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7"/>
  </p:notesMasterIdLst>
  <p:sldIdLst>
    <p:sldId id="256" r:id="rId2"/>
    <p:sldId id="258" r:id="rId3"/>
    <p:sldId id="268" r:id="rId4"/>
    <p:sldId id="259" r:id="rId5"/>
    <p:sldId id="288" r:id="rId6"/>
    <p:sldId id="287" r:id="rId7"/>
    <p:sldId id="261" r:id="rId8"/>
    <p:sldId id="292" r:id="rId9"/>
    <p:sldId id="290" r:id="rId10"/>
    <p:sldId id="291" r:id="rId11"/>
    <p:sldId id="293" r:id="rId12"/>
    <p:sldId id="294" r:id="rId13"/>
    <p:sldId id="263" r:id="rId14"/>
    <p:sldId id="296" r:id="rId15"/>
    <p:sldId id="295" r:id="rId16"/>
  </p:sldIdLst>
  <p:sldSz cx="9144000" cy="5143500" type="screen16x9"/>
  <p:notesSz cx="6858000" cy="9144000"/>
  <p:embeddedFontLst>
    <p:embeddedFont>
      <p:font typeface="Nixie One" panose="020B0604020202020204" charset="0"/>
      <p:regular r:id="rId18"/>
    </p:embeddedFont>
    <p:embeddedFont>
      <p:font typeface="Roboto Slab" panose="020B0604020202020204" charset="0"/>
      <p:regular r:id="rId19"/>
      <p:bold r:id="rId20"/>
    </p:embeddedFont>
    <p:embeddedFont>
      <p:font typeface="Weekly Free Light" panose="00000400000000000000" pitchFamily="50" charset="0"/>
      <p:regular r:id="rId21"/>
    </p:embeddedFont>
    <p:embeddedFont>
      <p:font typeface="Impact" panose="020B0806030902050204" pitchFamily="34" charset="0"/>
      <p:regular r:id="rId22"/>
    </p:embeddedFont>
  </p:embeddedFontLst>
  <p:defaultTextStyle>
    <a:defPPr>
      <a:defRPr lang="sk-SK"/>
    </a:defPPr>
    <a:lvl1pPr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51F5A4-95F6-4628-8321-868F47EDE1CB}" v="3" dt="2021-06-06T19:11:07.768"/>
  </p1510:revLst>
</p1510:revInfo>
</file>

<file path=ppt/tableStyles.xml><?xml version="1.0" encoding="utf-8"?>
<a:tblStyleLst xmlns:a="http://schemas.openxmlformats.org/drawingml/2006/main" def="{9424AA01-677E-4B3F-866E-0B0BC4DA0CBA}">
  <a:tblStyle styleId="{9424AA01-677E-4B3F-866E-0B0BC4DA0CB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860" y="-77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4.fntdata"/><Relationship Id="rId47"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l Heczko" userId="4ef91d67243c5588" providerId="LiveId" clId="{0151F5A4-95F6-4628-8321-868F47EDE1CB}"/>
    <pc:docChg chg="undo custSel modSld">
      <pc:chgData name="Michal Heczko" userId="4ef91d67243c5588" providerId="LiveId" clId="{0151F5A4-95F6-4628-8321-868F47EDE1CB}" dt="2021-06-06T19:11:07.764" v="181" actId="20577"/>
      <pc:docMkLst>
        <pc:docMk/>
      </pc:docMkLst>
      <pc:sldChg chg="modSp mod">
        <pc:chgData name="Michal Heczko" userId="4ef91d67243c5588" providerId="LiveId" clId="{0151F5A4-95F6-4628-8321-868F47EDE1CB}" dt="2021-06-06T19:06:06.137" v="88" actId="2711"/>
        <pc:sldMkLst>
          <pc:docMk/>
          <pc:sldMk cId="0" sldId="257"/>
        </pc:sldMkLst>
        <pc:spChg chg="mod">
          <ac:chgData name="Michal Heczko" userId="4ef91d67243c5588" providerId="LiveId" clId="{0151F5A4-95F6-4628-8321-868F47EDE1CB}" dt="2021-06-06T19:05:14.232" v="83" actId="2711"/>
          <ac:spMkLst>
            <pc:docMk/>
            <pc:sldMk cId="0" sldId="257"/>
            <ac:spMk id="130" creationId="{1189E147-4748-4EE1-B78E-1FD29D87C502}"/>
          </ac:spMkLst>
        </pc:spChg>
        <pc:spChg chg="mod">
          <ac:chgData name="Michal Heczko" userId="4ef91d67243c5588" providerId="LiveId" clId="{0151F5A4-95F6-4628-8321-868F47EDE1CB}" dt="2021-06-06T19:06:00.198" v="87" actId="2711"/>
          <ac:spMkLst>
            <pc:docMk/>
            <pc:sldMk cId="0" sldId="257"/>
            <ac:spMk id="131" creationId="{680A8DAC-82C5-43BF-8315-347F0EE4AE27}"/>
          </ac:spMkLst>
        </pc:spChg>
        <pc:spChg chg="mod">
          <ac:chgData name="Michal Heczko" userId="4ef91d67243c5588" providerId="LiveId" clId="{0151F5A4-95F6-4628-8321-868F47EDE1CB}" dt="2021-06-06T19:06:06.137" v="88" actId="2711"/>
          <ac:spMkLst>
            <pc:docMk/>
            <pc:sldMk cId="0" sldId="257"/>
            <ac:spMk id="14342" creationId="{5B1CC0E8-860B-4B98-8C7E-F1E99673DF8C}"/>
          </ac:spMkLst>
        </pc:spChg>
      </pc:sldChg>
      <pc:sldChg chg="modSp mod">
        <pc:chgData name="Michal Heczko" userId="4ef91d67243c5588" providerId="LiveId" clId="{0151F5A4-95F6-4628-8321-868F47EDE1CB}" dt="2021-06-06T19:06:13.015" v="89" actId="2711"/>
        <pc:sldMkLst>
          <pc:docMk/>
          <pc:sldMk cId="0" sldId="258"/>
        </pc:sldMkLst>
        <pc:spChg chg="mod">
          <ac:chgData name="Michal Heczko" userId="4ef91d67243c5588" providerId="LiveId" clId="{0151F5A4-95F6-4628-8321-868F47EDE1CB}" dt="2021-06-06T19:06:13.015" v="89" actId="2711"/>
          <ac:spMkLst>
            <pc:docMk/>
            <pc:sldMk cId="0" sldId="258"/>
            <ac:spMk id="15363" creationId="{95D41173-ABDD-48AB-B734-E0C337ED8442}"/>
          </ac:spMkLst>
        </pc:spChg>
      </pc:sldChg>
      <pc:sldChg chg="modSp mod">
        <pc:chgData name="Michal Heczko" userId="4ef91d67243c5588" providerId="LiveId" clId="{0151F5A4-95F6-4628-8321-868F47EDE1CB}" dt="2021-06-06T19:06:20.037" v="90" actId="2711"/>
        <pc:sldMkLst>
          <pc:docMk/>
          <pc:sldMk cId="0" sldId="259"/>
        </pc:sldMkLst>
        <pc:spChg chg="mod">
          <ac:chgData name="Michal Heczko" userId="4ef91d67243c5588" providerId="LiveId" clId="{0151F5A4-95F6-4628-8321-868F47EDE1CB}" dt="2021-06-06T19:06:20.037" v="90" actId="2711"/>
          <ac:spMkLst>
            <pc:docMk/>
            <pc:sldMk cId="0" sldId="259"/>
            <ac:spMk id="16387" creationId="{34305F0E-56E3-469D-B236-0E24CFC3BBEC}"/>
          </ac:spMkLst>
        </pc:spChg>
      </pc:sldChg>
      <pc:sldChg chg="modSp mod">
        <pc:chgData name="Michal Heczko" userId="4ef91d67243c5588" providerId="LiveId" clId="{0151F5A4-95F6-4628-8321-868F47EDE1CB}" dt="2021-06-06T19:06:27.702" v="91" actId="2711"/>
        <pc:sldMkLst>
          <pc:docMk/>
          <pc:sldMk cId="0" sldId="260"/>
        </pc:sldMkLst>
        <pc:spChg chg="mod">
          <ac:chgData name="Michal Heczko" userId="4ef91d67243c5588" providerId="LiveId" clId="{0151F5A4-95F6-4628-8321-868F47EDE1CB}" dt="2021-06-06T19:06:27.702" v="91" actId="2711"/>
          <ac:spMkLst>
            <pc:docMk/>
            <pc:sldMk cId="0" sldId="260"/>
            <ac:spMk id="17410" creationId="{A96CE8B8-D31F-49A1-ABAC-047548208C16}"/>
          </ac:spMkLst>
        </pc:spChg>
      </pc:sldChg>
      <pc:sldChg chg="modSp mod">
        <pc:chgData name="Michal Heczko" userId="4ef91d67243c5588" providerId="LiveId" clId="{0151F5A4-95F6-4628-8321-868F47EDE1CB}" dt="2021-06-06T19:06:32.726" v="92" actId="2711"/>
        <pc:sldMkLst>
          <pc:docMk/>
          <pc:sldMk cId="0" sldId="261"/>
        </pc:sldMkLst>
        <pc:spChg chg="mod">
          <ac:chgData name="Michal Heczko" userId="4ef91d67243c5588" providerId="LiveId" clId="{0151F5A4-95F6-4628-8321-868F47EDE1CB}" dt="2021-06-06T19:06:32.726" v="92" actId="2711"/>
          <ac:spMkLst>
            <pc:docMk/>
            <pc:sldMk cId="0" sldId="261"/>
            <ac:spMk id="161" creationId="{9ACFB387-623D-4F24-8571-E2BAB1009317}"/>
          </ac:spMkLst>
        </pc:spChg>
      </pc:sldChg>
      <pc:sldChg chg="modSp mod">
        <pc:chgData name="Michal Heczko" userId="4ef91d67243c5588" providerId="LiveId" clId="{0151F5A4-95F6-4628-8321-868F47EDE1CB}" dt="2021-06-06T19:06:38.853" v="93" actId="2711"/>
        <pc:sldMkLst>
          <pc:docMk/>
          <pc:sldMk cId="0" sldId="262"/>
        </pc:sldMkLst>
        <pc:spChg chg="mod">
          <ac:chgData name="Michal Heczko" userId="4ef91d67243c5588" providerId="LiveId" clId="{0151F5A4-95F6-4628-8321-868F47EDE1CB}" dt="2021-06-06T19:06:38.853" v="93" actId="2711"/>
          <ac:spMkLst>
            <pc:docMk/>
            <pc:sldMk cId="0" sldId="262"/>
            <ac:spMk id="19459" creationId="{BEF750A7-C58E-4558-8C0A-3BDF58B8598F}"/>
          </ac:spMkLst>
        </pc:spChg>
      </pc:sldChg>
      <pc:sldChg chg="modSp mod">
        <pc:chgData name="Michal Heczko" userId="4ef91d67243c5588" providerId="LiveId" clId="{0151F5A4-95F6-4628-8321-868F47EDE1CB}" dt="2021-06-06T19:06:49.383" v="95" actId="2711"/>
        <pc:sldMkLst>
          <pc:docMk/>
          <pc:sldMk cId="0" sldId="263"/>
        </pc:sldMkLst>
        <pc:spChg chg="mod">
          <ac:chgData name="Michal Heczko" userId="4ef91d67243c5588" providerId="LiveId" clId="{0151F5A4-95F6-4628-8321-868F47EDE1CB}" dt="2021-06-06T19:06:45.367" v="94" actId="2711"/>
          <ac:spMkLst>
            <pc:docMk/>
            <pc:sldMk cId="0" sldId="263"/>
            <ac:spMk id="20482" creationId="{512F4F23-5A44-45C7-8895-23393C8E83ED}"/>
          </ac:spMkLst>
        </pc:spChg>
        <pc:spChg chg="mod">
          <ac:chgData name="Michal Heczko" userId="4ef91d67243c5588" providerId="LiveId" clId="{0151F5A4-95F6-4628-8321-868F47EDE1CB}" dt="2021-06-06T19:06:49.383" v="95" actId="2711"/>
          <ac:spMkLst>
            <pc:docMk/>
            <pc:sldMk cId="0" sldId="263"/>
            <ac:spMk id="20484" creationId="{CC8CB5B3-0865-45A6-A917-61A39E0FEC57}"/>
          </ac:spMkLst>
        </pc:spChg>
      </pc:sldChg>
      <pc:sldChg chg="modSp mod">
        <pc:chgData name="Michal Heczko" userId="4ef91d67243c5588" providerId="LiveId" clId="{0151F5A4-95F6-4628-8321-868F47EDE1CB}" dt="2021-06-06T19:07:04.453" v="99" actId="2711"/>
        <pc:sldMkLst>
          <pc:docMk/>
          <pc:sldMk cId="0" sldId="264"/>
        </pc:sldMkLst>
        <pc:spChg chg="mod">
          <ac:chgData name="Michal Heczko" userId="4ef91d67243c5588" providerId="LiveId" clId="{0151F5A4-95F6-4628-8321-868F47EDE1CB}" dt="2021-06-06T19:06:54.087" v="96" actId="2711"/>
          <ac:spMkLst>
            <pc:docMk/>
            <pc:sldMk cId="0" sldId="264"/>
            <ac:spMk id="21507" creationId="{00AFEB8F-EEC8-4617-8B43-BD5ECEB05E6E}"/>
          </ac:spMkLst>
        </pc:spChg>
        <pc:spChg chg="mod">
          <ac:chgData name="Michal Heczko" userId="4ef91d67243c5588" providerId="LiveId" clId="{0151F5A4-95F6-4628-8321-868F47EDE1CB}" dt="2021-06-06T19:06:57.720" v="97" actId="2711"/>
          <ac:spMkLst>
            <pc:docMk/>
            <pc:sldMk cId="0" sldId="264"/>
            <ac:spMk id="21508" creationId="{EF32E242-AC16-4105-8D90-B5A51E86A263}"/>
          </ac:spMkLst>
        </pc:spChg>
        <pc:spChg chg="mod">
          <ac:chgData name="Michal Heczko" userId="4ef91d67243c5588" providerId="LiveId" clId="{0151F5A4-95F6-4628-8321-868F47EDE1CB}" dt="2021-06-06T19:07:04.453" v="99" actId="2711"/>
          <ac:spMkLst>
            <pc:docMk/>
            <pc:sldMk cId="0" sldId="264"/>
            <ac:spMk id="21509" creationId="{23418AC2-829F-4C98-AB03-F51666E43167}"/>
          </ac:spMkLst>
        </pc:spChg>
      </pc:sldChg>
      <pc:sldChg chg="modSp mod">
        <pc:chgData name="Michal Heczko" userId="4ef91d67243c5588" providerId="LiveId" clId="{0151F5A4-95F6-4628-8321-868F47EDE1CB}" dt="2021-06-06T19:07:09.975" v="100" actId="2711"/>
        <pc:sldMkLst>
          <pc:docMk/>
          <pc:sldMk cId="0" sldId="265"/>
        </pc:sldMkLst>
        <pc:spChg chg="mod">
          <ac:chgData name="Michal Heczko" userId="4ef91d67243c5588" providerId="LiveId" clId="{0151F5A4-95F6-4628-8321-868F47EDE1CB}" dt="2021-06-06T19:07:09.975" v="100" actId="2711"/>
          <ac:spMkLst>
            <pc:docMk/>
            <pc:sldMk cId="0" sldId="265"/>
            <ac:spMk id="22531" creationId="{0680727C-14CC-44C9-8FE2-163D291F3AC2}"/>
          </ac:spMkLst>
        </pc:spChg>
      </pc:sldChg>
      <pc:sldChg chg="modSp mod">
        <pc:chgData name="Michal Heczko" userId="4ef91d67243c5588" providerId="LiveId" clId="{0151F5A4-95F6-4628-8321-868F47EDE1CB}" dt="2021-06-06T19:07:15.349" v="101" actId="2711"/>
        <pc:sldMkLst>
          <pc:docMk/>
          <pc:sldMk cId="0" sldId="266"/>
        </pc:sldMkLst>
        <pc:spChg chg="mod">
          <ac:chgData name="Michal Heczko" userId="4ef91d67243c5588" providerId="LiveId" clId="{0151F5A4-95F6-4628-8321-868F47EDE1CB}" dt="2021-06-06T19:07:15.349" v="101" actId="2711"/>
          <ac:spMkLst>
            <pc:docMk/>
            <pc:sldMk cId="0" sldId="266"/>
            <ac:spMk id="23556" creationId="{8F4FF8A7-7F52-4659-AF81-8E4A5F2D7EC0}"/>
          </ac:spMkLst>
        </pc:spChg>
      </pc:sldChg>
      <pc:sldChg chg="modSp mod">
        <pc:chgData name="Michal Heczko" userId="4ef91d67243c5588" providerId="LiveId" clId="{0151F5A4-95F6-4628-8321-868F47EDE1CB}" dt="2021-06-06T19:07:28.580" v="104" actId="2711"/>
        <pc:sldMkLst>
          <pc:docMk/>
          <pc:sldMk cId="0" sldId="267"/>
        </pc:sldMkLst>
        <pc:spChg chg="mod">
          <ac:chgData name="Michal Heczko" userId="4ef91d67243c5588" providerId="LiveId" clId="{0151F5A4-95F6-4628-8321-868F47EDE1CB}" dt="2021-06-06T19:07:19.844" v="102" actId="2711"/>
          <ac:spMkLst>
            <pc:docMk/>
            <pc:sldMk cId="0" sldId="267"/>
            <ac:spMk id="24579" creationId="{16B17523-5577-4F14-A0B2-AD353F90AB84}"/>
          </ac:spMkLst>
        </pc:spChg>
        <pc:spChg chg="mod">
          <ac:chgData name="Michal Heczko" userId="4ef91d67243c5588" providerId="LiveId" clId="{0151F5A4-95F6-4628-8321-868F47EDE1CB}" dt="2021-06-06T19:07:28.580" v="104" actId="2711"/>
          <ac:spMkLst>
            <pc:docMk/>
            <pc:sldMk cId="0" sldId="267"/>
            <ac:spMk id="24580" creationId="{86CE9294-45D8-43C1-9B90-52F16662650E}"/>
          </ac:spMkLst>
        </pc:spChg>
        <pc:spChg chg="mod">
          <ac:chgData name="Michal Heczko" userId="4ef91d67243c5588" providerId="LiveId" clId="{0151F5A4-95F6-4628-8321-868F47EDE1CB}" dt="2021-06-06T19:07:24.964" v="103" actId="2711"/>
          <ac:spMkLst>
            <pc:docMk/>
            <pc:sldMk cId="0" sldId="267"/>
            <ac:spMk id="24582" creationId="{4F1E2D36-9277-451B-93B9-4DEE98A77697}"/>
          </ac:spMkLst>
        </pc:spChg>
      </pc:sldChg>
      <pc:sldChg chg="modSp mod">
        <pc:chgData name="Michal Heczko" userId="4ef91d67243c5588" providerId="LiveId" clId="{0151F5A4-95F6-4628-8321-868F47EDE1CB}" dt="2021-06-06T19:08:07.701" v="115" actId="2711"/>
        <pc:sldMkLst>
          <pc:docMk/>
          <pc:sldMk cId="0" sldId="268"/>
        </pc:sldMkLst>
        <pc:spChg chg="mod">
          <ac:chgData name="Michal Heczko" userId="4ef91d67243c5588" providerId="LiveId" clId="{0151F5A4-95F6-4628-8321-868F47EDE1CB}" dt="2021-06-06T19:07:35.145" v="107" actId="20577"/>
          <ac:spMkLst>
            <pc:docMk/>
            <pc:sldMk cId="0" sldId="268"/>
            <ac:spMk id="25616" creationId="{A2B7060F-9C69-471B-B7B9-E531B4C93985}"/>
          </ac:spMkLst>
        </pc:spChg>
        <pc:spChg chg="mod">
          <ac:chgData name="Michal Heczko" userId="4ef91d67243c5588" providerId="LiveId" clId="{0151F5A4-95F6-4628-8321-868F47EDE1CB}" dt="2021-06-06T19:07:51.861" v="111" actId="2711"/>
          <ac:spMkLst>
            <pc:docMk/>
            <pc:sldMk cId="0" sldId="268"/>
            <ac:spMk id="25618" creationId="{7DE014D0-1AE3-413E-AA8F-16B09C0B348D}"/>
          </ac:spMkLst>
        </pc:spChg>
        <pc:spChg chg="mod">
          <ac:chgData name="Michal Heczko" userId="4ef91d67243c5588" providerId="LiveId" clId="{0151F5A4-95F6-4628-8321-868F47EDE1CB}" dt="2021-06-06T19:07:38.245" v="108" actId="2711"/>
          <ac:spMkLst>
            <pc:docMk/>
            <pc:sldMk cId="0" sldId="268"/>
            <ac:spMk id="25619" creationId="{F31F18EC-293A-4F56-B6CC-1706872366BE}"/>
          </ac:spMkLst>
        </pc:spChg>
        <pc:spChg chg="mod">
          <ac:chgData name="Michal Heczko" userId="4ef91d67243c5588" providerId="LiveId" clId="{0151F5A4-95F6-4628-8321-868F47EDE1CB}" dt="2021-06-06T19:07:56.933" v="112" actId="2711"/>
          <ac:spMkLst>
            <pc:docMk/>
            <pc:sldMk cId="0" sldId="268"/>
            <ac:spMk id="25621" creationId="{4473CE7E-D6B4-46BD-B53D-91AE76CA304A}"/>
          </ac:spMkLst>
        </pc:spChg>
        <pc:spChg chg="mod">
          <ac:chgData name="Michal Heczko" userId="4ef91d67243c5588" providerId="LiveId" clId="{0151F5A4-95F6-4628-8321-868F47EDE1CB}" dt="2021-06-06T19:07:42.357" v="109" actId="2711"/>
          <ac:spMkLst>
            <pc:docMk/>
            <pc:sldMk cId="0" sldId="268"/>
            <ac:spMk id="25622" creationId="{DA8E3CFA-F3F9-4A7A-829D-5446A748F956}"/>
          </ac:spMkLst>
        </pc:spChg>
        <pc:spChg chg="mod">
          <ac:chgData name="Michal Heczko" userId="4ef91d67243c5588" providerId="LiveId" clId="{0151F5A4-95F6-4628-8321-868F47EDE1CB}" dt="2021-06-06T19:08:00.484" v="113" actId="2711"/>
          <ac:spMkLst>
            <pc:docMk/>
            <pc:sldMk cId="0" sldId="268"/>
            <ac:spMk id="25624" creationId="{5B9E291E-BFC3-44DF-880C-2679CEC3C9A7}"/>
          </ac:spMkLst>
        </pc:spChg>
        <pc:spChg chg="mod">
          <ac:chgData name="Michal Heczko" userId="4ef91d67243c5588" providerId="LiveId" clId="{0151F5A4-95F6-4628-8321-868F47EDE1CB}" dt="2021-06-06T19:07:46.356" v="110" actId="2711"/>
          <ac:spMkLst>
            <pc:docMk/>
            <pc:sldMk cId="0" sldId="268"/>
            <ac:spMk id="25625" creationId="{34C2E9C1-77B9-47DA-BE36-E5F3E02A20AC}"/>
          </ac:spMkLst>
        </pc:spChg>
        <pc:spChg chg="mod">
          <ac:chgData name="Michal Heczko" userId="4ef91d67243c5588" providerId="LiveId" clId="{0151F5A4-95F6-4628-8321-868F47EDE1CB}" dt="2021-06-06T19:08:03.669" v="114" actId="2711"/>
          <ac:spMkLst>
            <pc:docMk/>
            <pc:sldMk cId="0" sldId="268"/>
            <ac:spMk id="25627" creationId="{E36E0DD5-B38C-4B09-9561-35CCD09BCE70}"/>
          </ac:spMkLst>
        </pc:spChg>
        <pc:spChg chg="mod">
          <ac:chgData name="Michal Heczko" userId="4ef91d67243c5588" providerId="LiveId" clId="{0151F5A4-95F6-4628-8321-868F47EDE1CB}" dt="2021-06-06T19:08:07.701" v="115" actId="2711"/>
          <ac:spMkLst>
            <pc:docMk/>
            <pc:sldMk cId="0" sldId="268"/>
            <ac:spMk id="25629" creationId="{1D4CCF48-BEE6-49FB-9138-7E6DA7DB6FC6}"/>
          </ac:spMkLst>
        </pc:spChg>
      </pc:sldChg>
      <pc:sldChg chg="modSp mod">
        <pc:chgData name="Michal Heczko" userId="4ef91d67243c5588" providerId="LiveId" clId="{0151F5A4-95F6-4628-8321-868F47EDE1CB}" dt="2021-06-06T19:08:17.412" v="117" actId="2711"/>
        <pc:sldMkLst>
          <pc:docMk/>
          <pc:sldMk cId="0" sldId="269"/>
        </pc:sldMkLst>
        <pc:graphicFrameChg chg="modGraphic">
          <ac:chgData name="Michal Heczko" userId="4ef91d67243c5588" providerId="LiveId" clId="{0151F5A4-95F6-4628-8321-868F47EDE1CB}" dt="2021-06-06T19:08:17.412" v="117" actId="2711"/>
          <ac:graphicFrameMkLst>
            <pc:docMk/>
            <pc:sldMk cId="0" sldId="269"/>
            <ac:graphicFrameMk id="318" creationId="{9D526079-9128-43FF-ACE9-59A576D45BD7}"/>
          </ac:graphicFrameMkLst>
        </pc:graphicFrameChg>
      </pc:sldChg>
      <pc:sldChg chg="modSp mod">
        <pc:chgData name="Michal Heczko" userId="4ef91d67243c5588" providerId="LiveId" clId="{0151F5A4-95F6-4628-8321-868F47EDE1CB}" dt="2021-06-06T19:08:22.949" v="118" actId="2711"/>
        <pc:sldMkLst>
          <pc:docMk/>
          <pc:sldMk cId="0" sldId="271"/>
        </pc:sldMkLst>
        <pc:spChg chg="mod">
          <ac:chgData name="Michal Heczko" userId="4ef91d67243c5588" providerId="LiveId" clId="{0151F5A4-95F6-4628-8321-868F47EDE1CB}" dt="2021-06-06T19:08:22.949" v="118" actId="2711"/>
          <ac:spMkLst>
            <pc:docMk/>
            <pc:sldMk cId="0" sldId="271"/>
            <ac:spMk id="28675" creationId="{DEF49802-21F6-48F6-B659-0931BFEEF731}"/>
          </ac:spMkLst>
        </pc:spChg>
      </pc:sldChg>
      <pc:sldChg chg="modSp mod">
        <pc:chgData name="Michal Heczko" userId="4ef91d67243c5588" providerId="LiveId" clId="{0151F5A4-95F6-4628-8321-868F47EDE1CB}" dt="2021-06-06T19:08:35.556" v="121" actId="2711"/>
        <pc:sldMkLst>
          <pc:docMk/>
          <pc:sldMk cId="0" sldId="272"/>
        </pc:sldMkLst>
        <pc:spChg chg="mod">
          <ac:chgData name="Michal Heczko" userId="4ef91d67243c5588" providerId="LiveId" clId="{0151F5A4-95F6-4628-8321-868F47EDE1CB}" dt="2021-06-06T19:08:28.453" v="119" actId="2711"/>
          <ac:spMkLst>
            <pc:docMk/>
            <pc:sldMk cId="0" sldId="272"/>
            <ac:spMk id="29699" creationId="{0F8E2448-9F9A-4F2D-98E8-23E5B5C77966}"/>
          </ac:spMkLst>
        </pc:spChg>
        <pc:spChg chg="mod">
          <ac:chgData name="Michal Heczko" userId="4ef91d67243c5588" providerId="LiveId" clId="{0151F5A4-95F6-4628-8321-868F47EDE1CB}" dt="2021-06-06T19:08:35.556" v="121" actId="2711"/>
          <ac:spMkLst>
            <pc:docMk/>
            <pc:sldMk cId="0" sldId="272"/>
            <ac:spMk id="29701" creationId="{8D04F20E-AC2A-48FC-A722-A452029B5FB8}"/>
          </ac:spMkLst>
        </pc:spChg>
        <pc:spChg chg="mod">
          <ac:chgData name="Michal Heczko" userId="4ef91d67243c5588" providerId="LiveId" clId="{0151F5A4-95F6-4628-8321-868F47EDE1CB}" dt="2021-06-06T19:08:31.956" v="120" actId="2711"/>
          <ac:spMkLst>
            <pc:docMk/>
            <pc:sldMk cId="0" sldId="272"/>
            <ac:spMk id="29703" creationId="{6A3ABF85-C109-4E5E-9142-23F798694DE6}"/>
          </ac:spMkLst>
        </pc:spChg>
      </pc:sldChg>
      <pc:sldChg chg="modSp mod">
        <pc:chgData name="Michal Heczko" userId="4ef91d67243c5588" providerId="LiveId" clId="{0151F5A4-95F6-4628-8321-868F47EDE1CB}" dt="2021-06-06T19:08:46.740" v="124" actId="2711"/>
        <pc:sldMkLst>
          <pc:docMk/>
          <pc:sldMk cId="0" sldId="273"/>
        </pc:sldMkLst>
        <pc:spChg chg="mod">
          <ac:chgData name="Michal Heczko" userId="4ef91d67243c5588" providerId="LiveId" clId="{0151F5A4-95F6-4628-8321-868F47EDE1CB}" dt="2021-06-06T19:08:40.548" v="122" actId="2711"/>
          <ac:spMkLst>
            <pc:docMk/>
            <pc:sldMk cId="0" sldId="273"/>
            <ac:spMk id="30723" creationId="{475973DC-8E5B-4A97-9E44-DA7C9CF61A26}"/>
          </ac:spMkLst>
        </pc:spChg>
        <pc:spChg chg="mod">
          <ac:chgData name="Michal Heczko" userId="4ef91d67243c5588" providerId="LiveId" clId="{0151F5A4-95F6-4628-8321-868F47EDE1CB}" dt="2021-06-06T19:08:43.429" v="123" actId="2711"/>
          <ac:spMkLst>
            <pc:docMk/>
            <pc:sldMk cId="0" sldId="273"/>
            <ac:spMk id="30724" creationId="{16319DDB-CAEE-4FCD-897E-290F97E840E7}"/>
          </ac:spMkLst>
        </pc:spChg>
        <pc:spChg chg="mod">
          <ac:chgData name="Michal Heczko" userId="4ef91d67243c5588" providerId="LiveId" clId="{0151F5A4-95F6-4628-8321-868F47EDE1CB}" dt="2021-06-06T19:08:46.740" v="124" actId="2711"/>
          <ac:spMkLst>
            <pc:docMk/>
            <pc:sldMk cId="0" sldId="273"/>
            <ac:spMk id="30725" creationId="{B0DBBB0B-6D2C-45E1-A096-6307F99800BC}"/>
          </ac:spMkLst>
        </pc:spChg>
      </pc:sldChg>
      <pc:sldChg chg="modSp mod">
        <pc:chgData name="Michal Heczko" userId="4ef91d67243c5588" providerId="LiveId" clId="{0151F5A4-95F6-4628-8321-868F47EDE1CB}" dt="2021-06-06T19:09:07.047" v="130" actId="2711"/>
        <pc:sldMkLst>
          <pc:docMk/>
          <pc:sldMk cId="0" sldId="274"/>
        </pc:sldMkLst>
        <pc:spChg chg="mod">
          <ac:chgData name="Michal Heczko" userId="4ef91d67243c5588" providerId="LiveId" clId="{0151F5A4-95F6-4628-8321-868F47EDE1CB}" dt="2021-06-06T19:08:50.455" v="125" actId="2711"/>
          <ac:spMkLst>
            <pc:docMk/>
            <pc:sldMk cId="0" sldId="274"/>
            <ac:spMk id="31747" creationId="{577FD0D4-3F4B-49BB-ADF6-A1764BC276EC}"/>
          </ac:spMkLst>
        </pc:spChg>
        <pc:spChg chg="mod">
          <ac:chgData name="Michal Heczko" userId="4ef91d67243c5588" providerId="LiveId" clId="{0151F5A4-95F6-4628-8321-868F47EDE1CB}" dt="2021-06-06T19:08:53.911" v="126" actId="2711"/>
          <ac:spMkLst>
            <pc:docMk/>
            <pc:sldMk cId="0" sldId="274"/>
            <ac:spMk id="31748" creationId="{DDD5974E-6F0E-403C-9E09-189BB47211C6}"/>
          </ac:spMkLst>
        </pc:spChg>
        <pc:spChg chg="mod">
          <ac:chgData name="Michal Heczko" userId="4ef91d67243c5588" providerId="LiveId" clId="{0151F5A4-95F6-4628-8321-868F47EDE1CB}" dt="2021-06-06T19:08:56.870" v="127" actId="2711"/>
          <ac:spMkLst>
            <pc:docMk/>
            <pc:sldMk cId="0" sldId="274"/>
            <ac:spMk id="31749" creationId="{0890E696-D843-4D03-9D72-DE09C46DBB61}"/>
          </ac:spMkLst>
        </pc:spChg>
        <pc:spChg chg="mod">
          <ac:chgData name="Michal Heczko" userId="4ef91d67243c5588" providerId="LiveId" clId="{0151F5A4-95F6-4628-8321-868F47EDE1CB}" dt="2021-06-06T19:08:59.639" v="128" actId="2711"/>
          <ac:spMkLst>
            <pc:docMk/>
            <pc:sldMk cId="0" sldId="274"/>
            <ac:spMk id="31750" creationId="{0AFE1A9F-AE32-4129-A1E2-2B2B068C4240}"/>
          </ac:spMkLst>
        </pc:spChg>
        <pc:spChg chg="mod">
          <ac:chgData name="Michal Heczko" userId="4ef91d67243c5588" providerId="LiveId" clId="{0151F5A4-95F6-4628-8321-868F47EDE1CB}" dt="2021-06-06T19:09:02.999" v="129" actId="2711"/>
          <ac:spMkLst>
            <pc:docMk/>
            <pc:sldMk cId="0" sldId="274"/>
            <ac:spMk id="31751" creationId="{FE2EE131-3C06-4D7A-A50D-87E7A2C30412}"/>
          </ac:spMkLst>
        </pc:spChg>
        <pc:spChg chg="mod">
          <ac:chgData name="Michal Heczko" userId="4ef91d67243c5588" providerId="LiveId" clId="{0151F5A4-95F6-4628-8321-868F47EDE1CB}" dt="2021-06-06T19:09:07.047" v="130" actId="2711"/>
          <ac:spMkLst>
            <pc:docMk/>
            <pc:sldMk cId="0" sldId="274"/>
            <ac:spMk id="31752" creationId="{BDF2ADCD-D177-483D-AAE6-623A74B2EF75}"/>
          </ac:spMkLst>
        </pc:spChg>
      </pc:sldChg>
      <pc:sldChg chg="modSp mod">
        <pc:chgData name="Michal Heczko" userId="4ef91d67243c5588" providerId="LiveId" clId="{0151F5A4-95F6-4628-8321-868F47EDE1CB}" dt="2021-06-06T19:09:11.573" v="131" actId="2711"/>
        <pc:sldMkLst>
          <pc:docMk/>
          <pc:sldMk cId="0" sldId="275"/>
        </pc:sldMkLst>
        <pc:spChg chg="mod">
          <ac:chgData name="Michal Heczko" userId="4ef91d67243c5588" providerId="LiveId" clId="{0151F5A4-95F6-4628-8321-868F47EDE1CB}" dt="2021-06-06T19:09:11.573" v="131" actId="2711"/>
          <ac:spMkLst>
            <pc:docMk/>
            <pc:sldMk cId="0" sldId="275"/>
            <ac:spMk id="32770" creationId="{5993C1D7-7CAC-4C7D-97FA-4CE63690D2EE}"/>
          </ac:spMkLst>
        </pc:spChg>
      </pc:sldChg>
      <pc:sldChg chg="modSp mod">
        <pc:chgData name="Michal Heczko" userId="4ef91d67243c5588" providerId="LiveId" clId="{0151F5A4-95F6-4628-8321-868F47EDE1CB}" dt="2021-06-06T19:09:17.189" v="132" actId="2711"/>
        <pc:sldMkLst>
          <pc:docMk/>
          <pc:sldMk cId="0" sldId="276"/>
        </pc:sldMkLst>
        <pc:spChg chg="mod">
          <ac:chgData name="Michal Heczko" userId="4ef91d67243c5588" providerId="LiveId" clId="{0151F5A4-95F6-4628-8321-868F47EDE1CB}" dt="2021-06-06T19:09:17.189" v="132" actId="2711"/>
          <ac:spMkLst>
            <pc:docMk/>
            <pc:sldMk cId="0" sldId="276"/>
            <ac:spMk id="33795" creationId="{32E876E0-52E0-40A0-840B-C9094CBC7EC6}"/>
          </ac:spMkLst>
        </pc:spChg>
      </pc:sldChg>
      <pc:sldChg chg="modSp mod">
        <pc:chgData name="Michal Heczko" userId="4ef91d67243c5588" providerId="LiveId" clId="{0151F5A4-95F6-4628-8321-868F47EDE1CB}" dt="2021-06-06T19:09:22.502" v="133" actId="2711"/>
        <pc:sldMkLst>
          <pc:docMk/>
          <pc:sldMk cId="0" sldId="277"/>
        </pc:sldMkLst>
        <pc:spChg chg="mod">
          <ac:chgData name="Michal Heczko" userId="4ef91d67243c5588" providerId="LiveId" clId="{0151F5A4-95F6-4628-8321-868F47EDE1CB}" dt="2021-06-06T19:09:22.502" v="133" actId="2711"/>
          <ac:spMkLst>
            <pc:docMk/>
            <pc:sldMk cId="0" sldId="277"/>
            <ac:spMk id="34820" creationId="{37125946-DC47-4246-A20D-3EB886ED0BB2}"/>
          </ac:spMkLst>
        </pc:spChg>
      </pc:sldChg>
      <pc:sldChg chg="modSp mod">
        <pc:chgData name="Michal Heczko" userId="4ef91d67243c5588" providerId="LiveId" clId="{0151F5A4-95F6-4628-8321-868F47EDE1CB}" dt="2021-06-06T19:09:27.334" v="134" actId="2711"/>
        <pc:sldMkLst>
          <pc:docMk/>
          <pc:sldMk cId="0" sldId="278"/>
        </pc:sldMkLst>
        <pc:spChg chg="mod">
          <ac:chgData name="Michal Heczko" userId="4ef91d67243c5588" providerId="LiveId" clId="{0151F5A4-95F6-4628-8321-868F47EDE1CB}" dt="2021-06-06T19:09:27.334" v="134" actId="2711"/>
          <ac:spMkLst>
            <pc:docMk/>
            <pc:sldMk cId="0" sldId="278"/>
            <ac:spMk id="35844" creationId="{D213E7E0-CB34-4895-B073-758168FA7B2F}"/>
          </ac:spMkLst>
        </pc:spChg>
      </pc:sldChg>
      <pc:sldChg chg="modSp mod">
        <pc:chgData name="Michal Heczko" userId="4ef91d67243c5588" providerId="LiveId" clId="{0151F5A4-95F6-4628-8321-868F47EDE1CB}" dt="2021-06-06T19:09:36.372" v="137" actId="20577"/>
        <pc:sldMkLst>
          <pc:docMk/>
          <pc:sldMk cId="0" sldId="279"/>
        </pc:sldMkLst>
        <pc:spChg chg="mod">
          <ac:chgData name="Michal Heczko" userId="4ef91d67243c5588" providerId="LiveId" clId="{0151F5A4-95F6-4628-8321-868F47EDE1CB}" dt="2021-06-06T19:09:36.372" v="137" actId="20577"/>
          <ac:spMkLst>
            <pc:docMk/>
            <pc:sldMk cId="0" sldId="279"/>
            <ac:spMk id="36868" creationId="{41F26AAF-281B-40B1-98A5-8DBE0309BD56}"/>
          </ac:spMkLst>
        </pc:spChg>
      </pc:sldChg>
      <pc:sldChg chg="modSp mod">
        <pc:chgData name="Michal Heczko" userId="4ef91d67243c5588" providerId="LiveId" clId="{0151F5A4-95F6-4628-8321-868F47EDE1CB}" dt="2021-06-06T19:09:44.422" v="138" actId="2711"/>
        <pc:sldMkLst>
          <pc:docMk/>
          <pc:sldMk cId="0" sldId="280"/>
        </pc:sldMkLst>
        <pc:spChg chg="mod">
          <ac:chgData name="Michal Heczko" userId="4ef91d67243c5588" providerId="LiveId" clId="{0151F5A4-95F6-4628-8321-868F47EDE1CB}" dt="2021-06-06T19:09:44.422" v="138" actId="2711"/>
          <ac:spMkLst>
            <pc:docMk/>
            <pc:sldMk cId="0" sldId="280"/>
            <ac:spMk id="37890" creationId="{66B9AA5F-61A5-4BF4-A02B-61DA32088D76}"/>
          </ac:spMkLst>
        </pc:spChg>
      </pc:sldChg>
      <pc:sldChg chg="modSp mod">
        <pc:chgData name="Michal Heczko" userId="4ef91d67243c5588" providerId="LiveId" clId="{0151F5A4-95F6-4628-8321-868F47EDE1CB}" dt="2021-06-06T19:09:50.965" v="139" actId="2711"/>
        <pc:sldMkLst>
          <pc:docMk/>
          <pc:sldMk cId="0" sldId="281"/>
        </pc:sldMkLst>
        <pc:spChg chg="mod">
          <ac:chgData name="Michal Heczko" userId="4ef91d67243c5588" providerId="LiveId" clId="{0151F5A4-95F6-4628-8321-868F47EDE1CB}" dt="2021-06-06T19:09:50.965" v="139" actId="2711"/>
          <ac:spMkLst>
            <pc:docMk/>
            <pc:sldMk cId="0" sldId="281"/>
            <ac:spMk id="446" creationId="{29B99E8E-1425-4D32-9AD8-DBFC16A7B357}"/>
          </ac:spMkLst>
        </pc:spChg>
      </pc:sldChg>
      <pc:sldChg chg="modSp mod">
        <pc:chgData name="Michal Heczko" userId="4ef91d67243c5588" providerId="LiveId" clId="{0151F5A4-95F6-4628-8321-868F47EDE1CB}" dt="2021-06-06T19:11:07.764" v="181" actId="20577"/>
        <pc:sldMkLst>
          <pc:docMk/>
          <pc:sldMk cId="0" sldId="282"/>
        </pc:sldMkLst>
        <pc:spChg chg="mod">
          <ac:chgData name="Michal Heczko" userId="4ef91d67243c5588" providerId="LiveId" clId="{0151F5A4-95F6-4628-8321-868F47EDE1CB}" dt="2021-06-06T19:11:07.764" v="181" actId="20577"/>
          <ac:spMkLst>
            <pc:docMk/>
            <pc:sldMk cId="0" sldId="282"/>
            <ac:spMk id="454" creationId="{77B457EC-18B7-4990-A655-79059A24365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Google Shape;3;n">
            <a:extLst>
              <a:ext uri="{FF2B5EF4-FFF2-40B4-BE49-F238E27FC236}">
                <a16:creationId xmlns:a16="http://schemas.microsoft.com/office/drawing/2014/main" xmlns="" id="{4D9DE7CE-847B-42D3-9020-A9B533210E41}"/>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5059" name="Google Shape;4;n">
            <a:extLst>
              <a:ext uri="{FF2B5EF4-FFF2-40B4-BE49-F238E27FC236}">
                <a16:creationId xmlns:a16="http://schemas.microsoft.com/office/drawing/2014/main" xmlns="" id="{D84DEB24-1E8B-4DD8-B353-899E49BE9B4F}"/>
              </a:ext>
            </a:extLst>
          </p:cNvPr>
          <p:cNvSpPr txBox="1">
            <a:spLocks noGrp="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cs-CZ" altLang="cs-CZ">
              <a:sym typeface="Arial" panose="020B0604020202020204" pitchFamily="34" charset="0"/>
            </a:endParaRPr>
          </a:p>
        </p:txBody>
      </p:sp>
    </p:spTree>
    <p:extLst>
      <p:ext uri="{BB962C8B-B14F-4D97-AF65-F5344CB8AC3E}">
        <p14:creationId xmlns:p14="http://schemas.microsoft.com/office/powerpoint/2010/main" val="83354072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Google Shape;106;g35f391192_00:notes">
            <a:extLst>
              <a:ext uri="{FF2B5EF4-FFF2-40B4-BE49-F238E27FC236}">
                <a16:creationId xmlns:a16="http://schemas.microsoft.com/office/drawing/2014/main" xmlns="" id="{747E764E-85FB-4804-BBF5-F2FC02791F87}"/>
              </a:ext>
            </a:extLst>
          </p:cNvPr>
          <p:cNvSpPr>
            <a:spLocks noGrp="1" noRot="1" noChangeAspect="1" noTextEdit="1"/>
          </p:cNvSpPr>
          <p:nvPr>
            <p:ph type="sldImg" idx="2"/>
          </p:nvPr>
        </p:nvSpPr>
        <p:spPr>
          <a:ln>
            <a:miter lim="800000"/>
            <a:headEnd/>
            <a:tailEnd/>
          </a:ln>
        </p:spPr>
      </p:sp>
      <p:sp>
        <p:nvSpPr>
          <p:cNvPr id="46083" name="Google Shape;107;g35f391192_00:notes">
            <a:extLst>
              <a:ext uri="{FF2B5EF4-FFF2-40B4-BE49-F238E27FC236}">
                <a16:creationId xmlns:a16="http://schemas.microsoft.com/office/drawing/2014/main" xmlns="" id="{29ED8877-3FA3-472C-8018-9C54863A621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8" name="Google Shape;143;g35f391192_029:notes"/>
          <p:cNvSpPr>
            <a:spLocks noGrp="1" noRot="1" noChangeAspect="1" noTextEdit="1"/>
          </p:cNvSpPr>
          <p:nvPr>
            <p:ph type="sldImg" idx="2"/>
          </p:nvPr>
        </p:nvSpPr>
        <p:spPr>
          <a:ln>
            <a:miter lim="800000"/>
            <a:headEnd/>
            <a:tailEnd/>
          </a:ln>
        </p:spPr>
      </p:sp>
      <p:sp>
        <p:nvSpPr>
          <p:cNvPr id="29699" name="Google Shape;144;g35f391192_029:notes"/>
          <p:cNvSpPr txBox="1">
            <a:spLocks noGrp="1"/>
          </p:cNvSpPr>
          <p:nvPr>
            <p:ph type="body" idx="1"/>
          </p:nvPr>
        </p:nvSpPr>
        <p:spPr>
          <a:ln/>
        </p:spPr>
        <p:txBody>
          <a:bodyPr/>
          <a:lstStyle/>
          <a:p>
            <a:pPr marL="0" indent="0" eaLnBrk="1" hangingPunct="1">
              <a:buSzPts val="1400"/>
            </a:pPr>
            <a:endParaRPr lang="sk-SK" altLang="sk-SK" sz="1100" smtClean="0">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xmlns=""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xmlns=""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8" name="Google Shape;143;g35f391192_029:notes"/>
          <p:cNvSpPr>
            <a:spLocks noGrp="1" noRot="1" noChangeAspect="1" noTextEdit="1"/>
          </p:cNvSpPr>
          <p:nvPr>
            <p:ph type="sldImg" idx="2"/>
          </p:nvPr>
        </p:nvSpPr>
        <p:spPr>
          <a:ln>
            <a:miter lim="800000"/>
            <a:headEnd/>
            <a:tailEnd/>
          </a:ln>
        </p:spPr>
      </p:sp>
      <p:sp>
        <p:nvSpPr>
          <p:cNvPr id="29699" name="Google Shape;144;g35f391192_029:notes"/>
          <p:cNvSpPr txBox="1">
            <a:spLocks noGrp="1"/>
          </p:cNvSpPr>
          <p:nvPr>
            <p:ph type="body" idx="1"/>
          </p:nvPr>
        </p:nvSpPr>
        <p:spPr>
          <a:ln/>
        </p:spPr>
        <p:txBody>
          <a:bodyPr/>
          <a:lstStyle/>
          <a:p>
            <a:pPr marL="0" indent="0" eaLnBrk="1" hangingPunct="1">
              <a:buSzPts val="1400"/>
            </a:pPr>
            <a:endParaRPr lang="sk-SK" altLang="sk-SK" sz="1100" smtClean="0">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250" name="Google Shape;189;g35f391192_017:notes">
            <a:extLst>
              <a:ext uri="{FF2B5EF4-FFF2-40B4-BE49-F238E27FC236}">
                <a16:creationId xmlns:a16="http://schemas.microsoft.com/office/drawing/2014/main" xmlns="" id="{3B0F68F5-13B0-4BE7-A6A9-D5F5374C985A}"/>
              </a:ext>
            </a:extLst>
          </p:cNvPr>
          <p:cNvSpPr>
            <a:spLocks noGrp="1" noRot="1" noChangeAspect="1" noTextEdit="1"/>
          </p:cNvSpPr>
          <p:nvPr>
            <p:ph type="sldImg" idx="2"/>
          </p:nvPr>
        </p:nvSpPr>
        <p:spPr>
          <a:ln>
            <a:miter lim="800000"/>
            <a:headEnd/>
            <a:tailEnd/>
          </a:ln>
        </p:spPr>
      </p:sp>
      <p:sp>
        <p:nvSpPr>
          <p:cNvPr id="53251" name="Google Shape;190;g35f391192_017:notes">
            <a:extLst>
              <a:ext uri="{FF2B5EF4-FFF2-40B4-BE49-F238E27FC236}">
                <a16:creationId xmlns:a16="http://schemas.microsoft.com/office/drawing/2014/main" xmlns="" id="{82213790-A9B0-46D5-B726-EC30D5CA5DB9}"/>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Google Shape;135;g35f391192_04:notes"/>
          <p:cNvSpPr>
            <a:spLocks noGrp="1" noRot="1" noChangeAspect="1" noTextEdit="1"/>
          </p:cNvSpPr>
          <p:nvPr>
            <p:ph type="sldImg" idx="2"/>
          </p:nvPr>
        </p:nvSpPr>
        <p:spPr>
          <a:ln>
            <a:miter lim="800000"/>
            <a:headEnd/>
            <a:tailEnd/>
          </a:ln>
        </p:spPr>
      </p:sp>
      <p:sp>
        <p:nvSpPr>
          <p:cNvPr id="37891" name="Google Shape;136;g35f391192_04:notes"/>
          <p:cNvSpPr txBox="1">
            <a:spLocks noGrp="1"/>
          </p:cNvSpPr>
          <p:nvPr>
            <p:ph type="body" idx="1"/>
          </p:nvPr>
        </p:nvSpPr>
        <p:spPr>
          <a:ln/>
        </p:spPr>
        <p:txBody>
          <a:bodyPr/>
          <a:lstStyle/>
          <a:p>
            <a:pPr marL="0" indent="0" eaLnBrk="1" hangingPunct="1">
              <a:buSzPts val="1400"/>
            </a:pPr>
            <a:endParaRPr lang="sk-SK" altLang="sk-SK" sz="1100"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8130" name="Google Shape;135;g35f391192_04:notes">
            <a:extLst>
              <a:ext uri="{FF2B5EF4-FFF2-40B4-BE49-F238E27FC236}">
                <a16:creationId xmlns:a16="http://schemas.microsoft.com/office/drawing/2014/main" xmlns="" id="{4E955148-7574-403A-B399-376FD671C7E4}"/>
              </a:ext>
            </a:extLst>
          </p:cNvPr>
          <p:cNvSpPr>
            <a:spLocks noGrp="1" noRot="1" noChangeAspect="1" noTextEdit="1"/>
          </p:cNvSpPr>
          <p:nvPr>
            <p:ph type="sldImg" idx="2"/>
          </p:nvPr>
        </p:nvSpPr>
        <p:spPr>
          <a:ln>
            <a:miter lim="800000"/>
            <a:headEnd/>
            <a:tailEnd/>
          </a:ln>
        </p:spPr>
      </p:sp>
      <p:sp>
        <p:nvSpPr>
          <p:cNvPr id="48131" name="Google Shape;136;g35f391192_04:notes">
            <a:extLst>
              <a:ext uri="{FF2B5EF4-FFF2-40B4-BE49-F238E27FC236}">
                <a16:creationId xmlns:a16="http://schemas.microsoft.com/office/drawing/2014/main" xmlns="" id="{106776E6-8E27-46B0-8AAF-7FCF7EF433C3}"/>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8370" name="Google Shape;262;gcd36154fc_196_0:notes">
            <a:extLst>
              <a:ext uri="{FF2B5EF4-FFF2-40B4-BE49-F238E27FC236}">
                <a16:creationId xmlns:a16="http://schemas.microsoft.com/office/drawing/2014/main" xmlns="" id="{E92B30B9-A9D4-4A1F-B248-625C407ACF37}"/>
              </a:ext>
            </a:extLst>
          </p:cNvPr>
          <p:cNvSpPr>
            <a:spLocks noGrp="1" noRot="1" noChangeAspect="1" noTextEdit="1"/>
          </p:cNvSpPr>
          <p:nvPr>
            <p:ph type="sldImg" idx="2"/>
          </p:nvPr>
        </p:nvSpPr>
        <p:spPr>
          <a:ln>
            <a:miter lim="800000"/>
            <a:headEnd/>
            <a:tailEnd/>
          </a:ln>
        </p:spPr>
      </p:sp>
      <p:sp>
        <p:nvSpPr>
          <p:cNvPr id="58371" name="Google Shape;263;gcd36154fc_196_0:notes">
            <a:extLst>
              <a:ext uri="{FF2B5EF4-FFF2-40B4-BE49-F238E27FC236}">
                <a16:creationId xmlns:a16="http://schemas.microsoft.com/office/drawing/2014/main" xmlns="" id="{42C7701A-F309-48D8-927C-BC62D92BC712}"/>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143;g35f391192_029:notes">
            <a:extLst>
              <a:ext uri="{FF2B5EF4-FFF2-40B4-BE49-F238E27FC236}">
                <a16:creationId xmlns:a16="http://schemas.microsoft.com/office/drawing/2014/main" xmlns="" id="{F02EBECF-BA38-43B4-A07B-8188DF2A49A0}"/>
              </a:ext>
            </a:extLst>
          </p:cNvPr>
          <p:cNvSpPr>
            <a:spLocks noGrp="1" noRot="1" noChangeAspect="1" noTextEdit="1"/>
          </p:cNvSpPr>
          <p:nvPr>
            <p:ph type="sldImg" idx="2"/>
          </p:nvPr>
        </p:nvSpPr>
        <p:spPr>
          <a:ln>
            <a:miter lim="800000"/>
            <a:headEnd/>
            <a:tailEnd/>
          </a:ln>
        </p:spPr>
      </p:sp>
      <p:sp>
        <p:nvSpPr>
          <p:cNvPr id="49155" name="Google Shape;144;g35f391192_029:notes">
            <a:extLst>
              <a:ext uri="{FF2B5EF4-FFF2-40B4-BE49-F238E27FC236}">
                <a16:creationId xmlns:a16="http://schemas.microsoft.com/office/drawing/2014/main" xmlns="" id="{9EAACE85-906E-4955-ACD6-5B869D3E8497}"/>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0178" name="Google Shape;151;g35f391192_09:notes">
            <a:extLst>
              <a:ext uri="{FF2B5EF4-FFF2-40B4-BE49-F238E27FC236}">
                <a16:creationId xmlns:a16="http://schemas.microsoft.com/office/drawing/2014/main" xmlns="" id="{4FDA0108-63EE-44B7-98E7-9AE1269F9767}"/>
              </a:ext>
            </a:extLst>
          </p:cNvPr>
          <p:cNvSpPr>
            <a:spLocks noGrp="1" noRot="1" noChangeAspect="1" noTextEdit="1"/>
          </p:cNvSpPr>
          <p:nvPr>
            <p:ph type="sldImg" idx="2"/>
          </p:nvPr>
        </p:nvSpPr>
        <p:spPr>
          <a:ln>
            <a:miter lim="800000"/>
            <a:headEnd/>
            <a:tailEnd/>
          </a:ln>
        </p:spPr>
      </p:sp>
      <p:sp>
        <p:nvSpPr>
          <p:cNvPr id="50179" name="Google Shape;152;g35f391192_09:notes">
            <a:extLst>
              <a:ext uri="{FF2B5EF4-FFF2-40B4-BE49-F238E27FC236}">
                <a16:creationId xmlns:a16="http://schemas.microsoft.com/office/drawing/2014/main" xmlns="" id="{2B6A8C19-173A-4B66-A2FC-04503580A74A}"/>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50" name="Google Shape;143;g35f391192_029:notes"/>
          <p:cNvSpPr>
            <a:spLocks noGrp="1" noRot="1" noChangeAspect="1" noTextEdit="1"/>
          </p:cNvSpPr>
          <p:nvPr>
            <p:ph type="sldImg" idx="2"/>
          </p:nvPr>
        </p:nvSpPr>
        <p:spPr>
          <a:ln>
            <a:miter lim="800000"/>
            <a:headEnd/>
            <a:tailEnd/>
          </a:ln>
        </p:spPr>
      </p:sp>
      <p:sp>
        <p:nvSpPr>
          <p:cNvPr id="27651" name="Google Shape;144;g35f391192_029:notes"/>
          <p:cNvSpPr txBox="1">
            <a:spLocks noGrp="1"/>
          </p:cNvSpPr>
          <p:nvPr>
            <p:ph type="body" idx="1"/>
          </p:nvPr>
        </p:nvSpPr>
        <p:spPr>
          <a:ln/>
        </p:spPr>
        <p:txBody>
          <a:bodyPr/>
          <a:lstStyle/>
          <a:p>
            <a:pPr marL="0" indent="0" eaLnBrk="1" hangingPunct="1">
              <a:buSzPts val="1400"/>
            </a:pPr>
            <a:endParaRPr lang="sk-SK" altLang="sk-SK" sz="1100"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xmlns=""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xmlns=""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xmlns=""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xmlns=""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6562" name="Google Shape;404;g35ed75ccf_087:notes">
            <a:extLst>
              <a:ext uri="{FF2B5EF4-FFF2-40B4-BE49-F238E27FC236}">
                <a16:creationId xmlns:a16="http://schemas.microsoft.com/office/drawing/2014/main" xmlns="" id="{7CCF7AB8-603F-465F-B747-E89BB77C8F63}"/>
              </a:ext>
            </a:extLst>
          </p:cNvPr>
          <p:cNvSpPr>
            <a:spLocks noGrp="1" noRot="1" noChangeAspect="1" noTextEdit="1"/>
          </p:cNvSpPr>
          <p:nvPr>
            <p:ph type="sldImg" idx="2"/>
          </p:nvPr>
        </p:nvSpPr>
        <p:spPr>
          <a:ln>
            <a:miter lim="800000"/>
            <a:headEnd/>
            <a:tailEnd/>
          </a:ln>
        </p:spPr>
      </p:sp>
      <p:sp>
        <p:nvSpPr>
          <p:cNvPr id="66563" name="Google Shape;405;g35ed75ccf_087:notes">
            <a:extLst>
              <a:ext uri="{FF2B5EF4-FFF2-40B4-BE49-F238E27FC236}">
                <a16:creationId xmlns:a16="http://schemas.microsoft.com/office/drawing/2014/main" xmlns="" id="{0E698039-9347-40C2-9322-D75C1E9E6B35}"/>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3" name="Google Shape;10;p2">
            <a:extLst>
              <a:ext uri="{FF2B5EF4-FFF2-40B4-BE49-F238E27FC236}">
                <a16:creationId xmlns:a16="http://schemas.microsoft.com/office/drawing/2014/main" xmlns="" id="{CF39CB1D-024C-4D1C-91A4-8AA7A50ABBBC}"/>
              </a:ext>
            </a:extLst>
          </p:cNvPr>
          <p:cNvSpPr>
            <a:spLocks noChangeArrowheads="1"/>
          </p:cNvSpPr>
          <p:nvPr/>
        </p:nvSpPr>
        <p:spPr bwMode="auto">
          <a:xfrm>
            <a:off x="0" y="4287838"/>
            <a:ext cx="9144000" cy="247650"/>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4" name="Google Shape;11;p2">
            <a:extLst>
              <a:ext uri="{FF2B5EF4-FFF2-40B4-BE49-F238E27FC236}">
                <a16:creationId xmlns:a16="http://schemas.microsoft.com/office/drawing/2014/main" xmlns="" id="{18430A5E-BBCB-45D2-91D9-5B3585EAC289}"/>
              </a:ext>
            </a:extLst>
          </p:cNvPr>
          <p:cNvSpPr>
            <a:spLocks noChangeArrowheads="1"/>
          </p:cNvSpPr>
          <p:nvPr/>
        </p:nvSpPr>
        <p:spPr bwMode="auto">
          <a:xfrm>
            <a:off x="0" y="0"/>
            <a:ext cx="914400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5" name="Google Shape;12;p2">
            <a:extLst>
              <a:ext uri="{FF2B5EF4-FFF2-40B4-BE49-F238E27FC236}">
                <a16:creationId xmlns:a16="http://schemas.microsoft.com/office/drawing/2014/main" xmlns="" id="{D499E6C3-7CA4-43F4-9A62-EAB23B8AA8BC}"/>
              </a:ext>
            </a:extLst>
          </p:cNvPr>
          <p:cNvSpPr>
            <a:spLocks noChangeArrowheads="1"/>
          </p:cNvSpPr>
          <p:nvPr/>
        </p:nvSpPr>
        <p:spPr bwMode="auto">
          <a:xfrm>
            <a:off x="0" y="500063"/>
            <a:ext cx="9144000" cy="382428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13;p2">
            <a:extLst>
              <a:ext uri="{FF2B5EF4-FFF2-40B4-BE49-F238E27FC236}">
                <a16:creationId xmlns:a16="http://schemas.microsoft.com/office/drawing/2014/main" xmlns="" id="{0A581602-2C7C-4C56-8141-D7EF440B79E7}"/>
              </a:ext>
            </a:extLst>
          </p:cNvPr>
          <p:cNvSpPr>
            <a:spLocks noChangeArrowheads="1"/>
          </p:cNvSpPr>
          <p:nvPr/>
        </p:nvSpPr>
        <p:spPr bwMode="auto">
          <a:xfrm>
            <a:off x="0" y="4494213"/>
            <a:ext cx="9144000" cy="117475"/>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14;p2">
            <a:extLst>
              <a:ext uri="{FF2B5EF4-FFF2-40B4-BE49-F238E27FC236}">
                <a16:creationId xmlns:a16="http://schemas.microsoft.com/office/drawing/2014/main" xmlns="" id="{16BF9629-9412-4AA1-9479-134E00E7E61A}"/>
              </a:ext>
            </a:extLst>
          </p:cNvPr>
          <p:cNvSpPr>
            <a:spLocks noChangeArrowheads="1"/>
          </p:cNvSpPr>
          <p:nvPr/>
        </p:nvSpPr>
        <p:spPr bwMode="auto">
          <a:xfrm>
            <a:off x="0" y="4584700"/>
            <a:ext cx="9144000" cy="558800"/>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15" name="Google Shape;15;p2"/>
          <p:cNvSpPr txBox="1">
            <a:spLocks noGrp="1"/>
          </p:cNvSpPr>
          <p:nvPr>
            <p:ph type="ctrTitle"/>
          </p:nvPr>
        </p:nvSpPr>
        <p:spPr>
          <a:xfrm>
            <a:off x="685800" y="2601425"/>
            <a:ext cx="5810400" cy="1159800"/>
          </a:xfrm>
          <a:prstGeom prst="rect">
            <a:avLst/>
          </a:prstGeom>
        </p:spPr>
        <p:txBody>
          <a:bodyPr spcFirstLastPara="1" anchor="b">
            <a:noAutofit/>
          </a:bodyPr>
          <a:lstStyle>
            <a:lvl1pPr lvl="0">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extLst>
      <p:ext uri="{BB962C8B-B14F-4D97-AF65-F5344CB8AC3E}">
        <p14:creationId xmlns:p14="http://schemas.microsoft.com/office/powerpoint/2010/main" val="2063666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6"/>
        <p:cNvGrpSpPr/>
        <p:nvPr/>
      </p:nvGrpSpPr>
      <p:grpSpPr>
        <a:xfrm>
          <a:off x="0" y="0"/>
          <a:ext cx="0" cy="0"/>
          <a:chOff x="0" y="0"/>
          <a:chExt cx="0" cy="0"/>
        </a:xfrm>
      </p:grpSpPr>
      <p:sp>
        <p:nvSpPr>
          <p:cNvPr id="4" name="Google Shape;19;p3">
            <a:extLst>
              <a:ext uri="{FF2B5EF4-FFF2-40B4-BE49-F238E27FC236}">
                <a16:creationId xmlns:a16="http://schemas.microsoft.com/office/drawing/2014/main" xmlns="" id="{2CC4DCFD-6F84-468E-9020-E4C67E6230D1}"/>
              </a:ext>
            </a:extLst>
          </p:cNvPr>
          <p:cNvSpPr>
            <a:spLocks noChangeArrowheads="1"/>
          </p:cNvSpPr>
          <p:nvPr/>
        </p:nvSpPr>
        <p:spPr bwMode="auto">
          <a:xfrm>
            <a:off x="0" y="4287838"/>
            <a:ext cx="3475038" cy="247650"/>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20;p3">
            <a:extLst>
              <a:ext uri="{FF2B5EF4-FFF2-40B4-BE49-F238E27FC236}">
                <a16:creationId xmlns:a16="http://schemas.microsoft.com/office/drawing/2014/main" xmlns="" id="{5A662FF1-E8EF-4205-8005-5E0592650E97}"/>
              </a:ext>
            </a:extLst>
          </p:cNvPr>
          <p:cNvSpPr>
            <a:spLocks noChangeArrowheads="1"/>
          </p:cNvSpPr>
          <p:nvPr/>
        </p:nvSpPr>
        <p:spPr bwMode="auto">
          <a:xfrm>
            <a:off x="0" y="0"/>
            <a:ext cx="3475038"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6" name="Google Shape;21;p3">
            <a:extLst>
              <a:ext uri="{FF2B5EF4-FFF2-40B4-BE49-F238E27FC236}">
                <a16:creationId xmlns:a16="http://schemas.microsoft.com/office/drawing/2014/main" xmlns="" id="{E0656677-51F8-4BD7-9C56-00E007B71458}"/>
              </a:ext>
            </a:extLst>
          </p:cNvPr>
          <p:cNvSpPr>
            <a:spLocks noChangeArrowheads="1"/>
          </p:cNvSpPr>
          <p:nvPr/>
        </p:nvSpPr>
        <p:spPr bwMode="auto">
          <a:xfrm>
            <a:off x="0" y="500063"/>
            <a:ext cx="3475038" cy="382428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22;p3">
            <a:extLst>
              <a:ext uri="{FF2B5EF4-FFF2-40B4-BE49-F238E27FC236}">
                <a16:creationId xmlns:a16="http://schemas.microsoft.com/office/drawing/2014/main" xmlns="" id="{52C510A9-5CE7-409F-BB52-74B30EC4BEE8}"/>
              </a:ext>
            </a:extLst>
          </p:cNvPr>
          <p:cNvSpPr>
            <a:spLocks noChangeArrowheads="1"/>
          </p:cNvSpPr>
          <p:nvPr/>
        </p:nvSpPr>
        <p:spPr bwMode="auto">
          <a:xfrm>
            <a:off x="0" y="4494213"/>
            <a:ext cx="3475038" cy="117475"/>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8" name="Google Shape;23;p3">
            <a:extLst>
              <a:ext uri="{FF2B5EF4-FFF2-40B4-BE49-F238E27FC236}">
                <a16:creationId xmlns:a16="http://schemas.microsoft.com/office/drawing/2014/main" xmlns="" id="{13212D43-9C53-403A-8578-6375E73DB795}"/>
              </a:ext>
            </a:extLst>
          </p:cNvPr>
          <p:cNvSpPr>
            <a:spLocks noChangeArrowheads="1"/>
          </p:cNvSpPr>
          <p:nvPr/>
        </p:nvSpPr>
        <p:spPr bwMode="auto">
          <a:xfrm>
            <a:off x="0" y="4584700"/>
            <a:ext cx="3475038" cy="558800"/>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17" name="Google Shape;17;p3"/>
          <p:cNvSpPr txBox="1">
            <a:spLocks noGrp="1"/>
          </p:cNvSpPr>
          <p:nvPr>
            <p:ph type="ctrTitle"/>
          </p:nvPr>
        </p:nvSpPr>
        <p:spPr>
          <a:xfrm>
            <a:off x="4113600" y="2878750"/>
            <a:ext cx="4505700" cy="1159800"/>
          </a:xfrm>
          <a:prstGeom prst="rect">
            <a:avLst/>
          </a:prstGeom>
        </p:spPr>
        <p:txBody>
          <a:bodyPr spcFirstLastPara="1" anchor="b">
            <a:noAutofit/>
          </a:bodyPr>
          <a:lstStyle>
            <a:lvl1pPr lvl="0" rtl="0">
              <a:spcBef>
                <a:spcPts val="0"/>
              </a:spcBef>
              <a:spcAft>
                <a:spcPts val="0"/>
              </a:spcAft>
              <a:buClr>
                <a:srgbClr val="114454"/>
              </a:buClr>
              <a:buSzPts val="4800"/>
              <a:buNone/>
              <a:defRPr sz="4800">
                <a:solidFill>
                  <a:srgbClr val="114454"/>
                </a:solidFill>
              </a:defRPr>
            </a:lvl1pPr>
            <a:lvl2pPr lvl="1" rtl="0">
              <a:spcBef>
                <a:spcPts val="0"/>
              </a:spcBef>
              <a:spcAft>
                <a:spcPts val="0"/>
              </a:spcAft>
              <a:buClr>
                <a:srgbClr val="114454"/>
              </a:buClr>
              <a:buSzPts val="4800"/>
              <a:buNone/>
              <a:defRPr sz="4800">
                <a:solidFill>
                  <a:srgbClr val="114454"/>
                </a:solidFill>
              </a:defRPr>
            </a:lvl2pPr>
            <a:lvl3pPr lvl="2" rtl="0">
              <a:spcBef>
                <a:spcPts val="0"/>
              </a:spcBef>
              <a:spcAft>
                <a:spcPts val="0"/>
              </a:spcAft>
              <a:buClr>
                <a:srgbClr val="114454"/>
              </a:buClr>
              <a:buSzPts val="4800"/>
              <a:buNone/>
              <a:defRPr sz="4800">
                <a:solidFill>
                  <a:srgbClr val="114454"/>
                </a:solidFill>
              </a:defRPr>
            </a:lvl3pPr>
            <a:lvl4pPr lvl="3" rtl="0">
              <a:spcBef>
                <a:spcPts val="0"/>
              </a:spcBef>
              <a:spcAft>
                <a:spcPts val="0"/>
              </a:spcAft>
              <a:buClr>
                <a:srgbClr val="114454"/>
              </a:buClr>
              <a:buSzPts val="4800"/>
              <a:buNone/>
              <a:defRPr sz="4800">
                <a:solidFill>
                  <a:srgbClr val="114454"/>
                </a:solidFill>
              </a:defRPr>
            </a:lvl4pPr>
            <a:lvl5pPr lvl="4" rtl="0">
              <a:spcBef>
                <a:spcPts val="0"/>
              </a:spcBef>
              <a:spcAft>
                <a:spcPts val="0"/>
              </a:spcAft>
              <a:buClr>
                <a:srgbClr val="114454"/>
              </a:buClr>
              <a:buSzPts val="4800"/>
              <a:buNone/>
              <a:defRPr sz="4800">
                <a:solidFill>
                  <a:srgbClr val="114454"/>
                </a:solidFill>
              </a:defRPr>
            </a:lvl5pPr>
            <a:lvl6pPr lvl="5" rtl="0">
              <a:spcBef>
                <a:spcPts val="0"/>
              </a:spcBef>
              <a:spcAft>
                <a:spcPts val="0"/>
              </a:spcAft>
              <a:buClr>
                <a:srgbClr val="114454"/>
              </a:buClr>
              <a:buSzPts val="4800"/>
              <a:buNone/>
              <a:defRPr sz="4800">
                <a:solidFill>
                  <a:srgbClr val="114454"/>
                </a:solidFill>
              </a:defRPr>
            </a:lvl6pPr>
            <a:lvl7pPr lvl="6" rtl="0">
              <a:spcBef>
                <a:spcPts val="0"/>
              </a:spcBef>
              <a:spcAft>
                <a:spcPts val="0"/>
              </a:spcAft>
              <a:buClr>
                <a:srgbClr val="114454"/>
              </a:buClr>
              <a:buSzPts val="4800"/>
              <a:buNone/>
              <a:defRPr sz="4800">
                <a:solidFill>
                  <a:srgbClr val="114454"/>
                </a:solidFill>
              </a:defRPr>
            </a:lvl7pPr>
            <a:lvl8pPr lvl="7" rtl="0">
              <a:spcBef>
                <a:spcPts val="0"/>
              </a:spcBef>
              <a:spcAft>
                <a:spcPts val="0"/>
              </a:spcAft>
              <a:buClr>
                <a:srgbClr val="114454"/>
              </a:buClr>
              <a:buSzPts val="4800"/>
              <a:buNone/>
              <a:defRPr sz="4800">
                <a:solidFill>
                  <a:srgbClr val="114454"/>
                </a:solidFill>
              </a:defRPr>
            </a:lvl8pPr>
            <a:lvl9pPr lvl="8" rtl="0">
              <a:spcBef>
                <a:spcPts val="0"/>
              </a:spcBef>
              <a:spcAft>
                <a:spcPts val="0"/>
              </a:spcAft>
              <a:buClr>
                <a:srgbClr val="114454"/>
              </a:buClr>
              <a:buSzPts val="4800"/>
              <a:buNone/>
              <a:defRPr sz="4800">
                <a:solidFill>
                  <a:srgbClr val="114454"/>
                </a:solidFill>
              </a:defRPr>
            </a:lvl9pPr>
          </a:lstStyle>
          <a:p>
            <a:endParaRPr/>
          </a:p>
        </p:txBody>
      </p:sp>
      <p:sp>
        <p:nvSpPr>
          <p:cNvPr id="18" name="Google Shape;18;p3"/>
          <p:cNvSpPr txBox="1">
            <a:spLocks noGrp="1"/>
          </p:cNvSpPr>
          <p:nvPr>
            <p:ph type="subTitle" idx="1"/>
          </p:nvPr>
        </p:nvSpPr>
        <p:spPr>
          <a:xfrm>
            <a:off x="4113600" y="3983050"/>
            <a:ext cx="4505700" cy="784800"/>
          </a:xfrm>
          <a:prstGeom prst="rect">
            <a:avLst/>
          </a:prstGeom>
        </p:spPr>
        <p:txBody>
          <a:bodyPr spcFirstLastPara="1">
            <a:noAutofit/>
          </a:bodyPr>
          <a:lstStyle>
            <a:lvl1pPr lvl="0" rtl="0">
              <a:spcBef>
                <a:spcPts val="0"/>
              </a:spcBef>
              <a:spcAft>
                <a:spcPts val="0"/>
              </a:spcAft>
              <a:buClr>
                <a:srgbClr val="94BF6E"/>
              </a:buClr>
              <a:buSzPts val="1800"/>
              <a:buNone/>
              <a:defRPr sz="1800" b="1">
                <a:solidFill>
                  <a:srgbClr val="94BF6E"/>
                </a:solidFill>
              </a:defRPr>
            </a:lvl1pPr>
            <a:lvl2pPr lvl="1" rtl="0">
              <a:spcBef>
                <a:spcPts val="0"/>
              </a:spcBef>
              <a:spcAft>
                <a:spcPts val="0"/>
              </a:spcAft>
              <a:buClr>
                <a:srgbClr val="94BF6E"/>
              </a:buClr>
              <a:buSzPts val="1800"/>
              <a:buNone/>
              <a:defRPr sz="1800" b="1">
                <a:solidFill>
                  <a:srgbClr val="94BF6E"/>
                </a:solidFill>
              </a:defRPr>
            </a:lvl2pPr>
            <a:lvl3pPr lvl="2" rtl="0">
              <a:spcBef>
                <a:spcPts val="0"/>
              </a:spcBef>
              <a:spcAft>
                <a:spcPts val="0"/>
              </a:spcAft>
              <a:buClr>
                <a:srgbClr val="94BF6E"/>
              </a:buClr>
              <a:buSzPts val="1800"/>
              <a:buNone/>
              <a:defRPr sz="1800" b="1">
                <a:solidFill>
                  <a:srgbClr val="94BF6E"/>
                </a:solidFill>
              </a:defRPr>
            </a:lvl3pPr>
            <a:lvl4pPr lvl="3" rtl="0">
              <a:spcBef>
                <a:spcPts val="0"/>
              </a:spcBef>
              <a:spcAft>
                <a:spcPts val="0"/>
              </a:spcAft>
              <a:buClr>
                <a:srgbClr val="94BF6E"/>
              </a:buClr>
              <a:buSzPts val="1800"/>
              <a:buNone/>
              <a:defRPr b="1">
                <a:solidFill>
                  <a:srgbClr val="94BF6E"/>
                </a:solidFill>
              </a:defRPr>
            </a:lvl4pPr>
            <a:lvl5pPr lvl="4" rtl="0">
              <a:spcBef>
                <a:spcPts val="0"/>
              </a:spcBef>
              <a:spcAft>
                <a:spcPts val="0"/>
              </a:spcAft>
              <a:buClr>
                <a:srgbClr val="94BF6E"/>
              </a:buClr>
              <a:buSzPts val="1800"/>
              <a:buNone/>
              <a:defRPr b="1">
                <a:solidFill>
                  <a:srgbClr val="94BF6E"/>
                </a:solidFill>
              </a:defRPr>
            </a:lvl5pPr>
            <a:lvl6pPr lvl="5" rtl="0">
              <a:spcBef>
                <a:spcPts val="0"/>
              </a:spcBef>
              <a:spcAft>
                <a:spcPts val="0"/>
              </a:spcAft>
              <a:buClr>
                <a:srgbClr val="94BF6E"/>
              </a:buClr>
              <a:buSzPts val="1800"/>
              <a:buNone/>
              <a:defRPr b="1">
                <a:solidFill>
                  <a:srgbClr val="94BF6E"/>
                </a:solidFill>
              </a:defRPr>
            </a:lvl6pPr>
            <a:lvl7pPr lvl="6" rtl="0">
              <a:spcBef>
                <a:spcPts val="0"/>
              </a:spcBef>
              <a:spcAft>
                <a:spcPts val="0"/>
              </a:spcAft>
              <a:buClr>
                <a:srgbClr val="94BF6E"/>
              </a:buClr>
              <a:buSzPts val="1800"/>
              <a:buNone/>
              <a:defRPr b="1">
                <a:solidFill>
                  <a:srgbClr val="94BF6E"/>
                </a:solidFill>
              </a:defRPr>
            </a:lvl7pPr>
            <a:lvl8pPr lvl="7" rtl="0">
              <a:spcBef>
                <a:spcPts val="0"/>
              </a:spcBef>
              <a:spcAft>
                <a:spcPts val="0"/>
              </a:spcAft>
              <a:buClr>
                <a:srgbClr val="94BF6E"/>
              </a:buClr>
              <a:buSzPts val="1800"/>
              <a:buNone/>
              <a:defRPr b="1">
                <a:solidFill>
                  <a:srgbClr val="94BF6E"/>
                </a:solidFill>
              </a:defRPr>
            </a:lvl8pPr>
            <a:lvl9pPr lvl="8" rtl="0">
              <a:spcBef>
                <a:spcPts val="0"/>
              </a:spcBef>
              <a:spcAft>
                <a:spcPts val="0"/>
              </a:spcAft>
              <a:buClr>
                <a:srgbClr val="94BF6E"/>
              </a:buClr>
              <a:buSzPts val="1800"/>
              <a:buNone/>
              <a:defRPr b="1">
                <a:solidFill>
                  <a:srgbClr val="94BF6E"/>
                </a:solidFill>
              </a:defRPr>
            </a:lvl9pPr>
          </a:lstStyle>
          <a:p>
            <a:endParaRPr/>
          </a:p>
        </p:txBody>
      </p:sp>
      <p:sp>
        <p:nvSpPr>
          <p:cNvPr id="9" name="Google Shape;24;p3">
            <a:extLst>
              <a:ext uri="{FF2B5EF4-FFF2-40B4-BE49-F238E27FC236}">
                <a16:creationId xmlns:a16="http://schemas.microsoft.com/office/drawing/2014/main" xmlns="" id="{40069FB0-4D45-4F02-8D3E-FBE908DD8510}"/>
              </a:ext>
            </a:extLst>
          </p:cNvPr>
          <p:cNvSpPr txBox="1">
            <a:spLocks noGrp="1"/>
          </p:cNvSpPr>
          <p:nvPr>
            <p:ph type="sldNum" idx="10"/>
          </p:nvPr>
        </p:nvSpPr>
        <p:spPr/>
        <p:txBody>
          <a:bodyPr/>
          <a:lstStyle>
            <a:lvl1pPr>
              <a:defRPr/>
            </a:lvl1pPr>
          </a:lstStyle>
          <a:p>
            <a:fld id="{076D69E2-6589-4785-BA0B-703B86DE2233}" type="slidenum">
              <a:rPr lang="sk-SK" altLang="cs-CZ"/>
              <a:pPr/>
              <a:t>‹#›</a:t>
            </a:fld>
            <a:endParaRPr lang="sk-SK" altLang="cs-CZ"/>
          </a:p>
        </p:txBody>
      </p:sp>
    </p:spTree>
    <p:extLst>
      <p:ext uri="{BB962C8B-B14F-4D97-AF65-F5344CB8AC3E}">
        <p14:creationId xmlns:p14="http://schemas.microsoft.com/office/powerpoint/2010/main" val="3603864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5"/>
        <p:cNvGrpSpPr/>
        <p:nvPr/>
      </p:nvGrpSpPr>
      <p:grpSpPr>
        <a:xfrm>
          <a:off x="0" y="0"/>
          <a:ext cx="0" cy="0"/>
          <a:chOff x="0" y="0"/>
          <a:chExt cx="0" cy="0"/>
        </a:xfrm>
      </p:grpSpPr>
      <p:sp>
        <p:nvSpPr>
          <p:cNvPr id="3" name="Google Shape;26;p4">
            <a:extLst>
              <a:ext uri="{FF2B5EF4-FFF2-40B4-BE49-F238E27FC236}">
                <a16:creationId xmlns:a16="http://schemas.microsoft.com/office/drawing/2014/main" xmlns="" id="{9B63D96F-F432-4238-9689-13BFB8ECC6FE}"/>
              </a:ext>
            </a:extLst>
          </p:cNvPr>
          <p:cNvSpPr>
            <a:spLocks noChangeArrowheads="1"/>
          </p:cNvSpPr>
          <p:nvPr/>
        </p:nvSpPr>
        <p:spPr bwMode="auto">
          <a:xfrm>
            <a:off x="0" y="1147763"/>
            <a:ext cx="9144000" cy="2847975"/>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4" name="Google Shape;27;p4">
            <a:extLst>
              <a:ext uri="{FF2B5EF4-FFF2-40B4-BE49-F238E27FC236}">
                <a16:creationId xmlns:a16="http://schemas.microsoft.com/office/drawing/2014/main" xmlns="" id="{C5C1F4B0-DCE6-486C-968A-C6205AA33E18}"/>
              </a:ext>
            </a:extLst>
          </p:cNvPr>
          <p:cNvSpPr/>
          <p:nvPr/>
        </p:nvSpPr>
        <p:spPr>
          <a:xfrm>
            <a:off x="3398538" y="1599538"/>
            <a:ext cx="2346925" cy="1944425"/>
          </a:xfrm>
          <a:prstGeom prst="rect">
            <a:avLst/>
          </a:prstGeom>
        </p:spPr>
        <p:txBody>
          <a:bodyPr>
            <a:prstTxWarp prst="textPlain">
              <a:avLst/>
            </a:prstTxWarp>
          </a:bodyPr>
          <a:lstStyle/>
          <a:p>
            <a:pPr algn="ctr" fontAlgn="auto">
              <a:spcBef>
                <a:spcPts val="0"/>
              </a:spcBef>
              <a:spcAft>
                <a:spcPts val="0"/>
              </a:spcAft>
              <a:buClr>
                <a:srgbClr val="000000"/>
              </a:buClr>
              <a:buFont typeface="Arial"/>
              <a:buNone/>
              <a:defRPr/>
            </a:pPr>
            <a:r>
              <a:rPr kern="0">
                <a:solidFill>
                  <a:srgbClr val="0E3142">
                    <a:alpha val="20380"/>
                  </a:srgbClr>
                </a:solidFill>
                <a:latin typeface="Impact"/>
                <a:ea typeface="Arial"/>
                <a:cs typeface="Arial"/>
                <a:sym typeface="Arial"/>
              </a:rPr>
              <a:t>“</a:t>
            </a:r>
          </a:p>
        </p:txBody>
      </p:sp>
      <p:sp>
        <p:nvSpPr>
          <p:cNvPr id="5" name="Google Shape;28;p4">
            <a:extLst>
              <a:ext uri="{FF2B5EF4-FFF2-40B4-BE49-F238E27FC236}">
                <a16:creationId xmlns:a16="http://schemas.microsoft.com/office/drawing/2014/main" xmlns="" id="{9AE54327-9825-48A9-9F3B-BC53B25CF6B3}"/>
              </a:ext>
            </a:extLst>
          </p:cNvPr>
          <p:cNvSpPr>
            <a:spLocks noChangeArrowheads="1"/>
          </p:cNvSpPr>
          <p:nvPr/>
        </p:nvSpPr>
        <p:spPr bwMode="auto">
          <a:xfrm>
            <a:off x="0" y="0"/>
            <a:ext cx="914400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6" name="Google Shape;29;p4">
            <a:extLst>
              <a:ext uri="{FF2B5EF4-FFF2-40B4-BE49-F238E27FC236}">
                <a16:creationId xmlns:a16="http://schemas.microsoft.com/office/drawing/2014/main" xmlns="" id="{29F6FF9D-FC6E-4A28-B8F0-3A528DB2A98A}"/>
              </a:ext>
            </a:extLst>
          </p:cNvPr>
          <p:cNvSpPr>
            <a:spLocks noChangeArrowheads="1"/>
          </p:cNvSpPr>
          <p:nvPr/>
        </p:nvSpPr>
        <p:spPr bwMode="auto">
          <a:xfrm>
            <a:off x="0" y="500063"/>
            <a:ext cx="9144000" cy="73183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30;p4">
            <a:extLst>
              <a:ext uri="{FF2B5EF4-FFF2-40B4-BE49-F238E27FC236}">
                <a16:creationId xmlns:a16="http://schemas.microsoft.com/office/drawing/2014/main" xmlns="" id="{13502514-8CBC-4BDC-925F-070F0729C3BC}"/>
              </a:ext>
            </a:extLst>
          </p:cNvPr>
          <p:cNvSpPr>
            <a:spLocks noChangeArrowheads="1"/>
          </p:cNvSpPr>
          <p:nvPr/>
        </p:nvSpPr>
        <p:spPr bwMode="auto">
          <a:xfrm>
            <a:off x="0" y="3962400"/>
            <a:ext cx="9144000" cy="36988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8" name="Google Shape;31;p4">
            <a:extLst>
              <a:ext uri="{FF2B5EF4-FFF2-40B4-BE49-F238E27FC236}">
                <a16:creationId xmlns:a16="http://schemas.microsoft.com/office/drawing/2014/main" xmlns="" id="{3F3D9E53-C747-4672-A955-1B7AE9DE7185}"/>
              </a:ext>
            </a:extLst>
          </p:cNvPr>
          <p:cNvSpPr>
            <a:spLocks noChangeArrowheads="1"/>
          </p:cNvSpPr>
          <p:nvPr/>
        </p:nvSpPr>
        <p:spPr bwMode="auto">
          <a:xfrm>
            <a:off x="0" y="4333875"/>
            <a:ext cx="9144000" cy="809625"/>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32" name="Google Shape;32;p4"/>
          <p:cNvSpPr txBox="1">
            <a:spLocks noGrp="1"/>
          </p:cNvSpPr>
          <p:nvPr>
            <p:ph type="body" idx="1"/>
          </p:nvPr>
        </p:nvSpPr>
        <p:spPr>
          <a:xfrm>
            <a:off x="1556175" y="2300275"/>
            <a:ext cx="6031800" cy="605100"/>
          </a:xfrm>
          <a:prstGeom prst="rect">
            <a:avLst/>
          </a:prstGeom>
        </p:spPr>
        <p:txBody>
          <a:bodyPr spcFirstLastPara="1" anchor="ctr">
            <a:noAutofit/>
          </a:bodyPr>
          <a:lstStyle>
            <a:lvl1pPr marL="457200" lvl="0" indent="-355600" algn="ctr" rtl="0">
              <a:spcBef>
                <a:spcPts val="600"/>
              </a:spcBef>
              <a:spcAft>
                <a:spcPts val="0"/>
              </a:spcAft>
              <a:buClr>
                <a:srgbClr val="FFFFFF"/>
              </a:buClr>
              <a:buSzPts val="2000"/>
              <a:buChar char="▪"/>
              <a:defRPr sz="2000">
                <a:solidFill>
                  <a:srgbClr val="FFFFFF"/>
                </a:solidFill>
              </a:defRPr>
            </a:lvl1pPr>
            <a:lvl2pPr marL="914400" lvl="1" indent="-355600" algn="ctr" rtl="0">
              <a:spcBef>
                <a:spcPts val="0"/>
              </a:spcBef>
              <a:spcAft>
                <a:spcPts val="0"/>
              </a:spcAft>
              <a:buClr>
                <a:srgbClr val="FFFFFF"/>
              </a:buClr>
              <a:buSzPts val="2000"/>
              <a:buChar char="▫"/>
              <a:defRPr sz="2000">
                <a:solidFill>
                  <a:srgbClr val="FFFFFF"/>
                </a:solidFill>
              </a:defRPr>
            </a:lvl2pPr>
            <a:lvl3pPr marL="1371600" lvl="2" indent="-355600" algn="ctr" rtl="0">
              <a:spcBef>
                <a:spcPts val="0"/>
              </a:spcBef>
              <a:spcAft>
                <a:spcPts val="0"/>
              </a:spcAft>
              <a:buClr>
                <a:srgbClr val="FFFFFF"/>
              </a:buClr>
              <a:buSzPts val="2000"/>
              <a:buChar char="■"/>
              <a:defRPr sz="2000">
                <a:solidFill>
                  <a:srgbClr val="FFFFFF"/>
                </a:solidFill>
              </a:defRPr>
            </a:lvl3pPr>
            <a:lvl4pPr marL="1828800" lvl="3" indent="-355600" algn="ctr" rtl="0">
              <a:spcBef>
                <a:spcPts val="0"/>
              </a:spcBef>
              <a:spcAft>
                <a:spcPts val="0"/>
              </a:spcAft>
              <a:buClr>
                <a:srgbClr val="FFFFFF"/>
              </a:buClr>
              <a:buSzPts val="2000"/>
              <a:buChar char="●"/>
              <a:defRPr sz="2000">
                <a:solidFill>
                  <a:srgbClr val="FFFFFF"/>
                </a:solidFill>
              </a:defRPr>
            </a:lvl4pPr>
            <a:lvl5pPr marL="2286000" lvl="4" indent="-355600" algn="ctr" rtl="0">
              <a:spcBef>
                <a:spcPts val="0"/>
              </a:spcBef>
              <a:spcAft>
                <a:spcPts val="0"/>
              </a:spcAft>
              <a:buClr>
                <a:srgbClr val="FFFFFF"/>
              </a:buClr>
              <a:buSzPts val="2000"/>
              <a:buChar char="○"/>
              <a:defRPr sz="2000">
                <a:solidFill>
                  <a:srgbClr val="FFFFFF"/>
                </a:solidFill>
              </a:defRPr>
            </a:lvl5pPr>
            <a:lvl6pPr marL="2743200" lvl="5" indent="-355600" algn="ctr" rtl="0">
              <a:spcBef>
                <a:spcPts val="0"/>
              </a:spcBef>
              <a:spcAft>
                <a:spcPts val="0"/>
              </a:spcAft>
              <a:buClr>
                <a:srgbClr val="FFFFFF"/>
              </a:buClr>
              <a:buSzPts val="2000"/>
              <a:buChar char="■"/>
              <a:defRPr sz="2000">
                <a:solidFill>
                  <a:srgbClr val="FFFFFF"/>
                </a:solidFill>
              </a:defRPr>
            </a:lvl6pPr>
            <a:lvl7pPr marL="3200400" lvl="6" indent="-355600" algn="ctr" rtl="0">
              <a:spcBef>
                <a:spcPts val="0"/>
              </a:spcBef>
              <a:spcAft>
                <a:spcPts val="0"/>
              </a:spcAft>
              <a:buClr>
                <a:srgbClr val="FFFFFF"/>
              </a:buClr>
              <a:buSzPts val="2000"/>
              <a:buChar char="●"/>
              <a:defRPr sz="2000">
                <a:solidFill>
                  <a:srgbClr val="FFFFFF"/>
                </a:solidFill>
              </a:defRPr>
            </a:lvl7pPr>
            <a:lvl8pPr marL="3657600" lvl="7" indent="-355600" algn="ctr" rtl="0">
              <a:spcBef>
                <a:spcPts val="0"/>
              </a:spcBef>
              <a:spcAft>
                <a:spcPts val="0"/>
              </a:spcAft>
              <a:buClr>
                <a:srgbClr val="FFFFFF"/>
              </a:buClr>
              <a:buSzPts val="2000"/>
              <a:buChar char="○"/>
              <a:defRPr sz="2000">
                <a:solidFill>
                  <a:srgbClr val="FFFFFF"/>
                </a:solidFill>
              </a:defRPr>
            </a:lvl8pPr>
            <a:lvl9pPr marL="4114800" lvl="8" indent="-355600" algn="ctr">
              <a:spcBef>
                <a:spcPts val="0"/>
              </a:spcBef>
              <a:spcAft>
                <a:spcPts val="0"/>
              </a:spcAft>
              <a:buClr>
                <a:srgbClr val="FFFFFF"/>
              </a:buClr>
              <a:buSzPts val="2000"/>
              <a:buChar char="■"/>
              <a:defRPr sz="2000">
                <a:solidFill>
                  <a:srgbClr val="FFFFFF"/>
                </a:solidFill>
              </a:defRPr>
            </a:lvl9pPr>
          </a:lstStyle>
          <a:p>
            <a:endParaRPr/>
          </a:p>
        </p:txBody>
      </p:sp>
      <p:sp>
        <p:nvSpPr>
          <p:cNvPr id="9" name="Google Shape;33;p4">
            <a:extLst>
              <a:ext uri="{FF2B5EF4-FFF2-40B4-BE49-F238E27FC236}">
                <a16:creationId xmlns:a16="http://schemas.microsoft.com/office/drawing/2014/main" xmlns="" id="{203E0A36-6451-41E5-82B0-3FA28921AACB}"/>
              </a:ext>
            </a:extLst>
          </p:cNvPr>
          <p:cNvSpPr txBox="1">
            <a:spLocks noGrp="1"/>
          </p:cNvSpPr>
          <p:nvPr>
            <p:ph type="sldNum" idx="10"/>
          </p:nvPr>
        </p:nvSpPr>
        <p:spPr/>
        <p:txBody>
          <a:bodyPr/>
          <a:lstStyle>
            <a:lvl1pPr>
              <a:defRPr/>
            </a:lvl1pPr>
          </a:lstStyle>
          <a:p>
            <a:fld id="{44375DA7-6127-4935-BCB8-FA897FA054CF}" type="slidenum">
              <a:rPr lang="sk-SK" altLang="cs-CZ"/>
              <a:pPr/>
              <a:t>‹#›</a:t>
            </a:fld>
            <a:endParaRPr lang="sk-SK" altLang="cs-CZ"/>
          </a:p>
        </p:txBody>
      </p:sp>
    </p:spTree>
    <p:extLst>
      <p:ext uri="{BB962C8B-B14F-4D97-AF65-F5344CB8AC3E}">
        <p14:creationId xmlns:p14="http://schemas.microsoft.com/office/powerpoint/2010/main" val="717357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4"/>
        <p:cNvGrpSpPr/>
        <p:nvPr/>
      </p:nvGrpSpPr>
      <p:grpSpPr>
        <a:xfrm>
          <a:off x="0" y="0"/>
          <a:ext cx="0" cy="0"/>
          <a:chOff x="0" y="0"/>
          <a:chExt cx="0" cy="0"/>
        </a:xfrm>
      </p:grpSpPr>
      <p:sp>
        <p:nvSpPr>
          <p:cNvPr id="4" name="Google Shape;35;p5">
            <a:extLst>
              <a:ext uri="{FF2B5EF4-FFF2-40B4-BE49-F238E27FC236}">
                <a16:creationId xmlns:a16="http://schemas.microsoft.com/office/drawing/2014/main" xmlns="" id="{47E42454-FB4E-45D1-B158-82B3D6A487A7}"/>
              </a:ext>
            </a:extLst>
          </p:cNvPr>
          <p:cNvSpPr>
            <a:spLocks noChangeArrowheads="1"/>
          </p:cNvSpPr>
          <p:nvPr/>
        </p:nvSpPr>
        <p:spPr bwMode="auto">
          <a:xfrm>
            <a:off x="0" y="0"/>
            <a:ext cx="24765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5" name="Google Shape;36;p5">
            <a:extLst>
              <a:ext uri="{FF2B5EF4-FFF2-40B4-BE49-F238E27FC236}">
                <a16:creationId xmlns:a16="http://schemas.microsoft.com/office/drawing/2014/main" xmlns="" id="{D7B2E857-EC49-4DC6-B98B-0B0A98FBCD4E}"/>
              </a:ext>
            </a:extLst>
          </p:cNvPr>
          <p:cNvSpPr>
            <a:spLocks noChangeArrowheads="1"/>
          </p:cNvSpPr>
          <p:nvPr/>
        </p:nvSpPr>
        <p:spPr bwMode="auto">
          <a:xfrm>
            <a:off x="0" y="500063"/>
            <a:ext cx="4572000" cy="1058862"/>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37;p5">
            <a:extLst>
              <a:ext uri="{FF2B5EF4-FFF2-40B4-BE49-F238E27FC236}">
                <a16:creationId xmlns:a16="http://schemas.microsoft.com/office/drawing/2014/main" xmlns="" id="{74B6E07C-245C-4753-B813-1CBF14E66B0D}"/>
              </a:ext>
            </a:extLst>
          </p:cNvPr>
          <p:cNvSpPr>
            <a:spLocks noChangeArrowheads="1"/>
          </p:cNvSpPr>
          <p:nvPr/>
        </p:nvSpPr>
        <p:spPr bwMode="auto">
          <a:xfrm>
            <a:off x="0" y="1554163"/>
            <a:ext cx="247650" cy="1531937"/>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38;p5">
            <a:extLst>
              <a:ext uri="{FF2B5EF4-FFF2-40B4-BE49-F238E27FC236}">
                <a16:creationId xmlns:a16="http://schemas.microsoft.com/office/drawing/2014/main" xmlns="" id="{C7C62FAB-3033-4FB5-9D94-DBB8AE20C034}"/>
              </a:ext>
            </a:extLst>
          </p:cNvPr>
          <p:cNvSpPr>
            <a:spLocks noChangeArrowheads="1"/>
          </p:cNvSpPr>
          <p:nvPr/>
        </p:nvSpPr>
        <p:spPr bwMode="auto">
          <a:xfrm>
            <a:off x="0" y="3086100"/>
            <a:ext cx="247650" cy="60483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8" name="Google Shape;39;p5">
            <a:extLst>
              <a:ext uri="{FF2B5EF4-FFF2-40B4-BE49-F238E27FC236}">
                <a16:creationId xmlns:a16="http://schemas.microsoft.com/office/drawing/2014/main" xmlns="" id="{61ECC744-F615-4CB2-AB76-7D2A097D0F54}"/>
              </a:ext>
            </a:extLst>
          </p:cNvPr>
          <p:cNvSpPr>
            <a:spLocks noChangeArrowheads="1"/>
          </p:cNvSpPr>
          <p:nvPr/>
        </p:nvSpPr>
        <p:spPr bwMode="auto">
          <a:xfrm>
            <a:off x="0" y="3690938"/>
            <a:ext cx="247650" cy="1452562"/>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cxnSp>
        <p:nvCxnSpPr>
          <p:cNvPr id="9" name="Google Shape;40;p5">
            <a:extLst>
              <a:ext uri="{FF2B5EF4-FFF2-40B4-BE49-F238E27FC236}">
                <a16:creationId xmlns:a16="http://schemas.microsoft.com/office/drawing/2014/main" xmlns="" id="{5E7C3482-52EC-49BB-918B-1742FDF250FE}"/>
              </a:ext>
            </a:extLst>
          </p:cNvPr>
          <p:cNvCxnSpPr>
            <a:cxnSpLocks noChangeShapeType="1"/>
          </p:cNvCxnSpPr>
          <p:nvPr/>
        </p:nvCxnSpPr>
        <p:spPr bwMode="auto">
          <a:xfrm>
            <a:off x="1038225" y="809625"/>
            <a:ext cx="0" cy="471488"/>
          </a:xfrm>
          <a:prstGeom prst="straightConnector1">
            <a:avLst/>
          </a:prstGeom>
          <a:noFill/>
          <a:ln w="9525">
            <a:solidFill>
              <a:srgbClr val="18637B"/>
            </a:solidFill>
            <a:round/>
            <a:headEnd/>
            <a:tailEnd/>
          </a:ln>
          <a:extLst>
            <a:ext uri="{909E8E84-426E-40DD-AFC4-6F175D3DCCD1}">
              <a14:hiddenFill xmlns:a14="http://schemas.microsoft.com/office/drawing/2010/main">
                <a:noFill/>
              </a14:hiddenFill>
            </a:ext>
          </a:extLst>
        </p:spPr>
      </p:cxnSp>
      <p:sp>
        <p:nvSpPr>
          <p:cNvPr id="41" name="Google Shape;41;p5"/>
          <p:cNvSpPr txBox="1">
            <a:spLocks noGrp="1"/>
          </p:cNvSpPr>
          <p:nvPr>
            <p:ph type="title"/>
          </p:nvPr>
        </p:nvSpPr>
        <p:spPr>
          <a:xfrm>
            <a:off x="1146025" y="530725"/>
            <a:ext cx="3208800" cy="1028700"/>
          </a:xfrm>
          <a:prstGeom prst="rect">
            <a:avLst/>
          </a:prstGeom>
        </p:spPr>
        <p:txBody>
          <a:bodyPr spcFirstLastPara="1">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42" name="Google Shape;42;p5"/>
          <p:cNvSpPr txBox="1">
            <a:spLocks noGrp="1"/>
          </p:cNvSpPr>
          <p:nvPr>
            <p:ph type="body" idx="1"/>
          </p:nvPr>
        </p:nvSpPr>
        <p:spPr>
          <a:xfrm>
            <a:off x="1146025" y="1767275"/>
            <a:ext cx="7540800" cy="3158700"/>
          </a:xfrm>
          <a:prstGeom prst="rect">
            <a:avLst/>
          </a:prstGeom>
        </p:spPr>
        <p:txBody>
          <a:bodyPr spcFirstLastPara="1">
            <a:noAutofit/>
          </a:bodyPr>
          <a:lstStyle>
            <a:lvl1pPr marL="457200" lvl="0" indent="-406400">
              <a:spcBef>
                <a:spcPts val="600"/>
              </a:spcBef>
              <a:spcAft>
                <a:spcPts val="0"/>
              </a:spcAft>
              <a:buSzPts val="2800"/>
              <a:buChar char="▪"/>
              <a:defRPr sz="2800"/>
            </a:lvl1pPr>
            <a:lvl2pPr marL="914400" lvl="1" indent="-406400">
              <a:spcBef>
                <a:spcPts val="0"/>
              </a:spcBef>
              <a:spcAft>
                <a:spcPts val="0"/>
              </a:spcAft>
              <a:buSzPts val="2800"/>
              <a:buChar char="▫"/>
              <a:defRPr sz="2800"/>
            </a:lvl2pPr>
            <a:lvl3pPr marL="1371600" lvl="2" indent="-406400">
              <a:spcBef>
                <a:spcPts val="0"/>
              </a:spcBef>
              <a:spcAft>
                <a:spcPts val="0"/>
              </a:spcAft>
              <a:buSzPts val="2800"/>
              <a:buChar char="■"/>
              <a:defRPr sz="2800"/>
            </a:lvl3pPr>
            <a:lvl4pPr marL="1828800" lvl="3" indent="-406400">
              <a:spcBef>
                <a:spcPts val="0"/>
              </a:spcBef>
              <a:spcAft>
                <a:spcPts val="0"/>
              </a:spcAft>
              <a:buSzPts val="2800"/>
              <a:buChar char="●"/>
              <a:defRPr sz="2800"/>
            </a:lvl4pPr>
            <a:lvl5pPr marL="2286000" lvl="4" indent="-406400">
              <a:spcBef>
                <a:spcPts val="0"/>
              </a:spcBef>
              <a:spcAft>
                <a:spcPts val="0"/>
              </a:spcAft>
              <a:buSzPts val="2800"/>
              <a:buChar char="○"/>
              <a:defRPr sz="2800"/>
            </a:lvl5pPr>
            <a:lvl6pPr marL="2743200" lvl="5" indent="-406400">
              <a:spcBef>
                <a:spcPts val="0"/>
              </a:spcBef>
              <a:spcAft>
                <a:spcPts val="0"/>
              </a:spcAft>
              <a:buSzPts val="2800"/>
              <a:buChar char="■"/>
              <a:defRPr sz="2800"/>
            </a:lvl6pPr>
            <a:lvl7pPr marL="3200400" lvl="6" indent="-406400">
              <a:spcBef>
                <a:spcPts val="0"/>
              </a:spcBef>
              <a:spcAft>
                <a:spcPts val="0"/>
              </a:spcAft>
              <a:buSzPts val="2800"/>
              <a:buChar char="●"/>
              <a:defRPr sz="2800"/>
            </a:lvl7pPr>
            <a:lvl8pPr marL="3657600" lvl="7" indent="-406400">
              <a:spcBef>
                <a:spcPts val="0"/>
              </a:spcBef>
              <a:spcAft>
                <a:spcPts val="0"/>
              </a:spcAft>
              <a:buSzPts val="2800"/>
              <a:buChar char="○"/>
              <a:defRPr sz="2800"/>
            </a:lvl8pPr>
            <a:lvl9pPr marL="4114800" lvl="8" indent="-406400">
              <a:spcBef>
                <a:spcPts val="0"/>
              </a:spcBef>
              <a:spcAft>
                <a:spcPts val="0"/>
              </a:spcAft>
              <a:buSzPts val="2800"/>
              <a:buChar char="■"/>
              <a:defRPr sz="2800"/>
            </a:lvl9pPr>
          </a:lstStyle>
          <a:p>
            <a:endParaRPr/>
          </a:p>
        </p:txBody>
      </p:sp>
      <p:sp>
        <p:nvSpPr>
          <p:cNvPr id="10" name="Google Shape;43;p5">
            <a:extLst>
              <a:ext uri="{FF2B5EF4-FFF2-40B4-BE49-F238E27FC236}">
                <a16:creationId xmlns:a16="http://schemas.microsoft.com/office/drawing/2014/main" xmlns="" id="{D0B88847-2491-4363-9084-8F235DDA822E}"/>
              </a:ext>
            </a:extLst>
          </p:cNvPr>
          <p:cNvSpPr txBox="1">
            <a:spLocks noGrp="1"/>
          </p:cNvSpPr>
          <p:nvPr>
            <p:ph type="sldNum" idx="10"/>
          </p:nvPr>
        </p:nvSpPr>
        <p:spPr/>
        <p:txBody>
          <a:bodyPr/>
          <a:lstStyle>
            <a:lvl1pPr>
              <a:defRPr/>
            </a:lvl1pPr>
          </a:lstStyle>
          <a:p>
            <a:fld id="{E1B91BDA-37F5-4C21-A38D-C9F4403AFF43}" type="slidenum">
              <a:rPr lang="sk-SK" altLang="cs-CZ"/>
              <a:pPr/>
              <a:t>‹#›</a:t>
            </a:fld>
            <a:endParaRPr lang="sk-SK" altLang="cs-CZ"/>
          </a:p>
        </p:txBody>
      </p:sp>
    </p:spTree>
    <p:extLst>
      <p:ext uri="{BB962C8B-B14F-4D97-AF65-F5344CB8AC3E}">
        <p14:creationId xmlns:p14="http://schemas.microsoft.com/office/powerpoint/2010/main" val="222116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44"/>
        <p:cNvGrpSpPr/>
        <p:nvPr/>
      </p:nvGrpSpPr>
      <p:grpSpPr>
        <a:xfrm>
          <a:off x="0" y="0"/>
          <a:ext cx="0" cy="0"/>
          <a:chOff x="0" y="0"/>
          <a:chExt cx="0" cy="0"/>
        </a:xfrm>
      </p:grpSpPr>
      <p:sp>
        <p:nvSpPr>
          <p:cNvPr id="5" name="Google Shape;45;p6">
            <a:extLst>
              <a:ext uri="{FF2B5EF4-FFF2-40B4-BE49-F238E27FC236}">
                <a16:creationId xmlns:a16="http://schemas.microsoft.com/office/drawing/2014/main" xmlns="" id="{0F39FD24-FEB0-411C-B6A8-A52E78B186C1}"/>
              </a:ext>
            </a:extLst>
          </p:cNvPr>
          <p:cNvSpPr>
            <a:spLocks noChangeArrowheads="1"/>
          </p:cNvSpPr>
          <p:nvPr/>
        </p:nvSpPr>
        <p:spPr bwMode="auto">
          <a:xfrm>
            <a:off x="0" y="0"/>
            <a:ext cx="24765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6" name="Google Shape;46;p6">
            <a:extLst>
              <a:ext uri="{FF2B5EF4-FFF2-40B4-BE49-F238E27FC236}">
                <a16:creationId xmlns:a16="http://schemas.microsoft.com/office/drawing/2014/main" xmlns="" id="{E534779C-87C1-4FCC-9706-D2AA7DEB7533}"/>
              </a:ext>
            </a:extLst>
          </p:cNvPr>
          <p:cNvSpPr>
            <a:spLocks noChangeArrowheads="1"/>
          </p:cNvSpPr>
          <p:nvPr/>
        </p:nvSpPr>
        <p:spPr bwMode="auto">
          <a:xfrm>
            <a:off x="0" y="500063"/>
            <a:ext cx="4572000" cy="1058862"/>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47;p6">
            <a:extLst>
              <a:ext uri="{FF2B5EF4-FFF2-40B4-BE49-F238E27FC236}">
                <a16:creationId xmlns:a16="http://schemas.microsoft.com/office/drawing/2014/main" xmlns="" id="{A7462395-3288-47D2-B521-3D404D237943}"/>
              </a:ext>
            </a:extLst>
          </p:cNvPr>
          <p:cNvSpPr>
            <a:spLocks noChangeArrowheads="1"/>
          </p:cNvSpPr>
          <p:nvPr/>
        </p:nvSpPr>
        <p:spPr bwMode="auto">
          <a:xfrm>
            <a:off x="0" y="1554163"/>
            <a:ext cx="247650" cy="1531937"/>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8" name="Google Shape;48;p6">
            <a:extLst>
              <a:ext uri="{FF2B5EF4-FFF2-40B4-BE49-F238E27FC236}">
                <a16:creationId xmlns:a16="http://schemas.microsoft.com/office/drawing/2014/main" xmlns="" id="{95F479D0-C728-448E-BB5C-50119787AC38}"/>
              </a:ext>
            </a:extLst>
          </p:cNvPr>
          <p:cNvSpPr>
            <a:spLocks noChangeArrowheads="1"/>
          </p:cNvSpPr>
          <p:nvPr/>
        </p:nvSpPr>
        <p:spPr bwMode="auto">
          <a:xfrm>
            <a:off x="0" y="3086100"/>
            <a:ext cx="247650" cy="60483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9" name="Google Shape;49;p6">
            <a:extLst>
              <a:ext uri="{FF2B5EF4-FFF2-40B4-BE49-F238E27FC236}">
                <a16:creationId xmlns:a16="http://schemas.microsoft.com/office/drawing/2014/main" xmlns="" id="{BFB819C0-3132-4CC3-8133-51C95C6064CE}"/>
              </a:ext>
            </a:extLst>
          </p:cNvPr>
          <p:cNvSpPr>
            <a:spLocks noChangeArrowheads="1"/>
          </p:cNvSpPr>
          <p:nvPr/>
        </p:nvSpPr>
        <p:spPr bwMode="auto">
          <a:xfrm>
            <a:off x="0" y="3690938"/>
            <a:ext cx="247650" cy="1452562"/>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cxnSp>
        <p:nvCxnSpPr>
          <p:cNvPr id="10" name="Google Shape;50;p6">
            <a:extLst>
              <a:ext uri="{FF2B5EF4-FFF2-40B4-BE49-F238E27FC236}">
                <a16:creationId xmlns:a16="http://schemas.microsoft.com/office/drawing/2014/main" xmlns="" id="{D0CC8A59-9F1B-4C16-912E-CF86C4E3902F}"/>
              </a:ext>
            </a:extLst>
          </p:cNvPr>
          <p:cNvCxnSpPr>
            <a:cxnSpLocks noChangeShapeType="1"/>
          </p:cNvCxnSpPr>
          <p:nvPr/>
        </p:nvCxnSpPr>
        <p:spPr bwMode="auto">
          <a:xfrm>
            <a:off x="1038225" y="809625"/>
            <a:ext cx="0" cy="471488"/>
          </a:xfrm>
          <a:prstGeom prst="straightConnector1">
            <a:avLst/>
          </a:prstGeom>
          <a:noFill/>
          <a:ln w="9525">
            <a:solidFill>
              <a:srgbClr val="18637B"/>
            </a:solidFill>
            <a:round/>
            <a:headEnd/>
            <a:tailEnd/>
          </a:ln>
          <a:extLst>
            <a:ext uri="{909E8E84-426E-40DD-AFC4-6F175D3DCCD1}">
              <a14:hiddenFill xmlns:a14="http://schemas.microsoft.com/office/drawing/2010/main">
                <a:noFill/>
              </a14:hiddenFill>
            </a:ext>
          </a:extLst>
        </p:spPr>
      </p:cxnSp>
      <p:sp>
        <p:nvSpPr>
          <p:cNvPr id="51" name="Google Shape;51;p6"/>
          <p:cNvSpPr txBox="1">
            <a:spLocks noGrp="1"/>
          </p:cNvSpPr>
          <p:nvPr>
            <p:ph type="title"/>
          </p:nvPr>
        </p:nvSpPr>
        <p:spPr>
          <a:xfrm>
            <a:off x="1146025" y="530725"/>
            <a:ext cx="3208800" cy="1028700"/>
          </a:xfrm>
          <a:prstGeom prst="rect">
            <a:avLst/>
          </a:prstGeom>
        </p:spPr>
        <p:txBody>
          <a:bodyPr spcFirstLastPara="1">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52" name="Google Shape;52;p6"/>
          <p:cNvSpPr txBox="1">
            <a:spLocks noGrp="1"/>
          </p:cNvSpPr>
          <p:nvPr>
            <p:ph type="body" idx="1"/>
          </p:nvPr>
        </p:nvSpPr>
        <p:spPr>
          <a:xfrm>
            <a:off x="1146025" y="1767275"/>
            <a:ext cx="3660300" cy="3158700"/>
          </a:xfrm>
          <a:prstGeom prst="rect">
            <a:avLst/>
          </a:prstGeom>
        </p:spPr>
        <p:txBody>
          <a:bodyPr spcFirstLastPara="1">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53" name="Google Shape;53;p6"/>
          <p:cNvSpPr txBox="1">
            <a:spLocks noGrp="1"/>
          </p:cNvSpPr>
          <p:nvPr>
            <p:ph type="body" idx="2"/>
          </p:nvPr>
        </p:nvSpPr>
        <p:spPr>
          <a:xfrm>
            <a:off x="5026623" y="1767275"/>
            <a:ext cx="3660300" cy="3158700"/>
          </a:xfrm>
          <a:prstGeom prst="rect">
            <a:avLst/>
          </a:prstGeom>
        </p:spPr>
        <p:txBody>
          <a:bodyPr spcFirstLastPara="1">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11" name="Google Shape;54;p6">
            <a:extLst>
              <a:ext uri="{FF2B5EF4-FFF2-40B4-BE49-F238E27FC236}">
                <a16:creationId xmlns:a16="http://schemas.microsoft.com/office/drawing/2014/main" xmlns="" id="{457CD964-1580-4CBD-9E9B-E9468F7840AF}"/>
              </a:ext>
            </a:extLst>
          </p:cNvPr>
          <p:cNvSpPr txBox="1">
            <a:spLocks noGrp="1"/>
          </p:cNvSpPr>
          <p:nvPr>
            <p:ph type="sldNum" idx="10"/>
          </p:nvPr>
        </p:nvSpPr>
        <p:spPr/>
        <p:txBody>
          <a:bodyPr/>
          <a:lstStyle>
            <a:lvl1pPr>
              <a:defRPr/>
            </a:lvl1pPr>
          </a:lstStyle>
          <a:p>
            <a:fld id="{27C17FA1-A330-4278-814D-70AE093CC3F0}" type="slidenum">
              <a:rPr lang="sk-SK" altLang="cs-CZ"/>
              <a:pPr/>
              <a:t>‹#›</a:t>
            </a:fld>
            <a:endParaRPr lang="sk-SK" altLang="cs-CZ"/>
          </a:p>
        </p:txBody>
      </p:sp>
    </p:spTree>
    <p:extLst>
      <p:ext uri="{BB962C8B-B14F-4D97-AF65-F5344CB8AC3E}">
        <p14:creationId xmlns:p14="http://schemas.microsoft.com/office/powerpoint/2010/main" val="4131488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2" name="Google Shape;85;p10">
            <a:extLst>
              <a:ext uri="{FF2B5EF4-FFF2-40B4-BE49-F238E27FC236}">
                <a16:creationId xmlns:a16="http://schemas.microsoft.com/office/drawing/2014/main" xmlns="" id="{3C494479-6774-4C74-94F8-D503F044CF3D}"/>
              </a:ext>
            </a:extLst>
          </p:cNvPr>
          <p:cNvSpPr>
            <a:spLocks noChangeArrowheads="1"/>
          </p:cNvSpPr>
          <p:nvPr/>
        </p:nvSpPr>
        <p:spPr bwMode="auto">
          <a:xfrm>
            <a:off x="0" y="0"/>
            <a:ext cx="24765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3" name="Google Shape;86;p10">
            <a:extLst>
              <a:ext uri="{FF2B5EF4-FFF2-40B4-BE49-F238E27FC236}">
                <a16:creationId xmlns:a16="http://schemas.microsoft.com/office/drawing/2014/main" xmlns="" id="{9F83766D-42FD-4FD4-9889-A2DF34E4E22A}"/>
              </a:ext>
            </a:extLst>
          </p:cNvPr>
          <p:cNvSpPr>
            <a:spLocks noChangeArrowheads="1"/>
          </p:cNvSpPr>
          <p:nvPr/>
        </p:nvSpPr>
        <p:spPr bwMode="auto">
          <a:xfrm>
            <a:off x="0" y="500063"/>
            <a:ext cx="247650" cy="1058862"/>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4" name="Google Shape;87;p10">
            <a:extLst>
              <a:ext uri="{FF2B5EF4-FFF2-40B4-BE49-F238E27FC236}">
                <a16:creationId xmlns:a16="http://schemas.microsoft.com/office/drawing/2014/main" xmlns="" id="{C8852B9B-09B1-4399-8CA4-2E91A3406DC0}"/>
              </a:ext>
            </a:extLst>
          </p:cNvPr>
          <p:cNvSpPr>
            <a:spLocks noChangeArrowheads="1"/>
          </p:cNvSpPr>
          <p:nvPr/>
        </p:nvSpPr>
        <p:spPr bwMode="auto">
          <a:xfrm>
            <a:off x="0" y="1554163"/>
            <a:ext cx="247650" cy="1531937"/>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88;p10">
            <a:extLst>
              <a:ext uri="{FF2B5EF4-FFF2-40B4-BE49-F238E27FC236}">
                <a16:creationId xmlns:a16="http://schemas.microsoft.com/office/drawing/2014/main" xmlns="" id="{92C95072-FBBF-405A-BAEB-EDA731BEF219}"/>
              </a:ext>
            </a:extLst>
          </p:cNvPr>
          <p:cNvSpPr>
            <a:spLocks noChangeArrowheads="1"/>
          </p:cNvSpPr>
          <p:nvPr/>
        </p:nvSpPr>
        <p:spPr bwMode="auto">
          <a:xfrm>
            <a:off x="0" y="3086100"/>
            <a:ext cx="247650" cy="60483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89;p10">
            <a:extLst>
              <a:ext uri="{FF2B5EF4-FFF2-40B4-BE49-F238E27FC236}">
                <a16:creationId xmlns:a16="http://schemas.microsoft.com/office/drawing/2014/main" xmlns="" id="{426B6079-5B96-4D74-A9C4-237AC44B9DD9}"/>
              </a:ext>
            </a:extLst>
          </p:cNvPr>
          <p:cNvSpPr>
            <a:spLocks noChangeArrowheads="1"/>
          </p:cNvSpPr>
          <p:nvPr/>
        </p:nvSpPr>
        <p:spPr bwMode="auto">
          <a:xfrm>
            <a:off x="0" y="3690938"/>
            <a:ext cx="247650" cy="1452562"/>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90;p10">
            <a:extLst>
              <a:ext uri="{FF2B5EF4-FFF2-40B4-BE49-F238E27FC236}">
                <a16:creationId xmlns:a16="http://schemas.microsoft.com/office/drawing/2014/main" xmlns="" id="{991DC6FC-8BC4-49EE-A38F-919507395348}"/>
              </a:ext>
            </a:extLst>
          </p:cNvPr>
          <p:cNvSpPr txBox="1">
            <a:spLocks noGrp="1"/>
          </p:cNvSpPr>
          <p:nvPr>
            <p:ph type="sldNum" idx="10"/>
          </p:nvPr>
        </p:nvSpPr>
        <p:spPr/>
        <p:txBody>
          <a:bodyPr/>
          <a:lstStyle>
            <a:lvl1pPr>
              <a:defRPr/>
            </a:lvl1pPr>
          </a:lstStyle>
          <a:p>
            <a:fld id="{756B228E-4CA4-4999-B61B-9090423EBAE5}" type="slidenum">
              <a:rPr lang="sk-SK" altLang="cs-CZ"/>
              <a:pPr/>
              <a:t>‹#›</a:t>
            </a:fld>
            <a:endParaRPr lang="sk-SK" altLang="cs-CZ"/>
          </a:p>
        </p:txBody>
      </p:sp>
    </p:spTree>
    <p:extLst>
      <p:ext uri="{BB962C8B-B14F-4D97-AF65-F5344CB8AC3E}">
        <p14:creationId xmlns:p14="http://schemas.microsoft.com/office/powerpoint/2010/main" val="3293190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style A">
  <p:cSld name="Blank style A">
    <p:spTree>
      <p:nvGrpSpPr>
        <p:cNvPr id="1" name="Shape 91"/>
        <p:cNvGrpSpPr/>
        <p:nvPr/>
      </p:nvGrpSpPr>
      <p:grpSpPr>
        <a:xfrm>
          <a:off x="0" y="0"/>
          <a:ext cx="0" cy="0"/>
          <a:chOff x="0" y="0"/>
          <a:chExt cx="0" cy="0"/>
        </a:xfrm>
      </p:grpSpPr>
      <p:sp>
        <p:nvSpPr>
          <p:cNvPr id="2" name="Google Shape;92;p11">
            <a:extLst>
              <a:ext uri="{FF2B5EF4-FFF2-40B4-BE49-F238E27FC236}">
                <a16:creationId xmlns:a16="http://schemas.microsoft.com/office/drawing/2014/main" xmlns="" id="{EC94FD2F-7CD2-43EA-8CDA-48B270931E61}"/>
              </a:ext>
            </a:extLst>
          </p:cNvPr>
          <p:cNvSpPr>
            <a:spLocks noChangeArrowheads="1"/>
          </p:cNvSpPr>
          <p:nvPr/>
        </p:nvSpPr>
        <p:spPr bwMode="auto">
          <a:xfrm>
            <a:off x="0" y="1147763"/>
            <a:ext cx="9144000" cy="2847975"/>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3" name="Google Shape;93;p11">
            <a:extLst>
              <a:ext uri="{FF2B5EF4-FFF2-40B4-BE49-F238E27FC236}">
                <a16:creationId xmlns:a16="http://schemas.microsoft.com/office/drawing/2014/main" xmlns="" id="{633DC7E9-2E3C-4863-A2F1-CBDC2A99E5A7}"/>
              </a:ext>
            </a:extLst>
          </p:cNvPr>
          <p:cNvSpPr>
            <a:spLocks noChangeArrowheads="1"/>
          </p:cNvSpPr>
          <p:nvPr/>
        </p:nvSpPr>
        <p:spPr bwMode="auto">
          <a:xfrm>
            <a:off x="0" y="0"/>
            <a:ext cx="914400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4" name="Google Shape;94;p11">
            <a:extLst>
              <a:ext uri="{FF2B5EF4-FFF2-40B4-BE49-F238E27FC236}">
                <a16:creationId xmlns:a16="http://schemas.microsoft.com/office/drawing/2014/main" xmlns="" id="{575B663D-0A43-447A-AB44-99DAC7972209}"/>
              </a:ext>
            </a:extLst>
          </p:cNvPr>
          <p:cNvSpPr>
            <a:spLocks noChangeArrowheads="1"/>
          </p:cNvSpPr>
          <p:nvPr/>
        </p:nvSpPr>
        <p:spPr bwMode="auto">
          <a:xfrm>
            <a:off x="0" y="500063"/>
            <a:ext cx="9144000" cy="73183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95;p11">
            <a:extLst>
              <a:ext uri="{FF2B5EF4-FFF2-40B4-BE49-F238E27FC236}">
                <a16:creationId xmlns:a16="http://schemas.microsoft.com/office/drawing/2014/main" xmlns="" id="{F5DC27D8-7C63-4AAD-935F-0CF76B8F3CCA}"/>
              </a:ext>
            </a:extLst>
          </p:cNvPr>
          <p:cNvSpPr>
            <a:spLocks noChangeArrowheads="1"/>
          </p:cNvSpPr>
          <p:nvPr/>
        </p:nvSpPr>
        <p:spPr bwMode="auto">
          <a:xfrm>
            <a:off x="0" y="3962400"/>
            <a:ext cx="9144000" cy="36988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96;p11">
            <a:extLst>
              <a:ext uri="{FF2B5EF4-FFF2-40B4-BE49-F238E27FC236}">
                <a16:creationId xmlns:a16="http://schemas.microsoft.com/office/drawing/2014/main" xmlns="" id="{24332532-CBB7-4F4F-BE1E-F93EAD7D1DFA}"/>
              </a:ext>
            </a:extLst>
          </p:cNvPr>
          <p:cNvSpPr>
            <a:spLocks noChangeArrowheads="1"/>
          </p:cNvSpPr>
          <p:nvPr/>
        </p:nvSpPr>
        <p:spPr bwMode="auto">
          <a:xfrm>
            <a:off x="0" y="4333875"/>
            <a:ext cx="9144000" cy="809625"/>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97;p11">
            <a:extLst>
              <a:ext uri="{FF2B5EF4-FFF2-40B4-BE49-F238E27FC236}">
                <a16:creationId xmlns:a16="http://schemas.microsoft.com/office/drawing/2014/main" xmlns="" id="{0C1467BB-DF73-47EB-A16C-CD30C48DFCEC}"/>
              </a:ext>
            </a:extLst>
          </p:cNvPr>
          <p:cNvSpPr txBox="1">
            <a:spLocks noGrp="1"/>
          </p:cNvSpPr>
          <p:nvPr>
            <p:ph type="sldNum" idx="10"/>
          </p:nvPr>
        </p:nvSpPr>
        <p:spPr/>
        <p:txBody>
          <a:bodyPr/>
          <a:lstStyle>
            <a:lvl1pPr>
              <a:defRPr/>
            </a:lvl1pPr>
          </a:lstStyle>
          <a:p>
            <a:fld id="{F13A8229-5700-4BFE-A18B-24CE05D0F280}" type="slidenum">
              <a:rPr lang="sk-SK" altLang="cs-CZ"/>
              <a:pPr/>
              <a:t>‹#›</a:t>
            </a:fld>
            <a:endParaRPr lang="sk-SK" altLang="cs-CZ"/>
          </a:p>
        </p:txBody>
      </p:sp>
    </p:spTree>
    <p:extLst>
      <p:ext uri="{BB962C8B-B14F-4D97-AF65-F5344CB8AC3E}">
        <p14:creationId xmlns:p14="http://schemas.microsoft.com/office/powerpoint/2010/main" val="369030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1">
            <a:extLst>
              <a:ext uri="{FF2B5EF4-FFF2-40B4-BE49-F238E27FC236}">
                <a16:creationId xmlns:a16="http://schemas.microsoft.com/office/drawing/2014/main" xmlns="" id="{45B7CF5F-D1C1-4DC0-90D2-561E69005A71}"/>
              </a:ext>
            </a:extLst>
          </p:cNvPr>
          <p:cNvSpPr txBox="1">
            <a:spLocks noGrp="1"/>
          </p:cNvSpPr>
          <p:nvPr>
            <p:ph type="title"/>
          </p:nvPr>
        </p:nvSpPr>
        <p:spPr bwMode="auto">
          <a:xfrm>
            <a:off x="1146175" y="530225"/>
            <a:ext cx="32083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cs-CZ" altLang="cs-CZ">
              <a:sym typeface="Arial" panose="020B0604020202020204" pitchFamily="34" charset="0"/>
            </a:endParaRPr>
          </a:p>
        </p:txBody>
      </p:sp>
      <p:sp>
        <p:nvSpPr>
          <p:cNvPr id="1027" name="Google Shape;7;p1">
            <a:extLst>
              <a:ext uri="{FF2B5EF4-FFF2-40B4-BE49-F238E27FC236}">
                <a16:creationId xmlns:a16="http://schemas.microsoft.com/office/drawing/2014/main" xmlns="" id="{5382B68B-36D4-4BDC-84E3-96B9798C19DF}"/>
              </a:ext>
            </a:extLst>
          </p:cNvPr>
          <p:cNvSpPr txBox="1">
            <a:spLocks noGrp="1"/>
          </p:cNvSpPr>
          <p:nvPr>
            <p:ph type="body" idx="1"/>
          </p:nvPr>
        </p:nvSpPr>
        <p:spPr bwMode="auto">
          <a:xfrm>
            <a:off x="1146175" y="1766888"/>
            <a:ext cx="7540625"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cs-CZ" altLang="cs-CZ">
              <a:sym typeface="Arial" panose="020B0604020202020204" pitchFamily="34" charset="0"/>
            </a:endParaRPr>
          </a:p>
        </p:txBody>
      </p:sp>
      <p:sp>
        <p:nvSpPr>
          <p:cNvPr id="1028" name="Google Shape;8;p1">
            <a:extLst>
              <a:ext uri="{FF2B5EF4-FFF2-40B4-BE49-F238E27FC236}">
                <a16:creationId xmlns:a16="http://schemas.microsoft.com/office/drawing/2014/main" xmlns="" id="{9360BB53-BA78-49E0-AC26-E582ACF72192}"/>
              </a:ext>
            </a:extLst>
          </p:cNvPr>
          <p:cNvSpPr txBox="1">
            <a:spLocks noGrp="1"/>
          </p:cNvSpPr>
          <p:nvPr>
            <p:ph type="sldNum" idx="12"/>
          </p:nvPr>
        </p:nvSpPr>
        <p:spPr bwMode="auto">
          <a:xfrm>
            <a:off x="-50800" y="4819650"/>
            <a:ext cx="349250" cy="32385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lvl1pPr algn="ctr">
              <a:buClr>
                <a:srgbClr val="000000"/>
              </a:buClr>
              <a:buFont typeface="Arial" panose="020B0604020202020204" pitchFamily="34" charset="0"/>
              <a:buNone/>
              <a:defRPr sz="800">
                <a:solidFill>
                  <a:srgbClr val="FFFFFF"/>
                </a:solidFill>
                <a:latin typeface="Roboto Slab" pitchFamily="2" charset="0"/>
                <a:sym typeface="Roboto Slab" pitchFamily="2" charset="0"/>
              </a:defRPr>
            </a:lvl1pPr>
          </a:lstStyle>
          <a:p>
            <a:fld id="{780B450C-DDF4-41EF-B7C5-400C20788BEB}" type="slidenum">
              <a:rPr lang="sk-SK" altLang="cs-CZ"/>
              <a:pPr/>
              <a:t>‹#›</a:t>
            </a:fld>
            <a:endParaRPr lang="sk-SK" altLang="cs-CZ"/>
          </a:p>
        </p:txBody>
      </p:sp>
    </p:spTree>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701" r:id="rId6"/>
    <p:sldLayoutId id="2147483702" r:id="rId7"/>
  </p:sldLayoutIdLst>
  <p:transition>
    <p:fade thruBlk="1"/>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drive.google.com/drive/folders/1ERhuSFrNyaev-BWLJxdjcfGx2VTF3Yvh"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ordwall.net/cs/resource/18696881"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jpeg"/><Relationship Id="rId5" Type="http://schemas.openxmlformats.org/officeDocument/2006/relationships/hyperlink" Target="https://drive.google.com/drive/folders/1ERhuSFrNyaev-BWLJxdjcfGx2VTF3Yvh" TargetMode="External"/><Relationship Id="rId4" Type="http://schemas.openxmlformats.org/officeDocument/2006/relationships/hyperlink" Target="https://wordwall.net/cs/resource/19022037"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answergarden.ch/2012032"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Google Shape;109;p13">
            <a:extLst>
              <a:ext uri="{FF2B5EF4-FFF2-40B4-BE49-F238E27FC236}">
                <a16:creationId xmlns:a16="http://schemas.microsoft.com/office/drawing/2014/main" xmlns="" id="{1CF28884-BE80-478C-BF56-212644BDE5CA}"/>
              </a:ext>
            </a:extLst>
          </p:cNvPr>
          <p:cNvSpPr txBox="1">
            <a:spLocks noGrp="1"/>
          </p:cNvSpPr>
          <p:nvPr>
            <p:ph type="ctrTitle"/>
          </p:nvPr>
        </p:nvSpPr>
        <p:spPr>
          <a:xfrm>
            <a:off x="685800" y="2601913"/>
            <a:ext cx="7774632" cy="1158875"/>
          </a:xfrm>
        </p:spPr>
        <p:txBody>
          <a:bodyPr/>
          <a:lstStyle/>
          <a:p>
            <a:pPr eaLnBrk="1" hangingPunct="1">
              <a:spcBef>
                <a:spcPct val="0"/>
              </a:spcBef>
              <a:spcAft>
                <a:spcPct val="0"/>
              </a:spcAft>
              <a:buClr>
                <a:srgbClr val="FFFFFF"/>
              </a:buClr>
            </a:pPr>
            <a:r>
              <a:rPr lang="sk-SK" altLang="sk-SK" b="1" dirty="0" err="1" smtClean="0">
                <a:solidFill>
                  <a:srgbClr val="FFFFFF"/>
                </a:solidFill>
                <a:latin typeface="Nixie One" charset="0"/>
                <a:cs typeface="Arial" charset="0"/>
                <a:sym typeface="Roboto Slab" charset="0"/>
              </a:rPr>
              <a:t>Digi</a:t>
            </a:r>
            <a:r>
              <a:rPr lang="sk-SK" altLang="sk-SK" b="1" dirty="0" smtClean="0">
                <a:solidFill>
                  <a:srgbClr val="FFFFFF"/>
                </a:solidFill>
                <a:latin typeface="Nixie One" charset="0"/>
                <a:cs typeface="Arial" charset="0"/>
                <a:sym typeface="Roboto Slab" charset="0"/>
              </a:rPr>
              <a:t> </a:t>
            </a:r>
            <a:r>
              <a:rPr lang="sk-SK" altLang="sk-SK" b="1" dirty="0" err="1" smtClean="0">
                <a:solidFill>
                  <a:srgbClr val="FFFFFF"/>
                </a:solidFill>
                <a:latin typeface="Nixie One" charset="0"/>
                <a:cs typeface="Arial" charset="0"/>
                <a:sym typeface="Roboto Slab" charset="0"/>
              </a:rPr>
              <a:t>school</a:t>
            </a:r>
            <a:r>
              <a:rPr lang="sk-SK" altLang="sk-SK" b="1" dirty="0" smtClean="0">
                <a:solidFill>
                  <a:srgbClr val="FFFFFF"/>
                </a:solidFill>
                <a:latin typeface="Nixie One" charset="0"/>
                <a:cs typeface="Arial" charset="0"/>
                <a:sym typeface="Roboto Slab" charset="0"/>
              </a:rPr>
              <a:t> DEJEPIS</a:t>
            </a:r>
            <a:br>
              <a:rPr lang="sk-SK" altLang="sk-SK" b="1" dirty="0" smtClean="0">
                <a:solidFill>
                  <a:srgbClr val="FFFFFF"/>
                </a:solidFill>
                <a:latin typeface="Nixie One" charset="0"/>
                <a:cs typeface="Arial" charset="0"/>
                <a:sym typeface="Roboto Slab" charset="0"/>
              </a:rPr>
            </a:br>
            <a:endParaRPr lang="sk-SK" altLang="cs-CZ" b="1" dirty="0">
              <a:solidFill>
                <a:srgbClr val="FFFFFF"/>
              </a:solidFill>
              <a:latin typeface="Nixie One" charset="0"/>
              <a:cs typeface="Arial" panose="020B0604020202020204" pitchFamily="34" charset="0"/>
              <a:sym typeface="Roboto Slab" pitchFamily="2" charset="0"/>
            </a:endParaRPr>
          </a:p>
        </p:txBody>
      </p:sp>
      <p:pic>
        <p:nvPicPr>
          <p:cNvPr id="11" name="Obrázok 6" descr="Erasmus+ logo EN.jpg"/>
          <p:cNvPicPr>
            <a:picLocks noChangeAspect="1"/>
          </p:cNvPicPr>
          <p:nvPr/>
        </p:nvPicPr>
        <p:blipFill>
          <a:blip r:embed="rId3"/>
          <a:srcRect/>
          <a:stretch>
            <a:fillRect/>
          </a:stretch>
        </p:blipFill>
        <p:spPr bwMode="auto">
          <a:xfrm>
            <a:off x="142875" y="785813"/>
            <a:ext cx="2593975" cy="571500"/>
          </a:xfrm>
          <a:prstGeom prst="rect">
            <a:avLst/>
          </a:prstGeom>
          <a:noFill/>
          <a:ln w="9525">
            <a:noFill/>
            <a:miter lim="800000"/>
            <a:headEnd/>
            <a:tailEnd/>
          </a:ln>
        </p:spPr>
      </p:pic>
      <p:pic>
        <p:nvPicPr>
          <p:cNvPr id="12" name="Obrázok 2"/>
          <p:cNvPicPr>
            <a:picLocks noChangeAspect="1"/>
          </p:cNvPicPr>
          <p:nvPr/>
        </p:nvPicPr>
        <p:blipFill>
          <a:blip r:embed="rId4"/>
          <a:srcRect/>
          <a:stretch>
            <a:fillRect/>
          </a:stretch>
        </p:blipFill>
        <p:spPr bwMode="auto">
          <a:xfrm>
            <a:off x="2857500" y="785813"/>
            <a:ext cx="1158875" cy="652462"/>
          </a:xfrm>
          <a:prstGeom prst="rect">
            <a:avLst/>
          </a:prstGeom>
          <a:noFill/>
          <a:ln w="9525">
            <a:noFill/>
            <a:miter lim="800000"/>
            <a:headEnd/>
            <a:tailEnd/>
          </a:ln>
        </p:spPr>
      </p:pic>
      <p:sp>
        <p:nvSpPr>
          <p:cNvPr id="14" name="Obdĺžnik 13"/>
          <p:cNvSpPr/>
          <p:nvPr/>
        </p:nvSpPr>
        <p:spPr>
          <a:xfrm>
            <a:off x="212725" y="4638675"/>
            <a:ext cx="4535488" cy="50482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sk-SK" sz="2000" b="1" dirty="0">
                <a:cs typeface="Arial" pitchFamily="34" charset="0"/>
              </a:rPr>
              <a:t>2020-1-SK01-KA226-SCH-094350</a:t>
            </a: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Google Shape;146;p16"/>
          <p:cNvSpPr txBox="1">
            <a:spLocks noGrp="1"/>
          </p:cNvSpPr>
          <p:nvPr>
            <p:ph type="ctrTitle"/>
          </p:nvPr>
        </p:nvSpPr>
        <p:spPr>
          <a:xfrm>
            <a:off x="4113213" y="2878138"/>
            <a:ext cx="4505325" cy="1160462"/>
          </a:xfrm>
        </p:spPr>
        <p:txBody>
          <a:bodyPr/>
          <a:lstStyle/>
          <a:p>
            <a:pPr algn="ctr" eaLnBrk="1" hangingPunct="1">
              <a:spcBef>
                <a:spcPct val="0"/>
              </a:spcBef>
              <a:spcAft>
                <a:spcPct val="0"/>
              </a:spcAft>
              <a:buFont typeface="Roboto Slab" charset="0"/>
              <a:buNone/>
            </a:pPr>
            <a:r>
              <a:rPr lang="sk-SK" altLang="sk-SK" b="1" dirty="0" smtClean="0">
                <a:latin typeface="Nixie One" charset="0"/>
                <a:cs typeface="Arial" charset="0"/>
                <a:sym typeface="Roboto Slab" charset="0"/>
              </a:rPr>
              <a:t>Kultúra Franskej ríše a jej odkaz</a:t>
            </a:r>
          </a:p>
        </p:txBody>
      </p:sp>
      <p:sp>
        <p:nvSpPr>
          <p:cNvPr id="14340" name="Google Shape;148;p16"/>
          <p:cNvSpPr txBox="1">
            <a:spLocks noChangeArrowheads="1"/>
          </p:cNvSpPr>
          <p:nvPr/>
        </p:nvSpPr>
        <p:spPr bwMode="auto">
          <a:xfrm>
            <a:off x="0" y="503238"/>
            <a:ext cx="3500438" cy="3783012"/>
          </a:xfrm>
          <a:prstGeom prst="rect">
            <a:avLst/>
          </a:prstGeom>
          <a:noFill/>
          <a:ln w="9525">
            <a:noFill/>
            <a:miter lim="800000"/>
            <a:headEnd/>
            <a:tailEnd/>
          </a:ln>
        </p:spPr>
        <p:txBody>
          <a:bodyPr lIns="91425" tIns="91425" rIns="91425" bIns="91425" anchor="ctr"/>
          <a:lstStyle/>
          <a:p>
            <a:pPr algn="ctr">
              <a:buClr>
                <a:srgbClr val="000000"/>
              </a:buClr>
              <a:buFont typeface="Arial" charset="0"/>
              <a:buNone/>
            </a:pPr>
            <a:r>
              <a:rPr lang="sk-SK" altLang="sk-SK" sz="20000" dirty="0" smtClean="0">
                <a:solidFill>
                  <a:srgbClr val="18637B"/>
                </a:solidFill>
                <a:latin typeface="Roboto Slab" charset="0"/>
                <a:sym typeface="Roboto Slab" charset="0"/>
              </a:rPr>
              <a:t>3</a:t>
            </a:r>
            <a:endParaRPr lang="sk-SK" altLang="sk-SK" sz="20000" dirty="0">
              <a:solidFill>
                <a:srgbClr val="18637B"/>
              </a:solidFill>
              <a:latin typeface="Roboto Slab" charset="0"/>
              <a:sym typeface="Roboto Slab" charset="0"/>
            </a:endParaRPr>
          </a:p>
        </p:txBody>
      </p:sp>
      <p:sp>
        <p:nvSpPr>
          <p:cNvPr id="14341" name="Google Shape;149;p16"/>
          <p:cNvSpPr>
            <a:spLocks noGrp="1"/>
          </p:cNvSpPr>
          <p:nvPr>
            <p:ph type="sldNum" sz="quarter" idx="10"/>
          </p:nvPr>
        </p:nvSpPr>
        <p:spPr>
          <a:noFill/>
          <a:ln>
            <a:miter lim="800000"/>
            <a:headEnd/>
            <a:tailEnd/>
          </a:ln>
        </p:spPr>
        <p:txBody>
          <a:bodyPr/>
          <a:lstStyle/>
          <a:p>
            <a:fld id="{9969A2B3-5F99-4780-89EC-9C8E9EF31FAD}" type="slidenum">
              <a:rPr lang="sk-SK" altLang="sk-SK" smtClean="0"/>
              <a:pPr/>
              <a:t>10</a:t>
            </a:fld>
            <a:endParaRPr lang="sk-SK" altLang="sk-SK" smtClean="0"/>
          </a:p>
        </p:txBody>
      </p:sp>
      <p:pic>
        <p:nvPicPr>
          <p:cNvPr id="14344" name="Obrázok 7" descr="Erasmus+ logo EN.jpg"/>
          <p:cNvPicPr>
            <a:picLocks noChangeAspect="1"/>
          </p:cNvPicPr>
          <p:nvPr/>
        </p:nvPicPr>
        <p:blipFill>
          <a:blip r:embed="rId3"/>
          <a:srcRect/>
          <a:stretch>
            <a:fillRect/>
          </a:stretch>
        </p:blipFill>
        <p:spPr bwMode="auto">
          <a:xfrm>
            <a:off x="214313" y="142875"/>
            <a:ext cx="2593975" cy="571500"/>
          </a:xfrm>
          <a:prstGeom prst="rect">
            <a:avLst/>
          </a:prstGeom>
          <a:noFill/>
          <a:ln w="9525">
            <a:noFill/>
            <a:miter lim="800000"/>
            <a:headEnd/>
            <a:tailEnd/>
          </a:ln>
        </p:spPr>
      </p:pic>
      <p:sp>
        <p:nvSpPr>
          <p:cNvPr id="9" name="Obdĺžnik 8"/>
          <p:cNvSpPr/>
          <p:nvPr/>
        </p:nvSpPr>
        <p:spPr>
          <a:xfrm>
            <a:off x="212725" y="4638675"/>
            <a:ext cx="4535488" cy="50482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sk-SK" sz="2000" b="1" dirty="0">
                <a:cs typeface="Arial" pitchFamily="34" charset="0"/>
              </a:rPr>
              <a:t>2020-1-SK01-KA226-SCH-094350</a:t>
            </a:r>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xmlns=""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smtClean="0">
                <a:solidFill>
                  <a:srgbClr val="FFFFFF"/>
                </a:solidFill>
                <a:latin typeface="Roboto Slab" pitchFamily="2" charset="0"/>
                <a:cs typeface="Arial" panose="020B0604020202020204" pitchFamily="34" charset="0"/>
                <a:sym typeface="Roboto Slab" pitchFamily="2" charset="0"/>
              </a:rPr>
              <a:t>Kultúra Franskej ríše a jej odkaz</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p:sp>
        <p:nvSpPr>
          <p:cNvPr id="161" name="Google Shape;161;p18">
            <a:extLst>
              <a:ext uri="{FF2B5EF4-FFF2-40B4-BE49-F238E27FC236}">
                <a16:creationId xmlns:a16="http://schemas.microsoft.com/office/drawing/2014/main" xmlns="" id="{9ACFB387-623D-4F24-8571-E2BAB1009317}"/>
              </a:ext>
            </a:extLst>
          </p:cNvPr>
          <p:cNvSpPr txBox="1">
            <a:spLocks noGrp="1"/>
          </p:cNvSpPr>
          <p:nvPr>
            <p:ph type="body" idx="1"/>
          </p:nvPr>
        </p:nvSpPr>
        <p:spPr>
          <a:xfrm>
            <a:off x="1146175" y="1766888"/>
            <a:ext cx="7540625" cy="2605061"/>
          </a:xfrm>
        </p:spPr>
        <p:txBody>
          <a:bodyPr/>
          <a:lstStyle/>
          <a:p>
            <a:pPr marL="0" indent="0" algn="just" eaLnBrk="1" hangingPunct="1">
              <a:buClr>
                <a:srgbClr val="114454"/>
              </a:buClr>
              <a:buSzPts val="3000"/>
              <a:buFont typeface="Wingdings" pitchFamily="2" charset="2"/>
              <a:buChar char="Ø"/>
            </a:pPr>
            <a:r>
              <a:rPr lang="sk-SK" altLang="cs-CZ" sz="2000" dirty="0" smtClean="0">
                <a:latin typeface="Weekly Free Light" panose="00000400000000000000" pitchFamily="50" charset="-18"/>
                <a:cs typeface="Arial" panose="020B0604020202020204" pitchFamily="34" charset="0"/>
                <a:sym typeface="Nixie One" panose="02000503080000020004" pitchFamily="50" charset="0"/>
              </a:rPr>
              <a:t> </a:t>
            </a:r>
            <a:r>
              <a:rPr lang="sk-SK" altLang="cs-CZ" sz="2400" dirty="0" smtClean="0">
                <a:solidFill>
                  <a:srgbClr val="114454"/>
                </a:solidFill>
                <a:latin typeface="Weekly Free Light" panose="00000400000000000000" pitchFamily="50" charset="-18"/>
                <a:cs typeface="Arial" panose="020B0604020202020204" pitchFamily="34" charset="0"/>
                <a:sym typeface="Nixie One" panose="02000503080000020004" pitchFamily="50" charset="0"/>
              </a:rPr>
              <a:t> </a:t>
            </a:r>
            <a:r>
              <a:rPr lang="sk-SK" altLang="cs-CZ" sz="2000" dirty="0" smtClean="0">
                <a:solidFill>
                  <a:srgbClr val="114454"/>
                </a:solidFill>
                <a:latin typeface="Weekly Free Light" panose="00000400000000000000" pitchFamily="50" charset="-18"/>
                <a:cs typeface="Arial" panose="020B0604020202020204" pitchFamily="34" charset="0"/>
                <a:sym typeface="Nixie One" panose="02000503080000020004" pitchFamily="50" charset="0"/>
              </a:rPr>
              <a:t>feudálny systém- </a:t>
            </a:r>
            <a:r>
              <a:rPr lang="sk-SK" altLang="cs-CZ" sz="2000" dirty="0" smtClean="0">
                <a:solidFill>
                  <a:srgbClr val="114454"/>
                </a:solidFill>
                <a:latin typeface="Weekly Free Light" panose="00000400000000000000" pitchFamily="50" charset="-18"/>
                <a:cs typeface="Arial" panose="020B0604020202020204" pitchFamily="34" charset="0"/>
                <a:sym typeface="Nixie One" panose="02000503080000020004" pitchFamily="50" charset="0"/>
                <a:hlinkClick r:id="rId3"/>
              </a:rPr>
              <a:t>Feudálna pyramída</a:t>
            </a:r>
            <a:endParaRPr lang="sk-SK" altLang="cs-CZ" sz="2000" dirty="0" smtClean="0">
              <a:solidFill>
                <a:srgbClr val="114454"/>
              </a:solidFill>
              <a:latin typeface="Weekly Free Light" panose="00000400000000000000" pitchFamily="50" charset="-18"/>
              <a:cs typeface="Arial" panose="020B0604020202020204" pitchFamily="34" charset="0"/>
              <a:sym typeface="Nixie One" panose="02000503080000020004" pitchFamily="50" charset="0"/>
            </a:endParaRPr>
          </a:p>
          <a:p>
            <a:pPr marL="0" indent="0" algn="just" eaLnBrk="1" hangingPunct="1">
              <a:buClr>
                <a:srgbClr val="114454"/>
              </a:buClr>
              <a:buSzPts val="3000"/>
              <a:buNone/>
            </a:pPr>
            <a:r>
              <a:rPr lang="sk-SK" altLang="cs-CZ" sz="800" dirty="0" smtClean="0">
                <a:solidFill>
                  <a:srgbClr val="114454"/>
                </a:solidFill>
                <a:latin typeface="Weekly Free Light" panose="00000400000000000000" pitchFamily="50" charset="-18"/>
                <a:cs typeface="Arial" panose="020B0604020202020204" pitchFamily="34" charset="0"/>
                <a:sym typeface="Nixie One" panose="02000503080000020004" pitchFamily="50" charset="0"/>
              </a:rPr>
              <a:t>zdroj: KURCINOVÁ, Ľudmila, SOBEK, Ľubomír. Úspešná maturita: Dejepis. Košice: Taktik, 2019. ISBN 978-80-8180-131-0.str. 61.</a:t>
            </a:r>
            <a:endParaRPr lang="sk-SK" altLang="cs-CZ" sz="2000" dirty="0" smtClean="0">
              <a:solidFill>
                <a:srgbClr val="114454"/>
              </a:solidFill>
              <a:latin typeface="Weekly Free Light" panose="00000400000000000000" pitchFamily="50" charset="-18"/>
              <a:cs typeface="Arial" panose="020B0604020202020204" pitchFamily="34" charset="0"/>
              <a:sym typeface="Nixie One" panose="02000503080000020004" pitchFamily="50" charset="0"/>
            </a:endParaRPr>
          </a:p>
          <a:p>
            <a:pPr marL="0" indent="0" algn="just" eaLnBrk="1" hangingPunct="1">
              <a:buClr>
                <a:srgbClr val="114454"/>
              </a:buClr>
              <a:buSzPts val="3000"/>
              <a:buFont typeface="Wingdings" pitchFamily="2" charset="2"/>
              <a:buChar char="Ø"/>
            </a:pPr>
            <a:r>
              <a:rPr lang="sk-SK" altLang="cs-CZ" sz="2000" dirty="0" smtClean="0">
                <a:solidFill>
                  <a:srgbClr val="114454"/>
                </a:solidFill>
                <a:latin typeface="Weekly Free Light" panose="00000400000000000000" pitchFamily="50" charset="-18"/>
                <a:cs typeface="Arial" panose="020B0604020202020204" pitchFamily="34" charset="0"/>
                <a:sym typeface="Nixie One" panose="02000503080000020004" pitchFamily="50" charset="0"/>
              </a:rPr>
              <a:t> karolínska renesancia             </a:t>
            </a:r>
          </a:p>
          <a:p>
            <a:pPr marL="0" indent="0" algn="just" eaLnBrk="1" hangingPunct="1">
              <a:buClr>
                <a:srgbClr val="114454"/>
              </a:buClr>
              <a:buSzPts val="3000"/>
              <a:buFont typeface="Wingdings" pitchFamily="2" charset="2"/>
              <a:buChar char="Ø"/>
            </a:pPr>
            <a:r>
              <a:rPr lang="sk-SK" altLang="cs-CZ" sz="2000" dirty="0" smtClean="0">
                <a:solidFill>
                  <a:srgbClr val="114454"/>
                </a:solidFill>
                <a:latin typeface="Weekly Free Light" panose="00000400000000000000" pitchFamily="50" charset="-18"/>
                <a:cs typeface="Arial" panose="020B0604020202020204" pitchFamily="34" charset="0"/>
                <a:sym typeface="Nixie One" panose="02000503080000020004" pitchFamily="50" charset="0"/>
              </a:rPr>
              <a:t> karolínska minuskula</a:t>
            </a:r>
          </a:p>
          <a:p>
            <a:pPr marL="0" indent="0" algn="just" eaLnBrk="1" hangingPunct="1">
              <a:buClr>
                <a:srgbClr val="114454"/>
              </a:buClr>
              <a:buSzPts val="3000"/>
              <a:buFont typeface="Wingdings" pitchFamily="2" charset="2"/>
              <a:buChar char="Ø"/>
            </a:pPr>
            <a:r>
              <a:rPr lang="sk-SK" altLang="cs-CZ" sz="2000" dirty="0" smtClean="0">
                <a:solidFill>
                  <a:srgbClr val="114454"/>
                </a:solidFill>
                <a:latin typeface="Weekly Free Light" panose="00000400000000000000" pitchFamily="50" charset="-18"/>
                <a:cs typeface="Arial" panose="020B0604020202020204" pitchFamily="34" charset="0"/>
                <a:sym typeface="Nixie One" panose="02000503080000020004" pitchFamily="50" charset="0"/>
              </a:rPr>
              <a:t> sedem slobodných umení</a:t>
            </a:r>
          </a:p>
          <a:p>
            <a:pPr marL="0" indent="0" algn="just" eaLnBrk="1" hangingPunct="1">
              <a:buClr>
                <a:srgbClr val="114454"/>
              </a:buClr>
              <a:buSzPts val="3000"/>
              <a:buFont typeface="Wingdings" pitchFamily="2" charset="2"/>
              <a:buChar char="Ø"/>
            </a:pPr>
            <a:r>
              <a:rPr lang="sk-SK" altLang="cs-CZ" sz="2000" dirty="0" smtClean="0">
                <a:solidFill>
                  <a:srgbClr val="114454"/>
                </a:solidFill>
                <a:latin typeface="Weekly Free Light" panose="00000400000000000000" pitchFamily="50" charset="-18"/>
                <a:cs typeface="Arial" panose="020B0604020202020204" pitchFamily="34" charset="0"/>
                <a:sym typeface="Nixie One" panose="02000503080000020004" pitchFamily="50" charset="0"/>
              </a:rPr>
              <a:t> iluminácia</a:t>
            </a:r>
            <a:endParaRPr lang="sk-SK" altLang="cs-CZ" sz="2000" dirty="0">
              <a:latin typeface="Weekly Free Light" panose="00000400000000000000" pitchFamily="50" charset="-18"/>
              <a:cs typeface="Arial" panose="020B0604020202020204" pitchFamily="34" charset="0"/>
              <a:sym typeface="Nixie One" panose="02000503080000020004" pitchFamily="50" charset="0"/>
            </a:endParaRPr>
          </a:p>
          <a:p>
            <a:pPr eaLnBrk="1" fontAlgn="auto" hangingPunct="1">
              <a:spcBef>
                <a:spcPts val="0"/>
              </a:spcBef>
              <a:buClr>
                <a:srgbClr val="114454"/>
              </a:buClr>
              <a:buNone/>
              <a:defRPr/>
            </a:pPr>
            <a:endParaRPr lang="sk-SK" sz="1200" dirty="0" smtClean="0">
              <a:solidFill>
                <a:srgbClr val="114454"/>
              </a:solidFill>
              <a:latin typeface="Weekly Free Light" panose="00000400000000000000" pitchFamily="50" charset="-18"/>
              <a:ea typeface="Nixie One"/>
              <a:cs typeface="Nixie One"/>
              <a:sym typeface="Nixie One"/>
            </a:endParaRPr>
          </a:p>
          <a:p>
            <a:pPr eaLnBrk="1" fontAlgn="auto" hangingPunct="1">
              <a:spcBef>
                <a:spcPts val="0"/>
              </a:spcBef>
              <a:buClr>
                <a:srgbClr val="114454"/>
              </a:buClr>
              <a:buNone/>
              <a:defRPr/>
            </a:pPr>
            <a:r>
              <a:rPr lang="sk-SK" sz="800" dirty="0" smtClean="0">
                <a:solidFill>
                  <a:srgbClr val="114454"/>
                </a:solidFill>
                <a:latin typeface="Weekly Free Light" panose="00000400000000000000" pitchFamily="50" charset="-18"/>
                <a:ea typeface="Nixie One"/>
                <a:cs typeface="Nixie One"/>
                <a:sym typeface="Nixie One"/>
              </a:rPr>
              <a:t>                                                                                               https://cs.wikipedia.org/wiki/Karolina_(písmo)</a:t>
            </a:r>
          </a:p>
          <a:p>
            <a:pPr eaLnBrk="1" fontAlgn="auto" hangingPunct="1">
              <a:spcBef>
                <a:spcPts val="0"/>
              </a:spcBef>
              <a:buClr>
                <a:srgbClr val="114454"/>
              </a:buClr>
              <a:buNone/>
              <a:defRPr/>
            </a:pPr>
            <a:r>
              <a:rPr lang="sk-SK" sz="1200" dirty="0" smtClean="0">
                <a:solidFill>
                  <a:srgbClr val="114454"/>
                </a:solidFill>
                <a:latin typeface="Weekly Free Light" panose="00000400000000000000" pitchFamily="50" charset="-18"/>
                <a:ea typeface="Nixie One"/>
                <a:cs typeface="Nixie One"/>
                <a:sym typeface="Nixie One"/>
              </a:rPr>
              <a:t>                          </a:t>
            </a:r>
          </a:p>
        </p:txBody>
      </p:sp>
      <p:sp>
        <p:nvSpPr>
          <p:cNvPr id="18437" name="Google Shape;169;p18">
            <a:extLst>
              <a:ext uri="{FF2B5EF4-FFF2-40B4-BE49-F238E27FC236}">
                <a16:creationId xmlns:a16="http://schemas.microsoft.com/office/drawing/2014/main" xmlns=""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11</a:t>
            </a:fld>
            <a:endParaRPr lang="sk-SK" altLang="cs-CZ" sz="800">
              <a:solidFill>
                <a:srgbClr val="FFFFFF"/>
              </a:solidFill>
              <a:latin typeface="Roboto Slab" pitchFamily="2" charset="0"/>
              <a:sym typeface="Roboto Slab" pitchFamily="2" charset="0"/>
            </a:endParaRPr>
          </a:p>
        </p:txBody>
      </p:sp>
      <p:pic>
        <p:nvPicPr>
          <p:cNvPr id="12" name="Obrázok 6" descr="Erasmus+ logo EN.jpg"/>
          <p:cNvPicPr>
            <a:picLocks noChangeAspect="1"/>
          </p:cNvPicPr>
          <p:nvPr/>
        </p:nvPicPr>
        <p:blipFill>
          <a:blip r:embed="rId4"/>
          <a:srcRect/>
          <a:stretch>
            <a:fillRect/>
          </a:stretch>
        </p:blipFill>
        <p:spPr bwMode="auto">
          <a:xfrm>
            <a:off x="284709" y="123478"/>
            <a:ext cx="2593975" cy="571500"/>
          </a:xfrm>
          <a:prstGeom prst="rect">
            <a:avLst/>
          </a:prstGeom>
          <a:noFill/>
          <a:ln w="9525">
            <a:noFill/>
            <a:miter lim="800000"/>
            <a:headEnd/>
            <a:tailEnd/>
          </a:ln>
        </p:spPr>
      </p:pic>
      <p:sp>
        <p:nvSpPr>
          <p:cNvPr id="13" name="Obdĺžnik 12"/>
          <p:cNvSpPr/>
          <p:nvPr/>
        </p:nvSpPr>
        <p:spPr>
          <a:xfrm>
            <a:off x="212725" y="4638675"/>
            <a:ext cx="4535488" cy="50482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sk-SK" sz="2000" b="1" dirty="0">
                <a:cs typeface="Arial" pitchFamily="34" charset="0"/>
              </a:rPr>
              <a:t>2020-1-SK01-KA226-SCH-094350</a:t>
            </a:r>
          </a:p>
        </p:txBody>
      </p:sp>
      <p:pic>
        <p:nvPicPr>
          <p:cNvPr id="14" name="Obrázok 13" descr="Caroline_2.jpg"/>
          <p:cNvPicPr>
            <a:picLocks noChangeAspect="1"/>
          </p:cNvPicPr>
          <p:nvPr/>
        </p:nvPicPr>
        <p:blipFill>
          <a:blip r:embed="rId5"/>
          <a:stretch>
            <a:fillRect/>
          </a:stretch>
        </p:blipFill>
        <p:spPr>
          <a:xfrm>
            <a:off x="6156176" y="2499742"/>
            <a:ext cx="2736304" cy="2376264"/>
          </a:xfrm>
          <a:prstGeom prst="rect">
            <a:avLst/>
          </a:prstGeom>
        </p:spPr>
      </p:pic>
      <p:grpSp>
        <p:nvGrpSpPr>
          <p:cNvPr id="15" name="Google Shape;506;p40">
            <a:extLst>
              <a:ext uri="{FF2B5EF4-FFF2-40B4-BE49-F238E27FC236}">
                <a16:creationId xmlns:a16="http://schemas.microsoft.com/office/drawing/2014/main" xmlns="" id="{49EB7D8B-489C-4FBF-9C52-6142C57EA5DB}"/>
              </a:ext>
            </a:extLst>
          </p:cNvPr>
          <p:cNvGrpSpPr>
            <a:grpSpLocks/>
          </p:cNvGrpSpPr>
          <p:nvPr/>
        </p:nvGrpSpPr>
        <p:grpSpPr bwMode="auto">
          <a:xfrm>
            <a:off x="539552" y="915566"/>
            <a:ext cx="296862" cy="252412"/>
            <a:chOff x="1934025" y="1001650"/>
            <a:chExt cx="415300" cy="355600"/>
          </a:xfrm>
        </p:grpSpPr>
        <p:sp>
          <p:nvSpPr>
            <p:cNvPr id="16" name="Google Shape;507;p40">
              <a:extLst>
                <a:ext uri="{FF2B5EF4-FFF2-40B4-BE49-F238E27FC236}">
                  <a16:creationId xmlns:a16="http://schemas.microsoft.com/office/drawing/2014/main" xmlns="" id="{A7AE631B-F386-4C42-89A7-5B41DF276805}"/>
                </a:ext>
              </a:extLst>
            </p:cNvPr>
            <p:cNvSpPr>
              <a:spLocks noChangeArrowheads="1"/>
            </p:cNvSpPr>
            <p:nvPr/>
          </p:nvSpPr>
          <p:spPr bwMode="auto">
            <a:xfrm>
              <a:off x="1934025" y="1303650"/>
              <a:ext cx="207650" cy="53600"/>
            </a:xfrm>
            <a:custGeom>
              <a:avLst/>
              <a:gdLst>
                <a:gd name="T0" fmla="*/ 0 w 8306"/>
                <a:gd name="T1" fmla="*/ 0 h 2144"/>
                <a:gd name="T2" fmla="*/ 8306 w 8306"/>
                <a:gd name="T3" fmla="*/ 2144 h 2144"/>
              </a:gdLst>
              <a:ahLst/>
              <a:cxnLst/>
              <a:rect l="T0" t="T1" r="T2" b="T3"/>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7" name="Google Shape;508;p40">
              <a:extLst>
                <a:ext uri="{FF2B5EF4-FFF2-40B4-BE49-F238E27FC236}">
                  <a16:creationId xmlns:a16="http://schemas.microsoft.com/office/drawing/2014/main" xmlns="" id="{A12116C8-35F8-4C0D-8213-2904F30CCC1D}"/>
                </a:ext>
              </a:extLst>
            </p:cNvPr>
            <p:cNvSpPr>
              <a:spLocks noChangeArrowheads="1"/>
            </p:cNvSpPr>
            <p:nvPr/>
          </p:nvSpPr>
          <p:spPr bwMode="auto">
            <a:xfrm>
              <a:off x="2141650" y="1303650"/>
              <a:ext cx="207675" cy="53600"/>
            </a:xfrm>
            <a:custGeom>
              <a:avLst/>
              <a:gdLst>
                <a:gd name="T0" fmla="*/ 0 w 8307"/>
                <a:gd name="T1" fmla="*/ 0 h 2144"/>
                <a:gd name="T2" fmla="*/ 8307 w 8307"/>
                <a:gd name="T3" fmla="*/ 2144 h 2144"/>
              </a:gdLst>
              <a:ahLst/>
              <a:cxnLst/>
              <a:rect l="T0" t="T1" r="T2" b="T3"/>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 name="Google Shape;509;p40">
              <a:extLst>
                <a:ext uri="{FF2B5EF4-FFF2-40B4-BE49-F238E27FC236}">
                  <a16:creationId xmlns:a16="http://schemas.microsoft.com/office/drawing/2014/main" xmlns="" id="{69FEEA76-92BB-40E0-8E86-58FDB3FF148D}"/>
                </a:ext>
              </a:extLst>
            </p:cNvPr>
            <p:cNvSpPr>
              <a:spLocks noChangeArrowheads="1"/>
            </p:cNvSpPr>
            <p:nvPr/>
          </p:nvSpPr>
          <p:spPr bwMode="auto">
            <a:xfrm>
              <a:off x="1934025" y="1001650"/>
              <a:ext cx="207650" cy="331250"/>
            </a:xfrm>
            <a:custGeom>
              <a:avLst/>
              <a:gdLst>
                <a:gd name="T0" fmla="*/ 0 w 8306"/>
                <a:gd name="T1" fmla="*/ 0 h 13250"/>
                <a:gd name="T2" fmla="*/ 8306 w 8306"/>
                <a:gd name="T3" fmla="*/ 13250 h 13250"/>
              </a:gdLst>
              <a:ahLst/>
              <a:cxnLst/>
              <a:rect l="T0" t="T1" r="T2" b="T3"/>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9" name="Google Shape;510;p40">
              <a:extLst>
                <a:ext uri="{FF2B5EF4-FFF2-40B4-BE49-F238E27FC236}">
                  <a16:creationId xmlns:a16="http://schemas.microsoft.com/office/drawing/2014/main" xmlns="" id="{FF929261-5EFC-4194-BDD4-7AB1F1919A32}"/>
                </a:ext>
              </a:extLst>
            </p:cNvPr>
            <p:cNvSpPr>
              <a:spLocks noChangeArrowheads="1"/>
            </p:cNvSpPr>
            <p:nvPr/>
          </p:nvSpPr>
          <p:spPr bwMode="auto">
            <a:xfrm>
              <a:off x="2141650" y="1001650"/>
              <a:ext cx="207675" cy="331250"/>
            </a:xfrm>
            <a:custGeom>
              <a:avLst/>
              <a:gdLst>
                <a:gd name="T0" fmla="*/ 0 w 8307"/>
                <a:gd name="T1" fmla="*/ 0 h 13250"/>
                <a:gd name="T2" fmla="*/ 8307 w 8307"/>
                <a:gd name="T3" fmla="*/ 13250 h 13250"/>
              </a:gdLst>
              <a:ahLst/>
              <a:cxnLst/>
              <a:rect l="T0" t="T1" r="T2" b="T3"/>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Google Shape;146;p16"/>
          <p:cNvSpPr txBox="1">
            <a:spLocks noGrp="1"/>
          </p:cNvSpPr>
          <p:nvPr>
            <p:ph type="ctrTitle"/>
          </p:nvPr>
        </p:nvSpPr>
        <p:spPr>
          <a:xfrm>
            <a:off x="4113213" y="2878138"/>
            <a:ext cx="4505325" cy="1160462"/>
          </a:xfrm>
        </p:spPr>
        <p:txBody>
          <a:bodyPr/>
          <a:lstStyle/>
          <a:p>
            <a:pPr algn="ctr" eaLnBrk="1" hangingPunct="1">
              <a:spcBef>
                <a:spcPct val="0"/>
              </a:spcBef>
              <a:spcAft>
                <a:spcPct val="0"/>
              </a:spcAft>
              <a:buFont typeface="Roboto Slab" charset="0"/>
              <a:buNone/>
            </a:pPr>
            <a:r>
              <a:rPr lang="sk-SK" altLang="sk-SK" b="1" dirty="0" smtClean="0">
                <a:latin typeface="Nixie One" charset="0"/>
                <a:cs typeface="Arial" charset="0"/>
                <a:sym typeface="Roboto Slab" charset="0"/>
              </a:rPr>
              <a:t>Edukačné materiály</a:t>
            </a:r>
          </a:p>
        </p:txBody>
      </p:sp>
      <p:sp>
        <p:nvSpPr>
          <p:cNvPr id="14340" name="Google Shape;148;p16"/>
          <p:cNvSpPr txBox="1">
            <a:spLocks noChangeArrowheads="1"/>
          </p:cNvSpPr>
          <p:nvPr/>
        </p:nvSpPr>
        <p:spPr bwMode="auto">
          <a:xfrm>
            <a:off x="0" y="503238"/>
            <a:ext cx="3500438" cy="3783012"/>
          </a:xfrm>
          <a:prstGeom prst="rect">
            <a:avLst/>
          </a:prstGeom>
          <a:noFill/>
          <a:ln w="9525">
            <a:noFill/>
            <a:miter lim="800000"/>
            <a:headEnd/>
            <a:tailEnd/>
          </a:ln>
        </p:spPr>
        <p:txBody>
          <a:bodyPr lIns="91425" tIns="91425" rIns="91425" bIns="91425" anchor="ctr"/>
          <a:lstStyle/>
          <a:p>
            <a:pPr algn="ctr">
              <a:buClr>
                <a:srgbClr val="000000"/>
              </a:buClr>
              <a:buFont typeface="Arial" charset="0"/>
              <a:buNone/>
            </a:pPr>
            <a:r>
              <a:rPr lang="sk-SK" altLang="sk-SK" sz="20000" dirty="0" smtClean="0">
                <a:solidFill>
                  <a:srgbClr val="18637B"/>
                </a:solidFill>
                <a:latin typeface="Roboto Slab" charset="0"/>
                <a:sym typeface="Roboto Slab" charset="0"/>
              </a:rPr>
              <a:t>4</a:t>
            </a:r>
            <a:endParaRPr lang="sk-SK" altLang="sk-SK" sz="20000" dirty="0">
              <a:solidFill>
                <a:srgbClr val="18637B"/>
              </a:solidFill>
              <a:latin typeface="Roboto Slab" charset="0"/>
              <a:sym typeface="Roboto Slab" charset="0"/>
            </a:endParaRPr>
          </a:p>
        </p:txBody>
      </p:sp>
      <p:sp>
        <p:nvSpPr>
          <p:cNvPr id="14341" name="Google Shape;149;p16"/>
          <p:cNvSpPr>
            <a:spLocks noGrp="1"/>
          </p:cNvSpPr>
          <p:nvPr>
            <p:ph type="sldNum" sz="quarter" idx="10"/>
          </p:nvPr>
        </p:nvSpPr>
        <p:spPr>
          <a:noFill/>
          <a:ln>
            <a:miter lim="800000"/>
            <a:headEnd/>
            <a:tailEnd/>
          </a:ln>
        </p:spPr>
        <p:txBody>
          <a:bodyPr/>
          <a:lstStyle/>
          <a:p>
            <a:fld id="{9969A2B3-5F99-4780-89EC-9C8E9EF31FAD}" type="slidenum">
              <a:rPr lang="sk-SK" altLang="sk-SK" smtClean="0"/>
              <a:pPr/>
              <a:t>12</a:t>
            </a:fld>
            <a:endParaRPr lang="sk-SK" altLang="sk-SK" smtClean="0"/>
          </a:p>
        </p:txBody>
      </p:sp>
      <p:pic>
        <p:nvPicPr>
          <p:cNvPr id="14344" name="Obrázok 7" descr="Erasmus+ logo EN.jpg"/>
          <p:cNvPicPr>
            <a:picLocks noChangeAspect="1"/>
          </p:cNvPicPr>
          <p:nvPr/>
        </p:nvPicPr>
        <p:blipFill>
          <a:blip r:embed="rId3"/>
          <a:srcRect/>
          <a:stretch>
            <a:fillRect/>
          </a:stretch>
        </p:blipFill>
        <p:spPr bwMode="auto">
          <a:xfrm>
            <a:off x="214313" y="142875"/>
            <a:ext cx="2593975" cy="571500"/>
          </a:xfrm>
          <a:prstGeom prst="rect">
            <a:avLst/>
          </a:prstGeom>
          <a:noFill/>
          <a:ln w="9525">
            <a:noFill/>
            <a:miter lim="800000"/>
            <a:headEnd/>
            <a:tailEnd/>
          </a:ln>
        </p:spPr>
      </p:pic>
      <p:sp>
        <p:nvSpPr>
          <p:cNvPr id="9" name="Obdĺžnik 8"/>
          <p:cNvSpPr/>
          <p:nvPr/>
        </p:nvSpPr>
        <p:spPr>
          <a:xfrm>
            <a:off x="212725" y="4638675"/>
            <a:ext cx="4535488" cy="50482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sk-SK" sz="2000" b="1" dirty="0">
                <a:cs typeface="Arial" pitchFamily="34" charset="0"/>
              </a:rPr>
              <a:t>2020-1-SK01-KA226-SCH-094350</a:t>
            </a:r>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Google Shape;192;p20">
            <a:extLst>
              <a:ext uri="{FF2B5EF4-FFF2-40B4-BE49-F238E27FC236}">
                <a16:creationId xmlns:a16="http://schemas.microsoft.com/office/drawing/2014/main" xmlns="" id="{512F4F23-5A44-45C7-8895-23393C8E83ED}"/>
              </a:ext>
            </a:extLst>
          </p:cNvPr>
          <p:cNvSpPr txBox="1">
            <a:spLocks noGrp="1"/>
          </p:cNvSpPr>
          <p:nvPr>
            <p:ph type="body" idx="1"/>
          </p:nvPr>
        </p:nvSpPr>
        <p:spPr>
          <a:xfrm>
            <a:off x="1146175" y="1766888"/>
            <a:ext cx="3660775" cy="3159125"/>
          </a:xfrm>
        </p:spPr>
        <p:txBody>
          <a:bodyPr/>
          <a:lstStyle/>
          <a:p>
            <a:pPr marL="0" indent="0" algn="ctr" eaLnBrk="1" hangingPunct="1">
              <a:spcAft>
                <a:spcPct val="0"/>
              </a:spcAft>
              <a:buClr>
                <a:srgbClr val="114454"/>
              </a:buClr>
              <a:buFont typeface="Nixie One" panose="02000503080000020004" pitchFamily="50" charset="0"/>
              <a:buNone/>
            </a:pPr>
            <a:r>
              <a:rPr lang="sk-SK" altLang="cs-CZ" dirty="0" smtClean="0">
                <a:solidFill>
                  <a:srgbClr val="114454"/>
                </a:solidFill>
                <a:latin typeface="Weekly Free Light" panose="00000400000000000000" pitchFamily="50" charset="-18"/>
                <a:cs typeface="Arial" panose="020B0604020202020204" pitchFamily="34" charset="0"/>
                <a:sym typeface="Nixie One" panose="02000503080000020004" pitchFamily="50" charset="0"/>
                <a:hlinkClick r:id="rId3"/>
              </a:rPr>
              <a:t>Kvíz- Franská ríša </a:t>
            </a:r>
            <a:r>
              <a:rPr lang="sk-SK" altLang="cs-CZ" dirty="0" err="1" smtClean="0">
                <a:solidFill>
                  <a:srgbClr val="114454"/>
                </a:solidFill>
                <a:latin typeface="Weekly Free Light" panose="00000400000000000000" pitchFamily="50" charset="-18"/>
                <a:cs typeface="Arial" panose="020B0604020202020204" pitchFamily="34" charset="0"/>
                <a:sym typeface="Nixie One" panose="02000503080000020004" pitchFamily="50" charset="0"/>
                <a:hlinkClick r:id="rId3"/>
              </a:rPr>
              <a:t>wordwall.ch</a:t>
            </a:r>
            <a:endParaRPr lang="sk-SK" altLang="cs-CZ" dirty="0" smtClean="0">
              <a:solidFill>
                <a:srgbClr val="114454"/>
              </a:solidFill>
              <a:latin typeface="Weekly Free Light" panose="00000400000000000000" pitchFamily="50" charset="-18"/>
              <a:cs typeface="Arial" panose="020B0604020202020204" pitchFamily="34" charset="0"/>
              <a:sym typeface="Nixie One" panose="02000503080000020004" pitchFamily="50" charset="0"/>
            </a:endParaRPr>
          </a:p>
          <a:p>
            <a:pPr marL="0" indent="0" algn="ctr" eaLnBrk="1" hangingPunct="1">
              <a:spcAft>
                <a:spcPct val="0"/>
              </a:spcAft>
              <a:buClr>
                <a:srgbClr val="114454"/>
              </a:buClr>
              <a:buFont typeface="Nixie One" panose="02000503080000020004" pitchFamily="50" charset="0"/>
              <a:buNone/>
            </a:pPr>
            <a:r>
              <a:rPr lang="sk-SK" altLang="cs-CZ" dirty="0" smtClean="0">
                <a:solidFill>
                  <a:srgbClr val="114454"/>
                </a:solidFill>
                <a:latin typeface="Weekly Free Light" panose="00000400000000000000" pitchFamily="50" charset="-18"/>
                <a:cs typeface="Arial" panose="020B0604020202020204" pitchFamily="34" charset="0"/>
                <a:sym typeface="Nixie One" panose="02000503080000020004" pitchFamily="50" charset="0"/>
                <a:hlinkClick r:id="rId4"/>
              </a:rPr>
              <a:t>Náhodné karty </a:t>
            </a:r>
            <a:r>
              <a:rPr lang="sk-SK" altLang="cs-CZ" dirty="0" err="1" smtClean="0">
                <a:solidFill>
                  <a:srgbClr val="114454"/>
                </a:solidFill>
                <a:latin typeface="Weekly Free Light" panose="00000400000000000000" pitchFamily="50" charset="-18"/>
                <a:cs typeface="Arial" panose="020B0604020202020204" pitchFamily="34" charset="0"/>
                <a:sym typeface="Nixie One" panose="02000503080000020004" pitchFamily="50" charset="0"/>
                <a:hlinkClick r:id="rId4"/>
              </a:rPr>
              <a:t>wordwall.ch</a:t>
            </a:r>
            <a:endParaRPr lang="sk-SK" altLang="cs-CZ" dirty="0" smtClean="0">
              <a:solidFill>
                <a:srgbClr val="114454"/>
              </a:solidFill>
              <a:latin typeface="Weekly Free Light" panose="00000400000000000000" pitchFamily="50" charset="-18"/>
              <a:cs typeface="Arial" panose="020B0604020202020204" pitchFamily="34" charset="0"/>
              <a:sym typeface="Nixie One" panose="02000503080000020004" pitchFamily="50" charset="0"/>
            </a:endParaRPr>
          </a:p>
        </p:txBody>
      </p:sp>
      <p:sp>
        <p:nvSpPr>
          <p:cNvPr id="20483" name="Google Shape;193;p20">
            <a:extLst>
              <a:ext uri="{FF2B5EF4-FFF2-40B4-BE49-F238E27FC236}">
                <a16:creationId xmlns:a16="http://schemas.microsoft.com/office/drawing/2014/main" xmlns="" id="{E78003DA-C96B-4B16-9173-FBC164FBF211}"/>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smtClean="0">
                <a:solidFill>
                  <a:srgbClr val="FFFFFF"/>
                </a:solidFill>
                <a:latin typeface="Roboto Slab" pitchFamily="2" charset="0"/>
                <a:cs typeface="Arial" panose="020B0604020202020204" pitchFamily="34" charset="0"/>
                <a:sym typeface="Roboto Slab" pitchFamily="2" charset="0"/>
              </a:rPr>
              <a:t>Edukačné materiály</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p:sp>
        <p:nvSpPr>
          <p:cNvPr id="20484" name="Google Shape;194;p20">
            <a:extLst>
              <a:ext uri="{FF2B5EF4-FFF2-40B4-BE49-F238E27FC236}">
                <a16:creationId xmlns:a16="http://schemas.microsoft.com/office/drawing/2014/main" xmlns="" id="{CC8CB5B3-0865-45A6-A917-61A39E0FEC57}"/>
              </a:ext>
            </a:extLst>
          </p:cNvPr>
          <p:cNvSpPr txBox="1">
            <a:spLocks noGrp="1"/>
          </p:cNvSpPr>
          <p:nvPr>
            <p:ph type="body" idx="2"/>
          </p:nvPr>
        </p:nvSpPr>
        <p:spPr>
          <a:xfrm>
            <a:off x="5026025" y="1766888"/>
            <a:ext cx="3660775" cy="3159125"/>
          </a:xfrm>
        </p:spPr>
        <p:txBody>
          <a:bodyPr/>
          <a:lstStyle/>
          <a:p>
            <a:pPr marL="0" indent="0" algn="ctr" eaLnBrk="1" hangingPunct="1">
              <a:spcAft>
                <a:spcPct val="0"/>
              </a:spcAft>
              <a:buClr>
                <a:srgbClr val="114454"/>
              </a:buClr>
              <a:buFont typeface="Nixie One" panose="02000503080000020004" pitchFamily="50" charset="0"/>
              <a:buNone/>
            </a:pPr>
            <a:r>
              <a:rPr lang="sk-SK" altLang="cs-CZ" smtClean="0">
                <a:solidFill>
                  <a:srgbClr val="114454"/>
                </a:solidFill>
                <a:latin typeface="Weekly Free Light" panose="00000400000000000000" pitchFamily="50" charset="-18"/>
                <a:cs typeface="Arial" panose="020B0604020202020204" pitchFamily="34" charset="0"/>
                <a:sym typeface="Nixie One" panose="02000503080000020004" pitchFamily="50" charset="0"/>
                <a:hlinkClick r:id="rId5"/>
              </a:rPr>
              <a:t>Franská ríša</a:t>
            </a:r>
            <a:endParaRPr lang="sk-SK" altLang="cs-CZ" dirty="0">
              <a:solidFill>
                <a:srgbClr val="114454"/>
              </a:solidFill>
              <a:latin typeface="Weekly Free Light" panose="00000400000000000000" pitchFamily="50" charset="-18"/>
              <a:cs typeface="Arial" panose="020B0604020202020204" pitchFamily="34" charset="0"/>
              <a:sym typeface="Nixie One" panose="02000503080000020004" pitchFamily="50" charset="0"/>
            </a:endParaRPr>
          </a:p>
        </p:txBody>
      </p:sp>
      <p:sp>
        <p:nvSpPr>
          <p:cNvPr id="20486" name="Google Shape;202;p20">
            <a:extLst>
              <a:ext uri="{FF2B5EF4-FFF2-40B4-BE49-F238E27FC236}">
                <a16:creationId xmlns:a16="http://schemas.microsoft.com/office/drawing/2014/main" xmlns="" id="{47FD9A7C-201A-4043-A4F4-DBCB027482E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562B36BB-85D5-452B-B968-878D4E9A0303}" type="slidenum">
              <a:rPr lang="sk-SK" altLang="cs-CZ" sz="800">
                <a:solidFill>
                  <a:srgbClr val="FFFFFF"/>
                </a:solidFill>
                <a:latin typeface="Roboto Slab" pitchFamily="2" charset="0"/>
                <a:sym typeface="Roboto Slab" pitchFamily="2" charset="0"/>
              </a:rPr>
              <a:pPr eaLnBrk="1" hangingPunct="1"/>
              <a:t>13</a:t>
            </a:fld>
            <a:endParaRPr lang="sk-SK" altLang="cs-CZ" sz="800">
              <a:solidFill>
                <a:srgbClr val="FFFFFF"/>
              </a:solidFill>
              <a:latin typeface="Roboto Slab" pitchFamily="2" charset="0"/>
              <a:sym typeface="Roboto Slab" pitchFamily="2" charset="0"/>
            </a:endParaRPr>
          </a:p>
        </p:txBody>
      </p:sp>
      <p:sp>
        <p:nvSpPr>
          <p:cNvPr id="13" name="Obdĺžnik 12"/>
          <p:cNvSpPr/>
          <p:nvPr/>
        </p:nvSpPr>
        <p:spPr>
          <a:xfrm>
            <a:off x="212725" y="4638675"/>
            <a:ext cx="4535488" cy="50482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sk-SK" sz="2000" b="1" dirty="0">
                <a:cs typeface="Arial" pitchFamily="34" charset="0"/>
              </a:rPr>
              <a:t>2020-1-SK01-KA226-SCH-094350</a:t>
            </a:r>
          </a:p>
        </p:txBody>
      </p:sp>
      <p:pic>
        <p:nvPicPr>
          <p:cNvPr id="14" name="Obrázok 7" descr="Erasmus+ logo EN.jpg"/>
          <p:cNvPicPr>
            <a:picLocks noChangeAspect="1"/>
          </p:cNvPicPr>
          <p:nvPr/>
        </p:nvPicPr>
        <p:blipFill>
          <a:blip r:embed="rId6"/>
          <a:srcRect/>
          <a:stretch>
            <a:fillRect/>
          </a:stretch>
        </p:blipFill>
        <p:spPr bwMode="auto">
          <a:xfrm>
            <a:off x="214313" y="142875"/>
            <a:ext cx="2593975" cy="571500"/>
          </a:xfrm>
          <a:prstGeom prst="rect">
            <a:avLst/>
          </a:prstGeom>
          <a:noFill/>
          <a:ln w="9525">
            <a:noFill/>
            <a:miter lim="800000"/>
            <a:headEnd/>
            <a:tailEnd/>
          </a:ln>
        </p:spPr>
      </p:pic>
      <p:grpSp>
        <p:nvGrpSpPr>
          <p:cNvPr id="15" name="Google Shape;498;p40">
            <a:extLst>
              <a:ext uri="{FF2B5EF4-FFF2-40B4-BE49-F238E27FC236}">
                <a16:creationId xmlns:a16="http://schemas.microsoft.com/office/drawing/2014/main" xmlns="" id="{102FE64D-AF8F-4A6C-9C1A-5F8AF6D60981}"/>
              </a:ext>
            </a:extLst>
          </p:cNvPr>
          <p:cNvGrpSpPr>
            <a:grpSpLocks/>
          </p:cNvGrpSpPr>
          <p:nvPr/>
        </p:nvGrpSpPr>
        <p:grpSpPr bwMode="auto">
          <a:xfrm>
            <a:off x="539552" y="843558"/>
            <a:ext cx="290513" cy="355600"/>
            <a:chOff x="596350" y="929175"/>
            <a:chExt cx="407950" cy="497475"/>
          </a:xfrm>
        </p:grpSpPr>
        <p:sp>
          <p:nvSpPr>
            <p:cNvPr id="16" name="Google Shape;499;p40">
              <a:extLst>
                <a:ext uri="{FF2B5EF4-FFF2-40B4-BE49-F238E27FC236}">
                  <a16:creationId xmlns:a16="http://schemas.microsoft.com/office/drawing/2014/main" xmlns="" id="{3A3E94B0-31AB-4023-85C2-459F653E33DA}"/>
                </a:ext>
              </a:extLst>
            </p:cNvPr>
            <p:cNvSpPr>
              <a:spLocks noChangeArrowheads="1"/>
            </p:cNvSpPr>
            <p:nvPr/>
          </p:nvSpPr>
          <p:spPr bwMode="auto">
            <a:xfrm>
              <a:off x="596350" y="953550"/>
              <a:ext cx="387250" cy="473100"/>
            </a:xfrm>
            <a:custGeom>
              <a:avLst/>
              <a:gdLst>
                <a:gd name="T0" fmla="*/ 0 w 15490"/>
                <a:gd name="T1" fmla="*/ 0 h 18924"/>
                <a:gd name="T2" fmla="*/ 15490 w 15490"/>
                <a:gd name="T3" fmla="*/ 18924 h 18924"/>
              </a:gdLst>
              <a:ahLst/>
              <a:cxnLst/>
              <a:rect l="T0" t="T1" r="T2" b="T3"/>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25" y="706"/>
                  </a:lnTo>
                  <a:lnTo>
                    <a:pt x="98" y="560"/>
                  </a:lnTo>
                  <a:lnTo>
                    <a:pt x="195" y="414"/>
                  </a:lnTo>
                  <a:lnTo>
                    <a:pt x="341" y="268"/>
                  </a:lnTo>
                  <a:lnTo>
                    <a:pt x="487" y="171"/>
                  </a:lnTo>
                  <a:lnTo>
                    <a:pt x="658" y="73"/>
                  </a:lnTo>
                  <a:lnTo>
                    <a:pt x="828" y="24"/>
                  </a:lnTo>
                  <a:lnTo>
                    <a:pt x="974"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7" name="Google Shape;500;p40">
              <a:extLst>
                <a:ext uri="{FF2B5EF4-FFF2-40B4-BE49-F238E27FC236}">
                  <a16:creationId xmlns:a16="http://schemas.microsoft.com/office/drawing/2014/main" xmlns="" id="{67729491-6F3B-46C7-8E38-A5CC2C942536}"/>
                </a:ext>
              </a:extLst>
            </p:cNvPr>
            <p:cNvSpPr>
              <a:spLocks noChangeArrowheads="1"/>
            </p:cNvSpPr>
            <p:nvPr/>
          </p:nvSpPr>
          <p:spPr bwMode="auto">
            <a:xfrm>
              <a:off x="626775" y="929175"/>
              <a:ext cx="377525" cy="462775"/>
            </a:xfrm>
            <a:custGeom>
              <a:avLst/>
              <a:gdLst>
                <a:gd name="T0" fmla="*/ 0 w 15101"/>
                <a:gd name="T1" fmla="*/ 0 h 18511"/>
                <a:gd name="T2" fmla="*/ 15101 w 15101"/>
                <a:gd name="T3" fmla="*/ 18511 h 18511"/>
              </a:gdLst>
              <a:ahLst/>
              <a:cxnLst/>
              <a:rect l="T0" t="T1" r="T2" b="T3"/>
              <a:pathLst>
                <a:path w="15101" h="18511" fill="none" extrusionOk="0">
                  <a:moveTo>
                    <a:pt x="15101" y="3362"/>
                  </a:move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 name="Google Shape;501;p40">
              <a:extLst>
                <a:ext uri="{FF2B5EF4-FFF2-40B4-BE49-F238E27FC236}">
                  <a16:creationId xmlns:a16="http://schemas.microsoft.com/office/drawing/2014/main" xmlns="" id="{2C6653EF-7E08-490C-86AF-0D8787BF0F1C}"/>
                </a:ext>
              </a:extLst>
            </p:cNvPr>
            <p:cNvSpPr>
              <a:spLocks noChangeArrowheads="1"/>
            </p:cNvSpPr>
            <p:nvPr/>
          </p:nvSpPr>
          <p:spPr bwMode="auto">
            <a:xfrm>
              <a:off x="688900" y="1256150"/>
              <a:ext cx="133975" cy="25"/>
            </a:xfrm>
            <a:custGeom>
              <a:avLst/>
              <a:gdLst>
                <a:gd name="T0" fmla="*/ 0 w 5359"/>
                <a:gd name="T1" fmla="*/ 0 h 1"/>
                <a:gd name="T2" fmla="*/ 5359 w 5359"/>
                <a:gd name="T3" fmla="*/ 1 h 1"/>
              </a:gdLst>
              <a:ahLst/>
              <a:cxnLst/>
              <a:rect l="T0" t="T1" r="T2" b="T3"/>
              <a:pathLst>
                <a:path w="5359" h="1" fill="none" extrusionOk="0">
                  <a:moveTo>
                    <a:pt x="5358" y="0"/>
                  </a:moveTo>
                  <a:lnTo>
                    <a:pt x="0"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9" name="Google Shape;502;p40">
              <a:extLst>
                <a:ext uri="{FF2B5EF4-FFF2-40B4-BE49-F238E27FC236}">
                  <a16:creationId xmlns:a16="http://schemas.microsoft.com/office/drawing/2014/main" xmlns="" id="{DB289BCB-5385-43BB-9512-39E8ABDDDA01}"/>
                </a:ext>
              </a:extLst>
            </p:cNvPr>
            <p:cNvSpPr>
              <a:spLocks noChangeArrowheads="1"/>
            </p:cNvSpPr>
            <p:nvPr/>
          </p:nvSpPr>
          <p:spPr bwMode="auto">
            <a:xfrm>
              <a:off x="688902" y="1201350"/>
              <a:ext cx="255750" cy="25"/>
            </a:xfrm>
            <a:custGeom>
              <a:avLst/>
              <a:gdLst>
                <a:gd name="T0" fmla="*/ 0 w 10230"/>
                <a:gd name="T1" fmla="*/ 0 h 1"/>
                <a:gd name="T2" fmla="*/ 10230 w 10230"/>
                <a:gd name="T3" fmla="*/ 1 h 1"/>
              </a:gdLst>
              <a:ahLst/>
              <a:cxnLst/>
              <a:rect l="T0" t="T1" r="T2" b="T3"/>
              <a:pathLst>
                <a:path w="10230" h="1" fill="none" extrusionOk="0">
                  <a:moveTo>
                    <a:pt x="10229" y="1"/>
                  </a:moveTo>
                  <a:lnTo>
                    <a:pt x="0" y="1"/>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 name="Google Shape;503;p40">
              <a:extLst>
                <a:ext uri="{FF2B5EF4-FFF2-40B4-BE49-F238E27FC236}">
                  <a16:creationId xmlns:a16="http://schemas.microsoft.com/office/drawing/2014/main" xmlns="" id="{341A8E72-AEBE-42BD-852A-EB1408A77E8E}"/>
                </a:ext>
              </a:extLst>
            </p:cNvPr>
            <p:cNvSpPr>
              <a:spLocks noChangeArrowheads="1"/>
            </p:cNvSpPr>
            <p:nvPr/>
          </p:nvSpPr>
          <p:spPr bwMode="auto">
            <a:xfrm>
              <a:off x="688902" y="1145950"/>
              <a:ext cx="255750" cy="25"/>
            </a:xfrm>
            <a:custGeom>
              <a:avLst/>
              <a:gdLst>
                <a:gd name="T0" fmla="*/ 0 w 10230"/>
                <a:gd name="T1" fmla="*/ 0 h 1"/>
                <a:gd name="T2" fmla="*/ 10230 w 10230"/>
                <a:gd name="T3" fmla="*/ 1 h 1"/>
              </a:gdLst>
              <a:ahLst/>
              <a:cxnLst/>
              <a:rect l="T0" t="T1" r="T2" b="T3"/>
              <a:pathLst>
                <a:path w="10230" h="1" fill="none" extrusionOk="0">
                  <a:moveTo>
                    <a:pt x="10229" y="0"/>
                  </a:moveTo>
                  <a:lnTo>
                    <a:pt x="0"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1" name="Google Shape;504;p40">
              <a:extLst>
                <a:ext uri="{FF2B5EF4-FFF2-40B4-BE49-F238E27FC236}">
                  <a16:creationId xmlns:a16="http://schemas.microsoft.com/office/drawing/2014/main" xmlns="" id="{3923B44B-84EE-4DAC-B552-641C9B67E6DE}"/>
                </a:ext>
              </a:extLst>
            </p:cNvPr>
            <p:cNvSpPr>
              <a:spLocks noChangeArrowheads="1"/>
            </p:cNvSpPr>
            <p:nvPr/>
          </p:nvSpPr>
          <p:spPr bwMode="auto">
            <a:xfrm>
              <a:off x="688900" y="1090525"/>
              <a:ext cx="255750" cy="25"/>
            </a:xfrm>
            <a:custGeom>
              <a:avLst/>
              <a:gdLst>
                <a:gd name="T0" fmla="*/ 0 w 10230"/>
                <a:gd name="T1" fmla="*/ 0 h 1"/>
                <a:gd name="T2" fmla="*/ 10230 w 10230"/>
                <a:gd name="T3" fmla="*/ 1 h 1"/>
              </a:gdLst>
              <a:ahLst/>
              <a:cxnLst/>
              <a:rect l="T0" t="T1" r="T2" b="T3"/>
              <a:pathLst>
                <a:path w="10230" h="1" fill="none" extrusionOk="0">
                  <a:moveTo>
                    <a:pt x="10229" y="1"/>
                  </a:moveTo>
                  <a:lnTo>
                    <a:pt x="0" y="1"/>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2" name="Google Shape;505;p40">
              <a:extLst>
                <a:ext uri="{FF2B5EF4-FFF2-40B4-BE49-F238E27FC236}">
                  <a16:creationId xmlns:a16="http://schemas.microsoft.com/office/drawing/2014/main" xmlns="" id="{95C9DEF9-79D4-4BB9-A388-102B247AA78C}"/>
                </a:ext>
              </a:extLst>
            </p:cNvPr>
            <p:cNvSpPr>
              <a:spLocks noChangeArrowheads="1"/>
            </p:cNvSpPr>
            <p:nvPr/>
          </p:nvSpPr>
          <p:spPr bwMode="auto">
            <a:xfrm>
              <a:off x="920250" y="929175"/>
              <a:ext cx="84050" cy="84050"/>
            </a:xfrm>
            <a:custGeom>
              <a:avLst/>
              <a:gdLst>
                <a:gd name="T0" fmla="*/ 0 w 3362"/>
                <a:gd name="T1" fmla="*/ 0 h 3362"/>
                <a:gd name="T2" fmla="*/ 3362 w 3362"/>
                <a:gd name="T3" fmla="*/ 3362 h 3362"/>
              </a:gdLst>
              <a:ahLst/>
              <a:cxnLst/>
              <a:rect l="T0" t="T1" r="T2" b="T3"/>
              <a:pathLst>
                <a:path w="3362" h="3362" fill="none" extrusionOk="0">
                  <a:moveTo>
                    <a:pt x="1" y="2582"/>
                  </a:moveTo>
                  <a:lnTo>
                    <a:pt x="1" y="1"/>
                  </a:lnTo>
                  <a:lnTo>
                    <a:pt x="3362" y="3362"/>
                  </a:lnTo>
                  <a:lnTo>
                    <a:pt x="780" y="3362"/>
                  </a:lnTo>
                  <a:lnTo>
                    <a:pt x="610" y="3337"/>
                  </a:lnTo>
                  <a:lnTo>
                    <a:pt x="464" y="3289"/>
                  </a:lnTo>
                  <a:lnTo>
                    <a:pt x="342" y="3216"/>
                  </a:lnTo>
                  <a:lnTo>
                    <a:pt x="220" y="3118"/>
                  </a:lnTo>
                  <a:lnTo>
                    <a:pt x="123" y="3021"/>
                  </a:lnTo>
                  <a:lnTo>
                    <a:pt x="50" y="2875"/>
                  </a:lnTo>
                  <a:lnTo>
                    <a:pt x="1" y="2729"/>
                  </a:lnTo>
                  <a:lnTo>
                    <a:pt x="1" y="258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24" name="BlokTextu 23"/>
          <p:cNvSpPr txBox="1"/>
          <p:nvPr/>
        </p:nvSpPr>
        <p:spPr>
          <a:xfrm>
            <a:off x="1763688" y="2427734"/>
            <a:ext cx="184731" cy="307777"/>
          </a:xfrm>
          <a:prstGeom prst="rect">
            <a:avLst/>
          </a:prstGeom>
          <a:noFill/>
        </p:spPr>
        <p:txBody>
          <a:bodyPr wrap="none" rtlCol="0">
            <a:spAutoFit/>
          </a:bodyPr>
          <a:lstStyle/>
          <a:p>
            <a:endParaRPr lang="sk-SK" dirty="0"/>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textu 1"/>
          <p:cNvSpPr>
            <a:spLocks noGrp="1"/>
          </p:cNvSpPr>
          <p:nvPr>
            <p:ph type="body" idx="1"/>
          </p:nvPr>
        </p:nvSpPr>
        <p:spPr>
          <a:xfrm>
            <a:off x="323528" y="2300275"/>
            <a:ext cx="7264447" cy="605100"/>
          </a:xfrm>
        </p:spPr>
        <p:txBody>
          <a:bodyPr/>
          <a:lstStyle/>
          <a:p>
            <a:pPr marL="800100" lvl="1" indent="-342900" eaLnBrk="1" hangingPunct="1">
              <a:spcAft>
                <a:spcPct val="0"/>
              </a:spcAft>
              <a:buNone/>
            </a:pPr>
            <a:r>
              <a:rPr lang="sk-SK" altLang="cs-CZ" b="1" dirty="0" smtClean="0">
                <a:latin typeface="Nixie One" panose="020B0604020202020204" charset="0"/>
                <a:cs typeface="Nixie One" panose="020B0604020202020204" charset="0"/>
                <a:sym typeface="Nixie One" panose="02000503080000020004" pitchFamily="50" charset="0"/>
              </a:rPr>
              <a:t>ZDROJE:</a:t>
            </a:r>
          </a:p>
          <a:p>
            <a:pPr marL="800100" lvl="1" indent="-342900" algn="just" eaLnBrk="1" hangingPunct="1">
              <a:spcAft>
                <a:spcPct val="0"/>
              </a:spcAft>
              <a:buNone/>
            </a:pPr>
            <a:r>
              <a:rPr lang="sk-SK" altLang="cs-CZ" dirty="0" err="1" smtClean="0">
                <a:latin typeface="Weekly Free Light"/>
                <a:cs typeface="Nixie One" panose="020B0604020202020204" charset="0"/>
                <a:sym typeface="Nixie One" panose="02000503080000020004" pitchFamily="50" charset="0"/>
              </a:rPr>
              <a:t>Damankoš</a:t>
            </a:r>
            <a:r>
              <a:rPr lang="sk-SK" altLang="cs-CZ" dirty="0" smtClean="0">
                <a:latin typeface="Weekly Free Light"/>
                <a:cs typeface="Nixie One" panose="020B0604020202020204" charset="0"/>
                <a:sym typeface="Nixie One" panose="02000503080000020004" pitchFamily="50" charset="0"/>
              </a:rPr>
              <a:t>, Marián. 2008. Svetové dejiny I. Bratislava, Prešov: </a:t>
            </a:r>
            <a:r>
              <a:rPr lang="sk-SK" altLang="cs-CZ" dirty="0" err="1" smtClean="0">
                <a:latin typeface="Weekly Free Light"/>
                <a:cs typeface="Nixie One" panose="020B0604020202020204" charset="0"/>
                <a:sym typeface="Nixie One" panose="02000503080000020004" pitchFamily="50" charset="0"/>
              </a:rPr>
              <a:t>Eurolitera</a:t>
            </a:r>
            <a:r>
              <a:rPr lang="sk-SK" altLang="cs-CZ" dirty="0" smtClean="0">
                <a:latin typeface="Weekly Free Light"/>
                <a:cs typeface="Nixie One" panose="020B0604020202020204" charset="0"/>
                <a:sym typeface="Nixie One" panose="02000503080000020004" pitchFamily="50" charset="0"/>
              </a:rPr>
              <a:t>, 2008. 322 s. ISBN: 978-80-968520-9-3.</a:t>
            </a:r>
          </a:p>
          <a:p>
            <a:pPr marL="800100" lvl="1" indent="-342900" algn="just" eaLnBrk="1" hangingPunct="1">
              <a:spcAft>
                <a:spcPct val="0"/>
              </a:spcAft>
              <a:buNone/>
            </a:pPr>
            <a:r>
              <a:rPr lang="sk-SK" altLang="cs-CZ" dirty="0" err="1" smtClean="0">
                <a:latin typeface="Weekly Free Light"/>
                <a:cs typeface="Nixie One" panose="020B0604020202020204" charset="0"/>
                <a:sym typeface="Nixie One" panose="02000503080000020004" pitchFamily="50" charset="0"/>
              </a:rPr>
              <a:t>Kurcinová</a:t>
            </a:r>
            <a:r>
              <a:rPr lang="sk-SK" altLang="cs-CZ" dirty="0" smtClean="0">
                <a:latin typeface="Weekly Free Light"/>
                <a:cs typeface="Nixie One" panose="020B0604020202020204" charset="0"/>
                <a:sym typeface="Nixie One" panose="02000503080000020004" pitchFamily="50" charset="0"/>
              </a:rPr>
              <a:t>, Ľudmila- </a:t>
            </a:r>
            <a:r>
              <a:rPr lang="sk-SK" altLang="cs-CZ" dirty="0" err="1" smtClean="0">
                <a:latin typeface="Weekly Free Light"/>
                <a:cs typeface="Nixie One" panose="020B0604020202020204" charset="0"/>
                <a:sym typeface="Nixie One" panose="02000503080000020004" pitchFamily="50" charset="0"/>
              </a:rPr>
              <a:t>Sobek</a:t>
            </a:r>
            <a:r>
              <a:rPr lang="sk-SK" altLang="cs-CZ" dirty="0" smtClean="0">
                <a:latin typeface="Weekly Free Light"/>
                <a:cs typeface="Nixie One" panose="020B0604020202020204" charset="0"/>
                <a:sym typeface="Nixie One" panose="02000503080000020004" pitchFamily="50" charset="0"/>
              </a:rPr>
              <a:t>, Ľubomír. 2019. Úspešná maturita: Dejepis. Košice: TAKTIK, 2019. 338 s. ISBN 978- 80-8180-131-0.</a:t>
            </a:r>
          </a:p>
          <a:p>
            <a:pPr marL="800100" lvl="1" indent="-342900" algn="just" eaLnBrk="1" hangingPunct="1">
              <a:spcAft>
                <a:spcPct val="0"/>
              </a:spcAft>
              <a:buNone/>
            </a:pPr>
            <a:r>
              <a:rPr lang="sk-SK" altLang="cs-CZ" dirty="0" err="1" smtClean="0">
                <a:latin typeface="Weekly Free Light"/>
                <a:cs typeface="Nixie One" panose="020B0604020202020204" charset="0"/>
                <a:sym typeface="Nixie One" panose="02000503080000020004" pitchFamily="50" charset="0"/>
              </a:rPr>
              <a:t>Sochrová</a:t>
            </a:r>
            <a:r>
              <a:rPr lang="sk-SK" altLang="cs-CZ" dirty="0" smtClean="0">
                <a:latin typeface="Weekly Free Light"/>
                <a:cs typeface="Nixie One" panose="020B0604020202020204" charset="0"/>
                <a:sym typeface="Nixie One" panose="02000503080000020004" pitchFamily="50" charset="0"/>
              </a:rPr>
              <a:t>, Mária- </a:t>
            </a:r>
            <a:r>
              <a:rPr lang="sk-SK" altLang="cs-CZ" dirty="0" err="1" smtClean="0">
                <a:latin typeface="Weekly Free Light"/>
                <a:cs typeface="Nixie One" panose="020B0604020202020204" charset="0"/>
                <a:sym typeface="Nixie One" panose="02000503080000020004" pitchFamily="50" charset="0"/>
              </a:rPr>
              <a:t>Virdzeková</a:t>
            </a:r>
            <a:r>
              <a:rPr lang="sk-SK" altLang="cs-CZ" dirty="0" smtClean="0">
                <a:latin typeface="Weekly Free Light"/>
                <a:cs typeface="Nixie One" panose="020B0604020202020204" charset="0"/>
                <a:sym typeface="Nixie One" panose="02000503080000020004" pitchFamily="50" charset="0"/>
              </a:rPr>
              <a:t>, Alica. 2009. Dejepis I. Bratislava: Fragment, 2009. 144 s. ISBN 978-80-8089-296-8.</a:t>
            </a:r>
          </a:p>
          <a:p>
            <a:endParaRPr lang="sk-SK" dirty="0"/>
          </a:p>
        </p:txBody>
      </p:sp>
      <p:sp>
        <p:nvSpPr>
          <p:cNvPr id="3" name="Zástupný symbol čísla snímky 2"/>
          <p:cNvSpPr>
            <a:spLocks noGrp="1"/>
          </p:cNvSpPr>
          <p:nvPr>
            <p:ph type="sldNum" idx="10"/>
          </p:nvPr>
        </p:nvSpPr>
        <p:spPr/>
        <p:txBody>
          <a:bodyPr/>
          <a:lstStyle/>
          <a:p>
            <a:fld id="{44375DA7-6127-4935-BCB8-FA897FA054CF}" type="slidenum">
              <a:rPr lang="sk-SK" altLang="cs-CZ" smtClean="0"/>
              <a:pPr/>
              <a:t>14</a:t>
            </a:fld>
            <a:endParaRPr lang="sk-SK" altLang="cs-CZ"/>
          </a:p>
        </p:txBody>
      </p:sp>
      <p:pic>
        <p:nvPicPr>
          <p:cNvPr id="6" name="Obrázok 7" descr="Erasmus+ logo EN.jpg"/>
          <p:cNvPicPr>
            <a:picLocks noChangeAspect="1"/>
          </p:cNvPicPr>
          <p:nvPr/>
        </p:nvPicPr>
        <p:blipFill>
          <a:blip r:embed="rId2"/>
          <a:srcRect/>
          <a:stretch>
            <a:fillRect/>
          </a:stretch>
        </p:blipFill>
        <p:spPr bwMode="auto">
          <a:xfrm>
            <a:off x="142875" y="142875"/>
            <a:ext cx="2593975" cy="571500"/>
          </a:xfrm>
          <a:prstGeom prst="rect">
            <a:avLst/>
          </a:prstGeom>
          <a:noFill/>
          <a:ln w="9525">
            <a:noFill/>
            <a:miter lim="800000"/>
            <a:headEnd/>
            <a:tailEnd/>
          </a:ln>
        </p:spPr>
      </p:pic>
      <p:sp>
        <p:nvSpPr>
          <p:cNvPr id="7" name="Obdĺžnik 6"/>
          <p:cNvSpPr/>
          <p:nvPr/>
        </p:nvSpPr>
        <p:spPr>
          <a:xfrm>
            <a:off x="179512" y="4638675"/>
            <a:ext cx="4535488" cy="50482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sk-SK" sz="2000" b="1" dirty="0">
                <a:cs typeface="Arial" pitchFamily="34" charset="0"/>
              </a:rPr>
              <a:t>2020-1-SK01-KA226-SCH-094350</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Google Shape;138;p15"/>
          <p:cNvSpPr txBox="1">
            <a:spLocks noGrp="1"/>
          </p:cNvSpPr>
          <p:nvPr>
            <p:ph type="ctrTitle" idx="4294967295"/>
          </p:nvPr>
        </p:nvSpPr>
        <p:spPr>
          <a:xfrm>
            <a:off x="3000375" y="571500"/>
            <a:ext cx="4279900" cy="687388"/>
          </a:xfrm>
        </p:spPr>
        <p:txBody>
          <a:bodyPr/>
          <a:lstStyle/>
          <a:p>
            <a:pPr eaLnBrk="1" hangingPunct="1">
              <a:buClr>
                <a:srgbClr val="FFFFFF"/>
              </a:buClr>
              <a:buSzPts val="1800"/>
              <a:buFont typeface="Roboto Slab" charset="0"/>
              <a:buNone/>
            </a:pPr>
            <a:endParaRPr lang="sk-SK" altLang="sk-SK" sz="1800" b="1" smtClean="0">
              <a:solidFill>
                <a:srgbClr val="FFFFFF"/>
              </a:solidFill>
              <a:latin typeface="Roboto Slab" charset="0"/>
              <a:cs typeface="Arial" charset="0"/>
              <a:sym typeface="Roboto Slab" charset="0"/>
            </a:endParaRPr>
          </a:p>
        </p:txBody>
      </p:sp>
      <p:sp>
        <p:nvSpPr>
          <p:cNvPr id="22531" name="Google Shape;139;p15"/>
          <p:cNvSpPr txBox="1">
            <a:spLocks noGrp="1"/>
          </p:cNvSpPr>
          <p:nvPr>
            <p:ph type="subTitle" idx="4294967295"/>
          </p:nvPr>
        </p:nvSpPr>
        <p:spPr>
          <a:xfrm>
            <a:off x="214313" y="1428750"/>
            <a:ext cx="5500687" cy="1143000"/>
          </a:xfrm>
        </p:spPr>
        <p:txBody>
          <a:bodyPr anchor="ctr"/>
          <a:lstStyle/>
          <a:p>
            <a:pPr marL="0" indent="0" eaLnBrk="1" hangingPunct="1">
              <a:spcBef>
                <a:spcPts val="600"/>
              </a:spcBef>
              <a:buClr>
                <a:srgbClr val="114454"/>
              </a:buClr>
              <a:buSzPts val="3000"/>
              <a:buFont typeface="Arial" charset="0"/>
              <a:buNone/>
            </a:pPr>
            <a:r>
              <a:rPr lang="en-US" sz="1200" smtClean="0">
                <a:solidFill>
                  <a:schemeClr val="bg1"/>
                </a:solidFill>
                <a:latin typeface="Arial" charset="0"/>
                <a:cs typeface="Arial" charset="0"/>
              </a:rPr>
              <a:t>EN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lang="sk-SK" altLang="sk-SK" sz="2400" b="1" smtClean="0">
              <a:solidFill>
                <a:schemeClr val="bg1"/>
              </a:solidFill>
              <a:latin typeface="Nixie One" charset="0"/>
              <a:cs typeface="Arial" charset="0"/>
              <a:sym typeface="Nixie One" charset="0"/>
            </a:endParaRPr>
          </a:p>
        </p:txBody>
      </p:sp>
      <p:sp>
        <p:nvSpPr>
          <p:cNvPr id="22532" name="Google Shape;141;p15"/>
          <p:cNvSpPr>
            <a:spLocks noGrp="1"/>
          </p:cNvSpPr>
          <p:nvPr>
            <p:ph type="sldNum" sz="quarter" idx="10"/>
          </p:nvPr>
        </p:nvSpPr>
        <p:spPr>
          <a:noFill/>
          <a:ln>
            <a:miter lim="800000"/>
            <a:headEnd/>
            <a:tailEnd/>
          </a:ln>
        </p:spPr>
        <p:txBody>
          <a:bodyPr/>
          <a:lstStyle/>
          <a:p>
            <a:fld id="{6E0620DA-1B51-47C9-8370-03933844694F}" type="slidenum">
              <a:rPr lang="sk-SK" altLang="sk-SK" smtClean="0"/>
              <a:pPr/>
              <a:t>15</a:t>
            </a:fld>
            <a:endParaRPr lang="sk-SK" altLang="sk-SK" smtClean="0"/>
          </a:p>
        </p:txBody>
      </p:sp>
      <p:pic>
        <p:nvPicPr>
          <p:cNvPr id="22534" name="Obrázok 7" descr="Erasmus+ logo EN.jpg"/>
          <p:cNvPicPr>
            <a:picLocks noChangeAspect="1"/>
          </p:cNvPicPr>
          <p:nvPr/>
        </p:nvPicPr>
        <p:blipFill>
          <a:blip r:embed="rId3"/>
          <a:srcRect/>
          <a:stretch>
            <a:fillRect/>
          </a:stretch>
        </p:blipFill>
        <p:spPr bwMode="auto">
          <a:xfrm>
            <a:off x="142875" y="142875"/>
            <a:ext cx="2593975" cy="571500"/>
          </a:xfrm>
          <a:prstGeom prst="rect">
            <a:avLst/>
          </a:prstGeom>
          <a:noFill/>
          <a:ln w="9525">
            <a:noFill/>
            <a:miter lim="800000"/>
            <a:headEnd/>
            <a:tailEnd/>
          </a:ln>
        </p:spPr>
      </p:pic>
      <p:sp>
        <p:nvSpPr>
          <p:cNvPr id="22535" name="BlokTextu 9"/>
          <p:cNvSpPr txBox="1">
            <a:spLocks noChangeArrowheads="1"/>
          </p:cNvSpPr>
          <p:nvPr/>
        </p:nvSpPr>
        <p:spPr bwMode="auto">
          <a:xfrm>
            <a:off x="214313" y="2643188"/>
            <a:ext cx="5143500" cy="830262"/>
          </a:xfrm>
          <a:prstGeom prst="rect">
            <a:avLst/>
          </a:prstGeom>
          <a:noFill/>
          <a:ln w="9525">
            <a:noFill/>
            <a:miter lim="800000"/>
            <a:headEnd/>
            <a:tailEnd/>
          </a:ln>
        </p:spPr>
        <p:txBody>
          <a:bodyPr>
            <a:spAutoFit/>
          </a:bodyPr>
          <a:lstStyle/>
          <a:p>
            <a:r>
              <a:rPr lang="sk-SK" sz="1200">
                <a:solidFill>
                  <a:schemeClr val="bg1"/>
                </a:solidFill>
              </a:rPr>
              <a:t>SK Podpora Európskej komisie na výrobu tejto publikácie nepredstavuje súhlas s obsahom, ktorý odráža len názory autorov, a Komisia nemôže byť zodpovedná za prípadné použitie informácií, ktoré sú v nej obsiahnuté. </a:t>
            </a:r>
          </a:p>
        </p:txBody>
      </p:sp>
      <p:sp>
        <p:nvSpPr>
          <p:cNvPr id="8" name="Obdĺžnik 7"/>
          <p:cNvSpPr/>
          <p:nvPr/>
        </p:nvSpPr>
        <p:spPr>
          <a:xfrm>
            <a:off x="212725" y="4638675"/>
            <a:ext cx="4535488" cy="50482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sk-SK" sz="2000" b="1" dirty="0">
                <a:cs typeface="Arial" pitchFamily="34" charset="0"/>
              </a:rPr>
              <a:t>2020-1-SK01-KA226-SCH-094350</a:t>
            </a:r>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Google Shape;139;p15">
            <a:extLst>
              <a:ext uri="{FF2B5EF4-FFF2-40B4-BE49-F238E27FC236}">
                <a16:creationId xmlns:a16="http://schemas.microsoft.com/office/drawing/2014/main" xmlns="" id="{95D41173-ABDD-48AB-B734-E0C337ED8442}"/>
              </a:ext>
            </a:extLst>
          </p:cNvPr>
          <p:cNvSpPr txBox="1">
            <a:spLocks noGrp="1"/>
          </p:cNvSpPr>
          <p:nvPr>
            <p:ph type="subTitle" idx="4294967295"/>
          </p:nvPr>
        </p:nvSpPr>
        <p:spPr>
          <a:xfrm>
            <a:off x="685800" y="1258888"/>
            <a:ext cx="5200650" cy="2703512"/>
          </a:xfrm>
        </p:spPr>
        <p:txBody>
          <a:bodyPr anchor="ctr"/>
          <a:lstStyle/>
          <a:p>
            <a:pPr marL="0" indent="0" eaLnBrk="1" hangingPunct="1">
              <a:spcBef>
                <a:spcPts val="600"/>
              </a:spcBef>
              <a:buClr>
                <a:srgbClr val="114454"/>
              </a:buClr>
              <a:buSzPts val="3000"/>
              <a:buFont typeface="Nixie One" panose="02000503080000020004" pitchFamily="50" charset="0"/>
              <a:buNone/>
            </a:pPr>
            <a:r>
              <a:rPr lang="sk-SK" altLang="cs-CZ" sz="2400" b="1" dirty="0" smtClean="0">
                <a:solidFill>
                  <a:srgbClr val="FFFFFF"/>
                </a:solidFill>
                <a:latin typeface="Weekly Free Light" panose="00000400000000000000" pitchFamily="50" charset="-18"/>
                <a:cs typeface="Arial" panose="020B0604020202020204" pitchFamily="34" charset="0"/>
                <a:sym typeface="Nixie One" panose="02000503080000020004" pitchFamily="50" charset="0"/>
              </a:rPr>
              <a:t>Predmet: Dejepis</a:t>
            </a:r>
          </a:p>
          <a:p>
            <a:pPr marL="0" indent="0" eaLnBrk="1" hangingPunct="1">
              <a:spcBef>
                <a:spcPts val="600"/>
              </a:spcBef>
              <a:buClr>
                <a:srgbClr val="114454"/>
              </a:buClr>
              <a:buSzPts val="3000"/>
              <a:buFont typeface="Nixie One" panose="02000503080000020004" pitchFamily="50" charset="0"/>
              <a:buNone/>
            </a:pPr>
            <a:r>
              <a:rPr lang="sk-SK" altLang="cs-CZ" sz="2400" b="1" dirty="0" smtClean="0">
                <a:solidFill>
                  <a:srgbClr val="FFFFFF"/>
                </a:solidFill>
                <a:latin typeface="Weekly Free Light" panose="00000400000000000000" pitchFamily="50" charset="-18"/>
                <a:cs typeface="Arial" panose="020B0604020202020204" pitchFamily="34" charset="0"/>
                <a:sym typeface="Nixie One" panose="02000503080000020004" pitchFamily="50" charset="0"/>
              </a:rPr>
              <a:t>Špecifikácia: Seminár z dejepisu</a:t>
            </a:r>
          </a:p>
          <a:p>
            <a:pPr marL="0" indent="0" eaLnBrk="1" hangingPunct="1">
              <a:spcBef>
                <a:spcPts val="600"/>
              </a:spcBef>
              <a:buClr>
                <a:srgbClr val="114454"/>
              </a:buClr>
              <a:buSzPts val="1100"/>
              <a:buFont typeface="Arial" panose="020B0604020202020204" pitchFamily="34" charset="0"/>
              <a:buNone/>
            </a:pPr>
            <a:r>
              <a:rPr lang="sk-SK" altLang="cs-CZ" sz="2400" b="1" dirty="0" smtClean="0">
                <a:solidFill>
                  <a:srgbClr val="FFFFFF"/>
                </a:solidFill>
                <a:latin typeface="Weekly Free Light" panose="00000400000000000000" pitchFamily="50" charset="-18"/>
                <a:cs typeface="Arial" panose="020B0604020202020204" pitchFamily="34" charset="0"/>
                <a:sym typeface="Nixie One" panose="02000503080000020004" pitchFamily="50" charset="0"/>
              </a:rPr>
              <a:t>Veková skupina: 15- 16 rokov</a:t>
            </a:r>
            <a:endParaRPr lang="sk-SK" altLang="cs-CZ" sz="2400" b="1" dirty="0">
              <a:solidFill>
                <a:srgbClr val="FFFFFF"/>
              </a:solidFill>
              <a:latin typeface="Weekly Free Light" panose="00000400000000000000" pitchFamily="50" charset="-18"/>
              <a:cs typeface="Arial" panose="020B0604020202020204" pitchFamily="34" charset="0"/>
              <a:sym typeface="Nixie One" panose="02000503080000020004" pitchFamily="50" charset="0"/>
            </a:endParaRPr>
          </a:p>
        </p:txBody>
      </p:sp>
      <p:pic>
        <p:nvPicPr>
          <p:cNvPr id="15364" name="Google Shape;140;p15" descr="photo-1434030216411-0b793f4b4173.jpg">
            <a:extLst>
              <a:ext uri="{FF2B5EF4-FFF2-40B4-BE49-F238E27FC236}">
                <a16:creationId xmlns:a16="http://schemas.microsoft.com/office/drawing/2014/main" xmlns="" id="{1DDBECDF-01FF-46FD-B879-C8CE8C513077}"/>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1438" y="1235075"/>
            <a:ext cx="2728912"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Google Shape;141;p15">
            <a:extLst>
              <a:ext uri="{FF2B5EF4-FFF2-40B4-BE49-F238E27FC236}">
                <a16:creationId xmlns:a16="http://schemas.microsoft.com/office/drawing/2014/main" xmlns="" id="{0C8920F5-9F74-45A5-95FB-A1F808FEDC6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C6D14B6-D970-4190-9DA4-1F0863C2C439}" type="slidenum">
              <a:rPr lang="sk-SK" altLang="cs-CZ" sz="800">
                <a:solidFill>
                  <a:srgbClr val="FFFFFF"/>
                </a:solidFill>
                <a:latin typeface="Roboto Slab" pitchFamily="2" charset="0"/>
                <a:sym typeface="Roboto Slab" pitchFamily="2" charset="0"/>
              </a:rPr>
              <a:pPr eaLnBrk="1" hangingPunct="1"/>
              <a:t>2</a:t>
            </a:fld>
            <a:endParaRPr lang="sk-SK" altLang="cs-CZ" sz="800">
              <a:solidFill>
                <a:srgbClr val="FFFFFF"/>
              </a:solidFill>
              <a:latin typeface="Roboto Slab" pitchFamily="2" charset="0"/>
              <a:sym typeface="Roboto Slab" pitchFamily="2" charset="0"/>
            </a:endParaRPr>
          </a:p>
        </p:txBody>
      </p:sp>
      <p:pic>
        <p:nvPicPr>
          <p:cNvPr id="6" name="Obrázok 6" descr="Erasmus+ logo EN.jpg"/>
          <p:cNvPicPr>
            <a:picLocks noChangeAspect="1"/>
          </p:cNvPicPr>
          <p:nvPr/>
        </p:nvPicPr>
        <p:blipFill>
          <a:blip r:embed="rId4"/>
          <a:srcRect/>
          <a:stretch>
            <a:fillRect/>
          </a:stretch>
        </p:blipFill>
        <p:spPr bwMode="auto">
          <a:xfrm>
            <a:off x="212725" y="214313"/>
            <a:ext cx="2593975" cy="571500"/>
          </a:xfrm>
          <a:prstGeom prst="rect">
            <a:avLst/>
          </a:prstGeom>
          <a:noFill/>
          <a:ln w="9525">
            <a:noFill/>
            <a:miter lim="800000"/>
            <a:headEnd/>
            <a:tailEnd/>
          </a:ln>
        </p:spPr>
      </p:pic>
      <p:sp>
        <p:nvSpPr>
          <p:cNvPr id="9" name="Obdĺžnik 8"/>
          <p:cNvSpPr/>
          <p:nvPr/>
        </p:nvSpPr>
        <p:spPr>
          <a:xfrm>
            <a:off x="212725" y="4638675"/>
            <a:ext cx="4535488" cy="50482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sk-SK" sz="2000" b="1" dirty="0">
                <a:cs typeface="Arial" pitchFamily="34" charset="0"/>
              </a:rPr>
              <a:t>2020-1-SK01-KA226-SCH-094350</a:t>
            </a: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Google Shape;266;p25">
            <a:extLst>
              <a:ext uri="{FF2B5EF4-FFF2-40B4-BE49-F238E27FC236}">
                <a16:creationId xmlns:a16="http://schemas.microsoft.com/office/drawing/2014/main" xmlns="" id="{C0A90E75-3FEC-40E6-9FE1-C381B7867226}"/>
              </a:ext>
            </a:extLst>
          </p:cNvPr>
          <p:cNvSpPr>
            <a:spLocks noChangeArrowheads="1"/>
          </p:cNvSpPr>
          <p:nvPr/>
        </p:nvSpPr>
        <p:spPr bwMode="auto">
          <a:xfrm>
            <a:off x="3759200" y="3738563"/>
            <a:ext cx="2717800" cy="749300"/>
          </a:xfrm>
          <a:prstGeom prst="homePlate">
            <a:avLst>
              <a:gd name="adj" fmla="val 35448"/>
            </a:avLst>
          </a:prstGeom>
          <a:solidFill>
            <a:srgbClr val="1240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SzPts val="1100"/>
              <a:buFont typeface="Arial" panose="020B0604020202020204" pitchFamily="34" charset="0"/>
              <a:buNone/>
            </a:pPr>
            <a:endParaRPr lang="cs-CZ" altLang="cs-CZ"/>
          </a:p>
        </p:txBody>
      </p:sp>
      <p:sp>
        <p:nvSpPr>
          <p:cNvPr id="25604" name="Google Shape;267;p25">
            <a:extLst>
              <a:ext uri="{FF2B5EF4-FFF2-40B4-BE49-F238E27FC236}">
                <a16:creationId xmlns:a16="http://schemas.microsoft.com/office/drawing/2014/main" xmlns="" id="{EB4BF33E-71DD-4D2B-BF4F-587CFEA31A7F}"/>
              </a:ext>
            </a:extLst>
          </p:cNvPr>
          <p:cNvSpPr>
            <a:spLocks noChangeArrowheads="1"/>
          </p:cNvSpPr>
          <p:nvPr/>
        </p:nvSpPr>
        <p:spPr bwMode="auto">
          <a:xfrm>
            <a:off x="3759200" y="3003550"/>
            <a:ext cx="3487738" cy="749300"/>
          </a:xfrm>
          <a:prstGeom prst="homePlate">
            <a:avLst>
              <a:gd name="adj" fmla="val 35449"/>
            </a:avLst>
          </a:pr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SzPts val="1100"/>
              <a:buFont typeface="Arial" panose="020B0604020202020204" pitchFamily="34" charset="0"/>
              <a:buNone/>
            </a:pPr>
            <a:endParaRPr lang="cs-CZ" altLang="cs-CZ"/>
          </a:p>
        </p:txBody>
      </p:sp>
      <p:sp>
        <p:nvSpPr>
          <p:cNvPr id="25605" name="Google Shape;268;p25">
            <a:extLst>
              <a:ext uri="{FF2B5EF4-FFF2-40B4-BE49-F238E27FC236}">
                <a16:creationId xmlns:a16="http://schemas.microsoft.com/office/drawing/2014/main" xmlns="" id="{5C0D6BD5-3F48-4CB4-B271-4EE183769ADE}"/>
              </a:ext>
            </a:extLst>
          </p:cNvPr>
          <p:cNvSpPr>
            <a:spLocks noChangeArrowheads="1"/>
          </p:cNvSpPr>
          <p:nvPr/>
        </p:nvSpPr>
        <p:spPr bwMode="auto">
          <a:xfrm>
            <a:off x="3759200" y="2259013"/>
            <a:ext cx="2227263" cy="749300"/>
          </a:xfrm>
          <a:prstGeom prst="homePlate">
            <a:avLst>
              <a:gd name="adj" fmla="val 35449"/>
            </a:avLst>
          </a:pr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SzPts val="1100"/>
              <a:buFont typeface="Arial" panose="020B0604020202020204" pitchFamily="34" charset="0"/>
              <a:buNone/>
            </a:pPr>
            <a:endParaRPr lang="cs-CZ" altLang="cs-CZ"/>
          </a:p>
        </p:txBody>
      </p:sp>
      <p:sp>
        <p:nvSpPr>
          <p:cNvPr id="25606" name="Google Shape;269;p25">
            <a:extLst>
              <a:ext uri="{FF2B5EF4-FFF2-40B4-BE49-F238E27FC236}">
                <a16:creationId xmlns:a16="http://schemas.microsoft.com/office/drawing/2014/main" xmlns="" id="{2738E059-E50F-4B9F-9CB8-FEE967634EEE}"/>
              </a:ext>
            </a:extLst>
          </p:cNvPr>
          <p:cNvSpPr>
            <a:spLocks noChangeArrowheads="1"/>
          </p:cNvSpPr>
          <p:nvPr/>
        </p:nvSpPr>
        <p:spPr bwMode="auto">
          <a:xfrm>
            <a:off x="3759200" y="1508125"/>
            <a:ext cx="2554288" cy="750888"/>
          </a:xfrm>
          <a:prstGeom prst="homePlate">
            <a:avLst>
              <a:gd name="adj" fmla="val 35371"/>
            </a:avLst>
          </a:pr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SzPts val="1100"/>
              <a:buFont typeface="Arial" panose="020B0604020202020204" pitchFamily="34" charset="0"/>
              <a:buNone/>
            </a:pPr>
            <a:endParaRPr lang="cs-CZ" altLang="cs-CZ"/>
          </a:p>
        </p:txBody>
      </p:sp>
      <p:sp>
        <p:nvSpPr>
          <p:cNvPr id="25607" name="Google Shape;270;p25">
            <a:extLst>
              <a:ext uri="{FF2B5EF4-FFF2-40B4-BE49-F238E27FC236}">
                <a16:creationId xmlns:a16="http://schemas.microsoft.com/office/drawing/2014/main" xmlns="" id="{7990C13C-F9AF-43EF-9E00-481E6B431E9C}"/>
              </a:ext>
            </a:extLst>
          </p:cNvPr>
          <p:cNvSpPr>
            <a:spLocks noChangeArrowheads="1"/>
          </p:cNvSpPr>
          <p:nvPr/>
        </p:nvSpPr>
        <p:spPr bwMode="auto">
          <a:xfrm>
            <a:off x="2898775" y="1312863"/>
            <a:ext cx="882650" cy="954087"/>
          </a:xfrm>
          <a:custGeom>
            <a:avLst/>
            <a:gdLst>
              <a:gd name="T0" fmla="*/ 0 w 120000"/>
              <a:gd name="T1" fmla="*/ 0 h 120000"/>
              <a:gd name="T2" fmla="*/ 120000 w 120000"/>
              <a:gd name="T3" fmla="*/ 120000 h 120000"/>
            </a:gdLst>
            <a:ahLst/>
            <a:cxnLst/>
            <a:rect l="T0" t="T1" r="T2" b="T3"/>
            <a:pathLst>
              <a:path w="120000" h="120000" extrusionOk="0">
                <a:moveTo>
                  <a:pt x="33" y="0"/>
                </a:moveTo>
                <a:lnTo>
                  <a:pt x="120000" y="25236"/>
                </a:lnTo>
                <a:lnTo>
                  <a:pt x="120000" y="120000"/>
                </a:lnTo>
                <a:lnTo>
                  <a:pt x="311" y="103519"/>
                </a:lnTo>
                <a:cubicBezTo>
                  <a:pt x="497" y="69012"/>
                  <a:pt x="-151" y="34506"/>
                  <a:pt x="33" y="0"/>
                </a:cubicBezTo>
                <a:close/>
              </a:path>
            </a:pathLst>
          </a:custGeom>
          <a:solidFill>
            <a:srgbClr val="87AF6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endParaRPr lang="cs-CZ" altLang="cs-CZ" sz="2400">
              <a:solidFill>
                <a:srgbClr val="FFFFFF"/>
              </a:solidFill>
            </a:endParaRPr>
          </a:p>
        </p:txBody>
      </p:sp>
      <p:sp>
        <p:nvSpPr>
          <p:cNvPr id="25608" name="Google Shape;271;p25">
            <a:extLst>
              <a:ext uri="{FF2B5EF4-FFF2-40B4-BE49-F238E27FC236}">
                <a16:creationId xmlns:a16="http://schemas.microsoft.com/office/drawing/2014/main" xmlns="" id="{FEE31190-D93C-4D83-9111-20A8FAB5E2A1}"/>
              </a:ext>
            </a:extLst>
          </p:cNvPr>
          <p:cNvSpPr>
            <a:spLocks noChangeArrowheads="1"/>
          </p:cNvSpPr>
          <p:nvPr/>
        </p:nvSpPr>
        <p:spPr bwMode="auto">
          <a:xfrm>
            <a:off x="2892425" y="2132013"/>
            <a:ext cx="889000" cy="879475"/>
          </a:xfrm>
          <a:custGeom>
            <a:avLst/>
            <a:gdLst>
              <a:gd name="T0" fmla="*/ 0 w 120000"/>
              <a:gd name="T1" fmla="*/ 0 h 120000"/>
              <a:gd name="T2" fmla="*/ 120000 w 120000"/>
              <a:gd name="T3" fmla="*/ 120000 h 120000"/>
            </a:gdLst>
            <a:ahLst/>
            <a:cxnLst/>
            <a:rect l="T0" t="T1" r="T2" b="T3"/>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endParaRPr lang="cs-CZ" altLang="cs-CZ" sz="2400">
              <a:solidFill>
                <a:srgbClr val="FFFFFF"/>
              </a:solidFill>
            </a:endParaRPr>
          </a:p>
        </p:txBody>
      </p:sp>
      <p:sp>
        <p:nvSpPr>
          <p:cNvPr id="25609" name="Google Shape;272;p25">
            <a:extLst>
              <a:ext uri="{FF2B5EF4-FFF2-40B4-BE49-F238E27FC236}">
                <a16:creationId xmlns:a16="http://schemas.microsoft.com/office/drawing/2014/main" xmlns="" id="{ECADB1EE-862F-41EC-A630-B233A155F621}"/>
              </a:ext>
            </a:extLst>
          </p:cNvPr>
          <p:cNvSpPr>
            <a:spLocks noChangeArrowheads="1"/>
          </p:cNvSpPr>
          <p:nvPr/>
        </p:nvSpPr>
        <p:spPr bwMode="auto">
          <a:xfrm rot="10800000" flipH="1">
            <a:off x="2892425" y="3008313"/>
            <a:ext cx="889000" cy="874712"/>
          </a:xfrm>
          <a:custGeom>
            <a:avLst/>
            <a:gdLst>
              <a:gd name="T0" fmla="*/ 0 w 120000"/>
              <a:gd name="T1" fmla="*/ 0 h 120000"/>
              <a:gd name="T2" fmla="*/ 120000 w 120000"/>
              <a:gd name="T3" fmla="*/ 120000 h 120000"/>
            </a:gdLst>
            <a:ahLst/>
            <a:cxnLst/>
            <a:rect l="T0" t="T1" r="T2" b="T3"/>
            <a:pathLst>
              <a:path w="120000" h="120000" extrusionOk="0">
                <a:moveTo>
                  <a:pt x="577" y="0"/>
                </a:moveTo>
                <a:lnTo>
                  <a:pt x="120000" y="17383"/>
                </a:lnTo>
                <a:lnTo>
                  <a:pt x="120000" y="120000"/>
                </a:lnTo>
                <a:lnTo>
                  <a:pt x="24" y="120000"/>
                </a:lnTo>
                <a:cubicBezTo>
                  <a:pt x="-159" y="80000"/>
                  <a:pt x="761" y="40000"/>
                  <a:pt x="577" y="0"/>
                </a:cubicBezTo>
                <a:close/>
              </a:path>
            </a:pathLst>
          </a:custGeom>
          <a:solidFill>
            <a:srgbClr val="2E6E4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endParaRPr lang="cs-CZ" altLang="cs-CZ" sz="2400">
              <a:solidFill>
                <a:srgbClr val="FFFFFF"/>
              </a:solidFill>
            </a:endParaRPr>
          </a:p>
        </p:txBody>
      </p:sp>
      <p:sp>
        <p:nvSpPr>
          <p:cNvPr id="25610" name="Google Shape;273;p25">
            <a:extLst>
              <a:ext uri="{FF2B5EF4-FFF2-40B4-BE49-F238E27FC236}">
                <a16:creationId xmlns:a16="http://schemas.microsoft.com/office/drawing/2014/main" xmlns="" id="{ED365E1D-24D7-47E2-89BB-22BAC1169AFB}"/>
              </a:ext>
            </a:extLst>
          </p:cNvPr>
          <p:cNvSpPr>
            <a:spLocks noChangeArrowheads="1"/>
          </p:cNvSpPr>
          <p:nvPr/>
        </p:nvSpPr>
        <p:spPr bwMode="auto">
          <a:xfrm rot="10800000" flipH="1">
            <a:off x="2894013" y="3751263"/>
            <a:ext cx="887412" cy="939800"/>
          </a:xfrm>
          <a:custGeom>
            <a:avLst/>
            <a:gdLst>
              <a:gd name="T0" fmla="*/ 0 w 120000"/>
              <a:gd name="T1" fmla="*/ 0 h 120000"/>
              <a:gd name="T2" fmla="*/ 120000 w 120000"/>
              <a:gd name="T3" fmla="*/ 120000 h 120000"/>
            </a:gdLst>
            <a:ahLst/>
            <a:cxnLst/>
            <a:rect l="T0" t="T1" r="T2" b="T3"/>
            <a:pathLst>
              <a:path w="120000" h="120000" extrusionOk="0">
                <a:moveTo>
                  <a:pt x="277" y="0"/>
                </a:moveTo>
                <a:lnTo>
                  <a:pt x="120000" y="25882"/>
                </a:lnTo>
                <a:lnTo>
                  <a:pt x="120000" y="120000"/>
                </a:lnTo>
                <a:lnTo>
                  <a:pt x="0" y="105098"/>
                </a:lnTo>
                <a:cubicBezTo>
                  <a:pt x="184" y="70065"/>
                  <a:pt x="92" y="35032"/>
                  <a:pt x="277" y="0"/>
                </a:cubicBezTo>
                <a:close/>
              </a:path>
            </a:pathLst>
          </a:custGeom>
          <a:solidFill>
            <a:srgbClr val="0B293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endParaRPr lang="cs-CZ" altLang="cs-CZ" sz="2400">
              <a:solidFill>
                <a:srgbClr val="FFFFFF"/>
              </a:solidFill>
            </a:endParaRPr>
          </a:p>
        </p:txBody>
      </p:sp>
      <p:sp>
        <p:nvSpPr>
          <p:cNvPr id="25611" name="Google Shape;274;p25">
            <a:extLst>
              <a:ext uri="{FF2B5EF4-FFF2-40B4-BE49-F238E27FC236}">
                <a16:creationId xmlns:a16="http://schemas.microsoft.com/office/drawing/2014/main" xmlns="" id="{1F8816EF-F617-4B2B-A5B4-EB085BC96C30}"/>
              </a:ext>
            </a:extLst>
          </p:cNvPr>
          <p:cNvSpPr>
            <a:spLocks noChangeArrowheads="1"/>
          </p:cNvSpPr>
          <p:nvPr/>
        </p:nvSpPr>
        <p:spPr bwMode="auto">
          <a:xfrm rot="10800000">
            <a:off x="2022475" y="3748088"/>
            <a:ext cx="877888" cy="941387"/>
          </a:xfrm>
          <a:custGeom>
            <a:avLst/>
            <a:gdLst>
              <a:gd name="T0" fmla="*/ 0 w 120000"/>
              <a:gd name="T1" fmla="*/ 0 h 120000"/>
              <a:gd name="T2" fmla="*/ 120000 w 120000"/>
              <a:gd name="T3" fmla="*/ 120000 h 120000"/>
            </a:gdLst>
            <a:ahLst/>
            <a:cxnLst/>
            <a:rect l="T0" t="T1" r="T2" b="T3"/>
            <a:pathLst>
              <a:path w="120000" h="120000" extrusionOk="0">
                <a:moveTo>
                  <a:pt x="33" y="0"/>
                </a:moveTo>
                <a:lnTo>
                  <a:pt x="120000" y="25565"/>
                </a:lnTo>
                <a:lnTo>
                  <a:pt x="120000" y="120000"/>
                </a:lnTo>
                <a:lnTo>
                  <a:pt x="313" y="105130"/>
                </a:lnTo>
                <a:cubicBezTo>
                  <a:pt x="499" y="70173"/>
                  <a:pt x="-152" y="34956"/>
                  <a:pt x="33" y="0"/>
                </a:cubicBezTo>
                <a:close/>
              </a:path>
            </a:pathLst>
          </a:custGeom>
          <a:solidFill>
            <a:srgbClr val="1240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endParaRPr lang="cs-CZ" altLang="cs-CZ" sz="2400">
              <a:solidFill>
                <a:srgbClr val="FFFFFF"/>
              </a:solidFill>
            </a:endParaRPr>
          </a:p>
        </p:txBody>
      </p:sp>
      <p:sp>
        <p:nvSpPr>
          <p:cNvPr id="25612" name="Google Shape;275;p25">
            <a:extLst>
              <a:ext uri="{FF2B5EF4-FFF2-40B4-BE49-F238E27FC236}">
                <a16:creationId xmlns:a16="http://schemas.microsoft.com/office/drawing/2014/main" xmlns="" id="{3B388418-617F-495B-8E6A-156BD2621273}"/>
              </a:ext>
            </a:extLst>
          </p:cNvPr>
          <p:cNvSpPr>
            <a:spLocks noChangeArrowheads="1"/>
          </p:cNvSpPr>
          <p:nvPr/>
        </p:nvSpPr>
        <p:spPr bwMode="auto">
          <a:xfrm flipH="1">
            <a:off x="2017713" y="2127250"/>
            <a:ext cx="884237" cy="876300"/>
          </a:xfrm>
          <a:custGeom>
            <a:avLst/>
            <a:gdLst>
              <a:gd name="T0" fmla="*/ 0 w 120000"/>
              <a:gd name="T1" fmla="*/ 0 h 120000"/>
              <a:gd name="T2" fmla="*/ 120000 w 120000"/>
              <a:gd name="T3" fmla="*/ 120000 h 120000"/>
            </a:gdLst>
            <a:ahLst/>
            <a:cxnLst/>
            <a:rect l="T0" t="T1" r="T2" b="T3"/>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endParaRPr lang="cs-CZ" altLang="cs-CZ" sz="2400">
              <a:solidFill>
                <a:srgbClr val="FFFFFF"/>
              </a:solidFill>
            </a:endParaRPr>
          </a:p>
        </p:txBody>
      </p:sp>
      <p:sp>
        <p:nvSpPr>
          <p:cNvPr id="25613" name="Google Shape;276;p25">
            <a:extLst>
              <a:ext uri="{FF2B5EF4-FFF2-40B4-BE49-F238E27FC236}">
                <a16:creationId xmlns:a16="http://schemas.microsoft.com/office/drawing/2014/main" xmlns="" id="{1256E71E-25B8-4058-B6AA-817CF776B2D2}"/>
              </a:ext>
            </a:extLst>
          </p:cNvPr>
          <p:cNvSpPr>
            <a:spLocks noChangeArrowheads="1"/>
          </p:cNvSpPr>
          <p:nvPr/>
        </p:nvSpPr>
        <p:spPr bwMode="auto">
          <a:xfrm flipH="1">
            <a:off x="2016125" y="1314450"/>
            <a:ext cx="887413" cy="939800"/>
          </a:xfrm>
          <a:custGeom>
            <a:avLst/>
            <a:gdLst>
              <a:gd name="T0" fmla="*/ 0 w 120000"/>
              <a:gd name="T1" fmla="*/ 0 h 120000"/>
              <a:gd name="T2" fmla="*/ 120000 w 120000"/>
              <a:gd name="T3" fmla="*/ 120000 h 120000"/>
            </a:gdLst>
            <a:ahLst/>
            <a:cxnLst/>
            <a:rect l="T0" t="T1" r="T2" b="T3"/>
            <a:pathLst>
              <a:path w="120000" h="120000" extrusionOk="0">
                <a:moveTo>
                  <a:pt x="33" y="0"/>
                </a:moveTo>
                <a:lnTo>
                  <a:pt x="120000" y="25359"/>
                </a:lnTo>
                <a:lnTo>
                  <a:pt x="120000" y="120000"/>
                </a:lnTo>
                <a:lnTo>
                  <a:pt x="310" y="104052"/>
                </a:lnTo>
                <a:cubicBezTo>
                  <a:pt x="495" y="69019"/>
                  <a:pt x="-151" y="35032"/>
                  <a:pt x="33" y="0"/>
                </a:cubicBezTo>
                <a:close/>
              </a:path>
            </a:pathLst>
          </a:cu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endParaRPr lang="cs-CZ" altLang="cs-CZ" sz="2400">
              <a:solidFill>
                <a:srgbClr val="FFFFFF"/>
              </a:solidFill>
            </a:endParaRPr>
          </a:p>
        </p:txBody>
      </p:sp>
      <p:sp>
        <p:nvSpPr>
          <p:cNvPr id="25614" name="Google Shape;277;p25">
            <a:extLst>
              <a:ext uri="{FF2B5EF4-FFF2-40B4-BE49-F238E27FC236}">
                <a16:creationId xmlns:a16="http://schemas.microsoft.com/office/drawing/2014/main" xmlns="" id="{B044840B-E5EB-4998-8E6D-13C0DBA7650A}"/>
              </a:ext>
            </a:extLst>
          </p:cNvPr>
          <p:cNvSpPr>
            <a:spLocks noChangeArrowheads="1"/>
          </p:cNvSpPr>
          <p:nvPr/>
        </p:nvSpPr>
        <p:spPr bwMode="auto">
          <a:xfrm rot="10800000">
            <a:off x="2020888" y="3003550"/>
            <a:ext cx="877887" cy="871538"/>
          </a:xfrm>
          <a:custGeom>
            <a:avLst/>
            <a:gdLst>
              <a:gd name="T0" fmla="*/ 0 w 120000"/>
              <a:gd name="T1" fmla="*/ 0 h 120000"/>
              <a:gd name="T2" fmla="*/ 120000 w 120000"/>
              <a:gd name="T3" fmla="*/ 120000 h 120000"/>
            </a:gdLst>
            <a:ahLst/>
            <a:cxnLst/>
            <a:rect l="T0" t="T1" r="T2" b="T3"/>
            <a:pathLst>
              <a:path w="120000" h="120000" extrusionOk="0">
                <a:moveTo>
                  <a:pt x="120000" y="120000"/>
                </a:moveTo>
                <a:lnTo>
                  <a:pt x="54" y="120000"/>
                </a:lnTo>
                <a:cubicBezTo>
                  <a:pt x="240" y="79812"/>
                  <a:pt x="-132" y="40187"/>
                  <a:pt x="53" y="0"/>
                </a:cubicBezTo>
                <a:lnTo>
                  <a:pt x="120000" y="16766"/>
                </a:lnTo>
                <a:close/>
              </a:path>
            </a:pathLst>
          </a:cu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endParaRPr lang="cs-CZ" altLang="cs-CZ" sz="2400">
              <a:solidFill>
                <a:srgbClr val="FFFFFF"/>
              </a:solidFill>
            </a:endParaRPr>
          </a:p>
        </p:txBody>
      </p:sp>
      <p:sp>
        <p:nvSpPr>
          <p:cNvPr id="25615" name="Google Shape;278;p25">
            <a:extLst>
              <a:ext uri="{FF2B5EF4-FFF2-40B4-BE49-F238E27FC236}">
                <a16:creationId xmlns:a16="http://schemas.microsoft.com/office/drawing/2014/main" xmlns="" id="{658E34AE-145C-43E7-9820-1CC017A46479}"/>
              </a:ext>
            </a:extLst>
          </p:cNvPr>
          <p:cNvSpPr>
            <a:spLocks noChangeArrowheads="1"/>
          </p:cNvSpPr>
          <p:nvPr/>
        </p:nvSpPr>
        <p:spPr bwMode="auto">
          <a:xfrm>
            <a:off x="1985963" y="1412875"/>
            <a:ext cx="477837" cy="3290888"/>
          </a:xfrm>
          <a:custGeom>
            <a:avLst/>
            <a:gdLst>
              <a:gd name="T0" fmla="*/ 0 w 120000"/>
              <a:gd name="T1" fmla="*/ 0 h 120000"/>
              <a:gd name="T2" fmla="*/ 120000 w 120000"/>
              <a:gd name="T3" fmla="*/ 120000 h 120000"/>
            </a:gdLst>
            <a:ahLst/>
            <a:cxnLst/>
            <a:rect l="T0" t="T1" r="T2" b="T3"/>
            <a:pathLst>
              <a:path w="120000" h="120000" extrusionOk="0">
                <a:moveTo>
                  <a:pt x="0" y="115785"/>
                </a:moveTo>
                <a:lnTo>
                  <a:pt x="0" y="3719"/>
                </a:lnTo>
                <a:lnTo>
                  <a:pt x="120000" y="0"/>
                </a:lnTo>
                <a:lnTo>
                  <a:pt x="120000" y="120000"/>
                </a:lnTo>
                <a:lnTo>
                  <a:pt x="0" y="115785"/>
                </a:lnTo>
                <a:close/>
              </a:path>
            </a:pathLst>
          </a:custGeom>
          <a:gradFill rotWithShape="0">
            <a:gsLst>
              <a:gs pos="0">
                <a:srgbClr val="FFFFFF">
                  <a:alpha val="9801"/>
                </a:srgbClr>
              </a:gs>
              <a:gs pos="100000">
                <a:srgbClr val="FFFFFF">
                  <a:alpha val="24704"/>
                </a:srgbClr>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endParaRPr lang="cs-CZ" altLang="cs-CZ" sz="2400">
              <a:solidFill>
                <a:srgbClr val="FFFFFF"/>
              </a:solidFill>
            </a:endParaRPr>
          </a:p>
        </p:txBody>
      </p:sp>
      <p:sp>
        <p:nvSpPr>
          <p:cNvPr id="25616" name="Google Shape;279;p25">
            <a:extLst>
              <a:ext uri="{FF2B5EF4-FFF2-40B4-BE49-F238E27FC236}">
                <a16:creationId xmlns:a16="http://schemas.microsoft.com/office/drawing/2014/main" xmlns="" id="{A2B7060F-9C69-471B-B7B9-E531B4C93985}"/>
              </a:ext>
            </a:extLst>
          </p:cNvPr>
          <p:cNvSpPr txBox="1">
            <a:spLocks noChangeArrowheads="1"/>
          </p:cNvSpPr>
          <p:nvPr/>
        </p:nvSpPr>
        <p:spPr bwMode="auto">
          <a:xfrm>
            <a:off x="3878263" y="1654175"/>
            <a:ext cx="5969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400" b="1" dirty="0">
                <a:solidFill>
                  <a:srgbClr val="FFFFFF"/>
                </a:solidFill>
                <a:latin typeface="Weekly Free Light" panose="00000400000000000000" pitchFamily="50" charset="-18"/>
                <a:sym typeface="Nixie One" panose="02000503080000020004" pitchFamily="50" charset="0"/>
              </a:rPr>
              <a:t>01</a:t>
            </a:r>
          </a:p>
        </p:txBody>
      </p:sp>
      <p:cxnSp>
        <p:nvCxnSpPr>
          <p:cNvPr id="25617" name="Google Shape;280;p25">
            <a:extLst>
              <a:ext uri="{FF2B5EF4-FFF2-40B4-BE49-F238E27FC236}">
                <a16:creationId xmlns:a16="http://schemas.microsoft.com/office/drawing/2014/main" xmlns="" id="{9A51A5E5-3741-4B7B-A378-87FAD003445E}"/>
              </a:ext>
            </a:extLst>
          </p:cNvPr>
          <p:cNvCxnSpPr>
            <a:cxnSpLocks noChangeShapeType="1"/>
          </p:cNvCxnSpPr>
          <p:nvPr/>
        </p:nvCxnSpPr>
        <p:spPr bwMode="auto">
          <a:xfrm>
            <a:off x="4476750" y="1682750"/>
            <a:ext cx="0" cy="392113"/>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25618" name="Google Shape;281;p25">
            <a:extLst>
              <a:ext uri="{FF2B5EF4-FFF2-40B4-BE49-F238E27FC236}">
                <a16:creationId xmlns:a16="http://schemas.microsoft.com/office/drawing/2014/main" xmlns="" id="{7DE014D0-1AE3-413E-AA8F-16B09C0B348D}"/>
              </a:ext>
            </a:extLst>
          </p:cNvPr>
          <p:cNvSpPr txBox="1">
            <a:spLocks noChangeArrowheads="1"/>
          </p:cNvSpPr>
          <p:nvPr/>
        </p:nvSpPr>
        <p:spPr bwMode="auto">
          <a:xfrm>
            <a:off x="4532313" y="1666875"/>
            <a:ext cx="14541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ct val="83000"/>
              </a:lnSpc>
              <a:buClr>
                <a:srgbClr val="000000"/>
              </a:buClr>
              <a:buFont typeface="Arial" panose="020B0604020202020204" pitchFamily="34" charset="0"/>
              <a:buNone/>
            </a:pPr>
            <a:r>
              <a:rPr lang="sk-SK" altLang="cs-CZ" sz="1000" dirty="0" smtClean="0">
                <a:solidFill>
                  <a:srgbClr val="FFFFFF"/>
                </a:solidFill>
                <a:latin typeface="Weekly Free Light" panose="00000400000000000000" pitchFamily="50" charset="-18"/>
                <a:sym typeface="Nixie One" panose="02000503080000020004" pitchFamily="50" charset="0"/>
              </a:rPr>
              <a:t> Stredovek</a:t>
            </a:r>
            <a:endParaRPr lang="sk-SK" altLang="cs-CZ" sz="1000" dirty="0">
              <a:solidFill>
                <a:srgbClr val="FFFFFF"/>
              </a:solidFill>
              <a:latin typeface="Weekly Free Light" panose="00000400000000000000" pitchFamily="50" charset="-18"/>
              <a:sym typeface="Nixie One" panose="02000503080000020004" pitchFamily="50" charset="0"/>
            </a:endParaRPr>
          </a:p>
        </p:txBody>
      </p:sp>
      <p:sp>
        <p:nvSpPr>
          <p:cNvPr id="25619" name="Google Shape;282;p25">
            <a:extLst>
              <a:ext uri="{FF2B5EF4-FFF2-40B4-BE49-F238E27FC236}">
                <a16:creationId xmlns:a16="http://schemas.microsoft.com/office/drawing/2014/main" xmlns="" id="{F31F18EC-293A-4F56-B6CC-1706872366BE}"/>
              </a:ext>
            </a:extLst>
          </p:cNvPr>
          <p:cNvSpPr txBox="1">
            <a:spLocks noChangeArrowheads="1"/>
          </p:cNvSpPr>
          <p:nvPr/>
        </p:nvSpPr>
        <p:spPr bwMode="auto">
          <a:xfrm>
            <a:off x="3878263" y="2392363"/>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400" b="1" dirty="0">
                <a:solidFill>
                  <a:srgbClr val="FFFFFF"/>
                </a:solidFill>
                <a:latin typeface="Weekly Free Light" panose="00000400000000000000" pitchFamily="50" charset="-18"/>
                <a:sym typeface="Nixie One" panose="02000503080000020004" pitchFamily="50" charset="0"/>
              </a:rPr>
              <a:t>02</a:t>
            </a:r>
            <a:endParaRPr lang="sk-SK" altLang="cs-CZ" sz="2400" b="1" dirty="0">
              <a:latin typeface="Weekly Free Light" panose="00000400000000000000" pitchFamily="50" charset="-18"/>
              <a:sym typeface="Nixie One" panose="02000503080000020004" pitchFamily="50" charset="0"/>
            </a:endParaRPr>
          </a:p>
        </p:txBody>
      </p:sp>
      <p:cxnSp>
        <p:nvCxnSpPr>
          <p:cNvPr id="25620" name="Google Shape;283;p25">
            <a:extLst>
              <a:ext uri="{FF2B5EF4-FFF2-40B4-BE49-F238E27FC236}">
                <a16:creationId xmlns:a16="http://schemas.microsoft.com/office/drawing/2014/main" xmlns="" id="{5FE08788-C72F-4D56-891F-AE62CCB7A616}"/>
              </a:ext>
            </a:extLst>
          </p:cNvPr>
          <p:cNvCxnSpPr>
            <a:cxnSpLocks noChangeShapeType="1"/>
          </p:cNvCxnSpPr>
          <p:nvPr/>
        </p:nvCxnSpPr>
        <p:spPr bwMode="auto">
          <a:xfrm>
            <a:off x="4476750" y="2420938"/>
            <a:ext cx="0" cy="392112"/>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25621" name="Google Shape;284;p25">
            <a:extLst>
              <a:ext uri="{FF2B5EF4-FFF2-40B4-BE49-F238E27FC236}">
                <a16:creationId xmlns:a16="http://schemas.microsoft.com/office/drawing/2014/main" xmlns="" id="{4473CE7E-D6B4-46BD-B53D-91AE76CA304A}"/>
              </a:ext>
            </a:extLst>
          </p:cNvPr>
          <p:cNvSpPr txBox="1">
            <a:spLocks noChangeArrowheads="1"/>
          </p:cNvSpPr>
          <p:nvPr/>
        </p:nvSpPr>
        <p:spPr bwMode="auto">
          <a:xfrm>
            <a:off x="4532313" y="2409825"/>
            <a:ext cx="13843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ct val="83000"/>
              </a:lnSpc>
              <a:buClr>
                <a:srgbClr val="000000"/>
              </a:buClr>
              <a:buFont typeface="Arial" panose="020B0604020202020204" pitchFamily="34" charset="0"/>
              <a:buNone/>
            </a:pPr>
            <a:r>
              <a:rPr lang="sk-SK" altLang="cs-CZ" sz="1000" dirty="0" smtClean="0">
                <a:solidFill>
                  <a:srgbClr val="FFFFFF"/>
                </a:solidFill>
                <a:latin typeface="Weekly Free Light" panose="00000400000000000000" pitchFamily="50" charset="-18"/>
                <a:sym typeface="Nixie One" panose="02000503080000020004" pitchFamily="50" charset="0"/>
              </a:rPr>
              <a:t>Vznik a vývoj Franskej ríše</a:t>
            </a:r>
            <a:endParaRPr lang="sk-SK" altLang="cs-CZ" sz="1000" dirty="0">
              <a:solidFill>
                <a:srgbClr val="FFFFFF"/>
              </a:solidFill>
              <a:latin typeface="Weekly Free Light" panose="00000400000000000000" pitchFamily="50" charset="-18"/>
              <a:sym typeface="Nixie One" panose="02000503080000020004" pitchFamily="50" charset="0"/>
            </a:endParaRPr>
          </a:p>
        </p:txBody>
      </p:sp>
      <p:sp>
        <p:nvSpPr>
          <p:cNvPr id="25622" name="Google Shape;285;p25">
            <a:extLst>
              <a:ext uri="{FF2B5EF4-FFF2-40B4-BE49-F238E27FC236}">
                <a16:creationId xmlns:a16="http://schemas.microsoft.com/office/drawing/2014/main" xmlns="" id="{DA8E3CFA-F3F9-4A7A-829D-5446A748F956}"/>
              </a:ext>
            </a:extLst>
          </p:cNvPr>
          <p:cNvSpPr txBox="1">
            <a:spLocks noChangeArrowheads="1"/>
          </p:cNvSpPr>
          <p:nvPr/>
        </p:nvSpPr>
        <p:spPr bwMode="auto">
          <a:xfrm>
            <a:off x="3878263" y="3151188"/>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400" b="1" dirty="0">
                <a:solidFill>
                  <a:srgbClr val="FFFFFF"/>
                </a:solidFill>
                <a:latin typeface="Weekly Free Light" panose="00000400000000000000" pitchFamily="50" charset="-18"/>
                <a:sym typeface="Nixie One" panose="02000503080000020004" pitchFamily="50" charset="0"/>
              </a:rPr>
              <a:t>03</a:t>
            </a:r>
          </a:p>
        </p:txBody>
      </p:sp>
      <p:cxnSp>
        <p:nvCxnSpPr>
          <p:cNvPr id="25623" name="Google Shape;286;p25">
            <a:extLst>
              <a:ext uri="{FF2B5EF4-FFF2-40B4-BE49-F238E27FC236}">
                <a16:creationId xmlns:a16="http://schemas.microsoft.com/office/drawing/2014/main" xmlns="" id="{3292D679-5B44-4F87-A9A0-F20743FDC29F}"/>
              </a:ext>
            </a:extLst>
          </p:cNvPr>
          <p:cNvCxnSpPr>
            <a:cxnSpLocks noChangeShapeType="1"/>
          </p:cNvCxnSpPr>
          <p:nvPr/>
        </p:nvCxnSpPr>
        <p:spPr bwMode="auto">
          <a:xfrm>
            <a:off x="4476750" y="3179763"/>
            <a:ext cx="0" cy="392112"/>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25624" name="Google Shape;287;p25">
            <a:extLst>
              <a:ext uri="{FF2B5EF4-FFF2-40B4-BE49-F238E27FC236}">
                <a16:creationId xmlns:a16="http://schemas.microsoft.com/office/drawing/2014/main" xmlns="" id="{5B9E291E-BFC3-44DF-880C-2679CEC3C9A7}"/>
              </a:ext>
            </a:extLst>
          </p:cNvPr>
          <p:cNvSpPr txBox="1">
            <a:spLocks noChangeArrowheads="1"/>
          </p:cNvSpPr>
          <p:nvPr/>
        </p:nvSpPr>
        <p:spPr bwMode="auto">
          <a:xfrm>
            <a:off x="4532313" y="3094038"/>
            <a:ext cx="13843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ct val="83000"/>
              </a:lnSpc>
              <a:buClr>
                <a:srgbClr val="000000"/>
              </a:buClr>
              <a:buFont typeface="Arial" panose="020B0604020202020204" pitchFamily="34" charset="0"/>
              <a:buNone/>
            </a:pPr>
            <a:r>
              <a:rPr lang="sk-SK" altLang="cs-CZ" sz="1000" dirty="0" smtClean="0">
                <a:solidFill>
                  <a:srgbClr val="FFFFFF"/>
                </a:solidFill>
                <a:latin typeface="Weekly Free Light" panose="00000400000000000000" pitchFamily="50" charset="-18"/>
                <a:sym typeface="Nixie One" panose="02000503080000020004" pitchFamily="50" charset="0"/>
              </a:rPr>
              <a:t>Kultúra Franskej ríše a jej odkaz</a:t>
            </a:r>
            <a:endParaRPr lang="sk-SK" altLang="cs-CZ" sz="1000" dirty="0">
              <a:solidFill>
                <a:srgbClr val="FFFFFF"/>
              </a:solidFill>
              <a:latin typeface="Weekly Free Light" panose="00000400000000000000" pitchFamily="50" charset="-18"/>
              <a:sym typeface="Nixie One" panose="02000503080000020004" pitchFamily="50" charset="0"/>
            </a:endParaRPr>
          </a:p>
        </p:txBody>
      </p:sp>
      <p:sp>
        <p:nvSpPr>
          <p:cNvPr id="25625" name="Google Shape;288;p25">
            <a:extLst>
              <a:ext uri="{FF2B5EF4-FFF2-40B4-BE49-F238E27FC236}">
                <a16:creationId xmlns:a16="http://schemas.microsoft.com/office/drawing/2014/main" xmlns="" id="{34C2E9C1-77B9-47DA-BE36-E5F3E02A20AC}"/>
              </a:ext>
            </a:extLst>
          </p:cNvPr>
          <p:cNvSpPr txBox="1">
            <a:spLocks noChangeArrowheads="1"/>
          </p:cNvSpPr>
          <p:nvPr/>
        </p:nvSpPr>
        <p:spPr bwMode="auto">
          <a:xfrm>
            <a:off x="3878263" y="3881438"/>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400" b="1" dirty="0">
                <a:solidFill>
                  <a:srgbClr val="FFFFFF"/>
                </a:solidFill>
                <a:latin typeface="Weekly Free Light" panose="00000400000000000000" pitchFamily="50" charset="-18"/>
                <a:sym typeface="Nixie One" panose="02000503080000020004" pitchFamily="50" charset="0"/>
              </a:rPr>
              <a:t>04</a:t>
            </a:r>
          </a:p>
        </p:txBody>
      </p:sp>
      <p:cxnSp>
        <p:nvCxnSpPr>
          <p:cNvPr id="25626" name="Google Shape;289;p25">
            <a:extLst>
              <a:ext uri="{FF2B5EF4-FFF2-40B4-BE49-F238E27FC236}">
                <a16:creationId xmlns:a16="http://schemas.microsoft.com/office/drawing/2014/main" xmlns="" id="{EA7277BC-257F-4C6C-82BF-772197ED5776}"/>
              </a:ext>
            </a:extLst>
          </p:cNvPr>
          <p:cNvCxnSpPr>
            <a:cxnSpLocks noChangeShapeType="1"/>
          </p:cNvCxnSpPr>
          <p:nvPr/>
        </p:nvCxnSpPr>
        <p:spPr bwMode="auto">
          <a:xfrm>
            <a:off x="4476750" y="3910013"/>
            <a:ext cx="0" cy="393700"/>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25627" name="Google Shape;290;p25">
            <a:extLst>
              <a:ext uri="{FF2B5EF4-FFF2-40B4-BE49-F238E27FC236}">
                <a16:creationId xmlns:a16="http://schemas.microsoft.com/office/drawing/2014/main" xmlns="" id="{E36E0DD5-B38C-4B09-9561-35CCD09BCE70}"/>
              </a:ext>
            </a:extLst>
          </p:cNvPr>
          <p:cNvSpPr txBox="1">
            <a:spLocks noChangeArrowheads="1"/>
          </p:cNvSpPr>
          <p:nvPr/>
        </p:nvSpPr>
        <p:spPr bwMode="auto">
          <a:xfrm>
            <a:off x="4532313" y="3825875"/>
            <a:ext cx="13843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ct val="83000"/>
              </a:lnSpc>
              <a:buClr>
                <a:srgbClr val="000000"/>
              </a:buClr>
              <a:buFont typeface="Arial" panose="020B0604020202020204" pitchFamily="34" charset="0"/>
              <a:buNone/>
            </a:pPr>
            <a:r>
              <a:rPr lang="sk-SK" altLang="cs-CZ" sz="1000" dirty="0" smtClean="0">
                <a:solidFill>
                  <a:srgbClr val="FFFFFF"/>
                </a:solidFill>
                <a:latin typeface="Weekly Free Light" panose="00000400000000000000" pitchFamily="50" charset="-18"/>
                <a:sym typeface="Nixie One" panose="02000503080000020004" pitchFamily="50" charset="0"/>
              </a:rPr>
              <a:t>Edukačné materiály</a:t>
            </a:r>
            <a:endParaRPr lang="sk-SK" altLang="cs-CZ" sz="1000" dirty="0">
              <a:solidFill>
                <a:srgbClr val="FFFFFF"/>
              </a:solidFill>
              <a:latin typeface="Weekly Free Light" panose="00000400000000000000" pitchFamily="50" charset="-18"/>
              <a:sym typeface="Nixie One" panose="02000503080000020004" pitchFamily="50" charset="0"/>
            </a:endParaRPr>
          </a:p>
        </p:txBody>
      </p:sp>
      <p:sp>
        <p:nvSpPr>
          <p:cNvPr id="25628" name="Google Shape;291;p25">
            <a:extLst>
              <a:ext uri="{FF2B5EF4-FFF2-40B4-BE49-F238E27FC236}">
                <a16:creationId xmlns:a16="http://schemas.microsoft.com/office/drawing/2014/main" xmlns="" id="{B23D4561-CEBA-4B04-AD9E-CEE756F0DAEC}"/>
              </a:ext>
            </a:extLst>
          </p:cNvPr>
          <p:cNvSpPr>
            <a:spLocks noChangeArrowheads="1"/>
          </p:cNvSpPr>
          <p:nvPr/>
        </p:nvSpPr>
        <p:spPr bwMode="auto">
          <a:xfrm flipH="1">
            <a:off x="3787775" y="1509713"/>
            <a:ext cx="90488" cy="2978150"/>
          </a:xfrm>
          <a:custGeom>
            <a:avLst/>
            <a:gdLst>
              <a:gd name="T0" fmla="*/ 0 w 120000"/>
              <a:gd name="T1" fmla="*/ 0 h 120000"/>
              <a:gd name="T2" fmla="*/ 120000 w 120000"/>
              <a:gd name="T3" fmla="*/ 120000 h 120000"/>
            </a:gdLst>
            <a:ahLst/>
            <a:cxnLst/>
            <a:rect l="T0" t="T1" r="T2" b="T3"/>
            <a:pathLst>
              <a:path w="120000" h="120000" extrusionOk="0">
                <a:moveTo>
                  <a:pt x="0" y="115785"/>
                </a:moveTo>
                <a:lnTo>
                  <a:pt x="0" y="3719"/>
                </a:lnTo>
                <a:lnTo>
                  <a:pt x="120000" y="0"/>
                </a:lnTo>
                <a:lnTo>
                  <a:pt x="120000" y="120000"/>
                </a:lnTo>
                <a:lnTo>
                  <a:pt x="0" y="115785"/>
                </a:lnTo>
                <a:close/>
              </a:path>
            </a:pathLst>
          </a:custGeom>
          <a:gradFill rotWithShape="0">
            <a:gsLst>
              <a:gs pos="0">
                <a:srgbClr val="FFFFFF">
                  <a:alpha val="9801"/>
                </a:srgbClr>
              </a:gs>
              <a:gs pos="100000">
                <a:srgbClr val="FFFFFF">
                  <a:alpha val="24704"/>
                </a:srgbClr>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endParaRPr lang="cs-CZ" altLang="cs-CZ" sz="2400">
              <a:solidFill>
                <a:srgbClr val="FFFFFF"/>
              </a:solidFill>
            </a:endParaRPr>
          </a:p>
        </p:txBody>
      </p:sp>
      <p:sp>
        <p:nvSpPr>
          <p:cNvPr id="25629" name="Google Shape;292;p25">
            <a:extLst>
              <a:ext uri="{FF2B5EF4-FFF2-40B4-BE49-F238E27FC236}">
                <a16:creationId xmlns:a16="http://schemas.microsoft.com/office/drawing/2014/main" xmlns="" id="{1D4CCF48-BEE6-49FB-9138-7E6DA7DB6FC6}"/>
              </a:ext>
            </a:extLst>
          </p:cNvPr>
          <p:cNvSpPr txBox="1">
            <a:spLocks noChangeArrowheads="1"/>
          </p:cNvSpPr>
          <p:nvPr/>
        </p:nvSpPr>
        <p:spPr bwMode="auto">
          <a:xfrm>
            <a:off x="5362575" y="4487863"/>
            <a:ext cx="37115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spcBef>
                <a:spcPts val="600"/>
              </a:spcBef>
              <a:buClr>
                <a:srgbClr val="000000"/>
              </a:buClr>
              <a:buFont typeface="Arial" panose="020B0604020202020204" pitchFamily="34" charset="0"/>
              <a:buNone/>
            </a:pPr>
            <a:endParaRPr lang="sk-SK" altLang="cs-CZ" sz="1200" b="1" dirty="0">
              <a:solidFill>
                <a:srgbClr val="18637B"/>
              </a:solidFill>
              <a:latin typeface="Weekly Free Light" panose="00000400000000000000" pitchFamily="50" charset="-18"/>
              <a:sym typeface="Nixie One" panose="02000503080000020004" pitchFamily="50" charset="0"/>
            </a:endParaRPr>
          </a:p>
        </p:txBody>
      </p:sp>
      <p:sp>
        <p:nvSpPr>
          <p:cNvPr id="25630" name="Google Shape;293;p25">
            <a:extLst>
              <a:ext uri="{FF2B5EF4-FFF2-40B4-BE49-F238E27FC236}">
                <a16:creationId xmlns:a16="http://schemas.microsoft.com/office/drawing/2014/main" xmlns="" id="{2A95356F-B1D6-4695-A965-5D89017D0973}"/>
              </a:ext>
            </a:extLst>
          </p:cNvPr>
          <p:cNvSpPr>
            <a:spLocks noChangeArrowheads="1"/>
          </p:cNvSpPr>
          <p:nvPr/>
        </p:nvSpPr>
        <p:spPr bwMode="auto">
          <a:xfrm>
            <a:off x="3187700" y="1646238"/>
            <a:ext cx="328613" cy="285750"/>
          </a:xfrm>
          <a:custGeom>
            <a:avLst/>
            <a:gdLst>
              <a:gd name="T0" fmla="*/ 0 w 18365"/>
              <a:gd name="T1" fmla="*/ 0 h 16026"/>
              <a:gd name="T2" fmla="*/ 18365 w 18365"/>
              <a:gd name="T3" fmla="*/ 16026 h 16026"/>
            </a:gdLst>
            <a:ahLst/>
            <a:cxnLst/>
            <a:rect l="T0" t="T1" r="T2" b="T3"/>
            <a:pathLst>
              <a:path w="18365" h="16026" fill="none" extrusionOk="0">
                <a:moveTo>
                  <a:pt x="9182" y="0"/>
                </a:moveTo>
                <a:lnTo>
                  <a:pt x="0" y="8841"/>
                </a:lnTo>
                <a:lnTo>
                  <a:pt x="2874" y="8841"/>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nvGrpSpPr>
          <p:cNvPr id="25631" name="Google Shape;294;p25">
            <a:extLst>
              <a:ext uri="{FF2B5EF4-FFF2-40B4-BE49-F238E27FC236}">
                <a16:creationId xmlns:a16="http://schemas.microsoft.com/office/drawing/2014/main" xmlns="" id="{73CCB8B6-2332-41E9-8C98-5A022CB32243}"/>
              </a:ext>
            </a:extLst>
          </p:cNvPr>
          <p:cNvGrpSpPr>
            <a:grpSpLocks/>
          </p:cNvGrpSpPr>
          <p:nvPr/>
        </p:nvGrpSpPr>
        <p:grpSpPr bwMode="auto">
          <a:xfrm>
            <a:off x="3184525" y="2463800"/>
            <a:ext cx="334963" cy="334963"/>
            <a:chOff x="5941025" y="3634400"/>
            <a:chExt cx="467650" cy="467650"/>
          </a:xfrm>
        </p:grpSpPr>
        <p:sp>
          <p:nvSpPr>
            <p:cNvPr id="25644" name="Google Shape;295;p25">
              <a:extLst>
                <a:ext uri="{FF2B5EF4-FFF2-40B4-BE49-F238E27FC236}">
                  <a16:creationId xmlns:a16="http://schemas.microsoft.com/office/drawing/2014/main" xmlns="" id="{4DC60864-A610-4CFB-914C-85DA82A56CBF}"/>
                </a:ext>
              </a:extLst>
            </p:cNvPr>
            <p:cNvSpPr>
              <a:spLocks noChangeArrowheads="1"/>
            </p:cNvSpPr>
            <p:nvPr/>
          </p:nvSpPr>
          <p:spPr bwMode="auto">
            <a:xfrm>
              <a:off x="5941025" y="3634400"/>
              <a:ext cx="467650" cy="467650"/>
            </a:xfrm>
            <a:custGeom>
              <a:avLst/>
              <a:gdLst>
                <a:gd name="T0" fmla="*/ 0 w 18706"/>
                <a:gd name="T1" fmla="*/ 0 h 18706"/>
                <a:gd name="T2" fmla="*/ 18706 w 18706"/>
                <a:gd name="T3" fmla="*/ 18706 h 18706"/>
              </a:gdLst>
              <a:ahLst/>
              <a:cxnLst/>
              <a:rect l="T0" t="T1" r="T2" b="T3"/>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5645" name="Google Shape;296;p25">
              <a:extLst>
                <a:ext uri="{FF2B5EF4-FFF2-40B4-BE49-F238E27FC236}">
                  <a16:creationId xmlns:a16="http://schemas.microsoft.com/office/drawing/2014/main" xmlns="" id="{9B548468-DA7A-4390-944F-E6AA4E58F856}"/>
                </a:ext>
              </a:extLst>
            </p:cNvPr>
            <p:cNvSpPr>
              <a:spLocks noChangeArrowheads="1"/>
            </p:cNvSpPr>
            <p:nvPr/>
          </p:nvSpPr>
          <p:spPr bwMode="auto">
            <a:xfrm>
              <a:off x="6211975" y="3753150"/>
              <a:ext cx="19525" cy="18900"/>
            </a:xfrm>
            <a:custGeom>
              <a:avLst/>
              <a:gdLst>
                <a:gd name="T0" fmla="*/ 0 w 781"/>
                <a:gd name="T1" fmla="*/ 0 h 756"/>
                <a:gd name="T2" fmla="*/ 781 w 781"/>
                <a:gd name="T3" fmla="*/ 756 h 756"/>
              </a:gdLst>
              <a:ahLst/>
              <a:cxnLst/>
              <a:rect l="T0" t="T1" r="T2" b="T3"/>
              <a:pathLst>
                <a:path w="781" h="756" fill="none" extrusionOk="0">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5646" name="Google Shape;297;p25">
              <a:extLst>
                <a:ext uri="{FF2B5EF4-FFF2-40B4-BE49-F238E27FC236}">
                  <a16:creationId xmlns:a16="http://schemas.microsoft.com/office/drawing/2014/main" xmlns="" id="{A2D08DF9-15DC-4C66-BCD3-8C147F4A6F47}"/>
                </a:ext>
              </a:extLst>
            </p:cNvPr>
            <p:cNvSpPr>
              <a:spLocks noChangeArrowheads="1"/>
            </p:cNvSpPr>
            <p:nvPr/>
          </p:nvSpPr>
          <p:spPr bwMode="auto">
            <a:xfrm>
              <a:off x="5943475" y="3695900"/>
              <a:ext cx="177800" cy="351350"/>
            </a:xfrm>
            <a:custGeom>
              <a:avLst/>
              <a:gdLst>
                <a:gd name="T0" fmla="*/ 0 w 7112"/>
                <a:gd name="T1" fmla="*/ 0 h 14054"/>
                <a:gd name="T2" fmla="*/ 7112 w 7112"/>
                <a:gd name="T3" fmla="*/ 14054 h 14054"/>
              </a:gdLst>
              <a:ahLst/>
              <a:cxnLst/>
              <a:rect l="T0" t="T1" r="T2" b="T3"/>
              <a:pathLst>
                <a:path w="7112" h="14054" fill="none" extrusionOk="0">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5647" name="Google Shape;298;p25">
              <a:extLst>
                <a:ext uri="{FF2B5EF4-FFF2-40B4-BE49-F238E27FC236}">
                  <a16:creationId xmlns:a16="http://schemas.microsoft.com/office/drawing/2014/main" xmlns="" id="{7AB27266-E5CF-4D2A-88F0-3F5DBFDF6CD8}"/>
                </a:ext>
              </a:extLst>
            </p:cNvPr>
            <p:cNvSpPr>
              <a:spLocks noChangeArrowheads="1"/>
            </p:cNvSpPr>
            <p:nvPr/>
          </p:nvSpPr>
          <p:spPr bwMode="auto">
            <a:xfrm>
              <a:off x="6128575" y="3695900"/>
              <a:ext cx="86475" cy="47525"/>
            </a:xfrm>
            <a:custGeom>
              <a:avLst/>
              <a:gdLst>
                <a:gd name="T0" fmla="*/ 0 w 3459"/>
                <a:gd name="T1" fmla="*/ 0 h 1901"/>
                <a:gd name="T2" fmla="*/ 3459 w 3459"/>
                <a:gd name="T3" fmla="*/ 1901 h 1901"/>
              </a:gdLst>
              <a:ahLst/>
              <a:cxnLst/>
              <a:rect l="T0" t="T1" r="T2" b="T3"/>
              <a:pathLst>
                <a:path w="3459" h="1901" fill="none" extrusionOk="0">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5648" name="Google Shape;299;p25">
              <a:extLst>
                <a:ext uri="{FF2B5EF4-FFF2-40B4-BE49-F238E27FC236}">
                  <a16:creationId xmlns:a16="http://schemas.microsoft.com/office/drawing/2014/main" xmlns="" id="{39435534-C422-4385-BF10-48B5DB79E13C}"/>
                </a:ext>
              </a:extLst>
            </p:cNvPr>
            <p:cNvSpPr>
              <a:spLocks noChangeArrowheads="1"/>
            </p:cNvSpPr>
            <p:nvPr/>
          </p:nvSpPr>
          <p:spPr bwMode="auto">
            <a:xfrm>
              <a:off x="6357500" y="3940075"/>
              <a:ext cx="18900" cy="34725"/>
            </a:xfrm>
            <a:custGeom>
              <a:avLst/>
              <a:gdLst>
                <a:gd name="T0" fmla="*/ 0 w 756"/>
                <a:gd name="T1" fmla="*/ 0 h 1389"/>
                <a:gd name="T2" fmla="*/ 756 w 756"/>
                <a:gd name="T3" fmla="*/ 1389 h 1389"/>
              </a:gdLst>
              <a:ahLst/>
              <a:cxnLst/>
              <a:rect l="T0" t="T1" r="T2" b="T3"/>
              <a:pathLst>
                <a:path w="756" h="1389" fill="none" extrusionOk="0">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5649" name="Google Shape;300;p25">
              <a:extLst>
                <a:ext uri="{FF2B5EF4-FFF2-40B4-BE49-F238E27FC236}">
                  <a16:creationId xmlns:a16="http://schemas.microsoft.com/office/drawing/2014/main" xmlns="" id="{D5615764-8C7C-43BC-AE30-1CAE154E9D5F}"/>
                </a:ext>
              </a:extLst>
            </p:cNvPr>
            <p:cNvSpPr>
              <a:spLocks noChangeArrowheads="1"/>
            </p:cNvSpPr>
            <p:nvPr/>
          </p:nvSpPr>
          <p:spPr bwMode="auto">
            <a:xfrm>
              <a:off x="6202850" y="3720875"/>
              <a:ext cx="204000" cy="278875"/>
            </a:xfrm>
            <a:custGeom>
              <a:avLst/>
              <a:gdLst>
                <a:gd name="T0" fmla="*/ 0 w 8160"/>
                <a:gd name="T1" fmla="*/ 0 h 11155"/>
                <a:gd name="T2" fmla="*/ 8160 w 8160"/>
                <a:gd name="T3" fmla="*/ 11155 h 11155"/>
              </a:gdLst>
              <a:ahLst/>
              <a:cxnLst/>
              <a:rect l="T0" t="T1" r="T2" b="T3"/>
              <a:pathLst>
                <a:path w="8160" h="11155" fill="none" extrusionOk="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25634" name="Google Shape;312;p25">
            <a:extLst>
              <a:ext uri="{FF2B5EF4-FFF2-40B4-BE49-F238E27FC236}">
                <a16:creationId xmlns:a16="http://schemas.microsoft.com/office/drawing/2014/main" xmlns="" id="{69237724-62F4-432F-8CF5-8954A5FED92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F837128C-9D50-40FB-B2B1-5D698E5B4DAE}" type="slidenum">
              <a:rPr lang="sk-SK" altLang="cs-CZ" sz="800">
                <a:solidFill>
                  <a:srgbClr val="FFFFFF"/>
                </a:solidFill>
                <a:latin typeface="Roboto Slab" pitchFamily="2" charset="0"/>
                <a:sym typeface="Roboto Slab" pitchFamily="2" charset="0"/>
              </a:rPr>
              <a:pPr eaLnBrk="1" hangingPunct="1"/>
              <a:t>3</a:t>
            </a:fld>
            <a:endParaRPr lang="sk-SK" altLang="cs-CZ" sz="800">
              <a:solidFill>
                <a:srgbClr val="FFFFFF"/>
              </a:solidFill>
              <a:latin typeface="Roboto Slab" pitchFamily="2" charset="0"/>
              <a:sym typeface="Roboto Slab" pitchFamily="2" charset="0"/>
            </a:endParaRPr>
          </a:p>
        </p:txBody>
      </p:sp>
      <p:grpSp>
        <p:nvGrpSpPr>
          <p:cNvPr id="50" name="Google Shape;498;p40">
            <a:extLst>
              <a:ext uri="{FF2B5EF4-FFF2-40B4-BE49-F238E27FC236}">
                <a16:creationId xmlns:a16="http://schemas.microsoft.com/office/drawing/2014/main" xmlns="" id="{102FE64D-AF8F-4A6C-9C1A-5F8AF6D60981}"/>
              </a:ext>
            </a:extLst>
          </p:cNvPr>
          <p:cNvGrpSpPr>
            <a:grpSpLocks/>
          </p:cNvGrpSpPr>
          <p:nvPr/>
        </p:nvGrpSpPr>
        <p:grpSpPr bwMode="auto">
          <a:xfrm>
            <a:off x="625475" y="1044575"/>
            <a:ext cx="290513" cy="355600"/>
            <a:chOff x="596350" y="929175"/>
            <a:chExt cx="407950" cy="497475"/>
          </a:xfrm>
        </p:grpSpPr>
        <p:sp>
          <p:nvSpPr>
            <p:cNvPr id="51" name="Google Shape;499;p40">
              <a:extLst>
                <a:ext uri="{FF2B5EF4-FFF2-40B4-BE49-F238E27FC236}">
                  <a16:creationId xmlns:a16="http://schemas.microsoft.com/office/drawing/2014/main" xmlns="" id="{3A3E94B0-31AB-4023-85C2-459F653E33DA}"/>
                </a:ext>
              </a:extLst>
            </p:cNvPr>
            <p:cNvSpPr>
              <a:spLocks noChangeArrowheads="1"/>
            </p:cNvSpPr>
            <p:nvPr/>
          </p:nvSpPr>
          <p:spPr bwMode="auto">
            <a:xfrm>
              <a:off x="596350" y="953550"/>
              <a:ext cx="387250" cy="473100"/>
            </a:xfrm>
            <a:custGeom>
              <a:avLst/>
              <a:gdLst>
                <a:gd name="T0" fmla="*/ 0 w 15490"/>
                <a:gd name="T1" fmla="*/ 0 h 18924"/>
                <a:gd name="T2" fmla="*/ 15490 w 15490"/>
                <a:gd name="T3" fmla="*/ 18924 h 18924"/>
              </a:gdLst>
              <a:ahLst/>
              <a:cxnLst/>
              <a:rect l="T0" t="T1" r="T2" b="T3"/>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25" y="706"/>
                  </a:lnTo>
                  <a:lnTo>
                    <a:pt x="98" y="560"/>
                  </a:lnTo>
                  <a:lnTo>
                    <a:pt x="195" y="414"/>
                  </a:lnTo>
                  <a:lnTo>
                    <a:pt x="341" y="268"/>
                  </a:lnTo>
                  <a:lnTo>
                    <a:pt x="487" y="171"/>
                  </a:lnTo>
                  <a:lnTo>
                    <a:pt x="658" y="73"/>
                  </a:lnTo>
                  <a:lnTo>
                    <a:pt x="828" y="24"/>
                  </a:lnTo>
                  <a:lnTo>
                    <a:pt x="974"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52" name="Google Shape;500;p40">
              <a:extLst>
                <a:ext uri="{FF2B5EF4-FFF2-40B4-BE49-F238E27FC236}">
                  <a16:creationId xmlns:a16="http://schemas.microsoft.com/office/drawing/2014/main" xmlns="" id="{67729491-6F3B-46C7-8E38-A5CC2C942536}"/>
                </a:ext>
              </a:extLst>
            </p:cNvPr>
            <p:cNvSpPr>
              <a:spLocks noChangeArrowheads="1"/>
            </p:cNvSpPr>
            <p:nvPr/>
          </p:nvSpPr>
          <p:spPr bwMode="auto">
            <a:xfrm>
              <a:off x="626775" y="929175"/>
              <a:ext cx="377525" cy="462775"/>
            </a:xfrm>
            <a:custGeom>
              <a:avLst/>
              <a:gdLst>
                <a:gd name="T0" fmla="*/ 0 w 15101"/>
                <a:gd name="T1" fmla="*/ 0 h 18511"/>
                <a:gd name="T2" fmla="*/ 15101 w 15101"/>
                <a:gd name="T3" fmla="*/ 18511 h 18511"/>
              </a:gdLst>
              <a:ahLst/>
              <a:cxnLst/>
              <a:rect l="T0" t="T1" r="T2" b="T3"/>
              <a:pathLst>
                <a:path w="15101" h="18511" fill="none" extrusionOk="0">
                  <a:moveTo>
                    <a:pt x="15101" y="3362"/>
                  </a:move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53" name="Google Shape;501;p40">
              <a:extLst>
                <a:ext uri="{FF2B5EF4-FFF2-40B4-BE49-F238E27FC236}">
                  <a16:creationId xmlns:a16="http://schemas.microsoft.com/office/drawing/2014/main" xmlns="" id="{2C6653EF-7E08-490C-86AF-0D8787BF0F1C}"/>
                </a:ext>
              </a:extLst>
            </p:cNvPr>
            <p:cNvSpPr>
              <a:spLocks noChangeArrowheads="1"/>
            </p:cNvSpPr>
            <p:nvPr/>
          </p:nvSpPr>
          <p:spPr bwMode="auto">
            <a:xfrm>
              <a:off x="688900" y="1256150"/>
              <a:ext cx="133975" cy="25"/>
            </a:xfrm>
            <a:custGeom>
              <a:avLst/>
              <a:gdLst>
                <a:gd name="T0" fmla="*/ 0 w 5359"/>
                <a:gd name="T1" fmla="*/ 0 h 1"/>
                <a:gd name="T2" fmla="*/ 5359 w 5359"/>
                <a:gd name="T3" fmla="*/ 1 h 1"/>
              </a:gdLst>
              <a:ahLst/>
              <a:cxnLst/>
              <a:rect l="T0" t="T1" r="T2" b="T3"/>
              <a:pathLst>
                <a:path w="5359" h="1" fill="none" extrusionOk="0">
                  <a:moveTo>
                    <a:pt x="5358" y="0"/>
                  </a:moveTo>
                  <a:lnTo>
                    <a:pt x="0"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54" name="Google Shape;502;p40">
              <a:extLst>
                <a:ext uri="{FF2B5EF4-FFF2-40B4-BE49-F238E27FC236}">
                  <a16:creationId xmlns:a16="http://schemas.microsoft.com/office/drawing/2014/main" xmlns="" id="{DB289BCB-5385-43BB-9512-39E8ABDDDA01}"/>
                </a:ext>
              </a:extLst>
            </p:cNvPr>
            <p:cNvSpPr>
              <a:spLocks noChangeArrowheads="1"/>
            </p:cNvSpPr>
            <p:nvPr/>
          </p:nvSpPr>
          <p:spPr bwMode="auto">
            <a:xfrm>
              <a:off x="688900" y="1201350"/>
              <a:ext cx="255750" cy="25"/>
            </a:xfrm>
            <a:custGeom>
              <a:avLst/>
              <a:gdLst>
                <a:gd name="T0" fmla="*/ 0 w 10230"/>
                <a:gd name="T1" fmla="*/ 0 h 1"/>
                <a:gd name="T2" fmla="*/ 10230 w 10230"/>
                <a:gd name="T3" fmla="*/ 1 h 1"/>
              </a:gdLst>
              <a:ahLst/>
              <a:cxnLst/>
              <a:rect l="T0" t="T1" r="T2" b="T3"/>
              <a:pathLst>
                <a:path w="10230" h="1" fill="none" extrusionOk="0">
                  <a:moveTo>
                    <a:pt x="10229" y="1"/>
                  </a:moveTo>
                  <a:lnTo>
                    <a:pt x="0" y="1"/>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55" name="Google Shape;503;p40">
              <a:extLst>
                <a:ext uri="{FF2B5EF4-FFF2-40B4-BE49-F238E27FC236}">
                  <a16:creationId xmlns:a16="http://schemas.microsoft.com/office/drawing/2014/main" xmlns="" id="{341A8E72-AEBE-42BD-852A-EB1408A77E8E}"/>
                </a:ext>
              </a:extLst>
            </p:cNvPr>
            <p:cNvSpPr>
              <a:spLocks noChangeArrowheads="1"/>
            </p:cNvSpPr>
            <p:nvPr/>
          </p:nvSpPr>
          <p:spPr bwMode="auto">
            <a:xfrm>
              <a:off x="688900" y="1145950"/>
              <a:ext cx="255750" cy="25"/>
            </a:xfrm>
            <a:custGeom>
              <a:avLst/>
              <a:gdLst>
                <a:gd name="T0" fmla="*/ 0 w 10230"/>
                <a:gd name="T1" fmla="*/ 0 h 1"/>
                <a:gd name="T2" fmla="*/ 10230 w 10230"/>
                <a:gd name="T3" fmla="*/ 1 h 1"/>
              </a:gdLst>
              <a:ahLst/>
              <a:cxnLst/>
              <a:rect l="T0" t="T1" r="T2" b="T3"/>
              <a:pathLst>
                <a:path w="10230" h="1" fill="none" extrusionOk="0">
                  <a:moveTo>
                    <a:pt x="10229" y="0"/>
                  </a:moveTo>
                  <a:lnTo>
                    <a:pt x="0"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56" name="Google Shape;504;p40">
              <a:extLst>
                <a:ext uri="{FF2B5EF4-FFF2-40B4-BE49-F238E27FC236}">
                  <a16:creationId xmlns:a16="http://schemas.microsoft.com/office/drawing/2014/main" xmlns="" id="{3923B44B-84EE-4DAC-B552-641C9B67E6DE}"/>
                </a:ext>
              </a:extLst>
            </p:cNvPr>
            <p:cNvSpPr>
              <a:spLocks noChangeArrowheads="1"/>
            </p:cNvSpPr>
            <p:nvPr/>
          </p:nvSpPr>
          <p:spPr bwMode="auto">
            <a:xfrm>
              <a:off x="688900" y="1090525"/>
              <a:ext cx="255750" cy="25"/>
            </a:xfrm>
            <a:custGeom>
              <a:avLst/>
              <a:gdLst>
                <a:gd name="T0" fmla="*/ 0 w 10230"/>
                <a:gd name="T1" fmla="*/ 0 h 1"/>
                <a:gd name="T2" fmla="*/ 10230 w 10230"/>
                <a:gd name="T3" fmla="*/ 1 h 1"/>
              </a:gdLst>
              <a:ahLst/>
              <a:cxnLst/>
              <a:rect l="T0" t="T1" r="T2" b="T3"/>
              <a:pathLst>
                <a:path w="10230" h="1" fill="none" extrusionOk="0">
                  <a:moveTo>
                    <a:pt x="10229" y="1"/>
                  </a:moveTo>
                  <a:lnTo>
                    <a:pt x="0" y="1"/>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57" name="Google Shape;505;p40">
              <a:extLst>
                <a:ext uri="{FF2B5EF4-FFF2-40B4-BE49-F238E27FC236}">
                  <a16:creationId xmlns:a16="http://schemas.microsoft.com/office/drawing/2014/main" xmlns="" id="{95C9DEF9-79D4-4BB9-A388-102B247AA78C}"/>
                </a:ext>
              </a:extLst>
            </p:cNvPr>
            <p:cNvSpPr>
              <a:spLocks noChangeArrowheads="1"/>
            </p:cNvSpPr>
            <p:nvPr/>
          </p:nvSpPr>
          <p:spPr bwMode="auto">
            <a:xfrm>
              <a:off x="920250" y="929175"/>
              <a:ext cx="84050" cy="84050"/>
            </a:xfrm>
            <a:custGeom>
              <a:avLst/>
              <a:gdLst>
                <a:gd name="T0" fmla="*/ 0 w 3362"/>
                <a:gd name="T1" fmla="*/ 0 h 3362"/>
                <a:gd name="T2" fmla="*/ 3362 w 3362"/>
                <a:gd name="T3" fmla="*/ 3362 h 3362"/>
              </a:gdLst>
              <a:ahLst/>
              <a:cxnLst/>
              <a:rect l="T0" t="T1" r="T2" b="T3"/>
              <a:pathLst>
                <a:path w="3362" h="3362" fill="none" extrusionOk="0">
                  <a:moveTo>
                    <a:pt x="1" y="2582"/>
                  </a:moveTo>
                  <a:lnTo>
                    <a:pt x="1" y="1"/>
                  </a:lnTo>
                  <a:lnTo>
                    <a:pt x="3362" y="3362"/>
                  </a:lnTo>
                  <a:lnTo>
                    <a:pt x="780" y="3362"/>
                  </a:lnTo>
                  <a:lnTo>
                    <a:pt x="610" y="3337"/>
                  </a:lnTo>
                  <a:lnTo>
                    <a:pt x="464" y="3289"/>
                  </a:lnTo>
                  <a:lnTo>
                    <a:pt x="342" y="3216"/>
                  </a:lnTo>
                  <a:lnTo>
                    <a:pt x="220" y="3118"/>
                  </a:lnTo>
                  <a:lnTo>
                    <a:pt x="123" y="3021"/>
                  </a:lnTo>
                  <a:lnTo>
                    <a:pt x="50" y="2875"/>
                  </a:lnTo>
                  <a:lnTo>
                    <a:pt x="1" y="2729"/>
                  </a:lnTo>
                  <a:lnTo>
                    <a:pt x="1" y="258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grpSp>
        <p:nvGrpSpPr>
          <p:cNvPr id="58" name="Google Shape;498;p40">
            <a:extLst>
              <a:ext uri="{FF2B5EF4-FFF2-40B4-BE49-F238E27FC236}">
                <a16:creationId xmlns:a16="http://schemas.microsoft.com/office/drawing/2014/main" xmlns="" id="{102FE64D-AF8F-4A6C-9C1A-5F8AF6D60981}"/>
              </a:ext>
            </a:extLst>
          </p:cNvPr>
          <p:cNvGrpSpPr>
            <a:grpSpLocks/>
          </p:cNvGrpSpPr>
          <p:nvPr/>
        </p:nvGrpSpPr>
        <p:grpSpPr bwMode="auto">
          <a:xfrm>
            <a:off x="777875" y="1196975"/>
            <a:ext cx="290513" cy="355600"/>
            <a:chOff x="596350" y="929175"/>
            <a:chExt cx="407950" cy="497475"/>
          </a:xfrm>
        </p:grpSpPr>
        <p:sp>
          <p:nvSpPr>
            <p:cNvPr id="59" name="Google Shape;499;p40">
              <a:extLst>
                <a:ext uri="{FF2B5EF4-FFF2-40B4-BE49-F238E27FC236}">
                  <a16:creationId xmlns:a16="http://schemas.microsoft.com/office/drawing/2014/main" xmlns="" id="{3A3E94B0-31AB-4023-85C2-459F653E33DA}"/>
                </a:ext>
              </a:extLst>
            </p:cNvPr>
            <p:cNvSpPr>
              <a:spLocks noChangeArrowheads="1"/>
            </p:cNvSpPr>
            <p:nvPr/>
          </p:nvSpPr>
          <p:spPr bwMode="auto">
            <a:xfrm>
              <a:off x="596350" y="953550"/>
              <a:ext cx="387250" cy="473100"/>
            </a:xfrm>
            <a:custGeom>
              <a:avLst/>
              <a:gdLst>
                <a:gd name="T0" fmla="*/ 0 w 15490"/>
                <a:gd name="T1" fmla="*/ 0 h 18924"/>
                <a:gd name="T2" fmla="*/ 15490 w 15490"/>
                <a:gd name="T3" fmla="*/ 18924 h 18924"/>
              </a:gdLst>
              <a:ahLst/>
              <a:cxnLst/>
              <a:rect l="T0" t="T1" r="T2" b="T3"/>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25" y="706"/>
                  </a:lnTo>
                  <a:lnTo>
                    <a:pt x="98" y="560"/>
                  </a:lnTo>
                  <a:lnTo>
                    <a:pt x="195" y="414"/>
                  </a:lnTo>
                  <a:lnTo>
                    <a:pt x="341" y="268"/>
                  </a:lnTo>
                  <a:lnTo>
                    <a:pt x="487" y="171"/>
                  </a:lnTo>
                  <a:lnTo>
                    <a:pt x="658" y="73"/>
                  </a:lnTo>
                  <a:lnTo>
                    <a:pt x="828" y="24"/>
                  </a:lnTo>
                  <a:lnTo>
                    <a:pt x="974"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60" name="Google Shape;500;p40">
              <a:extLst>
                <a:ext uri="{FF2B5EF4-FFF2-40B4-BE49-F238E27FC236}">
                  <a16:creationId xmlns:a16="http://schemas.microsoft.com/office/drawing/2014/main" xmlns="" id="{67729491-6F3B-46C7-8E38-A5CC2C942536}"/>
                </a:ext>
              </a:extLst>
            </p:cNvPr>
            <p:cNvSpPr>
              <a:spLocks noChangeArrowheads="1"/>
            </p:cNvSpPr>
            <p:nvPr/>
          </p:nvSpPr>
          <p:spPr bwMode="auto">
            <a:xfrm>
              <a:off x="626775" y="929175"/>
              <a:ext cx="377525" cy="462775"/>
            </a:xfrm>
            <a:custGeom>
              <a:avLst/>
              <a:gdLst>
                <a:gd name="T0" fmla="*/ 0 w 15101"/>
                <a:gd name="T1" fmla="*/ 0 h 18511"/>
                <a:gd name="T2" fmla="*/ 15101 w 15101"/>
                <a:gd name="T3" fmla="*/ 18511 h 18511"/>
              </a:gdLst>
              <a:ahLst/>
              <a:cxnLst/>
              <a:rect l="T0" t="T1" r="T2" b="T3"/>
              <a:pathLst>
                <a:path w="15101" h="18511" fill="none" extrusionOk="0">
                  <a:moveTo>
                    <a:pt x="15101" y="3362"/>
                  </a:move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61" name="Google Shape;501;p40">
              <a:extLst>
                <a:ext uri="{FF2B5EF4-FFF2-40B4-BE49-F238E27FC236}">
                  <a16:creationId xmlns:a16="http://schemas.microsoft.com/office/drawing/2014/main" xmlns="" id="{2C6653EF-7E08-490C-86AF-0D8787BF0F1C}"/>
                </a:ext>
              </a:extLst>
            </p:cNvPr>
            <p:cNvSpPr>
              <a:spLocks noChangeArrowheads="1"/>
            </p:cNvSpPr>
            <p:nvPr/>
          </p:nvSpPr>
          <p:spPr bwMode="auto">
            <a:xfrm>
              <a:off x="688900" y="1256150"/>
              <a:ext cx="133975" cy="25"/>
            </a:xfrm>
            <a:custGeom>
              <a:avLst/>
              <a:gdLst>
                <a:gd name="T0" fmla="*/ 0 w 5359"/>
                <a:gd name="T1" fmla="*/ 0 h 1"/>
                <a:gd name="T2" fmla="*/ 5359 w 5359"/>
                <a:gd name="T3" fmla="*/ 1 h 1"/>
              </a:gdLst>
              <a:ahLst/>
              <a:cxnLst/>
              <a:rect l="T0" t="T1" r="T2" b="T3"/>
              <a:pathLst>
                <a:path w="5359" h="1" fill="none" extrusionOk="0">
                  <a:moveTo>
                    <a:pt x="5358" y="0"/>
                  </a:moveTo>
                  <a:lnTo>
                    <a:pt x="0"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62" name="Google Shape;502;p40">
              <a:extLst>
                <a:ext uri="{FF2B5EF4-FFF2-40B4-BE49-F238E27FC236}">
                  <a16:creationId xmlns:a16="http://schemas.microsoft.com/office/drawing/2014/main" xmlns="" id="{DB289BCB-5385-43BB-9512-39E8ABDDDA01}"/>
                </a:ext>
              </a:extLst>
            </p:cNvPr>
            <p:cNvSpPr>
              <a:spLocks noChangeArrowheads="1"/>
            </p:cNvSpPr>
            <p:nvPr/>
          </p:nvSpPr>
          <p:spPr bwMode="auto">
            <a:xfrm>
              <a:off x="688900" y="1201350"/>
              <a:ext cx="255750" cy="25"/>
            </a:xfrm>
            <a:custGeom>
              <a:avLst/>
              <a:gdLst>
                <a:gd name="T0" fmla="*/ 0 w 10230"/>
                <a:gd name="T1" fmla="*/ 0 h 1"/>
                <a:gd name="T2" fmla="*/ 10230 w 10230"/>
                <a:gd name="T3" fmla="*/ 1 h 1"/>
              </a:gdLst>
              <a:ahLst/>
              <a:cxnLst/>
              <a:rect l="T0" t="T1" r="T2" b="T3"/>
              <a:pathLst>
                <a:path w="10230" h="1" fill="none" extrusionOk="0">
                  <a:moveTo>
                    <a:pt x="10229" y="1"/>
                  </a:moveTo>
                  <a:lnTo>
                    <a:pt x="0" y="1"/>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63" name="Google Shape;503;p40">
              <a:extLst>
                <a:ext uri="{FF2B5EF4-FFF2-40B4-BE49-F238E27FC236}">
                  <a16:creationId xmlns:a16="http://schemas.microsoft.com/office/drawing/2014/main" xmlns="" id="{341A8E72-AEBE-42BD-852A-EB1408A77E8E}"/>
                </a:ext>
              </a:extLst>
            </p:cNvPr>
            <p:cNvSpPr>
              <a:spLocks noChangeArrowheads="1"/>
            </p:cNvSpPr>
            <p:nvPr/>
          </p:nvSpPr>
          <p:spPr bwMode="auto">
            <a:xfrm>
              <a:off x="688900" y="1145950"/>
              <a:ext cx="255750" cy="25"/>
            </a:xfrm>
            <a:custGeom>
              <a:avLst/>
              <a:gdLst>
                <a:gd name="T0" fmla="*/ 0 w 10230"/>
                <a:gd name="T1" fmla="*/ 0 h 1"/>
                <a:gd name="T2" fmla="*/ 10230 w 10230"/>
                <a:gd name="T3" fmla="*/ 1 h 1"/>
              </a:gdLst>
              <a:ahLst/>
              <a:cxnLst/>
              <a:rect l="T0" t="T1" r="T2" b="T3"/>
              <a:pathLst>
                <a:path w="10230" h="1" fill="none" extrusionOk="0">
                  <a:moveTo>
                    <a:pt x="10229" y="0"/>
                  </a:moveTo>
                  <a:lnTo>
                    <a:pt x="0"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64" name="Google Shape;504;p40">
              <a:extLst>
                <a:ext uri="{FF2B5EF4-FFF2-40B4-BE49-F238E27FC236}">
                  <a16:creationId xmlns:a16="http://schemas.microsoft.com/office/drawing/2014/main" xmlns="" id="{3923B44B-84EE-4DAC-B552-641C9B67E6DE}"/>
                </a:ext>
              </a:extLst>
            </p:cNvPr>
            <p:cNvSpPr>
              <a:spLocks noChangeArrowheads="1"/>
            </p:cNvSpPr>
            <p:nvPr/>
          </p:nvSpPr>
          <p:spPr bwMode="auto">
            <a:xfrm>
              <a:off x="688900" y="1090525"/>
              <a:ext cx="255750" cy="25"/>
            </a:xfrm>
            <a:custGeom>
              <a:avLst/>
              <a:gdLst>
                <a:gd name="T0" fmla="*/ 0 w 10230"/>
                <a:gd name="T1" fmla="*/ 0 h 1"/>
                <a:gd name="T2" fmla="*/ 10230 w 10230"/>
                <a:gd name="T3" fmla="*/ 1 h 1"/>
              </a:gdLst>
              <a:ahLst/>
              <a:cxnLst/>
              <a:rect l="T0" t="T1" r="T2" b="T3"/>
              <a:pathLst>
                <a:path w="10230" h="1" fill="none" extrusionOk="0">
                  <a:moveTo>
                    <a:pt x="10229" y="1"/>
                  </a:moveTo>
                  <a:lnTo>
                    <a:pt x="0" y="1"/>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65" name="Google Shape;505;p40">
              <a:extLst>
                <a:ext uri="{FF2B5EF4-FFF2-40B4-BE49-F238E27FC236}">
                  <a16:creationId xmlns:a16="http://schemas.microsoft.com/office/drawing/2014/main" xmlns="" id="{95C9DEF9-79D4-4BB9-A388-102B247AA78C}"/>
                </a:ext>
              </a:extLst>
            </p:cNvPr>
            <p:cNvSpPr>
              <a:spLocks noChangeArrowheads="1"/>
            </p:cNvSpPr>
            <p:nvPr/>
          </p:nvSpPr>
          <p:spPr bwMode="auto">
            <a:xfrm>
              <a:off x="920250" y="929175"/>
              <a:ext cx="84050" cy="84050"/>
            </a:xfrm>
            <a:custGeom>
              <a:avLst/>
              <a:gdLst>
                <a:gd name="T0" fmla="*/ 0 w 3362"/>
                <a:gd name="T1" fmla="*/ 0 h 3362"/>
                <a:gd name="T2" fmla="*/ 3362 w 3362"/>
                <a:gd name="T3" fmla="*/ 3362 h 3362"/>
              </a:gdLst>
              <a:ahLst/>
              <a:cxnLst/>
              <a:rect l="T0" t="T1" r="T2" b="T3"/>
              <a:pathLst>
                <a:path w="3362" h="3362" fill="none" extrusionOk="0">
                  <a:moveTo>
                    <a:pt x="1" y="2582"/>
                  </a:moveTo>
                  <a:lnTo>
                    <a:pt x="1" y="1"/>
                  </a:lnTo>
                  <a:lnTo>
                    <a:pt x="3362" y="3362"/>
                  </a:lnTo>
                  <a:lnTo>
                    <a:pt x="780" y="3362"/>
                  </a:lnTo>
                  <a:lnTo>
                    <a:pt x="610" y="3337"/>
                  </a:lnTo>
                  <a:lnTo>
                    <a:pt x="464" y="3289"/>
                  </a:lnTo>
                  <a:lnTo>
                    <a:pt x="342" y="3216"/>
                  </a:lnTo>
                  <a:lnTo>
                    <a:pt x="220" y="3118"/>
                  </a:lnTo>
                  <a:lnTo>
                    <a:pt x="123" y="3021"/>
                  </a:lnTo>
                  <a:lnTo>
                    <a:pt x="50" y="2875"/>
                  </a:lnTo>
                  <a:lnTo>
                    <a:pt x="1" y="2729"/>
                  </a:lnTo>
                  <a:lnTo>
                    <a:pt x="1" y="258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grpSp>
        <p:nvGrpSpPr>
          <p:cNvPr id="66" name="Google Shape;498;p40">
            <a:extLst>
              <a:ext uri="{FF2B5EF4-FFF2-40B4-BE49-F238E27FC236}">
                <a16:creationId xmlns:a16="http://schemas.microsoft.com/office/drawing/2014/main" xmlns="" id="{102FE64D-AF8F-4A6C-9C1A-5F8AF6D60981}"/>
              </a:ext>
            </a:extLst>
          </p:cNvPr>
          <p:cNvGrpSpPr>
            <a:grpSpLocks/>
          </p:cNvGrpSpPr>
          <p:nvPr/>
        </p:nvGrpSpPr>
        <p:grpSpPr bwMode="auto">
          <a:xfrm>
            <a:off x="3203848" y="4011910"/>
            <a:ext cx="290513" cy="355600"/>
            <a:chOff x="596350" y="929175"/>
            <a:chExt cx="407950" cy="497475"/>
          </a:xfrm>
        </p:grpSpPr>
        <p:sp>
          <p:nvSpPr>
            <p:cNvPr id="67" name="Google Shape;499;p40">
              <a:extLst>
                <a:ext uri="{FF2B5EF4-FFF2-40B4-BE49-F238E27FC236}">
                  <a16:creationId xmlns:a16="http://schemas.microsoft.com/office/drawing/2014/main" xmlns="" id="{3A3E94B0-31AB-4023-85C2-459F653E33DA}"/>
                </a:ext>
              </a:extLst>
            </p:cNvPr>
            <p:cNvSpPr>
              <a:spLocks noChangeArrowheads="1"/>
            </p:cNvSpPr>
            <p:nvPr/>
          </p:nvSpPr>
          <p:spPr bwMode="auto">
            <a:xfrm>
              <a:off x="596350" y="953550"/>
              <a:ext cx="387250" cy="473100"/>
            </a:xfrm>
            <a:custGeom>
              <a:avLst/>
              <a:gdLst>
                <a:gd name="T0" fmla="*/ 0 w 15490"/>
                <a:gd name="T1" fmla="*/ 0 h 18924"/>
                <a:gd name="T2" fmla="*/ 15490 w 15490"/>
                <a:gd name="T3" fmla="*/ 18924 h 18924"/>
              </a:gdLst>
              <a:ahLst/>
              <a:cxnLst/>
              <a:rect l="T0" t="T1" r="T2" b="T3"/>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25" y="706"/>
                  </a:lnTo>
                  <a:lnTo>
                    <a:pt x="98" y="560"/>
                  </a:lnTo>
                  <a:lnTo>
                    <a:pt x="195" y="414"/>
                  </a:lnTo>
                  <a:lnTo>
                    <a:pt x="341" y="268"/>
                  </a:lnTo>
                  <a:lnTo>
                    <a:pt x="487" y="171"/>
                  </a:lnTo>
                  <a:lnTo>
                    <a:pt x="658" y="73"/>
                  </a:lnTo>
                  <a:lnTo>
                    <a:pt x="828" y="24"/>
                  </a:lnTo>
                  <a:lnTo>
                    <a:pt x="974"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68" name="Google Shape;500;p40">
              <a:extLst>
                <a:ext uri="{FF2B5EF4-FFF2-40B4-BE49-F238E27FC236}">
                  <a16:creationId xmlns:a16="http://schemas.microsoft.com/office/drawing/2014/main" xmlns="" id="{67729491-6F3B-46C7-8E38-A5CC2C942536}"/>
                </a:ext>
              </a:extLst>
            </p:cNvPr>
            <p:cNvSpPr>
              <a:spLocks noChangeArrowheads="1"/>
            </p:cNvSpPr>
            <p:nvPr/>
          </p:nvSpPr>
          <p:spPr bwMode="auto">
            <a:xfrm>
              <a:off x="626775" y="929175"/>
              <a:ext cx="377525" cy="462775"/>
            </a:xfrm>
            <a:custGeom>
              <a:avLst/>
              <a:gdLst>
                <a:gd name="T0" fmla="*/ 0 w 15101"/>
                <a:gd name="T1" fmla="*/ 0 h 18511"/>
                <a:gd name="T2" fmla="*/ 15101 w 15101"/>
                <a:gd name="T3" fmla="*/ 18511 h 18511"/>
              </a:gdLst>
              <a:ahLst/>
              <a:cxnLst/>
              <a:rect l="T0" t="T1" r="T2" b="T3"/>
              <a:pathLst>
                <a:path w="15101" h="18511" fill="none" extrusionOk="0">
                  <a:moveTo>
                    <a:pt x="15101" y="3362"/>
                  </a:move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69" name="Google Shape;501;p40">
              <a:extLst>
                <a:ext uri="{FF2B5EF4-FFF2-40B4-BE49-F238E27FC236}">
                  <a16:creationId xmlns:a16="http://schemas.microsoft.com/office/drawing/2014/main" xmlns="" id="{2C6653EF-7E08-490C-86AF-0D8787BF0F1C}"/>
                </a:ext>
              </a:extLst>
            </p:cNvPr>
            <p:cNvSpPr>
              <a:spLocks noChangeArrowheads="1"/>
            </p:cNvSpPr>
            <p:nvPr/>
          </p:nvSpPr>
          <p:spPr bwMode="auto">
            <a:xfrm>
              <a:off x="688900" y="1256150"/>
              <a:ext cx="133975" cy="25"/>
            </a:xfrm>
            <a:custGeom>
              <a:avLst/>
              <a:gdLst>
                <a:gd name="T0" fmla="*/ 0 w 5359"/>
                <a:gd name="T1" fmla="*/ 0 h 1"/>
                <a:gd name="T2" fmla="*/ 5359 w 5359"/>
                <a:gd name="T3" fmla="*/ 1 h 1"/>
              </a:gdLst>
              <a:ahLst/>
              <a:cxnLst/>
              <a:rect l="T0" t="T1" r="T2" b="T3"/>
              <a:pathLst>
                <a:path w="5359" h="1" fill="none" extrusionOk="0">
                  <a:moveTo>
                    <a:pt x="5358" y="0"/>
                  </a:moveTo>
                  <a:lnTo>
                    <a:pt x="0"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70" name="Google Shape;502;p40">
              <a:extLst>
                <a:ext uri="{FF2B5EF4-FFF2-40B4-BE49-F238E27FC236}">
                  <a16:creationId xmlns:a16="http://schemas.microsoft.com/office/drawing/2014/main" xmlns="" id="{DB289BCB-5385-43BB-9512-39E8ABDDDA01}"/>
                </a:ext>
              </a:extLst>
            </p:cNvPr>
            <p:cNvSpPr>
              <a:spLocks noChangeArrowheads="1"/>
            </p:cNvSpPr>
            <p:nvPr/>
          </p:nvSpPr>
          <p:spPr bwMode="auto">
            <a:xfrm>
              <a:off x="688902" y="1201350"/>
              <a:ext cx="255750" cy="25"/>
            </a:xfrm>
            <a:custGeom>
              <a:avLst/>
              <a:gdLst>
                <a:gd name="T0" fmla="*/ 0 w 10230"/>
                <a:gd name="T1" fmla="*/ 0 h 1"/>
                <a:gd name="T2" fmla="*/ 10230 w 10230"/>
                <a:gd name="T3" fmla="*/ 1 h 1"/>
              </a:gdLst>
              <a:ahLst/>
              <a:cxnLst/>
              <a:rect l="T0" t="T1" r="T2" b="T3"/>
              <a:pathLst>
                <a:path w="10230" h="1" fill="none" extrusionOk="0">
                  <a:moveTo>
                    <a:pt x="10229" y="1"/>
                  </a:moveTo>
                  <a:lnTo>
                    <a:pt x="0" y="1"/>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71" name="Google Shape;503;p40">
              <a:extLst>
                <a:ext uri="{FF2B5EF4-FFF2-40B4-BE49-F238E27FC236}">
                  <a16:creationId xmlns:a16="http://schemas.microsoft.com/office/drawing/2014/main" xmlns="" id="{341A8E72-AEBE-42BD-852A-EB1408A77E8E}"/>
                </a:ext>
              </a:extLst>
            </p:cNvPr>
            <p:cNvSpPr>
              <a:spLocks noChangeArrowheads="1"/>
            </p:cNvSpPr>
            <p:nvPr/>
          </p:nvSpPr>
          <p:spPr bwMode="auto">
            <a:xfrm>
              <a:off x="688902" y="1145950"/>
              <a:ext cx="255750" cy="25"/>
            </a:xfrm>
            <a:custGeom>
              <a:avLst/>
              <a:gdLst>
                <a:gd name="T0" fmla="*/ 0 w 10230"/>
                <a:gd name="T1" fmla="*/ 0 h 1"/>
                <a:gd name="T2" fmla="*/ 10230 w 10230"/>
                <a:gd name="T3" fmla="*/ 1 h 1"/>
              </a:gdLst>
              <a:ahLst/>
              <a:cxnLst/>
              <a:rect l="T0" t="T1" r="T2" b="T3"/>
              <a:pathLst>
                <a:path w="10230" h="1" fill="none" extrusionOk="0">
                  <a:moveTo>
                    <a:pt x="10229" y="0"/>
                  </a:moveTo>
                  <a:lnTo>
                    <a:pt x="0"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72" name="Google Shape;504;p40">
              <a:extLst>
                <a:ext uri="{FF2B5EF4-FFF2-40B4-BE49-F238E27FC236}">
                  <a16:creationId xmlns:a16="http://schemas.microsoft.com/office/drawing/2014/main" xmlns="" id="{3923B44B-84EE-4DAC-B552-641C9B67E6DE}"/>
                </a:ext>
              </a:extLst>
            </p:cNvPr>
            <p:cNvSpPr>
              <a:spLocks noChangeArrowheads="1"/>
            </p:cNvSpPr>
            <p:nvPr/>
          </p:nvSpPr>
          <p:spPr bwMode="auto">
            <a:xfrm>
              <a:off x="688900" y="1090525"/>
              <a:ext cx="255750" cy="25"/>
            </a:xfrm>
            <a:custGeom>
              <a:avLst/>
              <a:gdLst>
                <a:gd name="T0" fmla="*/ 0 w 10230"/>
                <a:gd name="T1" fmla="*/ 0 h 1"/>
                <a:gd name="T2" fmla="*/ 10230 w 10230"/>
                <a:gd name="T3" fmla="*/ 1 h 1"/>
              </a:gdLst>
              <a:ahLst/>
              <a:cxnLst/>
              <a:rect l="T0" t="T1" r="T2" b="T3"/>
              <a:pathLst>
                <a:path w="10230" h="1" fill="none" extrusionOk="0">
                  <a:moveTo>
                    <a:pt x="10229" y="1"/>
                  </a:moveTo>
                  <a:lnTo>
                    <a:pt x="0" y="1"/>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73" name="Google Shape;505;p40">
              <a:extLst>
                <a:ext uri="{FF2B5EF4-FFF2-40B4-BE49-F238E27FC236}">
                  <a16:creationId xmlns:a16="http://schemas.microsoft.com/office/drawing/2014/main" xmlns="" id="{95C9DEF9-79D4-4BB9-A388-102B247AA78C}"/>
                </a:ext>
              </a:extLst>
            </p:cNvPr>
            <p:cNvSpPr>
              <a:spLocks noChangeArrowheads="1"/>
            </p:cNvSpPr>
            <p:nvPr/>
          </p:nvSpPr>
          <p:spPr bwMode="auto">
            <a:xfrm>
              <a:off x="920250" y="929175"/>
              <a:ext cx="84050" cy="84050"/>
            </a:xfrm>
            <a:custGeom>
              <a:avLst/>
              <a:gdLst>
                <a:gd name="T0" fmla="*/ 0 w 3362"/>
                <a:gd name="T1" fmla="*/ 0 h 3362"/>
                <a:gd name="T2" fmla="*/ 3362 w 3362"/>
                <a:gd name="T3" fmla="*/ 3362 h 3362"/>
              </a:gdLst>
              <a:ahLst/>
              <a:cxnLst/>
              <a:rect l="T0" t="T1" r="T2" b="T3"/>
              <a:pathLst>
                <a:path w="3362" h="3362" fill="none" extrusionOk="0">
                  <a:moveTo>
                    <a:pt x="1" y="2582"/>
                  </a:moveTo>
                  <a:lnTo>
                    <a:pt x="1" y="1"/>
                  </a:lnTo>
                  <a:lnTo>
                    <a:pt x="3362" y="3362"/>
                  </a:lnTo>
                  <a:lnTo>
                    <a:pt x="780" y="3362"/>
                  </a:lnTo>
                  <a:lnTo>
                    <a:pt x="610" y="3337"/>
                  </a:lnTo>
                  <a:lnTo>
                    <a:pt x="464" y="3289"/>
                  </a:lnTo>
                  <a:lnTo>
                    <a:pt x="342" y="3216"/>
                  </a:lnTo>
                  <a:lnTo>
                    <a:pt x="220" y="3118"/>
                  </a:lnTo>
                  <a:lnTo>
                    <a:pt x="123" y="3021"/>
                  </a:lnTo>
                  <a:lnTo>
                    <a:pt x="50" y="2875"/>
                  </a:lnTo>
                  <a:lnTo>
                    <a:pt x="1" y="2729"/>
                  </a:lnTo>
                  <a:lnTo>
                    <a:pt x="1" y="258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pic>
        <p:nvPicPr>
          <p:cNvPr id="74" name="Obrázok 6" descr="Erasmus+ logo EN.jpg"/>
          <p:cNvPicPr>
            <a:picLocks noChangeAspect="1"/>
          </p:cNvPicPr>
          <p:nvPr/>
        </p:nvPicPr>
        <p:blipFill>
          <a:blip r:embed="rId3"/>
          <a:srcRect/>
          <a:stretch>
            <a:fillRect/>
          </a:stretch>
        </p:blipFill>
        <p:spPr bwMode="auto">
          <a:xfrm>
            <a:off x="251520" y="555526"/>
            <a:ext cx="2593975" cy="571500"/>
          </a:xfrm>
          <a:prstGeom prst="rect">
            <a:avLst/>
          </a:prstGeom>
          <a:noFill/>
          <a:ln w="9525">
            <a:noFill/>
            <a:miter lim="800000"/>
            <a:headEnd/>
            <a:tailEnd/>
          </a:ln>
        </p:spPr>
      </p:pic>
      <p:sp>
        <p:nvSpPr>
          <p:cNvPr id="76" name="Obdĺžnik 75"/>
          <p:cNvSpPr/>
          <p:nvPr/>
        </p:nvSpPr>
        <p:spPr>
          <a:xfrm>
            <a:off x="212726" y="4746625"/>
            <a:ext cx="4262437" cy="34540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sk-SK" sz="2000" b="1" dirty="0">
                <a:cs typeface="Arial" pitchFamily="34" charset="0"/>
              </a:rPr>
              <a:t>2020-1-SK01-KA226-SCH-094350</a:t>
            </a:r>
          </a:p>
        </p:txBody>
      </p:sp>
      <p:grpSp>
        <p:nvGrpSpPr>
          <p:cNvPr id="75" name="Google Shape;506;p40">
            <a:extLst>
              <a:ext uri="{FF2B5EF4-FFF2-40B4-BE49-F238E27FC236}">
                <a16:creationId xmlns:a16="http://schemas.microsoft.com/office/drawing/2014/main" xmlns="" id="{49EB7D8B-489C-4FBF-9C52-6142C57EA5DB}"/>
              </a:ext>
            </a:extLst>
          </p:cNvPr>
          <p:cNvGrpSpPr>
            <a:grpSpLocks/>
          </p:cNvGrpSpPr>
          <p:nvPr/>
        </p:nvGrpSpPr>
        <p:grpSpPr bwMode="auto">
          <a:xfrm>
            <a:off x="3216732" y="3313113"/>
            <a:ext cx="296862" cy="252412"/>
            <a:chOff x="1934025" y="1001650"/>
            <a:chExt cx="415300" cy="355600"/>
          </a:xfrm>
        </p:grpSpPr>
        <p:sp>
          <p:nvSpPr>
            <p:cNvPr id="77" name="Google Shape;507;p40">
              <a:extLst>
                <a:ext uri="{FF2B5EF4-FFF2-40B4-BE49-F238E27FC236}">
                  <a16:creationId xmlns:a16="http://schemas.microsoft.com/office/drawing/2014/main" xmlns="" id="{A7AE631B-F386-4C42-89A7-5B41DF276805}"/>
                </a:ext>
              </a:extLst>
            </p:cNvPr>
            <p:cNvSpPr>
              <a:spLocks noChangeArrowheads="1"/>
            </p:cNvSpPr>
            <p:nvPr/>
          </p:nvSpPr>
          <p:spPr bwMode="auto">
            <a:xfrm>
              <a:off x="1934025" y="1303650"/>
              <a:ext cx="207650" cy="53600"/>
            </a:xfrm>
            <a:custGeom>
              <a:avLst/>
              <a:gdLst>
                <a:gd name="T0" fmla="*/ 0 w 8306"/>
                <a:gd name="T1" fmla="*/ 0 h 2144"/>
                <a:gd name="T2" fmla="*/ 8306 w 8306"/>
                <a:gd name="T3" fmla="*/ 2144 h 2144"/>
              </a:gdLst>
              <a:ahLst/>
              <a:cxnLst/>
              <a:rect l="T0" t="T1" r="T2" b="T3"/>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78" name="Google Shape;508;p40">
              <a:extLst>
                <a:ext uri="{FF2B5EF4-FFF2-40B4-BE49-F238E27FC236}">
                  <a16:creationId xmlns:a16="http://schemas.microsoft.com/office/drawing/2014/main" xmlns="" id="{A12116C8-35F8-4C0D-8213-2904F30CCC1D}"/>
                </a:ext>
              </a:extLst>
            </p:cNvPr>
            <p:cNvSpPr>
              <a:spLocks noChangeArrowheads="1"/>
            </p:cNvSpPr>
            <p:nvPr/>
          </p:nvSpPr>
          <p:spPr bwMode="auto">
            <a:xfrm>
              <a:off x="2141650" y="1303650"/>
              <a:ext cx="207675" cy="53600"/>
            </a:xfrm>
            <a:custGeom>
              <a:avLst/>
              <a:gdLst>
                <a:gd name="T0" fmla="*/ 0 w 8307"/>
                <a:gd name="T1" fmla="*/ 0 h 2144"/>
                <a:gd name="T2" fmla="*/ 8307 w 8307"/>
                <a:gd name="T3" fmla="*/ 2144 h 2144"/>
              </a:gdLst>
              <a:ahLst/>
              <a:cxnLst/>
              <a:rect l="T0" t="T1" r="T2" b="T3"/>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79" name="Google Shape;509;p40">
              <a:extLst>
                <a:ext uri="{FF2B5EF4-FFF2-40B4-BE49-F238E27FC236}">
                  <a16:creationId xmlns:a16="http://schemas.microsoft.com/office/drawing/2014/main" xmlns="" id="{69FEEA76-92BB-40E0-8E86-58FDB3FF148D}"/>
                </a:ext>
              </a:extLst>
            </p:cNvPr>
            <p:cNvSpPr>
              <a:spLocks noChangeArrowheads="1"/>
            </p:cNvSpPr>
            <p:nvPr/>
          </p:nvSpPr>
          <p:spPr bwMode="auto">
            <a:xfrm>
              <a:off x="1934025" y="1001650"/>
              <a:ext cx="207650" cy="331250"/>
            </a:xfrm>
            <a:custGeom>
              <a:avLst/>
              <a:gdLst>
                <a:gd name="T0" fmla="*/ 0 w 8306"/>
                <a:gd name="T1" fmla="*/ 0 h 13250"/>
                <a:gd name="T2" fmla="*/ 8306 w 8306"/>
                <a:gd name="T3" fmla="*/ 13250 h 13250"/>
              </a:gdLst>
              <a:ahLst/>
              <a:cxnLst/>
              <a:rect l="T0" t="T1" r="T2" b="T3"/>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80" name="Google Shape;510;p40">
              <a:extLst>
                <a:ext uri="{FF2B5EF4-FFF2-40B4-BE49-F238E27FC236}">
                  <a16:creationId xmlns:a16="http://schemas.microsoft.com/office/drawing/2014/main" xmlns="" id="{FF929261-5EFC-4194-BDD4-7AB1F1919A32}"/>
                </a:ext>
              </a:extLst>
            </p:cNvPr>
            <p:cNvSpPr>
              <a:spLocks noChangeArrowheads="1"/>
            </p:cNvSpPr>
            <p:nvPr/>
          </p:nvSpPr>
          <p:spPr bwMode="auto">
            <a:xfrm>
              <a:off x="2141650" y="1001650"/>
              <a:ext cx="207675" cy="331250"/>
            </a:xfrm>
            <a:custGeom>
              <a:avLst/>
              <a:gdLst>
                <a:gd name="T0" fmla="*/ 0 w 8307"/>
                <a:gd name="T1" fmla="*/ 0 h 13250"/>
                <a:gd name="T2" fmla="*/ 8307 w 8307"/>
                <a:gd name="T3" fmla="*/ 13250 h 13250"/>
              </a:gdLst>
              <a:ahLst/>
              <a:cxnLst/>
              <a:rect l="T0" t="T1" r="T2" b="T3"/>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Google Shape;146;p16">
            <a:extLst>
              <a:ext uri="{FF2B5EF4-FFF2-40B4-BE49-F238E27FC236}">
                <a16:creationId xmlns:a16="http://schemas.microsoft.com/office/drawing/2014/main" xmlns="" id="{FFAF13A7-9FD4-4F85-8875-FFB4749CCC88}"/>
              </a:ext>
            </a:extLst>
          </p:cNvPr>
          <p:cNvSpPr txBox="1">
            <a:spLocks noGrp="1"/>
          </p:cNvSpPr>
          <p:nvPr>
            <p:ph type="ctrTitle"/>
          </p:nvPr>
        </p:nvSpPr>
        <p:spPr>
          <a:xfrm>
            <a:off x="4113213" y="2878138"/>
            <a:ext cx="4505325" cy="1160462"/>
          </a:xfrm>
        </p:spPr>
        <p:txBody>
          <a:bodyPr/>
          <a:lstStyle/>
          <a:p>
            <a:pPr algn="ctr" eaLnBrk="1" hangingPunct="1">
              <a:spcBef>
                <a:spcPct val="0"/>
              </a:spcBef>
              <a:spcAft>
                <a:spcPct val="0"/>
              </a:spcAft>
              <a:buFont typeface="Roboto Slab" pitchFamily="2" charset="0"/>
              <a:buNone/>
            </a:pPr>
            <a:r>
              <a:rPr lang="sk-SK" altLang="cs-CZ" b="1" dirty="0" smtClean="0">
                <a:latin typeface="Roboto Slab" pitchFamily="2" charset="0"/>
                <a:cs typeface="Arial" panose="020B0604020202020204" pitchFamily="34" charset="0"/>
                <a:sym typeface="Roboto Slab" pitchFamily="2" charset="0"/>
              </a:rPr>
              <a:t> Stredovek</a:t>
            </a:r>
            <a:endParaRPr lang="sk-SK" altLang="cs-CZ" b="1" dirty="0">
              <a:latin typeface="Roboto Slab" pitchFamily="2" charset="0"/>
              <a:cs typeface="Arial" panose="020B0604020202020204" pitchFamily="34" charset="0"/>
              <a:sym typeface="Roboto Slab" pitchFamily="2" charset="0"/>
            </a:endParaRPr>
          </a:p>
        </p:txBody>
      </p:sp>
      <p:sp>
        <p:nvSpPr>
          <p:cNvPr id="16388" name="Google Shape;148;p16">
            <a:extLst>
              <a:ext uri="{FF2B5EF4-FFF2-40B4-BE49-F238E27FC236}">
                <a16:creationId xmlns:a16="http://schemas.microsoft.com/office/drawing/2014/main" xmlns="" id="{74A22291-C8AF-4EFE-ADBF-71A2DAE105AF}"/>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0000" dirty="0">
                <a:solidFill>
                  <a:srgbClr val="18637B"/>
                </a:solidFill>
                <a:latin typeface="Roboto Slab" pitchFamily="2" charset="0"/>
                <a:sym typeface="Roboto Slab" pitchFamily="2" charset="0"/>
              </a:rPr>
              <a:t>1</a:t>
            </a:r>
          </a:p>
        </p:txBody>
      </p:sp>
      <p:sp>
        <p:nvSpPr>
          <p:cNvPr id="16389" name="Google Shape;149;p16">
            <a:extLst>
              <a:ext uri="{FF2B5EF4-FFF2-40B4-BE49-F238E27FC236}">
                <a16:creationId xmlns:a16="http://schemas.microsoft.com/office/drawing/2014/main" xmlns="" id="{E5F92440-AFB9-4E1C-AD90-26C19B8D899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3FBCF039-A333-4925-AADE-D5BEE4F5D4EC}" type="slidenum">
              <a:rPr lang="sk-SK" altLang="cs-CZ" sz="800">
                <a:solidFill>
                  <a:srgbClr val="FFFFFF"/>
                </a:solidFill>
                <a:latin typeface="Roboto Slab" pitchFamily="2" charset="0"/>
                <a:sym typeface="Roboto Slab" pitchFamily="2" charset="0"/>
              </a:rPr>
              <a:pPr eaLnBrk="1" hangingPunct="1"/>
              <a:t>4</a:t>
            </a:fld>
            <a:endParaRPr lang="sk-SK" altLang="cs-CZ" sz="800">
              <a:solidFill>
                <a:srgbClr val="FFFFFF"/>
              </a:solidFill>
              <a:latin typeface="Roboto Slab" pitchFamily="2" charset="0"/>
              <a:sym typeface="Roboto Slab" pitchFamily="2" charset="0"/>
            </a:endParaRPr>
          </a:p>
        </p:txBody>
      </p:sp>
      <p:pic>
        <p:nvPicPr>
          <p:cNvPr id="6" name="Obrázok 6" descr="Erasmus+ logo EN.jpg"/>
          <p:cNvPicPr>
            <a:picLocks noChangeAspect="1"/>
          </p:cNvPicPr>
          <p:nvPr/>
        </p:nvPicPr>
        <p:blipFill>
          <a:blip r:embed="rId3"/>
          <a:srcRect/>
          <a:stretch>
            <a:fillRect/>
          </a:stretch>
        </p:blipFill>
        <p:spPr bwMode="auto">
          <a:xfrm>
            <a:off x="251520" y="217488"/>
            <a:ext cx="2593975" cy="571500"/>
          </a:xfrm>
          <a:prstGeom prst="rect">
            <a:avLst/>
          </a:prstGeom>
          <a:noFill/>
          <a:ln w="9525">
            <a:noFill/>
            <a:miter lim="800000"/>
            <a:headEnd/>
            <a:tailEnd/>
          </a:ln>
        </p:spPr>
      </p:pic>
      <p:sp>
        <p:nvSpPr>
          <p:cNvPr id="7" name="Obdĺžnik 6"/>
          <p:cNvSpPr/>
          <p:nvPr/>
        </p:nvSpPr>
        <p:spPr>
          <a:xfrm>
            <a:off x="212725" y="4638675"/>
            <a:ext cx="4535488" cy="50482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sk-SK" sz="2000" b="1" dirty="0">
                <a:cs typeface="Arial" pitchFamily="34" charset="0"/>
              </a:rPr>
              <a:t>2020-1-SK01-KA226-SCH-094350</a:t>
            </a:r>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Google Shape;154;p17">
            <a:extLst>
              <a:ext uri="{FF2B5EF4-FFF2-40B4-BE49-F238E27FC236}">
                <a16:creationId xmlns:a16="http://schemas.microsoft.com/office/drawing/2014/main" xmlns="" id="{A96CE8B8-D31F-49A1-ABAC-047548208C16}"/>
              </a:ext>
            </a:extLst>
          </p:cNvPr>
          <p:cNvSpPr txBox="1">
            <a:spLocks noGrp="1"/>
          </p:cNvSpPr>
          <p:nvPr>
            <p:ph type="body" idx="1"/>
          </p:nvPr>
        </p:nvSpPr>
        <p:spPr>
          <a:xfrm>
            <a:off x="755576" y="1203598"/>
            <a:ext cx="7632848" cy="2736304"/>
          </a:xfrm>
        </p:spPr>
        <p:txBody>
          <a:bodyPr/>
          <a:lstStyle/>
          <a:p>
            <a:pPr marL="800100" lvl="1" indent="-342900" algn="just" eaLnBrk="1" hangingPunct="1">
              <a:spcAft>
                <a:spcPct val="0"/>
              </a:spcAft>
              <a:buFont typeface="Wingdings" panose="05000000000000000000" pitchFamily="2" charset="2"/>
              <a:buChar char="Ø"/>
            </a:pPr>
            <a:r>
              <a:rPr lang="sk-SK" altLang="cs-CZ" dirty="0" smtClean="0">
                <a:latin typeface="Weekly Free Light" panose="00000400000000000000" pitchFamily="50" charset="-18"/>
                <a:cs typeface="Arial" panose="020B0604020202020204" pitchFamily="34" charset="0"/>
                <a:sym typeface="Nixie One" panose="02000503080000020004" pitchFamily="50" charset="0"/>
              </a:rPr>
              <a:t>Doba temna</a:t>
            </a:r>
            <a:endParaRPr lang="sk-SK" altLang="cs-CZ" dirty="0">
              <a:latin typeface="Weekly Free Light" panose="00000400000000000000" pitchFamily="50" charset="-18"/>
              <a:cs typeface="Arial" panose="020B0604020202020204" pitchFamily="34" charset="0"/>
              <a:sym typeface="Nixie One" panose="02000503080000020004" pitchFamily="50" charset="0"/>
            </a:endParaRPr>
          </a:p>
          <a:p>
            <a:pPr marL="800100" lvl="1" indent="-342900" algn="just" eaLnBrk="1" hangingPunct="1">
              <a:spcAft>
                <a:spcPct val="0"/>
              </a:spcAft>
              <a:buFont typeface="Wingdings" panose="05000000000000000000" pitchFamily="2" charset="2"/>
              <a:buChar char="Ø"/>
            </a:pPr>
            <a:r>
              <a:rPr lang="sk-SK" altLang="cs-CZ" dirty="0" smtClean="0">
                <a:latin typeface="Weekly Free Light" panose="00000400000000000000" pitchFamily="50" charset="-18"/>
                <a:cs typeface="Arial" panose="020B0604020202020204" pitchFamily="34" charset="0"/>
                <a:sym typeface="Nixie One" panose="02000503080000020004" pitchFamily="50" charset="0"/>
              </a:rPr>
              <a:t>myšlienková mapa </a:t>
            </a:r>
            <a:r>
              <a:rPr lang="sk-SK" altLang="cs-CZ" dirty="0" smtClean="0">
                <a:latin typeface="Weekly Free Light" panose="00000400000000000000" pitchFamily="50" charset="-18"/>
                <a:cs typeface="Arial" panose="020B0604020202020204" pitchFamily="34" charset="0"/>
                <a:sym typeface="Nixie One" panose="02000503080000020004" pitchFamily="50" charset="0"/>
                <a:hlinkClick r:id="rId3"/>
              </a:rPr>
              <a:t>Stredovek</a:t>
            </a:r>
            <a:endParaRPr lang="sk-SK" altLang="cs-CZ" dirty="0" smtClean="0">
              <a:latin typeface="Weekly Free Light" panose="00000400000000000000" pitchFamily="50" charset="-18"/>
              <a:cs typeface="Arial" panose="020B0604020202020204" pitchFamily="34" charset="0"/>
              <a:sym typeface="Nixie One" panose="02000503080000020004" pitchFamily="50" charset="0"/>
            </a:endParaRPr>
          </a:p>
        </p:txBody>
      </p:sp>
      <p:sp>
        <p:nvSpPr>
          <p:cNvPr id="17411" name="Google Shape;155;p17">
            <a:extLst>
              <a:ext uri="{FF2B5EF4-FFF2-40B4-BE49-F238E27FC236}">
                <a16:creationId xmlns:a16="http://schemas.microsoft.com/office/drawing/2014/main" xmlns="" id="{A64976DE-1018-4B2B-A93E-36C7870CF24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383AC7E5-1B7B-46F2-9EA7-745023A3ABCF}" type="slidenum">
              <a:rPr lang="sk-SK" altLang="cs-CZ" sz="800" smtClean="0">
                <a:solidFill>
                  <a:srgbClr val="FFFFFF"/>
                </a:solidFill>
                <a:latin typeface="Roboto Slab" pitchFamily="2" charset="0"/>
                <a:sym typeface="Roboto Slab" pitchFamily="2" charset="0"/>
              </a:rPr>
              <a:pPr eaLnBrk="1" hangingPunct="1"/>
              <a:t>5</a:t>
            </a:fld>
            <a:endParaRPr lang="sk-SK" altLang="cs-CZ" sz="800">
              <a:solidFill>
                <a:srgbClr val="FFFFFF"/>
              </a:solidFill>
              <a:latin typeface="Roboto Slab" pitchFamily="2" charset="0"/>
              <a:sym typeface="Roboto Slab" pitchFamily="2" charset="0"/>
            </a:endParaRPr>
          </a:p>
        </p:txBody>
      </p:sp>
      <p:pic>
        <p:nvPicPr>
          <p:cNvPr id="4" name="Obrázok 6" descr="Erasmus+ logo EN.jpg"/>
          <p:cNvPicPr>
            <a:picLocks noChangeAspect="1"/>
          </p:cNvPicPr>
          <p:nvPr/>
        </p:nvPicPr>
        <p:blipFill>
          <a:blip r:embed="rId4"/>
          <a:srcRect/>
          <a:stretch>
            <a:fillRect/>
          </a:stretch>
        </p:blipFill>
        <p:spPr bwMode="auto">
          <a:xfrm>
            <a:off x="251519" y="195486"/>
            <a:ext cx="2593975" cy="571500"/>
          </a:xfrm>
          <a:prstGeom prst="rect">
            <a:avLst/>
          </a:prstGeom>
          <a:noFill/>
          <a:ln w="9525">
            <a:noFill/>
            <a:miter lim="800000"/>
            <a:headEnd/>
            <a:tailEnd/>
          </a:ln>
        </p:spPr>
      </p:pic>
      <p:sp>
        <p:nvSpPr>
          <p:cNvPr id="12" name="Obdĺžnik 11"/>
          <p:cNvSpPr/>
          <p:nvPr/>
        </p:nvSpPr>
        <p:spPr>
          <a:xfrm>
            <a:off x="212725" y="4638675"/>
            <a:ext cx="4535488" cy="50482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sk-SK" sz="2000" b="1" dirty="0">
                <a:cs typeface="Arial" pitchFamily="34" charset="0"/>
              </a:rPr>
              <a:t>2020-1-SK01-KA226-SCH-094350</a:t>
            </a:r>
          </a:p>
        </p:txBody>
      </p:sp>
    </p:spTree>
    <p:extLst>
      <p:ext uri="{BB962C8B-B14F-4D97-AF65-F5344CB8AC3E}">
        <p14:creationId xmlns:p14="http://schemas.microsoft.com/office/powerpoint/2010/main" val="1004213661"/>
      </p:ext>
    </p:extLst>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Google Shape;146;p16"/>
          <p:cNvSpPr txBox="1">
            <a:spLocks noGrp="1"/>
          </p:cNvSpPr>
          <p:nvPr>
            <p:ph type="ctrTitle"/>
          </p:nvPr>
        </p:nvSpPr>
        <p:spPr>
          <a:xfrm>
            <a:off x="4113213" y="2878138"/>
            <a:ext cx="4505325" cy="1160462"/>
          </a:xfrm>
        </p:spPr>
        <p:txBody>
          <a:bodyPr/>
          <a:lstStyle/>
          <a:p>
            <a:pPr algn="ctr" eaLnBrk="1" hangingPunct="1">
              <a:spcBef>
                <a:spcPct val="0"/>
              </a:spcBef>
              <a:spcAft>
                <a:spcPct val="0"/>
              </a:spcAft>
              <a:buFont typeface="Roboto Slab" charset="0"/>
              <a:buNone/>
            </a:pPr>
            <a:r>
              <a:rPr lang="sk-SK" altLang="sk-SK" b="1" dirty="0" smtClean="0">
                <a:latin typeface="Nixie One" charset="0"/>
                <a:cs typeface="Arial" charset="0"/>
                <a:sym typeface="Roboto Slab" charset="0"/>
              </a:rPr>
              <a:t>Vznik a vývoj Franskej ríše</a:t>
            </a:r>
          </a:p>
        </p:txBody>
      </p:sp>
      <p:sp>
        <p:nvSpPr>
          <p:cNvPr id="13315" name="Google Shape;147;p16"/>
          <p:cNvSpPr txBox="1">
            <a:spLocks noGrp="1"/>
          </p:cNvSpPr>
          <p:nvPr>
            <p:ph type="subTitle" idx="1"/>
          </p:nvPr>
        </p:nvSpPr>
        <p:spPr>
          <a:xfrm>
            <a:off x="4113213" y="3983038"/>
            <a:ext cx="4505325" cy="784225"/>
          </a:xfrm>
        </p:spPr>
        <p:txBody>
          <a:bodyPr/>
          <a:lstStyle/>
          <a:p>
            <a:pPr marL="0" indent="0" algn="ctr" eaLnBrk="1" hangingPunct="1">
              <a:spcBef>
                <a:spcPct val="0"/>
              </a:spcBef>
              <a:spcAft>
                <a:spcPct val="0"/>
              </a:spcAft>
              <a:buFont typeface="Nixie One" charset="0"/>
              <a:buNone/>
            </a:pPr>
            <a:r>
              <a:rPr lang="sk-SK" altLang="sk-SK" dirty="0" smtClean="0">
                <a:latin typeface="Nixie One" charset="0"/>
                <a:cs typeface="Arial" charset="0"/>
                <a:sym typeface="Nixie One" charset="0"/>
              </a:rPr>
              <a:t>5. storočie po Kristovi- 843</a:t>
            </a:r>
          </a:p>
        </p:txBody>
      </p:sp>
      <p:sp>
        <p:nvSpPr>
          <p:cNvPr id="13316" name="Google Shape;148;p16"/>
          <p:cNvSpPr txBox="1">
            <a:spLocks noChangeArrowheads="1"/>
          </p:cNvSpPr>
          <p:nvPr/>
        </p:nvSpPr>
        <p:spPr bwMode="auto">
          <a:xfrm>
            <a:off x="0" y="503238"/>
            <a:ext cx="3500438" cy="378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ctr" eaLnBrk="1" hangingPunct="1">
              <a:buClr>
                <a:srgbClr val="000000"/>
              </a:buClr>
              <a:buFont typeface="Arial" charset="0"/>
              <a:buNone/>
            </a:pPr>
            <a:r>
              <a:rPr lang="sk-SK" altLang="sk-SK" sz="20000">
                <a:solidFill>
                  <a:srgbClr val="18637B"/>
                </a:solidFill>
                <a:latin typeface="Roboto Slab" charset="0"/>
                <a:sym typeface="Roboto Slab" charset="0"/>
              </a:rPr>
              <a:t>2</a:t>
            </a:r>
          </a:p>
        </p:txBody>
      </p:sp>
      <p:sp>
        <p:nvSpPr>
          <p:cNvPr id="13317" name="Google Shape;149;p16"/>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fld id="{21B410D8-C993-452E-AA40-90A2A8C1B7F0}" type="slidenum">
              <a:rPr lang="sk-SK" altLang="sk-SK" sz="800" smtClean="0">
                <a:solidFill>
                  <a:srgbClr val="FFFFFF"/>
                </a:solidFill>
                <a:latin typeface="Roboto Slab" charset="0"/>
                <a:sym typeface="Roboto Slab" charset="0"/>
              </a:rPr>
              <a:pPr eaLnBrk="1" hangingPunct="1"/>
              <a:t>6</a:t>
            </a:fld>
            <a:endParaRPr lang="sk-SK" altLang="sk-SK" sz="800" smtClean="0">
              <a:solidFill>
                <a:srgbClr val="FFFFFF"/>
              </a:solidFill>
              <a:latin typeface="Roboto Slab" charset="0"/>
              <a:sym typeface="Roboto Slab" charset="0"/>
            </a:endParaRPr>
          </a:p>
        </p:txBody>
      </p:sp>
      <p:pic>
        <p:nvPicPr>
          <p:cNvPr id="13319" name="Obrázok 7" descr="Erasmus+ logo E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313"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bdĺžnik 7"/>
          <p:cNvSpPr/>
          <p:nvPr/>
        </p:nvSpPr>
        <p:spPr>
          <a:xfrm>
            <a:off x="212725" y="4638675"/>
            <a:ext cx="4535488" cy="50482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sk-SK" sz="2000" b="1" dirty="0">
                <a:cs typeface="Arial" pitchFamily="34" charset="0"/>
              </a:rPr>
              <a:t>2020-1-SK01-KA226-SCH-094350</a:t>
            </a:r>
          </a:p>
        </p:txBody>
      </p:sp>
    </p:spTree>
    <p:extLst>
      <p:ext uri="{BB962C8B-B14F-4D97-AF65-F5344CB8AC3E}">
        <p14:creationId xmlns:p14="http://schemas.microsoft.com/office/powerpoint/2010/main" val="761115845"/>
      </p:ext>
    </p:extLst>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xmlns=""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smtClean="0">
                <a:solidFill>
                  <a:srgbClr val="FFFFFF"/>
                </a:solidFill>
                <a:latin typeface="Roboto Slab" pitchFamily="2" charset="0"/>
                <a:cs typeface="Arial" panose="020B0604020202020204" pitchFamily="34" charset="0"/>
                <a:sym typeface="Roboto Slab" pitchFamily="2" charset="0"/>
              </a:rPr>
              <a:t>Vznik  Franskej ríše</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p:sp>
        <p:nvSpPr>
          <p:cNvPr id="161" name="Google Shape;161;p18">
            <a:extLst>
              <a:ext uri="{FF2B5EF4-FFF2-40B4-BE49-F238E27FC236}">
                <a16:creationId xmlns:a16="http://schemas.microsoft.com/office/drawing/2014/main" xmlns="" id="{9ACFB387-623D-4F24-8571-E2BAB1009317}"/>
              </a:ext>
            </a:extLst>
          </p:cNvPr>
          <p:cNvSpPr txBox="1">
            <a:spLocks noGrp="1"/>
          </p:cNvSpPr>
          <p:nvPr>
            <p:ph type="body" idx="1"/>
          </p:nvPr>
        </p:nvSpPr>
        <p:spPr>
          <a:xfrm>
            <a:off x="1146175" y="1766889"/>
            <a:ext cx="7540625" cy="2389038"/>
          </a:xfrm>
        </p:spPr>
        <p:txBody>
          <a:bodyPr/>
          <a:lstStyle/>
          <a:p>
            <a:pPr marL="0" indent="0" algn="just" eaLnBrk="1" hangingPunct="1">
              <a:spcAft>
                <a:spcPct val="0"/>
              </a:spcAft>
              <a:buFont typeface="Wingdings" pitchFamily="2" charset="2"/>
              <a:buChar char="Ø"/>
            </a:pPr>
            <a:r>
              <a:rPr lang="sk-SK" altLang="cs-CZ" sz="2000" dirty="0" smtClean="0">
                <a:solidFill>
                  <a:schemeClr val="tx1"/>
                </a:solidFill>
                <a:latin typeface="Weekly Free Light" panose="00000400000000000000" pitchFamily="50" charset="-18"/>
                <a:cs typeface="Arial" panose="020B0604020202020204" pitchFamily="34" charset="0"/>
                <a:sym typeface="Nixie One" panose="02000503080000020004" pitchFamily="50" charset="0"/>
              </a:rPr>
              <a:t> </a:t>
            </a:r>
            <a:r>
              <a:rPr lang="sk-SK" altLang="cs-CZ" sz="2000" dirty="0" err="1" smtClean="0">
                <a:solidFill>
                  <a:schemeClr val="tx1"/>
                </a:solidFill>
                <a:latin typeface="Weekly Free Light" panose="00000400000000000000" pitchFamily="50" charset="-18"/>
                <a:cs typeface="Arial" panose="020B0604020202020204" pitchFamily="34" charset="0"/>
                <a:sym typeface="Nixie One" panose="02000503080000020004" pitchFamily="50" charset="0"/>
              </a:rPr>
              <a:t>ranostredoveký</a:t>
            </a:r>
            <a:r>
              <a:rPr lang="sk-SK" altLang="cs-CZ" sz="2000" dirty="0" smtClean="0">
                <a:solidFill>
                  <a:schemeClr val="tx1"/>
                </a:solidFill>
                <a:latin typeface="Weekly Free Light" panose="00000400000000000000" pitchFamily="50" charset="-18"/>
                <a:cs typeface="Arial" panose="020B0604020202020204" pitchFamily="34" charset="0"/>
                <a:sym typeface="Nixie One" panose="02000503080000020004" pitchFamily="50" charset="0"/>
              </a:rPr>
              <a:t> štát</a:t>
            </a:r>
          </a:p>
          <a:p>
            <a:pPr marL="0" indent="0" algn="just" eaLnBrk="1" hangingPunct="1">
              <a:spcAft>
                <a:spcPct val="0"/>
              </a:spcAft>
              <a:buFont typeface="Wingdings" pitchFamily="2" charset="2"/>
              <a:buChar char="Ø"/>
            </a:pPr>
            <a:r>
              <a:rPr lang="sk-SK" altLang="cs-CZ" sz="2000" dirty="0" smtClean="0">
                <a:solidFill>
                  <a:schemeClr val="tx1"/>
                </a:solidFill>
                <a:latin typeface="Weekly Free Light" panose="00000400000000000000" pitchFamily="50" charset="-18"/>
                <a:cs typeface="Arial" panose="020B0604020202020204" pitchFamily="34" charset="0"/>
                <a:sym typeface="Nixie One" panose="02000503080000020004" pitchFamily="50" charset="0"/>
              </a:rPr>
              <a:t> germánsky </a:t>
            </a:r>
            <a:r>
              <a:rPr lang="sk-SK" altLang="cs-CZ" sz="2000" dirty="0">
                <a:solidFill>
                  <a:schemeClr val="tx1"/>
                </a:solidFill>
                <a:latin typeface="Weekly Free Light" panose="00000400000000000000" pitchFamily="50" charset="-18"/>
                <a:cs typeface="Arial" panose="020B0604020202020204" pitchFamily="34" charset="0"/>
                <a:sym typeface="Nixie One" panose="02000503080000020004" pitchFamily="50" charset="0"/>
              </a:rPr>
              <a:t>kmeň Frankov </a:t>
            </a:r>
            <a:endParaRPr lang="sk-SK" altLang="cs-CZ" sz="2000" dirty="0" smtClean="0">
              <a:solidFill>
                <a:schemeClr val="tx1"/>
              </a:solidFill>
              <a:latin typeface="Weekly Free Light" panose="00000400000000000000" pitchFamily="50" charset="-18"/>
              <a:cs typeface="Arial" panose="020B0604020202020204" pitchFamily="34" charset="0"/>
              <a:sym typeface="Nixie One" panose="02000503080000020004" pitchFamily="50" charset="0"/>
            </a:endParaRPr>
          </a:p>
          <a:p>
            <a:pPr marL="0" indent="0" algn="just" eaLnBrk="1" hangingPunct="1">
              <a:spcAft>
                <a:spcPct val="0"/>
              </a:spcAft>
              <a:buFont typeface="Wingdings" pitchFamily="2" charset="2"/>
              <a:buChar char="Ø"/>
            </a:pPr>
            <a:r>
              <a:rPr lang="sk-SK" altLang="cs-CZ" sz="2000" dirty="0">
                <a:solidFill>
                  <a:schemeClr val="tx1"/>
                </a:solidFill>
                <a:latin typeface="Weekly Free Light" panose="00000400000000000000" pitchFamily="50" charset="-18"/>
                <a:cs typeface="Arial" panose="020B0604020202020204" pitchFamily="34" charset="0"/>
                <a:sym typeface="Nixie One" panose="02000503080000020004" pitchFamily="50" charset="0"/>
              </a:rPr>
              <a:t> </a:t>
            </a:r>
            <a:r>
              <a:rPr lang="sk-SK" altLang="cs-CZ" sz="2000" dirty="0" err="1" smtClean="0">
                <a:solidFill>
                  <a:schemeClr val="tx1"/>
                </a:solidFill>
                <a:latin typeface="Weekly Free Light" panose="00000400000000000000" pitchFamily="50" charset="-18"/>
                <a:cs typeface="Arial" panose="020B0604020202020204" pitchFamily="34" charset="0"/>
                <a:sym typeface="Nixie One" panose="02000503080000020004" pitchFamily="50" charset="0"/>
              </a:rPr>
              <a:t>Chlodovik</a:t>
            </a:r>
            <a:r>
              <a:rPr lang="sk-SK" altLang="cs-CZ" sz="2000" dirty="0" smtClean="0">
                <a:solidFill>
                  <a:schemeClr val="tx1"/>
                </a:solidFill>
                <a:latin typeface="Weekly Free Light" panose="00000400000000000000" pitchFamily="50" charset="-18"/>
                <a:cs typeface="Arial" panose="020B0604020202020204" pitchFamily="34" charset="0"/>
                <a:sym typeface="Nixie One" panose="02000503080000020004" pitchFamily="50" charset="0"/>
              </a:rPr>
              <a:t> ( </a:t>
            </a:r>
            <a:r>
              <a:rPr lang="sk-SK" altLang="cs-CZ" sz="2000" dirty="0" err="1" smtClean="0">
                <a:solidFill>
                  <a:schemeClr val="tx1"/>
                </a:solidFill>
                <a:latin typeface="Weekly Free Light" panose="00000400000000000000" pitchFamily="50" charset="-18"/>
                <a:cs typeface="Arial" panose="020B0604020202020204" pitchFamily="34" charset="0"/>
                <a:sym typeface="Nixie One" panose="02000503080000020004" pitchFamily="50" charset="0"/>
              </a:rPr>
              <a:t>Merovejovci</a:t>
            </a:r>
            <a:r>
              <a:rPr lang="sk-SK" altLang="cs-CZ" sz="2000" dirty="0" smtClean="0">
                <a:solidFill>
                  <a:schemeClr val="tx1"/>
                </a:solidFill>
                <a:latin typeface="Weekly Free Light" panose="00000400000000000000" pitchFamily="50" charset="-18"/>
                <a:cs typeface="Arial" panose="020B0604020202020204" pitchFamily="34" charset="0"/>
                <a:sym typeface="Nixie One" panose="02000503080000020004" pitchFamily="50" charset="0"/>
              </a:rPr>
              <a:t>)- kresťanstvo, expanzia</a:t>
            </a:r>
          </a:p>
          <a:p>
            <a:pPr marL="0" indent="0" algn="just" eaLnBrk="1" hangingPunct="1">
              <a:spcAft>
                <a:spcPct val="0"/>
              </a:spcAft>
              <a:buFont typeface="Wingdings" pitchFamily="2" charset="2"/>
              <a:buChar char="Ø"/>
            </a:pPr>
            <a:r>
              <a:rPr lang="sk-SK" altLang="cs-CZ" sz="2000" dirty="0" smtClean="0">
                <a:solidFill>
                  <a:schemeClr val="tx1"/>
                </a:solidFill>
                <a:latin typeface="Weekly Free Light" panose="00000400000000000000" pitchFamily="50" charset="-18"/>
                <a:cs typeface="Arial" panose="020B0604020202020204" pitchFamily="34" charset="0"/>
                <a:sym typeface="Nixie One" panose="02000503080000020004" pitchFamily="50" charset="0"/>
              </a:rPr>
              <a:t> </a:t>
            </a:r>
            <a:r>
              <a:rPr lang="sk-SK" altLang="cs-CZ" sz="2000" dirty="0" err="1" smtClean="0">
                <a:solidFill>
                  <a:schemeClr val="tx1"/>
                </a:solidFill>
                <a:latin typeface="Weekly Free Light" panose="00000400000000000000" pitchFamily="50" charset="-18"/>
                <a:cs typeface="Arial" panose="020B0604020202020204" pitchFamily="34" charset="0"/>
                <a:sym typeface="Nixie One" panose="02000503080000020004" pitchFamily="50" charset="0"/>
              </a:rPr>
              <a:t>Dagobert</a:t>
            </a:r>
            <a:r>
              <a:rPr lang="sk-SK" altLang="cs-CZ" sz="2000" dirty="0" smtClean="0">
                <a:solidFill>
                  <a:schemeClr val="tx1"/>
                </a:solidFill>
                <a:latin typeface="Weekly Free Light" panose="00000400000000000000" pitchFamily="50" charset="-18"/>
                <a:cs typeface="Arial" panose="020B0604020202020204" pitchFamily="34" charset="0"/>
                <a:sym typeface="Nixie One" panose="02000503080000020004" pitchFamily="50" charset="0"/>
              </a:rPr>
              <a:t>- boje so Samovou ríšou</a:t>
            </a:r>
          </a:p>
          <a:p>
            <a:pPr marL="0" indent="0" algn="just" eaLnBrk="1" hangingPunct="1">
              <a:spcAft>
                <a:spcPct val="0"/>
              </a:spcAft>
              <a:buNone/>
            </a:pPr>
            <a:endParaRPr lang="sk-SK" altLang="cs-CZ" sz="2000" dirty="0">
              <a:solidFill>
                <a:schemeClr val="tx1"/>
              </a:solidFill>
              <a:latin typeface="Weekly Free Light" panose="00000400000000000000" pitchFamily="50" charset="-18"/>
              <a:cs typeface="Arial" panose="020B0604020202020204" pitchFamily="34" charset="0"/>
              <a:sym typeface="Nixie One" panose="02000503080000020004" pitchFamily="50" charset="0"/>
            </a:endParaRPr>
          </a:p>
          <a:p>
            <a:pPr eaLnBrk="1" fontAlgn="auto" hangingPunct="1">
              <a:spcBef>
                <a:spcPts val="0"/>
              </a:spcBef>
              <a:buClr>
                <a:srgbClr val="114454"/>
              </a:buClr>
              <a:buFont typeface="Nixie One"/>
              <a:buChar char="▪"/>
              <a:defRPr/>
            </a:pPr>
            <a:endParaRPr dirty="0">
              <a:solidFill>
                <a:srgbClr val="114454"/>
              </a:solidFill>
              <a:latin typeface="Weekly Free Light" panose="00000400000000000000" pitchFamily="50" charset="-18"/>
              <a:ea typeface="Nixie One"/>
              <a:cs typeface="Nixie One"/>
              <a:sym typeface="Nixie One"/>
            </a:endParaRPr>
          </a:p>
        </p:txBody>
      </p:sp>
      <p:sp>
        <p:nvSpPr>
          <p:cNvPr id="18437" name="Google Shape;169;p18">
            <a:extLst>
              <a:ext uri="{FF2B5EF4-FFF2-40B4-BE49-F238E27FC236}">
                <a16:creationId xmlns:a16="http://schemas.microsoft.com/office/drawing/2014/main" xmlns=""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7</a:t>
            </a:fld>
            <a:endParaRPr lang="sk-SK" altLang="cs-CZ" sz="800">
              <a:solidFill>
                <a:srgbClr val="FFFFFF"/>
              </a:solidFill>
              <a:latin typeface="Roboto Slab" pitchFamily="2" charset="0"/>
              <a:sym typeface="Roboto Slab" pitchFamily="2" charset="0"/>
            </a:endParaRPr>
          </a:p>
        </p:txBody>
      </p:sp>
      <p:pic>
        <p:nvPicPr>
          <p:cNvPr id="12" name="Obrázok 6" descr="Erasmus+ logo EN.jpg"/>
          <p:cNvPicPr>
            <a:picLocks noChangeAspect="1"/>
          </p:cNvPicPr>
          <p:nvPr/>
        </p:nvPicPr>
        <p:blipFill>
          <a:blip r:embed="rId3"/>
          <a:srcRect/>
          <a:stretch>
            <a:fillRect/>
          </a:stretch>
        </p:blipFill>
        <p:spPr bwMode="auto">
          <a:xfrm>
            <a:off x="284709" y="123478"/>
            <a:ext cx="2593975" cy="571500"/>
          </a:xfrm>
          <a:prstGeom prst="rect">
            <a:avLst/>
          </a:prstGeom>
          <a:noFill/>
          <a:ln w="9525">
            <a:noFill/>
            <a:miter lim="800000"/>
            <a:headEnd/>
            <a:tailEnd/>
          </a:ln>
        </p:spPr>
      </p:pic>
      <p:sp>
        <p:nvSpPr>
          <p:cNvPr id="13" name="Obdĺžnik 12"/>
          <p:cNvSpPr/>
          <p:nvPr/>
        </p:nvSpPr>
        <p:spPr>
          <a:xfrm>
            <a:off x="212725" y="4638675"/>
            <a:ext cx="4535488" cy="50482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sk-SK" sz="2000" b="1" dirty="0">
                <a:cs typeface="Arial" pitchFamily="34" charset="0"/>
              </a:rPr>
              <a:t>2020-1-SK01-KA226-SCH-094350</a:t>
            </a:r>
          </a:p>
        </p:txBody>
      </p:sp>
      <p:grpSp>
        <p:nvGrpSpPr>
          <p:cNvPr id="35" name="Google Shape;294;p25">
            <a:extLst>
              <a:ext uri="{FF2B5EF4-FFF2-40B4-BE49-F238E27FC236}">
                <a16:creationId xmlns:a16="http://schemas.microsoft.com/office/drawing/2014/main" xmlns="" id="{73CCB8B6-2332-41E9-8C98-5A022CB32243}"/>
              </a:ext>
            </a:extLst>
          </p:cNvPr>
          <p:cNvGrpSpPr>
            <a:grpSpLocks/>
          </p:cNvGrpSpPr>
          <p:nvPr/>
        </p:nvGrpSpPr>
        <p:grpSpPr bwMode="auto">
          <a:xfrm>
            <a:off x="467544" y="915566"/>
            <a:ext cx="334963" cy="334963"/>
            <a:chOff x="5941025" y="3634400"/>
            <a:chExt cx="467650" cy="467650"/>
          </a:xfrm>
        </p:grpSpPr>
        <p:sp>
          <p:nvSpPr>
            <p:cNvPr id="36" name="Google Shape;295;p25">
              <a:extLst>
                <a:ext uri="{FF2B5EF4-FFF2-40B4-BE49-F238E27FC236}">
                  <a16:creationId xmlns:a16="http://schemas.microsoft.com/office/drawing/2014/main" xmlns="" id="{4DC60864-A610-4CFB-914C-85DA82A56CBF}"/>
                </a:ext>
              </a:extLst>
            </p:cNvPr>
            <p:cNvSpPr>
              <a:spLocks noChangeArrowheads="1"/>
            </p:cNvSpPr>
            <p:nvPr/>
          </p:nvSpPr>
          <p:spPr bwMode="auto">
            <a:xfrm>
              <a:off x="5941025" y="3634400"/>
              <a:ext cx="467650" cy="467650"/>
            </a:xfrm>
            <a:custGeom>
              <a:avLst/>
              <a:gdLst>
                <a:gd name="T0" fmla="*/ 0 w 18706"/>
                <a:gd name="T1" fmla="*/ 0 h 18706"/>
                <a:gd name="T2" fmla="*/ 18706 w 18706"/>
                <a:gd name="T3" fmla="*/ 18706 h 18706"/>
              </a:gdLst>
              <a:ahLst/>
              <a:cxnLst/>
              <a:rect l="T0" t="T1" r="T2" b="T3"/>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37" name="Google Shape;296;p25">
              <a:extLst>
                <a:ext uri="{FF2B5EF4-FFF2-40B4-BE49-F238E27FC236}">
                  <a16:creationId xmlns:a16="http://schemas.microsoft.com/office/drawing/2014/main" xmlns="" id="{9B548468-DA7A-4390-944F-E6AA4E58F856}"/>
                </a:ext>
              </a:extLst>
            </p:cNvPr>
            <p:cNvSpPr>
              <a:spLocks noChangeArrowheads="1"/>
            </p:cNvSpPr>
            <p:nvPr/>
          </p:nvSpPr>
          <p:spPr bwMode="auto">
            <a:xfrm>
              <a:off x="6211975" y="3753150"/>
              <a:ext cx="19525" cy="18900"/>
            </a:xfrm>
            <a:custGeom>
              <a:avLst/>
              <a:gdLst>
                <a:gd name="T0" fmla="*/ 0 w 781"/>
                <a:gd name="T1" fmla="*/ 0 h 756"/>
                <a:gd name="T2" fmla="*/ 781 w 781"/>
                <a:gd name="T3" fmla="*/ 756 h 756"/>
              </a:gdLst>
              <a:ahLst/>
              <a:cxnLst/>
              <a:rect l="T0" t="T1" r="T2" b="T3"/>
              <a:pathLst>
                <a:path w="781" h="756" fill="none" extrusionOk="0">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38" name="Google Shape;297;p25">
              <a:extLst>
                <a:ext uri="{FF2B5EF4-FFF2-40B4-BE49-F238E27FC236}">
                  <a16:creationId xmlns:a16="http://schemas.microsoft.com/office/drawing/2014/main" xmlns="" id="{A2D08DF9-15DC-4C66-BCD3-8C147F4A6F47}"/>
                </a:ext>
              </a:extLst>
            </p:cNvPr>
            <p:cNvSpPr>
              <a:spLocks noChangeArrowheads="1"/>
            </p:cNvSpPr>
            <p:nvPr/>
          </p:nvSpPr>
          <p:spPr bwMode="auto">
            <a:xfrm>
              <a:off x="5943475" y="3695900"/>
              <a:ext cx="177800" cy="351350"/>
            </a:xfrm>
            <a:custGeom>
              <a:avLst/>
              <a:gdLst>
                <a:gd name="T0" fmla="*/ 0 w 7112"/>
                <a:gd name="T1" fmla="*/ 0 h 14054"/>
                <a:gd name="T2" fmla="*/ 7112 w 7112"/>
                <a:gd name="T3" fmla="*/ 14054 h 14054"/>
              </a:gdLst>
              <a:ahLst/>
              <a:cxnLst/>
              <a:rect l="T0" t="T1" r="T2" b="T3"/>
              <a:pathLst>
                <a:path w="7112" h="14054" fill="none" extrusionOk="0">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39" name="Google Shape;298;p25">
              <a:extLst>
                <a:ext uri="{FF2B5EF4-FFF2-40B4-BE49-F238E27FC236}">
                  <a16:creationId xmlns:a16="http://schemas.microsoft.com/office/drawing/2014/main" xmlns="" id="{7AB27266-E5CF-4D2A-88F0-3F5DBFDF6CD8}"/>
                </a:ext>
              </a:extLst>
            </p:cNvPr>
            <p:cNvSpPr>
              <a:spLocks noChangeArrowheads="1"/>
            </p:cNvSpPr>
            <p:nvPr/>
          </p:nvSpPr>
          <p:spPr bwMode="auto">
            <a:xfrm>
              <a:off x="6128575" y="3695900"/>
              <a:ext cx="86475" cy="47525"/>
            </a:xfrm>
            <a:custGeom>
              <a:avLst/>
              <a:gdLst>
                <a:gd name="T0" fmla="*/ 0 w 3459"/>
                <a:gd name="T1" fmla="*/ 0 h 1901"/>
                <a:gd name="T2" fmla="*/ 3459 w 3459"/>
                <a:gd name="T3" fmla="*/ 1901 h 1901"/>
              </a:gdLst>
              <a:ahLst/>
              <a:cxnLst/>
              <a:rect l="T0" t="T1" r="T2" b="T3"/>
              <a:pathLst>
                <a:path w="3459" h="1901" fill="none" extrusionOk="0">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40" name="Google Shape;299;p25">
              <a:extLst>
                <a:ext uri="{FF2B5EF4-FFF2-40B4-BE49-F238E27FC236}">
                  <a16:creationId xmlns:a16="http://schemas.microsoft.com/office/drawing/2014/main" xmlns="" id="{39435534-C422-4385-BF10-48B5DB79E13C}"/>
                </a:ext>
              </a:extLst>
            </p:cNvPr>
            <p:cNvSpPr>
              <a:spLocks noChangeArrowheads="1"/>
            </p:cNvSpPr>
            <p:nvPr/>
          </p:nvSpPr>
          <p:spPr bwMode="auto">
            <a:xfrm>
              <a:off x="6357500" y="3940075"/>
              <a:ext cx="18900" cy="34725"/>
            </a:xfrm>
            <a:custGeom>
              <a:avLst/>
              <a:gdLst>
                <a:gd name="T0" fmla="*/ 0 w 756"/>
                <a:gd name="T1" fmla="*/ 0 h 1389"/>
                <a:gd name="T2" fmla="*/ 756 w 756"/>
                <a:gd name="T3" fmla="*/ 1389 h 1389"/>
              </a:gdLst>
              <a:ahLst/>
              <a:cxnLst/>
              <a:rect l="T0" t="T1" r="T2" b="T3"/>
              <a:pathLst>
                <a:path w="756" h="1389" fill="none" extrusionOk="0">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41" name="Google Shape;300;p25">
              <a:extLst>
                <a:ext uri="{FF2B5EF4-FFF2-40B4-BE49-F238E27FC236}">
                  <a16:creationId xmlns:a16="http://schemas.microsoft.com/office/drawing/2014/main" xmlns="" id="{D5615764-8C7C-43BC-AE30-1CAE154E9D5F}"/>
                </a:ext>
              </a:extLst>
            </p:cNvPr>
            <p:cNvSpPr>
              <a:spLocks noChangeArrowheads="1"/>
            </p:cNvSpPr>
            <p:nvPr/>
          </p:nvSpPr>
          <p:spPr bwMode="auto">
            <a:xfrm>
              <a:off x="6202850" y="3720875"/>
              <a:ext cx="204000" cy="278875"/>
            </a:xfrm>
            <a:custGeom>
              <a:avLst/>
              <a:gdLst>
                <a:gd name="T0" fmla="*/ 0 w 8160"/>
                <a:gd name="T1" fmla="*/ 0 h 11155"/>
                <a:gd name="T2" fmla="*/ 8160 w 8160"/>
                <a:gd name="T3" fmla="*/ 11155 h 11155"/>
              </a:gdLst>
              <a:ahLst/>
              <a:cxnLst/>
              <a:rect l="T0" t="T1" r="T2" b="T3"/>
              <a:pathLst>
                <a:path w="8160" h="11155" fill="none" extrusionOk="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xmlns=""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smtClean="0">
                <a:solidFill>
                  <a:srgbClr val="FFFFFF"/>
                </a:solidFill>
                <a:latin typeface="Roboto Slab" pitchFamily="2" charset="0"/>
                <a:cs typeface="Arial" panose="020B0604020202020204" pitchFamily="34" charset="0"/>
                <a:sym typeface="Roboto Slab" pitchFamily="2" charset="0"/>
              </a:rPr>
              <a:t>Vývoj Franskej ríše</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p:sp>
        <p:nvSpPr>
          <p:cNvPr id="161" name="Google Shape;161;p18">
            <a:extLst>
              <a:ext uri="{FF2B5EF4-FFF2-40B4-BE49-F238E27FC236}">
                <a16:creationId xmlns:a16="http://schemas.microsoft.com/office/drawing/2014/main" xmlns="" id="{9ACFB387-623D-4F24-8571-E2BAB1009317}"/>
              </a:ext>
            </a:extLst>
          </p:cNvPr>
          <p:cNvSpPr txBox="1">
            <a:spLocks noGrp="1"/>
          </p:cNvSpPr>
          <p:nvPr>
            <p:ph type="body" idx="1"/>
          </p:nvPr>
        </p:nvSpPr>
        <p:spPr>
          <a:xfrm>
            <a:off x="1146175" y="1766889"/>
            <a:ext cx="7540625" cy="2389038"/>
          </a:xfrm>
        </p:spPr>
        <p:txBody>
          <a:bodyPr/>
          <a:lstStyle/>
          <a:p>
            <a:pPr marL="0" indent="0" algn="just" eaLnBrk="1" hangingPunct="1">
              <a:buClr>
                <a:srgbClr val="114454"/>
              </a:buClr>
              <a:buSzPts val="3000"/>
              <a:buFont typeface="Wingdings" pitchFamily="2" charset="2"/>
              <a:buChar char="Ø"/>
            </a:pPr>
            <a:r>
              <a:rPr lang="sk-SK" altLang="cs-CZ" sz="2000" dirty="0" smtClean="0">
                <a:latin typeface="Weekly Free Light" panose="00000400000000000000" pitchFamily="50" charset="-18"/>
                <a:cs typeface="Arial" panose="020B0604020202020204" pitchFamily="34" charset="0"/>
                <a:sym typeface="Nixie One" panose="02000503080000020004" pitchFamily="50" charset="0"/>
              </a:rPr>
              <a:t> </a:t>
            </a:r>
            <a:r>
              <a:rPr lang="sk-SK" altLang="cs-CZ" sz="2400" dirty="0" smtClean="0">
                <a:solidFill>
                  <a:srgbClr val="114454"/>
                </a:solidFill>
                <a:latin typeface="Weekly Free Light" panose="00000400000000000000" pitchFamily="50" charset="-18"/>
                <a:cs typeface="Arial" panose="020B0604020202020204" pitchFamily="34" charset="0"/>
                <a:sym typeface="Nixie One" panose="02000503080000020004" pitchFamily="50" charset="0"/>
              </a:rPr>
              <a:t> </a:t>
            </a:r>
            <a:r>
              <a:rPr lang="sk-SK" altLang="cs-CZ" sz="2000" dirty="0" smtClean="0">
                <a:solidFill>
                  <a:schemeClr val="tx1"/>
                </a:solidFill>
                <a:latin typeface="Weekly Free Light" panose="00000400000000000000" pitchFamily="50" charset="-18"/>
                <a:cs typeface="Arial" panose="020B0604020202020204" pitchFamily="34" charset="0"/>
                <a:sym typeface="Nixie One" panose="02000503080000020004" pitchFamily="50" charset="0"/>
              </a:rPr>
              <a:t>moc majordómov- správcovia dvora</a:t>
            </a:r>
          </a:p>
          <a:p>
            <a:pPr marL="0" indent="0" algn="just" eaLnBrk="1" hangingPunct="1">
              <a:buClr>
                <a:srgbClr val="114454"/>
              </a:buClr>
              <a:buSzPts val="3000"/>
              <a:buFont typeface="Wingdings" pitchFamily="2" charset="2"/>
              <a:buChar char="Ø"/>
            </a:pPr>
            <a:r>
              <a:rPr lang="sk-SK" altLang="cs-CZ" sz="2000" dirty="0" smtClean="0">
                <a:solidFill>
                  <a:schemeClr val="tx1"/>
                </a:solidFill>
                <a:latin typeface="Weekly Free Light" panose="00000400000000000000" pitchFamily="50" charset="-18"/>
                <a:cs typeface="Arial" panose="020B0604020202020204" pitchFamily="34" charset="0"/>
                <a:sym typeface="Nixie One" panose="02000503080000020004" pitchFamily="50" charset="0"/>
              </a:rPr>
              <a:t> </a:t>
            </a:r>
            <a:r>
              <a:rPr lang="sk-SK" altLang="cs-CZ" sz="2000" dirty="0" err="1" smtClean="0">
                <a:solidFill>
                  <a:schemeClr val="tx1"/>
                </a:solidFill>
                <a:latin typeface="Weekly Free Light" panose="00000400000000000000" pitchFamily="50" charset="-18"/>
                <a:cs typeface="Arial" panose="020B0604020202020204" pitchFamily="34" charset="0"/>
                <a:sym typeface="Nixie One" panose="02000503080000020004" pitchFamily="50" charset="0"/>
              </a:rPr>
              <a:t>Pipin</a:t>
            </a:r>
            <a:r>
              <a:rPr lang="sk-SK" altLang="cs-CZ" sz="2000" dirty="0" smtClean="0">
                <a:solidFill>
                  <a:schemeClr val="tx1"/>
                </a:solidFill>
                <a:latin typeface="Weekly Free Light" panose="00000400000000000000" pitchFamily="50" charset="-18"/>
                <a:cs typeface="Arial" panose="020B0604020202020204" pitchFamily="34" charset="0"/>
                <a:sym typeface="Nixie One" panose="02000503080000020004" pitchFamily="50" charset="0"/>
              </a:rPr>
              <a:t> II.- majordóm celej ríše</a:t>
            </a:r>
          </a:p>
          <a:p>
            <a:pPr marL="0" indent="0" algn="just" eaLnBrk="1" hangingPunct="1">
              <a:buClr>
                <a:srgbClr val="114454"/>
              </a:buClr>
              <a:buSzPts val="3000"/>
              <a:buFont typeface="Wingdings" pitchFamily="2" charset="2"/>
              <a:buChar char="Ø"/>
            </a:pPr>
            <a:r>
              <a:rPr lang="sk-SK" altLang="cs-CZ" sz="2000" dirty="0" smtClean="0">
                <a:solidFill>
                  <a:schemeClr val="tx1"/>
                </a:solidFill>
                <a:latin typeface="Weekly Free Light" panose="00000400000000000000" pitchFamily="50" charset="-18"/>
                <a:cs typeface="Arial" panose="020B0604020202020204" pitchFamily="34" charset="0"/>
                <a:sym typeface="Nixie One" panose="02000503080000020004" pitchFamily="50" charset="0"/>
              </a:rPr>
              <a:t> Karol </a:t>
            </a:r>
            <a:r>
              <a:rPr lang="sk-SK" altLang="cs-CZ" sz="2000" dirty="0" err="1" smtClean="0">
                <a:solidFill>
                  <a:schemeClr val="tx1"/>
                </a:solidFill>
                <a:latin typeface="Weekly Free Light" panose="00000400000000000000" pitchFamily="50" charset="-18"/>
                <a:cs typeface="Arial" panose="020B0604020202020204" pitchFamily="34" charset="0"/>
                <a:sym typeface="Nixie One" panose="02000503080000020004" pitchFamily="50" charset="0"/>
              </a:rPr>
              <a:t>Martel</a:t>
            </a:r>
            <a:r>
              <a:rPr lang="sk-SK" altLang="cs-CZ" sz="2000" dirty="0" smtClean="0">
                <a:solidFill>
                  <a:schemeClr val="tx1"/>
                </a:solidFill>
                <a:latin typeface="Weekly Free Light" panose="00000400000000000000" pitchFamily="50" charset="-18"/>
                <a:cs typeface="Arial" panose="020B0604020202020204" pitchFamily="34" charset="0"/>
                <a:sym typeface="Nixie One" panose="02000503080000020004" pitchFamily="50" charset="0"/>
              </a:rPr>
              <a:t>- porážka Arabov </a:t>
            </a:r>
          </a:p>
          <a:p>
            <a:pPr marL="0" indent="0" algn="just" eaLnBrk="1" hangingPunct="1">
              <a:buClr>
                <a:srgbClr val="114454"/>
              </a:buClr>
              <a:buSzPts val="3000"/>
              <a:buFont typeface="Wingdings" pitchFamily="2" charset="2"/>
              <a:buChar char="Ø"/>
            </a:pPr>
            <a:r>
              <a:rPr lang="sk-SK" altLang="cs-CZ" sz="2000" dirty="0" smtClean="0">
                <a:solidFill>
                  <a:schemeClr val="tx1"/>
                </a:solidFill>
                <a:latin typeface="Weekly Free Light" panose="00000400000000000000" pitchFamily="50" charset="-18"/>
                <a:cs typeface="Arial" panose="020B0604020202020204" pitchFamily="34" charset="0"/>
                <a:sym typeface="Nixie One" panose="02000503080000020004" pitchFamily="50" charset="0"/>
              </a:rPr>
              <a:t> </a:t>
            </a:r>
            <a:r>
              <a:rPr lang="sk-SK" altLang="cs-CZ" sz="2000" dirty="0" err="1" smtClean="0">
                <a:solidFill>
                  <a:schemeClr val="tx1"/>
                </a:solidFill>
                <a:latin typeface="Weekly Free Light" panose="00000400000000000000" pitchFamily="50" charset="-18"/>
                <a:cs typeface="Arial" panose="020B0604020202020204" pitchFamily="34" charset="0"/>
                <a:sym typeface="Nixie One" panose="02000503080000020004" pitchFamily="50" charset="0"/>
              </a:rPr>
              <a:t>Pipin</a:t>
            </a:r>
            <a:r>
              <a:rPr lang="sk-SK" altLang="cs-CZ" sz="2000" dirty="0" smtClean="0">
                <a:solidFill>
                  <a:schemeClr val="tx1"/>
                </a:solidFill>
                <a:latin typeface="Weekly Free Light" panose="00000400000000000000" pitchFamily="50" charset="-18"/>
                <a:cs typeface="Arial" panose="020B0604020202020204" pitchFamily="34" charset="0"/>
                <a:sym typeface="Nixie One" panose="02000503080000020004" pitchFamily="50" charset="0"/>
              </a:rPr>
              <a:t> III. Krátky ( </a:t>
            </a:r>
            <a:r>
              <a:rPr lang="sk-SK" altLang="cs-CZ" sz="2000" dirty="0" err="1" smtClean="0">
                <a:solidFill>
                  <a:schemeClr val="tx1"/>
                </a:solidFill>
                <a:latin typeface="Weekly Free Light" panose="00000400000000000000" pitchFamily="50" charset="-18"/>
                <a:cs typeface="Arial" panose="020B0604020202020204" pitchFamily="34" charset="0"/>
                <a:sym typeface="Nixie One" panose="02000503080000020004" pitchFamily="50" charset="0"/>
              </a:rPr>
              <a:t>Karolovci</a:t>
            </a:r>
            <a:r>
              <a:rPr lang="sk-SK" altLang="cs-CZ" sz="2000" dirty="0" smtClean="0">
                <a:solidFill>
                  <a:schemeClr val="tx1"/>
                </a:solidFill>
                <a:latin typeface="Weekly Free Light" panose="00000400000000000000" pitchFamily="50" charset="-18"/>
                <a:cs typeface="Arial" panose="020B0604020202020204" pitchFamily="34" charset="0"/>
                <a:sym typeface="Nixie One" panose="02000503080000020004" pitchFamily="50" charset="0"/>
              </a:rPr>
              <a:t>) - pomazaný pápežom- kráľ</a:t>
            </a:r>
          </a:p>
          <a:p>
            <a:pPr marL="0" indent="0" algn="just" eaLnBrk="1" hangingPunct="1">
              <a:buClr>
                <a:srgbClr val="114454"/>
              </a:buClr>
              <a:buSzPts val="3000"/>
              <a:buFont typeface="Wingdings" pitchFamily="2" charset="2"/>
              <a:buChar char="Ø"/>
            </a:pPr>
            <a:r>
              <a:rPr lang="sk-SK" altLang="cs-CZ" sz="2000" dirty="0" smtClean="0">
                <a:solidFill>
                  <a:schemeClr val="tx1"/>
                </a:solidFill>
                <a:latin typeface="Weekly Free Light" panose="00000400000000000000" pitchFamily="50" charset="-18"/>
                <a:cs typeface="Arial" panose="020B0604020202020204" pitchFamily="34" charset="0"/>
                <a:sym typeface="Nixie One" panose="02000503080000020004" pitchFamily="50" charset="0"/>
              </a:rPr>
              <a:t> </a:t>
            </a:r>
            <a:r>
              <a:rPr lang="sk-SK" altLang="cs-CZ" sz="2000" dirty="0" err="1" smtClean="0">
                <a:solidFill>
                  <a:schemeClr val="tx1"/>
                </a:solidFill>
                <a:latin typeface="Weekly Free Light" panose="00000400000000000000" pitchFamily="50" charset="-18"/>
                <a:cs typeface="Arial" panose="020B0604020202020204" pitchFamily="34" charset="0"/>
                <a:sym typeface="Nixie One" panose="02000503080000020004" pitchFamily="50" charset="0"/>
              </a:rPr>
              <a:t>Pipinovská</a:t>
            </a:r>
            <a:r>
              <a:rPr lang="sk-SK" altLang="cs-CZ" sz="2000" dirty="0" smtClean="0">
                <a:solidFill>
                  <a:schemeClr val="tx1"/>
                </a:solidFill>
                <a:latin typeface="Weekly Free Light" panose="00000400000000000000" pitchFamily="50" charset="-18"/>
                <a:cs typeface="Arial" panose="020B0604020202020204" pitchFamily="34" charset="0"/>
                <a:sym typeface="Nixie One" panose="02000503080000020004" pitchFamily="50" charset="0"/>
              </a:rPr>
              <a:t> donácia</a:t>
            </a:r>
          </a:p>
          <a:p>
            <a:pPr marL="0" indent="0" algn="just" eaLnBrk="1" hangingPunct="1">
              <a:spcAft>
                <a:spcPct val="0"/>
              </a:spcAft>
              <a:buNone/>
            </a:pPr>
            <a:endParaRPr lang="sk-SK" altLang="cs-CZ" sz="2000" dirty="0">
              <a:latin typeface="Weekly Free Light" panose="00000400000000000000" pitchFamily="50" charset="-18"/>
              <a:cs typeface="Arial" panose="020B0604020202020204" pitchFamily="34" charset="0"/>
              <a:sym typeface="Nixie One" panose="02000503080000020004" pitchFamily="50" charset="0"/>
            </a:endParaRPr>
          </a:p>
          <a:p>
            <a:pPr eaLnBrk="1" fontAlgn="auto" hangingPunct="1">
              <a:spcBef>
                <a:spcPts val="0"/>
              </a:spcBef>
              <a:buClr>
                <a:srgbClr val="114454"/>
              </a:buClr>
              <a:buFont typeface="Nixie One"/>
              <a:buChar char="▪"/>
              <a:defRPr/>
            </a:pPr>
            <a:endParaRPr dirty="0">
              <a:solidFill>
                <a:srgbClr val="114454"/>
              </a:solidFill>
              <a:latin typeface="Weekly Free Light" panose="00000400000000000000" pitchFamily="50" charset="-18"/>
              <a:ea typeface="Nixie One"/>
              <a:cs typeface="Nixie One"/>
              <a:sym typeface="Nixie One"/>
            </a:endParaRPr>
          </a:p>
        </p:txBody>
      </p:sp>
      <p:grpSp>
        <p:nvGrpSpPr>
          <p:cNvPr id="2" name="Google Shape;162;p18">
            <a:extLst>
              <a:ext uri="{FF2B5EF4-FFF2-40B4-BE49-F238E27FC236}">
                <a16:creationId xmlns:a16="http://schemas.microsoft.com/office/drawing/2014/main" xmlns=""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xmlns=""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xmlns=""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xmlns=""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xmlns=""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xmlns=""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xmlns=""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xmlns=""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8</a:t>
            </a:fld>
            <a:endParaRPr lang="sk-SK" altLang="cs-CZ" sz="800">
              <a:solidFill>
                <a:srgbClr val="FFFFFF"/>
              </a:solidFill>
              <a:latin typeface="Roboto Slab" pitchFamily="2" charset="0"/>
              <a:sym typeface="Roboto Slab" pitchFamily="2" charset="0"/>
            </a:endParaRPr>
          </a:p>
        </p:txBody>
      </p:sp>
      <p:pic>
        <p:nvPicPr>
          <p:cNvPr id="12" name="Obrázok 6" descr="Erasmus+ logo EN.jpg"/>
          <p:cNvPicPr>
            <a:picLocks noChangeAspect="1"/>
          </p:cNvPicPr>
          <p:nvPr/>
        </p:nvPicPr>
        <p:blipFill>
          <a:blip r:embed="rId3"/>
          <a:srcRect/>
          <a:stretch>
            <a:fillRect/>
          </a:stretch>
        </p:blipFill>
        <p:spPr bwMode="auto">
          <a:xfrm>
            <a:off x="284709" y="123478"/>
            <a:ext cx="2593975" cy="571500"/>
          </a:xfrm>
          <a:prstGeom prst="rect">
            <a:avLst/>
          </a:prstGeom>
          <a:noFill/>
          <a:ln w="9525">
            <a:noFill/>
            <a:miter lim="800000"/>
            <a:headEnd/>
            <a:tailEnd/>
          </a:ln>
        </p:spPr>
      </p:pic>
      <p:sp>
        <p:nvSpPr>
          <p:cNvPr id="13" name="Obdĺžnik 12"/>
          <p:cNvSpPr/>
          <p:nvPr/>
        </p:nvSpPr>
        <p:spPr>
          <a:xfrm>
            <a:off x="212725" y="4638675"/>
            <a:ext cx="4535488" cy="50482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sk-SK" sz="2000" b="1" dirty="0">
                <a:cs typeface="Arial" pitchFamily="34" charset="0"/>
              </a:rPr>
              <a:t>2020-1-SK01-KA226-SCH-094350</a:t>
            </a:r>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Google Shape;408;p33">
            <a:extLst>
              <a:ext uri="{FF2B5EF4-FFF2-40B4-BE49-F238E27FC236}">
                <a16:creationId xmlns:a16="http://schemas.microsoft.com/office/drawing/2014/main" xmlns="" id="{32E876E0-52E0-40A0-840B-C9094CBC7EC6}"/>
              </a:ext>
            </a:extLst>
          </p:cNvPr>
          <p:cNvSpPr txBox="1">
            <a:spLocks noGrp="1"/>
          </p:cNvSpPr>
          <p:nvPr>
            <p:ph type="body" idx="4294967295"/>
          </p:nvPr>
        </p:nvSpPr>
        <p:spPr>
          <a:xfrm>
            <a:off x="1052513" y="490538"/>
            <a:ext cx="7911975" cy="4164012"/>
          </a:xfrm>
        </p:spPr>
        <p:txBody>
          <a:bodyPr anchor="ctr"/>
          <a:lstStyle/>
          <a:p>
            <a:pPr marL="0" indent="0" algn="just" eaLnBrk="1" hangingPunct="1">
              <a:spcBef>
                <a:spcPts val="600"/>
              </a:spcBef>
              <a:buClr>
                <a:srgbClr val="114454"/>
              </a:buClr>
              <a:buSzPts val="3000"/>
              <a:buFont typeface="Wingdings" pitchFamily="2" charset="2"/>
              <a:buChar char="Ø"/>
            </a:pPr>
            <a:r>
              <a:rPr lang="sk-SK" altLang="cs-CZ" sz="2400" dirty="0" smtClean="0">
                <a:solidFill>
                  <a:srgbClr val="114454"/>
                </a:solidFill>
                <a:latin typeface="Weekly Free Light" panose="00000400000000000000" pitchFamily="50" charset="-18"/>
                <a:cs typeface="Arial" panose="020B0604020202020204" pitchFamily="34" charset="0"/>
                <a:sym typeface="Nixie One" panose="02000503080000020004" pitchFamily="50" charset="0"/>
              </a:rPr>
              <a:t> </a:t>
            </a:r>
            <a:r>
              <a:rPr lang="sk-SK" altLang="cs-CZ" sz="2000" dirty="0" smtClean="0">
                <a:solidFill>
                  <a:srgbClr val="114454"/>
                </a:solidFill>
                <a:latin typeface="Weekly Free Light" panose="00000400000000000000" pitchFamily="50" charset="-18"/>
                <a:cs typeface="Arial" panose="020B0604020202020204" pitchFamily="34" charset="0"/>
                <a:sym typeface="Nixie One" panose="02000503080000020004" pitchFamily="50" charset="0"/>
              </a:rPr>
              <a:t>Karol Veľký- obnova titulu cisár</a:t>
            </a:r>
          </a:p>
          <a:p>
            <a:pPr marL="0" indent="0" algn="just" eaLnBrk="1" hangingPunct="1">
              <a:spcBef>
                <a:spcPts val="600"/>
              </a:spcBef>
              <a:buClr>
                <a:srgbClr val="114454"/>
              </a:buClr>
              <a:buSzPts val="3000"/>
              <a:buFont typeface="Wingdings" pitchFamily="2" charset="2"/>
              <a:buChar char="Ø"/>
            </a:pPr>
            <a:r>
              <a:rPr lang="sk-SK" altLang="cs-CZ" sz="2000" dirty="0" smtClean="0">
                <a:solidFill>
                  <a:srgbClr val="114454"/>
                </a:solidFill>
                <a:latin typeface="Weekly Free Light" panose="00000400000000000000" pitchFamily="50" charset="-18"/>
                <a:cs typeface="Arial" panose="020B0604020202020204" pitchFamily="34" charset="0"/>
                <a:sym typeface="Nixie One" panose="02000503080000020004" pitchFamily="50" charset="0"/>
              </a:rPr>
              <a:t> grófstva a markgrófstva- pohraničné marky</a:t>
            </a:r>
          </a:p>
          <a:p>
            <a:pPr marL="0" indent="0" algn="just" eaLnBrk="1" hangingPunct="1">
              <a:spcBef>
                <a:spcPts val="600"/>
              </a:spcBef>
              <a:buClr>
                <a:srgbClr val="114454"/>
              </a:buClr>
              <a:buSzPts val="3000"/>
              <a:buFont typeface="Wingdings" pitchFamily="2" charset="2"/>
              <a:buChar char="Ø"/>
            </a:pPr>
            <a:r>
              <a:rPr lang="sk-SK" altLang="cs-CZ" sz="2000" dirty="0" smtClean="0">
                <a:solidFill>
                  <a:srgbClr val="114454"/>
                </a:solidFill>
                <a:latin typeface="Weekly Free Light" panose="00000400000000000000" pitchFamily="50" charset="-18"/>
                <a:cs typeface="Arial" panose="020B0604020202020204" pitchFamily="34" charset="0"/>
                <a:sym typeface="Nixie One" panose="02000503080000020004" pitchFamily="50" charset="0"/>
              </a:rPr>
              <a:t> Ľudovít Pobožný</a:t>
            </a:r>
          </a:p>
          <a:p>
            <a:pPr marL="0" indent="0" algn="just" eaLnBrk="1" hangingPunct="1">
              <a:spcBef>
                <a:spcPts val="600"/>
              </a:spcBef>
              <a:buClr>
                <a:srgbClr val="114454"/>
              </a:buClr>
              <a:buSzPts val="3000"/>
              <a:buNone/>
            </a:pPr>
            <a:r>
              <a:rPr lang="sk-SK" altLang="cs-CZ" sz="2000" dirty="0" smtClean="0">
                <a:solidFill>
                  <a:srgbClr val="114454"/>
                </a:solidFill>
                <a:latin typeface="Weekly Free Light" panose="00000400000000000000" pitchFamily="50" charset="-18"/>
                <a:cs typeface="Arial" panose="020B0604020202020204" pitchFamily="34" charset="0"/>
                <a:sym typeface="Nixie One" panose="02000503080000020004" pitchFamily="50" charset="0"/>
              </a:rPr>
              <a:t>                                              </a:t>
            </a:r>
            <a:r>
              <a:rPr lang="sk-SK" altLang="cs-CZ" sz="800" dirty="0" smtClean="0">
                <a:solidFill>
                  <a:srgbClr val="114454"/>
                </a:solidFill>
                <a:latin typeface="Weekly Free Light" panose="00000400000000000000" pitchFamily="50" charset="-18"/>
                <a:cs typeface="Arial" panose="020B0604020202020204" pitchFamily="34" charset="0"/>
                <a:sym typeface="Nixie One" panose="02000503080000020004" pitchFamily="50" charset="0"/>
              </a:rPr>
              <a:t>https://shallot.ru/sk/kto-zavoeval-bolshe-vsego-zemel-v-istorii-drevnyaya-persiya-ot-plemeni-do.html</a:t>
            </a:r>
          </a:p>
          <a:p>
            <a:pPr marL="0" indent="0" algn="just" eaLnBrk="1" hangingPunct="1">
              <a:spcBef>
                <a:spcPts val="600"/>
              </a:spcBef>
              <a:buClr>
                <a:srgbClr val="114454"/>
              </a:buClr>
              <a:buSzPts val="3000"/>
              <a:buFont typeface="Wingdings" pitchFamily="2" charset="2"/>
              <a:buChar char="Ø"/>
            </a:pPr>
            <a:r>
              <a:rPr lang="sk-SK" altLang="cs-CZ" sz="2000" dirty="0" smtClean="0">
                <a:solidFill>
                  <a:srgbClr val="114454"/>
                </a:solidFill>
                <a:latin typeface="Weekly Free Light" panose="00000400000000000000" pitchFamily="50" charset="-18"/>
                <a:cs typeface="Arial" panose="020B0604020202020204" pitchFamily="34" charset="0"/>
                <a:sym typeface="Nixie One" panose="02000503080000020004" pitchFamily="50" charset="0"/>
              </a:rPr>
              <a:t> </a:t>
            </a:r>
            <a:r>
              <a:rPr lang="sk-SK" altLang="cs-CZ" sz="2000" dirty="0" err="1" smtClean="0">
                <a:solidFill>
                  <a:srgbClr val="114454"/>
                </a:solidFill>
                <a:latin typeface="Weekly Free Light" panose="00000400000000000000" pitchFamily="50" charset="-18"/>
                <a:cs typeface="Arial" panose="020B0604020202020204" pitchFamily="34" charset="0"/>
                <a:sym typeface="Nixie One" panose="02000503080000020004" pitchFamily="50" charset="0"/>
              </a:rPr>
              <a:t>Verdunská</a:t>
            </a:r>
            <a:r>
              <a:rPr lang="sk-SK" altLang="cs-CZ" sz="2000" dirty="0" smtClean="0">
                <a:solidFill>
                  <a:srgbClr val="114454"/>
                </a:solidFill>
                <a:latin typeface="Weekly Free Light" panose="00000400000000000000" pitchFamily="50" charset="-18"/>
                <a:cs typeface="Arial" panose="020B0604020202020204" pitchFamily="34" charset="0"/>
                <a:sym typeface="Nixie One" panose="02000503080000020004" pitchFamily="50" charset="0"/>
              </a:rPr>
              <a:t> zmluva- rozdelenie ríše- vnuci </a:t>
            </a:r>
            <a:r>
              <a:rPr lang="sk-SK" altLang="cs-CZ" sz="2000" smtClean="0">
                <a:solidFill>
                  <a:srgbClr val="114454"/>
                </a:solidFill>
                <a:latin typeface="Weekly Free Light" panose="00000400000000000000" pitchFamily="50" charset="-18"/>
                <a:cs typeface="Arial" panose="020B0604020202020204" pitchFamily="34" charset="0"/>
                <a:sym typeface="Nixie One" panose="02000503080000020004" pitchFamily="50" charset="0"/>
              </a:rPr>
              <a:t>Karola </a:t>
            </a:r>
            <a:r>
              <a:rPr lang="sk-SK" altLang="cs-CZ" sz="2000" smtClean="0">
                <a:solidFill>
                  <a:srgbClr val="114454"/>
                </a:solidFill>
                <a:latin typeface="Weekly Free Light" panose="00000400000000000000" pitchFamily="50" charset="-18"/>
                <a:cs typeface="Arial" panose="020B0604020202020204" pitchFamily="34" charset="0"/>
                <a:sym typeface="Nixie One" panose="02000503080000020004" pitchFamily="50" charset="0"/>
              </a:rPr>
              <a:t>Veľkého</a:t>
            </a:r>
            <a:endParaRPr lang="sk-SK" altLang="cs-CZ" sz="2000" dirty="0" smtClean="0">
              <a:solidFill>
                <a:srgbClr val="114454"/>
              </a:solidFill>
              <a:latin typeface="Weekly Free Light" panose="00000400000000000000" pitchFamily="50" charset="-18"/>
              <a:cs typeface="Arial" panose="020B0604020202020204" pitchFamily="34" charset="0"/>
              <a:sym typeface="Nixie One" panose="02000503080000020004" pitchFamily="50" charset="0"/>
            </a:endParaRPr>
          </a:p>
        </p:txBody>
      </p:sp>
      <p:sp>
        <p:nvSpPr>
          <p:cNvPr id="33797" name="Google Shape;410;p33">
            <a:extLst>
              <a:ext uri="{FF2B5EF4-FFF2-40B4-BE49-F238E27FC236}">
                <a16:creationId xmlns:a16="http://schemas.microsoft.com/office/drawing/2014/main" xmlns="" id="{BFDAF6AF-D56B-40ED-897F-9021B23EA5E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CDCEF72-FA55-4EFD-ACE0-0E39F5E0DCD2}" type="slidenum">
              <a:rPr lang="sk-SK" altLang="cs-CZ" sz="800">
                <a:solidFill>
                  <a:srgbClr val="FFFFFF"/>
                </a:solidFill>
                <a:latin typeface="Roboto Slab" pitchFamily="2" charset="0"/>
                <a:sym typeface="Roboto Slab" pitchFamily="2" charset="0"/>
              </a:rPr>
              <a:pPr eaLnBrk="1" hangingPunct="1"/>
              <a:t>9</a:t>
            </a:fld>
            <a:endParaRPr lang="sk-SK" altLang="cs-CZ" sz="800">
              <a:solidFill>
                <a:srgbClr val="FFFFFF"/>
              </a:solidFill>
              <a:latin typeface="Roboto Slab" pitchFamily="2" charset="0"/>
              <a:sym typeface="Roboto Slab" pitchFamily="2" charset="0"/>
            </a:endParaRPr>
          </a:p>
        </p:txBody>
      </p:sp>
      <p:pic>
        <p:nvPicPr>
          <p:cNvPr id="4" name="Obrázok 6" descr="Erasmus+ logo EN.jpg"/>
          <p:cNvPicPr>
            <a:picLocks noChangeAspect="1"/>
          </p:cNvPicPr>
          <p:nvPr/>
        </p:nvPicPr>
        <p:blipFill>
          <a:blip r:embed="rId3"/>
          <a:srcRect/>
          <a:stretch>
            <a:fillRect/>
          </a:stretch>
        </p:blipFill>
        <p:spPr bwMode="auto">
          <a:xfrm>
            <a:off x="284709" y="123478"/>
            <a:ext cx="2593975" cy="571500"/>
          </a:xfrm>
          <a:prstGeom prst="rect">
            <a:avLst/>
          </a:prstGeom>
          <a:noFill/>
          <a:ln w="9525">
            <a:noFill/>
            <a:miter lim="800000"/>
            <a:headEnd/>
            <a:tailEnd/>
          </a:ln>
        </p:spPr>
      </p:pic>
      <p:sp>
        <p:nvSpPr>
          <p:cNvPr id="6" name="Obdĺžnik 5"/>
          <p:cNvSpPr/>
          <p:nvPr/>
        </p:nvSpPr>
        <p:spPr>
          <a:xfrm>
            <a:off x="212725" y="4638675"/>
            <a:ext cx="4535488" cy="50482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sk-SK" sz="2000" b="1" dirty="0">
                <a:cs typeface="Arial" pitchFamily="34" charset="0"/>
              </a:rPr>
              <a:t>2020-1-SK01-KA226-SCH-094350</a:t>
            </a:r>
          </a:p>
        </p:txBody>
      </p:sp>
      <p:pic>
        <p:nvPicPr>
          <p:cNvPr id="8" name="Obrázok 7" descr="Karol Veľký.jpg"/>
          <p:cNvPicPr>
            <a:picLocks noChangeAspect="1"/>
          </p:cNvPicPr>
          <p:nvPr/>
        </p:nvPicPr>
        <p:blipFill>
          <a:blip r:embed="rId4"/>
          <a:stretch>
            <a:fillRect/>
          </a:stretch>
        </p:blipFill>
        <p:spPr>
          <a:xfrm>
            <a:off x="6444208" y="123478"/>
            <a:ext cx="2499370" cy="2448272"/>
          </a:xfrm>
          <a:prstGeom prst="rect">
            <a:avLst/>
          </a:prstGeom>
        </p:spPr>
      </p:pic>
    </p:spTree>
  </p:cSld>
  <p:clrMapOvr>
    <a:masterClrMapping/>
  </p:clrMapOvr>
  <p:transition>
    <p:fade thruBlk="1"/>
  </p:transition>
</p:sld>
</file>

<file path=ppt/theme/theme1.xml><?xml version="1.0" encoding="utf-8"?>
<a:theme xmlns:a="http://schemas.openxmlformats.org/drawingml/2006/main"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725</TotalTime>
  <Words>411</Words>
  <Application>Microsoft Office PowerPoint</Application>
  <PresentationFormat>Prezentácia na obrazovke (16:9)</PresentationFormat>
  <Paragraphs>88</Paragraphs>
  <Slides>15</Slides>
  <Notes>14</Notes>
  <HiddenSlides>0</HiddenSlides>
  <MMClips>0</MMClips>
  <ScaleCrop>false</ScaleCrop>
  <HeadingPairs>
    <vt:vector size="6" baseType="variant">
      <vt:variant>
        <vt:lpstr>Použité písma</vt:lpstr>
      </vt:variant>
      <vt:variant>
        <vt:i4>6</vt:i4>
      </vt:variant>
      <vt:variant>
        <vt:lpstr>Motív</vt:lpstr>
      </vt:variant>
      <vt:variant>
        <vt:i4>1</vt:i4>
      </vt:variant>
      <vt:variant>
        <vt:lpstr>Nadpisy snímok</vt:lpstr>
      </vt:variant>
      <vt:variant>
        <vt:i4>15</vt:i4>
      </vt:variant>
    </vt:vector>
  </HeadingPairs>
  <TitlesOfParts>
    <vt:vector size="22" baseType="lpstr">
      <vt:lpstr>Arial</vt:lpstr>
      <vt:lpstr>Nixie One</vt:lpstr>
      <vt:lpstr>Roboto Slab</vt:lpstr>
      <vt:lpstr>Wingdings</vt:lpstr>
      <vt:lpstr>Weekly Free Light</vt:lpstr>
      <vt:lpstr>Impact</vt:lpstr>
      <vt:lpstr>Warwick template</vt:lpstr>
      <vt:lpstr>Digi school DEJEPIS </vt:lpstr>
      <vt:lpstr>Prezentácia programu PowerPoint</vt:lpstr>
      <vt:lpstr>Prezentácia programu PowerPoint</vt:lpstr>
      <vt:lpstr> Stredovek</vt:lpstr>
      <vt:lpstr>Prezentácia programu PowerPoint</vt:lpstr>
      <vt:lpstr>Vznik a vývoj Franskej ríše</vt:lpstr>
      <vt:lpstr>Vznik  Franskej ríše</vt:lpstr>
      <vt:lpstr>Vývoj Franskej ríše</vt:lpstr>
      <vt:lpstr>Prezentácia programu PowerPoint</vt:lpstr>
      <vt:lpstr>Kultúra Franskej ríše a jej odkaz</vt:lpstr>
      <vt:lpstr>Kultúra Franskej ríše a jej odkaz</vt:lpstr>
      <vt:lpstr>Edukačné materiály</vt:lpstr>
      <vt:lpstr>Edukačné materiály</vt:lpstr>
      <vt:lpstr>Prezentácia programu PowerPoint</vt:lpstr>
      <vt:lpstr>Prezentácia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Vivien Bielikova</dc:creator>
  <cp:lastModifiedBy>Profesor</cp:lastModifiedBy>
  <cp:revision>60</cp:revision>
  <dcterms:modified xsi:type="dcterms:W3CDTF">2022-01-19T10:10:17Z</dcterms:modified>
</cp:coreProperties>
</file>