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6"/>
  </p:notesMasterIdLst>
  <p:sldIdLst>
    <p:sldId id="288" r:id="rId2"/>
    <p:sldId id="291" r:id="rId3"/>
    <p:sldId id="289" r:id="rId4"/>
    <p:sldId id="259" r:id="rId5"/>
    <p:sldId id="294" r:id="rId6"/>
    <p:sldId id="295" r:id="rId7"/>
    <p:sldId id="292" r:id="rId8"/>
    <p:sldId id="297" r:id="rId9"/>
    <p:sldId id="298" r:id="rId10"/>
    <p:sldId id="300" r:id="rId11"/>
    <p:sldId id="299" r:id="rId12"/>
    <p:sldId id="303" r:id="rId13"/>
    <p:sldId id="301" r:id="rId14"/>
    <p:sldId id="302" r:id="rId15"/>
  </p:sldIdLst>
  <p:sldSz cx="9144000" cy="5143500" type="screen16x9"/>
  <p:notesSz cx="6858000" cy="9144000"/>
  <p:embeddedFontLst>
    <p:embeddedFont>
      <p:font typeface="Nixie One" panose="020B0604020202020204" charset="0"/>
      <p:regular r:id="rId17"/>
    </p:embeddedFont>
    <p:embeddedFont>
      <p:font typeface="Roboto Slab" panose="020B0604020202020204" charset="0"/>
      <p:regular r:id="rId18"/>
      <p:bold r:id="rId19"/>
    </p:embeddedFont>
  </p:embeddedFontLst>
  <p:defaultTextStyle>
    <a:defPPr>
      <a:defRPr lang="sk-SK"/>
    </a:defPPr>
    <a:lvl1pPr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51F5A4-95F6-4628-8321-868F47EDE1CB}" v="3" dt="2021-06-06T19:11:07.768"/>
  </p1510:revLst>
</p1510:revInfo>
</file>

<file path=ppt/tableStyles.xml><?xml version="1.0" encoding="utf-8"?>
<a:tblStyleLst xmlns:a="http://schemas.openxmlformats.org/drawingml/2006/main" def="{9424AA01-677E-4B3F-866E-0B0BC4DA0CBA}">
  <a:tblStyle styleId="{9424AA01-677E-4B3F-866E-0B0BC4DA0CB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730" y="77"/>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l Heczko" userId="4ef91d67243c5588" providerId="LiveId" clId="{0151F5A4-95F6-4628-8321-868F47EDE1CB}"/>
    <pc:docChg chg="undo custSel modSld">
      <pc:chgData name="Michal Heczko" userId="4ef91d67243c5588" providerId="LiveId" clId="{0151F5A4-95F6-4628-8321-868F47EDE1CB}" dt="2021-06-06T19:11:07.764" v="181" actId="20577"/>
      <pc:docMkLst>
        <pc:docMk/>
      </pc:docMkLst>
      <pc:sldChg chg="modSp mod">
        <pc:chgData name="Michal Heczko" userId="4ef91d67243c5588" providerId="LiveId" clId="{0151F5A4-95F6-4628-8321-868F47EDE1CB}" dt="2021-06-06T19:06:06.137" v="88" actId="2711"/>
        <pc:sldMkLst>
          <pc:docMk/>
          <pc:sldMk cId="0" sldId="257"/>
        </pc:sldMkLst>
        <pc:spChg chg="mod">
          <ac:chgData name="Michal Heczko" userId="4ef91d67243c5588" providerId="LiveId" clId="{0151F5A4-95F6-4628-8321-868F47EDE1CB}" dt="2021-06-06T19:05:14.232" v="83" actId="2711"/>
          <ac:spMkLst>
            <pc:docMk/>
            <pc:sldMk cId="0" sldId="257"/>
            <ac:spMk id="130" creationId="{1189E147-4748-4EE1-B78E-1FD29D87C502}"/>
          </ac:spMkLst>
        </pc:spChg>
        <pc:spChg chg="mod">
          <ac:chgData name="Michal Heczko" userId="4ef91d67243c5588" providerId="LiveId" clId="{0151F5A4-95F6-4628-8321-868F47EDE1CB}" dt="2021-06-06T19:06:00.198" v="87" actId="2711"/>
          <ac:spMkLst>
            <pc:docMk/>
            <pc:sldMk cId="0" sldId="257"/>
            <ac:spMk id="131" creationId="{680A8DAC-82C5-43BF-8315-347F0EE4AE27}"/>
          </ac:spMkLst>
        </pc:spChg>
        <pc:spChg chg="mod">
          <ac:chgData name="Michal Heczko" userId="4ef91d67243c5588" providerId="LiveId" clId="{0151F5A4-95F6-4628-8321-868F47EDE1CB}" dt="2021-06-06T19:06:06.137" v="88" actId="2711"/>
          <ac:spMkLst>
            <pc:docMk/>
            <pc:sldMk cId="0" sldId="257"/>
            <ac:spMk id="14342" creationId="{5B1CC0E8-860B-4B98-8C7E-F1E99673DF8C}"/>
          </ac:spMkLst>
        </pc:spChg>
      </pc:sldChg>
      <pc:sldChg chg="modSp mod">
        <pc:chgData name="Michal Heczko" userId="4ef91d67243c5588" providerId="LiveId" clId="{0151F5A4-95F6-4628-8321-868F47EDE1CB}" dt="2021-06-06T19:06:13.015" v="89" actId="2711"/>
        <pc:sldMkLst>
          <pc:docMk/>
          <pc:sldMk cId="0" sldId="258"/>
        </pc:sldMkLst>
        <pc:spChg chg="mod">
          <ac:chgData name="Michal Heczko" userId="4ef91d67243c5588" providerId="LiveId" clId="{0151F5A4-95F6-4628-8321-868F47EDE1CB}" dt="2021-06-06T19:06:13.015" v="89" actId="2711"/>
          <ac:spMkLst>
            <pc:docMk/>
            <pc:sldMk cId="0" sldId="258"/>
            <ac:spMk id="15363" creationId="{95D41173-ABDD-48AB-B734-E0C337ED8442}"/>
          </ac:spMkLst>
        </pc:spChg>
      </pc:sldChg>
      <pc:sldChg chg="modSp mod">
        <pc:chgData name="Michal Heczko" userId="4ef91d67243c5588" providerId="LiveId" clId="{0151F5A4-95F6-4628-8321-868F47EDE1CB}" dt="2021-06-06T19:06:20.037" v="90" actId="2711"/>
        <pc:sldMkLst>
          <pc:docMk/>
          <pc:sldMk cId="0" sldId="259"/>
        </pc:sldMkLst>
        <pc:spChg chg="mod">
          <ac:chgData name="Michal Heczko" userId="4ef91d67243c5588" providerId="LiveId" clId="{0151F5A4-95F6-4628-8321-868F47EDE1CB}" dt="2021-06-06T19:06:20.037" v="90" actId="2711"/>
          <ac:spMkLst>
            <pc:docMk/>
            <pc:sldMk cId="0" sldId="259"/>
            <ac:spMk id="16387" creationId="{34305F0E-56E3-469D-B236-0E24CFC3BBEC}"/>
          </ac:spMkLst>
        </pc:spChg>
      </pc:sldChg>
      <pc:sldChg chg="modSp mod">
        <pc:chgData name="Michal Heczko" userId="4ef91d67243c5588" providerId="LiveId" clId="{0151F5A4-95F6-4628-8321-868F47EDE1CB}" dt="2021-06-06T19:06:27.702" v="91" actId="2711"/>
        <pc:sldMkLst>
          <pc:docMk/>
          <pc:sldMk cId="0" sldId="260"/>
        </pc:sldMkLst>
        <pc:spChg chg="mod">
          <ac:chgData name="Michal Heczko" userId="4ef91d67243c5588" providerId="LiveId" clId="{0151F5A4-95F6-4628-8321-868F47EDE1CB}" dt="2021-06-06T19:06:27.702" v="91" actId="2711"/>
          <ac:spMkLst>
            <pc:docMk/>
            <pc:sldMk cId="0" sldId="260"/>
            <ac:spMk id="17410" creationId="{A96CE8B8-D31F-49A1-ABAC-047548208C16}"/>
          </ac:spMkLst>
        </pc:spChg>
      </pc:sldChg>
      <pc:sldChg chg="modSp mod">
        <pc:chgData name="Michal Heczko" userId="4ef91d67243c5588" providerId="LiveId" clId="{0151F5A4-95F6-4628-8321-868F47EDE1CB}" dt="2021-06-06T19:06:32.726" v="92" actId="2711"/>
        <pc:sldMkLst>
          <pc:docMk/>
          <pc:sldMk cId="0" sldId="261"/>
        </pc:sldMkLst>
        <pc:spChg chg="mod">
          <ac:chgData name="Michal Heczko" userId="4ef91d67243c5588" providerId="LiveId" clId="{0151F5A4-95F6-4628-8321-868F47EDE1CB}" dt="2021-06-06T19:06:32.726" v="92" actId="2711"/>
          <ac:spMkLst>
            <pc:docMk/>
            <pc:sldMk cId="0" sldId="261"/>
            <ac:spMk id="161" creationId="{9ACFB387-623D-4F24-8571-E2BAB1009317}"/>
          </ac:spMkLst>
        </pc:spChg>
      </pc:sldChg>
      <pc:sldChg chg="modSp mod">
        <pc:chgData name="Michal Heczko" userId="4ef91d67243c5588" providerId="LiveId" clId="{0151F5A4-95F6-4628-8321-868F47EDE1CB}" dt="2021-06-06T19:06:38.853" v="93" actId="2711"/>
        <pc:sldMkLst>
          <pc:docMk/>
          <pc:sldMk cId="0" sldId="262"/>
        </pc:sldMkLst>
        <pc:spChg chg="mod">
          <ac:chgData name="Michal Heczko" userId="4ef91d67243c5588" providerId="LiveId" clId="{0151F5A4-95F6-4628-8321-868F47EDE1CB}" dt="2021-06-06T19:06:38.853" v="93" actId="2711"/>
          <ac:spMkLst>
            <pc:docMk/>
            <pc:sldMk cId="0" sldId="262"/>
            <ac:spMk id="19459" creationId="{BEF750A7-C58E-4558-8C0A-3BDF58B8598F}"/>
          </ac:spMkLst>
        </pc:spChg>
      </pc:sldChg>
      <pc:sldChg chg="modSp mod">
        <pc:chgData name="Michal Heczko" userId="4ef91d67243c5588" providerId="LiveId" clId="{0151F5A4-95F6-4628-8321-868F47EDE1CB}" dt="2021-06-06T19:06:49.383" v="95" actId="2711"/>
        <pc:sldMkLst>
          <pc:docMk/>
          <pc:sldMk cId="0" sldId="263"/>
        </pc:sldMkLst>
        <pc:spChg chg="mod">
          <ac:chgData name="Michal Heczko" userId="4ef91d67243c5588" providerId="LiveId" clId="{0151F5A4-95F6-4628-8321-868F47EDE1CB}" dt="2021-06-06T19:06:45.367" v="94" actId="2711"/>
          <ac:spMkLst>
            <pc:docMk/>
            <pc:sldMk cId="0" sldId="263"/>
            <ac:spMk id="20482" creationId="{512F4F23-5A44-45C7-8895-23393C8E83ED}"/>
          </ac:spMkLst>
        </pc:spChg>
        <pc:spChg chg="mod">
          <ac:chgData name="Michal Heczko" userId="4ef91d67243c5588" providerId="LiveId" clId="{0151F5A4-95F6-4628-8321-868F47EDE1CB}" dt="2021-06-06T19:06:49.383" v="95" actId="2711"/>
          <ac:spMkLst>
            <pc:docMk/>
            <pc:sldMk cId="0" sldId="263"/>
            <ac:spMk id="20484" creationId="{CC8CB5B3-0865-45A6-A917-61A39E0FEC57}"/>
          </ac:spMkLst>
        </pc:spChg>
      </pc:sldChg>
      <pc:sldChg chg="modSp mod">
        <pc:chgData name="Michal Heczko" userId="4ef91d67243c5588" providerId="LiveId" clId="{0151F5A4-95F6-4628-8321-868F47EDE1CB}" dt="2021-06-06T19:07:04.453" v="99" actId="2711"/>
        <pc:sldMkLst>
          <pc:docMk/>
          <pc:sldMk cId="0" sldId="264"/>
        </pc:sldMkLst>
        <pc:spChg chg="mod">
          <ac:chgData name="Michal Heczko" userId="4ef91d67243c5588" providerId="LiveId" clId="{0151F5A4-95F6-4628-8321-868F47EDE1CB}" dt="2021-06-06T19:06:54.087" v="96" actId="2711"/>
          <ac:spMkLst>
            <pc:docMk/>
            <pc:sldMk cId="0" sldId="264"/>
            <ac:spMk id="21507" creationId="{00AFEB8F-EEC8-4617-8B43-BD5ECEB05E6E}"/>
          </ac:spMkLst>
        </pc:spChg>
        <pc:spChg chg="mod">
          <ac:chgData name="Michal Heczko" userId="4ef91d67243c5588" providerId="LiveId" clId="{0151F5A4-95F6-4628-8321-868F47EDE1CB}" dt="2021-06-06T19:06:57.720" v="97" actId="2711"/>
          <ac:spMkLst>
            <pc:docMk/>
            <pc:sldMk cId="0" sldId="264"/>
            <ac:spMk id="21508" creationId="{EF32E242-AC16-4105-8D90-B5A51E86A263}"/>
          </ac:spMkLst>
        </pc:spChg>
        <pc:spChg chg="mod">
          <ac:chgData name="Michal Heczko" userId="4ef91d67243c5588" providerId="LiveId" clId="{0151F5A4-95F6-4628-8321-868F47EDE1CB}" dt="2021-06-06T19:07:04.453" v="99" actId="2711"/>
          <ac:spMkLst>
            <pc:docMk/>
            <pc:sldMk cId="0" sldId="264"/>
            <ac:spMk id="21509" creationId="{23418AC2-829F-4C98-AB03-F51666E43167}"/>
          </ac:spMkLst>
        </pc:spChg>
      </pc:sldChg>
      <pc:sldChg chg="modSp mod">
        <pc:chgData name="Michal Heczko" userId="4ef91d67243c5588" providerId="LiveId" clId="{0151F5A4-95F6-4628-8321-868F47EDE1CB}" dt="2021-06-06T19:07:09.975" v="100" actId="2711"/>
        <pc:sldMkLst>
          <pc:docMk/>
          <pc:sldMk cId="0" sldId="265"/>
        </pc:sldMkLst>
        <pc:spChg chg="mod">
          <ac:chgData name="Michal Heczko" userId="4ef91d67243c5588" providerId="LiveId" clId="{0151F5A4-95F6-4628-8321-868F47EDE1CB}" dt="2021-06-06T19:07:09.975" v="100" actId="2711"/>
          <ac:spMkLst>
            <pc:docMk/>
            <pc:sldMk cId="0" sldId="265"/>
            <ac:spMk id="22531" creationId="{0680727C-14CC-44C9-8FE2-163D291F3AC2}"/>
          </ac:spMkLst>
        </pc:spChg>
      </pc:sldChg>
      <pc:sldChg chg="modSp mod">
        <pc:chgData name="Michal Heczko" userId="4ef91d67243c5588" providerId="LiveId" clId="{0151F5A4-95F6-4628-8321-868F47EDE1CB}" dt="2021-06-06T19:07:15.349" v="101" actId="2711"/>
        <pc:sldMkLst>
          <pc:docMk/>
          <pc:sldMk cId="0" sldId="266"/>
        </pc:sldMkLst>
        <pc:spChg chg="mod">
          <ac:chgData name="Michal Heczko" userId="4ef91d67243c5588" providerId="LiveId" clId="{0151F5A4-95F6-4628-8321-868F47EDE1CB}" dt="2021-06-06T19:07:15.349" v="101" actId="2711"/>
          <ac:spMkLst>
            <pc:docMk/>
            <pc:sldMk cId="0" sldId="266"/>
            <ac:spMk id="23556" creationId="{8F4FF8A7-7F52-4659-AF81-8E4A5F2D7EC0}"/>
          </ac:spMkLst>
        </pc:spChg>
      </pc:sldChg>
      <pc:sldChg chg="modSp mod">
        <pc:chgData name="Michal Heczko" userId="4ef91d67243c5588" providerId="LiveId" clId="{0151F5A4-95F6-4628-8321-868F47EDE1CB}" dt="2021-06-06T19:07:28.580" v="104" actId="2711"/>
        <pc:sldMkLst>
          <pc:docMk/>
          <pc:sldMk cId="0" sldId="267"/>
        </pc:sldMkLst>
        <pc:spChg chg="mod">
          <ac:chgData name="Michal Heczko" userId="4ef91d67243c5588" providerId="LiveId" clId="{0151F5A4-95F6-4628-8321-868F47EDE1CB}" dt="2021-06-06T19:07:19.844" v="102" actId="2711"/>
          <ac:spMkLst>
            <pc:docMk/>
            <pc:sldMk cId="0" sldId="267"/>
            <ac:spMk id="24579" creationId="{16B17523-5577-4F14-A0B2-AD353F90AB84}"/>
          </ac:spMkLst>
        </pc:spChg>
        <pc:spChg chg="mod">
          <ac:chgData name="Michal Heczko" userId="4ef91d67243c5588" providerId="LiveId" clId="{0151F5A4-95F6-4628-8321-868F47EDE1CB}" dt="2021-06-06T19:07:28.580" v="104" actId="2711"/>
          <ac:spMkLst>
            <pc:docMk/>
            <pc:sldMk cId="0" sldId="267"/>
            <ac:spMk id="24580" creationId="{86CE9294-45D8-43C1-9B90-52F16662650E}"/>
          </ac:spMkLst>
        </pc:spChg>
        <pc:spChg chg="mod">
          <ac:chgData name="Michal Heczko" userId="4ef91d67243c5588" providerId="LiveId" clId="{0151F5A4-95F6-4628-8321-868F47EDE1CB}" dt="2021-06-06T19:07:24.964" v="103" actId="2711"/>
          <ac:spMkLst>
            <pc:docMk/>
            <pc:sldMk cId="0" sldId="267"/>
            <ac:spMk id="24582" creationId="{4F1E2D36-9277-451B-93B9-4DEE98A77697}"/>
          </ac:spMkLst>
        </pc:spChg>
      </pc:sldChg>
      <pc:sldChg chg="modSp mod">
        <pc:chgData name="Michal Heczko" userId="4ef91d67243c5588" providerId="LiveId" clId="{0151F5A4-95F6-4628-8321-868F47EDE1CB}" dt="2021-06-06T19:08:07.701" v="115" actId="2711"/>
        <pc:sldMkLst>
          <pc:docMk/>
          <pc:sldMk cId="0" sldId="268"/>
        </pc:sldMkLst>
        <pc:spChg chg="mod">
          <ac:chgData name="Michal Heczko" userId="4ef91d67243c5588" providerId="LiveId" clId="{0151F5A4-95F6-4628-8321-868F47EDE1CB}" dt="2021-06-06T19:07:35.145" v="107" actId="20577"/>
          <ac:spMkLst>
            <pc:docMk/>
            <pc:sldMk cId="0" sldId="268"/>
            <ac:spMk id="25616" creationId="{A2B7060F-9C69-471B-B7B9-E531B4C93985}"/>
          </ac:spMkLst>
        </pc:spChg>
        <pc:spChg chg="mod">
          <ac:chgData name="Michal Heczko" userId="4ef91d67243c5588" providerId="LiveId" clId="{0151F5A4-95F6-4628-8321-868F47EDE1CB}" dt="2021-06-06T19:07:51.861" v="111" actId="2711"/>
          <ac:spMkLst>
            <pc:docMk/>
            <pc:sldMk cId="0" sldId="268"/>
            <ac:spMk id="25618" creationId="{7DE014D0-1AE3-413E-AA8F-16B09C0B348D}"/>
          </ac:spMkLst>
        </pc:spChg>
        <pc:spChg chg="mod">
          <ac:chgData name="Michal Heczko" userId="4ef91d67243c5588" providerId="LiveId" clId="{0151F5A4-95F6-4628-8321-868F47EDE1CB}" dt="2021-06-06T19:07:38.245" v="108" actId="2711"/>
          <ac:spMkLst>
            <pc:docMk/>
            <pc:sldMk cId="0" sldId="268"/>
            <ac:spMk id="25619" creationId="{F31F18EC-293A-4F56-B6CC-1706872366BE}"/>
          </ac:spMkLst>
        </pc:spChg>
        <pc:spChg chg="mod">
          <ac:chgData name="Michal Heczko" userId="4ef91d67243c5588" providerId="LiveId" clId="{0151F5A4-95F6-4628-8321-868F47EDE1CB}" dt="2021-06-06T19:07:56.933" v="112" actId="2711"/>
          <ac:spMkLst>
            <pc:docMk/>
            <pc:sldMk cId="0" sldId="268"/>
            <ac:spMk id="25621" creationId="{4473CE7E-D6B4-46BD-B53D-91AE76CA304A}"/>
          </ac:spMkLst>
        </pc:spChg>
        <pc:spChg chg="mod">
          <ac:chgData name="Michal Heczko" userId="4ef91d67243c5588" providerId="LiveId" clId="{0151F5A4-95F6-4628-8321-868F47EDE1CB}" dt="2021-06-06T19:07:42.357" v="109" actId="2711"/>
          <ac:spMkLst>
            <pc:docMk/>
            <pc:sldMk cId="0" sldId="268"/>
            <ac:spMk id="25622" creationId="{DA8E3CFA-F3F9-4A7A-829D-5446A748F956}"/>
          </ac:spMkLst>
        </pc:spChg>
        <pc:spChg chg="mod">
          <ac:chgData name="Michal Heczko" userId="4ef91d67243c5588" providerId="LiveId" clId="{0151F5A4-95F6-4628-8321-868F47EDE1CB}" dt="2021-06-06T19:08:00.484" v="113" actId="2711"/>
          <ac:spMkLst>
            <pc:docMk/>
            <pc:sldMk cId="0" sldId="268"/>
            <ac:spMk id="25624" creationId="{5B9E291E-BFC3-44DF-880C-2679CEC3C9A7}"/>
          </ac:spMkLst>
        </pc:spChg>
        <pc:spChg chg="mod">
          <ac:chgData name="Michal Heczko" userId="4ef91d67243c5588" providerId="LiveId" clId="{0151F5A4-95F6-4628-8321-868F47EDE1CB}" dt="2021-06-06T19:07:46.356" v="110" actId="2711"/>
          <ac:spMkLst>
            <pc:docMk/>
            <pc:sldMk cId="0" sldId="268"/>
            <ac:spMk id="25625" creationId="{34C2E9C1-77B9-47DA-BE36-E5F3E02A20AC}"/>
          </ac:spMkLst>
        </pc:spChg>
        <pc:spChg chg="mod">
          <ac:chgData name="Michal Heczko" userId="4ef91d67243c5588" providerId="LiveId" clId="{0151F5A4-95F6-4628-8321-868F47EDE1CB}" dt="2021-06-06T19:08:03.669" v="114" actId="2711"/>
          <ac:spMkLst>
            <pc:docMk/>
            <pc:sldMk cId="0" sldId="268"/>
            <ac:spMk id="25627" creationId="{E36E0DD5-B38C-4B09-9561-35CCD09BCE70}"/>
          </ac:spMkLst>
        </pc:spChg>
        <pc:spChg chg="mod">
          <ac:chgData name="Michal Heczko" userId="4ef91d67243c5588" providerId="LiveId" clId="{0151F5A4-95F6-4628-8321-868F47EDE1CB}" dt="2021-06-06T19:08:07.701" v="115" actId="2711"/>
          <ac:spMkLst>
            <pc:docMk/>
            <pc:sldMk cId="0" sldId="268"/>
            <ac:spMk id="25629" creationId="{1D4CCF48-BEE6-49FB-9138-7E6DA7DB6FC6}"/>
          </ac:spMkLst>
        </pc:spChg>
      </pc:sldChg>
      <pc:sldChg chg="modSp mod">
        <pc:chgData name="Michal Heczko" userId="4ef91d67243c5588" providerId="LiveId" clId="{0151F5A4-95F6-4628-8321-868F47EDE1CB}" dt="2021-06-06T19:08:17.412" v="117" actId="2711"/>
        <pc:sldMkLst>
          <pc:docMk/>
          <pc:sldMk cId="0" sldId="269"/>
        </pc:sldMkLst>
        <pc:graphicFrameChg chg="modGraphic">
          <ac:chgData name="Michal Heczko" userId="4ef91d67243c5588" providerId="LiveId" clId="{0151F5A4-95F6-4628-8321-868F47EDE1CB}" dt="2021-06-06T19:08:17.412" v="117" actId="2711"/>
          <ac:graphicFrameMkLst>
            <pc:docMk/>
            <pc:sldMk cId="0" sldId="269"/>
            <ac:graphicFrameMk id="318" creationId="{9D526079-9128-43FF-ACE9-59A576D45BD7}"/>
          </ac:graphicFrameMkLst>
        </pc:graphicFrameChg>
      </pc:sldChg>
      <pc:sldChg chg="modSp mod">
        <pc:chgData name="Michal Heczko" userId="4ef91d67243c5588" providerId="LiveId" clId="{0151F5A4-95F6-4628-8321-868F47EDE1CB}" dt="2021-06-06T19:08:22.949" v="118" actId="2711"/>
        <pc:sldMkLst>
          <pc:docMk/>
          <pc:sldMk cId="0" sldId="271"/>
        </pc:sldMkLst>
        <pc:spChg chg="mod">
          <ac:chgData name="Michal Heczko" userId="4ef91d67243c5588" providerId="LiveId" clId="{0151F5A4-95F6-4628-8321-868F47EDE1CB}" dt="2021-06-06T19:08:22.949" v="118" actId="2711"/>
          <ac:spMkLst>
            <pc:docMk/>
            <pc:sldMk cId="0" sldId="271"/>
            <ac:spMk id="28675" creationId="{DEF49802-21F6-48F6-B659-0931BFEEF731}"/>
          </ac:spMkLst>
        </pc:spChg>
      </pc:sldChg>
      <pc:sldChg chg="modSp mod">
        <pc:chgData name="Michal Heczko" userId="4ef91d67243c5588" providerId="LiveId" clId="{0151F5A4-95F6-4628-8321-868F47EDE1CB}" dt="2021-06-06T19:08:35.556" v="121" actId="2711"/>
        <pc:sldMkLst>
          <pc:docMk/>
          <pc:sldMk cId="0" sldId="272"/>
        </pc:sldMkLst>
        <pc:spChg chg="mod">
          <ac:chgData name="Michal Heczko" userId="4ef91d67243c5588" providerId="LiveId" clId="{0151F5A4-95F6-4628-8321-868F47EDE1CB}" dt="2021-06-06T19:08:28.453" v="119" actId="2711"/>
          <ac:spMkLst>
            <pc:docMk/>
            <pc:sldMk cId="0" sldId="272"/>
            <ac:spMk id="29699" creationId="{0F8E2448-9F9A-4F2D-98E8-23E5B5C77966}"/>
          </ac:spMkLst>
        </pc:spChg>
        <pc:spChg chg="mod">
          <ac:chgData name="Michal Heczko" userId="4ef91d67243c5588" providerId="LiveId" clId="{0151F5A4-95F6-4628-8321-868F47EDE1CB}" dt="2021-06-06T19:08:35.556" v="121" actId="2711"/>
          <ac:spMkLst>
            <pc:docMk/>
            <pc:sldMk cId="0" sldId="272"/>
            <ac:spMk id="29701" creationId="{8D04F20E-AC2A-48FC-A722-A452029B5FB8}"/>
          </ac:spMkLst>
        </pc:spChg>
        <pc:spChg chg="mod">
          <ac:chgData name="Michal Heczko" userId="4ef91d67243c5588" providerId="LiveId" clId="{0151F5A4-95F6-4628-8321-868F47EDE1CB}" dt="2021-06-06T19:08:31.956" v="120" actId="2711"/>
          <ac:spMkLst>
            <pc:docMk/>
            <pc:sldMk cId="0" sldId="272"/>
            <ac:spMk id="29703" creationId="{6A3ABF85-C109-4E5E-9142-23F798694DE6}"/>
          </ac:spMkLst>
        </pc:spChg>
      </pc:sldChg>
      <pc:sldChg chg="modSp mod">
        <pc:chgData name="Michal Heczko" userId="4ef91d67243c5588" providerId="LiveId" clId="{0151F5A4-95F6-4628-8321-868F47EDE1CB}" dt="2021-06-06T19:08:46.740" v="124" actId="2711"/>
        <pc:sldMkLst>
          <pc:docMk/>
          <pc:sldMk cId="0" sldId="273"/>
        </pc:sldMkLst>
        <pc:spChg chg="mod">
          <ac:chgData name="Michal Heczko" userId="4ef91d67243c5588" providerId="LiveId" clId="{0151F5A4-95F6-4628-8321-868F47EDE1CB}" dt="2021-06-06T19:08:40.548" v="122" actId="2711"/>
          <ac:spMkLst>
            <pc:docMk/>
            <pc:sldMk cId="0" sldId="273"/>
            <ac:spMk id="30723" creationId="{475973DC-8E5B-4A97-9E44-DA7C9CF61A26}"/>
          </ac:spMkLst>
        </pc:spChg>
        <pc:spChg chg="mod">
          <ac:chgData name="Michal Heczko" userId="4ef91d67243c5588" providerId="LiveId" clId="{0151F5A4-95F6-4628-8321-868F47EDE1CB}" dt="2021-06-06T19:08:43.429" v="123" actId="2711"/>
          <ac:spMkLst>
            <pc:docMk/>
            <pc:sldMk cId="0" sldId="273"/>
            <ac:spMk id="30724" creationId="{16319DDB-CAEE-4FCD-897E-290F97E840E7}"/>
          </ac:spMkLst>
        </pc:spChg>
        <pc:spChg chg="mod">
          <ac:chgData name="Michal Heczko" userId="4ef91d67243c5588" providerId="LiveId" clId="{0151F5A4-95F6-4628-8321-868F47EDE1CB}" dt="2021-06-06T19:08:46.740" v="124" actId="2711"/>
          <ac:spMkLst>
            <pc:docMk/>
            <pc:sldMk cId="0" sldId="273"/>
            <ac:spMk id="30725" creationId="{B0DBBB0B-6D2C-45E1-A096-6307F99800BC}"/>
          </ac:spMkLst>
        </pc:spChg>
      </pc:sldChg>
      <pc:sldChg chg="modSp mod">
        <pc:chgData name="Michal Heczko" userId="4ef91d67243c5588" providerId="LiveId" clId="{0151F5A4-95F6-4628-8321-868F47EDE1CB}" dt="2021-06-06T19:09:07.047" v="130" actId="2711"/>
        <pc:sldMkLst>
          <pc:docMk/>
          <pc:sldMk cId="0" sldId="274"/>
        </pc:sldMkLst>
        <pc:spChg chg="mod">
          <ac:chgData name="Michal Heczko" userId="4ef91d67243c5588" providerId="LiveId" clId="{0151F5A4-95F6-4628-8321-868F47EDE1CB}" dt="2021-06-06T19:08:50.455" v="125" actId="2711"/>
          <ac:spMkLst>
            <pc:docMk/>
            <pc:sldMk cId="0" sldId="274"/>
            <ac:spMk id="31747" creationId="{577FD0D4-3F4B-49BB-ADF6-A1764BC276EC}"/>
          </ac:spMkLst>
        </pc:spChg>
        <pc:spChg chg="mod">
          <ac:chgData name="Michal Heczko" userId="4ef91d67243c5588" providerId="LiveId" clId="{0151F5A4-95F6-4628-8321-868F47EDE1CB}" dt="2021-06-06T19:08:53.911" v="126" actId="2711"/>
          <ac:spMkLst>
            <pc:docMk/>
            <pc:sldMk cId="0" sldId="274"/>
            <ac:spMk id="31748" creationId="{DDD5974E-6F0E-403C-9E09-189BB47211C6}"/>
          </ac:spMkLst>
        </pc:spChg>
        <pc:spChg chg="mod">
          <ac:chgData name="Michal Heczko" userId="4ef91d67243c5588" providerId="LiveId" clId="{0151F5A4-95F6-4628-8321-868F47EDE1CB}" dt="2021-06-06T19:08:56.870" v="127" actId="2711"/>
          <ac:spMkLst>
            <pc:docMk/>
            <pc:sldMk cId="0" sldId="274"/>
            <ac:spMk id="31749" creationId="{0890E696-D843-4D03-9D72-DE09C46DBB61}"/>
          </ac:spMkLst>
        </pc:spChg>
        <pc:spChg chg="mod">
          <ac:chgData name="Michal Heczko" userId="4ef91d67243c5588" providerId="LiveId" clId="{0151F5A4-95F6-4628-8321-868F47EDE1CB}" dt="2021-06-06T19:08:59.639" v="128" actId="2711"/>
          <ac:spMkLst>
            <pc:docMk/>
            <pc:sldMk cId="0" sldId="274"/>
            <ac:spMk id="31750" creationId="{0AFE1A9F-AE32-4129-A1E2-2B2B068C4240}"/>
          </ac:spMkLst>
        </pc:spChg>
        <pc:spChg chg="mod">
          <ac:chgData name="Michal Heczko" userId="4ef91d67243c5588" providerId="LiveId" clId="{0151F5A4-95F6-4628-8321-868F47EDE1CB}" dt="2021-06-06T19:09:02.999" v="129" actId="2711"/>
          <ac:spMkLst>
            <pc:docMk/>
            <pc:sldMk cId="0" sldId="274"/>
            <ac:spMk id="31751" creationId="{FE2EE131-3C06-4D7A-A50D-87E7A2C30412}"/>
          </ac:spMkLst>
        </pc:spChg>
        <pc:spChg chg="mod">
          <ac:chgData name="Michal Heczko" userId="4ef91d67243c5588" providerId="LiveId" clId="{0151F5A4-95F6-4628-8321-868F47EDE1CB}" dt="2021-06-06T19:09:07.047" v="130" actId="2711"/>
          <ac:spMkLst>
            <pc:docMk/>
            <pc:sldMk cId="0" sldId="274"/>
            <ac:spMk id="31752" creationId="{BDF2ADCD-D177-483D-AAE6-623A74B2EF75}"/>
          </ac:spMkLst>
        </pc:spChg>
      </pc:sldChg>
      <pc:sldChg chg="modSp mod">
        <pc:chgData name="Michal Heczko" userId="4ef91d67243c5588" providerId="LiveId" clId="{0151F5A4-95F6-4628-8321-868F47EDE1CB}" dt="2021-06-06T19:09:11.573" v="131" actId="2711"/>
        <pc:sldMkLst>
          <pc:docMk/>
          <pc:sldMk cId="0" sldId="275"/>
        </pc:sldMkLst>
        <pc:spChg chg="mod">
          <ac:chgData name="Michal Heczko" userId="4ef91d67243c5588" providerId="LiveId" clId="{0151F5A4-95F6-4628-8321-868F47EDE1CB}" dt="2021-06-06T19:09:11.573" v="131" actId="2711"/>
          <ac:spMkLst>
            <pc:docMk/>
            <pc:sldMk cId="0" sldId="275"/>
            <ac:spMk id="32770" creationId="{5993C1D7-7CAC-4C7D-97FA-4CE63690D2EE}"/>
          </ac:spMkLst>
        </pc:spChg>
      </pc:sldChg>
      <pc:sldChg chg="modSp mod">
        <pc:chgData name="Michal Heczko" userId="4ef91d67243c5588" providerId="LiveId" clId="{0151F5A4-95F6-4628-8321-868F47EDE1CB}" dt="2021-06-06T19:09:17.189" v="132" actId="2711"/>
        <pc:sldMkLst>
          <pc:docMk/>
          <pc:sldMk cId="0" sldId="276"/>
        </pc:sldMkLst>
        <pc:spChg chg="mod">
          <ac:chgData name="Michal Heczko" userId="4ef91d67243c5588" providerId="LiveId" clId="{0151F5A4-95F6-4628-8321-868F47EDE1CB}" dt="2021-06-06T19:09:17.189" v="132" actId="2711"/>
          <ac:spMkLst>
            <pc:docMk/>
            <pc:sldMk cId="0" sldId="276"/>
            <ac:spMk id="33795" creationId="{32E876E0-52E0-40A0-840B-C9094CBC7EC6}"/>
          </ac:spMkLst>
        </pc:spChg>
      </pc:sldChg>
      <pc:sldChg chg="modSp mod">
        <pc:chgData name="Michal Heczko" userId="4ef91d67243c5588" providerId="LiveId" clId="{0151F5A4-95F6-4628-8321-868F47EDE1CB}" dt="2021-06-06T19:09:22.502" v="133" actId="2711"/>
        <pc:sldMkLst>
          <pc:docMk/>
          <pc:sldMk cId="0" sldId="277"/>
        </pc:sldMkLst>
        <pc:spChg chg="mod">
          <ac:chgData name="Michal Heczko" userId="4ef91d67243c5588" providerId="LiveId" clId="{0151F5A4-95F6-4628-8321-868F47EDE1CB}" dt="2021-06-06T19:09:22.502" v="133" actId="2711"/>
          <ac:spMkLst>
            <pc:docMk/>
            <pc:sldMk cId="0" sldId="277"/>
            <ac:spMk id="34820" creationId="{37125946-DC47-4246-A20D-3EB886ED0BB2}"/>
          </ac:spMkLst>
        </pc:spChg>
      </pc:sldChg>
      <pc:sldChg chg="modSp mod">
        <pc:chgData name="Michal Heczko" userId="4ef91d67243c5588" providerId="LiveId" clId="{0151F5A4-95F6-4628-8321-868F47EDE1CB}" dt="2021-06-06T19:09:27.334" v="134" actId="2711"/>
        <pc:sldMkLst>
          <pc:docMk/>
          <pc:sldMk cId="0" sldId="278"/>
        </pc:sldMkLst>
        <pc:spChg chg="mod">
          <ac:chgData name="Michal Heczko" userId="4ef91d67243c5588" providerId="LiveId" clId="{0151F5A4-95F6-4628-8321-868F47EDE1CB}" dt="2021-06-06T19:09:27.334" v="134" actId="2711"/>
          <ac:spMkLst>
            <pc:docMk/>
            <pc:sldMk cId="0" sldId="278"/>
            <ac:spMk id="35844" creationId="{D213E7E0-CB34-4895-B073-758168FA7B2F}"/>
          </ac:spMkLst>
        </pc:spChg>
      </pc:sldChg>
      <pc:sldChg chg="modSp mod">
        <pc:chgData name="Michal Heczko" userId="4ef91d67243c5588" providerId="LiveId" clId="{0151F5A4-95F6-4628-8321-868F47EDE1CB}" dt="2021-06-06T19:09:36.372" v="137" actId="20577"/>
        <pc:sldMkLst>
          <pc:docMk/>
          <pc:sldMk cId="0" sldId="279"/>
        </pc:sldMkLst>
        <pc:spChg chg="mod">
          <ac:chgData name="Michal Heczko" userId="4ef91d67243c5588" providerId="LiveId" clId="{0151F5A4-95F6-4628-8321-868F47EDE1CB}" dt="2021-06-06T19:09:36.372" v="137" actId="20577"/>
          <ac:spMkLst>
            <pc:docMk/>
            <pc:sldMk cId="0" sldId="279"/>
            <ac:spMk id="36868" creationId="{41F26AAF-281B-40B1-98A5-8DBE0309BD56}"/>
          </ac:spMkLst>
        </pc:spChg>
      </pc:sldChg>
      <pc:sldChg chg="modSp mod">
        <pc:chgData name="Michal Heczko" userId="4ef91d67243c5588" providerId="LiveId" clId="{0151F5A4-95F6-4628-8321-868F47EDE1CB}" dt="2021-06-06T19:09:44.422" v="138" actId="2711"/>
        <pc:sldMkLst>
          <pc:docMk/>
          <pc:sldMk cId="0" sldId="280"/>
        </pc:sldMkLst>
        <pc:spChg chg="mod">
          <ac:chgData name="Michal Heczko" userId="4ef91d67243c5588" providerId="LiveId" clId="{0151F5A4-95F6-4628-8321-868F47EDE1CB}" dt="2021-06-06T19:09:44.422" v="138" actId="2711"/>
          <ac:spMkLst>
            <pc:docMk/>
            <pc:sldMk cId="0" sldId="280"/>
            <ac:spMk id="37890" creationId="{66B9AA5F-61A5-4BF4-A02B-61DA32088D76}"/>
          </ac:spMkLst>
        </pc:spChg>
      </pc:sldChg>
      <pc:sldChg chg="modSp mod">
        <pc:chgData name="Michal Heczko" userId="4ef91d67243c5588" providerId="LiveId" clId="{0151F5A4-95F6-4628-8321-868F47EDE1CB}" dt="2021-06-06T19:09:50.965" v="139" actId="2711"/>
        <pc:sldMkLst>
          <pc:docMk/>
          <pc:sldMk cId="0" sldId="281"/>
        </pc:sldMkLst>
        <pc:spChg chg="mod">
          <ac:chgData name="Michal Heczko" userId="4ef91d67243c5588" providerId="LiveId" clId="{0151F5A4-95F6-4628-8321-868F47EDE1CB}" dt="2021-06-06T19:09:50.965" v="139" actId="2711"/>
          <ac:spMkLst>
            <pc:docMk/>
            <pc:sldMk cId="0" sldId="281"/>
            <ac:spMk id="446" creationId="{29B99E8E-1425-4D32-9AD8-DBFC16A7B357}"/>
          </ac:spMkLst>
        </pc:spChg>
      </pc:sldChg>
      <pc:sldChg chg="modSp mod">
        <pc:chgData name="Michal Heczko" userId="4ef91d67243c5588" providerId="LiveId" clId="{0151F5A4-95F6-4628-8321-868F47EDE1CB}" dt="2021-06-06T19:11:07.764" v="181" actId="20577"/>
        <pc:sldMkLst>
          <pc:docMk/>
          <pc:sldMk cId="0" sldId="282"/>
        </pc:sldMkLst>
        <pc:spChg chg="mod">
          <ac:chgData name="Michal Heczko" userId="4ef91d67243c5588" providerId="LiveId" clId="{0151F5A4-95F6-4628-8321-868F47EDE1CB}" dt="2021-06-06T19:11:07.764" v="181" actId="20577"/>
          <ac:spMkLst>
            <pc:docMk/>
            <pc:sldMk cId="0" sldId="282"/>
            <ac:spMk id="454" creationId="{77B457EC-18B7-4990-A655-79059A24365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Google Shape;3;n">
            <a:extLst>
              <a:ext uri="{FF2B5EF4-FFF2-40B4-BE49-F238E27FC236}">
                <a16:creationId xmlns:a16="http://schemas.microsoft.com/office/drawing/2014/main" id="{4D9DE7CE-847B-42D3-9020-A9B533210E41}"/>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5059" name="Google Shape;4;n">
            <a:extLst>
              <a:ext uri="{FF2B5EF4-FFF2-40B4-BE49-F238E27FC236}">
                <a16:creationId xmlns:a16="http://schemas.microsoft.com/office/drawing/2014/main" id="{D84DEB24-1E8B-4DD8-B353-899E49BE9B4F}"/>
              </a:ext>
            </a:extLst>
          </p:cNvPr>
          <p:cNvSpPr txBox="1">
            <a:spLocks noGrp="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cs-CZ" altLang="cs-CZ">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Google Shape;106;g35f391192_00:notes">
            <a:extLst>
              <a:ext uri="{FF2B5EF4-FFF2-40B4-BE49-F238E27FC236}">
                <a16:creationId xmlns:a16="http://schemas.microsoft.com/office/drawing/2014/main" id="{D989D144-8A94-44DF-BAAE-C42E4FDB40CD}"/>
              </a:ext>
            </a:extLst>
          </p:cNvPr>
          <p:cNvSpPr>
            <a:spLocks noGrp="1" noRot="1" noChangeAspect="1" noTextEdit="1"/>
          </p:cNvSpPr>
          <p:nvPr>
            <p:ph type="sldImg" idx="2"/>
          </p:nvPr>
        </p:nvSpPr>
        <p:spPr>
          <a:ln>
            <a:miter lim="800000"/>
            <a:headEnd/>
            <a:tailEnd/>
          </a:ln>
        </p:spPr>
      </p:sp>
      <p:sp>
        <p:nvSpPr>
          <p:cNvPr id="23555" name="Google Shape;107;g35f391192_00:notes">
            <a:extLst>
              <a:ext uri="{FF2B5EF4-FFF2-40B4-BE49-F238E27FC236}">
                <a16:creationId xmlns:a16="http://schemas.microsoft.com/office/drawing/2014/main" id="{75668193-86F7-4711-B7E8-F15193068056}"/>
              </a:ext>
            </a:extLst>
          </p:cNvPr>
          <p:cNvSpPr txBox="1">
            <a:spLocks noGrp="1"/>
          </p:cNvSpPr>
          <p:nvPr>
            <p:ph type="body" idx="1"/>
          </p:nvPr>
        </p:nvSpPr>
        <p:spPr>
          <a:ln/>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6" name="Google Shape;157;p:notes">
            <a:extLst>
              <a:ext uri="{FF2B5EF4-FFF2-40B4-BE49-F238E27FC236}">
                <a16:creationId xmlns:a16="http://schemas.microsoft.com/office/drawing/2014/main" id="{F59B5EE6-C4E8-42C8-B785-1451FA25B40B}"/>
              </a:ext>
            </a:extLst>
          </p:cNvPr>
          <p:cNvSpPr>
            <a:spLocks noGrp="1" noRot="1" noChangeAspect="1" noTextEdit="1"/>
          </p:cNvSpPr>
          <p:nvPr>
            <p:ph type="sldImg" idx="2"/>
          </p:nvPr>
        </p:nvSpPr>
        <p:spPr>
          <a:ln>
            <a:miter lim="800000"/>
            <a:headEnd/>
            <a:tailEnd/>
          </a:ln>
        </p:spPr>
      </p:sp>
      <p:sp>
        <p:nvSpPr>
          <p:cNvPr id="11267" name="Google Shape;158;p:notes">
            <a:extLst>
              <a:ext uri="{FF2B5EF4-FFF2-40B4-BE49-F238E27FC236}">
                <a16:creationId xmlns:a16="http://schemas.microsoft.com/office/drawing/2014/main" id="{484EB417-2842-4270-A033-6D0E2CB5084E}"/>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8" name="Google Shape;262;gcd36154fc_196_0:notes">
            <a:extLst>
              <a:ext uri="{FF2B5EF4-FFF2-40B4-BE49-F238E27FC236}">
                <a16:creationId xmlns:a16="http://schemas.microsoft.com/office/drawing/2014/main" id="{F532764A-0E31-496E-A365-F8BB708989AE}"/>
              </a:ext>
            </a:extLst>
          </p:cNvPr>
          <p:cNvSpPr>
            <a:spLocks noGrp="1" noRot="1" noChangeAspect="1" noTextEdit="1"/>
          </p:cNvSpPr>
          <p:nvPr>
            <p:ph type="sldImg" idx="2"/>
          </p:nvPr>
        </p:nvSpPr>
        <p:spPr>
          <a:ln>
            <a:miter lim="800000"/>
            <a:headEnd/>
            <a:tailEnd/>
          </a:ln>
        </p:spPr>
      </p:sp>
      <p:sp>
        <p:nvSpPr>
          <p:cNvPr id="24579" name="Google Shape;263;gcd36154fc_196_0:notes">
            <a:extLst>
              <a:ext uri="{FF2B5EF4-FFF2-40B4-BE49-F238E27FC236}">
                <a16:creationId xmlns:a16="http://schemas.microsoft.com/office/drawing/2014/main" id="{BE92C027-48B9-4109-9853-E9A99BC876E9}"/>
              </a:ext>
            </a:extLst>
          </p:cNvPr>
          <p:cNvSpPr txBox="1">
            <a:spLocks noGrp="1"/>
          </p:cNvSpPr>
          <p:nvPr>
            <p:ph type="body" idx="1"/>
          </p:nvPr>
        </p:nvSpPr>
        <p:spPr>
          <a:ln/>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143;g35f391192_029:notes">
            <a:extLst>
              <a:ext uri="{FF2B5EF4-FFF2-40B4-BE49-F238E27FC236}">
                <a16:creationId xmlns:a16="http://schemas.microsoft.com/office/drawing/2014/main" id="{F02EBECF-BA38-43B4-A07B-8188DF2A49A0}"/>
              </a:ext>
            </a:extLst>
          </p:cNvPr>
          <p:cNvSpPr>
            <a:spLocks noGrp="1" noRot="1" noChangeAspect="1" noTextEdit="1"/>
          </p:cNvSpPr>
          <p:nvPr>
            <p:ph type="sldImg" idx="2"/>
          </p:nvPr>
        </p:nvSpPr>
        <p:spPr>
          <a:ln>
            <a:miter lim="800000"/>
            <a:headEnd/>
            <a:tailEnd/>
          </a:ln>
        </p:spPr>
      </p:sp>
      <p:sp>
        <p:nvSpPr>
          <p:cNvPr id="49155" name="Google Shape;144;g35f391192_029:notes">
            <a:extLst>
              <a:ext uri="{FF2B5EF4-FFF2-40B4-BE49-F238E27FC236}">
                <a16:creationId xmlns:a16="http://schemas.microsoft.com/office/drawing/2014/main" id="{9EAACE85-906E-4955-ACD6-5B869D3E8497}"/>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6" name="Google Shape;157;p:notes">
            <a:extLst>
              <a:ext uri="{FF2B5EF4-FFF2-40B4-BE49-F238E27FC236}">
                <a16:creationId xmlns:a16="http://schemas.microsoft.com/office/drawing/2014/main" id="{F59B5EE6-C4E8-42C8-B785-1451FA25B40B}"/>
              </a:ext>
            </a:extLst>
          </p:cNvPr>
          <p:cNvSpPr>
            <a:spLocks noGrp="1" noRot="1" noChangeAspect="1" noTextEdit="1"/>
          </p:cNvSpPr>
          <p:nvPr>
            <p:ph type="sldImg" idx="2"/>
          </p:nvPr>
        </p:nvSpPr>
        <p:spPr>
          <a:ln>
            <a:miter lim="800000"/>
            <a:headEnd/>
            <a:tailEnd/>
          </a:ln>
        </p:spPr>
      </p:sp>
      <p:sp>
        <p:nvSpPr>
          <p:cNvPr id="11267" name="Google Shape;158;p:notes">
            <a:extLst>
              <a:ext uri="{FF2B5EF4-FFF2-40B4-BE49-F238E27FC236}">
                <a16:creationId xmlns:a16="http://schemas.microsoft.com/office/drawing/2014/main" id="{484EB417-2842-4270-A033-6D0E2CB5084E}"/>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5191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143;g35f391192_029:notes">
            <a:extLst>
              <a:ext uri="{FF2B5EF4-FFF2-40B4-BE49-F238E27FC236}">
                <a16:creationId xmlns:a16="http://schemas.microsoft.com/office/drawing/2014/main" id="{F02EBECF-BA38-43B4-A07B-8188DF2A49A0}"/>
              </a:ext>
            </a:extLst>
          </p:cNvPr>
          <p:cNvSpPr>
            <a:spLocks noGrp="1" noRot="1" noChangeAspect="1" noTextEdit="1"/>
          </p:cNvSpPr>
          <p:nvPr>
            <p:ph type="sldImg" idx="2"/>
          </p:nvPr>
        </p:nvSpPr>
        <p:spPr>
          <a:ln>
            <a:miter lim="800000"/>
            <a:headEnd/>
            <a:tailEnd/>
          </a:ln>
        </p:spPr>
      </p:sp>
      <p:sp>
        <p:nvSpPr>
          <p:cNvPr id="49155" name="Google Shape;144;g35f391192_029:notes">
            <a:extLst>
              <a:ext uri="{FF2B5EF4-FFF2-40B4-BE49-F238E27FC236}">
                <a16:creationId xmlns:a16="http://schemas.microsoft.com/office/drawing/2014/main" id="{9EAACE85-906E-4955-ACD6-5B869D3E8497}"/>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6693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143;g35f391192_029:notes">
            <a:extLst>
              <a:ext uri="{FF2B5EF4-FFF2-40B4-BE49-F238E27FC236}">
                <a16:creationId xmlns:a16="http://schemas.microsoft.com/office/drawing/2014/main" id="{F02EBECF-BA38-43B4-A07B-8188DF2A49A0}"/>
              </a:ext>
            </a:extLst>
          </p:cNvPr>
          <p:cNvSpPr>
            <a:spLocks noGrp="1" noRot="1" noChangeAspect="1" noTextEdit="1"/>
          </p:cNvSpPr>
          <p:nvPr>
            <p:ph type="sldImg" idx="2"/>
          </p:nvPr>
        </p:nvSpPr>
        <p:spPr>
          <a:ln>
            <a:miter lim="800000"/>
            <a:headEnd/>
            <a:tailEnd/>
          </a:ln>
        </p:spPr>
      </p:sp>
      <p:sp>
        <p:nvSpPr>
          <p:cNvPr id="49155" name="Google Shape;144;g35f391192_029:notes">
            <a:extLst>
              <a:ext uri="{FF2B5EF4-FFF2-40B4-BE49-F238E27FC236}">
                <a16:creationId xmlns:a16="http://schemas.microsoft.com/office/drawing/2014/main" id="{9EAACE85-906E-4955-ACD6-5B869D3E8497}"/>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9997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818" name="Google Shape;135;g35f391192_04:notes">
            <a:extLst>
              <a:ext uri="{FF2B5EF4-FFF2-40B4-BE49-F238E27FC236}">
                <a16:creationId xmlns:a16="http://schemas.microsoft.com/office/drawing/2014/main" id="{B70AE85A-6BAD-4F9D-828A-36DD1041477C}"/>
              </a:ext>
            </a:extLst>
          </p:cNvPr>
          <p:cNvSpPr>
            <a:spLocks noGrp="1" noRot="1" noChangeAspect="1" noTextEdit="1"/>
          </p:cNvSpPr>
          <p:nvPr>
            <p:ph type="sldImg" idx="2"/>
          </p:nvPr>
        </p:nvSpPr>
        <p:spPr>
          <a:ln>
            <a:miter lim="800000"/>
            <a:headEnd/>
            <a:tailEnd/>
          </a:ln>
        </p:spPr>
      </p:sp>
      <p:sp>
        <p:nvSpPr>
          <p:cNvPr id="34819" name="Google Shape;136;g35f391192_04:notes">
            <a:extLst>
              <a:ext uri="{FF2B5EF4-FFF2-40B4-BE49-F238E27FC236}">
                <a16:creationId xmlns:a16="http://schemas.microsoft.com/office/drawing/2014/main" id="{ADE844AE-9B1F-44B2-ADE7-AC786CCCA013}"/>
              </a:ext>
            </a:extLst>
          </p:cNvPr>
          <p:cNvSpPr txBox="1">
            <a:spLocks noGrp="1"/>
          </p:cNvSpPr>
          <p:nvPr>
            <p:ph type="body" idx="1"/>
          </p:nvPr>
        </p:nvSpPr>
        <p:spPr>
          <a:ln/>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2" name="Google Shape;135;g35f391192_04:notes">
            <a:extLst>
              <a:ext uri="{FF2B5EF4-FFF2-40B4-BE49-F238E27FC236}">
                <a16:creationId xmlns:a16="http://schemas.microsoft.com/office/drawing/2014/main" id="{48D66CA3-0C3B-4A64-AC2E-4A9351D0BCE4}"/>
              </a:ext>
            </a:extLst>
          </p:cNvPr>
          <p:cNvSpPr>
            <a:spLocks noGrp="1" noRot="1" noChangeAspect="1" noTextEdit="1"/>
          </p:cNvSpPr>
          <p:nvPr>
            <p:ph type="sldImg" idx="2"/>
          </p:nvPr>
        </p:nvSpPr>
        <p:spPr>
          <a:ln>
            <a:miter lim="800000"/>
            <a:headEnd/>
            <a:tailEnd/>
          </a:ln>
        </p:spPr>
      </p:sp>
      <p:sp>
        <p:nvSpPr>
          <p:cNvPr id="35843" name="Google Shape;136;g35f391192_04:notes">
            <a:extLst>
              <a:ext uri="{FF2B5EF4-FFF2-40B4-BE49-F238E27FC236}">
                <a16:creationId xmlns:a16="http://schemas.microsoft.com/office/drawing/2014/main" id="{0D4AA7EB-703D-4E49-AD4B-5E8B3AAA573E}"/>
              </a:ext>
            </a:extLst>
          </p:cNvPr>
          <p:cNvSpPr txBox="1">
            <a:spLocks noGrp="1"/>
          </p:cNvSpPr>
          <p:nvPr>
            <p:ph type="body" idx="1"/>
          </p:nvPr>
        </p:nvSpPr>
        <p:spPr>
          <a:ln/>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3" name="Google Shape;10;p2">
            <a:extLst>
              <a:ext uri="{FF2B5EF4-FFF2-40B4-BE49-F238E27FC236}">
                <a16:creationId xmlns:a16="http://schemas.microsoft.com/office/drawing/2014/main" id="{CF39CB1D-024C-4D1C-91A4-8AA7A50ABBBC}"/>
              </a:ext>
            </a:extLst>
          </p:cNvPr>
          <p:cNvSpPr>
            <a:spLocks noChangeArrowheads="1"/>
          </p:cNvSpPr>
          <p:nvPr/>
        </p:nvSpPr>
        <p:spPr bwMode="auto">
          <a:xfrm>
            <a:off x="0" y="4287838"/>
            <a:ext cx="9144000" cy="247650"/>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4" name="Google Shape;11;p2">
            <a:extLst>
              <a:ext uri="{FF2B5EF4-FFF2-40B4-BE49-F238E27FC236}">
                <a16:creationId xmlns:a16="http://schemas.microsoft.com/office/drawing/2014/main" id="{18430A5E-BBCB-45D2-91D9-5B3585EAC289}"/>
              </a:ext>
            </a:extLst>
          </p:cNvPr>
          <p:cNvSpPr>
            <a:spLocks noChangeArrowheads="1"/>
          </p:cNvSpPr>
          <p:nvPr/>
        </p:nvSpPr>
        <p:spPr bwMode="auto">
          <a:xfrm>
            <a:off x="0" y="0"/>
            <a:ext cx="914400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5" name="Google Shape;12;p2">
            <a:extLst>
              <a:ext uri="{FF2B5EF4-FFF2-40B4-BE49-F238E27FC236}">
                <a16:creationId xmlns:a16="http://schemas.microsoft.com/office/drawing/2014/main" id="{D499E6C3-7CA4-43F4-9A62-EAB23B8AA8BC}"/>
              </a:ext>
            </a:extLst>
          </p:cNvPr>
          <p:cNvSpPr>
            <a:spLocks noChangeArrowheads="1"/>
          </p:cNvSpPr>
          <p:nvPr/>
        </p:nvSpPr>
        <p:spPr bwMode="auto">
          <a:xfrm>
            <a:off x="0" y="500063"/>
            <a:ext cx="9144000" cy="382428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13;p2">
            <a:extLst>
              <a:ext uri="{FF2B5EF4-FFF2-40B4-BE49-F238E27FC236}">
                <a16:creationId xmlns:a16="http://schemas.microsoft.com/office/drawing/2014/main" id="{0A581602-2C7C-4C56-8141-D7EF440B79E7}"/>
              </a:ext>
            </a:extLst>
          </p:cNvPr>
          <p:cNvSpPr>
            <a:spLocks noChangeArrowheads="1"/>
          </p:cNvSpPr>
          <p:nvPr/>
        </p:nvSpPr>
        <p:spPr bwMode="auto">
          <a:xfrm>
            <a:off x="0" y="4494213"/>
            <a:ext cx="9144000" cy="117475"/>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14;p2">
            <a:extLst>
              <a:ext uri="{FF2B5EF4-FFF2-40B4-BE49-F238E27FC236}">
                <a16:creationId xmlns:a16="http://schemas.microsoft.com/office/drawing/2014/main" id="{16BF9629-9412-4AA1-9479-134E00E7E61A}"/>
              </a:ext>
            </a:extLst>
          </p:cNvPr>
          <p:cNvSpPr>
            <a:spLocks noChangeArrowheads="1"/>
          </p:cNvSpPr>
          <p:nvPr/>
        </p:nvSpPr>
        <p:spPr bwMode="auto">
          <a:xfrm>
            <a:off x="0" y="4584700"/>
            <a:ext cx="9144000" cy="558800"/>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15" name="Google Shape;15;p2"/>
          <p:cNvSpPr txBox="1">
            <a:spLocks noGrp="1"/>
          </p:cNvSpPr>
          <p:nvPr>
            <p:ph type="ctrTitle"/>
          </p:nvPr>
        </p:nvSpPr>
        <p:spPr>
          <a:xfrm>
            <a:off x="685800" y="2601425"/>
            <a:ext cx="5810400" cy="1159800"/>
          </a:xfrm>
          <a:prstGeom prst="rect">
            <a:avLst/>
          </a:prstGeom>
        </p:spPr>
        <p:txBody>
          <a:bodyPr spcFirstLastPara="1" anchor="b">
            <a:noAutofit/>
          </a:bodyPr>
          <a:lstStyle>
            <a:lvl1pPr lvl="0">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extLst>
      <p:ext uri="{BB962C8B-B14F-4D97-AF65-F5344CB8AC3E}">
        <p14:creationId xmlns:p14="http://schemas.microsoft.com/office/powerpoint/2010/main" val="2063666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6"/>
        <p:cNvGrpSpPr/>
        <p:nvPr/>
      </p:nvGrpSpPr>
      <p:grpSpPr>
        <a:xfrm>
          <a:off x="0" y="0"/>
          <a:ext cx="0" cy="0"/>
          <a:chOff x="0" y="0"/>
          <a:chExt cx="0" cy="0"/>
        </a:xfrm>
      </p:grpSpPr>
      <p:sp>
        <p:nvSpPr>
          <p:cNvPr id="4" name="Google Shape;19;p3">
            <a:extLst>
              <a:ext uri="{FF2B5EF4-FFF2-40B4-BE49-F238E27FC236}">
                <a16:creationId xmlns:a16="http://schemas.microsoft.com/office/drawing/2014/main" id="{2CC4DCFD-6F84-468E-9020-E4C67E6230D1}"/>
              </a:ext>
            </a:extLst>
          </p:cNvPr>
          <p:cNvSpPr>
            <a:spLocks noChangeArrowheads="1"/>
          </p:cNvSpPr>
          <p:nvPr/>
        </p:nvSpPr>
        <p:spPr bwMode="auto">
          <a:xfrm>
            <a:off x="0" y="4287838"/>
            <a:ext cx="3475038" cy="247650"/>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20;p3">
            <a:extLst>
              <a:ext uri="{FF2B5EF4-FFF2-40B4-BE49-F238E27FC236}">
                <a16:creationId xmlns:a16="http://schemas.microsoft.com/office/drawing/2014/main" id="{5A662FF1-E8EF-4205-8005-5E0592650E97}"/>
              </a:ext>
            </a:extLst>
          </p:cNvPr>
          <p:cNvSpPr>
            <a:spLocks noChangeArrowheads="1"/>
          </p:cNvSpPr>
          <p:nvPr/>
        </p:nvSpPr>
        <p:spPr bwMode="auto">
          <a:xfrm>
            <a:off x="0" y="0"/>
            <a:ext cx="3475038"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6" name="Google Shape;21;p3">
            <a:extLst>
              <a:ext uri="{FF2B5EF4-FFF2-40B4-BE49-F238E27FC236}">
                <a16:creationId xmlns:a16="http://schemas.microsoft.com/office/drawing/2014/main" id="{E0656677-51F8-4BD7-9C56-00E007B71458}"/>
              </a:ext>
            </a:extLst>
          </p:cNvPr>
          <p:cNvSpPr>
            <a:spLocks noChangeArrowheads="1"/>
          </p:cNvSpPr>
          <p:nvPr/>
        </p:nvSpPr>
        <p:spPr bwMode="auto">
          <a:xfrm>
            <a:off x="0" y="500063"/>
            <a:ext cx="3475038" cy="382428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22;p3">
            <a:extLst>
              <a:ext uri="{FF2B5EF4-FFF2-40B4-BE49-F238E27FC236}">
                <a16:creationId xmlns:a16="http://schemas.microsoft.com/office/drawing/2014/main" id="{52C510A9-5CE7-409F-BB52-74B30EC4BEE8}"/>
              </a:ext>
            </a:extLst>
          </p:cNvPr>
          <p:cNvSpPr>
            <a:spLocks noChangeArrowheads="1"/>
          </p:cNvSpPr>
          <p:nvPr/>
        </p:nvSpPr>
        <p:spPr bwMode="auto">
          <a:xfrm>
            <a:off x="0" y="4494213"/>
            <a:ext cx="3475038" cy="117475"/>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8" name="Google Shape;23;p3">
            <a:extLst>
              <a:ext uri="{FF2B5EF4-FFF2-40B4-BE49-F238E27FC236}">
                <a16:creationId xmlns:a16="http://schemas.microsoft.com/office/drawing/2014/main" id="{13212D43-9C53-403A-8578-6375E73DB795}"/>
              </a:ext>
            </a:extLst>
          </p:cNvPr>
          <p:cNvSpPr>
            <a:spLocks noChangeArrowheads="1"/>
          </p:cNvSpPr>
          <p:nvPr/>
        </p:nvSpPr>
        <p:spPr bwMode="auto">
          <a:xfrm>
            <a:off x="0" y="4584700"/>
            <a:ext cx="3475038" cy="558800"/>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17" name="Google Shape;17;p3"/>
          <p:cNvSpPr txBox="1">
            <a:spLocks noGrp="1"/>
          </p:cNvSpPr>
          <p:nvPr>
            <p:ph type="ctrTitle"/>
          </p:nvPr>
        </p:nvSpPr>
        <p:spPr>
          <a:xfrm>
            <a:off x="4113600" y="2878750"/>
            <a:ext cx="4505700" cy="1159800"/>
          </a:xfrm>
          <a:prstGeom prst="rect">
            <a:avLst/>
          </a:prstGeom>
        </p:spPr>
        <p:txBody>
          <a:bodyPr spcFirstLastPara="1" anchor="b">
            <a:noAutofit/>
          </a:bodyPr>
          <a:lstStyle>
            <a:lvl1pPr lvl="0" rtl="0">
              <a:spcBef>
                <a:spcPts val="0"/>
              </a:spcBef>
              <a:spcAft>
                <a:spcPts val="0"/>
              </a:spcAft>
              <a:buClr>
                <a:srgbClr val="114454"/>
              </a:buClr>
              <a:buSzPts val="4800"/>
              <a:buNone/>
              <a:defRPr sz="4800">
                <a:solidFill>
                  <a:srgbClr val="114454"/>
                </a:solidFill>
              </a:defRPr>
            </a:lvl1pPr>
            <a:lvl2pPr lvl="1" rtl="0">
              <a:spcBef>
                <a:spcPts val="0"/>
              </a:spcBef>
              <a:spcAft>
                <a:spcPts val="0"/>
              </a:spcAft>
              <a:buClr>
                <a:srgbClr val="114454"/>
              </a:buClr>
              <a:buSzPts val="4800"/>
              <a:buNone/>
              <a:defRPr sz="4800">
                <a:solidFill>
                  <a:srgbClr val="114454"/>
                </a:solidFill>
              </a:defRPr>
            </a:lvl2pPr>
            <a:lvl3pPr lvl="2" rtl="0">
              <a:spcBef>
                <a:spcPts val="0"/>
              </a:spcBef>
              <a:spcAft>
                <a:spcPts val="0"/>
              </a:spcAft>
              <a:buClr>
                <a:srgbClr val="114454"/>
              </a:buClr>
              <a:buSzPts val="4800"/>
              <a:buNone/>
              <a:defRPr sz="4800">
                <a:solidFill>
                  <a:srgbClr val="114454"/>
                </a:solidFill>
              </a:defRPr>
            </a:lvl3pPr>
            <a:lvl4pPr lvl="3" rtl="0">
              <a:spcBef>
                <a:spcPts val="0"/>
              </a:spcBef>
              <a:spcAft>
                <a:spcPts val="0"/>
              </a:spcAft>
              <a:buClr>
                <a:srgbClr val="114454"/>
              </a:buClr>
              <a:buSzPts val="4800"/>
              <a:buNone/>
              <a:defRPr sz="4800">
                <a:solidFill>
                  <a:srgbClr val="114454"/>
                </a:solidFill>
              </a:defRPr>
            </a:lvl4pPr>
            <a:lvl5pPr lvl="4" rtl="0">
              <a:spcBef>
                <a:spcPts val="0"/>
              </a:spcBef>
              <a:spcAft>
                <a:spcPts val="0"/>
              </a:spcAft>
              <a:buClr>
                <a:srgbClr val="114454"/>
              </a:buClr>
              <a:buSzPts val="4800"/>
              <a:buNone/>
              <a:defRPr sz="4800">
                <a:solidFill>
                  <a:srgbClr val="114454"/>
                </a:solidFill>
              </a:defRPr>
            </a:lvl5pPr>
            <a:lvl6pPr lvl="5" rtl="0">
              <a:spcBef>
                <a:spcPts val="0"/>
              </a:spcBef>
              <a:spcAft>
                <a:spcPts val="0"/>
              </a:spcAft>
              <a:buClr>
                <a:srgbClr val="114454"/>
              </a:buClr>
              <a:buSzPts val="4800"/>
              <a:buNone/>
              <a:defRPr sz="4800">
                <a:solidFill>
                  <a:srgbClr val="114454"/>
                </a:solidFill>
              </a:defRPr>
            </a:lvl6pPr>
            <a:lvl7pPr lvl="6" rtl="0">
              <a:spcBef>
                <a:spcPts val="0"/>
              </a:spcBef>
              <a:spcAft>
                <a:spcPts val="0"/>
              </a:spcAft>
              <a:buClr>
                <a:srgbClr val="114454"/>
              </a:buClr>
              <a:buSzPts val="4800"/>
              <a:buNone/>
              <a:defRPr sz="4800">
                <a:solidFill>
                  <a:srgbClr val="114454"/>
                </a:solidFill>
              </a:defRPr>
            </a:lvl7pPr>
            <a:lvl8pPr lvl="7" rtl="0">
              <a:spcBef>
                <a:spcPts val="0"/>
              </a:spcBef>
              <a:spcAft>
                <a:spcPts val="0"/>
              </a:spcAft>
              <a:buClr>
                <a:srgbClr val="114454"/>
              </a:buClr>
              <a:buSzPts val="4800"/>
              <a:buNone/>
              <a:defRPr sz="4800">
                <a:solidFill>
                  <a:srgbClr val="114454"/>
                </a:solidFill>
              </a:defRPr>
            </a:lvl8pPr>
            <a:lvl9pPr lvl="8" rtl="0">
              <a:spcBef>
                <a:spcPts val="0"/>
              </a:spcBef>
              <a:spcAft>
                <a:spcPts val="0"/>
              </a:spcAft>
              <a:buClr>
                <a:srgbClr val="114454"/>
              </a:buClr>
              <a:buSzPts val="4800"/>
              <a:buNone/>
              <a:defRPr sz="4800">
                <a:solidFill>
                  <a:srgbClr val="114454"/>
                </a:solidFill>
              </a:defRPr>
            </a:lvl9pPr>
          </a:lstStyle>
          <a:p>
            <a:endParaRPr/>
          </a:p>
        </p:txBody>
      </p:sp>
      <p:sp>
        <p:nvSpPr>
          <p:cNvPr id="18" name="Google Shape;18;p3"/>
          <p:cNvSpPr txBox="1">
            <a:spLocks noGrp="1"/>
          </p:cNvSpPr>
          <p:nvPr>
            <p:ph type="subTitle" idx="1"/>
          </p:nvPr>
        </p:nvSpPr>
        <p:spPr>
          <a:xfrm>
            <a:off x="4113600" y="3983050"/>
            <a:ext cx="4505700" cy="784800"/>
          </a:xfrm>
          <a:prstGeom prst="rect">
            <a:avLst/>
          </a:prstGeom>
        </p:spPr>
        <p:txBody>
          <a:bodyPr spcFirstLastPara="1">
            <a:noAutofit/>
          </a:bodyPr>
          <a:lstStyle>
            <a:lvl1pPr lvl="0" rtl="0">
              <a:spcBef>
                <a:spcPts val="0"/>
              </a:spcBef>
              <a:spcAft>
                <a:spcPts val="0"/>
              </a:spcAft>
              <a:buClr>
                <a:srgbClr val="94BF6E"/>
              </a:buClr>
              <a:buSzPts val="1800"/>
              <a:buNone/>
              <a:defRPr sz="1800" b="1">
                <a:solidFill>
                  <a:srgbClr val="94BF6E"/>
                </a:solidFill>
              </a:defRPr>
            </a:lvl1pPr>
            <a:lvl2pPr lvl="1" rtl="0">
              <a:spcBef>
                <a:spcPts val="0"/>
              </a:spcBef>
              <a:spcAft>
                <a:spcPts val="0"/>
              </a:spcAft>
              <a:buClr>
                <a:srgbClr val="94BF6E"/>
              </a:buClr>
              <a:buSzPts val="1800"/>
              <a:buNone/>
              <a:defRPr sz="1800" b="1">
                <a:solidFill>
                  <a:srgbClr val="94BF6E"/>
                </a:solidFill>
              </a:defRPr>
            </a:lvl2pPr>
            <a:lvl3pPr lvl="2" rtl="0">
              <a:spcBef>
                <a:spcPts val="0"/>
              </a:spcBef>
              <a:spcAft>
                <a:spcPts val="0"/>
              </a:spcAft>
              <a:buClr>
                <a:srgbClr val="94BF6E"/>
              </a:buClr>
              <a:buSzPts val="1800"/>
              <a:buNone/>
              <a:defRPr sz="1800" b="1">
                <a:solidFill>
                  <a:srgbClr val="94BF6E"/>
                </a:solidFill>
              </a:defRPr>
            </a:lvl3pPr>
            <a:lvl4pPr lvl="3" rtl="0">
              <a:spcBef>
                <a:spcPts val="0"/>
              </a:spcBef>
              <a:spcAft>
                <a:spcPts val="0"/>
              </a:spcAft>
              <a:buClr>
                <a:srgbClr val="94BF6E"/>
              </a:buClr>
              <a:buSzPts val="1800"/>
              <a:buNone/>
              <a:defRPr b="1">
                <a:solidFill>
                  <a:srgbClr val="94BF6E"/>
                </a:solidFill>
              </a:defRPr>
            </a:lvl4pPr>
            <a:lvl5pPr lvl="4" rtl="0">
              <a:spcBef>
                <a:spcPts val="0"/>
              </a:spcBef>
              <a:spcAft>
                <a:spcPts val="0"/>
              </a:spcAft>
              <a:buClr>
                <a:srgbClr val="94BF6E"/>
              </a:buClr>
              <a:buSzPts val="1800"/>
              <a:buNone/>
              <a:defRPr b="1">
                <a:solidFill>
                  <a:srgbClr val="94BF6E"/>
                </a:solidFill>
              </a:defRPr>
            </a:lvl5pPr>
            <a:lvl6pPr lvl="5" rtl="0">
              <a:spcBef>
                <a:spcPts val="0"/>
              </a:spcBef>
              <a:spcAft>
                <a:spcPts val="0"/>
              </a:spcAft>
              <a:buClr>
                <a:srgbClr val="94BF6E"/>
              </a:buClr>
              <a:buSzPts val="1800"/>
              <a:buNone/>
              <a:defRPr b="1">
                <a:solidFill>
                  <a:srgbClr val="94BF6E"/>
                </a:solidFill>
              </a:defRPr>
            </a:lvl6pPr>
            <a:lvl7pPr lvl="6" rtl="0">
              <a:spcBef>
                <a:spcPts val="0"/>
              </a:spcBef>
              <a:spcAft>
                <a:spcPts val="0"/>
              </a:spcAft>
              <a:buClr>
                <a:srgbClr val="94BF6E"/>
              </a:buClr>
              <a:buSzPts val="1800"/>
              <a:buNone/>
              <a:defRPr b="1">
                <a:solidFill>
                  <a:srgbClr val="94BF6E"/>
                </a:solidFill>
              </a:defRPr>
            </a:lvl7pPr>
            <a:lvl8pPr lvl="7" rtl="0">
              <a:spcBef>
                <a:spcPts val="0"/>
              </a:spcBef>
              <a:spcAft>
                <a:spcPts val="0"/>
              </a:spcAft>
              <a:buClr>
                <a:srgbClr val="94BF6E"/>
              </a:buClr>
              <a:buSzPts val="1800"/>
              <a:buNone/>
              <a:defRPr b="1">
                <a:solidFill>
                  <a:srgbClr val="94BF6E"/>
                </a:solidFill>
              </a:defRPr>
            </a:lvl8pPr>
            <a:lvl9pPr lvl="8" rtl="0">
              <a:spcBef>
                <a:spcPts val="0"/>
              </a:spcBef>
              <a:spcAft>
                <a:spcPts val="0"/>
              </a:spcAft>
              <a:buClr>
                <a:srgbClr val="94BF6E"/>
              </a:buClr>
              <a:buSzPts val="1800"/>
              <a:buNone/>
              <a:defRPr b="1">
                <a:solidFill>
                  <a:srgbClr val="94BF6E"/>
                </a:solidFill>
              </a:defRPr>
            </a:lvl9pPr>
          </a:lstStyle>
          <a:p>
            <a:endParaRPr/>
          </a:p>
        </p:txBody>
      </p:sp>
      <p:sp>
        <p:nvSpPr>
          <p:cNvPr id="9" name="Google Shape;24;p3">
            <a:extLst>
              <a:ext uri="{FF2B5EF4-FFF2-40B4-BE49-F238E27FC236}">
                <a16:creationId xmlns:a16="http://schemas.microsoft.com/office/drawing/2014/main" id="{40069FB0-4D45-4F02-8D3E-FBE908DD8510}"/>
              </a:ext>
            </a:extLst>
          </p:cNvPr>
          <p:cNvSpPr txBox="1">
            <a:spLocks noGrp="1"/>
          </p:cNvSpPr>
          <p:nvPr>
            <p:ph type="sldNum" idx="10"/>
          </p:nvPr>
        </p:nvSpPr>
        <p:spPr/>
        <p:txBody>
          <a:bodyPr/>
          <a:lstStyle>
            <a:lvl1pPr>
              <a:defRPr/>
            </a:lvl1pPr>
          </a:lstStyle>
          <a:p>
            <a:fld id="{076D69E2-6589-4785-BA0B-703B86DE2233}" type="slidenum">
              <a:rPr lang="sk-SK" altLang="cs-CZ"/>
              <a:pPr/>
              <a:t>‹#›</a:t>
            </a:fld>
            <a:endParaRPr lang="sk-SK" altLang="cs-CZ"/>
          </a:p>
        </p:txBody>
      </p:sp>
    </p:spTree>
    <p:extLst>
      <p:ext uri="{BB962C8B-B14F-4D97-AF65-F5344CB8AC3E}">
        <p14:creationId xmlns:p14="http://schemas.microsoft.com/office/powerpoint/2010/main" val="3603864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4"/>
        <p:cNvGrpSpPr/>
        <p:nvPr/>
      </p:nvGrpSpPr>
      <p:grpSpPr>
        <a:xfrm>
          <a:off x="0" y="0"/>
          <a:ext cx="0" cy="0"/>
          <a:chOff x="0" y="0"/>
          <a:chExt cx="0" cy="0"/>
        </a:xfrm>
      </p:grpSpPr>
      <p:sp>
        <p:nvSpPr>
          <p:cNvPr id="4" name="Google Shape;35;p5">
            <a:extLst>
              <a:ext uri="{FF2B5EF4-FFF2-40B4-BE49-F238E27FC236}">
                <a16:creationId xmlns:a16="http://schemas.microsoft.com/office/drawing/2014/main" id="{47E42454-FB4E-45D1-B158-82B3D6A487A7}"/>
              </a:ext>
            </a:extLst>
          </p:cNvPr>
          <p:cNvSpPr>
            <a:spLocks noChangeArrowheads="1"/>
          </p:cNvSpPr>
          <p:nvPr/>
        </p:nvSpPr>
        <p:spPr bwMode="auto">
          <a:xfrm>
            <a:off x="0" y="0"/>
            <a:ext cx="24765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5" name="Google Shape;36;p5">
            <a:extLst>
              <a:ext uri="{FF2B5EF4-FFF2-40B4-BE49-F238E27FC236}">
                <a16:creationId xmlns:a16="http://schemas.microsoft.com/office/drawing/2014/main" id="{D7B2E857-EC49-4DC6-B98B-0B0A98FBCD4E}"/>
              </a:ext>
            </a:extLst>
          </p:cNvPr>
          <p:cNvSpPr>
            <a:spLocks noChangeArrowheads="1"/>
          </p:cNvSpPr>
          <p:nvPr/>
        </p:nvSpPr>
        <p:spPr bwMode="auto">
          <a:xfrm>
            <a:off x="0" y="500063"/>
            <a:ext cx="4572000" cy="1058862"/>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37;p5">
            <a:extLst>
              <a:ext uri="{FF2B5EF4-FFF2-40B4-BE49-F238E27FC236}">
                <a16:creationId xmlns:a16="http://schemas.microsoft.com/office/drawing/2014/main" id="{74B6E07C-245C-4753-B813-1CBF14E66B0D}"/>
              </a:ext>
            </a:extLst>
          </p:cNvPr>
          <p:cNvSpPr>
            <a:spLocks noChangeArrowheads="1"/>
          </p:cNvSpPr>
          <p:nvPr/>
        </p:nvSpPr>
        <p:spPr bwMode="auto">
          <a:xfrm>
            <a:off x="0" y="1554163"/>
            <a:ext cx="247650" cy="1531937"/>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38;p5">
            <a:extLst>
              <a:ext uri="{FF2B5EF4-FFF2-40B4-BE49-F238E27FC236}">
                <a16:creationId xmlns:a16="http://schemas.microsoft.com/office/drawing/2014/main" id="{C7C62FAB-3033-4FB5-9D94-DBB8AE20C034}"/>
              </a:ext>
            </a:extLst>
          </p:cNvPr>
          <p:cNvSpPr>
            <a:spLocks noChangeArrowheads="1"/>
          </p:cNvSpPr>
          <p:nvPr/>
        </p:nvSpPr>
        <p:spPr bwMode="auto">
          <a:xfrm>
            <a:off x="0" y="3086100"/>
            <a:ext cx="247650" cy="60483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8" name="Google Shape;39;p5">
            <a:extLst>
              <a:ext uri="{FF2B5EF4-FFF2-40B4-BE49-F238E27FC236}">
                <a16:creationId xmlns:a16="http://schemas.microsoft.com/office/drawing/2014/main" id="{61ECC744-F615-4CB2-AB76-7D2A097D0F54}"/>
              </a:ext>
            </a:extLst>
          </p:cNvPr>
          <p:cNvSpPr>
            <a:spLocks noChangeArrowheads="1"/>
          </p:cNvSpPr>
          <p:nvPr/>
        </p:nvSpPr>
        <p:spPr bwMode="auto">
          <a:xfrm>
            <a:off x="0" y="3690938"/>
            <a:ext cx="247650" cy="1452562"/>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cxnSp>
        <p:nvCxnSpPr>
          <p:cNvPr id="9" name="Google Shape;40;p5">
            <a:extLst>
              <a:ext uri="{FF2B5EF4-FFF2-40B4-BE49-F238E27FC236}">
                <a16:creationId xmlns:a16="http://schemas.microsoft.com/office/drawing/2014/main" id="{5E7C3482-52EC-49BB-918B-1742FDF250FE}"/>
              </a:ext>
            </a:extLst>
          </p:cNvPr>
          <p:cNvCxnSpPr>
            <a:cxnSpLocks noChangeShapeType="1"/>
          </p:cNvCxnSpPr>
          <p:nvPr/>
        </p:nvCxnSpPr>
        <p:spPr bwMode="auto">
          <a:xfrm>
            <a:off x="1038225" y="809625"/>
            <a:ext cx="0" cy="471488"/>
          </a:xfrm>
          <a:prstGeom prst="straightConnector1">
            <a:avLst/>
          </a:prstGeom>
          <a:noFill/>
          <a:ln w="9525">
            <a:solidFill>
              <a:srgbClr val="18637B"/>
            </a:solidFill>
            <a:round/>
            <a:headEnd/>
            <a:tailEnd/>
          </a:ln>
          <a:extLst>
            <a:ext uri="{909E8E84-426E-40DD-AFC4-6F175D3DCCD1}">
              <a14:hiddenFill xmlns:a14="http://schemas.microsoft.com/office/drawing/2010/main">
                <a:noFill/>
              </a14:hiddenFill>
            </a:ext>
          </a:extLst>
        </p:spPr>
      </p:cxnSp>
      <p:sp>
        <p:nvSpPr>
          <p:cNvPr id="41" name="Google Shape;41;p5"/>
          <p:cNvSpPr txBox="1">
            <a:spLocks noGrp="1"/>
          </p:cNvSpPr>
          <p:nvPr>
            <p:ph type="title"/>
          </p:nvPr>
        </p:nvSpPr>
        <p:spPr>
          <a:xfrm>
            <a:off x="1146025" y="530725"/>
            <a:ext cx="3208800" cy="1028700"/>
          </a:xfrm>
          <a:prstGeom prst="rect">
            <a:avLst/>
          </a:prstGeom>
        </p:spPr>
        <p:txBody>
          <a:bodyPr spcFirstLastPara="1">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42" name="Google Shape;42;p5"/>
          <p:cNvSpPr txBox="1">
            <a:spLocks noGrp="1"/>
          </p:cNvSpPr>
          <p:nvPr>
            <p:ph type="body" idx="1"/>
          </p:nvPr>
        </p:nvSpPr>
        <p:spPr>
          <a:xfrm>
            <a:off x="1146025" y="1767275"/>
            <a:ext cx="7540800" cy="3158700"/>
          </a:xfrm>
          <a:prstGeom prst="rect">
            <a:avLst/>
          </a:prstGeom>
        </p:spPr>
        <p:txBody>
          <a:bodyPr spcFirstLastPara="1">
            <a:noAutofit/>
          </a:bodyPr>
          <a:lstStyle>
            <a:lvl1pPr marL="457200" lvl="0" indent="-406400">
              <a:spcBef>
                <a:spcPts val="600"/>
              </a:spcBef>
              <a:spcAft>
                <a:spcPts val="0"/>
              </a:spcAft>
              <a:buSzPts val="2800"/>
              <a:buChar char="▪"/>
              <a:defRPr sz="2800"/>
            </a:lvl1pPr>
            <a:lvl2pPr marL="914400" lvl="1" indent="-406400">
              <a:spcBef>
                <a:spcPts val="0"/>
              </a:spcBef>
              <a:spcAft>
                <a:spcPts val="0"/>
              </a:spcAft>
              <a:buSzPts val="2800"/>
              <a:buChar char="▫"/>
              <a:defRPr sz="2800"/>
            </a:lvl2pPr>
            <a:lvl3pPr marL="1371600" lvl="2" indent="-406400">
              <a:spcBef>
                <a:spcPts val="0"/>
              </a:spcBef>
              <a:spcAft>
                <a:spcPts val="0"/>
              </a:spcAft>
              <a:buSzPts val="2800"/>
              <a:buChar char="■"/>
              <a:defRPr sz="2800"/>
            </a:lvl3pPr>
            <a:lvl4pPr marL="1828800" lvl="3" indent="-406400">
              <a:spcBef>
                <a:spcPts val="0"/>
              </a:spcBef>
              <a:spcAft>
                <a:spcPts val="0"/>
              </a:spcAft>
              <a:buSzPts val="2800"/>
              <a:buChar char="●"/>
              <a:defRPr sz="2800"/>
            </a:lvl4pPr>
            <a:lvl5pPr marL="2286000" lvl="4" indent="-406400">
              <a:spcBef>
                <a:spcPts val="0"/>
              </a:spcBef>
              <a:spcAft>
                <a:spcPts val="0"/>
              </a:spcAft>
              <a:buSzPts val="2800"/>
              <a:buChar char="○"/>
              <a:defRPr sz="2800"/>
            </a:lvl5pPr>
            <a:lvl6pPr marL="2743200" lvl="5" indent="-406400">
              <a:spcBef>
                <a:spcPts val="0"/>
              </a:spcBef>
              <a:spcAft>
                <a:spcPts val="0"/>
              </a:spcAft>
              <a:buSzPts val="2800"/>
              <a:buChar char="■"/>
              <a:defRPr sz="2800"/>
            </a:lvl6pPr>
            <a:lvl7pPr marL="3200400" lvl="6" indent="-406400">
              <a:spcBef>
                <a:spcPts val="0"/>
              </a:spcBef>
              <a:spcAft>
                <a:spcPts val="0"/>
              </a:spcAft>
              <a:buSzPts val="2800"/>
              <a:buChar char="●"/>
              <a:defRPr sz="2800"/>
            </a:lvl7pPr>
            <a:lvl8pPr marL="3657600" lvl="7" indent="-406400">
              <a:spcBef>
                <a:spcPts val="0"/>
              </a:spcBef>
              <a:spcAft>
                <a:spcPts val="0"/>
              </a:spcAft>
              <a:buSzPts val="2800"/>
              <a:buChar char="○"/>
              <a:defRPr sz="2800"/>
            </a:lvl8pPr>
            <a:lvl9pPr marL="4114800" lvl="8" indent="-406400">
              <a:spcBef>
                <a:spcPts val="0"/>
              </a:spcBef>
              <a:spcAft>
                <a:spcPts val="0"/>
              </a:spcAft>
              <a:buSzPts val="2800"/>
              <a:buChar char="■"/>
              <a:defRPr sz="2800"/>
            </a:lvl9pPr>
          </a:lstStyle>
          <a:p>
            <a:endParaRPr/>
          </a:p>
        </p:txBody>
      </p:sp>
      <p:sp>
        <p:nvSpPr>
          <p:cNvPr id="10" name="Google Shape;43;p5">
            <a:extLst>
              <a:ext uri="{FF2B5EF4-FFF2-40B4-BE49-F238E27FC236}">
                <a16:creationId xmlns:a16="http://schemas.microsoft.com/office/drawing/2014/main" id="{D0B88847-2491-4363-9084-8F235DDA822E}"/>
              </a:ext>
            </a:extLst>
          </p:cNvPr>
          <p:cNvSpPr txBox="1">
            <a:spLocks noGrp="1"/>
          </p:cNvSpPr>
          <p:nvPr>
            <p:ph type="sldNum" idx="10"/>
          </p:nvPr>
        </p:nvSpPr>
        <p:spPr/>
        <p:txBody>
          <a:bodyPr/>
          <a:lstStyle>
            <a:lvl1pPr>
              <a:defRPr/>
            </a:lvl1pPr>
          </a:lstStyle>
          <a:p>
            <a:fld id="{E1B91BDA-37F5-4C21-A38D-C9F4403AFF43}" type="slidenum">
              <a:rPr lang="sk-SK" altLang="cs-CZ"/>
              <a:pPr/>
              <a:t>‹#›</a:t>
            </a:fld>
            <a:endParaRPr lang="sk-SK" altLang="cs-CZ"/>
          </a:p>
        </p:txBody>
      </p:sp>
    </p:spTree>
    <p:extLst>
      <p:ext uri="{BB962C8B-B14F-4D97-AF65-F5344CB8AC3E}">
        <p14:creationId xmlns:p14="http://schemas.microsoft.com/office/powerpoint/2010/main" val="2221168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2" name="Google Shape;85;p10">
            <a:extLst>
              <a:ext uri="{FF2B5EF4-FFF2-40B4-BE49-F238E27FC236}">
                <a16:creationId xmlns:a16="http://schemas.microsoft.com/office/drawing/2014/main" id="{3C494479-6774-4C74-94F8-D503F044CF3D}"/>
              </a:ext>
            </a:extLst>
          </p:cNvPr>
          <p:cNvSpPr>
            <a:spLocks noChangeArrowheads="1"/>
          </p:cNvSpPr>
          <p:nvPr/>
        </p:nvSpPr>
        <p:spPr bwMode="auto">
          <a:xfrm>
            <a:off x="0" y="0"/>
            <a:ext cx="24765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3" name="Google Shape;86;p10">
            <a:extLst>
              <a:ext uri="{FF2B5EF4-FFF2-40B4-BE49-F238E27FC236}">
                <a16:creationId xmlns:a16="http://schemas.microsoft.com/office/drawing/2014/main" id="{9F83766D-42FD-4FD4-9889-A2DF34E4E22A}"/>
              </a:ext>
            </a:extLst>
          </p:cNvPr>
          <p:cNvSpPr>
            <a:spLocks noChangeArrowheads="1"/>
          </p:cNvSpPr>
          <p:nvPr/>
        </p:nvSpPr>
        <p:spPr bwMode="auto">
          <a:xfrm>
            <a:off x="0" y="500063"/>
            <a:ext cx="247650" cy="1058862"/>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4" name="Google Shape;87;p10">
            <a:extLst>
              <a:ext uri="{FF2B5EF4-FFF2-40B4-BE49-F238E27FC236}">
                <a16:creationId xmlns:a16="http://schemas.microsoft.com/office/drawing/2014/main" id="{C8852B9B-09B1-4399-8CA4-2E91A3406DC0}"/>
              </a:ext>
            </a:extLst>
          </p:cNvPr>
          <p:cNvSpPr>
            <a:spLocks noChangeArrowheads="1"/>
          </p:cNvSpPr>
          <p:nvPr/>
        </p:nvSpPr>
        <p:spPr bwMode="auto">
          <a:xfrm>
            <a:off x="0" y="1554163"/>
            <a:ext cx="247650" cy="1531937"/>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88;p10">
            <a:extLst>
              <a:ext uri="{FF2B5EF4-FFF2-40B4-BE49-F238E27FC236}">
                <a16:creationId xmlns:a16="http://schemas.microsoft.com/office/drawing/2014/main" id="{92C95072-FBBF-405A-BAEB-EDA731BEF219}"/>
              </a:ext>
            </a:extLst>
          </p:cNvPr>
          <p:cNvSpPr>
            <a:spLocks noChangeArrowheads="1"/>
          </p:cNvSpPr>
          <p:nvPr/>
        </p:nvSpPr>
        <p:spPr bwMode="auto">
          <a:xfrm>
            <a:off x="0" y="3086100"/>
            <a:ext cx="247650" cy="60483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89;p10">
            <a:extLst>
              <a:ext uri="{FF2B5EF4-FFF2-40B4-BE49-F238E27FC236}">
                <a16:creationId xmlns:a16="http://schemas.microsoft.com/office/drawing/2014/main" id="{426B6079-5B96-4D74-A9C4-237AC44B9DD9}"/>
              </a:ext>
            </a:extLst>
          </p:cNvPr>
          <p:cNvSpPr>
            <a:spLocks noChangeArrowheads="1"/>
          </p:cNvSpPr>
          <p:nvPr/>
        </p:nvSpPr>
        <p:spPr bwMode="auto">
          <a:xfrm>
            <a:off x="0" y="3690938"/>
            <a:ext cx="247650" cy="1452562"/>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90;p10">
            <a:extLst>
              <a:ext uri="{FF2B5EF4-FFF2-40B4-BE49-F238E27FC236}">
                <a16:creationId xmlns:a16="http://schemas.microsoft.com/office/drawing/2014/main" id="{991DC6FC-8BC4-49EE-A38F-919507395348}"/>
              </a:ext>
            </a:extLst>
          </p:cNvPr>
          <p:cNvSpPr txBox="1">
            <a:spLocks noGrp="1"/>
          </p:cNvSpPr>
          <p:nvPr>
            <p:ph type="sldNum" idx="10"/>
          </p:nvPr>
        </p:nvSpPr>
        <p:spPr/>
        <p:txBody>
          <a:bodyPr/>
          <a:lstStyle>
            <a:lvl1pPr>
              <a:defRPr/>
            </a:lvl1pPr>
          </a:lstStyle>
          <a:p>
            <a:fld id="{756B228E-4CA4-4999-B61B-9090423EBAE5}" type="slidenum">
              <a:rPr lang="sk-SK" altLang="cs-CZ"/>
              <a:pPr/>
              <a:t>‹#›</a:t>
            </a:fld>
            <a:endParaRPr lang="sk-SK" altLang="cs-CZ"/>
          </a:p>
        </p:txBody>
      </p:sp>
    </p:spTree>
    <p:extLst>
      <p:ext uri="{BB962C8B-B14F-4D97-AF65-F5344CB8AC3E}">
        <p14:creationId xmlns:p14="http://schemas.microsoft.com/office/powerpoint/2010/main" val="3293190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style A">
  <p:cSld name="Blank style A">
    <p:spTree>
      <p:nvGrpSpPr>
        <p:cNvPr id="1" name="Shape 91"/>
        <p:cNvGrpSpPr/>
        <p:nvPr/>
      </p:nvGrpSpPr>
      <p:grpSpPr>
        <a:xfrm>
          <a:off x="0" y="0"/>
          <a:ext cx="0" cy="0"/>
          <a:chOff x="0" y="0"/>
          <a:chExt cx="0" cy="0"/>
        </a:xfrm>
      </p:grpSpPr>
      <p:sp>
        <p:nvSpPr>
          <p:cNvPr id="2" name="Google Shape;92;p11">
            <a:extLst>
              <a:ext uri="{FF2B5EF4-FFF2-40B4-BE49-F238E27FC236}">
                <a16:creationId xmlns:a16="http://schemas.microsoft.com/office/drawing/2014/main" id="{AA2FB6FC-3F7B-4A7B-AC73-69C94051CA63}"/>
              </a:ext>
            </a:extLst>
          </p:cNvPr>
          <p:cNvSpPr>
            <a:spLocks noChangeArrowheads="1"/>
          </p:cNvSpPr>
          <p:nvPr/>
        </p:nvSpPr>
        <p:spPr bwMode="auto">
          <a:xfrm>
            <a:off x="0" y="1147763"/>
            <a:ext cx="9144000" cy="2847975"/>
          </a:xfrm>
          <a:prstGeom prst="rect">
            <a:avLst/>
          </a:prstGeom>
          <a:solidFill>
            <a:srgbClr val="16575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3" name="Google Shape;93;p11">
            <a:extLst>
              <a:ext uri="{FF2B5EF4-FFF2-40B4-BE49-F238E27FC236}">
                <a16:creationId xmlns:a16="http://schemas.microsoft.com/office/drawing/2014/main" id="{34FF6B09-933B-4A63-9CD3-71731FF5ECD7}"/>
              </a:ext>
            </a:extLst>
          </p:cNvPr>
          <p:cNvSpPr>
            <a:spLocks noChangeArrowheads="1"/>
          </p:cNvSpPr>
          <p:nvPr/>
        </p:nvSpPr>
        <p:spPr bwMode="auto">
          <a:xfrm>
            <a:off x="0" y="0"/>
            <a:ext cx="9144000" cy="530225"/>
          </a:xfrm>
          <a:prstGeom prst="rect">
            <a:avLst/>
          </a:prstGeom>
          <a:solidFill>
            <a:srgbClr val="18637B"/>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solidFill>
                <a:srgbClr val="114454"/>
              </a:solidFill>
            </a:endParaRPr>
          </a:p>
        </p:txBody>
      </p:sp>
      <p:sp>
        <p:nvSpPr>
          <p:cNvPr id="4" name="Google Shape;94;p11">
            <a:extLst>
              <a:ext uri="{FF2B5EF4-FFF2-40B4-BE49-F238E27FC236}">
                <a16:creationId xmlns:a16="http://schemas.microsoft.com/office/drawing/2014/main" id="{72840C19-4E70-4873-8068-94D65A006485}"/>
              </a:ext>
            </a:extLst>
          </p:cNvPr>
          <p:cNvSpPr>
            <a:spLocks noChangeArrowheads="1"/>
          </p:cNvSpPr>
          <p:nvPr/>
        </p:nvSpPr>
        <p:spPr bwMode="auto">
          <a:xfrm>
            <a:off x="0" y="500063"/>
            <a:ext cx="9144000" cy="731837"/>
          </a:xfrm>
          <a:prstGeom prst="rect">
            <a:avLst/>
          </a:prstGeom>
          <a:solidFill>
            <a:srgbClr val="124057"/>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5" name="Google Shape;95;p11">
            <a:extLst>
              <a:ext uri="{FF2B5EF4-FFF2-40B4-BE49-F238E27FC236}">
                <a16:creationId xmlns:a16="http://schemas.microsoft.com/office/drawing/2014/main" id="{6D55E089-3022-429C-9D9C-6C68793F172B}"/>
              </a:ext>
            </a:extLst>
          </p:cNvPr>
          <p:cNvSpPr>
            <a:spLocks noChangeArrowheads="1"/>
          </p:cNvSpPr>
          <p:nvPr/>
        </p:nvSpPr>
        <p:spPr bwMode="auto">
          <a:xfrm>
            <a:off x="0" y="3962400"/>
            <a:ext cx="9144000" cy="369888"/>
          </a:xfrm>
          <a:prstGeom prst="rect">
            <a:avLst/>
          </a:prstGeom>
          <a:solidFill>
            <a:srgbClr val="3B8D6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6" name="Google Shape;96;p11">
            <a:extLst>
              <a:ext uri="{FF2B5EF4-FFF2-40B4-BE49-F238E27FC236}">
                <a16:creationId xmlns:a16="http://schemas.microsoft.com/office/drawing/2014/main" id="{0A703B67-8702-47BC-868E-EDE0BED64AFF}"/>
              </a:ext>
            </a:extLst>
          </p:cNvPr>
          <p:cNvSpPr>
            <a:spLocks noChangeArrowheads="1"/>
          </p:cNvSpPr>
          <p:nvPr/>
        </p:nvSpPr>
        <p:spPr bwMode="auto">
          <a:xfrm>
            <a:off x="0" y="4333875"/>
            <a:ext cx="9144000" cy="809625"/>
          </a:xfrm>
          <a:prstGeom prst="rect">
            <a:avLst/>
          </a:prstGeom>
          <a:solidFill>
            <a:srgbClr val="94BF6E"/>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7" name="Google Shape;97;p11">
            <a:extLst>
              <a:ext uri="{FF2B5EF4-FFF2-40B4-BE49-F238E27FC236}">
                <a16:creationId xmlns:a16="http://schemas.microsoft.com/office/drawing/2014/main" id="{AB6F0E82-D007-4BE5-9375-D5D09668B13C}"/>
              </a:ext>
            </a:extLst>
          </p:cNvPr>
          <p:cNvSpPr txBox="1">
            <a:spLocks noGrp="1"/>
          </p:cNvSpPr>
          <p:nvPr>
            <p:ph type="sldNum" idx="10"/>
          </p:nvPr>
        </p:nvSpPr>
        <p:spPr/>
        <p:txBody>
          <a:bodyPr/>
          <a:lstStyle>
            <a:lvl1pPr>
              <a:defRPr/>
            </a:lvl1pPr>
          </a:lstStyle>
          <a:p>
            <a:fld id="{D61745EB-666D-47E8-A94A-9DDE5C529B45}" type="slidenum">
              <a:rPr lang="sk-SK" altLang="cs-CZ"/>
              <a:pPr/>
              <a:t>‹#›</a:t>
            </a:fld>
            <a:endParaRPr lang="sk-SK" altLang="cs-CZ"/>
          </a:p>
        </p:txBody>
      </p:sp>
    </p:spTree>
    <p:extLst>
      <p:ext uri="{BB962C8B-B14F-4D97-AF65-F5344CB8AC3E}">
        <p14:creationId xmlns:p14="http://schemas.microsoft.com/office/powerpoint/2010/main" val="14639702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1">
            <a:extLst>
              <a:ext uri="{FF2B5EF4-FFF2-40B4-BE49-F238E27FC236}">
                <a16:creationId xmlns:a16="http://schemas.microsoft.com/office/drawing/2014/main" id="{45B7CF5F-D1C1-4DC0-90D2-561E69005A71}"/>
              </a:ext>
            </a:extLst>
          </p:cNvPr>
          <p:cNvSpPr txBox="1">
            <a:spLocks noGrp="1"/>
          </p:cNvSpPr>
          <p:nvPr>
            <p:ph type="title"/>
          </p:nvPr>
        </p:nvSpPr>
        <p:spPr bwMode="auto">
          <a:xfrm>
            <a:off x="1146175" y="530225"/>
            <a:ext cx="32083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cs-CZ" altLang="cs-CZ">
              <a:sym typeface="Arial" panose="020B0604020202020204" pitchFamily="34" charset="0"/>
            </a:endParaRPr>
          </a:p>
        </p:txBody>
      </p:sp>
      <p:sp>
        <p:nvSpPr>
          <p:cNvPr id="1027" name="Google Shape;7;p1">
            <a:extLst>
              <a:ext uri="{FF2B5EF4-FFF2-40B4-BE49-F238E27FC236}">
                <a16:creationId xmlns:a16="http://schemas.microsoft.com/office/drawing/2014/main" id="{5382B68B-36D4-4BDC-84E3-96B9798C19DF}"/>
              </a:ext>
            </a:extLst>
          </p:cNvPr>
          <p:cNvSpPr txBox="1">
            <a:spLocks noGrp="1"/>
          </p:cNvSpPr>
          <p:nvPr>
            <p:ph type="body" idx="1"/>
          </p:nvPr>
        </p:nvSpPr>
        <p:spPr bwMode="auto">
          <a:xfrm>
            <a:off x="1146175" y="1766888"/>
            <a:ext cx="7540625"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cs-CZ" altLang="cs-CZ">
              <a:sym typeface="Arial" panose="020B0604020202020204" pitchFamily="34" charset="0"/>
            </a:endParaRPr>
          </a:p>
        </p:txBody>
      </p:sp>
      <p:sp>
        <p:nvSpPr>
          <p:cNvPr id="1028" name="Google Shape;8;p1">
            <a:extLst>
              <a:ext uri="{FF2B5EF4-FFF2-40B4-BE49-F238E27FC236}">
                <a16:creationId xmlns:a16="http://schemas.microsoft.com/office/drawing/2014/main" id="{9360BB53-BA78-49E0-AC26-E582ACF72192}"/>
              </a:ext>
            </a:extLst>
          </p:cNvPr>
          <p:cNvSpPr txBox="1">
            <a:spLocks noGrp="1"/>
          </p:cNvSpPr>
          <p:nvPr>
            <p:ph type="sldNum" idx="12"/>
          </p:nvPr>
        </p:nvSpPr>
        <p:spPr bwMode="auto">
          <a:xfrm>
            <a:off x="-50800" y="4819650"/>
            <a:ext cx="349250" cy="32385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lvl1pPr algn="ctr">
              <a:buClr>
                <a:srgbClr val="000000"/>
              </a:buClr>
              <a:buFont typeface="Arial" panose="020B0604020202020204" pitchFamily="34" charset="0"/>
              <a:buNone/>
              <a:defRPr sz="800">
                <a:solidFill>
                  <a:srgbClr val="FFFFFF"/>
                </a:solidFill>
                <a:latin typeface="Roboto Slab" pitchFamily="2" charset="0"/>
                <a:sym typeface="Roboto Slab" pitchFamily="2" charset="0"/>
              </a:defRPr>
            </a:lvl1pPr>
          </a:lstStyle>
          <a:p>
            <a:fld id="{780B450C-DDF4-41EF-B7C5-400C20788BEB}" type="slidenum">
              <a:rPr lang="sk-SK" altLang="cs-CZ"/>
              <a:pPr/>
              <a:t>‹#›</a:t>
            </a:fld>
            <a:endParaRPr lang="sk-SK" altLang="cs-CZ"/>
          </a:p>
        </p:txBody>
      </p:sp>
    </p:spTree>
  </p:cSld>
  <p:clrMap bg1="lt1" tx1="dk1" bg2="dk2" tx2="lt2" accent1="accent1" accent2="accent2" accent3="accent3" accent4="accent4" accent5="accent5" accent6="accent6" hlink="hlink" folHlink="folHlink"/>
  <p:sldLayoutIdLst>
    <p:sldLayoutId id="2147483693" r:id="rId1"/>
    <p:sldLayoutId id="2147483694" r:id="rId2"/>
    <p:sldLayoutId id="2147483696" r:id="rId3"/>
    <p:sldLayoutId id="2147483701" r:id="rId4"/>
    <p:sldLayoutId id="2147483702" r:id="rId5"/>
  </p:sldLayoutIdLst>
  <p:transition>
    <p:fade thruBlk="1"/>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ordwall.net/de/resource/17699159"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dpuzzle.com/assignments/6307822ea3ee8e40f7a4f1b2/watch" TargetMode="External"/><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hyperlink" Target="http://www.youtube.com/" TargetMode="External"/><Relationship Id="rId4" Type="http://schemas.openxmlformats.org/officeDocument/2006/relationships/hyperlink" Target="http://www.google.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jamboard.google.com/d/1p7up6Un_MoiDEhbv2mhJbf3M1ZckEH4OKUO6wrQx248/edit?usp=sharing" TargetMode="External"/><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learningapps.org/20573449"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Google Shape;109;p13">
            <a:extLst>
              <a:ext uri="{FF2B5EF4-FFF2-40B4-BE49-F238E27FC236}">
                <a16:creationId xmlns:a16="http://schemas.microsoft.com/office/drawing/2014/main" id="{A2309FD4-1A17-4A95-8D7A-A7D328B40BD6}"/>
              </a:ext>
            </a:extLst>
          </p:cNvPr>
          <p:cNvSpPr txBox="1">
            <a:spLocks noGrp="1"/>
          </p:cNvSpPr>
          <p:nvPr>
            <p:ph type="ctrTitle"/>
          </p:nvPr>
        </p:nvSpPr>
        <p:spPr>
          <a:xfrm>
            <a:off x="685800" y="2601913"/>
            <a:ext cx="5810250" cy="1158875"/>
          </a:xfrm>
        </p:spPr>
        <p:txBody>
          <a:bodyPr/>
          <a:lstStyle/>
          <a:p>
            <a:pPr eaLnBrk="1" hangingPunct="1">
              <a:spcBef>
                <a:spcPct val="0"/>
              </a:spcBef>
              <a:spcAft>
                <a:spcPct val="0"/>
              </a:spcAft>
              <a:buClr>
                <a:srgbClr val="FFFFFF"/>
              </a:buClr>
              <a:buFont typeface="Roboto Slab" charset="0"/>
              <a:buNone/>
            </a:pPr>
            <a:r>
              <a:rPr lang="sk-SK" altLang="sk-SK" b="1" dirty="0" err="1">
                <a:solidFill>
                  <a:srgbClr val="FFFFFF"/>
                </a:solidFill>
                <a:latin typeface="Roboto Slab" panose="020B0604020202020204" charset="0"/>
                <a:ea typeface="Roboto Slab" panose="020B0604020202020204" charset="0"/>
                <a:cs typeface="Arial" panose="020B0604020202020204" pitchFamily="34" charset="0"/>
                <a:sym typeface="Roboto Slab" charset="0"/>
              </a:rPr>
              <a:t>Digi</a:t>
            </a:r>
            <a:r>
              <a:rPr lang="sk-SK" altLang="sk-SK" b="1" dirty="0">
                <a:solidFill>
                  <a:srgbClr val="FFFFFF"/>
                </a:solidFill>
                <a:latin typeface="Roboto Slab" panose="020B0604020202020204" charset="0"/>
                <a:ea typeface="Roboto Slab" panose="020B0604020202020204" charset="0"/>
                <a:cs typeface="Arial" panose="020B0604020202020204" pitchFamily="34" charset="0"/>
                <a:sym typeface="Roboto Slab" charset="0"/>
              </a:rPr>
              <a:t> </a:t>
            </a:r>
            <a:r>
              <a:rPr lang="sk-SK" altLang="sk-SK" b="1" dirty="0" err="1">
                <a:solidFill>
                  <a:srgbClr val="FFFFFF"/>
                </a:solidFill>
                <a:latin typeface="Roboto Slab" panose="020B0604020202020204" charset="0"/>
                <a:ea typeface="Roboto Slab" panose="020B0604020202020204" charset="0"/>
                <a:cs typeface="Arial" panose="020B0604020202020204" pitchFamily="34" charset="0"/>
                <a:sym typeface="Roboto Slab" charset="0"/>
              </a:rPr>
              <a:t>school</a:t>
            </a:r>
            <a:r>
              <a:rPr lang="sk-SK" altLang="sk-SK" b="1" dirty="0">
                <a:solidFill>
                  <a:srgbClr val="FFFFFF"/>
                </a:solidFill>
                <a:latin typeface="Roboto Slab" panose="020B0604020202020204" charset="0"/>
                <a:ea typeface="Roboto Slab" panose="020B0604020202020204" charset="0"/>
                <a:cs typeface="Arial" panose="020B0604020202020204" pitchFamily="34" charset="0"/>
                <a:sym typeface="Roboto Slab" charset="0"/>
              </a:rPr>
              <a:t> </a:t>
            </a:r>
            <a:r>
              <a:rPr lang="sk-SK" altLang="sk-SK" b="1" dirty="0" err="1">
                <a:solidFill>
                  <a:srgbClr val="FFFFFF"/>
                </a:solidFill>
                <a:latin typeface="Roboto Slab" panose="020B0604020202020204" charset="0"/>
                <a:ea typeface="Roboto Slab" panose="020B0604020202020204" charset="0"/>
                <a:cs typeface="Arial" panose="020B0604020202020204" pitchFamily="34" charset="0"/>
                <a:sym typeface="Roboto Slab" charset="0"/>
              </a:rPr>
              <a:t>Ausbildung</a:t>
            </a:r>
            <a:r>
              <a:rPr lang="sk-SK" altLang="sk-SK" b="1" dirty="0">
                <a:solidFill>
                  <a:srgbClr val="FFFFFF"/>
                </a:solidFill>
                <a:latin typeface="Roboto Slab" panose="020B0604020202020204" charset="0"/>
                <a:ea typeface="Roboto Slab" panose="020B0604020202020204" charset="0"/>
                <a:cs typeface="Arial" panose="020B0604020202020204" pitchFamily="34" charset="0"/>
                <a:sym typeface="Roboto Slab" charset="0"/>
              </a:rPr>
              <a:t> </a:t>
            </a:r>
            <a:r>
              <a:rPr lang="sk-SK" altLang="sk-SK" b="1" dirty="0" err="1">
                <a:solidFill>
                  <a:srgbClr val="FFFFFF"/>
                </a:solidFill>
                <a:latin typeface="Roboto Slab" panose="020B0604020202020204" charset="0"/>
                <a:ea typeface="Roboto Slab" panose="020B0604020202020204" charset="0"/>
                <a:cs typeface="Arial" panose="020B0604020202020204" pitchFamily="34" charset="0"/>
                <a:sym typeface="Roboto Slab" charset="0"/>
              </a:rPr>
              <a:t>und</a:t>
            </a:r>
            <a:r>
              <a:rPr lang="sk-SK" altLang="sk-SK" b="1" dirty="0">
                <a:solidFill>
                  <a:srgbClr val="FFFFFF"/>
                </a:solidFill>
                <a:latin typeface="Roboto Slab" panose="020B0604020202020204" charset="0"/>
                <a:ea typeface="Roboto Slab" panose="020B0604020202020204" charset="0"/>
                <a:cs typeface="Arial" panose="020B0604020202020204" pitchFamily="34" charset="0"/>
                <a:sym typeface="Roboto Slab" charset="0"/>
              </a:rPr>
              <a:t> </a:t>
            </a:r>
            <a:r>
              <a:rPr lang="sk-SK" altLang="sk-SK" b="1" dirty="0" err="1">
                <a:solidFill>
                  <a:srgbClr val="FFFFFF"/>
                </a:solidFill>
                <a:latin typeface="Roboto Slab" panose="020B0604020202020204" charset="0"/>
                <a:ea typeface="Roboto Slab" panose="020B0604020202020204" charset="0"/>
                <a:cs typeface="Arial" panose="020B0604020202020204" pitchFamily="34" charset="0"/>
                <a:sym typeface="Roboto Slab" charset="0"/>
              </a:rPr>
              <a:t>Arbeit</a:t>
            </a:r>
            <a:endParaRPr lang="sk-SK" altLang="sk-SK" b="1" dirty="0">
              <a:solidFill>
                <a:srgbClr val="FFFFFF"/>
              </a:solidFill>
              <a:latin typeface="Roboto Slab" panose="020B0604020202020204" charset="0"/>
              <a:ea typeface="Roboto Slab" panose="020B0604020202020204" charset="0"/>
              <a:cs typeface="Arial" panose="020B0604020202020204" pitchFamily="34" charset="0"/>
              <a:sym typeface="Roboto Slab" charset="0"/>
            </a:endParaRPr>
          </a:p>
        </p:txBody>
      </p:sp>
      <p:pic>
        <p:nvPicPr>
          <p:cNvPr id="9219" name="Obrázok 2">
            <a:extLst>
              <a:ext uri="{FF2B5EF4-FFF2-40B4-BE49-F238E27FC236}">
                <a16:creationId xmlns:a16="http://schemas.microsoft.com/office/drawing/2014/main" id="{5FC991B9-E685-4C6F-A873-1FE2E28A373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00" y="785813"/>
            <a:ext cx="1158875"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bdĺžnik 4">
            <a:extLst>
              <a:ext uri="{FF2B5EF4-FFF2-40B4-BE49-F238E27FC236}">
                <a16:creationId xmlns:a16="http://schemas.microsoft.com/office/drawing/2014/main" id="{AA1E3208-58EB-4F1A-901B-A850F7AC77BA}"/>
              </a:ext>
            </a:extLst>
          </p:cNvPr>
          <p:cNvSpPr/>
          <p:nvPr/>
        </p:nvSpPr>
        <p:spPr>
          <a:xfrm>
            <a:off x="179512" y="4608403"/>
            <a:ext cx="4535488" cy="50482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sk-SK" sz="1200" b="1" dirty="0">
                <a:latin typeface="Roboto Slab" panose="020B0604020202020204" charset="0"/>
                <a:ea typeface="Roboto Slab" panose="020B0604020202020204" charset="0"/>
                <a:cs typeface="Arial" pitchFamily="34" charset="0"/>
                <a:sym typeface="Arial" charset="0"/>
              </a:rPr>
              <a:t>2020-1-SK01-KA226-SCH-094350</a:t>
            </a:r>
          </a:p>
        </p:txBody>
      </p:sp>
      <p:pic>
        <p:nvPicPr>
          <p:cNvPr id="9221" name="Obrázok 6" descr="Erasmus+ logo EN.jpg">
            <a:extLst>
              <a:ext uri="{FF2B5EF4-FFF2-40B4-BE49-F238E27FC236}">
                <a16:creationId xmlns:a16="http://schemas.microsoft.com/office/drawing/2014/main" id="{0B5D6C02-CA90-4E73-97AF-981099162D4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2875" y="785813"/>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číslo snímky 1">
            <a:extLst>
              <a:ext uri="{FF2B5EF4-FFF2-40B4-BE49-F238E27FC236}">
                <a16:creationId xmlns:a16="http://schemas.microsoft.com/office/drawing/2014/main" id="{6D779A37-F239-49E6-B987-0C925C01A41C}"/>
              </a:ext>
            </a:extLst>
          </p:cNvPr>
          <p:cNvSpPr>
            <a:spLocks noGrp="1"/>
          </p:cNvSpPr>
          <p:nvPr>
            <p:ph type="sldNum" idx="10"/>
          </p:nvPr>
        </p:nvSpPr>
        <p:spPr/>
        <p:txBody>
          <a:bodyPr/>
          <a:lstStyle/>
          <a:p>
            <a:fld id="{756B228E-4CA4-4999-B61B-9090423EBAE5}" type="slidenum">
              <a:rPr lang="sk-SK" altLang="cs-CZ" smtClean="0"/>
              <a:pPr/>
              <a:t>10</a:t>
            </a:fld>
            <a:endParaRPr lang="sk-SK" altLang="cs-CZ"/>
          </a:p>
        </p:txBody>
      </p:sp>
      <p:sp>
        <p:nvSpPr>
          <p:cNvPr id="3" name="BlokTextu 2">
            <a:extLst>
              <a:ext uri="{FF2B5EF4-FFF2-40B4-BE49-F238E27FC236}">
                <a16:creationId xmlns:a16="http://schemas.microsoft.com/office/drawing/2014/main" id="{CB713EEA-83AA-49D0-8743-500572FA5A4D}"/>
              </a:ext>
            </a:extLst>
          </p:cNvPr>
          <p:cNvSpPr txBox="1"/>
          <p:nvPr/>
        </p:nvSpPr>
        <p:spPr>
          <a:xfrm>
            <a:off x="971600" y="699542"/>
            <a:ext cx="7128792" cy="954107"/>
          </a:xfrm>
          <a:prstGeom prst="rect">
            <a:avLst/>
          </a:prstGeom>
          <a:noFill/>
        </p:spPr>
        <p:txBody>
          <a:bodyPr wrap="square" rtlCol="0">
            <a:spAutoFit/>
          </a:bodyPr>
          <a:lstStyle/>
          <a:p>
            <a:endParaRPr lang="cs-CZ" sz="2800" dirty="0">
              <a:latin typeface="Roboto Slab" panose="020B0604020202020204" charset="0"/>
              <a:ea typeface="Roboto Slab" panose="020B0604020202020204" charset="0"/>
              <a:hlinkClick r:id="rId2"/>
            </a:endParaRPr>
          </a:p>
          <a:p>
            <a:r>
              <a:rPr lang="cs-CZ" sz="2800" dirty="0" err="1">
                <a:latin typeface="Roboto Slab" panose="020B0604020202020204" charset="0"/>
                <a:ea typeface="Roboto Slab" panose="020B0604020202020204" charset="0"/>
                <a:hlinkClick r:id="rId2"/>
              </a:rPr>
              <a:t>Unterrichtsfächer</a:t>
            </a:r>
            <a:r>
              <a:rPr lang="cs-CZ" sz="2800" dirty="0">
                <a:latin typeface="Roboto Slab" panose="020B0604020202020204" charset="0"/>
                <a:ea typeface="Roboto Slab" panose="020B0604020202020204" charset="0"/>
                <a:hlinkClick r:id="rId2"/>
              </a:rPr>
              <a:t> </a:t>
            </a:r>
            <a:r>
              <a:rPr lang="cs-CZ" sz="2800" dirty="0" err="1">
                <a:latin typeface="Roboto Slab" panose="020B0604020202020204" charset="0"/>
                <a:ea typeface="Roboto Slab" panose="020B0604020202020204" charset="0"/>
                <a:hlinkClick r:id="rId2"/>
              </a:rPr>
              <a:t>und</a:t>
            </a:r>
            <a:r>
              <a:rPr lang="cs-CZ" sz="2800" dirty="0">
                <a:latin typeface="Roboto Slab" panose="020B0604020202020204" charset="0"/>
                <a:ea typeface="Roboto Slab" panose="020B0604020202020204" charset="0"/>
                <a:hlinkClick r:id="rId2"/>
              </a:rPr>
              <a:t> </a:t>
            </a:r>
            <a:r>
              <a:rPr lang="cs-CZ" sz="2800" dirty="0" err="1">
                <a:latin typeface="Roboto Slab" panose="020B0604020202020204" charset="0"/>
                <a:ea typeface="Roboto Slab" panose="020B0604020202020204" charset="0"/>
                <a:hlinkClick r:id="rId2"/>
              </a:rPr>
              <a:t>Artikel</a:t>
            </a:r>
            <a:endParaRPr lang="cs-CZ" sz="2800" dirty="0">
              <a:latin typeface="Roboto Slab" panose="020B0604020202020204" charset="0"/>
              <a:ea typeface="Roboto Slab" panose="020B0604020202020204" charset="0"/>
            </a:endParaRPr>
          </a:p>
        </p:txBody>
      </p:sp>
      <p:pic>
        <p:nvPicPr>
          <p:cNvPr id="6" name="Obrázok 6" descr="Erasmus+ logo EN.jpg">
            <a:extLst>
              <a:ext uri="{FF2B5EF4-FFF2-40B4-BE49-F238E27FC236}">
                <a16:creationId xmlns:a16="http://schemas.microsoft.com/office/drawing/2014/main" id="{2B42293C-0032-484B-AAEF-2C90B6565F6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67494"/>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BlokTextu 14">
            <a:extLst>
              <a:ext uri="{FF2B5EF4-FFF2-40B4-BE49-F238E27FC236}">
                <a16:creationId xmlns:a16="http://schemas.microsoft.com/office/drawing/2014/main" id="{C29199B2-B52F-4F89-BD0B-F31AB0FE76DF}"/>
              </a:ext>
            </a:extLst>
          </p:cNvPr>
          <p:cNvSpPr txBox="1">
            <a:spLocks noChangeArrowheads="1"/>
          </p:cNvSpPr>
          <p:nvPr/>
        </p:nvSpPr>
        <p:spPr bwMode="auto">
          <a:xfrm>
            <a:off x="749300" y="4543425"/>
            <a:ext cx="3217863" cy="276999"/>
          </a:xfrm>
          <a:prstGeom prst="rect">
            <a:avLst/>
          </a:prstGeom>
          <a:solidFill>
            <a:schemeClr val="accent6">
              <a:lumMod val="75000"/>
            </a:schemeClr>
          </a:solidFill>
          <a:ln>
            <a:noFill/>
          </a:ln>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buClrTx/>
              <a:buFontTx/>
              <a:buNone/>
              <a:defRPr/>
            </a:pPr>
            <a:r>
              <a:rPr lang="sk-SK" altLang="cs-CZ" sz="1200" b="1" dirty="0">
                <a:latin typeface="Roboto Slab" panose="020B0604020202020204" charset="0"/>
                <a:ea typeface="Roboto Slab" panose="020B0604020202020204" charset="0"/>
              </a:rPr>
              <a:t>2020-1-SK01-KA226-SCH-094350</a:t>
            </a:r>
          </a:p>
        </p:txBody>
      </p:sp>
    </p:spTree>
    <p:extLst>
      <p:ext uri="{BB962C8B-B14F-4D97-AF65-F5344CB8AC3E}">
        <p14:creationId xmlns:p14="http://schemas.microsoft.com/office/powerpoint/2010/main" val="1102916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Google Shape;146;p16">
            <a:extLst>
              <a:ext uri="{FF2B5EF4-FFF2-40B4-BE49-F238E27FC236}">
                <a16:creationId xmlns:a16="http://schemas.microsoft.com/office/drawing/2014/main" id="{FFAF13A7-9FD4-4F85-8875-FFB4749CCC88}"/>
              </a:ext>
            </a:extLst>
          </p:cNvPr>
          <p:cNvSpPr txBox="1">
            <a:spLocks noGrp="1"/>
          </p:cNvSpPr>
          <p:nvPr>
            <p:ph type="ctrTitle"/>
          </p:nvPr>
        </p:nvSpPr>
        <p:spPr>
          <a:xfrm>
            <a:off x="4113213" y="2878138"/>
            <a:ext cx="4505325" cy="1160462"/>
          </a:xfrm>
        </p:spPr>
        <p:txBody>
          <a:bodyPr/>
          <a:lstStyle/>
          <a:p>
            <a:pPr eaLnBrk="1" hangingPunct="1">
              <a:spcBef>
                <a:spcPct val="0"/>
              </a:spcBef>
              <a:spcAft>
                <a:spcPct val="0"/>
              </a:spcAft>
              <a:buFont typeface="Roboto Slab" pitchFamily="2" charset="0"/>
              <a:buNone/>
            </a:pPr>
            <a:r>
              <a:rPr lang="sk-SK" altLang="cs-CZ" b="1" dirty="0">
                <a:latin typeface="Roboto Slab" pitchFamily="2" charset="0"/>
                <a:cs typeface="Arial" panose="020B0604020202020204" pitchFamily="34" charset="0"/>
                <a:sym typeface="Roboto Slab" pitchFamily="2" charset="0"/>
              </a:rPr>
              <a:t>In der </a:t>
            </a:r>
            <a:r>
              <a:rPr lang="sk-SK" altLang="cs-CZ" b="1" dirty="0" err="1">
                <a:latin typeface="Roboto Slab" pitchFamily="2" charset="0"/>
                <a:cs typeface="Arial" panose="020B0604020202020204" pitchFamily="34" charset="0"/>
                <a:sym typeface="Roboto Slab" pitchFamily="2" charset="0"/>
              </a:rPr>
              <a:t>Schule</a:t>
            </a:r>
            <a:endParaRPr lang="sk-SK" altLang="cs-CZ" b="1" dirty="0">
              <a:latin typeface="Roboto Slab" pitchFamily="2" charset="0"/>
              <a:cs typeface="Arial" panose="020B0604020202020204" pitchFamily="34" charset="0"/>
              <a:sym typeface="Roboto Slab" pitchFamily="2" charset="0"/>
            </a:endParaRPr>
          </a:p>
        </p:txBody>
      </p:sp>
      <p:sp>
        <p:nvSpPr>
          <p:cNvPr id="16387" name="Google Shape;147;p16">
            <a:extLst>
              <a:ext uri="{FF2B5EF4-FFF2-40B4-BE49-F238E27FC236}">
                <a16:creationId xmlns:a16="http://schemas.microsoft.com/office/drawing/2014/main" id="{34305F0E-56E3-469D-B236-0E24CFC3BBEC}"/>
              </a:ext>
            </a:extLst>
          </p:cNvPr>
          <p:cNvSpPr txBox="1">
            <a:spLocks noGrp="1"/>
          </p:cNvSpPr>
          <p:nvPr>
            <p:ph type="subTitle" idx="1"/>
          </p:nvPr>
        </p:nvSpPr>
        <p:spPr>
          <a:xfrm>
            <a:off x="4113213" y="3983038"/>
            <a:ext cx="4505325" cy="784225"/>
          </a:xfrm>
        </p:spPr>
        <p:txBody>
          <a:bodyPr/>
          <a:lstStyle/>
          <a:p>
            <a:pPr marL="0" indent="0" eaLnBrk="1" hangingPunct="1">
              <a:spcBef>
                <a:spcPct val="0"/>
              </a:spcBef>
              <a:spcAft>
                <a:spcPct val="0"/>
              </a:spcAft>
              <a:buFont typeface="Nixie One" panose="02000503080000020004" pitchFamily="50" charset="0"/>
              <a:buNone/>
            </a:pPr>
            <a:r>
              <a:rPr lang="sk-SK" altLang="cs-CZ" dirty="0">
                <a:latin typeface="Roboto Slab" panose="020B0604020202020204" charset="0"/>
                <a:ea typeface="Roboto Slab" panose="020B0604020202020204" charset="0"/>
                <a:cs typeface="Arial" panose="020B0604020202020204" pitchFamily="34" charset="0"/>
                <a:sym typeface="Nixie One" panose="02000503080000020004" pitchFamily="50" charset="0"/>
              </a:rPr>
              <a:t>Video </a:t>
            </a:r>
            <a:r>
              <a:rPr lang="sk-SK" altLang="cs-CZ" dirty="0" err="1">
                <a:latin typeface="Roboto Slab" panose="020B0604020202020204" charset="0"/>
                <a:ea typeface="Roboto Slab" panose="020B0604020202020204" charset="0"/>
                <a:cs typeface="Arial" panose="020B0604020202020204" pitchFamily="34" charset="0"/>
                <a:sym typeface="Nixie One" panose="02000503080000020004" pitchFamily="50" charset="0"/>
              </a:rPr>
              <a:t>mit</a:t>
            </a:r>
            <a:r>
              <a:rPr lang="sk-SK" altLang="cs-CZ" dirty="0">
                <a:latin typeface="Roboto Slab" panose="020B0604020202020204" charset="0"/>
                <a:ea typeface="Roboto Slab" panose="020B0604020202020204" charset="0"/>
                <a:cs typeface="Arial" panose="020B0604020202020204" pitchFamily="34" charset="0"/>
                <a:sym typeface="Nixie One" panose="02000503080000020004" pitchFamily="50" charset="0"/>
              </a:rPr>
              <a:t> </a:t>
            </a:r>
            <a:r>
              <a:rPr lang="sk-SK" altLang="cs-CZ" dirty="0" err="1">
                <a:latin typeface="Roboto Slab" panose="020B0604020202020204" charset="0"/>
                <a:ea typeface="Roboto Slab" panose="020B0604020202020204" charset="0"/>
                <a:cs typeface="Arial" panose="020B0604020202020204" pitchFamily="34" charset="0"/>
                <a:sym typeface="Nixie One" panose="02000503080000020004" pitchFamily="50" charset="0"/>
              </a:rPr>
              <a:t>Fragen</a:t>
            </a:r>
            <a:r>
              <a:rPr lang="sk-SK" altLang="cs-CZ">
                <a:latin typeface="Roboto Slab" panose="020B0604020202020204" charset="0"/>
                <a:ea typeface="Roboto Slab" panose="020B0604020202020204" charset="0"/>
                <a:cs typeface="Arial" panose="020B0604020202020204" pitchFamily="34" charset="0"/>
                <a:sym typeface="Nixie One" panose="02000503080000020004" pitchFamily="50" charset="0"/>
              </a:rPr>
              <a:t> zum</a:t>
            </a:r>
            <a:r>
              <a:rPr lang="sk-SK" altLang="cs-CZ" dirty="0">
                <a:latin typeface="Roboto Slab" panose="020B0604020202020204" charset="0"/>
                <a:ea typeface="Roboto Slab" panose="020B0604020202020204" charset="0"/>
                <a:cs typeface="Arial" panose="020B0604020202020204" pitchFamily="34" charset="0"/>
                <a:sym typeface="Nixie One" panose="02000503080000020004" pitchFamily="50" charset="0"/>
              </a:rPr>
              <a:t> </a:t>
            </a:r>
            <a:r>
              <a:rPr lang="sk-SK" altLang="cs-CZ" dirty="0" err="1">
                <a:latin typeface="Roboto Slab" panose="020B0604020202020204" charset="0"/>
                <a:ea typeface="Roboto Slab" panose="020B0604020202020204" charset="0"/>
                <a:cs typeface="Arial" panose="020B0604020202020204" pitchFamily="34" charset="0"/>
                <a:sym typeface="Nixie One" panose="02000503080000020004" pitchFamily="50" charset="0"/>
              </a:rPr>
              <a:t>Thema</a:t>
            </a:r>
            <a:endParaRPr lang="sk-SK" altLang="cs-CZ" dirty="0">
              <a:latin typeface="Roboto Slab" panose="020B0604020202020204" charset="0"/>
              <a:ea typeface="Roboto Slab" panose="020B0604020202020204" charset="0"/>
              <a:cs typeface="Arial" panose="020B0604020202020204" pitchFamily="34" charset="0"/>
              <a:sym typeface="Nixie One" panose="02000503080000020004" pitchFamily="50" charset="0"/>
            </a:endParaRPr>
          </a:p>
        </p:txBody>
      </p:sp>
      <p:sp>
        <p:nvSpPr>
          <p:cNvPr id="16388" name="Google Shape;148;p16">
            <a:extLst>
              <a:ext uri="{FF2B5EF4-FFF2-40B4-BE49-F238E27FC236}">
                <a16:creationId xmlns:a16="http://schemas.microsoft.com/office/drawing/2014/main" id="{74A22291-C8AF-4EFE-ADBF-71A2DAE105AF}"/>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0000" dirty="0">
                <a:solidFill>
                  <a:srgbClr val="18637B"/>
                </a:solidFill>
                <a:latin typeface="Roboto Slab" pitchFamily="2" charset="0"/>
                <a:sym typeface="Roboto Slab" pitchFamily="2" charset="0"/>
              </a:rPr>
              <a:t>3</a:t>
            </a:r>
          </a:p>
        </p:txBody>
      </p:sp>
      <p:sp>
        <p:nvSpPr>
          <p:cNvPr id="16389" name="Google Shape;149;p16">
            <a:extLst>
              <a:ext uri="{FF2B5EF4-FFF2-40B4-BE49-F238E27FC236}">
                <a16:creationId xmlns:a16="http://schemas.microsoft.com/office/drawing/2014/main" id="{E5F92440-AFB9-4E1C-AD90-26C19B8D899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3FBCF039-A333-4925-AADE-D5BEE4F5D4EC}" type="slidenum">
              <a:rPr lang="sk-SK" altLang="cs-CZ" sz="800">
                <a:solidFill>
                  <a:srgbClr val="FFFFFF"/>
                </a:solidFill>
                <a:latin typeface="Roboto Slab" pitchFamily="2" charset="0"/>
                <a:sym typeface="Roboto Slab" pitchFamily="2" charset="0"/>
              </a:rPr>
              <a:pPr eaLnBrk="1" hangingPunct="1"/>
              <a:t>11</a:t>
            </a:fld>
            <a:endParaRPr lang="sk-SK" altLang="cs-CZ" sz="800">
              <a:solidFill>
                <a:srgbClr val="FFFFFF"/>
              </a:solidFill>
              <a:latin typeface="Roboto Slab" pitchFamily="2" charset="0"/>
              <a:sym typeface="Roboto Slab" pitchFamily="2" charset="0"/>
            </a:endParaRPr>
          </a:p>
        </p:txBody>
      </p:sp>
      <p:sp>
        <p:nvSpPr>
          <p:cNvPr id="9" name="BlokTextu 14">
            <a:extLst>
              <a:ext uri="{FF2B5EF4-FFF2-40B4-BE49-F238E27FC236}">
                <a16:creationId xmlns:a16="http://schemas.microsoft.com/office/drawing/2014/main" id="{A343A881-BC0A-4A1D-BC71-7DB33C62863A}"/>
              </a:ext>
            </a:extLst>
          </p:cNvPr>
          <p:cNvSpPr txBox="1">
            <a:spLocks noChangeArrowheads="1"/>
          </p:cNvSpPr>
          <p:nvPr/>
        </p:nvSpPr>
        <p:spPr bwMode="auto">
          <a:xfrm>
            <a:off x="525461" y="4749800"/>
            <a:ext cx="2750395" cy="276999"/>
          </a:xfrm>
          <a:prstGeom prst="rect">
            <a:avLst/>
          </a:prstGeom>
          <a:solidFill>
            <a:schemeClr val="accent6">
              <a:lumMod val="75000"/>
            </a:schemeClr>
          </a:solidFill>
          <a:ln>
            <a:noFill/>
          </a:ln>
        </p:spPr>
        <p:txBody>
          <a:bodyPr wrap="square">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buClrTx/>
              <a:buFontTx/>
              <a:buNone/>
              <a:defRPr/>
            </a:pPr>
            <a:r>
              <a:rPr lang="sk-SK" altLang="cs-CZ" sz="1200" b="1" dirty="0">
                <a:latin typeface="Roboto Slab" panose="020B0604020202020204" charset="0"/>
                <a:ea typeface="Roboto Slab" panose="020B0604020202020204" charset="0"/>
              </a:rPr>
              <a:t>2020-1-SK01-KA226-SCH-094350</a:t>
            </a:r>
          </a:p>
        </p:txBody>
      </p:sp>
      <p:pic>
        <p:nvPicPr>
          <p:cNvPr id="10" name="Obrázok 6" descr="Erasmus+ logo EN.jpg">
            <a:extLst>
              <a:ext uri="{FF2B5EF4-FFF2-40B4-BE49-F238E27FC236}">
                <a16:creationId xmlns:a16="http://schemas.microsoft.com/office/drawing/2014/main" id="{88A5174D-9954-4CFE-B51A-F3B15C91F4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74"/>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2583129"/>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číslo snímky 1">
            <a:extLst>
              <a:ext uri="{FF2B5EF4-FFF2-40B4-BE49-F238E27FC236}">
                <a16:creationId xmlns:a16="http://schemas.microsoft.com/office/drawing/2014/main" id="{FE510CA1-D838-4FC8-B7EE-B7FF5A11D527}"/>
              </a:ext>
            </a:extLst>
          </p:cNvPr>
          <p:cNvSpPr>
            <a:spLocks noGrp="1"/>
          </p:cNvSpPr>
          <p:nvPr>
            <p:ph type="sldNum" idx="10"/>
          </p:nvPr>
        </p:nvSpPr>
        <p:spPr/>
        <p:txBody>
          <a:bodyPr/>
          <a:lstStyle/>
          <a:p>
            <a:fld id="{756B228E-4CA4-4999-B61B-9090423EBAE5}" type="slidenum">
              <a:rPr lang="sk-SK" altLang="cs-CZ" smtClean="0"/>
              <a:pPr/>
              <a:t>12</a:t>
            </a:fld>
            <a:endParaRPr lang="sk-SK" altLang="cs-CZ"/>
          </a:p>
        </p:txBody>
      </p:sp>
      <p:sp>
        <p:nvSpPr>
          <p:cNvPr id="3" name="BlokTextu 2">
            <a:extLst>
              <a:ext uri="{FF2B5EF4-FFF2-40B4-BE49-F238E27FC236}">
                <a16:creationId xmlns:a16="http://schemas.microsoft.com/office/drawing/2014/main" id="{B3B285A5-FC25-46A9-A353-3BF13117A542}"/>
              </a:ext>
            </a:extLst>
          </p:cNvPr>
          <p:cNvSpPr txBox="1"/>
          <p:nvPr/>
        </p:nvSpPr>
        <p:spPr>
          <a:xfrm>
            <a:off x="1261106" y="1419622"/>
            <a:ext cx="7416824" cy="584775"/>
          </a:xfrm>
          <a:prstGeom prst="rect">
            <a:avLst/>
          </a:prstGeom>
          <a:noFill/>
        </p:spPr>
        <p:txBody>
          <a:bodyPr wrap="square" rtlCol="0">
            <a:spAutoFit/>
          </a:bodyPr>
          <a:lstStyle/>
          <a:p>
            <a:endParaRPr lang="cs-CZ" sz="3200" b="1" dirty="0">
              <a:latin typeface="Roboto Slab" panose="020B0604020202020204" charset="0"/>
              <a:ea typeface="Roboto Slab" panose="020B0604020202020204" charset="0"/>
            </a:endParaRPr>
          </a:p>
        </p:txBody>
      </p:sp>
      <p:pic>
        <p:nvPicPr>
          <p:cNvPr id="4" name="Obrázok 6" descr="Erasmus+ logo EN.jpg">
            <a:extLst>
              <a:ext uri="{FF2B5EF4-FFF2-40B4-BE49-F238E27FC236}">
                <a16:creationId xmlns:a16="http://schemas.microsoft.com/office/drawing/2014/main" id="{E050FE7B-85C7-4E9A-886E-782F2BCF115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95486"/>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BlokTextu 4">
            <a:extLst>
              <a:ext uri="{FF2B5EF4-FFF2-40B4-BE49-F238E27FC236}">
                <a16:creationId xmlns:a16="http://schemas.microsoft.com/office/drawing/2014/main" id="{166BD71F-03EA-4FA9-AF0E-059FB84663D8}"/>
              </a:ext>
            </a:extLst>
          </p:cNvPr>
          <p:cNvSpPr txBox="1"/>
          <p:nvPr/>
        </p:nvSpPr>
        <p:spPr>
          <a:xfrm>
            <a:off x="1115616" y="4587974"/>
            <a:ext cx="3312368" cy="276999"/>
          </a:xfrm>
          <a:prstGeom prst="rect">
            <a:avLst/>
          </a:prstGeom>
          <a:solidFill>
            <a:schemeClr val="accent6">
              <a:lumMod val="50000"/>
            </a:schemeClr>
          </a:solidFill>
        </p:spPr>
        <p:txBody>
          <a:bodyPr wrap="square" rtlCol="0">
            <a:spAutoFit/>
          </a:bodyPr>
          <a:lstStyle/>
          <a:p>
            <a:pPr algn="ctr">
              <a:buClrTx/>
              <a:buFontTx/>
              <a:buNone/>
              <a:defRPr/>
            </a:pPr>
            <a:r>
              <a:rPr lang="sk-SK" altLang="cs-CZ" sz="1200" b="1" dirty="0">
                <a:latin typeface="Roboto Slab" panose="020B0604020202020204" charset="0"/>
                <a:ea typeface="Roboto Slab" panose="020B0604020202020204" charset="0"/>
              </a:rPr>
              <a:t>2020-1-SK01-KA226-SCH-094350</a:t>
            </a:r>
          </a:p>
        </p:txBody>
      </p:sp>
      <p:sp>
        <p:nvSpPr>
          <p:cNvPr id="6" name="BlokTextu 5">
            <a:extLst>
              <a:ext uri="{FF2B5EF4-FFF2-40B4-BE49-F238E27FC236}">
                <a16:creationId xmlns:a16="http://schemas.microsoft.com/office/drawing/2014/main" id="{E8880B46-4BE9-6472-AE74-A160F68E8B62}"/>
              </a:ext>
            </a:extLst>
          </p:cNvPr>
          <p:cNvSpPr txBox="1"/>
          <p:nvPr/>
        </p:nvSpPr>
        <p:spPr>
          <a:xfrm>
            <a:off x="1259632" y="1419622"/>
            <a:ext cx="7416824" cy="707886"/>
          </a:xfrm>
          <a:prstGeom prst="rect">
            <a:avLst/>
          </a:prstGeom>
          <a:noFill/>
        </p:spPr>
        <p:txBody>
          <a:bodyPr wrap="square" rtlCol="0">
            <a:spAutoFit/>
          </a:bodyPr>
          <a:lstStyle/>
          <a:p>
            <a:r>
              <a:rPr lang="cs-CZ" sz="4000" b="0" i="0" dirty="0">
                <a:solidFill>
                  <a:srgbClr val="333333"/>
                </a:solidFill>
                <a:effectLst/>
                <a:latin typeface="GTPressura"/>
                <a:hlinkClick r:id="rId3"/>
              </a:rPr>
              <a:t>In der </a:t>
            </a:r>
            <a:r>
              <a:rPr lang="cs-CZ" sz="4000" b="0" i="0">
                <a:solidFill>
                  <a:srgbClr val="333333"/>
                </a:solidFill>
                <a:effectLst/>
                <a:latin typeface="GTPressura"/>
                <a:hlinkClick r:id="rId3"/>
              </a:rPr>
              <a:t>Schule</a:t>
            </a:r>
            <a:endParaRPr lang="cs-CZ" sz="3200" b="1" dirty="0">
              <a:latin typeface="Roboto Slab" panose="020B0604020202020204" charset="0"/>
              <a:ea typeface="Roboto Slab" panose="020B0604020202020204" charset="0"/>
            </a:endParaRPr>
          </a:p>
        </p:txBody>
      </p:sp>
    </p:spTree>
    <p:extLst>
      <p:ext uri="{BB962C8B-B14F-4D97-AF65-F5344CB8AC3E}">
        <p14:creationId xmlns:p14="http://schemas.microsoft.com/office/powerpoint/2010/main" val="1894023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Google Shape;138;p15">
            <a:extLst>
              <a:ext uri="{FF2B5EF4-FFF2-40B4-BE49-F238E27FC236}">
                <a16:creationId xmlns:a16="http://schemas.microsoft.com/office/drawing/2014/main" id="{1CBC0922-0D9B-4AE6-9EB9-CEC74C9C7DB7}"/>
              </a:ext>
            </a:extLst>
          </p:cNvPr>
          <p:cNvSpPr txBox="1">
            <a:spLocks noGrp="1"/>
          </p:cNvSpPr>
          <p:nvPr>
            <p:ph type="ctrTitle" idx="4294967295"/>
          </p:nvPr>
        </p:nvSpPr>
        <p:spPr>
          <a:xfrm>
            <a:off x="3000375" y="571500"/>
            <a:ext cx="4279900" cy="687388"/>
          </a:xfrm>
        </p:spPr>
        <p:txBody>
          <a:bodyPr/>
          <a:lstStyle/>
          <a:p>
            <a:pPr eaLnBrk="1" hangingPunct="1">
              <a:buClr>
                <a:srgbClr val="FFFFFF"/>
              </a:buClr>
              <a:buSzPts val="1800"/>
              <a:buFont typeface="Roboto Slab" charset="0"/>
              <a:buNone/>
            </a:pPr>
            <a:r>
              <a:rPr lang="sk-SK" altLang="sk-SK" sz="1800" b="1" dirty="0">
                <a:solidFill>
                  <a:srgbClr val="FFFFFF"/>
                </a:solidFill>
                <a:latin typeface="Roboto Slab" panose="020B0604020202020204" charset="0"/>
                <a:ea typeface="Roboto Slab" panose="020B0604020202020204" charset="0"/>
                <a:cs typeface="Arial" panose="020B0604020202020204" pitchFamily="34" charset="0"/>
                <a:sym typeface="Roboto Slab" charset="0"/>
              </a:rPr>
              <a:t>R E S O U R C E S </a:t>
            </a:r>
          </a:p>
        </p:txBody>
      </p:sp>
      <p:sp>
        <p:nvSpPr>
          <p:cNvPr id="20483" name="Google Shape;141;p15">
            <a:extLst>
              <a:ext uri="{FF2B5EF4-FFF2-40B4-BE49-F238E27FC236}">
                <a16:creationId xmlns:a16="http://schemas.microsoft.com/office/drawing/2014/main" id="{8453B65D-7506-4C83-8D29-9C67EE3E35B8}"/>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9842DD0C-D17C-4B4A-A773-D37B7542B81B}" type="slidenum">
              <a:rPr lang="sk-SK" altLang="sk-SK" sz="800">
                <a:solidFill>
                  <a:srgbClr val="FFFFFF"/>
                </a:solidFill>
                <a:latin typeface="Roboto Slab" charset="0"/>
                <a:sym typeface="Roboto Slab" charset="0"/>
              </a:rPr>
              <a:pPr eaLnBrk="1" hangingPunct="1"/>
              <a:t>13</a:t>
            </a:fld>
            <a:endParaRPr lang="sk-SK" altLang="sk-SK" sz="800">
              <a:solidFill>
                <a:srgbClr val="FFFFFF"/>
              </a:solidFill>
              <a:latin typeface="Roboto Slab" charset="0"/>
              <a:sym typeface="Roboto Slab" charset="0"/>
            </a:endParaRPr>
          </a:p>
        </p:txBody>
      </p:sp>
      <p:sp>
        <p:nvSpPr>
          <p:cNvPr id="7" name="Google Shape;132;p14">
            <a:extLst>
              <a:ext uri="{FF2B5EF4-FFF2-40B4-BE49-F238E27FC236}">
                <a16:creationId xmlns:a16="http://schemas.microsoft.com/office/drawing/2014/main" id="{747F5BB6-E451-41FE-AE20-35ADF905EA36}"/>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a:defRPr/>
            </a:pPr>
            <a:r>
              <a:rPr lang="sk-SK" sz="1200" b="1" dirty="0">
                <a:latin typeface="Roboto Slab" panose="020B0604020202020204" charset="0"/>
                <a:ea typeface="Roboto Slab" panose="020B0604020202020204" charset="0"/>
                <a:sym typeface="Arial" charset="0"/>
              </a:rPr>
              <a:t>2020-1-SK01-KA226-SCH-094350</a:t>
            </a:r>
          </a:p>
          <a:p>
            <a:pPr>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20485" name="Obrázok 7" descr="Erasmus+ logo EN.jpg">
            <a:extLst>
              <a:ext uri="{FF2B5EF4-FFF2-40B4-BE49-F238E27FC236}">
                <a16:creationId xmlns:a16="http://schemas.microsoft.com/office/drawing/2014/main" id="{A19C93A6-269A-4145-B5DA-BEE99E955D0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BlokTextu 10">
            <a:extLst>
              <a:ext uri="{FF2B5EF4-FFF2-40B4-BE49-F238E27FC236}">
                <a16:creationId xmlns:a16="http://schemas.microsoft.com/office/drawing/2014/main" id="{2684E9C7-B37B-43A6-857F-0D0251211D65}"/>
              </a:ext>
            </a:extLst>
          </p:cNvPr>
          <p:cNvSpPr txBox="1">
            <a:spLocks noChangeArrowheads="1"/>
          </p:cNvSpPr>
          <p:nvPr/>
        </p:nvSpPr>
        <p:spPr bwMode="auto">
          <a:xfrm>
            <a:off x="428625" y="1500188"/>
            <a:ext cx="8143875"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150000"/>
              </a:lnSpc>
            </a:pPr>
            <a:r>
              <a:rPr lang="sk-SK" altLang="cs-CZ" dirty="0">
                <a:solidFill>
                  <a:schemeClr val="bg1"/>
                </a:solidFill>
                <a:latin typeface="Roboto Slab" panose="020B0604020202020204" charset="0"/>
                <a:ea typeface="Roboto Slab" panose="020B0604020202020204" charset="0"/>
                <a:hlinkClick r:id="rId4"/>
              </a:rPr>
              <a:t>www.google.com</a:t>
            </a:r>
            <a:endParaRPr lang="sk-SK" altLang="cs-CZ" dirty="0">
              <a:solidFill>
                <a:schemeClr val="bg1"/>
              </a:solidFill>
              <a:latin typeface="Roboto Slab" panose="020B0604020202020204" charset="0"/>
              <a:ea typeface="Roboto Slab" panose="020B0604020202020204" charset="0"/>
            </a:endParaRPr>
          </a:p>
          <a:p>
            <a:pPr eaLnBrk="1" hangingPunct="1">
              <a:lnSpc>
                <a:spcPct val="150000"/>
              </a:lnSpc>
            </a:pPr>
            <a:r>
              <a:rPr lang="sk-SK" altLang="cs-CZ" dirty="0">
                <a:solidFill>
                  <a:schemeClr val="bg1"/>
                </a:solidFill>
                <a:latin typeface="Roboto Slab" panose="020B0604020202020204" charset="0"/>
                <a:ea typeface="Roboto Slab" panose="020B0604020202020204" charset="0"/>
                <a:hlinkClick r:id="rId5"/>
              </a:rPr>
              <a:t>www.youtube.com</a:t>
            </a:r>
            <a:endParaRPr lang="sk-SK" altLang="cs-CZ" dirty="0">
              <a:solidFill>
                <a:schemeClr val="bg1"/>
              </a:solidFill>
              <a:latin typeface="Roboto Slab" panose="020B0604020202020204" charset="0"/>
              <a:ea typeface="Roboto Slab" panose="020B0604020202020204" charset="0"/>
            </a:endParaRPr>
          </a:p>
          <a:p>
            <a:pPr eaLnBrk="1" hangingPunct="1">
              <a:lnSpc>
                <a:spcPct val="150000"/>
              </a:lnSpc>
            </a:pPr>
            <a:endParaRPr lang="sk-SK" altLang="cs-CZ" dirty="0">
              <a:solidFill>
                <a:schemeClr val="bg1"/>
              </a:solidFill>
              <a:latin typeface="Roboto Slab" panose="020B0604020202020204" charset="0"/>
              <a:ea typeface="Roboto Slab" panose="020B0604020202020204" charset="0"/>
            </a:endParaRPr>
          </a:p>
          <a:p>
            <a:pPr eaLnBrk="1" hangingPunct="1"/>
            <a:endParaRPr lang="sk-SK" altLang="cs-CZ" dirty="0"/>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Google Shape;139;p15">
            <a:extLst>
              <a:ext uri="{FF2B5EF4-FFF2-40B4-BE49-F238E27FC236}">
                <a16:creationId xmlns:a16="http://schemas.microsoft.com/office/drawing/2014/main" id="{176F5234-7837-4233-B9E8-45C40AFBE27B}"/>
              </a:ext>
            </a:extLst>
          </p:cNvPr>
          <p:cNvSpPr txBox="1">
            <a:spLocks noGrp="1"/>
          </p:cNvSpPr>
          <p:nvPr>
            <p:ph type="subTitle" idx="4294967295"/>
          </p:nvPr>
        </p:nvSpPr>
        <p:spPr>
          <a:xfrm>
            <a:off x="214313" y="1428750"/>
            <a:ext cx="5500687" cy="1143000"/>
          </a:xfrm>
        </p:spPr>
        <p:txBody>
          <a:bodyPr anchor="ctr"/>
          <a:lstStyle/>
          <a:p>
            <a:pPr marL="0" indent="0" eaLnBrk="1" hangingPunct="1">
              <a:spcBef>
                <a:spcPts val="600"/>
              </a:spcBef>
              <a:buClr>
                <a:srgbClr val="114454"/>
              </a:buClr>
              <a:buSzPts val="3000"/>
              <a:buFont typeface="Arial" panose="020B0604020202020204" pitchFamily="34" charset="0"/>
              <a:buNone/>
            </a:pPr>
            <a:r>
              <a:rPr lang="en-US" altLang="cs-CZ" sz="1200" dirty="0">
                <a:solidFill>
                  <a:schemeClr val="bg1"/>
                </a:solidFill>
                <a:latin typeface="Roboto Slab" panose="020B0604020202020204" charset="0"/>
                <a:ea typeface="Roboto Slab" panose="020B0604020202020204" charset="0"/>
                <a:cs typeface="Arial" panose="020B0604020202020204" pitchFamily="34" charset="0"/>
              </a:rPr>
              <a:t>EN The European Commission's support or the production of this publication does not constitute an endorsement of the contents, which reflect the views only of the authors, and the Commission cannot be held responsible for any use which may </a:t>
            </a:r>
            <a:r>
              <a:rPr lang="en-US" altLang="cs-CZ" sz="1200" dirty="0">
                <a:solidFill>
                  <a:schemeClr val="bg1"/>
                </a:solidFill>
                <a:latin typeface="Arial" panose="020B0604020202020204" pitchFamily="34" charset="0"/>
                <a:cs typeface="Arial" panose="020B0604020202020204" pitchFamily="34" charset="0"/>
              </a:rPr>
              <a:t>be made of the information contained therein. </a:t>
            </a:r>
            <a:endParaRPr lang="sk-SK" altLang="sk-SK" sz="2400" b="1" dirty="0">
              <a:solidFill>
                <a:schemeClr val="bg1"/>
              </a:solidFill>
              <a:latin typeface="Nixie One" charset="0"/>
              <a:cs typeface="Arial" panose="020B0604020202020204" pitchFamily="34" charset="0"/>
              <a:sym typeface="Nixie One" charset="0"/>
            </a:endParaRPr>
          </a:p>
        </p:txBody>
      </p:sp>
      <p:sp>
        <p:nvSpPr>
          <p:cNvPr id="21508" name="Google Shape;141;p15">
            <a:extLst>
              <a:ext uri="{FF2B5EF4-FFF2-40B4-BE49-F238E27FC236}">
                <a16:creationId xmlns:a16="http://schemas.microsoft.com/office/drawing/2014/main" id="{F589C5DD-9193-4D02-B88E-7494E11CB292}"/>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4FAAAC8-3E54-4090-8661-4971E22B148E}" type="slidenum">
              <a:rPr lang="sk-SK" altLang="sk-SK" sz="800">
                <a:solidFill>
                  <a:srgbClr val="FFFFFF"/>
                </a:solidFill>
                <a:latin typeface="Roboto Slab" charset="0"/>
                <a:sym typeface="Roboto Slab" charset="0"/>
              </a:rPr>
              <a:pPr eaLnBrk="1" hangingPunct="1"/>
              <a:t>14</a:t>
            </a:fld>
            <a:endParaRPr lang="sk-SK" altLang="sk-SK" sz="800">
              <a:solidFill>
                <a:srgbClr val="FFFFFF"/>
              </a:solidFill>
              <a:latin typeface="Roboto Slab" charset="0"/>
              <a:sym typeface="Roboto Slab" charset="0"/>
            </a:endParaRPr>
          </a:p>
        </p:txBody>
      </p:sp>
      <p:sp>
        <p:nvSpPr>
          <p:cNvPr id="7" name="Google Shape;132;p14">
            <a:extLst>
              <a:ext uri="{FF2B5EF4-FFF2-40B4-BE49-F238E27FC236}">
                <a16:creationId xmlns:a16="http://schemas.microsoft.com/office/drawing/2014/main" id="{53EAC7C8-3EA3-4386-B433-CFADD1236EAD}"/>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a:defRPr/>
            </a:pPr>
            <a:r>
              <a:rPr lang="sk-SK" sz="1200" b="1" dirty="0">
                <a:latin typeface="Roboto Slab" panose="020B0604020202020204" charset="0"/>
                <a:ea typeface="Roboto Slab" panose="020B0604020202020204" charset="0"/>
                <a:sym typeface="Arial" charset="0"/>
              </a:rPr>
              <a:t>2020-1-SK01-KA226-SCH-094350</a:t>
            </a:r>
          </a:p>
          <a:p>
            <a:pPr>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21510" name="Obrázok 7" descr="Erasmus+ logo EN.jpg">
            <a:extLst>
              <a:ext uri="{FF2B5EF4-FFF2-40B4-BE49-F238E27FC236}">
                <a16:creationId xmlns:a16="http://schemas.microsoft.com/office/drawing/2014/main" id="{AC0276CF-667B-4DB7-8A1F-509AD3A4BFA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BlokTextu 9">
            <a:extLst>
              <a:ext uri="{FF2B5EF4-FFF2-40B4-BE49-F238E27FC236}">
                <a16:creationId xmlns:a16="http://schemas.microsoft.com/office/drawing/2014/main" id="{C32E62C1-365D-40D9-BE9D-EBCE5E92DF88}"/>
              </a:ext>
            </a:extLst>
          </p:cNvPr>
          <p:cNvSpPr txBox="1">
            <a:spLocks noChangeArrowheads="1"/>
          </p:cNvSpPr>
          <p:nvPr/>
        </p:nvSpPr>
        <p:spPr bwMode="auto">
          <a:xfrm>
            <a:off x="214313" y="2643188"/>
            <a:ext cx="51435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sk-SK" altLang="cs-CZ" sz="1200" dirty="0">
                <a:solidFill>
                  <a:schemeClr val="bg1"/>
                </a:solidFill>
                <a:latin typeface="Roboto Slab" panose="020B0604020202020204" charset="0"/>
                <a:ea typeface="Roboto Slab" panose="020B0604020202020204" charset="0"/>
              </a:rPr>
              <a:t>SK Podpora Európskej komisie na výrobu tejto publikácie nepredstavuje súhlas s obsahom, ktorý odráža len názory autorov, a Komisia nemôže byť zodpovedná za prípadné použitie informácií, ktoré sú v nej obsiahnuté. </a:t>
            </a: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Google Shape;161;p18">
            <a:extLst>
              <a:ext uri="{FF2B5EF4-FFF2-40B4-BE49-F238E27FC236}">
                <a16:creationId xmlns:a16="http://schemas.microsoft.com/office/drawing/2014/main" id="{0A197D5B-AEDF-4107-8166-9C6606AA6D99}"/>
              </a:ext>
            </a:extLst>
          </p:cNvPr>
          <p:cNvSpPr txBox="1">
            <a:spLocks noGrp="1"/>
          </p:cNvSpPr>
          <p:nvPr>
            <p:ph type="body" idx="1"/>
          </p:nvPr>
        </p:nvSpPr>
        <p:spPr>
          <a:xfrm>
            <a:off x="1146175" y="1766888"/>
            <a:ext cx="7540625" cy="3159125"/>
          </a:xfrm>
        </p:spPr>
        <p:txBody>
          <a:bodyPr/>
          <a:lstStyle/>
          <a:p>
            <a:pPr marL="50800" indent="0" eaLnBrk="1" hangingPunct="1">
              <a:spcAft>
                <a:spcPct val="0"/>
              </a:spcAft>
              <a:buClr>
                <a:srgbClr val="114454"/>
              </a:buClr>
              <a:buFont typeface="Arial" panose="020B0604020202020204" pitchFamily="34" charset="0"/>
              <a:buNone/>
            </a:pPr>
            <a:r>
              <a:rPr lang="sk-SK" altLang="cs-CZ" sz="2400" b="1" dirty="0" err="1">
                <a:solidFill>
                  <a:srgbClr val="114454"/>
                </a:solidFill>
                <a:latin typeface="Roboto Slab" panose="020B0604020202020204" charset="0"/>
                <a:cs typeface="Roboto Slab" panose="020B0604020202020204" charset="0"/>
                <a:sym typeface="Nixie One" panose="020B0604020202020204" charset="0"/>
              </a:rPr>
              <a:t>Thema</a:t>
            </a:r>
            <a:r>
              <a:rPr lang="sk-SK" altLang="cs-CZ" sz="2400" b="1" dirty="0">
                <a:solidFill>
                  <a:srgbClr val="114454"/>
                </a:solidFill>
                <a:latin typeface="Roboto Slab" panose="020B0604020202020204" charset="0"/>
                <a:cs typeface="Roboto Slab" panose="020B0604020202020204" charset="0"/>
                <a:sym typeface="Nixie One" panose="020B0604020202020204" charset="0"/>
              </a:rPr>
              <a:t>: </a:t>
            </a:r>
            <a:r>
              <a:rPr lang="sk-SK" altLang="cs-CZ" sz="2400" b="1" dirty="0" err="1">
                <a:solidFill>
                  <a:srgbClr val="114454"/>
                </a:solidFill>
                <a:latin typeface="Roboto Slab" panose="020B0604020202020204" charset="0"/>
                <a:cs typeface="Roboto Slab" panose="020B0604020202020204" charset="0"/>
                <a:sym typeface="Nixie One" panose="020B0604020202020204" charset="0"/>
              </a:rPr>
              <a:t>Ausbildung</a:t>
            </a:r>
            <a:r>
              <a:rPr lang="sk-SK" altLang="cs-CZ" sz="2400" b="1" dirty="0">
                <a:solidFill>
                  <a:srgbClr val="114454"/>
                </a:solidFill>
                <a:latin typeface="Roboto Slab" panose="020B0604020202020204" charset="0"/>
                <a:cs typeface="Roboto Slab" panose="020B0604020202020204" charset="0"/>
                <a:sym typeface="Nixie One" panose="020B0604020202020204" charset="0"/>
              </a:rPr>
              <a:t> </a:t>
            </a:r>
            <a:r>
              <a:rPr lang="sk-SK" altLang="cs-CZ" sz="2400" b="1" dirty="0" err="1">
                <a:solidFill>
                  <a:srgbClr val="114454"/>
                </a:solidFill>
                <a:latin typeface="Roboto Slab" panose="020B0604020202020204" charset="0"/>
                <a:cs typeface="Roboto Slab" panose="020B0604020202020204" charset="0"/>
                <a:sym typeface="Nixie One" panose="020B0604020202020204" charset="0"/>
              </a:rPr>
              <a:t>und</a:t>
            </a:r>
            <a:r>
              <a:rPr lang="sk-SK" altLang="cs-CZ" sz="2400" b="1" dirty="0">
                <a:solidFill>
                  <a:srgbClr val="114454"/>
                </a:solidFill>
                <a:latin typeface="Roboto Slab" panose="020B0604020202020204" charset="0"/>
                <a:cs typeface="Roboto Slab" panose="020B0604020202020204" charset="0"/>
                <a:sym typeface="Nixie One" panose="020B0604020202020204" charset="0"/>
              </a:rPr>
              <a:t> </a:t>
            </a:r>
            <a:r>
              <a:rPr lang="sk-SK" altLang="cs-CZ" sz="2400" b="1" dirty="0" err="1">
                <a:solidFill>
                  <a:srgbClr val="114454"/>
                </a:solidFill>
                <a:latin typeface="Roboto Slab" panose="020B0604020202020204" charset="0"/>
                <a:cs typeface="Roboto Slab" panose="020B0604020202020204" charset="0"/>
                <a:sym typeface="Nixie One" panose="020B0604020202020204" charset="0"/>
              </a:rPr>
              <a:t>Arbeit</a:t>
            </a:r>
            <a:endParaRPr lang="sk-SK" altLang="cs-CZ" sz="2400" b="1" dirty="0">
              <a:solidFill>
                <a:srgbClr val="114454"/>
              </a:solidFill>
              <a:latin typeface="Roboto Slab" panose="020B0604020202020204" charset="0"/>
              <a:cs typeface="Roboto Slab" panose="020B0604020202020204" charset="0"/>
              <a:sym typeface="Nixie One" panose="020B0604020202020204" charset="0"/>
            </a:endParaRPr>
          </a:p>
          <a:p>
            <a:pPr marL="50800" indent="0" eaLnBrk="1" hangingPunct="1">
              <a:spcAft>
                <a:spcPct val="0"/>
              </a:spcAft>
              <a:buClr>
                <a:srgbClr val="114454"/>
              </a:buClr>
              <a:buFont typeface="Arial" panose="020B0604020202020204" pitchFamily="34" charset="0"/>
              <a:buNone/>
            </a:pPr>
            <a:r>
              <a:rPr lang="sk-SK" altLang="cs-CZ" sz="2400" b="1" dirty="0" err="1">
                <a:solidFill>
                  <a:srgbClr val="114454"/>
                </a:solidFill>
                <a:latin typeface="Roboto Slab" panose="020B0604020202020204" charset="0"/>
                <a:cs typeface="Roboto Slab" panose="020B0604020202020204" charset="0"/>
                <a:sym typeface="Nixie One" panose="020B0604020202020204" charset="0"/>
              </a:rPr>
              <a:t>Sprachniveau</a:t>
            </a:r>
            <a:r>
              <a:rPr lang="sk-SK" altLang="cs-CZ" sz="2400" b="1" dirty="0">
                <a:solidFill>
                  <a:srgbClr val="114454"/>
                </a:solidFill>
                <a:latin typeface="Roboto Slab" panose="020B0604020202020204" charset="0"/>
                <a:cs typeface="Roboto Slab" panose="020B0604020202020204" charset="0"/>
                <a:sym typeface="Nixie One" panose="020B0604020202020204" charset="0"/>
              </a:rPr>
              <a:t>: A1</a:t>
            </a:r>
          </a:p>
          <a:p>
            <a:pPr marL="50800" indent="0" eaLnBrk="1" hangingPunct="1">
              <a:spcAft>
                <a:spcPct val="0"/>
              </a:spcAft>
              <a:buClr>
                <a:srgbClr val="114454"/>
              </a:buClr>
              <a:buFont typeface="Arial" panose="020B0604020202020204" pitchFamily="34" charset="0"/>
              <a:buNone/>
            </a:pPr>
            <a:r>
              <a:rPr lang="sk-SK" altLang="cs-CZ" sz="2400" b="1" dirty="0" err="1">
                <a:solidFill>
                  <a:srgbClr val="114454"/>
                </a:solidFill>
                <a:latin typeface="Roboto Slab" panose="020B0604020202020204" charset="0"/>
                <a:cs typeface="Roboto Slab" panose="020B0604020202020204" charset="0"/>
                <a:sym typeface="Nixie One" panose="020B0604020202020204" charset="0"/>
              </a:rPr>
              <a:t>Alter</a:t>
            </a:r>
            <a:r>
              <a:rPr lang="sk-SK" altLang="cs-CZ" sz="2400" b="1" dirty="0">
                <a:solidFill>
                  <a:srgbClr val="114454"/>
                </a:solidFill>
                <a:latin typeface="Roboto Slab" panose="020B0604020202020204" charset="0"/>
                <a:cs typeface="Roboto Slab" panose="020B0604020202020204" charset="0"/>
                <a:sym typeface="Nixie One" panose="020B0604020202020204" charset="0"/>
              </a:rPr>
              <a:t>: 12 - 13 </a:t>
            </a:r>
            <a:r>
              <a:rPr lang="sk-SK" altLang="cs-CZ" sz="2400" b="1" dirty="0" err="1">
                <a:solidFill>
                  <a:srgbClr val="114454"/>
                </a:solidFill>
                <a:latin typeface="Roboto Slab" panose="020B0604020202020204" charset="0"/>
                <a:cs typeface="Roboto Slab" panose="020B0604020202020204" charset="0"/>
                <a:sym typeface="Nixie One" panose="020B0604020202020204" charset="0"/>
              </a:rPr>
              <a:t>Jahre</a:t>
            </a:r>
            <a:endParaRPr lang="sk-SK" altLang="cs-CZ" sz="2400" b="1" dirty="0">
              <a:solidFill>
                <a:srgbClr val="114454"/>
              </a:solidFill>
              <a:latin typeface="Roboto Slab" panose="020B0604020202020204" charset="0"/>
              <a:cs typeface="Roboto Slab" panose="020B0604020202020204" charset="0"/>
              <a:sym typeface="Nixie One" panose="020B0604020202020204" charset="0"/>
            </a:endParaRPr>
          </a:p>
          <a:p>
            <a:pPr marL="50800" indent="0" eaLnBrk="1" hangingPunct="1">
              <a:spcAft>
                <a:spcPct val="0"/>
              </a:spcAft>
              <a:buClr>
                <a:srgbClr val="114454"/>
              </a:buClr>
              <a:buFont typeface="Arial" panose="020B0604020202020204" pitchFamily="34" charset="0"/>
              <a:buNone/>
            </a:pPr>
            <a:r>
              <a:rPr lang="sk-SK" altLang="cs-CZ" sz="2400" b="1" dirty="0" err="1">
                <a:solidFill>
                  <a:srgbClr val="114454"/>
                </a:solidFill>
                <a:latin typeface="Roboto Slab" panose="020B0604020202020204" charset="0"/>
                <a:cs typeface="Roboto Slab" panose="020B0604020202020204" charset="0"/>
                <a:sym typeface="Nixie One" panose="020B0604020202020204" charset="0"/>
              </a:rPr>
              <a:t>Unterrichtseinheit</a:t>
            </a:r>
            <a:r>
              <a:rPr lang="sk-SK" altLang="cs-CZ" sz="2400" b="1" dirty="0">
                <a:solidFill>
                  <a:srgbClr val="114454"/>
                </a:solidFill>
                <a:latin typeface="Roboto Slab" panose="020B0604020202020204" charset="0"/>
                <a:cs typeface="Roboto Slab" panose="020B0604020202020204" charset="0"/>
                <a:sym typeface="Nixie One" panose="020B0604020202020204" charset="0"/>
              </a:rPr>
              <a:t>: 45 </a:t>
            </a:r>
            <a:r>
              <a:rPr lang="sk-SK" altLang="cs-CZ" sz="2400" b="1" dirty="0" err="1">
                <a:solidFill>
                  <a:srgbClr val="114454"/>
                </a:solidFill>
                <a:latin typeface="Roboto Slab" panose="020B0604020202020204" charset="0"/>
                <a:cs typeface="Roboto Slab" panose="020B0604020202020204" charset="0"/>
                <a:sym typeface="Nixie One" panose="020B0604020202020204" charset="0"/>
              </a:rPr>
              <a:t>Minuten</a:t>
            </a:r>
            <a:endParaRPr lang="sk-SK" altLang="cs-CZ" sz="2400" b="1" dirty="0">
              <a:solidFill>
                <a:srgbClr val="114454"/>
              </a:solidFill>
              <a:latin typeface="Roboto Slab" panose="020B0604020202020204" charset="0"/>
              <a:cs typeface="Roboto Slab" panose="020B0604020202020204" charset="0"/>
              <a:sym typeface="Nixie One" panose="020B0604020202020204" charset="0"/>
            </a:endParaRPr>
          </a:p>
          <a:p>
            <a:pPr marL="50800" indent="0" eaLnBrk="1" hangingPunct="1">
              <a:spcAft>
                <a:spcPct val="0"/>
              </a:spcAft>
              <a:buClr>
                <a:srgbClr val="114454"/>
              </a:buClr>
              <a:buFont typeface="Arial" panose="020B0604020202020204" pitchFamily="34" charset="0"/>
              <a:buNone/>
            </a:pPr>
            <a:endParaRPr lang="sk-SK" altLang="cs-CZ" sz="2400" b="1" dirty="0">
              <a:solidFill>
                <a:srgbClr val="114454"/>
              </a:solidFill>
              <a:latin typeface="Roboto Slab" panose="020B0604020202020204" charset="0"/>
              <a:cs typeface="Roboto Slab" panose="020B0604020202020204" charset="0"/>
              <a:sym typeface="Nixie One" panose="020B0604020202020204" charset="0"/>
            </a:endParaRPr>
          </a:p>
          <a:p>
            <a:pPr marL="50800" indent="0" eaLnBrk="1" hangingPunct="1">
              <a:spcAft>
                <a:spcPct val="0"/>
              </a:spcAft>
              <a:buClr>
                <a:srgbClr val="114454"/>
              </a:buClr>
              <a:buFont typeface="Arial" panose="020B0604020202020204" pitchFamily="34" charset="0"/>
              <a:buNone/>
            </a:pPr>
            <a:endParaRPr lang="cs-CZ" altLang="cs-CZ" sz="2000" dirty="0">
              <a:solidFill>
                <a:srgbClr val="114454"/>
              </a:solidFill>
              <a:latin typeface="Roboto Slab" panose="020B0604020202020204" charset="0"/>
              <a:cs typeface="Roboto Slab" panose="020B0604020202020204" charset="0"/>
              <a:sym typeface="Nixie One" panose="020B0604020202020204" charset="0"/>
            </a:endParaRPr>
          </a:p>
        </p:txBody>
      </p:sp>
      <p:sp>
        <p:nvSpPr>
          <p:cNvPr id="10243" name="Google Shape;169;p18">
            <a:extLst>
              <a:ext uri="{FF2B5EF4-FFF2-40B4-BE49-F238E27FC236}">
                <a16:creationId xmlns:a16="http://schemas.microsoft.com/office/drawing/2014/main" id="{6DBFF0C4-21D3-4C9C-A78A-595165785B2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A00D760C-9B25-45FF-AAC5-C2B84CF813DD}" type="slidenum">
              <a:rPr lang="sk-SK" altLang="cs-CZ" sz="800" smtClean="0">
                <a:solidFill>
                  <a:srgbClr val="FFFFFF"/>
                </a:solidFill>
                <a:latin typeface="Roboto Slab" panose="020B0604020202020204" charset="0"/>
                <a:sym typeface="Roboto Slab" panose="020B0604020202020204" charset="0"/>
              </a:rPr>
              <a:pPr>
                <a:buFont typeface="Arial" panose="020B0604020202020204" pitchFamily="34" charset="0"/>
                <a:buNone/>
              </a:pPr>
              <a:t>2</a:t>
            </a:fld>
            <a:endParaRPr lang="sk-SK" altLang="cs-CZ" sz="800">
              <a:solidFill>
                <a:srgbClr val="FFFFFF"/>
              </a:solidFill>
              <a:latin typeface="Roboto Slab" panose="020B0604020202020204" charset="0"/>
              <a:sym typeface="Roboto Slab" panose="020B0604020202020204" charset="0"/>
            </a:endParaRPr>
          </a:p>
        </p:txBody>
      </p:sp>
      <p:sp>
        <p:nvSpPr>
          <p:cNvPr id="10244" name="Nadpis 1">
            <a:extLst>
              <a:ext uri="{FF2B5EF4-FFF2-40B4-BE49-F238E27FC236}">
                <a16:creationId xmlns:a16="http://schemas.microsoft.com/office/drawing/2014/main" id="{6402E723-B8D6-4660-A52D-B0AFF9B9AF6C}"/>
              </a:ext>
            </a:extLst>
          </p:cNvPr>
          <p:cNvSpPr txBox="1">
            <a:spLocks noGrp="1"/>
          </p:cNvSpPr>
          <p:nvPr>
            <p:ph type="title"/>
          </p:nvPr>
        </p:nvSpPr>
        <p:spPr>
          <a:xfrm>
            <a:off x="142875" y="587375"/>
            <a:ext cx="4429125" cy="1028700"/>
          </a:xfrm>
        </p:spPr>
        <p:txBody>
          <a:bodyPr/>
          <a:lstStyle/>
          <a:p>
            <a:pPr>
              <a:spcBef>
                <a:spcPct val="0"/>
              </a:spcBef>
              <a:spcAft>
                <a:spcPct val="0"/>
              </a:spcAft>
            </a:pPr>
            <a:endParaRPr lang="cs-CZ" altLang="cs-CZ">
              <a:latin typeface="Arial" panose="020B0604020202020204" pitchFamily="34" charset="0"/>
              <a:cs typeface="Arial" panose="020B0604020202020204" pitchFamily="34" charset="0"/>
            </a:endParaRPr>
          </a:p>
        </p:txBody>
      </p:sp>
      <p:pic>
        <p:nvPicPr>
          <p:cNvPr id="10245" name="Obrázok 6" descr="Erasmus+ logo EN.jpg">
            <a:extLst>
              <a:ext uri="{FF2B5EF4-FFF2-40B4-BE49-F238E27FC236}">
                <a16:creationId xmlns:a16="http://schemas.microsoft.com/office/drawing/2014/main" id="{59B5A9BF-6FE7-4079-9C55-D55CE674176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9225" y="833438"/>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BlokTextu 14">
            <a:extLst>
              <a:ext uri="{FF2B5EF4-FFF2-40B4-BE49-F238E27FC236}">
                <a16:creationId xmlns:a16="http://schemas.microsoft.com/office/drawing/2014/main" id="{7A8429FD-9DB8-461E-83F6-2C149BF7EAD3}"/>
              </a:ext>
            </a:extLst>
          </p:cNvPr>
          <p:cNvSpPr txBox="1">
            <a:spLocks noChangeArrowheads="1"/>
          </p:cNvSpPr>
          <p:nvPr/>
        </p:nvSpPr>
        <p:spPr bwMode="auto">
          <a:xfrm>
            <a:off x="1446212" y="4556125"/>
            <a:ext cx="3217863" cy="276999"/>
          </a:xfrm>
          <a:prstGeom prst="rect">
            <a:avLst/>
          </a:prstGeom>
          <a:solidFill>
            <a:schemeClr val="accent6">
              <a:lumMod val="75000"/>
            </a:schemeClr>
          </a:solidFill>
          <a:ln>
            <a:noFill/>
          </a:ln>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buClrTx/>
              <a:buFontTx/>
              <a:buNone/>
              <a:defRPr/>
            </a:pPr>
            <a:r>
              <a:rPr lang="sk-SK" altLang="cs-CZ" sz="1200" b="1" dirty="0">
                <a:latin typeface="Roboto Slab" panose="020B0604020202020204" charset="0"/>
                <a:ea typeface="Roboto Slab" panose="020B0604020202020204" charset="0"/>
              </a:rPr>
              <a:t>2020-1-SK01-KA226-SCH-094350</a:t>
            </a:r>
          </a:p>
        </p:txBody>
      </p:sp>
      <p:pic>
        <p:nvPicPr>
          <p:cNvPr id="10247" name="Obrázok 7">
            <a:extLst>
              <a:ext uri="{FF2B5EF4-FFF2-40B4-BE49-F238E27FC236}">
                <a16:creationId xmlns:a16="http://schemas.microsoft.com/office/drawing/2014/main" id="{BF6A69E2-13A2-494A-9EB1-2C1B5E3273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163" y="544513"/>
            <a:ext cx="179705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lokTextu 1">
            <a:extLst>
              <a:ext uri="{FF2B5EF4-FFF2-40B4-BE49-F238E27FC236}">
                <a16:creationId xmlns:a16="http://schemas.microsoft.com/office/drawing/2014/main" id="{C00DEDD0-C781-4C18-9BD1-C29D02DABB09}"/>
              </a:ext>
            </a:extLst>
          </p:cNvPr>
          <p:cNvSpPr txBox="1"/>
          <p:nvPr/>
        </p:nvSpPr>
        <p:spPr>
          <a:xfrm>
            <a:off x="5508104" y="2355726"/>
            <a:ext cx="3217863" cy="2419474"/>
          </a:xfrm>
          <a:prstGeom prst="rect">
            <a:avLst/>
          </a:prstGeom>
          <a:noFill/>
        </p:spPr>
        <p:txBody>
          <a:bodyPr wrap="square" rtlCol="0">
            <a:spAutoFit/>
          </a:bodyPr>
          <a:lstStyle/>
          <a:p>
            <a:endParaRPr lang="cs-CZ" dirty="0"/>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Google Shape;265;p25">
            <a:extLst>
              <a:ext uri="{FF2B5EF4-FFF2-40B4-BE49-F238E27FC236}">
                <a16:creationId xmlns:a16="http://schemas.microsoft.com/office/drawing/2014/main" id="{8D091086-B724-4FEA-B9D0-7163EE0D5751}"/>
              </a:ext>
            </a:extLst>
          </p:cNvPr>
          <p:cNvSpPr txBox="1">
            <a:spLocks noGrp="1"/>
          </p:cNvSpPr>
          <p:nvPr>
            <p:ph type="title" idx="4294967295"/>
          </p:nvPr>
        </p:nvSpPr>
        <p:spPr>
          <a:xfrm>
            <a:off x="500063" y="785813"/>
            <a:ext cx="2071687" cy="500062"/>
          </a:xfrm>
        </p:spPr>
        <p:txBody>
          <a:bodyPr anchor="t"/>
          <a:lstStyle/>
          <a:p>
            <a:pPr eaLnBrk="1" hangingPunct="1">
              <a:buClr>
                <a:srgbClr val="FFFFFF"/>
              </a:buClr>
              <a:buSzPts val="1800"/>
              <a:buFont typeface="Roboto Slab" charset="0"/>
              <a:buNone/>
            </a:pPr>
            <a:r>
              <a:rPr lang="sk-SK" altLang="sk-SK" sz="1800" b="1" dirty="0" err="1">
                <a:solidFill>
                  <a:srgbClr val="124057"/>
                </a:solidFill>
                <a:latin typeface="Roboto Slab" charset="0"/>
                <a:cs typeface="Arial" panose="020B0604020202020204" pitchFamily="34" charset="0"/>
                <a:sym typeface="Roboto Slab" charset="0"/>
              </a:rPr>
              <a:t>Unterthemen</a:t>
            </a:r>
            <a:r>
              <a:rPr lang="sk-SK" altLang="sk-SK" sz="1800" b="1" dirty="0">
                <a:solidFill>
                  <a:srgbClr val="124057"/>
                </a:solidFill>
                <a:latin typeface="Roboto Slab" charset="0"/>
                <a:cs typeface="Arial" panose="020B0604020202020204" pitchFamily="34" charset="0"/>
                <a:sym typeface="Roboto Slab" charset="0"/>
              </a:rPr>
              <a:t> </a:t>
            </a:r>
          </a:p>
        </p:txBody>
      </p:sp>
      <p:sp>
        <p:nvSpPr>
          <p:cNvPr id="10244" name="Google Shape;267;p25">
            <a:extLst>
              <a:ext uri="{FF2B5EF4-FFF2-40B4-BE49-F238E27FC236}">
                <a16:creationId xmlns:a16="http://schemas.microsoft.com/office/drawing/2014/main" id="{1A7DD32A-ED59-4087-A1B2-F2E317A834A5}"/>
              </a:ext>
            </a:extLst>
          </p:cNvPr>
          <p:cNvSpPr>
            <a:spLocks noChangeArrowheads="1"/>
          </p:cNvSpPr>
          <p:nvPr/>
        </p:nvSpPr>
        <p:spPr bwMode="auto">
          <a:xfrm>
            <a:off x="3759200" y="3003550"/>
            <a:ext cx="3487738" cy="749300"/>
          </a:xfrm>
          <a:prstGeom prst="homePlate">
            <a:avLst>
              <a:gd name="adj" fmla="val 35449"/>
            </a:avLst>
          </a:pr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SzPts val="1100"/>
              <a:buFont typeface="Arial" panose="020B0604020202020204" pitchFamily="34" charset="0"/>
              <a:buNone/>
            </a:pPr>
            <a:endParaRPr lang="sk-SK" altLang="sk-SK"/>
          </a:p>
        </p:txBody>
      </p:sp>
      <p:sp>
        <p:nvSpPr>
          <p:cNvPr id="10245" name="Google Shape;268;p25">
            <a:extLst>
              <a:ext uri="{FF2B5EF4-FFF2-40B4-BE49-F238E27FC236}">
                <a16:creationId xmlns:a16="http://schemas.microsoft.com/office/drawing/2014/main" id="{53EAD678-4DAD-4137-BEEB-F760E5DE708A}"/>
              </a:ext>
            </a:extLst>
          </p:cNvPr>
          <p:cNvSpPr>
            <a:spLocks noChangeArrowheads="1"/>
          </p:cNvSpPr>
          <p:nvPr/>
        </p:nvSpPr>
        <p:spPr bwMode="auto">
          <a:xfrm>
            <a:off x="3759200" y="2259013"/>
            <a:ext cx="2227263" cy="749300"/>
          </a:xfrm>
          <a:prstGeom prst="homePlate">
            <a:avLst>
              <a:gd name="adj" fmla="val 35449"/>
            </a:avLst>
          </a:pr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SzPts val="1100"/>
              <a:buFont typeface="Arial" panose="020B0604020202020204" pitchFamily="34" charset="0"/>
              <a:buNone/>
            </a:pPr>
            <a:endParaRPr lang="sk-SK" altLang="sk-SK"/>
          </a:p>
        </p:txBody>
      </p:sp>
      <p:sp>
        <p:nvSpPr>
          <p:cNvPr id="10246" name="Google Shape;269;p25">
            <a:extLst>
              <a:ext uri="{FF2B5EF4-FFF2-40B4-BE49-F238E27FC236}">
                <a16:creationId xmlns:a16="http://schemas.microsoft.com/office/drawing/2014/main" id="{20DB15EE-8098-4034-972A-5A9D98CC2615}"/>
              </a:ext>
            </a:extLst>
          </p:cNvPr>
          <p:cNvSpPr>
            <a:spLocks noChangeArrowheads="1"/>
          </p:cNvSpPr>
          <p:nvPr/>
        </p:nvSpPr>
        <p:spPr bwMode="auto">
          <a:xfrm>
            <a:off x="3759200" y="1508125"/>
            <a:ext cx="2554288" cy="750888"/>
          </a:xfrm>
          <a:prstGeom prst="homePlate">
            <a:avLst>
              <a:gd name="adj" fmla="val 35371"/>
            </a:avLst>
          </a:pr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SzPts val="1100"/>
              <a:buFont typeface="Arial" panose="020B0604020202020204" pitchFamily="34" charset="0"/>
              <a:buNone/>
            </a:pPr>
            <a:endParaRPr lang="sk-SK" altLang="sk-SK"/>
          </a:p>
        </p:txBody>
      </p:sp>
      <p:sp>
        <p:nvSpPr>
          <p:cNvPr id="10255" name="Google Shape;278;p25">
            <a:extLst>
              <a:ext uri="{FF2B5EF4-FFF2-40B4-BE49-F238E27FC236}">
                <a16:creationId xmlns:a16="http://schemas.microsoft.com/office/drawing/2014/main" id="{8A4F2B8D-A859-4E25-BEC1-5CC6F099DA17}"/>
              </a:ext>
            </a:extLst>
          </p:cNvPr>
          <p:cNvSpPr>
            <a:spLocks noChangeArrowheads="1"/>
          </p:cNvSpPr>
          <p:nvPr/>
        </p:nvSpPr>
        <p:spPr bwMode="auto">
          <a:xfrm>
            <a:off x="1985963" y="1412875"/>
            <a:ext cx="477837" cy="3290888"/>
          </a:xfrm>
          <a:custGeom>
            <a:avLst/>
            <a:gdLst>
              <a:gd name="T0" fmla="*/ 0 w 120000"/>
              <a:gd name="T1" fmla="*/ 2147483647 h 120000"/>
              <a:gd name="T2" fmla="*/ 0 w 120000"/>
              <a:gd name="T3" fmla="*/ 2147483647 h 120000"/>
              <a:gd name="T4" fmla="*/ 120136123 w 120000"/>
              <a:gd name="T5" fmla="*/ 0 h 120000"/>
              <a:gd name="T6" fmla="*/ 120136123 w 120000"/>
              <a:gd name="T7" fmla="*/ 2147483647 h 120000"/>
              <a:gd name="T8" fmla="*/ 0 w 120000"/>
              <a:gd name="T9" fmla="*/ 2147483647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115785"/>
                </a:moveTo>
                <a:lnTo>
                  <a:pt x="0" y="3719"/>
                </a:lnTo>
                <a:lnTo>
                  <a:pt x="120000" y="0"/>
                </a:lnTo>
                <a:lnTo>
                  <a:pt x="120000" y="120000"/>
                </a:lnTo>
                <a:lnTo>
                  <a:pt x="0" y="115785"/>
                </a:lnTo>
                <a:close/>
              </a:path>
            </a:pathLst>
          </a:custGeom>
          <a:gradFill rotWithShape="0">
            <a:gsLst>
              <a:gs pos="0">
                <a:srgbClr val="FFFFFF">
                  <a:alpha val="9801"/>
                </a:srgbClr>
              </a:gs>
              <a:gs pos="100000">
                <a:srgbClr val="FFFFFF">
                  <a:alpha val="24704"/>
                </a:srgbClr>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cs-CZ"/>
          </a:p>
        </p:txBody>
      </p:sp>
      <p:sp>
        <p:nvSpPr>
          <p:cNvPr id="10256" name="Google Shape;279;p25">
            <a:extLst>
              <a:ext uri="{FF2B5EF4-FFF2-40B4-BE49-F238E27FC236}">
                <a16:creationId xmlns:a16="http://schemas.microsoft.com/office/drawing/2014/main" id="{D8E6C66D-B188-439C-BD8E-77252BAE05F8}"/>
              </a:ext>
            </a:extLst>
          </p:cNvPr>
          <p:cNvSpPr txBox="1">
            <a:spLocks noChangeArrowheads="1"/>
          </p:cNvSpPr>
          <p:nvPr/>
        </p:nvSpPr>
        <p:spPr bwMode="auto">
          <a:xfrm>
            <a:off x="3878263" y="1654175"/>
            <a:ext cx="5969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sk-SK" sz="2400" b="1" dirty="0">
                <a:solidFill>
                  <a:srgbClr val="FFFFFF"/>
                </a:solidFill>
                <a:latin typeface="Roboto Slab" panose="020B0604020202020204" charset="0"/>
                <a:ea typeface="Roboto Slab" panose="020B0604020202020204" charset="0"/>
                <a:sym typeface="Nixie One" charset="0"/>
              </a:rPr>
              <a:t>01</a:t>
            </a:r>
          </a:p>
        </p:txBody>
      </p:sp>
      <p:cxnSp>
        <p:nvCxnSpPr>
          <p:cNvPr id="10257" name="Google Shape;280;p25">
            <a:extLst>
              <a:ext uri="{FF2B5EF4-FFF2-40B4-BE49-F238E27FC236}">
                <a16:creationId xmlns:a16="http://schemas.microsoft.com/office/drawing/2014/main" id="{7319C497-3278-411B-982D-74B1525557C9}"/>
              </a:ext>
            </a:extLst>
          </p:cNvPr>
          <p:cNvCxnSpPr>
            <a:cxnSpLocks noChangeShapeType="1"/>
          </p:cNvCxnSpPr>
          <p:nvPr/>
        </p:nvCxnSpPr>
        <p:spPr bwMode="auto">
          <a:xfrm>
            <a:off x="4476750" y="1682750"/>
            <a:ext cx="0" cy="392113"/>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0258" name="Google Shape;281;p25">
            <a:extLst>
              <a:ext uri="{FF2B5EF4-FFF2-40B4-BE49-F238E27FC236}">
                <a16:creationId xmlns:a16="http://schemas.microsoft.com/office/drawing/2014/main" id="{3E207852-BA41-4FB3-AD88-373B18C5B396}"/>
              </a:ext>
            </a:extLst>
          </p:cNvPr>
          <p:cNvSpPr txBox="1">
            <a:spLocks noChangeArrowheads="1"/>
          </p:cNvSpPr>
          <p:nvPr/>
        </p:nvSpPr>
        <p:spPr bwMode="auto">
          <a:xfrm>
            <a:off x="4532313" y="1666875"/>
            <a:ext cx="14541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Clr>
                <a:srgbClr val="000000"/>
              </a:buClr>
              <a:buFont typeface="Arial" panose="020B0604020202020204" pitchFamily="34" charset="0"/>
              <a:buNone/>
            </a:pPr>
            <a:endParaRPr lang="sk-SK" altLang="sk-SK">
              <a:solidFill>
                <a:srgbClr val="FFFFFF"/>
              </a:solidFill>
              <a:latin typeface="Nixie One" charset="0"/>
              <a:sym typeface="Nixie One" charset="0"/>
            </a:endParaRPr>
          </a:p>
        </p:txBody>
      </p:sp>
      <p:sp>
        <p:nvSpPr>
          <p:cNvPr id="10259" name="Google Shape;282;p25">
            <a:extLst>
              <a:ext uri="{FF2B5EF4-FFF2-40B4-BE49-F238E27FC236}">
                <a16:creationId xmlns:a16="http://schemas.microsoft.com/office/drawing/2014/main" id="{BBE55A51-DDBB-4813-AE5D-CC3673E46BE3}"/>
              </a:ext>
            </a:extLst>
          </p:cNvPr>
          <p:cNvSpPr txBox="1">
            <a:spLocks noChangeArrowheads="1"/>
          </p:cNvSpPr>
          <p:nvPr/>
        </p:nvSpPr>
        <p:spPr bwMode="auto">
          <a:xfrm>
            <a:off x="3878263" y="2392363"/>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sk-SK" sz="2400" b="1" dirty="0">
                <a:solidFill>
                  <a:srgbClr val="FFFFFF"/>
                </a:solidFill>
                <a:latin typeface="Roboto Slab" panose="020B0604020202020204" charset="0"/>
                <a:ea typeface="Roboto Slab" panose="020B0604020202020204" charset="0"/>
                <a:sym typeface="Nixie One" charset="0"/>
              </a:rPr>
              <a:t>02</a:t>
            </a:r>
            <a:endParaRPr lang="sk-SK" altLang="sk-SK" sz="2400" b="1" dirty="0">
              <a:latin typeface="Roboto Slab" panose="020B0604020202020204" charset="0"/>
              <a:ea typeface="Roboto Slab" panose="020B0604020202020204" charset="0"/>
              <a:sym typeface="Nixie One" charset="0"/>
            </a:endParaRPr>
          </a:p>
        </p:txBody>
      </p:sp>
      <p:cxnSp>
        <p:nvCxnSpPr>
          <p:cNvPr id="10260" name="Google Shape;283;p25">
            <a:extLst>
              <a:ext uri="{FF2B5EF4-FFF2-40B4-BE49-F238E27FC236}">
                <a16:creationId xmlns:a16="http://schemas.microsoft.com/office/drawing/2014/main" id="{F11417AD-5D27-4F52-8C18-EE729D4C971D}"/>
              </a:ext>
            </a:extLst>
          </p:cNvPr>
          <p:cNvCxnSpPr>
            <a:cxnSpLocks noChangeShapeType="1"/>
          </p:cNvCxnSpPr>
          <p:nvPr/>
        </p:nvCxnSpPr>
        <p:spPr bwMode="auto">
          <a:xfrm>
            <a:off x="4476750" y="2420938"/>
            <a:ext cx="0" cy="392112"/>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0261" name="Google Shape;284;p25">
            <a:extLst>
              <a:ext uri="{FF2B5EF4-FFF2-40B4-BE49-F238E27FC236}">
                <a16:creationId xmlns:a16="http://schemas.microsoft.com/office/drawing/2014/main" id="{13DB9CF0-6793-4B73-BE32-1135117274EC}"/>
              </a:ext>
            </a:extLst>
          </p:cNvPr>
          <p:cNvSpPr txBox="1">
            <a:spLocks noChangeArrowheads="1"/>
          </p:cNvSpPr>
          <p:nvPr/>
        </p:nvSpPr>
        <p:spPr bwMode="auto">
          <a:xfrm>
            <a:off x="4532313" y="2409825"/>
            <a:ext cx="13843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Clr>
                <a:srgbClr val="000000"/>
              </a:buClr>
              <a:buFont typeface="Arial" panose="020B0604020202020204" pitchFamily="34" charset="0"/>
              <a:buNone/>
            </a:pPr>
            <a:r>
              <a:rPr lang="sk-SK" altLang="sk-SK" sz="1200" b="1" dirty="0" err="1">
                <a:solidFill>
                  <a:srgbClr val="FFFFFF"/>
                </a:solidFill>
                <a:latin typeface="Roboto Slab" panose="020B0604020202020204" charset="0"/>
                <a:ea typeface="Roboto Slab" panose="020B0604020202020204" charset="0"/>
                <a:sym typeface="Nixie One" charset="0"/>
              </a:rPr>
              <a:t>Fächer</a:t>
            </a:r>
            <a:endParaRPr lang="sk-SK" altLang="sk-SK" dirty="0">
              <a:latin typeface="Roboto Slab" panose="020B0604020202020204" charset="0"/>
              <a:ea typeface="Roboto Slab" panose="020B0604020202020204" charset="0"/>
              <a:sym typeface="Nixie One" charset="0"/>
            </a:endParaRPr>
          </a:p>
        </p:txBody>
      </p:sp>
      <p:sp>
        <p:nvSpPr>
          <p:cNvPr id="10262" name="Google Shape;285;p25">
            <a:extLst>
              <a:ext uri="{FF2B5EF4-FFF2-40B4-BE49-F238E27FC236}">
                <a16:creationId xmlns:a16="http://schemas.microsoft.com/office/drawing/2014/main" id="{F0340DA0-02AA-43C5-A629-82ACD9E0443F}"/>
              </a:ext>
            </a:extLst>
          </p:cNvPr>
          <p:cNvSpPr txBox="1">
            <a:spLocks noChangeArrowheads="1"/>
          </p:cNvSpPr>
          <p:nvPr/>
        </p:nvSpPr>
        <p:spPr bwMode="auto">
          <a:xfrm>
            <a:off x="3878263" y="3151188"/>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sk-SK" sz="2400" b="1" dirty="0">
                <a:solidFill>
                  <a:srgbClr val="FFFFFF"/>
                </a:solidFill>
                <a:latin typeface="Roboto Slab" panose="020B0604020202020204" charset="0"/>
                <a:ea typeface="Roboto Slab" panose="020B0604020202020204" charset="0"/>
                <a:sym typeface="Nixie One" charset="0"/>
              </a:rPr>
              <a:t>03</a:t>
            </a:r>
          </a:p>
        </p:txBody>
      </p:sp>
      <p:cxnSp>
        <p:nvCxnSpPr>
          <p:cNvPr id="10263" name="Google Shape;286;p25">
            <a:extLst>
              <a:ext uri="{FF2B5EF4-FFF2-40B4-BE49-F238E27FC236}">
                <a16:creationId xmlns:a16="http://schemas.microsoft.com/office/drawing/2014/main" id="{3F5E1DAE-A554-4D80-BF00-C44D6704F275}"/>
              </a:ext>
            </a:extLst>
          </p:cNvPr>
          <p:cNvCxnSpPr>
            <a:cxnSpLocks noChangeShapeType="1"/>
          </p:cNvCxnSpPr>
          <p:nvPr/>
        </p:nvCxnSpPr>
        <p:spPr bwMode="auto">
          <a:xfrm>
            <a:off x="4476750" y="3179763"/>
            <a:ext cx="0" cy="392112"/>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0264" name="Google Shape;287;p25">
            <a:extLst>
              <a:ext uri="{FF2B5EF4-FFF2-40B4-BE49-F238E27FC236}">
                <a16:creationId xmlns:a16="http://schemas.microsoft.com/office/drawing/2014/main" id="{1B79291F-8DEB-43DB-8639-439C9FD52E0D}"/>
              </a:ext>
            </a:extLst>
          </p:cNvPr>
          <p:cNvSpPr txBox="1">
            <a:spLocks noChangeArrowheads="1"/>
          </p:cNvSpPr>
          <p:nvPr/>
        </p:nvSpPr>
        <p:spPr bwMode="auto">
          <a:xfrm>
            <a:off x="4532313" y="3094038"/>
            <a:ext cx="13843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Clr>
                <a:srgbClr val="000000"/>
              </a:buClr>
              <a:buFont typeface="Arial" panose="020B0604020202020204" pitchFamily="34" charset="0"/>
              <a:buNone/>
            </a:pPr>
            <a:r>
              <a:rPr lang="sk-SK" altLang="sk-SK" sz="1200" b="1" dirty="0">
                <a:solidFill>
                  <a:srgbClr val="FFFFFF"/>
                </a:solidFill>
                <a:latin typeface="Roboto Slab" panose="020B0604020202020204" charset="0"/>
                <a:ea typeface="Roboto Slab" panose="020B0604020202020204" charset="0"/>
                <a:sym typeface="Nixie One" charset="0"/>
              </a:rPr>
              <a:t>In der </a:t>
            </a:r>
            <a:r>
              <a:rPr lang="sk-SK" altLang="sk-SK" sz="1200" b="1" dirty="0" err="1">
                <a:solidFill>
                  <a:srgbClr val="FFFFFF"/>
                </a:solidFill>
                <a:latin typeface="Roboto Slab" panose="020B0604020202020204" charset="0"/>
                <a:ea typeface="Roboto Slab" panose="020B0604020202020204" charset="0"/>
                <a:sym typeface="Nixie One" charset="0"/>
              </a:rPr>
              <a:t>Schule</a:t>
            </a:r>
            <a:r>
              <a:rPr lang="sk-SK" altLang="sk-SK" sz="1200" b="1" dirty="0">
                <a:solidFill>
                  <a:srgbClr val="FFFFFF"/>
                </a:solidFill>
                <a:latin typeface="Roboto Slab" panose="020B0604020202020204" charset="0"/>
                <a:ea typeface="Roboto Slab" panose="020B0604020202020204" charset="0"/>
                <a:sym typeface="Nixie One" charset="0"/>
              </a:rPr>
              <a:t> </a:t>
            </a:r>
            <a:endParaRPr lang="sk-SK" altLang="sk-SK" sz="1000" dirty="0">
              <a:solidFill>
                <a:srgbClr val="FFFFFF"/>
              </a:solidFill>
              <a:latin typeface="Roboto Slab" panose="020B0604020202020204" charset="0"/>
              <a:ea typeface="Roboto Slab" panose="020B0604020202020204" charset="0"/>
              <a:sym typeface="Nixie One" charset="0"/>
            </a:endParaRPr>
          </a:p>
        </p:txBody>
      </p:sp>
      <p:sp>
        <p:nvSpPr>
          <p:cNvPr id="10265" name="Google Shape;288;p25">
            <a:extLst>
              <a:ext uri="{FF2B5EF4-FFF2-40B4-BE49-F238E27FC236}">
                <a16:creationId xmlns:a16="http://schemas.microsoft.com/office/drawing/2014/main" id="{B61CF8A3-6F00-4BAE-82D7-BB2A73832EF9}"/>
              </a:ext>
            </a:extLst>
          </p:cNvPr>
          <p:cNvSpPr txBox="1">
            <a:spLocks noChangeArrowheads="1"/>
          </p:cNvSpPr>
          <p:nvPr/>
        </p:nvSpPr>
        <p:spPr bwMode="auto">
          <a:xfrm>
            <a:off x="3878263" y="3881438"/>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sk-SK" sz="2400" b="1">
                <a:solidFill>
                  <a:srgbClr val="FFFFFF"/>
                </a:solidFill>
                <a:latin typeface="Nixie One" charset="0"/>
                <a:sym typeface="Nixie One" charset="0"/>
              </a:rPr>
              <a:t>04</a:t>
            </a:r>
          </a:p>
        </p:txBody>
      </p:sp>
      <p:cxnSp>
        <p:nvCxnSpPr>
          <p:cNvPr id="10266" name="Google Shape;289;p25">
            <a:extLst>
              <a:ext uri="{FF2B5EF4-FFF2-40B4-BE49-F238E27FC236}">
                <a16:creationId xmlns:a16="http://schemas.microsoft.com/office/drawing/2014/main" id="{E7E8CF5F-1AFB-47BB-A339-DB36B2C7ED20}"/>
              </a:ext>
            </a:extLst>
          </p:cNvPr>
          <p:cNvCxnSpPr>
            <a:cxnSpLocks noChangeShapeType="1"/>
          </p:cNvCxnSpPr>
          <p:nvPr/>
        </p:nvCxnSpPr>
        <p:spPr bwMode="auto">
          <a:xfrm>
            <a:off x="4476750" y="3910013"/>
            <a:ext cx="0" cy="393700"/>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0267" name="Google Shape;290;p25">
            <a:extLst>
              <a:ext uri="{FF2B5EF4-FFF2-40B4-BE49-F238E27FC236}">
                <a16:creationId xmlns:a16="http://schemas.microsoft.com/office/drawing/2014/main" id="{B3A70B04-AC27-45AB-A42D-0163EBA24FCD}"/>
              </a:ext>
            </a:extLst>
          </p:cNvPr>
          <p:cNvSpPr txBox="1">
            <a:spLocks noChangeArrowheads="1"/>
          </p:cNvSpPr>
          <p:nvPr/>
        </p:nvSpPr>
        <p:spPr bwMode="auto">
          <a:xfrm>
            <a:off x="4532313" y="3825875"/>
            <a:ext cx="13843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Clr>
                <a:srgbClr val="000000"/>
              </a:buClr>
              <a:buFont typeface="Arial" panose="020B0604020202020204" pitchFamily="34" charset="0"/>
              <a:buNone/>
            </a:pPr>
            <a:r>
              <a:rPr lang="sk-SK" altLang="sk-SK" sz="1200" b="1">
                <a:solidFill>
                  <a:srgbClr val="FFFFFF"/>
                </a:solidFill>
                <a:latin typeface="Nixie One" charset="0"/>
                <a:sym typeface="Nixie One" charset="0"/>
              </a:rPr>
              <a:t>EDUCATIONAL MATERIALS</a:t>
            </a:r>
            <a:endParaRPr lang="sk-SK" altLang="sk-SK" sz="1000">
              <a:solidFill>
                <a:srgbClr val="FFFFFF"/>
              </a:solidFill>
              <a:latin typeface="Nixie One" charset="0"/>
              <a:sym typeface="Nixie One" charset="0"/>
            </a:endParaRPr>
          </a:p>
        </p:txBody>
      </p:sp>
      <p:sp>
        <p:nvSpPr>
          <p:cNvPr id="10268" name="Google Shape;291;p25">
            <a:extLst>
              <a:ext uri="{FF2B5EF4-FFF2-40B4-BE49-F238E27FC236}">
                <a16:creationId xmlns:a16="http://schemas.microsoft.com/office/drawing/2014/main" id="{3F8A2B22-309F-44CB-AF88-9537A3E809A1}"/>
              </a:ext>
            </a:extLst>
          </p:cNvPr>
          <p:cNvSpPr>
            <a:spLocks noChangeArrowheads="1"/>
          </p:cNvSpPr>
          <p:nvPr/>
        </p:nvSpPr>
        <p:spPr bwMode="auto">
          <a:xfrm flipH="1">
            <a:off x="3787775" y="1509713"/>
            <a:ext cx="90488" cy="2978150"/>
          </a:xfrm>
          <a:custGeom>
            <a:avLst/>
            <a:gdLst>
              <a:gd name="T0" fmla="*/ 0 w 120000"/>
              <a:gd name="T1" fmla="*/ 2147483647 h 120000"/>
              <a:gd name="T2" fmla="*/ 0 w 120000"/>
              <a:gd name="T3" fmla="*/ 2147483647 h 120000"/>
              <a:gd name="T4" fmla="*/ 29257 w 120000"/>
              <a:gd name="T5" fmla="*/ 0 h 120000"/>
              <a:gd name="T6" fmla="*/ 29257 w 120000"/>
              <a:gd name="T7" fmla="*/ 2147483647 h 120000"/>
              <a:gd name="T8" fmla="*/ 0 w 120000"/>
              <a:gd name="T9" fmla="*/ 2147483647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115785"/>
                </a:moveTo>
                <a:lnTo>
                  <a:pt x="0" y="3719"/>
                </a:lnTo>
                <a:lnTo>
                  <a:pt x="120000" y="0"/>
                </a:lnTo>
                <a:lnTo>
                  <a:pt x="120000" y="120000"/>
                </a:lnTo>
                <a:lnTo>
                  <a:pt x="0" y="115785"/>
                </a:lnTo>
                <a:close/>
              </a:path>
            </a:pathLst>
          </a:custGeom>
          <a:gradFill rotWithShape="0">
            <a:gsLst>
              <a:gs pos="0">
                <a:srgbClr val="FFFFFF">
                  <a:alpha val="9801"/>
                </a:srgbClr>
              </a:gs>
              <a:gs pos="100000">
                <a:srgbClr val="FFFFFF">
                  <a:alpha val="24704"/>
                </a:srgbClr>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cs-CZ"/>
          </a:p>
        </p:txBody>
      </p:sp>
      <p:sp>
        <p:nvSpPr>
          <p:cNvPr id="10269" name="Google Shape;292;p25">
            <a:extLst>
              <a:ext uri="{FF2B5EF4-FFF2-40B4-BE49-F238E27FC236}">
                <a16:creationId xmlns:a16="http://schemas.microsoft.com/office/drawing/2014/main" id="{08CB51AE-C5CD-42F6-8A47-6D6323029BCF}"/>
              </a:ext>
            </a:extLst>
          </p:cNvPr>
          <p:cNvSpPr txBox="1">
            <a:spLocks noChangeArrowheads="1"/>
          </p:cNvSpPr>
          <p:nvPr/>
        </p:nvSpPr>
        <p:spPr bwMode="auto">
          <a:xfrm>
            <a:off x="5362575" y="4487863"/>
            <a:ext cx="37115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spcBef>
                <a:spcPts val="600"/>
              </a:spcBef>
              <a:buClr>
                <a:srgbClr val="000000"/>
              </a:buClr>
              <a:buFont typeface="Arial" panose="020B0604020202020204" pitchFamily="34" charset="0"/>
              <a:buNone/>
            </a:pPr>
            <a:endParaRPr lang="sk-SK" altLang="sk-SK" sz="1200" b="1">
              <a:solidFill>
                <a:srgbClr val="18637B"/>
              </a:solidFill>
              <a:latin typeface="Nixie One" charset="0"/>
              <a:sym typeface="Nixie One" charset="0"/>
            </a:endParaRPr>
          </a:p>
        </p:txBody>
      </p:sp>
      <p:sp>
        <p:nvSpPr>
          <p:cNvPr id="10270" name="Google Shape;312;p25">
            <a:extLst>
              <a:ext uri="{FF2B5EF4-FFF2-40B4-BE49-F238E27FC236}">
                <a16:creationId xmlns:a16="http://schemas.microsoft.com/office/drawing/2014/main" id="{F19A3F7B-6949-4E38-950D-C29FFCDB550A}"/>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5D4657F9-6C00-42F7-844B-D87EC69C713B}" type="slidenum">
              <a:rPr lang="sk-SK" altLang="sk-SK" sz="800">
                <a:solidFill>
                  <a:srgbClr val="FFFFFF"/>
                </a:solidFill>
                <a:latin typeface="Roboto Slab" charset="0"/>
                <a:sym typeface="Roboto Slab" charset="0"/>
              </a:rPr>
              <a:pPr eaLnBrk="1" hangingPunct="1"/>
              <a:t>3</a:t>
            </a:fld>
            <a:endParaRPr lang="sk-SK" altLang="sk-SK" sz="800">
              <a:solidFill>
                <a:srgbClr val="FFFFFF"/>
              </a:solidFill>
              <a:latin typeface="Roboto Slab" charset="0"/>
              <a:sym typeface="Roboto Slab" charset="0"/>
            </a:endParaRPr>
          </a:p>
        </p:txBody>
      </p:sp>
      <p:sp>
        <p:nvSpPr>
          <p:cNvPr id="50" name="Google Shape;132;p14">
            <a:extLst>
              <a:ext uri="{FF2B5EF4-FFF2-40B4-BE49-F238E27FC236}">
                <a16:creationId xmlns:a16="http://schemas.microsoft.com/office/drawing/2014/main" id="{494E0878-3F7F-483A-A8C5-5502EDEED2D7}"/>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a:defRPr/>
            </a:pPr>
            <a:r>
              <a:rPr lang="sk-SK" sz="1200" b="1" dirty="0">
                <a:latin typeface="Roboto Slab" panose="020B0604020202020204" charset="0"/>
                <a:ea typeface="Roboto Slab" panose="020B0604020202020204" charset="0"/>
                <a:sym typeface="Arial" charset="0"/>
              </a:rPr>
              <a:t>2020-1-SK01-KA226-SCH-094350</a:t>
            </a:r>
          </a:p>
          <a:p>
            <a:pPr>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sp>
        <p:nvSpPr>
          <p:cNvPr id="10272" name="Google Shape;284;p25">
            <a:extLst>
              <a:ext uri="{FF2B5EF4-FFF2-40B4-BE49-F238E27FC236}">
                <a16:creationId xmlns:a16="http://schemas.microsoft.com/office/drawing/2014/main" id="{989353A2-C0DE-4FDE-965D-BC78BE11BB7F}"/>
              </a:ext>
            </a:extLst>
          </p:cNvPr>
          <p:cNvSpPr txBox="1">
            <a:spLocks noChangeArrowheads="1"/>
          </p:cNvSpPr>
          <p:nvPr/>
        </p:nvSpPr>
        <p:spPr bwMode="auto">
          <a:xfrm>
            <a:off x="4587986" y="1626709"/>
            <a:ext cx="13843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Clr>
                <a:srgbClr val="000000"/>
              </a:buClr>
              <a:buFont typeface="Arial" panose="020B0604020202020204" pitchFamily="34" charset="0"/>
              <a:buNone/>
            </a:pPr>
            <a:r>
              <a:rPr lang="sk-SK" altLang="sk-SK" sz="1200" b="1" dirty="0" err="1">
                <a:solidFill>
                  <a:srgbClr val="FFFFFF"/>
                </a:solidFill>
                <a:latin typeface="Roboto Slab" panose="020B0604020202020204" charset="0"/>
                <a:ea typeface="Roboto Slab" panose="020B0604020202020204" charset="0"/>
                <a:sym typeface="Nixie One" charset="0"/>
              </a:rPr>
              <a:t>Die</a:t>
            </a:r>
            <a:r>
              <a:rPr lang="sk-SK" altLang="sk-SK" sz="1200" b="1" dirty="0">
                <a:solidFill>
                  <a:srgbClr val="FFFFFF"/>
                </a:solidFill>
                <a:latin typeface="Roboto Slab" panose="020B0604020202020204" charset="0"/>
                <a:ea typeface="Roboto Slab" panose="020B0604020202020204" charset="0"/>
                <a:sym typeface="Nixie One" charset="0"/>
              </a:rPr>
              <a:t> </a:t>
            </a:r>
            <a:r>
              <a:rPr lang="sk-SK" altLang="sk-SK" sz="1200" b="1" dirty="0" err="1">
                <a:solidFill>
                  <a:srgbClr val="FFFFFF"/>
                </a:solidFill>
                <a:latin typeface="Roboto Slab" panose="020B0604020202020204" charset="0"/>
                <a:ea typeface="Roboto Slab" panose="020B0604020202020204" charset="0"/>
                <a:sym typeface="Nixie One" charset="0"/>
              </a:rPr>
              <a:t>Schule</a:t>
            </a:r>
            <a:r>
              <a:rPr lang="sk-SK" altLang="sk-SK" sz="1200" b="1" dirty="0">
                <a:solidFill>
                  <a:srgbClr val="FFFFFF"/>
                </a:solidFill>
                <a:latin typeface="Roboto Slab" panose="020B0604020202020204" charset="0"/>
                <a:ea typeface="Roboto Slab" panose="020B0604020202020204" charset="0"/>
                <a:sym typeface="Nixie One" charset="0"/>
              </a:rPr>
              <a:t> –</a:t>
            </a:r>
            <a:r>
              <a:rPr lang="sk-SK" altLang="sk-SK" sz="1200" b="1" dirty="0" err="1">
                <a:solidFill>
                  <a:srgbClr val="FFFFFF"/>
                </a:solidFill>
                <a:latin typeface="Roboto Slab" panose="020B0604020202020204" charset="0"/>
                <a:ea typeface="Roboto Slab" panose="020B0604020202020204" charset="0"/>
                <a:sym typeface="Nixie One" charset="0"/>
              </a:rPr>
              <a:t>Wortschatz</a:t>
            </a:r>
            <a:r>
              <a:rPr lang="sk-SK" altLang="sk-SK" sz="1200" b="1" dirty="0">
                <a:solidFill>
                  <a:srgbClr val="FFFFFF"/>
                </a:solidFill>
                <a:latin typeface="Roboto Slab" panose="020B0604020202020204" charset="0"/>
                <a:ea typeface="Roboto Slab" panose="020B0604020202020204" charset="0"/>
                <a:sym typeface="Nixie One" charset="0"/>
              </a:rPr>
              <a:t> </a:t>
            </a:r>
            <a:endParaRPr lang="sk-SK" altLang="sk-SK" sz="1000" dirty="0">
              <a:solidFill>
                <a:srgbClr val="FFFFFF"/>
              </a:solidFill>
              <a:latin typeface="Roboto Slab" panose="020B0604020202020204" charset="0"/>
              <a:ea typeface="Roboto Slab" panose="020B0604020202020204" charset="0"/>
              <a:sym typeface="Nixie One" charset="0"/>
            </a:endParaRPr>
          </a:p>
        </p:txBody>
      </p:sp>
      <p:sp>
        <p:nvSpPr>
          <p:cNvPr id="10273" name="Google Shape;490;p40">
            <a:extLst>
              <a:ext uri="{FF2B5EF4-FFF2-40B4-BE49-F238E27FC236}">
                <a16:creationId xmlns:a16="http://schemas.microsoft.com/office/drawing/2014/main" id="{16A72ACD-FCB9-4252-BCA5-491E450BCD84}"/>
              </a:ext>
            </a:extLst>
          </p:cNvPr>
          <p:cNvSpPr>
            <a:spLocks noChangeArrowheads="1"/>
          </p:cNvSpPr>
          <p:nvPr/>
        </p:nvSpPr>
        <p:spPr bwMode="auto">
          <a:xfrm>
            <a:off x="3143250" y="1643063"/>
            <a:ext cx="247650" cy="285750"/>
          </a:xfrm>
          <a:custGeom>
            <a:avLst/>
            <a:gdLst>
              <a:gd name="T0" fmla="*/ 2147483647 w 13883"/>
              <a:gd name="T1" fmla="*/ 2147483647 h 15978"/>
              <a:gd name="T2" fmla="*/ 2147483647 w 13883"/>
              <a:gd name="T3" fmla="*/ 2147483647 h 15978"/>
              <a:gd name="T4" fmla="*/ 2147483647 w 13883"/>
              <a:gd name="T5" fmla="*/ 2147483647 h 15978"/>
              <a:gd name="T6" fmla="*/ 2147483647 w 13883"/>
              <a:gd name="T7" fmla="*/ 2147483647 h 15978"/>
              <a:gd name="T8" fmla="*/ 1804476395 w 13883"/>
              <a:gd name="T9" fmla="*/ 2147483647 h 15978"/>
              <a:gd name="T10" fmla="*/ 1188541853 w 13883"/>
              <a:gd name="T11" fmla="*/ 2147483647 h 15978"/>
              <a:gd name="T12" fmla="*/ 704433921 w 13883"/>
              <a:gd name="T13" fmla="*/ 2147483647 h 15978"/>
              <a:gd name="T14" fmla="*/ 308830077 w 13883"/>
              <a:gd name="T15" fmla="*/ 2147483647 h 15978"/>
              <a:gd name="T16" fmla="*/ 88499129 w 13883"/>
              <a:gd name="T17" fmla="*/ 2147483647 h 15978"/>
              <a:gd name="T18" fmla="*/ 1822046 w 13883"/>
              <a:gd name="T19" fmla="*/ 2147483647 h 15978"/>
              <a:gd name="T20" fmla="*/ 88499129 w 13883"/>
              <a:gd name="T21" fmla="*/ 2147483647 h 15978"/>
              <a:gd name="T22" fmla="*/ 353990807 w 13883"/>
              <a:gd name="T23" fmla="*/ 2147483647 h 15978"/>
              <a:gd name="T24" fmla="*/ 749594365 w 13883"/>
              <a:gd name="T25" fmla="*/ 2147483647 h 15978"/>
              <a:gd name="T26" fmla="*/ 1277035238 w 13883"/>
              <a:gd name="T27" fmla="*/ 2147483647 h 15978"/>
              <a:gd name="T28" fmla="*/ 1936314708 w 13883"/>
              <a:gd name="T29" fmla="*/ 2147483647 h 15978"/>
              <a:gd name="T30" fmla="*/ 2147483647 w 13883"/>
              <a:gd name="T31" fmla="*/ 2147483647 h 15978"/>
              <a:gd name="T32" fmla="*/ 2147483647 w 13883"/>
              <a:gd name="T33" fmla="*/ 2147483647 h 15978"/>
              <a:gd name="T34" fmla="*/ 2147483647 w 13883"/>
              <a:gd name="T35" fmla="*/ 2147483647 h 15978"/>
              <a:gd name="T36" fmla="*/ 2147483647 w 13883"/>
              <a:gd name="T37" fmla="*/ 2147483647 h 15978"/>
              <a:gd name="T38" fmla="*/ 2147483647 w 13883"/>
              <a:gd name="T39" fmla="*/ 2147483647 h 15978"/>
              <a:gd name="T40" fmla="*/ 2147483647 w 13883"/>
              <a:gd name="T41" fmla="*/ 2147483647 h 15978"/>
              <a:gd name="T42" fmla="*/ 2147483647 w 13883"/>
              <a:gd name="T43" fmla="*/ 2147483647 h 15978"/>
              <a:gd name="T44" fmla="*/ 2147483647 w 13883"/>
              <a:gd name="T45" fmla="*/ 2147483647 h 15978"/>
              <a:gd name="T46" fmla="*/ 2147483647 w 13883"/>
              <a:gd name="T47" fmla="*/ 2147483647 h 15978"/>
              <a:gd name="T48" fmla="*/ 2147483647 w 13883"/>
              <a:gd name="T49" fmla="*/ 2147483647 h 15978"/>
              <a:gd name="T50" fmla="*/ 2147483647 w 13883"/>
              <a:gd name="T51" fmla="*/ 2147483647 h 15978"/>
              <a:gd name="T52" fmla="*/ 2147483647 w 13883"/>
              <a:gd name="T53" fmla="*/ 2147483647 h 15978"/>
              <a:gd name="T54" fmla="*/ 2147483647 w 13883"/>
              <a:gd name="T55" fmla="*/ 2147483647 h 15978"/>
              <a:gd name="T56" fmla="*/ 2147483647 w 13883"/>
              <a:gd name="T57" fmla="*/ 2147483647 h 15978"/>
              <a:gd name="T58" fmla="*/ 2147483647 w 13883"/>
              <a:gd name="T59" fmla="*/ 2147483647 h 15978"/>
              <a:gd name="T60" fmla="*/ 2147483647 w 13883"/>
              <a:gd name="T61" fmla="*/ 2147483647 h 15978"/>
              <a:gd name="T62" fmla="*/ 2147483647 w 13883"/>
              <a:gd name="T63" fmla="*/ 2147483647 h 15978"/>
              <a:gd name="T64" fmla="*/ 2147483647 w 13883"/>
              <a:gd name="T65" fmla="*/ 2147483647 h 15978"/>
              <a:gd name="T66" fmla="*/ 2147483647 w 13883"/>
              <a:gd name="T67" fmla="*/ 2147483647 h 15978"/>
              <a:gd name="T68" fmla="*/ 2147483647 w 13883"/>
              <a:gd name="T69" fmla="*/ 2147483647 h 15978"/>
              <a:gd name="T70" fmla="*/ 2147483647 w 13883"/>
              <a:gd name="T71" fmla="*/ 2147483647 h 15978"/>
              <a:gd name="T72" fmla="*/ 2147483647 w 13883"/>
              <a:gd name="T73" fmla="*/ 2147483647 h 15978"/>
              <a:gd name="T74" fmla="*/ 2147483647 w 13883"/>
              <a:gd name="T75" fmla="*/ 2147483647 h 15978"/>
              <a:gd name="T76" fmla="*/ 2147483647 w 13883"/>
              <a:gd name="T77" fmla="*/ 2147483647 h 15978"/>
              <a:gd name="T78" fmla="*/ 2147483647 w 13883"/>
              <a:gd name="T79" fmla="*/ 2147483647 h 15978"/>
              <a:gd name="T80" fmla="*/ 2147483647 w 13883"/>
              <a:gd name="T81" fmla="*/ 2147483647 h 15978"/>
              <a:gd name="T82" fmla="*/ 2147483647 w 13883"/>
              <a:gd name="T83" fmla="*/ 2147483647 h 15978"/>
              <a:gd name="T84" fmla="*/ 2147483647 w 13883"/>
              <a:gd name="T85" fmla="*/ 2147483647 h 15978"/>
              <a:gd name="T86" fmla="*/ 2147483647 w 13883"/>
              <a:gd name="T87" fmla="*/ 2147483647 h 15978"/>
              <a:gd name="T88" fmla="*/ 2147483647 w 13883"/>
              <a:gd name="T89" fmla="*/ 2147483647 h 15978"/>
              <a:gd name="T90" fmla="*/ 2147483647 w 13883"/>
              <a:gd name="T91" fmla="*/ 2147483647 h 15978"/>
              <a:gd name="T92" fmla="*/ 2147483647 w 13883"/>
              <a:gd name="T93" fmla="*/ 2147483647 h 15978"/>
              <a:gd name="T94" fmla="*/ 2147483647 w 13883"/>
              <a:gd name="T95" fmla="*/ 2147483647 h 15978"/>
              <a:gd name="T96" fmla="*/ 2147483647 w 13883"/>
              <a:gd name="T97" fmla="*/ 0 h 159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883"/>
              <a:gd name="T148" fmla="*/ 0 h 15978"/>
              <a:gd name="T149" fmla="*/ 13883 w 13883"/>
              <a:gd name="T150" fmla="*/ 15978 h 159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883" h="15978" fill="none" extrusionOk="0">
                <a:moveTo>
                  <a:pt x="3240" y="3240"/>
                </a:moveTo>
                <a:lnTo>
                  <a:pt x="3240" y="12616"/>
                </a:lnTo>
                <a:lnTo>
                  <a:pt x="2899" y="12592"/>
                </a:lnTo>
                <a:lnTo>
                  <a:pt x="2558" y="12592"/>
                </a:lnTo>
                <a:lnTo>
                  <a:pt x="2193" y="12641"/>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154" y="10083"/>
                </a:lnTo>
                <a:lnTo>
                  <a:pt x="11813" y="10083"/>
                </a:lnTo>
                <a:lnTo>
                  <a:pt x="11447" y="10132"/>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10274" name="Google Shape;490;p40">
            <a:extLst>
              <a:ext uri="{FF2B5EF4-FFF2-40B4-BE49-F238E27FC236}">
                <a16:creationId xmlns:a16="http://schemas.microsoft.com/office/drawing/2014/main" id="{6CC03EA1-B5E1-4E4E-A7B6-CDF3E444AB7D}"/>
              </a:ext>
            </a:extLst>
          </p:cNvPr>
          <p:cNvSpPr>
            <a:spLocks noChangeArrowheads="1"/>
          </p:cNvSpPr>
          <p:nvPr/>
        </p:nvSpPr>
        <p:spPr bwMode="auto">
          <a:xfrm>
            <a:off x="3143250" y="2428875"/>
            <a:ext cx="247650" cy="285750"/>
          </a:xfrm>
          <a:custGeom>
            <a:avLst/>
            <a:gdLst>
              <a:gd name="T0" fmla="*/ 2147483647 w 13883"/>
              <a:gd name="T1" fmla="*/ 2147483647 h 15978"/>
              <a:gd name="T2" fmla="*/ 2147483647 w 13883"/>
              <a:gd name="T3" fmla="*/ 2147483647 h 15978"/>
              <a:gd name="T4" fmla="*/ 2147483647 w 13883"/>
              <a:gd name="T5" fmla="*/ 2147483647 h 15978"/>
              <a:gd name="T6" fmla="*/ 2147483647 w 13883"/>
              <a:gd name="T7" fmla="*/ 2147483647 h 15978"/>
              <a:gd name="T8" fmla="*/ 1804476395 w 13883"/>
              <a:gd name="T9" fmla="*/ 2147483647 h 15978"/>
              <a:gd name="T10" fmla="*/ 1188541853 w 13883"/>
              <a:gd name="T11" fmla="*/ 2147483647 h 15978"/>
              <a:gd name="T12" fmla="*/ 704433921 w 13883"/>
              <a:gd name="T13" fmla="*/ 2147483647 h 15978"/>
              <a:gd name="T14" fmla="*/ 308830077 w 13883"/>
              <a:gd name="T15" fmla="*/ 2147483647 h 15978"/>
              <a:gd name="T16" fmla="*/ 88499129 w 13883"/>
              <a:gd name="T17" fmla="*/ 2147483647 h 15978"/>
              <a:gd name="T18" fmla="*/ 1822046 w 13883"/>
              <a:gd name="T19" fmla="*/ 2147483647 h 15978"/>
              <a:gd name="T20" fmla="*/ 88499129 w 13883"/>
              <a:gd name="T21" fmla="*/ 2147483647 h 15978"/>
              <a:gd name="T22" fmla="*/ 353990807 w 13883"/>
              <a:gd name="T23" fmla="*/ 2147483647 h 15978"/>
              <a:gd name="T24" fmla="*/ 749594365 w 13883"/>
              <a:gd name="T25" fmla="*/ 2147483647 h 15978"/>
              <a:gd name="T26" fmla="*/ 1277035238 w 13883"/>
              <a:gd name="T27" fmla="*/ 2147483647 h 15978"/>
              <a:gd name="T28" fmla="*/ 1936314708 w 13883"/>
              <a:gd name="T29" fmla="*/ 2147483647 h 15978"/>
              <a:gd name="T30" fmla="*/ 2147483647 w 13883"/>
              <a:gd name="T31" fmla="*/ 2147483647 h 15978"/>
              <a:gd name="T32" fmla="*/ 2147483647 w 13883"/>
              <a:gd name="T33" fmla="*/ 2147483647 h 15978"/>
              <a:gd name="T34" fmla="*/ 2147483647 w 13883"/>
              <a:gd name="T35" fmla="*/ 2147483647 h 15978"/>
              <a:gd name="T36" fmla="*/ 2147483647 w 13883"/>
              <a:gd name="T37" fmla="*/ 2147483647 h 15978"/>
              <a:gd name="T38" fmla="*/ 2147483647 w 13883"/>
              <a:gd name="T39" fmla="*/ 2147483647 h 15978"/>
              <a:gd name="T40" fmla="*/ 2147483647 w 13883"/>
              <a:gd name="T41" fmla="*/ 2147483647 h 15978"/>
              <a:gd name="T42" fmla="*/ 2147483647 w 13883"/>
              <a:gd name="T43" fmla="*/ 2147483647 h 15978"/>
              <a:gd name="T44" fmla="*/ 2147483647 w 13883"/>
              <a:gd name="T45" fmla="*/ 2147483647 h 15978"/>
              <a:gd name="T46" fmla="*/ 2147483647 w 13883"/>
              <a:gd name="T47" fmla="*/ 2147483647 h 15978"/>
              <a:gd name="T48" fmla="*/ 2147483647 w 13883"/>
              <a:gd name="T49" fmla="*/ 2147483647 h 15978"/>
              <a:gd name="T50" fmla="*/ 2147483647 w 13883"/>
              <a:gd name="T51" fmla="*/ 2147483647 h 15978"/>
              <a:gd name="T52" fmla="*/ 2147483647 w 13883"/>
              <a:gd name="T53" fmla="*/ 2147483647 h 15978"/>
              <a:gd name="T54" fmla="*/ 2147483647 w 13883"/>
              <a:gd name="T55" fmla="*/ 2147483647 h 15978"/>
              <a:gd name="T56" fmla="*/ 2147483647 w 13883"/>
              <a:gd name="T57" fmla="*/ 2147483647 h 15978"/>
              <a:gd name="T58" fmla="*/ 2147483647 w 13883"/>
              <a:gd name="T59" fmla="*/ 2147483647 h 15978"/>
              <a:gd name="T60" fmla="*/ 2147483647 w 13883"/>
              <a:gd name="T61" fmla="*/ 2147483647 h 15978"/>
              <a:gd name="T62" fmla="*/ 2147483647 w 13883"/>
              <a:gd name="T63" fmla="*/ 2147483647 h 15978"/>
              <a:gd name="T64" fmla="*/ 2147483647 w 13883"/>
              <a:gd name="T65" fmla="*/ 2147483647 h 15978"/>
              <a:gd name="T66" fmla="*/ 2147483647 w 13883"/>
              <a:gd name="T67" fmla="*/ 2147483647 h 15978"/>
              <a:gd name="T68" fmla="*/ 2147483647 w 13883"/>
              <a:gd name="T69" fmla="*/ 2147483647 h 15978"/>
              <a:gd name="T70" fmla="*/ 2147483647 w 13883"/>
              <a:gd name="T71" fmla="*/ 2147483647 h 15978"/>
              <a:gd name="T72" fmla="*/ 2147483647 w 13883"/>
              <a:gd name="T73" fmla="*/ 2147483647 h 15978"/>
              <a:gd name="T74" fmla="*/ 2147483647 w 13883"/>
              <a:gd name="T75" fmla="*/ 2147483647 h 15978"/>
              <a:gd name="T76" fmla="*/ 2147483647 w 13883"/>
              <a:gd name="T77" fmla="*/ 2147483647 h 15978"/>
              <a:gd name="T78" fmla="*/ 2147483647 w 13883"/>
              <a:gd name="T79" fmla="*/ 2147483647 h 15978"/>
              <a:gd name="T80" fmla="*/ 2147483647 w 13883"/>
              <a:gd name="T81" fmla="*/ 2147483647 h 15978"/>
              <a:gd name="T82" fmla="*/ 2147483647 w 13883"/>
              <a:gd name="T83" fmla="*/ 2147483647 h 15978"/>
              <a:gd name="T84" fmla="*/ 2147483647 w 13883"/>
              <a:gd name="T85" fmla="*/ 2147483647 h 15978"/>
              <a:gd name="T86" fmla="*/ 2147483647 w 13883"/>
              <a:gd name="T87" fmla="*/ 2147483647 h 15978"/>
              <a:gd name="T88" fmla="*/ 2147483647 w 13883"/>
              <a:gd name="T89" fmla="*/ 2147483647 h 15978"/>
              <a:gd name="T90" fmla="*/ 2147483647 w 13883"/>
              <a:gd name="T91" fmla="*/ 2147483647 h 15978"/>
              <a:gd name="T92" fmla="*/ 2147483647 w 13883"/>
              <a:gd name="T93" fmla="*/ 2147483647 h 15978"/>
              <a:gd name="T94" fmla="*/ 2147483647 w 13883"/>
              <a:gd name="T95" fmla="*/ 2147483647 h 15978"/>
              <a:gd name="T96" fmla="*/ 2147483647 w 13883"/>
              <a:gd name="T97" fmla="*/ 0 h 159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883"/>
              <a:gd name="T148" fmla="*/ 0 h 15978"/>
              <a:gd name="T149" fmla="*/ 13883 w 13883"/>
              <a:gd name="T150" fmla="*/ 15978 h 159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883" h="15978" fill="none" extrusionOk="0">
                <a:moveTo>
                  <a:pt x="3240" y="3240"/>
                </a:moveTo>
                <a:lnTo>
                  <a:pt x="3240" y="12616"/>
                </a:lnTo>
                <a:lnTo>
                  <a:pt x="2899" y="12592"/>
                </a:lnTo>
                <a:lnTo>
                  <a:pt x="2558" y="12592"/>
                </a:lnTo>
                <a:lnTo>
                  <a:pt x="2193" y="12641"/>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154" y="10083"/>
                </a:lnTo>
                <a:lnTo>
                  <a:pt x="11813" y="10083"/>
                </a:lnTo>
                <a:lnTo>
                  <a:pt x="11447" y="10132"/>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10275" name="Google Shape;490;p40">
            <a:extLst>
              <a:ext uri="{FF2B5EF4-FFF2-40B4-BE49-F238E27FC236}">
                <a16:creationId xmlns:a16="http://schemas.microsoft.com/office/drawing/2014/main" id="{E0FD935D-19A6-43B7-91F1-9BBE995D6484}"/>
              </a:ext>
            </a:extLst>
          </p:cNvPr>
          <p:cNvSpPr>
            <a:spLocks noChangeArrowheads="1"/>
          </p:cNvSpPr>
          <p:nvPr/>
        </p:nvSpPr>
        <p:spPr bwMode="auto">
          <a:xfrm>
            <a:off x="3143250" y="3286125"/>
            <a:ext cx="247650" cy="285750"/>
          </a:xfrm>
          <a:custGeom>
            <a:avLst/>
            <a:gdLst>
              <a:gd name="T0" fmla="*/ 2147483647 w 13883"/>
              <a:gd name="T1" fmla="*/ 2147483647 h 15978"/>
              <a:gd name="T2" fmla="*/ 2147483647 w 13883"/>
              <a:gd name="T3" fmla="*/ 2147483647 h 15978"/>
              <a:gd name="T4" fmla="*/ 2147483647 w 13883"/>
              <a:gd name="T5" fmla="*/ 2147483647 h 15978"/>
              <a:gd name="T6" fmla="*/ 2147483647 w 13883"/>
              <a:gd name="T7" fmla="*/ 2147483647 h 15978"/>
              <a:gd name="T8" fmla="*/ 1804476395 w 13883"/>
              <a:gd name="T9" fmla="*/ 2147483647 h 15978"/>
              <a:gd name="T10" fmla="*/ 1188541853 w 13883"/>
              <a:gd name="T11" fmla="*/ 2147483647 h 15978"/>
              <a:gd name="T12" fmla="*/ 704433921 w 13883"/>
              <a:gd name="T13" fmla="*/ 2147483647 h 15978"/>
              <a:gd name="T14" fmla="*/ 308830077 w 13883"/>
              <a:gd name="T15" fmla="*/ 2147483647 h 15978"/>
              <a:gd name="T16" fmla="*/ 88499129 w 13883"/>
              <a:gd name="T17" fmla="*/ 2147483647 h 15978"/>
              <a:gd name="T18" fmla="*/ 1822046 w 13883"/>
              <a:gd name="T19" fmla="*/ 2147483647 h 15978"/>
              <a:gd name="T20" fmla="*/ 88499129 w 13883"/>
              <a:gd name="T21" fmla="*/ 2147483647 h 15978"/>
              <a:gd name="T22" fmla="*/ 353990807 w 13883"/>
              <a:gd name="T23" fmla="*/ 2147483647 h 15978"/>
              <a:gd name="T24" fmla="*/ 749594365 w 13883"/>
              <a:gd name="T25" fmla="*/ 2147483647 h 15978"/>
              <a:gd name="T26" fmla="*/ 1277035238 w 13883"/>
              <a:gd name="T27" fmla="*/ 2147483647 h 15978"/>
              <a:gd name="T28" fmla="*/ 1936314708 w 13883"/>
              <a:gd name="T29" fmla="*/ 2147483647 h 15978"/>
              <a:gd name="T30" fmla="*/ 2147483647 w 13883"/>
              <a:gd name="T31" fmla="*/ 2147483647 h 15978"/>
              <a:gd name="T32" fmla="*/ 2147483647 w 13883"/>
              <a:gd name="T33" fmla="*/ 2147483647 h 15978"/>
              <a:gd name="T34" fmla="*/ 2147483647 w 13883"/>
              <a:gd name="T35" fmla="*/ 2147483647 h 15978"/>
              <a:gd name="T36" fmla="*/ 2147483647 w 13883"/>
              <a:gd name="T37" fmla="*/ 2147483647 h 15978"/>
              <a:gd name="T38" fmla="*/ 2147483647 w 13883"/>
              <a:gd name="T39" fmla="*/ 2147483647 h 15978"/>
              <a:gd name="T40" fmla="*/ 2147483647 w 13883"/>
              <a:gd name="T41" fmla="*/ 2147483647 h 15978"/>
              <a:gd name="T42" fmla="*/ 2147483647 w 13883"/>
              <a:gd name="T43" fmla="*/ 2147483647 h 15978"/>
              <a:gd name="T44" fmla="*/ 2147483647 w 13883"/>
              <a:gd name="T45" fmla="*/ 2147483647 h 15978"/>
              <a:gd name="T46" fmla="*/ 2147483647 w 13883"/>
              <a:gd name="T47" fmla="*/ 2147483647 h 15978"/>
              <a:gd name="T48" fmla="*/ 2147483647 w 13883"/>
              <a:gd name="T49" fmla="*/ 2147483647 h 15978"/>
              <a:gd name="T50" fmla="*/ 2147483647 w 13883"/>
              <a:gd name="T51" fmla="*/ 2147483647 h 15978"/>
              <a:gd name="T52" fmla="*/ 2147483647 w 13883"/>
              <a:gd name="T53" fmla="*/ 2147483647 h 15978"/>
              <a:gd name="T54" fmla="*/ 2147483647 w 13883"/>
              <a:gd name="T55" fmla="*/ 2147483647 h 15978"/>
              <a:gd name="T56" fmla="*/ 2147483647 w 13883"/>
              <a:gd name="T57" fmla="*/ 2147483647 h 15978"/>
              <a:gd name="T58" fmla="*/ 2147483647 w 13883"/>
              <a:gd name="T59" fmla="*/ 2147483647 h 15978"/>
              <a:gd name="T60" fmla="*/ 2147483647 w 13883"/>
              <a:gd name="T61" fmla="*/ 2147483647 h 15978"/>
              <a:gd name="T62" fmla="*/ 2147483647 w 13883"/>
              <a:gd name="T63" fmla="*/ 2147483647 h 15978"/>
              <a:gd name="T64" fmla="*/ 2147483647 w 13883"/>
              <a:gd name="T65" fmla="*/ 2147483647 h 15978"/>
              <a:gd name="T66" fmla="*/ 2147483647 w 13883"/>
              <a:gd name="T67" fmla="*/ 2147483647 h 15978"/>
              <a:gd name="T68" fmla="*/ 2147483647 w 13883"/>
              <a:gd name="T69" fmla="*/ 2147483647 h 15978"/>
              <a:gd name="T70" fmla="*/ 2147483647 w 13883"/>
              <a:gd name="T71" fmla="*/ 2147483647 h 15978"/>
              <a:gd name="T72" fmla="*/ 2147483647 w 13883"/>
              <a:gd name="T73" fmla="*/ 2147483647 h 15978"/>
              <a:gd name="T74" fmla="*/ 2147483647 w 13883"/>
              <a:gd name="T75" fmla="*/ 2147483647 h 15978"/>
              <a:gd name="T76" fmla="*/ 2147483647 w 13883"/>
              <a:gd name="T77" fmla="*/ 2147483647 h 15978"/>
              <a:gd name="T78" fmla="*/ 2147483647 w 13883"/>
              <a:gd name="T79" fmla="*/ 2147483647 h 15978"/>
              <a:gd name="T80" fmla="*/ 2147483647 w 13883"/>
              <a:gd name="T81" fmla="*/ 2147483647 h 15978"/>
              <a:gd name="T82" fmla="*/ 2147483647 w 13883"/>
              <a:gd name="T83" fmla="*/ 2147483647 h 15978"/>
              <a:gd name="T84" fmla="*/ 2147483647 w 13883"/>
              <a:gd name="T85" fmla="*/ 2147483647 h 15978"/>
              <a:gd name="T86" fmla="*/ 2147483647 w 13883"/>
              <a:gd name="T87" fmla="*/ 2147483647 h 15978"/>
              <a:gd name="T88" fmla="*/ 2147483647 w 13883"/>
              <a:gd name="T89" fmla="*/ 2147483647 h 15978"/>
              <a:gd name="T90" fmla="*/ 2147483647 w 13883"/>
              <a:gd name="T91" fmla="*/ 2147483647 h 15978"/>
              <a:gd name="T92" fmla="*/ 2147483647 w 13883"/>
              <a:gd name="T93" fmla="*/ 2147483647 h 15978"/>
              <a:gd name="T94" fmla="*/ 2147483647 w 13883"/>
              <a:gd name="T95" fmla="*/ 2147483647 h 15978"/>
              <a:gd name="T96" fmla="*/ 2147483647 w 13883"/>
              <a:gd name="T97" fmla="*/ 0 h 159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883"/>
              <a:gd name="T148" fmla="*/ 0 h 15978"/>
              <a:gd name="T149" fmla="*/ 13883 w 13883"/>
              <a:gd name="T150" fmla="*/ 15978 h 159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883" h="15978" fill="none" extrusionOk="0">
                <a:moveTo>
                  <a:pt x="3240" y="3240"/>
                </a:moveTo>
                <a:lnTo>
                  <a:pt x="3240" y="12616"/>
                </a:lnTo>
                <a:lnTo>
                  <a:pt x="2899" y="12592"/>
                </a:lnTo>
                <a:lnTo>
                  <a:pt x="2558" y="12592"/>
                </a:lnTo>
                <a:lnTo>
                  <a:pt x="2193" y="12641"/>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154" y="10083"/>
                </a:lnTo>
                <a:lnTo>
                  <a:pt x="11813" y="10083"/>
                </a:lnTo>
                <a:lnTo>
                  <a:pt x="11447" y="10132"/>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10276" name="Google Shape;490;p40">
            <a:extLst>
              <a:ext uri="{FF2B5EF4-FFF2-40B4-BE49-F238E27FC236}">
                <a16:creationId xmlns:a16="http://schemas.microsoft.com/office/drawing/2014/main" id="{9B594B9D-CB56-4422-8CA7-7E64DC42826C}"/>
              </a:ext>
            </a:extLst>
          </p:cNvPr>
          <p:cNvSpPr>
            <a:spLocks noChangeArrowheads="1"/>
          </p:cNvSpPr>
          <p:nvPr/>
        </p:nvSpPr>
        <p:spPr bwMode="auto">
          <a:xfrm>
            <a:off x="3143250" y="4071938"/>
            <a:ext cx="247650" cy="285750"/>
          </a:xfrm>
          <a:custGeom>
            <a:avLst/>
            <a:gdLst>
              <a:gd name="T0" fmla="*/ 2147483647 w 13883"/>
              <a:gd name="T1" fmla="*/ 2147483647 h 15978"/>
              <a:gd name="T2" fmla="*/ 2147483647 w 13883"/>
              <a:gd name="T3" fmla="*/ 2147483647 h 15978"/>
              <a:gd name="T4" fmla="*/ 2147483647 w 13883"/>
              <a:gd name="T5" fmla="*/ 2147483647 h 15978"/>
              <a:gd name="T6" fmla="*/ 2147483647 w 13883"/>
              <a:gd name="T7" fmla="*/ 2147483647 h 15978"/>
              <a:gd name="T8" fmla="*/ 1804476395 w 13883"/>
              <a:gd name="T9" fmla="*/ 2147483647 h 15978"/>
              <a:gd name="T10" fmla="*/ 1188541853 w 13883"/>
              <a:gd name="T11" fmla="*/ 2147483647 h 15978"/>
              <a:gd name="T12" fmla="*/ 704433921 w 13883"/>
              <a:gd name="T13" fmla="*/ 2147483647 h 15978"/>
              <a:gd name="T14" fmla="*/ 308830077 w 13883"/>
              <a:gd name="T15" fmla="*/ 2147483647 h 15978"/>
              <a:gd name="T16" fmla="*/ 88499129 w 13883"/>
              <a:gd name="T17" fmla="*/ 2147483647 h 15978"/>
              <a:gd name="T18" fmla="*/ 1822046 w 13883"/>
              <a:gd name="T19" fmla="*/ 2147483647 h 15978"/>
              <a:gd name="T20" fmla="*/ 88499129 w 13883"/>
              <a:gd name="T21" fmla="*/ 2147483647 h 15978"/>
              <a:gd name="T22" fmla="*/ 353990807 w 13883"/>
              <a:gd name="T23" fmla="*/ 2147483647 h 15978"/>
              <a:gd name="T24" fmla="*/ 749594365 w 13883"/>
              <a:gd name="T25" fmla="*/ 2147483647 h 15978"/>
              <a:gd name="T26" fmla="*/ 1277035238 w 13883"/>
              <a:gd name="T27" fmla="*/ 2147483647 h 15978"/>
              <a:gd name="T28" fmla="*/ 1936314708 w 13883"/>
              <a:gd name="T29" fmla="*/ 2147483647 h 15978"/>
              <a:gd name="T30" fmla="*/ 2147483647 w 13883"/>
              <a:gd name="T31" fmla="*/ 2147483647 h 15978"/>
              <a:gd name="T32" fmla="*/ 2147483647 w 13883"/>
              <a:gd name="T33" fmla="*/ 2147483647 h 15978"/>
              <a:gd name="T34" fmla="*/ 2147483647 w 13883"/>
              <a:gd name="T35" fmla="*/ 2147483647 h 15978"/>
              <a:gd name="T36" fmla="*/ 2147483647 w 13883"/>
              <a:gd name="T37" fmla="*/ 2147483647 h 15978"/>
              <a:gd name="T38" fmla="*/ 2147483647 w 13883"/>
              <a:gd name="T39" fmla="*/ 2147483647 h 15978"/>
              <a:gd name="T40" fmla="*/ 2147483647 w 13883"/>
              <a:gd name="T41" fmla="*/ 2147483647 h 15978"/>
              <a:gd name="T42" fmla="*/ 2147483647 w 13883"/>
              <a:gd name="T43" fmla="*/ 2147483647 h 15978"/>
              <a:gd name="T44" fmla="*/ 2147483647 w 13883"/>
              <a:gd name="T45" fmla="*/ 2147483647 h 15978"/>
              <a:gd name="T46" fmla="*/ 2147483647 w 13883"/>
              <a:gd name="T47" fmla="*/ 2147483647 h 15978"/>
              <a:gd name="T48" fmla="*/ 2147483647 w 13883"/>
              <a:gd name="T49" fmla="*/ 2147483647 h 15978"/>
              <a:gd name="T50" fmla="*/ 2147483647 w 13883"/>
              <a:gd name="T51" fmla="*/ 2147483647 h 15978"/>
              <a:gd name="T52" fmla="*/ 2147483647 w 13883"/>
              <a:gd name="T53" fmla="*/ 2147483647 h 15978"/>
              <a:gd name="T54" fmla="*/ 2147483647 w 13883"/>
              <a:gd name="T55" fmla="*/ 2147483647 h 15978"/>
              <a:gd name="T56" fmla="*/ 2147483647 w 13883"/>
              <a:gd name="T57" fmla="*/ 2147483647 h 15978"/>
              <a:gd name="T58" fmla="*/ 2147483647 w 13883"/>
              <a:gd name="T59" fmla="*/ 2147483647 h 15978"/>
              <a:gd name="T60" fmla="*/ 2147483647 w 13883"/>
              <a:gd name="T61" fmla="*/ 2147483647 h 15978"/>
              <a:gd name="T62" fmla="*/ 2147483647 w 13883"/>
              <a:gd name="T63" fmla="*/ 2147483647 h 15978"/>
              <a:gd name="T64" fmla="*/ 2147483647 w 13883"/>
              <a:gd name="T65" fmla="*/ 2147483647 h 15978"/>
              <a:gd name="T66" fmla="*/ 2147483647 w 13883"/>
              <a:gd name="T67" fmla="*/ 2147483647 h 15978"/>
              <a:gd name="T68" fmla="*/ 2147483647 w 13883"/>
              <a:gd name="T69" fmla="*/ 2147483647 h 15978"/>
              <a:gd name="T70" fmla="*/ 2147483647 w 13883"/>
              <a:gd name="T71" fmla="*/ 2147483647 h 15978"/>
              <a:gd name="T72" fmla="*/ 2147483647 w 13883"/>
              <a:gd name="T73" fmla="*/ 2147483647 h 15978"/>
              <a:gd name="T74" fmla="*/ 2147483647 w 13883"/>
              <a:gd name="T75" fmla="*/ 2147483647 h 15978"/>
              <a:gd name="T76" fmla="*/ 2147483647 w 13883"/>
              <a:gd name="T77" fmla="*/ 2147483647 h 15978"/>
              <a:gd name="T78" fmla="*/ 2147483647 w 13883"/>
              <a:gd name="T79" fmla="*/ 2147483647 h 15978"/>
              <a:gd name="T80" fmla="*/ 2147483647 w 13883"/>
              <a:gd name="T81" fmla="*/ 2147483647 h 15978"/>
              <a:gd name="T82" fmla="*/ 2147483647 w 13883"/>
              <a:gd name="T83" fmla="*/ 2147483647 h 15978"/>
              <a:gd name="T84" fmla="*/ 2147483647 w 13883"/>
              <a:gd name="T85" fmla="*/ 2147483647 h 15978"/>
              <a:gd name="T86" fmla="*/ 2147483647 w 13883"/>
              <a:gd name="T87" fmla="*/ 2147483647 h 15978"/>
              <a:gd name="T88" fmla="*/ 2147483647 w 13883"/>
              <a:gd name="T89" fmla="*/ 2147483647 h 15978"/>
              <a:gd name="T90" fmla="*/ 2147483647 w 13883"/>
              <a:gd name="T91" fmla="*/ 2147483647 h 15978"/>
              <a:gd name="T92" fmla="*/ 2147483647 w 13883"/>
              <a:gd name="T93" fmla="*/ 2147483647 h 15978"/>
              <a:gd name="T94" fmla="*/ 2147483647 w 13883"/>
              <a:gd name="T95" fmla="*/ 2147483647 h 15978"/>
              <a:gd name="T96" fmla="*/ 2147483647 w 13883"/>
              <a:gd name="T97" fmla="*/ 0 h 159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883"/>
              <a:gd name="T148" fmla="*/ 0 h 15978"/>
              <a:gd name="T149" fmla="*/ 13883 w 13883"/>
              <a:gd name="T150" fmla="*/ 15978 h 159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883" h="15978" fill="none" extrusionOk="0">
                <a:moveTo>
                  <a:pt x="3240" y="3240"/>
                </a:moveTo>
                <a:lnTo>
                  <a:pt x="3240" y="12616"/>
                </a:lnTo>
                <a:lnTo>
                  <a:pt x="2899" y="12592"/>
                </a:lnTo>
                <a:lnTo>
                  <a:pt x="2558" y="12592"/>
                </a:lnTo>
                <a:lnTo>
                  <a:pt x="2193" y="12641"/>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154" y="10083"/>
                </a:lnTo>
                <a:lnTo>
                  <a:pt x="11813" y="10083"/>
                </a:lnTo>
                <a:lnTo>
                  <a:pt x="11447" y="10132"/>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pic>
        <p:nvPicPr>
          <p:cNvPr id="10277" name="Obrázok 70" descr="Erasmus+ logo EN.jpg">
            <a:extLst>
              <a:ext uri="{FF2B5EF4-FFF2-40B4-BE49-F238E27FC236}">
                <a16:creationId xmlns:a16="http://schemas.microsoft.com/office/drawing/2014/main" id="{9FC5FBF0-7030-445E-BF51-CCDF5D7C80D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Google Shape;146;p16">
            <a:extLst>
              <a:ext uri="{FF2B5EF4-FFF2-40B4-BE49-F238E27FC236}">
                <a16:creationId xmlns:a16="http://schemas.microsoft.com/office/drawing/2014/main" id="{FFAF13A7-9FD4-4F85-8875-FFB4749CCC88}"/>
              </a:ext>
            </a:extLst>
          </p:cNvPr>
          <p:cNvSpPr txBox="1">
            <a:spLocks noGrp="1"/>
          </p:cNvSpPr>
          <p:nvPr>
            <p:ph type="ctrTitle"/>
          </p:nvPr>
        </p:nvSpPr>
        <p:spPr>
          <a:xfrm>
            <a:off x="4113213" y="2878138"/>
            <a:ext cx="4505325" cy="1160462"/>
          </a:xfrm>
        </p:spPr>
        <p:txBody>
          <a:bodyPr/>
          <a:lstStyle/>
          <a:p>
            <a:pPr eaLnBrk="1" hangingPunct="1">
              <a:spcBef>
                <a:spcPct val="0"/>
              </a:spcBef>
              <a:spcAft>
                <a:spcPct val="0"/>
              </a:spcAft>
              <a:buFont typeface="Roboto Slab" pitchFamily="2" charset="0"/>
              <a:buNone/>
            </a:pPr>
            <a:r>
              <a:rPr lang="sk-SK" altLang="cs-CZ" b="1" dirty="0" err="1">
                <a:latin typeface="Roboto Slab" pitchFamily="2" charset="0"/>
                <a:cs typeface="Arial" panose="020B0604020202020204" pitchFamily="34" charset="0"/>
                <a:sym typeface="Roboto Slab" pitchFamily="2" charset="0"/>
              </a:rPr>
              <a:t>Die</a:t>
            </a:r>
            <a:r>
              <a:rPr lang="sk-SK" altLang="cs-CZ" b="1" dirty="0">
                <a:latin typeface="Roboto Slab" pitchFamily="2" charset="0"/>
                <a:cs typeface="Arial" panose="020B0604020202020204" pitchFamily="34" charset="0"/>
                <a:sym typeface="Roboto Slab" pitchFamily="2" charset="0"/>
              </a:rPr>
              <a:t> </a:t>
            </a:r>
            <a:r>
              <a:rPr lang="sk-SK" altLang="cs-CZ" b="1" dirty="0" err="1">
                <a:latin typeface="Roboto Slab" pitchFamily="2" charset="0"/>
                <a:cs typeface="Arial" panose="020B0604020202020204" pitchFamily="34" charset="0"/>
                <a:sym typeface="Roboto Slab" pitchFamily="2" charset="0"/>
              </a:rPr>
              <a:t>Schule</a:t>
            </a:r>
            <a:r>
              <a:rPr lang="sk-SK" altLang="cs-CZ" b="1" dirty="0">
                <a:latin typeface="Roboto Slab" pitchFamily="2" charset="0"/>
                <a:cs typeface="Arial" panose="020B0604020202020204" pitchFamily="34" charset="0"/>
                <a:sym typeface="Roboto Slab" pitchFamily="2" charset="0"/>
              </a:rPr>
              <a:t> </a:t>
            </a:r>
            <a:br>
              <a:rPr lang="sk-SK" altLang="cs-CZ" b="1" dirty="0">
                <a:latin typeface="Roboto Slab" pitchFamily="2" charset="0"/>
                <a:cs typeface="Arial" panose="020B0604020202020204" pitchFamily="34" charset="0"/>
                <a:sym typeface="Roboto Slab" pitchFamily="2" charset="0"/>
              </a:rPr>
            </a:br>
            <a:r>
              <a:rPr lang="sk-SK" altLang="cs-CZ" b="1" dirty="0" err="1">
                <a:latin typeface="Roboto Slab" pitchFamily="2" charset="0"/>
                <a:cs typeface="Arial" panose="020B0604020202020204" pitchFamily="34" charset="0"/>
                <a:sym typeface="Roboto Slab" pitchFamily="2" charset="0"/>
              </a:rPr>
              <a:t>Wortschatz</a:t>
            </a:r>
            <a:endParaRPr lang="sk-SK" altLang="cs-CZ" b="1" dirty="0">
              <a:latin typeface="Roboto Slab" pitchFamily="2" charset="0"/>
              <a:cs typeface="Arial" panose="020B0604020202020204" pitchFamily="34" charset="0"/>
              <a:sym typeface="Roboto Slab" pitchFamily="2" charset="0"/>
            </a:endParaRPr>
          </a:p>
        </p:txBody>
      </p:sp>
      <p:sp>
        <p:nvSpPr>
          <p:cNvPr id="16387" name="Google Shape;147;p16">
            <a:extLst>
              <a:ext uri="{FF2B5EF4-FFF2-40B4-BE49-F238E27FC236}">
                <a16:creationId xmlns:a16="http://schemas.microsoft.com/office/drawing/2014/main" id="{34305F0E-56E3-469D-B236-0E24CFC3BBEC}"/>
              </a:ext>
            </a:extLst>
          </p:cNvPr>
          <p:cNvSpPr txBox="1">
            <a:spLocks noGrp="1"/>
          </p:cNvSpPr>
          <p:nvPr>
            <p:ph type="subTitle" idx="1"/>
          </p:nvPr>
        </p:nvSpPr>
        <p:spPr>
          <a:xfrm>
            <a:off x="4113213" y="3983038"/>
            <a:ext cx="4505325" cy="784225"/>
          </a:xfrm>
        </p:spPr>
        <p:txBody>
          <a:bodyPr/>
          <a:lstStyle/>
          <a:p>
            <a:pPr marL="0" indent="0" eaLnBrk="1" hangingPunct="1">
              <a:spcBef>
                <a:spcPct val="0"/>
              </a:spcBef>
              <a:spcAft>
                <a:spcPct val="0"/>
              </a:spcAft>
              <a:buFont typeface="Nixie One" panose="02000503080000020004" pitchFamily="50" charset="0"/>
              <a:buNone/>
            </a:pPr>
            <a:r>
              <a:rPr lang="sk-SK" altLang="cs-CZ" dirty="0" err="1">
                <a:latin typeface="Roboto Slab" panose="020B0604020202020204" charset="0"/>
                <a:ea typeface="Roboto Slab" panose="020B0604020202020204" charset="0"/>
                <a:cs typeface="Arial" panose="020B0604020202020204" pitchFamily="34" charset="0"/>
                <a:sym typeface="Nixie One" panose="02000503080000020004" pitchFamily="50" charset="0"/>
              </a:rPr>
              <a:t>Ortdnet</a:t>
            </a:r>
            <a:r>
              <a:rPr lang="sk-SK" altLang="cs-CZ" dirty="0">
                <a:latin typeface="Roboto Slab" panose="020B0604020202020204" charset="0"/>
                <a:ea typeface="Roboto Slab" panose="020B0604020202020204" charset="0"/>
                <a:cs typeface="Arial" panose="020B0604020202020204" pitchFamily="34" charset="0"/>
                <a:sym typeface="Nixie One" panose="02000503080000020004" pitchFamily="50" charset="0"/>
              </a:rPr>
              <a:t>, </a:t>
            </a:r>
            <a:r>
              <a:rPr lang="sk-SK" altLang="cs-CZ" dirty="0" err="1">
                <a:latin typeface="Roboto Slab" panose="020B0604020202020204" charset="0"/>
                <a:ea typeface="Roboto Slab" panose="020B0604020202020204" charset="0"/>
                <a:cs typeface="Arial" panose="020B0604020202020204" pitchFamily="34" charset="0"/>
                <a:sym typeface="Nixie One" panose="02000503080000020004" pitchFamily="50" charset="0"/>
              </a:rPr>
              <a:t>bitte</a:t>
            </a:r>
            <a:r>
              <a:rPr lang="sk-SK" altLang="cs-CZ" dirty="0">
                <a:latin typeface="Roboto Slab" panose="020B0604020202020204" charset="0"/>
                <a:ea typeface="Roboto Slab" panose="020B0604020202020204" charset="0"/>
                <a:cs typeface="Arial" panose="020B0604020202020204" pitchFamily="34" charset="0"/>
                <a:sym typeface="Nixie One" panose="02000503080000020004" pitchFamily="50" charset="0"/>
              </a:rPr>
              <a:t>, </a:t>
            </a:r>
            <a:r>
              <a:rPr lang="sk-SK" altLang="cs-CZ" dirty="0" err="1">
                <a:latin typeface="Roboto Slab" panose="020B0604020202020204" charset="0"/>
                <a:ea typeface="Roboto Slab" panose="020B0604020202020204" charset="0"/>
                <a:cs typeface="Arial" panose="020B0604020202020204" pitchFamily="34" charset="0"/>
                <a:sym typeface="Nixie One" panose="02000503080000020004" pitchFamily="50" charset="0"/>
              </a:rPr>
              <a:t>den</a:t>
            </a:r>
            <a:r>
              <a:rPr lang="sk-SK" altLang="cs-CZ" dirty="0">
                <a:latin typeface="Roboto Slab" panose="020B0604020202020204" charset="0"/>
                <a:ea typeface="Roboto Slab" panose="020B0604020202020204" charset="0"/>
                <a:cs typeface="Arial" panose="020B0604020202020204" pitchFamily="34" charset="0"/>
                <a:sym typeface="Nixie One" panose="02000503080000020004" pitchFamily="50" charset="0"/>
              </a:rPr>
              <a:t> Artikel </a:t>
            </a:r>
            <a:r>
              <a:rPr lang="sk-SK" altLang="cs-CZ" dirty="0" err="1">
                <a:latin typeface="Roboto Slab" panose="020B0604020202020204" charset="0"/>
                <a:ea typeface="Roboto Slab" panose="020B0604020202020204" charset="0"/>
                <a:cs typeface="Arial" panose="020B0604020202020204" pitchFamily="34" charset="0"/>
                <a:sym typeface="Nixie One" panose="02000503080000020004" pitchFamily="50" charset="0"/>
              </a:rPr>
              <a:t>zu</a:t>
            </a:r>
            <a:r>
              <a:rPr lang="sk-SK" altLang="cs-CZ" dirty="0">
                <a:latin typeface="Roboto Slab" panose="020B0604020202020204" charset="0"/>
                <a:ea typeface="Roboto Slab" panose="020B0604020202020204" charset="0"/>
                <a:cs typeface="Arial" panose="020B0604020202020204" pitchFamily="34" charset="0"/>
                <a:sym typeface="Nixie One" panose="02000503080000020004" pitchFamily="50" charset="0"/>
              </a:rPr>
              <a:t> </a:t>
            </a:r>
            <a:r>
              <a:rPr lang="sk-SK" altLang="cs-CZ" dirty="0" err="1">
                <a:latin typeface="Roboto Slab" panose="020B0604020202020204" charset="0"/>
                <a:ea typeface="Roboto Slab" panose="020B0604020202020204" charset="0"/>
                <a:cs typeface="Arial" panose="020B0604020202020204" pitchFamily="34" charset="0"/>
                <a:sym typeface="Nixie One" panose="02000503080000020004" pitchFamily="50" charset="0"/>
              </a:rPr>
              <a:t>dem</a:t>
            </a:r>
            <a:r>
              <a:rPr lang="sk-SK" altLang="cs-CZ" dirty="0">
                <a:latin typeface="Roboto Slab" panose="020B0604020202020204" charset="0"/>
                <a:ea typeface="Roboto Slab" panose="020B0604020202020204" charset="0"/>
                <a:cs typeface="Arial" panose="020B0604020202020204" pitchFamily="34" charset="0"/>
                <a:sym typeface="Nixie One" panose="02000503080000020004" pitchFamily="50" charset="0"/>
              </a:rPr>
              <a:t> </a:t>
            </a:r>
            <a:r>
              <a:rPr lang="sk-SK" altLang="cs-CZ" dirty="0" err="1">
                <a:latin typeface="Roboto Slab" panose="020B0604020202020204" charset="0"/>
                <a:ea typeface="Roboto Slab" panose="020B0604020202020204" charset="0"/>
                <a:cs typeface="Arial" panose="020B0604020202020204" pitchFamily="34" charset="0"/>
                <a:sym typeface="Nixie One" panose="02000503080000020004" pitchFamily="50" charset="0"/>
              </a:rPr>
              <a:t>Substantivum</a:t>
            </a:r>
            <a:r>
              <a:rPr lang="sk-SK" altLang="cs-CZ" dirty="0">
                <a:latin typeface="Roboto Slab" panose="020B0604020202020204" charset="0"/>
                <a:ea typeface="Roboto Slab" panose="020B0604020202020204" charset="0"/>
                <a:cs typeface="Arial" panose="020B0604020202020204" pitchFamily="34" charset="0"/>
                <a:sym typeface="Nixie One" panose="02000503080000020004" pitchFamily="50" charset="0"/>
              </a:rPr>
              <a:t>!</a:t>
            </a:r>
          </a:p>
        </p:txBody>
      </p:sp>
      <p:sp>
        <p:nvSpPr>
          <p:cNvPr id="16388" name="Google Shape;148;p16">
            <a:extLst>
              <a:ext uri="{FF2B5EF4-FFF2-40B4-BE49-F238E27FC236}">
                <a16:creationId xmlns:a16="http://schemas.microsoft.com/office/drawing/2014/main" id="{74A22291-C8AF-4EFE-ADBF-71A2DAE105AF}"/>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0000">
                <a:solidFill>
                  <a:srgbClr val="18637B"/>
                </a:solidFill>
                <a:latin typeface="Roboto Slab" pitchFamily="2" charset="0"/>
                <a:sym typeface="Roboto Slab" pitchFamily="2" charset="0"/>
              </a:rPr>
              <a:t>1</a:t>
            </a:r>
          </a:p>
        </p:txBody>
      </p:sp>
      <p:sp>
        <p:nvSpPr>
          <p:cNvPr id="16389" name="Google Shape;149;p16">
            <a:extLst>
              <a:ext uri="{FF2B5EF4-FFF2-40B4-BE49-F238E27FC236}">
                <a16:creationId xmlns:a16="http://schemas.microsoft.com/office/drawing/2014/main" id="{E5F92440-AFB9-4E1C-AD90-26C19B8D899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3FBCF039-A333-4925-AADE-D5BEE4F5D4EC}" type="slidenum">
              <a:rPr lang="sk-SK" altLang="cs-CZ" sz="800">
                <a:solidFill>
                  <a:srgbClr val="FFFFFF"/>
                </a:solidFill>
                <a:latin typeface="Roboto Slab" pitchFamily="2" charset="0"/>
                <a:sym typeface="Roboto Slab" pitchFamily="2" charset="0"/>
              </a:rPr>
              <a:pPr eaLnBrk="1" hangingPunct="1"/>
              <a:t>4</a:t>
            </a:fld>
            <a:endParaRPr lang="sk-SK" altLang="cs-CZ" sz="800">
              <a:solidFill>
                <a:srgbClr val="FFFFFF"/>
              </a:solidFill>
              <a:latin typeface="Roboto Slab" pitchFamily="2" charset="0"/>
              <a:sym typeface="Roboto Slab" pitchFamily="2" charset="0"/>
            </a:endParaRPr>
          </a:p>
        </p:txBody>
      </p:sp>
      <p:sp>
        <p:nvSpPr>
          <p:cNvPr id="2" name="BlokTextu 1">
            <a:extLst>
              <a:ext uri="{FF2B5EF4-FFF2-40B4-BE49-F238E27FC236}">
                <a16:creationId xmlns:a16="http://schemas.microsoft.com/office/drawing/2014/main" id="{833466C9-11D3-44B8-8603-848C54C1240D}"/>
              </a:ext>
            </a:extLst>
          </p:cNvPr>
          <p:cNvSpPr txBox="1"/>
          <p:nvPr/>
        </p:nvSpPr>
        <p:spPr>
          <a:xfrm>
            <a:off x="298450" y="4819650"/>
            <a:ext cx="3121422" cy="276999"/>
          </a:xfrm>
          <a:prstGeom prst="rect">
            <a:avLst/>
          </a:prstGeom>
          <a:solidFill>
            <a:schemeClr val="accent6">
              <a:lumMod val="75000"/>
            </a:schemeClr>
          </a:solidFill>
        </p:spPr>
        <p:txBody>
          <a:bodyPr wrap="square" rtlCol="0">
            <a:spAutoFit/>
          </a:bodyPr>
          <a:lstStyle/>
          <a:p>
            <a:pPr algn="ctr">
              <a:defRPr/>
            </a:pPr>
            <a:r>
              <a:rPr lang="sk-SK" sz="1200" b="1" dirty="0">
                <a:latin typeface="Roboto Slab" panose="020B0604020202020204" charset="0"/>
                <a:ea typeface="Roboto Slab" panose="020B0604020202020204" charset="0"/>
                <a:sym typeface="Arial" charset="0"/>
              </a:rPr>
              <a:t>2020-1-SK01-KA226-SCH-094350</a:t>
            </a: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Google Shape;161;p18">
            <a:extLst>
              <a:ext uri="{FF2B5EF4-FFF2-40B4-BE49-F238E27FC236}">
                <a16:creationId xmlns:a16="http://schemas.microsoft.com/office/drawing/2014/main" id="{0A197D5B-AEDF-4107-8166-9C6606AA6D99}"/>
              </a:ext>
            </a:extLst>
          </p:cNvPr>
          <p:cNvSpPr txBox="1">
            <a:spLocks noGrp="1"/>
          </p:cNvSpPr>
          <p:nvPr>
            <p:ph type="body" idx="1"/>
          </p:nvPr>
        </p:nvSpPr>
        <p:spPr>
          <a:xfrm>
            <a:off x="1146175" y="1766888"/>
            <a:ext cx="7540625" cy="3159125"/>
          </a:xfrm>
        </p:spPr>
        <p:txBody>
          <a:bodyPr/>
          <a:lstStyle/>
          <a:p>
            <a:pPr marL="50800" indent="0" eaLnBrk="1" hangingPunct="1">
              <a:spcAft>
                <a:spcPct val="0"/>
              </a:spcAft>
              <a:buClr>
                <a:srgbClr val="114454"/>
              </a:buClr>
              <a:buFont typeface="Arial" panose="020B0604020202020204" pitchFamily="34" charset="0"/>
              <a:buNone/>
            </a:pPr>
            <a:r>
              <a:rPr lang="sk-SK" altLang="cs-CZ" sz="2000" b="1" dirty="0" err="1">
                <a:solidFill>
                  <a:srgbClr val="114454"/>
                </a:solidFill>
                <a:latin typeface="Roboto Slab" panose="020B0604020202020204" charset="0"/>
                <a:cs typeface="Roboto Slab" panose="020B0604020202020204" charset="0"/>
                <a:sym typeface="Nixie One" panose="020B0604020202020204" charset="0"/>
              </a:rPr>
              <a:t>Die</a:t>
            </a:r>
            <a:r>
              <a:rPr lang="sk-SK" altLang="cs-CZ" sz="2000" b="1" dirty="0">
                <a:solidFill>
                  <a:srgbClr val="114454"/>
                </a:solidFill>
                <a:latin typeface="Roboto Slab" panose="020B0604020202020204" charset="0"/>
                <a:cs typeface="Roboto Slab" panose="020B0604020202020204" charset="0"/>
                <a:sym typeface="Nixie One" panose="020B0604020202020204" charset="0"/>
              </a:rPr>
              <a:t> </a:t>
            </a:r>
            <a:r>
              <a:rPr lang="sk-SK" altLang="cs-CZ" sz="2000" b="1" dirty="0" err="1">
                <a:solidFill>
                  <a:srgbClr val="114454"/>
                </a:solidFill>
                <a:latin typeface="Roboto Slab" panose="020B0604020202020204" charset="0"/>
                <a:cs typeface="Roboto Slab" panose="020B0604020202020204" charset="0"/>
                <a:sym typeface="Nixie One" panose="020B0604020202020204" charset="0"/>
              </a:rPr>
              <a:t>Schule</a:t>
            </a:r>
            <a:r>
              <a:rPr lang="sk-SK" altLang="cs-CZ" sz="2000" b="1" dirty="0">
                <a:solidFill>
                  <a:srgbClr val="114454"/>
                </a:solidFill>
                <a:latin typeface="Roboto Slab" panose="020B0604020202020204" charset="0"/>
                <a:cs typeface="Roboto Slab" panose="020B0604020202020204" charset="0"/>
                <a:sym typeface="Nixie One" panose="020B0604020202020204" charset="0"/>
              </a:rPr>
              <a:t> – </a:t>
            </a:r>
            <a:r>
              <a:rPr lang="sk-SK" altLang="cs-CZ" sz="2000" b="1" dirty="0" err="1">
                <a:solidFill>
                  <a:srgbClr val="114454"/>
                </a:solidFill>
                <a:latin typeface="Roboto Slab" panose="020B0604020202020204" charset="0"/>
                <a:cs typeface="Roboto Slab" panose="020B0604020202020204" charset="0"/>
                <a:sym typeface="Nixie One" panose="020B0604020202020204" charset="0"/>
              </a:rPr>
              <a:t>Wortschatz</a:t>
            </a:r>
            <a:r>
              <a:rPr lang="sk-SK" altLang="cs-CZ" sz="2000" b="1" dirty="0">
                <a:solidFill>
                  <a:srgbClr val="114454"/>
                </a:solidFill>
                <a:latin typeface="Roboto Slab" panose="020B0604020202020204" charset="0"/>
                <a:cs typeface="Roboto Slab" panose="020B0604020202020204" charset="0"/>
                <a:sym typeface="Nixie One" panose="020B0604020202020204" charset="0"/>
              </a:rPr>
              <a:t>   </a:t>
            </a:r>
            <a:r>
              <a:rPr lang="sk-SK" altLang="cs-CZ" sz="2000" b="1" dirty="0" err="1">
                <a:solidFill>
                  <a:srgbClr val="114454"/>
                </a:solidFill>
                <a:latin typeface="Roboto Slab" panose="020B0604020202020204" charset="0"/>
                <a:cs typeface="Roboto Slab" panose="020B0604020202020204" charset="0"/>
                <a:sym typeface="Nixie One" panose="020B0604020202020204" charset="0"/>
              </a:rPr>
              <a:t>Substantive</a:t>
            </a:r>
            <a:endParaRPr lang="sk-SK" altLang="cs-CZ" sz="2000" b="1" dirty="0">
              <a:solidFill>
                <a:srgbClr val="114454"/>
              </a:solidFill>
              <a:latin typeface="Roboto Slab" panose="020B0604020202020204" charset="0"/>
              <a:cs typeface="Roboto Slab" panose="020B0604020202020204" charset="0"/>
              <a:sym typeface="Nixie One" panose="020B0604020202020204" charset="0"/>
            </a:endParaRPr>
          </a:p>
          <a:p>
            <a:pPr marL="50800" indent="0" eaLnBrk="1" hangingPunct="1">
              <a:spcAft>
                <a:spcPct val="0"/>
              </a:spcAft>
              <a:buClr>
                <a:srgbClr val="114454"/>
              </a:buClr>
              <a:buFont typeface="Arial" panose="020B0604020202020204" pitchFamily="34" charset="0"/>
              <a:buNone/>
            </a:pPr>
            <a:r>
              <a:rPr lang="sk-SK" altLang="cs-CZ" sz="2000" b="1" dirty="0">
                <a:solidFill>
                  <a:srgbClr val="114454"/>
                </a:solidFill>
                <a:latin typeface="Roboto Slab" panose="020B0604020202020204" charset="0"/>
                <a:cs typeface="Roboto Slab" panose="020B0604020202020204" charset="0"/>
                <a:sym typeface="Nixie One" panose="020B0604020202020204" charset="0"/>
              </a:rPr>
              <a:t>der - </a:t>
            </a:r>
            <a:r>
              <a:rPr lang="sk-SK" altLang="cs-CZ" sz="2000" dirty="0" err="1">
                <a:solidFill>
                  <a:srgbClr val="114454"/>
                </a:solidFill>
                <a:latin typeface="Roboto Slab" panose="020B0604020202020204" charset="0"/>
                <a:cs typeface="Roboto Slab" panose="020B0604020202020204" charset="0"/>
                <a:sym typeface="Nixie One" panose="020B0604020202020204" charset="0"/>
              </a:rPr>
              <a:t>Lehrer</a:t>
            </a:r>
            <a:r>
              <a:rPr lang="sk-SK" altLang="cs-CZ" sz="2000" dirty="0">
                <a:solidFill>
                  <a:srgbClr val="114454"/>
                </a:solidFill>
                <a:latin typeface="Roboto Slab" panose="020B0604020202020204" charset="0"/>
                <a:cs typeface="Roboto Slab" panose="020B0604020202020204" charset="0"/>
                <a:sym typeface="Nixie One" panose="020B0604020202020204" charset="0"/>
              </a:rPr>
              <a:t>, </a:t>
            </a:r>
            <a:r>
              <a:rPr lang="sk-SK" altLang="cs-CZ" sz="2000" dirty="0" err="1">
                <a:solidFill>
                  <a:srgbClr val="114454"/>
                </a:solidFill>
                <a:latin typeface="Roboto Slab" panose="020B0604020202020204" charset="0"/>
                <a:cs typeface="Roboto Slab" panose="020B0604020202020204" charset="0"/>
                <a:sym typeface="Nixie One" panose="020B0604020202020204" charset="0"/>
              </a:rPr>
              <a:t>Schüler</a:t>
            </a:r>
            <a:r>
              <a:rPr lang="sk-SK" altLang="cs-CZ" sz="2000" dirty="0">
                <a:solidFill>
                  <a:srgbClr val="114454"/>
                </a:solidFill>
                <a:latin typeface="Roboto Slab" panose="020B0604020202020204" charset="0"/>
                <a:cs typeface="Roboto Slab" panose="020B0604020202020204" charset="0"/>
                <a:sym typeface="Nixie One" panose="020B0604020202020204" charset="0"/>
              </a:rPr>
              <a:t>, </a:t>
            </a:r>
            <a:r>
              <a:rPr lang="sk-SK" altLang="cs-CZ" sz="2000" dirty="0" err="1">
                <a:solidFill>
                  <a:srgbClr val="114454"/>
                </a:solidFill>
                <a:latin typeface="Roboto Slab" panose="020B0604020202020204" charset="0"/>
                <a:cs typeface="Roboto Slab" panose="020B0604020202020204" charset="0"/>
                <a:sym typeface="Nixie One" panose="020B0604020202020204" charset="0"/>
              </a:rPr>
              <a:t>Mitschüler</a:t>
            </a:r>
            <a:r>
              <a:rPr lang="sk-SK" altLang="cs-CZ" sz="2000" dirty="0">
                <a:solidFill>
                  <a:srgbClr val="114454"/>
                </a:solidFill>
                <a:latin typeface="Roboto Slab" panose="020B0604020202020204" charset="0"/>
                <a:cs typeface="Roboto Slab" panose="020B0604020202020204" charset="0"/>
                <a:sym typeface="Nixie One" panose="020B0604020202020204" charset="0"/>
              </a:rPr>
              <a:t>, </a:t>
            </a:r>
            <a:r>
              <a:rPr lang="sk-SK" altLang="cs-CZ" sz="2000" dirty="0" err="1">
                <a:solidFill>
                  <a:srgbClr val="114454"/>
                </a:solidFill>
                <a:latin typeface="Roboto Slab" panose="020B0604020202020204" charset="0"/>
                <a:cs typeface="Roboto Slab" panose="020B0604020202020204" charset="0"/>
                <a:sym typeface="Nixie One" panose="020B0604020202020204" charset="0"/>
              </a:rPr>
              <a:t>Stuhl</a:t>
            </a:r>
            <a:r>
              <a:rPr lang="sk-SK" altLang="cs-CZ" sz="2000" dirty="0">
                <a:solidFill>
                  <a:srgbClr val="114454"/>
                </a:solidFill>
                <a:latin typeface="Roboto Slab" panose="020B0604020202020204" charset="0"/>
                <a:cs typeface="Roboto Slab" panose="020B0604020202020204" charset="0"/>
                <a:sym typeface="Nixie One" panose="020B0604020202020204" charset="0"/>
              </a:rPr>
              <a:t>, </a:t>
            </a:r>
            <a:r>
              <a:rPr lang="sk-SK" altLang="cs-CZ" sz="2000" dirty="0" err="1">
                <a:solidFill>
                  <a:srgbClr val="114454"/>
                </a:solidFill>
                <a:latin typeface="Roboto Slab" panose="020B0604020202020204" charset="0"/>
                <a:cs typeface="Roboto Slab" panose="020B0604020202020204" charset="0"/>
                <a:sym typeface="Nixie One" panose="020B0604020202020204" charset="0"/>
              </a:rPr>
              <a:t>Korridor</a:t>
            </a:r>
            <a:r>
              <a:rPr lang="sk-SK" altLang="cs-CZ" sz="2000" dirty="0">
                <a:solidFill>
                  <a:srgbClr val="114454"/>
                </a:solidFill>
                <a:latin typeface="Roboto Slab" panose="020B0604020202020204" charset="0"/>
                <a:cs typeface="Roboto Slab" panose="020B0604020202020204" charset="0"/>
                <a:sym typeface="Nixie One" panose="020B0604020202020204" charset="0"/>
              </a:rPr>
              <a:t>, </a:t>
            </a:r>
            <a:r>
              <a:rPr lang="sk-SK" altLang="cs-CZ" sz="2000" dirty="0" err="1">
                <a:solidFill>
                  <a:srgbClr val="114454"/>
                </a:solidFill>
                <a:latin typeface="Roboto Slab" panose="020B0604020202020204" charset="0"/>
                <a:cs typeface="Roboto Slab" panose="020B0604020202020204" charset="0"/>
                <a:sym typeface="Nixie One" panose="020B0604020202020204" charset="0"/>
              </a:rPr>
              <a:t>Schulhof</a:t>
            </a:r>
            <a:r>
              <a:rPr lang="sk-SK" altLang="cs-CZ" sz="2000" dirty="0">
                <a:solidFill>
                  <a:srgbClr val="114454"/>
                </a:solidFill>
                <a:latin typeface="Roboto Slab" panose="020B0604020202020204" charset="0"/>
                <a:cs typeface="Roboto Slab" panose="020B0604020202020204" charset="0"/>
                <a:sym typeface="Nixie One" panose="020B0604020202020204" charset="0"/>
              </a:rPr>
              <a:t>, Kuli, </a:t>
            </a:r>
            <a:r>
              <a:rPr lang="sk-SK" altLang="cs-CZ" sz="2000" dirty="0" err="1">
                <a:solidFill>
                  <a:srgbClr val="114454"/>
                </a:solidFill>
                <a:latin typeface="Roboto Slab" panose="020B0604020202020204" charset="0"/>
                <a:cs typeface="Roboto Slab" panose="020B0604020202020204" charset="0"/>
                <a:sym typeface="Nixie One" panose="020B0604020202020204" charset="0"/>
              </a:rPr>
              <a:t>Textmarker</a:t>
            </a:r>
            <a:r>
              <a:rPr lang="sk-SK" altLang="cs-CZ" sz="2000" dirty="0">
                <a:solidFill>
                  <a:srgbClr val="114454"/>
                </a:solidFill>
                <a:latin typeface="Roboto Slab" panose="020B0604020202020204" charset="0"/>
                <a:cs typeface="Roboto Slab" panose="020B0604020202020204" charset="0"/>
                <a:sym typeface="Nixie One" panose="020B0604020202020204" charset="0"/>
              </a:rPr>
              <a:t>, </a:t>
            </a:r>
            <a:r>
              <a:rPr lang="sk-SK" altLang="cs-CZ" sz="2000" dirty="0" err="1">
                <a:solidFill>
                  <a:srgbClr val="114454"/>
                </a:solidFill>
                <a:latin typeface="Roboto Slab" panose="020B0604020202020204" charset="0"/>
                <a:cs typeface="Roboto Slab" panose="020B0604020202020204" charset="0"/>
                <a:sym typeface="Nixie One" panose="020B0604020202020204" charset="0"/>
              </a:rPr>
              <a:t>Klebstoff</a:t>
            </a:r>
            <a:r>
              <a:rPr lang="sk-SK" altLang="cs-CZ" sz="2000" dirty="0">
                <a:solidFill>
                  <a:srgbClr val="114454"/>
                </a:solidFill>
                <a:latin typeface="Roboto Slab" panose="020B0604020202020204" charset="0"/>
                <a:cs typeface="Roboto Slab" panose="020B0604020202020204" charset="0"/>
                <a:sym typeface="Nixie One" panose="020B0604020202020204" charset="0"/>
              </a:rPr>
              <a:t>, </a:t>
            </a:r>
            <a:r>
              <a:rPr lang="sk-SK" altLang="cs-CZ" sz="2000" dirty="0" err="1">
                <a:solidFill>
                  <a:srgbClr val="114454"/>
                </a:solidFill>
                <a:latin typeface="Roboto Slab" panose="020B0604020202020204" charset="0"/>
                <a:cs typeface="Roboto Slab" panose="020B0604020202020204" charset="0"/>
                <a:sym typeface="Nixie One" panose="020B0604020202020204" charset="0"/>
              </a:rPr>
              <a:t>Beistift</a:t>
            </a:r>
            <a:r>
              <a:rPr lang="sk-SK" altLang="cs-CZ" sz="2000" dirty="0">
                <a:solidFill>
                  <a:srgbClr val="114454"/>
                </a:solidFill>
                <a:latin typeface="Roboto Slab" panose="020B0604020202020204" charset="0"/>
                <a:cs typeface="Roboto Slab" panose="020B0604020202020204" charset="0"/>
                <a:sym typeface="Nixie One" panose="020B0604020202020204" charset="0"/>
              </a:rPr>
              <a:t>, </a:t>
            </a:r>
            <a:r>
              <a:rPr lang="sk-SK" altLang="cs-CZ" sz="2000" dirty="0" err="1">
                <a:solidFill>
                  <a:srgbClr val="114454"/>
                </a:solidFill>
                <a:latin typeface="Roboto Slab" panose="020B0604020202020204" charset="0"/>
                <a:cs typeface="Roboto Slab" panose="020B0604020202020204" charset="0"/>
                <a:sym typeface="Nixie One" panose="020B0604020202020204" charset="0"/>
              </a:rPr>
              <a:t>Ordner</a:t>
            </a:r>
            <a:r>
              <a:rPr lang="sk-SK" altLang="cs-CZ" sz="2000" dirty="0">
                <a:solidFill>
                  <a:srgbClr val="114454"/>
                </a:solidFill>
                <a:latin typeface="Roboto Slab" panose="020B0604020202020204" charset="0"/>
                <a:cs typeface="Roboto Slab" panose="020B0604020202020204" charset="0"/>
                <a:sym typeface="Nixie One" panose="020B0604020202020204" charset="0"/>
              </a:rPr>
              <a:t>, </a:t>
            </a:r>
            <a:r>
              <a:rPr lang="sk-SK" altLang="cs-CZ" sz="2000" dirty="0" err="1">
                <a:solidFill>
                  <a:srgbClr val="114454"/>
                </a:solidFill>
                <a:latin typeface="Roboto Slab" panose="020B0604020202020204" charset="0"/>
                <a:cs typeface="Roboto Slab" panose="020B0604020202020204" charset="0"/>
                <a:sym typeface="Nixie One" panose="020B0604020202020204" charset="0"/>
              </a:rPr>
              <a:t>Radiergummi</a:t>
            </a:r>
            <a:r>
              <a:rPr lang="sk-SK" altLang="cs-CZ" sz="2000" dirty="0">
                <a:solidFill>
                  <a:srgbClr val="114454"/>
                </a:solidFill>
                <a:latin typeface="Roboto Slab" panose="020B0604020202020204" charset="0"/>
                <a:cs typeface="Roboto Slab" panose="020B0604020202020204" charset="0"/>
                <a:sym typeface="Nixie One" panose="020B0604020202020204" charset="0"/>
              </a:rPr>
              <a:t> u. v. a.</a:t>
            </a:r>
          </a:p>
          <a:p>
            <a:pPr marL="50800" indent="0" eaLnBrk="1" hangingPunct="1">
              <a:spcAft>
                <a:spcPct val="0"/>
              </a:spcAft>
              <a:buClr>
                <a:srgbClr val="114454"/>
              </a:buClr>
              <a:buFont typeface="Arial" panose="020B0604020202020204" pitchFamily="34" charset="0"/>
              <a:buNone/>
            </a:pPr>
            <a:r>
              <a:rPr lang="sk-SK" altLang="cs-CZ" sz="2000" b="1" dirty="0" err="1">
                <a:solidFill>
                  <a:srgbClr val="FF0000"/>
                </a:solidFill>
                <a:latin typeface="Roboto Slab" panose="020B0604020202020204" charset="0"/>
                <a:cs typeface="Roboto Slab" panose="020B0604020202020204" charset="0"/>
                <a:sym typeface="Nixie One" panose="020B0604020202020204" charset="0"/>
              </a:rPr>
              <a:t>die</a:t>
            </a:r>
            <a:r>
              <a:rPr lang="sk-SK" altLang="cs-CZ" sz="2000" b="1" dirty="0">
                <a:solidFill>
                  <a:srgbClr val="FF0000"/>
                </a:solidFill>
                <a:latin typeface="Roboto Slab" panose="020B0604020202020204" charset="0"/>
                <a:cs typeface="Roboto Slab" panose="020B0604020202020204" charset="0"/>
                <a:sym typeface="Nixie One" panose="020B0604020202020204" charset="0"/>
              </a:rPr>
              <a:t> -  </a:t>
            </a:r>
            <a:r>
              <a:rPr lang="sk-SK" altLang="cs-CZ" sz="2000" b="1" dirty="0" err="1">
                <a:solidFill>
                  <a:srgbClr val="FF0000"/>
                </a:solidFill>
                <a:latin typeface="Roboto Slab" panose="020B0604020202020204" charset="0"/>
                <a:cs typeface="Roboto Slab" panose="020B0604020202020204" charset="0"/>
                <a:sym typeface="Nixie One" panose="020B0604020202020204" charset="0"/>
              </a:rPr>
              <a:t>Lehrerin</a:t>
            </a:r>
            <a:r>
              <a:rPr lang="sk-SK" altLang="cs-CZ" sz="2000" b="1" dirty="0">
                <a:solidFill>
                  <a:srgbClr val="FF0000"/>
                </a:solidFill>
                <a:latin typeface="Roboto Slab" panose="020B0604020202020204" charset="0"/>
                <a:cs typeface="Roboto Slab" panose="020B0604020202020204" charset="0"/>
                <a:sym typeface="Nixie One" panose="020B0604020202020204" charset="0"/>
              </a:rPr>
              <a:t>, </a:t>
            </a:r>
            <a:r>
              <a:rPr lang="sk-SK" altLang="cs-CZ" sz="2000" b="1" dirty="0" err="1">
                <a:solidFill>
                  <a:srgbClr val="FF0000"/>
                </a:solidFill>
                <a:latin typeface="Roboto Slab" panose="020B0604020202020204" charset="0"/>
                <a:cs typeface="Roboto Slab" panose="020B0604020202020204" charset="0"/>
                <a:sym typeface="Nixie One" panose="020B0604020202020204" charset="0"/>
              </a:rPr>
              <a:t>Schülerin</a:t>
            </a:r>
            <a:r>
              <a:rPr lang="sk-SK" altLang="cs-CZ" sz="2000" b="1" dirty="0">
                <a:solidFill>
                  <a:srgbClr val="FF0000"/>
                </a:solidFill>
                <a:latin typeface="Roboto Slab" panose="020B0604020202020204" charset="0"/>
                <a:cs typeface="Roboto Slab" panose="020B0604020202020204" charset="0"/>
                <a:sym typeface="Nixie One" panose="020B0604020202020204" charset="0"/>
              </a:rPr>
              <a:t>, </a:t>
            </a:r>
            <a:r>
              <a:rPr lang="sk-SK" altLang="cs-CZ" sz="2000" b="1" dirty="0" err="1">
                <a:solidFill>
                  <a:srgbClr val="FF0000"/>
                </a:solidFill>
                <a:latin typeface="Roboto Slab" panose="020B0604020202020204" charset="0"/>
                <a:cs typeface="Roboto Slab" panose="020B0604020202020204" charset="0"/>
                <a:sym typeface="Nixie One" panose="020B0604020202020204" charset="0"/>
              </a:rPr>
              <a:t>Schulkantine</a:t>
            </a:r>
            <a:r>
              <a:rPr lang="sk-SK" altLang="cs-CZ" sz="2000" b="1" dirty="0">
                <a:solidFill>
                  <a:srgbClr val="FF0000"/>
                </a:solidFill>
                <a:latin typeface="Roboto Slab" panose="020B0604020202020204" charset="0"/>
                <a:cs typeface="Roboto Slab" panose="020B0604020202020204" charset="0"/>
                <a:sym typeface="Nixie One" panose="020B0604020202020204" charset="0"/>
              </a:rPr>
              <a:t>, </a:t>
            </a:r>
            <a:r>
              <a:rPr lang="sk-SK" altLang="cs-CZ" sz="2000" b="1" dirty="0" err="1">
                <a:solidFill>
                  <a:srgbClr val="FF0000"/>
                </a:solidFill>
                <a:latin typeface="Roboto Slab" panose="020B0604020202020204" charset="0"/>
                <a:cs typeface="Roboto Slab" panose="020B0604020202020204" charset="0"/>
                <a:sym typeface="Nixie One" panose="020B0604020202020204" charset="0"/>
              </a:rPr>
              <a:t>Kreide</a:t>
            </a:r>
            <a:r>
              <a:rPr lang="sk-SK" altLang="cs-CZ" sz="2000" b="1" dirty="0">
                <a:solidFill>
                  <a:srgbClr val="FF0000"/>
                </a:solidFill>
                <a:latin typeface="Roboto Slab" panose="020B0604020202020204" charset="0"/>
                <a:cs typeface="Roboto Slab" panose="020B0604020202020204" charset="0"/>
                <a:sym typeface="Nixie One" panose="020B0604020202020204" charset="0"/>
              </a:rPr>
              <a:t>, </a:t>
            </a:r>
            <a:r>
              <a:rPr lang="sk-SK" altLang="cs-CZ" sz="2000" b="1" dirty="0" err="1">
                <a:solidFill>
                  <a:srgbClr val="FF0000"/>
                </a:solidFill>
                <a:latin typeface="Roboto Slab" panose="020B0604020202020204" charset="0"/>
                <a:cs typeface="Roboto Slab" panose="020B0604020202020204" charset="0"/>
                <a:sym typeface="Nixie One" panose="020B0604020202020204" charset="0"/>
              </a:rPr>
              <a:t>Tafel</a:t>
            </a:r>
            <a:r>
              <a:rPr lang="sk-SK" altLang="cs-CZ" sz="2000" b="1" dirty="0">
                <a:solidFill>
                  <a:srgbClr val="FF0000"/>
                </a:solidFill>
                <a:latin typeface="Roboto Slab" panose="020B0604020202020204" charset="0"/>
                <a:cs typeface="Roboto Slab" panose="020B0604020202020204" charset="0"/>
                <a:sym typeface="Nixie One" panose="020B0604020202020204" charset="0"/>
              </a:rPr>
              <a:t>, </a:t>
            </a:r>
            <a:r>
              <a:rPr lang="sk-SK" altLang="cs-CZ" sz="2000" b="1" dirty="0" err="1">
                <a:solidFill>
                  <a:srgbClr val="FF0000"/>
                </a:solidFill>
                <a:latin typeface="Roboto Slab" panose="020B0604020202020204" charset="0"/>
                <a:cs typeface="Roboto Slab" panose="020B0604020202020204" charset="0"/>
                <a:sym typeface="Nixie One" panose="020B0604020202020204" charset="0"/>
              </a:rPr>
              <a:t>Schultasche</a:t>
            </a:r>
            <a:r>
              <a:rPr lang="sk-SK" altLang="cs-CZ" sz="2000" b="1" dirty="0">
                <a:solidFill>
                  <a:srgbClr val="FF0000"/>
                </a:solidFill>
                <a:latin typeface="Roboto Slab" panose="020B0604020202020204" charset="0"/>
                <a:cs typeface="Roboto Slab" panose="020B0604020202020204" charset="0"/>
                <a:sym typeface="Nixie One" panose="020B0604020202020204" charset="0"/>
              </a:rPr>
              <a:t>, </a:t>
            </a:r>
            <a:r>
              <a:rPr lang="sk-SK" altLang="cs-CZ" sz="2000" b="1" dirty="0" err="1">
                <a:solidFill>
                  <a:srgbClr val="FF0000"/>
                </a:solidFill>
                <a:latin typeface="Roboto Slab" panose="020B0604020202020204" charset="0"/>
                <a:cs typeface="Roboto Slab" panose="020B0604020202020204" charset="0"/>
                <a:sym typeface="Nixie One" panose="020B0604020202020204" charset="0"/>
              </a:rPr>
              <a:t>Musik</a:t>
            </a:r>
            <a:r>
              <a:rPr lang="sk-SK" altLang="cs-CZ" sz="2000" b="1" dirty="0">
                <a:solidFill>
                  <a:srgbClr val="FF0000"/>
                </a:solidFill>
                <a:latin typeface="Roboto Slab" panose="020B0604020202020204" charset="0"/>
                <a:cs typeface="Roboto Slab" panose="020B0604020202020204" charset="0"/>
                <a:sym typeface="Nixie One" panose="020B0604020202020204" charset="0"/>
              </a:rPr>
              <a:t>, </a:t>
            </a:r>
            <a:r>
              <a:rPr lang="sk-SK" altLang="cs-CZ" sz="2000" b="1" dirty="0" err="1">
                <a:solidFill>
                  <a:srgbClr val="FF0000"/>
                </a:solidFill>
                <a:latin typeface="Roboto Slab" panose="020B0604020202020204" charset="0"/>
                <a:cs typeface="Roboto Slab" panose="020B0604020202020204" charset="0"/>
                <a:sym typeface="Nixie One" panose="020B0604020202020204" charset="0"/>
              </a:rPr>
              <a:t>Mitschülerin</a:t>
            </a:r>
            <a:r>
              <a:rPr lang="sk-SK" altLang="cs-CZ" sz="2000" b="1" dirty="0">
                <a:solidFill>
                  <a:srgbClr val="FF0000"/>
                </a:solidFill>
                <a:latin typeface="Roboto Slab" panose="020B0604020202020204" charset="0"/>
                <a:cs typeface="Roboto Slab" panose="020B0604020202020204" charset="0"/>
                <a:sym typeface="Nixie One" panose="020B0604020202020204" charset="0"/>
              </a:rPr>
              <a:t>, </a:t>
            </a:r>
            <a:r>
              <a:rPr lang="sk-SK" altLang="cs-CZ" sz="2000" b="1" dirty="0" err="1">
                <a:solidFill>
                  <a:srgbClr val="FF0000"/>
                </a:solidFill>
                <a:latin typeface="Roboto Slab" panose="020B0604020202020204" charset="0"/>
                <a:cs typeface="Roboto Slab" panose="020B0604020202020204" charset="0"/>
                <a:sym typeface="Nixie One" panose="020B0604020202020204" charset="0"/>
              </a:rPr>
              <a:t>Wandzeitung</a:t>
            </a:r>
            <a:r>
              <a:rPr lang="sk-SK" altLang="cs-CZ" sz="2000" b="1" dirty="0">
                <a:solidFill>
                  <a:srgbClr val="FF0000"/>
                </a:solidFill>
                <a:latin typeface="Roboto Slab" panose="020B0604020202020204" charset="0"/>
                <a:cs typeface="Roboto Slab" panose="020B0604020202020204" charset="0"/>
                <a:sym typeface="Nixie One" panose="020B0604020202020204" charset="0"/>
              </a:rPr>
              <a:t>, </a:t>
            </a:r>
            <a:r>
              <a:rPr lang="sk-SK" altLang="cs-CZ" sz="2000" b="1" dirty="0" err="1">
                <a:solidFill>
                  <a:srgbClr val="FF0000"/>
                </a:solidFill>
                <a:latin typeface="Roboto Slab" panose="020B0604020202020204" charset="0"/>
                <a:cs typeface="Roboto Slab" panose="020B0604020202020204" charset="0"/>
                <a:sym typeface="Nixie One" panose="020B0604020202020204" charset="0"/>
              </a:rPr>
              <a:t>Pinnwand</a:t>
            </a:r>
            <a:r>
              <a:rPr lang="sk-SK" altLang="cs-CZ" sz="2000" b="1" dirty="0">
                <a:solidFill>
                  <a:srgbClr val="FF0000"/>
                </a:solidFill>
                <a:latin typeface="Roboto Slab" panose="020B0604020202020204" charset="0"/>
                <a:cs typeface="Roboto Slab" panose="020B0604020202020204" charset="0"/>
                <a:sym typeface="Nixie One" panose="020B0604020202020204" charset="0"/>
              </a:rPr>
              <a:t> u. v. a.</a:t>
            </a:r>
          </a:p>
          <a:p>
            <a:pPr marL="50800" indent="0" eaLnBrk="1" hangingPunct="1">
              <a:spcAft>
                <a:spcPct val="0"/>
              </a:spcAft>
              <a:buClr>
                <a:srgbClr val="114454"/>
              </a:buClr>
              <a:buFont typeface="Arial" panose="020B0604020202020204" pitchFamily="34" charset="0"/>
              <a:buNone/>
            </a:pPr>
            <a:r>
              <a:rPr lang="sk-SK" altLang="cs-CZ" sz="2000" b="1" dirty="0">
                <a:solidFill>
                  <a:srgbClr val="FFC000"/>
                </a:solidFill>
                <a:latin typeface="Roboto Slab" panose="020B0604020202020204" charset="0"/>
                <a:cs typeface="Roboto Slab" panose="020B0604020202020204" charset="0"/>
                <a:sym typeface="Nixie One" panose="020B0604020202020204" charset="0"/>
              </a:rPr>
              <a:t>das – </a:t>
            </a:r>
            <a:r>
              <a:rPr lang="sk-SK" altLang="cs-CZ" sz="2000" b="1" dirty="0" err="1">
                <a:solidFill>
                  <a:srgbClr val="FFC000"/>
                </a:solidFill>
                <a:latin typeface="Roboto Slab" panose="020B0604020202020204" charset="0"/>
                <a:cs typeface="Roboto Slab" panose="020B0604020202020204" charset="0"/>
                <a:sym typeface="Nixie One" panose="020B0604020202020204" charset="0"/>
              </a:rPr>
              <a:t>Labor</a:t>
            </a:r>
            <a:r>
              <a:rPr lang="sk-SK" altLang="cs-CZ" sz="2000" b="1" dirty="0">
                <a:solidFill>
                  <a:srgbClr val="FFC000"/>
                </a:solidFill>
                <a:latin typeface="Roboto Slab" panose="020B0604020202020204" charset="0"/>
                <a:cs typeface="Roboto Slab" panose="020B0604020202020204" charset="0"/>
                <a:sym typeface="Nixie One" panose="020B0604020202020204" charset="0"/>
              </a:rPr>
              <a:t>, </a:t>
            </a:r>
            <a:r>
              <a:rPr lang="sk-SK" altLang="cs-CZ" sz="2000" b="1" dirty="0" err="1">
                <a:solidFill>
                  <a:srgbClr val="FFC000"/>
                </a:solidFill>
                <a:latin typeface="Roboto Slab" panose="020B0604020202020204" charset="0"/>
                <a:cs typeface="Roboto Slab" panose="020B0604020202020204" charset="0"/>
                <a:sym typeface="Nixie One" panose="020B0604020202020204" charset="0"/>
              </a:rPr>
              <a:t>Heft</a:t>
            </a:r>
            <a:r>
              <a:rPr lang="sk-SK" altLang="cs-CZ" sz="2000" b="1" dirty="0">
                <a:solidFill>
                  <a:srgbClr val="FFC000"/>
                </a:solidFill>
                <a:latin typeface="Roboto Slab" panose="020B0604020202020204" charset="0"/>
                <a:cs typeface="Roboto Slab" panose="020B0604020202020204" charset="0"/>
                <a:sym typeface="Nixie One" panose="020B0604020202020204" charset="0"/>
              </a:rPr>
              <a:t>, Buch, </a:t>
            </a:r>
            <a:r>
              <a:rPr lang="sk-SK" altLang="cs-CZ" sz="2000" b="1" dirty="0" err="1">
                <a:solidFill>
                  <a:srgbClr val="FFC000"/>
                </a:solidFill>
                <a:latin typeface="Roboto Slab" panose="020B0604020202020204" charset="0"/>
                <a:cs typeface="Roboto Slab" panose="020B0604020202020204" charset="0"/>
                <a:sym typeface="Nixie One" panose="020B0604020202020204" charset="0"/>
              </a:rPr>
              <a:t>Lineal</a:t>
            </a:r>
            <a:r>
              <a:rPr lang="sk-SK" altLang="cs-CZ" sz="2000" b="1" dirty="0">
                <a:solidFill>
                  <a:srgbClr val="FFC000"/>
                </a:solidFill>
                <a:latin typeface="Roboto Slab" panose="020B0604020202020204" charset="0"/>
                <a:cs typeface="Roboto Slab" panose="020B0604020202020204" charset="0"/>
                <a:sym typeface="Nixie One" panose="020B0604020202020204" charset="0"/>
              </a:rPr>
              <a:t>, </a:t>
            </a:r>
            <a:r>
              <a:rPr lang="sk-SK" altLang="cs-CZ" sz="2000" b="1" dirty="0" err="1">
                <a:solidFill>
                  <a:srgbClr val="FFC000"/>
                </a:solidFill>
                <a:latin typeface="Roboto Slab" panose="020B0604020202020204" charset="0"/>
                <a:cs typeface="Roboto Slab" panose="020B0604020202020204" charset="0"/>
                <a:sym typeface="Nixie One" panose="020B0604020202020204" charset="0"/>
              </a:rPr>
              <a:t>Mäppchen</a:t>
            </a:r>
            <a:r>
              <a:rPr lang="sk-SK" altLang="cs-CZ" sz="2000" b="1" dirty="0">
                <a:solidFill>
                  <a:srgbClr val="FFC000"/>
                </a:solidFill>
                <a:latin typeface="Roboto Slab" panose="020B0604020202020204" charset="0"/>
                <a:cs typeface="Roboto Slab" panose="020B0604020202020204" charset="0"/>
                <a:sym typeface="Nixie One" panose="020B0604020202020204" charset="0"/>
              </a:rPr>
              <a:t>, Fach, </a:t>
            </a:r>
            <a:r>
              <a:rPr lang="sk-SK" altLang="cs-CZ" sz="2000" b="1" dirty="0" err="1">
                <a:solidFill>
                  <a:srgbClr val="FFC000"/>
                </a:solidFill>
                <a:latin typeface="Roboto Slab" panose="020B0604020202020204" charset="0"/>
                <a:cs typeface="Roboto Slab" panose="020B0604020202020204" charset="0"/>
                <a:sym typeface="Nixie One" panose="020B0604020202020204" charset="0"/>
              </a:rPr>
              <a:t>Liebelingsfach</a:t>
            </a:r>
            <a:r>
              <a:rPr lang="sk-SK" altLang="cs-CZ" sz="2000" b="1" dirty="0">
                <a:solidFill>
                  <a:srgbClr val="FFC000"/>
                </a:solidFill>
                <a:latin typeface="Roboto Slab" panose="020B0604020202020204" charset="0"/>
                <a:cs typeface="Roboto Slab" panose="020B0604020202020204" charset="0"/>
                <a:sym typeface="Nixie One" panose="020B0604020202020204" charset="0"/>
              </a:rPr>
              <a:t> u. v. a</a:t>
            </a:r>
            <a:endParaRPr lang="cs-CZ" altLang="cs-CZ" sz="2000" b="1" dirty="0">
              <a:solidFill>
                <a:srgbClr val="FFC000"/>
              </a:solidFill>
              <a:latin typeface="Roboto Slab" panose="020B0604020202020204" charset="0"/>
              <a:cs typeface="Roboto Slab" panose="020B0604020202020204" charset="0"/>
              <a:sym typeface="Nixie One" panose="020B0604020202020204" charset="0"/>
            </a:endParaRPr>
          </a:p>
        </p:txBody>
      </p:sp>
      <p:sp>
        <p:nvSpPr>
          <p:cNvPr id="10243" name="Google Shape;169;p18">
            <a:extLst>
              <a:ext uri="{FF2B5EF4-FFF2-40B4-BE49-F238E27FC236}">
                <a16:creationId xmlns:a16="http://schemas.microsoft.com/office/drawing/2014/main" id="{6DBFF0C4-21D3-4C9C-A78A-595165785B2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A00D760C-9B25-45FF-AAC5-C2B84CF813DD}" type="slidenum">
              <a:rPr lang="sk-SK" altLang="cs-CZ" sz="800" smtClean="0">
                <a:solidFill>
                  <a:srgbClr val="FFFFFF"/>
                </a:solidFill>
                <a:latin typeface="Roboto Slab" panose="020B0604020202020204" charset="0"/>
                <a:sym typeface="Roboto Slab" panose="020B0604020202020204" charset="0"/>
              </a:rPr>
              <a:pPr>
                <a:buFont typeface="Arial" panose="020B0604020202020204" pitchFamily="34" charset="0"/>
                <a:buNone/>
              </a:pPr>
              <a:t>5</a:t>
            </a:fld>
            <a:endParaRPr lang="sk-SK" altLang="cs-CZ" sz="800">
              <a:solidFill>
                <a:srgbClr val="FFFFFF"/>
              </a:solidFill>
              <a:latin typeface="Roboto Slab" panose="020B0604020202020204" charset="0"/>
              <a:sym typeface="Roboto Slab" panose="020B0604020202020204" charset="0"/>
            </a:endParaRPr>
          </a:p>
        </p:txBody>
      </p:sp>
      <p:sp>
        <p:nvSpPr>
          <p:cNvPr id="10244" name="Nadpis 1">
            <a:extLst>
              <a:ext uri="{FF2B5EF4-FFF2-40B4-BE49-F238E27FC236}">
                <a16:creationId xmlns:a16="http://schemas.microsoft.com/office/drawing/2014/main" id="{6402E723-B8D6-4660-A52D-B0AFF9B9AF6C}"/>
              </a:ext>
            </a:extLst>
          </p:cNvPr>
          <p:cNvSpPr txBox="1">
            <a:spLocks noGrp="1"/>
          </p:cNvSpPr>
          <p:nvPr>
            <p:ph type="title"/>
          </p:nvPr>
        </p:nvSpPr>
        <p:spPr>
          <a:xfrm>
            <a:off x="142875" y="587375"/>
            <a:ext cx="4429125" cy="1028700"/>
          </a:xfrm>
        </p:spPr>
        <p:txBody>
          <a:bodyPr/>
          <a:lstStyle/>
          <a:p>
            <a:pPr>
              <a:spcBef>
                <a:spcPct val="0"/>
              </a:spcBef>
              <a:spcAft>
                <a:spcPct val="0"/>
              </a:spcAft>
            </a:pPr>
            <a:endParaRPr lang="cs-CZ" altLang="cs-CZ">
              <a:latin typeface="Arial" panose="020B0604020202020204" pitchFamily="34" charset="0"/>
              <a:cs typeface="Arial" panose="020B0604020202020204" pitchFamily="34" charset="0"/>
            </a:endParaRPr>
          </a:p>
        </p:txBody>
      </p:sp>
      <p:pic>
        <p:nvPicPr>
          <p:cNvPr id="10245" name="Obrázok 6" descr="Erasmus+ logo EN.jpg">
            <a:extLst>
              <a:ext uri="{FF2B5EF4-FFF2-40B4-BE49-F238E27FC236}">
                <a16:creationId xmlns:a16="http://schemas.microsoft.com/office/drawing/2014/main" id="{59B5A9BF-6FE7-4079-9C55-D55CE674176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9225" y="833438"/>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BlokTextu 14">
            <a:extLst>
              <a:ext uri="{FF2B5EF4-FFF2-40B4-BE49-F238E27FC236}">
                <a16:creationId xmlns:a16="http://schemas.microsoft.com/office/drawing/2014/main" id="{7A8429FD-9DB8-461E-83F6-2C149BF7EAD3}"/>
              </a:ext>
            </a:extLst>
          </p:cNvPr>
          <p:cNvSpPr txBox="1">
            <a:spLocks noChangeArrowheads="1"/>
          </p:cNvSpPr>
          <p:nvPr/>
        </p:nvSpPr>
        <p:spPr bwMode="auto">
          <a:xfrm>
            <a:off x="306566" y="4863274"/>
            <a:ext cx="3217863" cy="276999"/>
          </a:xfrm>
          <a:prstGeom prst="rect">
            <a:avLst/>
          </a:prstGeom>
          <a:solidFill>
            <a:schemeClr val="accent6">
              <a:lumMod val="75000"/>
            </a:schemeClr>
          </a:solidFill>
          <a:ln>
            <a:noFill/>
          </a:ln>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buClrTx/>
              <a:buFontTx/>
              <a:buNone/>
              <a:defRPr/>
            </a:pPr>
            <a:r>
              <a:rPr lang="sk-SK" altLang="cs-CZ" sz="1200" b="1" dirty="0">
                <a:latin typeface="Roboto Slab" panose="020B0604020202020204" charset="0"/>
                <a:ea typeface="Roboto Slab" panose="020B0604020202020204" charset="0"/>
              </a:rPr>
              <a:t>2020-1-SK01-KA226-SCH-094350</a:t>
            </a:r>
          </a:p>
        </p:txBody>
      </p:sp>
    </p:spTree>
    <p:extLst>
      <p:ext uri="{BB962C8B-B14F-4D97-AF65-F5344CB8AC3E}">
        <p14:creationId xmlns:p14="http://schemas.microsoft.com/office/powerpoint/2010/main" val="1256550136"/>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číslo snímky 1">
            <a:extLst>
              <a:ext uri="{FF2B5EF4-FFF2-40B4-BE49-F238E27FC236}">
                <a16:creationId xmlns:a16="http://schemas.microsoft.com/office/drawing/2014/main" id="{95CAF07C-F14A-4D98-A859-A471908648AD}"/>
              </a:ext>
            </a:extLst>
          </p:cNvPr>
          <p:cNvSpPr>
            <a:spLocks noGrp="1"/>
          </p:cNvSpPr>
          <p:nvPr>
            <p:ph type="sldNum" idx="10"/>
          </p:nvPr>
        </p:nvSpPr>
        <p:spPr/>
        <p:txBody>
          <a:bodyPr/>
          <a:lstStyle/>
          <a:p>
            <a:fld id="{756B228E-4CA4-4999-B61B-9090423EBAE5}" type="slidenum">
              <a:rPr lang="sk-SK" altLang="cs-CZ" smtClean="0"/>
              <a:pPr/>
              <a:t>6</a:t>
            </a:fld>
            <a:endParaRPr lang="sk-SK" altLang="cs-CZ"/>
          </a:p>
        </p:txBody>
      </p:sp>
      <p:sp>
        <p:nvSpPr>
          <p:cNvPr id="3" name="BlokTextu 2">
            <a:extLst>
              <a:ext uri="{FF2B5EF4-FFF2-40B4-BE49-F238E27FC236}">
                <a16:creationId xmlns:a16="http://schemas.microsoft.com/office/drawing/2014/main" id="{D1FDB0DA-04B1-4D63-B46E-AC1450394F56}"/>
              </a:ext>
            </a:extLst>
          </p:cNvPr>
          <p:cNvSpPr txBox="1"/>
          <p:nvPr/>
        </p:nvSpPr>
        <p:spPr>
          <a:xfrm>
            <a:off x="827584" y="555526"/>
            <a:ext cx="8064896" cy="1323439"/>
          </a:xfrm>
          <a:prstGeom prst="rect">
            <a:avLst/>
          </a:prstGeom>
          <a:noFill/>
        </p:spPr>
        <p:txBody>
          <a:bodyPr wrap="square" rtlCol="0">
            <a:spAutoFit/>
          </a:bodyPr>
          <a:lstStyle/>
          <a:p>
            <a:r>
              <a:rPr lang="sk-SK" sz="2000" b="1" dirty="0" err="1">
                <a:solidFill>
                  <a:srgbClr val="7030A0"/>
                </a:solidFill>
                <a:latin typeface="Roboto Slab" panose="020B0604020202020204" charset="0"/>
                <a:ea typeface="Roboto Slab" panose="020B0604020202020204" charset="0"/>
              </a:rPr>
              <a:t>die</a:t>
            </a:r>
            <a:r>
              <a:rPr lang="sk-SK" sz="2000" b="1" dirty="0">
                <a:solidFill>
                  <a:srgbClr val="7030A0"/>
                </a:solidFill>
                <a:latin typeface="Roboto Slab" panose="020B0604020202020204" charset="0"/>
                <a:ea typeface="Roboto Slab" panose="020B0604020202020204" charset="0"/>
              </a:rPr>
              <a:t> – </a:t>
            </a:r>
            <a:r>
              <a:rPr lang="sk-SK" sz="2000" b="1" dirty="0" err="1">
                <a:solidFill>
                  <a:srgbClr val="7030A0"/>
                </a:solidFill>
                <a:latin typeface="Roboto Slab" panose="020B0604020202020204" charset="0"/>
                <a:ea typeface="Roboto Slab" panose="020B0604020202020204" charset="0"/>
              </a:rPr>
              <a:t>Plural</a:t>
            </a:r>
            <a:r>
              <a:rPr lang="sk-SK" sz="2000" b="1" dirty="0">
                <a:solidFill>
                  <a:srgbClr val="7030A0"/>
                </a:solidFill>
                <a:latin typeface="Roboto Slab" panose="020B0604020202020204" charset="0"/>
                <a:ea typeface="Roboto Slab" panose="020B0604020202020204" charset="0"/>
              </a:rPr>
              <a:t> – </a:t>
            </a:r>
            <a:r>
              <a:rPr lang="sk-SK" sz="2000" dirty="0" err="1">
                <a:solidFill>
                  <a:srgbClr val="7030A0"/>
                </a:solidFill>
                <a:latin typeface="Roboto Slab" panose="020B0604020202020204" charset="0"/>
                <a:ea typeface="Roboto Slab" panose="020B0604020202020204" charset="0"/>
              </a:rPr>
              <a:t>Ferien</a:t>
            </a:r>
            <a:r>
              <a:rPr lang="sk-SK" sz="2000" dirty="0">
                <a:solidFill>
                  <a:srgbClr val="7030A0"/>
                </a:solidFill>
                <a:latin typeface="Roboto Slab" panose="020B0604020202020204" charset="0"/>
                <a:ea typeface="Roboto Slab" panose="020B0604020202020204" charset="0"/>
              </a:rPr>
              <a:t>, </a:t>
            </a:r>
            <a:r>
              <a:rPr lang="sk-SK" sz="2000" dirty="0" err="1">
                <a:solidFill>
                  <a:srgbClr val="7030A0"/>
                </a:solidFill>
                <a:latin typeface="Roboto Slab" panose="020B0604020202020204" charset="0"/>
                <a:ea typeface="Roboto Slab" panose="020B0604020202020204" charset="0"/>
              </a:rPr>
              <a:t>Sommerferien</a:t>
            </a:r>
            <a:r>
              <a:rPr lang="sk-SK" sz="2000" dirty="0">
                <a:solidFill>
                  <a:srgbClr val="7030A0"/>
                </a:solidFill>
                <a:latin typeface="Roboto Slab" panose="020B0604020202020204" charset="0"/>
                <a:ea typeface="Roboto Slab" panose="020B0604020202020204" charset="0"/>
              </a:rPr>
              <a:t>, </a:t>
            </a:r>
            <a:r>
              <a:rPr lang="sk-SK" sz="2000" dirty="0" err="1">
                <a:solidFill>
                  <a:srgbClr val="7030A0"/>
                </a:solidFill>
                <a:latin typeface="Roboto Slab" panose="020B0604020202020204" charset="0"/>
                <a:ea typeface="Roboto Slab" panose="020B0604020202020204" charset="0"/>
              </a:rPr>
              <a:t>Lehrerinnen</a:t>
            </a:r>
            <a:r>
              <a:rPr lang="sk-SK" sz="2000" dirty="0">
                <a:solidFill>
                  <a:srgbClr val="7030A0"/>
                </a:solidFill>
                <a:latin typeface="Roboto Slab" panose="020B0604020202020204" charset="0"/>
                <a:ea typeface="Roboto Slab" panose="020B0604020202020204" charset="0"/>
              </a:rPr>
              <a:t>, </a:t>
            </a:r>
            <a:r>
              <a:rPr lang="sk-SK" sz="2000" dirty="0" err="1">
                <a:solidFill>
                  <a:srgbClr val="7030A0"/>
                </a:solidFill>
                <a:latin typeface="Roboto Slab" panose="020B0604020202020204" charset="0"/>
                <a:ea typeface="Roboto Slab" panose="020B0604020202020204" charset="0"/>
              </a:rPr>
              <a:t>Schülerinnen</a:t>
            </a:r>
            <a:r>
              <a:rPr lang="sk-SK" sz="2000" dirty="0">
                <a:solidFill>
                  <a:srgbClr val="7030A0"/>
                </a:solidFill>
                <a:latin typeface="Roboto Slab" panose="020B0604020202020204" charset="0"/>
                <a:ea typeface="Roboto Slab" panose="020B0604020202020204" charset="0"/>
              </a:rPr>
              <a:t>, </a:t>
            </a:r>
            <a:r>
              <a:rPr lang="sk-SK" sz="2000" dirty="0" err="1">
                <a:solidFill>
                  <a:srgbClr val="7030A0"/>
                </a:solidFill>
                <a:latin typeface="Roboto Slab" panose="020B0604020202020204" charset="0"/>
                <a:ea typeface="Roboto Slab" panose="020B0604020202020204" charset="0"/>
              </a:rPr>
              <a:t>Räume</a:t>
            </a:r>
            <a:r>
              <a:rPr lang="sk-SK" sz="2000" dirty="0">
                <a:solidFill>
                  <a:srgbClr val="7030A0"/>
                </a:solidFill>
                <a:latin typeface="Roboto Slab" panose="020B0604020202020204" charset="0"/>
                <a:ea typeface="Roboto Slab" panose="020B0604020202020204" charset="0"/>
              </a:rPr>
              <a:t>, </a:t>
            </a:r>
            <a:r>
              <a:rPr lang="sk-SK" sz="2000" dirty="0" err="1">
                <a:solidFill>
                  <a:srgbClr val="7030A0"/>
                </a:solidFill>
                <a:latin typeface="Roboto Slab" panose="020B0604020202020204" charset="0"/>
                <a:ea typeface="Roboto Slab" panose="020B0604020202020204" charset="0"/>
              </a:rPr>
              <a:t>Klassen</a:t>
            </a:r>
            <a:r>
              <a:rPr lang="sk-SK" sz="2000" dirty="0">
                <a:solidFill>
                  <a:srgbClr val="7030A0"/>
                </a:solidFill>
                <a:latin typeface="Roboto Slab" panose="020B0604020202020204" charset="0"/>
                <a:ea typeface="Roboto Slab" panose="020B0604020202020204" charset="0"/>
              </a:rPr>
              <a:t>, </a:t>
            </a:r>
            <a:r>
              <a:rPr lang="sk-SK" sz="2000" dirty="0" err="1">
                <a:solidFill>
                  <a:srgbClr val="7030A0"/>
                </a:solidFill>
                <a:latin typeface="Roboto Slab" panose="020B0604020202020204" charset="0"/>
                <a:ea typeface="Roboto Slab" panose="020B0604020202020204" charset="0"/>
              </a:rPr>
              <a:t>Stunden</a:t>
            </a:r>
            <a:r>
              <a:rPr lang="sk-SK" sz="2000" dirty="0">
                <a:solidFill>
                  <a:srgbClr val="7030A0"/>
                </a:solidFill>
                <a:latin typeface="Roboto Slab" panose="020B0604020202020204" charset="0"/>
                <a:ea typeface="Roboto Slab" panose="020B0604020202020204" charset="0"/>
              </a:rPr>
              <a:t>, </a:t>
            </a:r>
            <a:r>
              <a:rPr lang="sk-SK" sz="2000" dirty="0" err="1">
                <a:solidFill>
                  <a:srgbClr val="7030A0"/>
                </a:solidFill>
                <a:latin typeface="Roboto Slab" panose="020B0604020202020204" charset="0"/>
                <a:ea typeface="Roboto Slab" panose="020B0604020202020204" charset="0"/>
              </a:rPr>
              <a:t>Fächer</a:t>
            </a:r>
            <a:r>
              <a:rPr lang="sk-SK" sz="2000" dirty="0">
                <a:solidFill>
                  <a:srgbClr val="7030A0"/>
                </a:solidFill>
                <a:latin typeface="Roboto Slab" panose="020B0604020202020204" charset="0"/>
                <a:ea typeface="Roboto Slab" panose="020B0604020202020204" charset="0"/>
              </a:rPr>
              <a:t> u. s. w.</a:t>
            </a:r>
          </a:p>
          <a:p>
            <a:endParaRPr lang="sk-SK" sz="2000" b="1" dirty="0">
              <a:solidFill>
                <a:srgbClr val="7030A0"/>
              </a:solidFill>
              <a:latin typeface="Roboto Slab" panose="020B0604020202020204" charset="0"/>
              <a:ea typeface="Roboto Slab" panose="020B0604020202020204" charset="0"/>
            </a:endParaRPr>
          </a:p>
          <a:p>
            <a:endParaRPr lang="cs-CZ" sz="2000" b="1" dirty="0">
              <a:solidFill>
                <a:srgbClr val="7030A0"/>
              </a:solidFill>
              <a:latin typeface="Roboto Slab" panose="020B0604020202020204" charset="0"/>
              <a:ea typeface="Roboto Slab" panose="020B0604020202020204" charset="0"/>
            </a:endParaRPr>
          </a:p>
        </p:txBody>
      </p:sp>
      <p:pic>
        <p:nvPicPr>
          <p:cNvPr id="5" name="Obrázok 6" descr="Erasmus+ logo EN.jpg">
            <a:extLst>
              <a:ext uri="{FF2B5EF4-FFF2-40B4-BE49-F238E27FC236}">
                <a16:creationId xmlns:a16="http://schemas.microsoft.com/office/drawing/2014/main" id="{4FA9178D-6F4D-4C51-8EBA-2D2B80B4F02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560" y="6598"/>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BlokTextu 3">
            <a:extLst>
              <a:ext uri="{FF2B5EF4-FFF2-40B4-BE49-F238E27FC236}">
                <a16:creationId xmlns:a16="http://schemas.microsoft.com/office/drawing/2014/main" id="{425AAB43-8612-4A9B-857E-E08BF455A48A}"/>
              </a:ext>
            </a:extLst>
          </p:cNvPr>
          <p:cNvSpPr txBox="1"/>
          <p:nvPr/>
        </p:nvSpPr>
        <p:spPr>
          <a:xfrm>
            <a:off x="611560" y="4587974"/>
            <a:ext cx="3744416" cy="276999"/>
          </a:xfrm>
          <a:prstGeom prst="rect">
            <a:avLst/>
          </a:prstGeom>
          <a:solidFill>
            <a:schemeClr val="accent6">
              <a:lumMod val="75000"/>
            </a:schemeClr>
          </a:solidFill>
        </p:spPr>
        <p:txBody>
          <a:bodyPr wrap="square" rtlCol="0">
            <a:spAutoFit/>
          </a:bodyPr>
          <a:lstStyle/>
          <a:p>
            <a:pPr algn="ctr">
              <a:buClrTx/>
              <a:buFontTx/>
              <a:buNone/>
              <a:defRPr/>
            </a:pPr>
            <a:r>
              <a:rPr lang="sk-SK" altLang="cs-CZ" sz="1200" b="1" dirty="0">
                <a:latin typeface="Roboto Slab" panose="020B0604020202020204" charset="0"/>
                <a:ea typeface="Roboto Slab" panose="020B0604020202020204" charset="0"/>
              </a:rPr>
              <a:t>2020-1-SK01-KA226-SCH-094350</a:t>
            </a:r>
          </a:p>
        </p:txBody>
      </p:sp>
      <p:sp>
        <p:nvSpPr>
          <p:cNvPr id="6" name="BlokTextu 5">
            <a:extLst>
              <a:ext uri="{FF2B5EF4-FFF2-40B4-BE49-F238E27FC236}">
                <a16:creationId xmlns:a16="http://schemas.microsoft.com/office/drawing/2014/main" id="{EE4E3C4F-10A1-49F8-B98B-29CB459FBF33}"/>
              </a:ext>
            </a:extLst>
          </p:cNvPr>
          <p:cNvSpPr txBox="1"/>
          <p:nvPr/>
        </p:nvSpPr>
        <p:spPr>
          <a:xfrm>
            <a:off x="1187624" y="1635646"/>
            <a:ext cx="6624736" cy="584775"/>
          </a:xfrm>
          <a:prstGeom prst="rect">
            <a:avLst/>
          </a:prstGeom>
          <a:noFill/>
        </p:spPr>
        <p:txBody>
          <a:bodyPr wrap="square" rtlCol="0">
            <a:spAutoFit/>
          </a:bodyPr>
          <a:lstStyle/>
          <a:p>
            <a:r>
              <a:rPr lang="cs-CZ" sz="3200" dirty="0">
                <a:latin typeface="Roboto Slab" panose="020B0604020202020204" charset="0"/>
                <a:ea typeface="Roboto Slab" panose="020B0604020202020204" charset="0"/>
                <a:hlinkClick r:id="rId3"/>
              </a:rPr>
              <a:t>Die </a:t>
            </a:r>
            <a:r>
              <a:rPr lang="cs-CZ" sz="3200" dirty="0" err="1">
                <a:latin typeface="Roboto Slab" panose="020B0604020202020204" charset="0"/>
                <a:ea typeface="Roboto Slab" panose="020B0604020202020204" charset="0"/>
                <a:hlinkClick r:id="rId3"/>
              </a:rPr>
              <a:t>Schule</a:t>
            </a:r>
            <a:endParaRPr lang="cs-CZ" sz="3200" dirty="0">
              <a:latin typeface="Roboto Slab" panose="020B0604020202020204" charset="0"/>
              <a:ea typeface="Roboto Slab" panose="020B0604020202020204" charset="0"/>
            </a:endParaRPr>
          </a:p>
        </p:txBody>
      </p:sp>
    </p:spTree>
    <p:extLst>
      <p:ext uri="{BB962C8B-B14F-4D97-AF65-F5344CB8AC3E}">
        <p14:creationId xmlns:p14="http://schemas.microsoft.com/office/powerpoint/2010/main" val="173207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číslo snímky 1">
            <a:extLst>
              <a:ext uri="{FF2B5EF4-FFF2-40B4-BE49-F238E27FC236}">
                <a16:creationId xmlns:a16="http://schemas.microsoft.com/office/drawing/2014/main" id="{EAA3C436-5F66-4FEB-8CD2-9ED219A60384}"/>
              </a:ext>
            </a:extLst>
          </p:cNvPr>
          <p:cNvSpPr>
            <a:spLocks noGrp="1"/>
          </p:cNvSpPr>
          <p:nvPr>
            <p:ph type="sldNum" idx="10"/>
          </p:nvPr>
        </p:nvSpPr>
        <p:spPr/>
        <p:txBody>
          <a:bodyPr/>
          <a:lstStyle/>
          <a:p>
            <a:fld id="{756B228E-4CA4-4999-B61B-9090423EBAE5}" type="slidenum">
              <a:rPr lang="sk-SK" altLang="cs-CZ" smtClean="0"/>
              <a:pPr/>
              <a:t>7</a:t>
            </a:fld>
            <a:endParaRPr lang="sk-SK" altLang="cs-CZ"/>
          </a:p>
        </p:txBody>
      </p:sp>
      <p:sp>
        <p:nvSpPr>
          <p:cNvPr id="3" name="BlokTextu 2">
            <a:extLst>
              <a:ext uri="{FF2B5EF4-FFF2-40B4-BE49-F238E27FC236}">
                <a16:creationId xmlns:a16="http://schemas.microsoft.com/office/drawing/2014/main" id="{5898A27C-F9A0-4E48-9D47-F3565F8E26EC}"/>
              </a:ext>
            </a:extLst>
          </p:cNvPr>
          <p:cNvSpPr txBox="1"/>
          <p:nvPr/>
        </p:nvSpPr>
        <p:spPr>
          <a:xfrm>
            <a:off x="683568" y="1779662"/>
            <a:ext cx="7560840" cy="954107"/>
          </a:xfrm>
          <a:prstGeom prst="rect">
            <a:avLst/>
          </a:prstGeom>
          <a:noFill/>
        </p:spPr>
        <p:txBody>
          <a:bodyPr wrap="square" rtlCol="0">
            <a:spAutoFit/>
          </a:bodyPr>
          <a:lstStyle/>
          <a:p>
            <a:r>
              <a:rPr lang="de-DE" sz="2800" dirty="0">
                <a:latin typeface="Roboto Slab" panose="020B0604020202020204" charset="0"/>
                <a:ea typeface="Roboto Slab" panose="020B0604020202020204" charset="0"/>
                <a:hlinkClick r:id="rId2"/>
              </a:rPr>
              <a:t>Die Schule - Artikel und Substantive - Zuordnung</a:t>
            </a:r>
            <a:endParaRPr lang="cs-CZ" sz="2800" b="1" dirty="0">
              <a:latin typeface="Roboto Slab" panose="020B0604020202020204" charset="0"/>
              <a:ea typeface="Roboto Slab" panose="020B0604020202020204" charset="0"/>
            </a:endParaRPr>
          </a:p>
        </p:txBody>
      </p:sp>
      <p:sp>
        <p:nvSpPr>
          <p:cNvPr id="4" name="BlokTextu 14">
            <a:extLst>
              <a:ext uri="{FF2B5EF4-FFF2-40B4-BE49-F238E27FC236}">
                <a16:creationId xmlns:a16="http://schemas.microsoft.com/office/drawing/2014/main" id="{08039608-7425-4156-ACFD-21B1A044AC64}"/>
              </a:ext>
            </a:extLst>
          </p:cNvPr>
          <p:cNvSpPr txBox="1">
            <a:spLocks noChangeArrowheads="1"/>
          </p:cNvSpPr>
          <p:nvPr/>
        </p:nvSpPr>
        <p:spPr bwMode="auto">
          <a:xfrm>
            <a:off x="749300" y="4543425"/>
            <a:ext cx="3217863" cy="276999"/>
          </a:xfrm>
          <a:prstGeom prst="rect">
            <a:avLst/>
          </a:prstGeom>
          <a:solidFill>
            <a:schemeClr val="accent6">
              <a:lumMod val="75000"/>
            </a:schemeClr>
          </a:solidFill>
          <a:ln>
            <a:noFill/>
          </a:ln>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buClrTx/>
              <a:buFontTx/>
              <a:buNone/>
              <a:defRPr/>
            </a:pPr>
            <a:r>
              <a:rPr lang="sk-SK" altLang="cs-CZ" sz="1200" b="1" dirty="0">
                <a:latin typeface="Roboto Slab" panose="020B0604020202020204" charset="0"/>
                <a:ea typeface="Roboto Slab" panose="020B0604020202020204" charset="0"/>
              </a:rPr>
              <a:t>2020-1-SK01-KA226-SCH-094350</a:t>
            </a:r>
          </a:p>
        </p:txBody>
      </p:sp>
      <p:pic>
        <p:nvPicPr>
          <p:cNvPr id="5" name="Obrázok 6" descr="Erasmus+ logo EN.jpg">
            <a:extLst>
              <a:ext uri="{FF2B5EF4-FFF2-40B4-BE49-F238E27FC236}">
                <a16:creationId xmlns:a16="http://schemas.microsoft.com/office/drawing/2014/main" id="{A276362D-B9CB-4697-A85F-809C0A238D8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67494"/>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4132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Google Shape;146;p16">
            <a:extLst>
              <a:ext uri="{FF2B5EF4-FFF2-40B4-BE49-F238E27FC236}">
                <a16:creationId xmlns:a16="http://schemas.microsoft.com/office/drawing/2014/main" id="{FFAF13A7-9FD4-4F85-8875-FFB4749CCC88}"/>
              </a:ext>
            </a:extLst>
          </p:cNvPr>
          <p:cNvSpPr txBox="1">
            <a:spLocks noGrp="1"/>
          </p:cNvSpPr>
          <p:nvPr>
            <p:ph type="ctrTitle"/>
          </p:nvPr>
        </p:nvSpPr>
        <p:spPr>
          <a:xfrm>
            <a:off x="4113213" y="2878138"/>
            <a:ext cx="4505325" cy="1160462"/>
          </a:xfrm>
        </p:spPr>
        <p:txBody>
          <a:bodyPr/>
          <a:lstStyle/>
          <a:p>
            <a:pPr eaLnBrk="1" hangingPunct="1">
              <a:spcBef>
                <a:spcPct val="0"/>
              </a:spcBef>
              <a:spcAft>
                <a:spcPct val="0"/>
              </a:spcAft>
              <a:buFont typeface="Roboto Slab" pitchFamily="2" charset="0"/>
              <a:buNone/>
            </a:pPr>
            <a:r>
              <a:rPr lang="sk-SK" altLang="cs-CZ" b="1" dirty="0" err="1">
                <a:latin typeface="Roboto Slab" pitchFamily="2" charset="0"/>
                <a:cs typeface="Arial" panose="020B0604020202020204" pitchFamily="34" charset="0"/>
                <a:sym typeface="Roboto Slab" pitchFamily="2" charset="0"/>
              </a:rPr>
              <a:t>Fächer</a:t>
            </a:r>
            <a:endParaRPr lang="sk-SK" altLang="cs-CZ" b="1" dirty="0">
              <a:latin typeface="Roboto Slab" pitchFamily="2" charset="0"/>
              <a:cs typeface="Arial" panose="020B0604020202020204" pitchFamily="34" charset="0"/>
              <a:sym typeface="Roboto Slab" pitchFamily="2" charset="0"/>
            </a:endParaRPr>
          </a:p>
        </p:txBody>
      </p:sp>
      <p:sp>
        <p:nvSpPr>
          <p:cNvPr id="16387" name="Google Shape;147;p16">
            <a:extLst>
              <a:ext uri="{FF2B5EF4-FFF2-40B4-BE49-F238E27FC236}">
                <a16:creationId xmlns:a16="http://schemas.microsoft.com/office/drawing/2014/main" id="{34305F0E-56E3-469D-B236-0E24CFC3BBEC}"/>
              </a:ext>
            </a:extLst>
          </p:cNvPr>
          <p:cNvSpPr txBox="1">
            <a:spLocks noGrp="1"/>
          </p:cNvSpPr>
          <p:nvPr>
            <p:ph type="subTitle" idx="1"/>
          </p:nvPr>
        </p:nvSpPr>
        <p:spPr>
          <a:xfrm>
            <a:off x="4113213" y="3983038"/>
            <a:ext cx="4505325" cy="784225"/>
          </a:xfrm>
        </p:spPr>
        <p:txBody>
          <a:bodyPr/>
          <a:lstStyle/>
          <a:p>
            <a:pPr marL="0" indent="0" eaLnBrk="1" hangingPunct="1">
              <a:spcBef>
                <a:spcPct val="0"/>
              </a:spcBef>
              <a:spcAft>
                <a:spcPct val="0"/>
              </a:spcAft>
              <a:buFont typeface="Nixie One" panose="02000503080000020004" pitchFamily="50" charset="0"/>
              <a:buNone/>
            </a:pPr>
            <a:endParaRPr lang="sk-SK" altLang="cs-CZ" dirty="0">
              <a:latin typeface="Roboto Slab" panose="020B0604020202020204" charset="0"/>
              <a:ea typeface="Roboto Slab" panose="020B0604020202020204" charset="0"/>
              <a:cs typeface="Arial" panose="020B0604020202020204" pitchFamily="34" charset="0"/>
              <a:sym typeface="Nixie One" panose="02000503080000020004" pitchFamily="50" charset="0"/>
            </a:endParaRPr>
          </a:p>
        </p:txBody>
      </p:sp>
      <p:sp>
        <p:nvSpPr>
          <p:cNvPr id="16388" name="Google Shape;148;p16">
            <a:extLst>
              <a:ext uri="{FF2B5EF4-FFF2-40B4-BE49-F238E27FC236}">
                <a16:creationId xmlns:a16="http://schemas.microsoft.com/office/drawing/2014/main" id="{74A22291-C8AF-4EFE-ADBF-71A2DAE105AF}"/>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0000" dirty="0">
                <a:solidFill>
                  <a:srgbClr val="18637B"/>
                </a:solidFill>
                <a:latin typeface="Roboto Slab" pitchFamily="2" charset="0"/>
                <a:sym typeface="Roboto Slab" pitchFamily="2" charset="0"/>
              </a:rPr>
              <a:t>2</a:t>
            </a:r>
          </a:p>
        </p:txBody>
      </p:sp>
      <p:sp>
        <p:nvSpPr>
          <p:cNvPr id="16389" name="Google Shape;149;p16">
            <a:extLst>
              <a:ext uri="{FF2B5EF4-FFF2-40B4-BE49-F238E27FC236}">
                <a16:creationId xmlns:a16="http://schemas.microsoft.com/office/drawing/2014/main" id="{E5F92440-AFB9-4E1C-AD90-26C19B8D899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3FBCF039-A333-4925-AADE-D5BEE4F5D4EC}" type="slidenum">
              <a:rPr lang="sk-SK" altLang="cs-CZ" sz="800">
                <a:solidFill>
                  <a:srgbClr val="FFFFFF"/>
                </a:solidFill>
                <a:latin typeface="Roboto Slab" pitchFamily="2" charset="0"/>
                <a:sym typeface="Roboto Slab" pitchFamily="2" charset="0"/>
              </a:rPr>
              <a:pPr eaLnBrk="1" hangingPunct="1"/>
              <a:t>8</a:t>
            </a:fld>
            <a:endParaRPr lang="sk-SK" altLang="cs-CZ" sz="800">
              <a:solidFill>
                <a:srgbClr val="FFFFFF"/>
              </a:solidFill>
              <a:latin typeface="Roboto Slab" pitchFamily="2" charset="0"/>
              <a:sym typeface="Roboto Slab" pitchFamily="2" charset="0"/>
            </a:endParaRPr>
          </a:p>
        </p:txBody>
      </p:sp>
      <p:sp>
        <p:nvSpPr>
          <p:cNvPr id="7" name="BlokTextu 14">
            <a:extLst>
              <a:ext uri="{FF2B5EF4-FFF2-40B4-BE49-F238E27FC236}">
                <a16:creationId xmlns:a16="http://schemas.microsoft.com/office/drawing/2014/main" id="{34D92379-3DCC-4C59-A760-AA04BCC8C568}"/>
              </a:ext>
            </a:extLst>
          </p:cNvPr>
          <p:cNvSpPr txBox="1">
            <a:spLocks noChangeArrowheads="1"/>
          </p:cNvSpPr>
          <p:nvPr/>
        </p:nvSpPr>
        <p:spPr bwMode="auto">
          <a:xfrm>
            <a:off x="126999" y="4681150"/>
            <a:ext cx="3217863" cy="276999"/>
          </a:xfrm>
          <a:prstGeom prst="rect">
            <a:avLst/>
          </a:prstGeom>
          <a:solidFill>
            <a:schemeClr val="accent6">
              <a:lumMod val="75000"/>
            </a:schemeClr>
          </a:solidFill>
          <a:ln>
            <a:noFill/>
          </a:ln>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buClrTx/>
              <a:buFontTx/>
              <a:buNone/>
              <a:defRPr/>
            </a:pPr>
            <a:r>
              <a:rPr lang="sk-SK" altLang="cs-CZ" sz="1200" b="1" dirty="0">
                <a:latin typeface="Roboto Slab" panose="020B0604020202020204" charset="0"/>
                <a:ea typeface="Roboto Slab" panose="020B0604020202020204" charset="0"/>
              </a:rPr>
              <a:t>2020-1-SK01-KA226-SCH-094350</a:t>
            </a:r>
          </a:p>
        </p:txBody>
      </p:sp>
    </p:spTree>
    <p:extLst>
      <p:ext uri="{BB962C8B-B14F-4D97-AF65-F5344CB8AC3E}">
        <p14:creationId xmlns:p14="http://schemas.microsoft.com/office/powerpoint/2010/main" val="452853137"/>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číslo snímky 1">
            <a:extLst>
              <a:ext uri="{FF2B5EF4-FFF2-40B4-BE49-F238E27FC236}">
                <a16:creationId xmlns:a16="http://schemas.microsoft.com/office/drawing/2014/main" id="{DC630A48-5577-40DE-B7C7-FCCE3F57B0E5}"/>
              </a:ext>
            </a:extLst>
          </p:cNvPr>
          <p:cNvSpPr>
            <a:spLocks noGrp="1"/>
          </p:cNvSpPr>
          <p:nvPr>
            <p:ph type="sldNum" idx="10"/>
          </p:nvPr>
        </p:nvSpPr>
        <p:spPr/>
        <p:txBody>
          <a:bodyPr/>
          <a:lstStyle/>
          <a:p>
            <a:fld id="{756B228E-4CA4-4999-B61B-9090423EBAE5}" type="slidenum">
              <a:rPr lang="sk-SK" altLang="cs-CZ" smtClean="0"/>
              <a:pPr/>
              <a:t>9</a:t>
            </a:fld>
            <a:endParaRPr lang="sk-SK" altLang="cs-CZ"/>
          </a:p>
        </p:txBody>
      </p:sp>
      <p:pic>
        <p:nvPicPr>
          <p:cNvPr id="3" name="Obrázok 2" descr="Erasmus+ logo EN.jpg">
            <a:extLst>
              <a:ext uri="{FF2B5EF4-FFF2-40B4-BE49-F238E27FC236}">
                <a16:creationId xmlns:a16="http://schemas.microsoft.com/office/drawing/2014/main" id="{E168F7E5-59AA-4633-AAC9-81B078C5A60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7494"/>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BlokTextu 14">
            <a:extLst>
              <a:ext uri="{FF2B5EF4-FFF2-40B4-BE49-F238E27FC236}">
                <a16:creationId xmlns:a16="http://schemas.microsoft.com/office/drawing/2014/main" id="{2EF0AB97-ABF6-478E-85FB-1C054BD9A161}"/>
              </a:ext>
            </a:extLst>
          </p:cNvPr>
          <p:cNvSpPr txBox="1">
            <a:spLocks noChangeArrowheads="1"/>
          </p:cNvSpPr>
          <p:nvPr/>
        </p:nvSpPr>
        <p:spPr bwMode="auto">
          <a:xfrm>
            <a:off x="749300" y="4543425"/>
            <a:ext cx="3217863" cy="276999"/>
          </a:xfrm>
          <a:prstGeom prst="rect">
            <a:avLst/>
          </a:prstGeom>
          <a:solidFill>
            <a:schemeClr val="accent6">
              <a:lumMod val="75000"/>
            </a:schemeClr>
          </a:solidFill>
          <a:ln>
            <a:noFill/>
          </a:ln>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buClrTx/>
              <a:buFontTx/>
              <a:buNone/>
              <a:defRPr/>
            </a:pPr>
            <a:r>
              <a:rPr lang="sk-SK" altLang="cs-CZ" sz="1200" b="1" dirty="0">
                <a:latin typeface="Roboto Slab" panose="020B0604020202020204" charset="0"/>
                <a:ea typeface="Roboto Slab" panose="020B0604020202020204" charset="0"/>
              </a:rPr>
              <a:t>2020-1-SK01-KA226-SCH-094350</a:t>
            </a:r>
          </a:p>
        </p:txBody>
      </p:sp>
      <p:sp>
        <p:nvSpPr>
          <p:cNvPr id="5" name="BlokTextu 4">
            <a:extLst>
              <a:ext uri="{FF2B5EF4-FFF2-40B4-BE49-F238E27FC236}">
                <a16:creationId xmlns:a16="http://schemas.microsoft.com/office/drawing/2014/main" id="{13D8C693-18FD-4995-BE96-EB52CBA656C7}"/>
              </a:ext>
            </a:extLst>
          </p:cNvPr>
          <p:cNvSpPr txBox="1"/>
          <p:nvPr/>
        </p:nvSpPr>
        <p:spPr>
          <a:xfrm>
            <a:off x="1331640" y="1203598"/>
            <a:ext cx="7272808" cy="3416320"/>
          </a:xfrm>
          <a:prstGeom prst="rect">
            <a:avLst/>
          </a:prstGeom>
          <a:noFill/>
        </p:spPr>
        <p:txBody>
          <a:bodyPr wrap="square" rtlCol="0">
            <a:spAutoFit/>
          </a:bodyPr>
          <a:lstStyle/>
          <a:p>
            <a:r>
              <a:rPr lang="sk-SK" sz="2400" b="1" dirty="0" err="1">
                <a:latin typeface="Roboto Slab" panose="020B0604020202020204" charset="0"/>
                <a:ea typeface="Roboto Slab" panose="020B0604020202020204" charset="0"/>
              </a:rPr>
              <a:t>Unterrichtsfächer</a:t>
            </a:r>
            <a:endParaRPr lang="sk-SK" sz="2400" b="1" dirty="0">
              <a:latin typeface="Roboto Slab" panose="020B0604020202020204" charset="0"/>
              <a:ea typeface="Roboto Slab" panose="020B0604020202020204" charset="0"/>
            </a:endParaRPr>
          </a:p>
          <a:p>
            <a:r>
              <a:rPr lang="sk-SK" sz="2400" b="1" dirty="0">
                <a:solidFill>
                  <a:srgbClr val="002060"/>
                </a:solidFill>
                <a:latin typeface="Roboto Slab" panose="020B0604020202020204" charset="0"/>
                <a:ea typeface="Roboto Slab" panose="020B0604020202020204" charset="0"/>
              </a:rPr>
              <a:t>der </a:t>
            </a:r>
            <a:r>
              <a:rPr lang="sk-SK" sz="2400" b="1" dirty="0" err="1">
                <a:solidFill>
                  <a:srgbClr val="002060"/>
                </a:solidFill>
                <a:latin typeface="Roboto Slab" panose="020B0604020202020204" charset="0"/>
                <a:ea typeface="Roboto Slab" panose="020B0604020202020204" charset="0"/>
              </a:rPr>
              <a:t>Sport</a:t>
            </a:r>
            <a:endParaRPr lang="sk-SK" sz="2400" b="1" dirty="0">
              <a:solidFill>
                <a:srgbClr val="002060"/>
              </a:solidFill>
              <a:latin typeface="Roboto Slab" panose="020B0604020202020204" charset="0"/>
              <a:ea typeface="Roboto Slab" panose="020B0604020202020204" charset="0"/>
            </a:endParaRPr>
          </a:p>
          <a:p>
            <a:r>
              <a:rPr lang="sk-SK" sz="2400" b="1" dirty="0" err="1">
                <a:solidFill>
                  <a:srgbClr val="FF0000"/>
                </a:solidFill>
                <a:latin typeface="Roboto Slab" panose="020B0604020202020204" charset="0"/>
                <a:ea typeface="Roboto Slab" panose="020B0604020202020204" charset="0"/>
              </a:rPr>
              <a:t>die</a:t>
            </a:r>
            <a:r>
              <a:rPr lang="sk-SK" sz="2400" b="1" dirty="0">
                <a:solidFill>
                  <a:srgbClr val="FF0000"/>
                </a:solidFill>
                <a:latin typeface="Roboto Slab" panose="020B0604020202020204" charset="0"/>
                <a:ea typeface="Roboto Slab" panose="020B0604020202020204" charset="0"/>
              </a:rPr>
              <a:t> </a:t>
            </a:r>
            <a:r>
              <a:rPr lang="sk-SK" sz="2400" b="1" dirty="0" err="1">
                <a:solidFill>
                  <a:srgbClr val="FF0000"/>
                </a:solidFill>
                <a:latin typeface="Roboto Slab" panose="020B0604020202020204" charset="0"/>
                <a:ea typeface="Roboto Slab" panose="020B0604020202020204" charset="0"/>
              </a:rPr>
              <a:t>Chemie</a:t>
            </a:r>
            <a:r>
              <a:rPr lang="sk-SK" sz="2400" b="1" dirty="0">
                <a:solidFill>
                  <a:srgbClr val="FF0000"/>
                </a:solidFill>
                <a:latin typeface="Roboto Slab" panose="020B0604020202020204" charset="0"/>
                <a:ea typeface="Roboto Slab" panose="020B0604020202020204" charset="0"/>
              </a:rPr>
              <a:t>, </a:t>
            </a:r>
            <a:r>
              <a:rPr lang="sk-SK" sz="2400" b="1" dirty="0" err="1">
                <a:solidFill>
                  <a:srgbClr val="FF0000"/>
                </a:solidFill>
                <a:latin typeface="Roboto Slab" panose="020B0604020202020204" charset="0"/>
                <a:ea typeface="Roboto Slab" panose="020B0604020202020204" charset="0"/>
              </a:rPr>
              <a:t>Biologie</a:t>
            </a:r>
            <a:r>
              <a:rPr lang="sk-SK" sz="2400" b="1" dirty="0">
                <a:solidFill>
                  <a:srgbClr val="FF0000"/>
                </a:solidFill>
                <a:latin typeface="Roboto Slab" panose="020B0604020202020204" charset="0"/>
                <a:ea typeface="Roboto Slab" panose="020B0604020202020204" charset="0"/>
              </a:rPr>
              <a:t>, </a:t>
            </a:r>
            <a:r>
              <a:rPr lang="sk-SK" sz="2400" b="1" dirty="0" err="1">
                <a:solidFill>
                  <a:srgbClr val="FF0000"/>
                </a:solidFill>
                <a:latin typeface="Roboto Slab" panose="020B0604020202020204" charset="0"/>
                <a:ea typeface="Roboto Slab" panose="020B0604020202020204" charset="0"/>
              </a:rPr>
              <a:t>Physik</a:t>
            </a:r>
            <a:r>
              <a:rPr lang="sk-SK" sz="2400" b="1" dirty="0">
                <a:solidFill>
                  <a:srgbClr val="FF0000"/>
                </a:solidFill>
                <a:latin typeface="Roboto Slab" panose="020B0604020202020204" charset="0"/>
                <a:ea typeface="Roboto Slab" panose="020B0604020202020204" charset="0"/>
              </a:rPr>
              <a:t>, </a:t>
            </a:r>
            <a:r>
              <a:rPr lang="sk-SK" sz="2400" b="1" dirty="0" err="1">
                <a:solidFill>
                  <a:srgbClr val="FF0000"/>
                </a:solidFill>
                <a:latin typeface="Roboto Slab" panose="020B0604020202020204" charset="0"/>
                <a:ea typeface="Roboto Slab" panose="020B0604020202020204" charset="0"/>
              </a:rPr>
              <a:t>Musik</a:t>
            </a:r>
            <a:r>
              <a:rPr lang="sk-SK" sz="2400" b="1" dirty="0">
                <a:solidFill>
                  <a:srgbClr val="FF0000"/>
                </a:solidFill>
                <a:latin typeface="Roboto Slab" panose="020B0604020202020204" charset="0"/>
                <a:ea typeface="Roboto Slab" panose="020B0604020202020204" charset="0"/>
              </a:rPr>
              <a:t>, </a:t>
            </a:r>
            <a:r>
              <a:rPr lang="sk-SK" sz="2400" b="1" dirty="0" err="1">
                <a:solidFill>
                  <a:srgbClr val="FF0000"/>
                </a:solidFill>
                <a:latin typeface="Roboto Slab" panose="020B0604020202020204" charset="0"/>
                <a:ea typeface="Roboto Slab" panose="020B0604020202020204" charset="0"/>
              </a:rPr>
              <a:t>Kunst</a:t>
            </a:r>
            <a:r>
              <a:rPr lang="sk-SK" sz="2400" b="1" dirty="0">
                <a:solidFill>
                  <a:srgbClr val="FF0000"/>
                </a:solidFill>
                <a:latin typeface="Roboto Slab" panose="020B0604020202020204" charset="0"/>
                <a:ea typeface="Roboto Slab" panose="020B0604020202020204" charset="0"/>
              </a:rPr>
              <a:t>, </a:t>
            </a:r>
            <a:r>
              <a:rPr lang="sk-SK" sz="2400" b="1" dirty="0" err="1">
                <a:solidFill>
                  <a:srgbClr val="FF0000"/>
                </a:solidFill>
                <a:latin typeface="Roboto Slab" panose="020B0604020202020204" charset="0"/>
                <a:ea typeface="Roboto Slab" panose="020B0604020202020204" charset="0"/>
              </a:rPr>
              <a:t>Religion</a:t>
            </a:r>
            <a:r>
              <a:rPr lang="sk-SK" sz="2400" b="1" dirty="0">
                <a:solidFill>
                  <a:srgbClr val="FF0000"/>
                </a:solidFill>
                <a:latin typeface="Roboto Slab" panose="020B0604020202020204" charset="0"/>
                <a:ea typeface="Roboto Slab" panose="020B0604020202020204" charset="0"/>
              </a:rPr>
              <a:t>, </a:t>
            </a:r>
            <a:r>
              <a:rPr lang="sk-SK" sz="2400" b="1" dirty="0" err="1">
                <a:solidFill>
                  <a:srgbClr val="FF0000"/>
                </a:solidFill>
                <a:latin typeface="Roboto Slab" panose="020B0604020202020204" charset="0"/>
                <a:ea typeface="Roboto Slab" panose="020B0604020202020204" charset="0"/>
              </a:rPr>
              <a:t>Ethik</a:t>
            </a:r>
            <a:r>
              <a:rPr lang="sk-SK" sz="2400" b="1" dirty="0">
                <a:solidFill>
                  <a:srgbClr val="FF0000"/>
                </a:solidFill>
                <a:latin typeface="Roboto Slab" panose="020B0604020202020204" charset="0"/>
                <a:ea typeface="Roboto Slab" panose="020B0604020202020204" charset="0"/>
              </a:rPr>
              <a:t>, </a:t>
            </a:r>
            <a:r>
              <a:rPr lang="sk-SK" sz="2400" b="1" dirty="0" err="1">
                <a:solidFill>
                  <a:srgbClr val="FF0000"/>
                </a:solidFill>
                <a:latin typeface="Roboto Slab" panose="020B0604020202020204" charset="0"/>
                <a:ea typeface="Roboto Slab" panose="020B0604020202020204" charset="0"/>
              </a:rPr>
              <a:t>Erdkunde</a:t>
            </a:r>
            <a:r>
              <a:rPr lang="sk-SK" sz="2400" b="1" dirty="0">
                <a:solidFill>
                  <a:srgbClr val="FF0000"/>
                </a:solidFill>
                <a:latin typeface="Roboto Slab" panose="020B0604020202020204" charset="0"/>
                <a:ea typeface="Roboto Slab" panose="020B0604020202020204" charset="0"/>
              </a:rPr>
              <a:t>, </a:t>
            </a:r>
            <a:r>
              <a:rPr lang="sk-SK" sz="2400" b="1" dirty="0" err="1">
                <a:solidFill>
                  <a:srgbClr val="FF0000"/>
                </a:solidFill>
                <a:latin typeface="Roboto Slab" panose="020B0604020202020204" charset="0"/>
                <a:ea typeface="Roboto Slab" panose="020B0604020202020204" charset="0"/>
              </a:rPr>
              <a:t>Geschichte</a:t>
            </a:r>
            <a:r>
              <a:rPr lang="sk-SK" sz="2400" b="1" dirty="0">
                <a:solidFill>
                  <a:srgbClr val="FF0000"/>
                </a:solidFill>
                <a:latin typeface="Roboto Slab" panose="020B0604020202020204" charset="0"/>
                <a:ea typeface="Roboto Slab" panose="020B0604020202020204" charset="0"/>
              </a:rPr>
              <a:t>, Informatik, </a:t>
            </a:r>
            <a:r>
              <a:rPr lang="sk-SK" sz="2400" b="1" dirty="0" err="1">
                <a:solidFill>
                  <a:srgbClr val="FF0000"/>
                </a:solidFill>
                <a:latin typeface="Roboto Slab" panose="020B0604020202020204" charset="0"/>
                <a:ea typeface="Roboto Slab" panose="020B0604020202020204" charset="0"/>
              </a:rPr>
              <a:t>Sozialkunde</a:t>
            </a:r>
            <a:r>
              <a:rPr lang="sk-SK" sz="2400" b="1" dirty="0">
                <a:solidFill>
                  <a:srgbClr val="FF0000"/>
                </a:solidFill>
                <a:latin typeface="Roboto Slab" panose="020B0604020202020204" charset="0"/>
                <a:ea typeface="Roboto Slab" panose="020B0604020202020204" charset="0"/>
              </a:rPr>
              <a:t>, </a:t>
            </a:r>
            <a:r>
              <a:rPr lang="sk-SK" sz="2400" b="1" dirty="0" err="1">
                <a:solidFill>
                  <a:srgbClr val="FF0000"/>
                </a:solidFill>
                <a:latin typeface="Roboto Slab" panose="020B0604020202020204" charset="0"/>
                <a:ea typeface="Roboto Slab" panose="020B0604020202020204" charset="0"/>
              </a:rPr>
              <a:t>Mathe</a:t>
            </a:r>
            <a:r>
              <a:rPr lang="sk-SK" sz="2400" b="1" dirty="0">
                <a:solidFill>
                  <a:srgbClr val="FF0000"/>
                </a:solidFill>
                <a:latin typeface="Roboto Slab" panose="020B0604020202020204" charset="0"/>
                <a:ea typeface="Roboto Slab" panose="020B0604020202020204" charset="0"/>
              </a:rPr>
              <a:t>/</a:t>
            </a:r>
            <a:r>
              <a:rPr lang="sk-SK" sz="2400" b="1" dirty="0" err="1">
                <a:solidFill>
                  <a:srgbClr val="FF0000"/>
                </a:solidFill>
                <a:latin typeface="Roboto Slab" panose="020B0604020202020204" charset="0"/>
                <a:ea typeface="Roboto Slab" panose="020B0604020202020204" charset="0"/>
              </a:rPr>
              <a:t>matik</a:t>
            </a:r>
            <a:endParaRPr lang="sk-SK" sz="2400" b="1" dirty="0">
              <a:solidFill>
                <a:srgbClr val="FF0000"/>
              </a:solidFill>
              <a:latin typeface="Roboto Slab" panose="020B0604020202020204" charset="0"/>
              <a:ea typeface="Roboto Slab" panose="020B0604020202020204" charset="0"/>
            </a:endParaRPr>
          </a:p>
          <a:p>
            <a:r>
              <a:rPr lang="sk-SK" sz="2400" b="1" dirty="0">
                <a:solidFill>
                  <a:srgbClr val="FFC000"/>
                </a:solidFill>
                <a:latin typeface="Roboto Slab" panose="020B0604020202020204" charset="0"/>
                <a:ea typeface="Roboto Slab" panose="020B0604020202020204" charset="0"/>
              </a:rPr>
              <a:t>/das / </a:t>
            </a:r>
            <a:r>
              <a:rPr lang="sk-SK" sz="2400" b="1" dirty="0" err="1">
                <a:solidFill>
                  <a:srgbClr val="FFC000"/>
                </a:solidFill>
                <a:latin typeface="Roboto Slab" panose="020B0604020202020204" charset="0"/>
                <a:ea typeface="Roboto Slab" panose="020B0604020202020204" charset="0"/>
              </a:rPr>
              <a:t>meist</a:t>
            </a:r>
            <a:r>
              <a:rPr lang="sk-SK" sz="2400" b="1" dirty="0">
                <a:solidFill>
                  <a:srgbClr val="FFC000"/>
                </a:solidFill>
                <a:latin typeface="Roboto Slab" panose="020B0604020202020204" charset="0"/>
                <a:ea typeface="Roboto Slab" panose="020B0604020202020204" charset="0"/>
              </a:rPr>
              <a:t> ohne Artikel – </a:t>
            </a:r>
            <a:r>
              <a:rPr lang="sk-SK" sz="2400" b="1" dirty="0" err="1">
                <a:solidFill>
                  <a:srgbClr val="FFC000"/>
                </a:solidFill>
                <a:latin typeface="Roboto Slab" panose="020B0604020202020204" charset="0"/>
                <a:ea typeface="Roboto Slab" panose="020B0604020202020204" charset="0"/>
              </a:rPr>
              <a:t>Sprachenbenennungen</a:t>
            </a:r>
            <a:r>
              <a:rPr lang="sk-SK" sz="2400" b="1" dirty="0">
                <a:solidFill>
                  <a:srgbClr val="FFC000"/>
                </a:solidFill>
                <a:latin typeface="Roboto Slab" panose="020B0604020202020204" charset="0"/>
                <a:ea typeface="Roboto Slab" panose="020B0604020202020204" charset="0"/>
              </a:rPr>
              <a:t> – </a:t>
            </a:r>
            <a:r>
              <a:rPr lang="sk-SK" sz="2400" b="1" dirty="0" err="1">
                <a:solidFill>
                  <a:srgbClr val="FFC000"/>
                </a:solidFill>
                <a:latin typeface="Roboto Slab" panose="020B0604020202020204" charset="0"/>
                <a:ea typeface="Roboto Slab" panose="020B0604020202020204" charset="0"/>
              </a:rPr>
              <a:t>Deutsch</a:t>
            </a:r>
            <a:r>
              <a:rPr lang="sk-SK" sz="2400" b="1" dirty="0">
                <a:solidFill>
                  <a:srgbClr val="FFC000"/>
                </a:solidFill>
                <a:latin typeface="Roboto Slab" panose="020B0604020202020204" charset="0"/>
                <a:ea typeface="Roboto Slab" panose="020B0604020202020204" charset="0"/>
              </a:rPr>
              <a:t>, </a:t>
            </a:r>
            <a:r>
              <a:rPr lang="sk-SK" sz="2400" b="1" dirty="0" err="1">
                <a:solidFill>
                  <a:srgbClr val="FFC000"/>
                </a:solidFill>
                <a:latin typeface="Roboto Slab" panose="020B0604020202020204" charset="0"/>
                <a:ea typeface="Roboto Slab" panose="020B0604020202020204" charset="0"/>
              </a:rPr>
              <a:t>Englisch</a:t>
            </a:r>
            <a:r>
              <a:rPr lang="sk-SK" sz="2400" b="1" dirty="0">
                <a:solidFill>
                  <a:srgbClr val="FFC000"/>
                </a:solidFill>
                <a:latin typeface="Roboto Slab" panose="020B0604020202020204" charset="0"/>
                <a:ea typeface="Roboto Slab" panose="020B0604020202020204" charset="0"/>
              </a:rPr>
              <a:t>, </a:t>
            </a:r>
            <a:r>
              <a:rPr lang="sk-SK" sz="2400" b="1" dirty="0" err="1">
                <a:solidFill>
                  <a:srgbClr val="FFC000"/>
                </a:solidFill>
                <a:latin typeface="Roboto Slab" panose="020B0604020202020204" charset="0"/>
                <a:ea typeface="Roboto Slab" panose="020B0604020202020204" charset="0"/>
              </a:rPr>
              <a:t>Slowakisch</a:t>
            </a:r>
            <a:r>
              <a:rPr lang="sk-SK" sz="2400" b="1" dirty="0">
                <a:solidFill>
                  <a:srgbClr val="FFC000"/>
                </a:solidFill>
                <a:latin typeface="Roboto Slab" panose="020B0604020202020204" charset="0"/>
                <a:ea typeface="Roboto Slab" panose="020B0604020202020204" charset="0"/>
              </a:rPr>
              <a:t>, </a:t>
            </a:r>
            <a:r>
              <a:rPr lang="sk-SK" sz="2400" b="1" dirty="0" err="1">
                <a:solidFill>
                  <a:srgbClr val="FFC000"/>
                </a:solidFill>
                <a:latin typeface="Roboto Slab" panose="020B0604020202020204" charset="0"/>
                <a:ea typeface="Roboto Slab" panose="020B0604020202020204" charset="0"/>
              </a:rPr>
              <a:t>Spanisch</a:t>
            </a:r>
            <a:r>
              <a:rPr lang="sk-SK" sz="2400" b="1" dirty="0">
                <a:solidFill>
                  <a:srgbClr val="FFC000"/>
                </a:solidFill>
                <a:latin typeface="Roboto Slab" panose="020B0604020202020204" charset="0"/>
                <a:ea typeface="Roboto Slab" panose="020B0604020202020204" charset="0"/>
              </a:rPr>
              <a:t>, </a:t>
            </a:r>
            <a:r>
              <a:rPr lang="sk-SK" sz="2400" b="1" dirty="0" err="1">
                <a:solidFill>
                  <a:srgbClr val="FFC000"/>
                </a:solidFill>
                <a:latin typeface="Roboto Slab" panose="020B0604020202020204" charset="0"/>
                <a:ea typeface="Roboto Slab" panose="020B0604020202020204" charset="0"/>
              </a:rPr>
              <a:t>Französisch</a:t>
            </a:r>
            <a:r>
              <a:rPr lang="sk-SK" sz="2400" b="1" dirty="0">
                <a:solidFill>
                  <a:srgbClr val="FFC000"/>
                </a:solidFill>
                <a:latin typeface="Roboto Slab" panose="020B0604020202020204" charset="0"/>
                <a:ea typeface="Roboto Slab" panose="020B0604020202020204" charset="0"/>
              </a:rPr>
              <a:t>, </a:t>
            </a:r>
            <a:r>
              <a:rPr lang="sk-SK" sz="2400" b="1" dirty="0" err="1">
                <a:solidFill>
                  <a:srgbClr val="FFC000"/>
                </a:solidFill>
                <a:latin typeface="Roboto Slab" panose="020B0604020202020204" charset="0"/>
                <a:ea typeface="Roboto Slab" panose="020B0604020202020204" charset="0"/>
              </a:rPr>
              <a:t>Russisch</a:t>
            </a:r>
            <a:r>
              <a:rPr lang="sk-SK" sz="2400" b="1" dirty="0">
                <a:solidFill>
                  <a:srgbClr val="FFC000"/>
                </a:solidFill>
                <a:latin typeface="Roboto Slab" panose="020B0604020202020204" charset="0"/>
                <a:ea typeface="Roboto Slab" panose="020B0604020202020204" charset="0"/>
              </a:rPr>
              <a:t>, </a:t>
            </a:r>
            <a:r>
              <a:rPr lang="sk-SK" sz="2400" b="1" dirty="0" err="1">
                <a:solidFill>
                  <a:srgbClr val="FFC000"/>
                </a:solidFill>
                <a:latin typeface="Roboto Slab" panose="020B0604020202020204" charset="0"/>
                <a:ea typeface="Roboto Slab" panose="020B0604020202020204" charset="0"/>
              </a:rPr>
              <a:t>Italienisch</a:t>
            </a:r>
            <a:r>
              <a:rPr lang="sk-SK" sz="2400" b="1" dirty="0">
                <a:solidFill>
                  <a:srgbClr val="FFC000"/>
                </a:solidFill>
                <a:latin typeface="Roboto Slab" panose="020B0604020202020204" charset="0"/>
                <a:ea typeface="Roboto Slab" panose="020B0604020202020204" charset="0"/>
              </a:rPr>
              <a:t> u. v. a.</a:t>
            </a:r>
            <a:endParaRPr lang="cs-CZ" sz="2400" b="1" dirty="0">
              <a:solidFill>
                <a:srgbClr val="FFC000"/>
              </a:solidFill>
              <a:latin typeface="Roboto Slab" panose="020B0604020202020204" charset="0"/>
              <a:ea typeface="Roboto Slab" panose="020B0604020202020204" charset="0"/>
            </a:endParaRPr>
          </a:p>
        </p:txBody>
      </p:sp>
    </p:spTree>
    <p:extLst>
      <p:ext uri="{BB962C8B-B14F-4D97-AF65-F5344CB8AC3E}">
        <p14:creationId xmlns:p14="http://schemas.microsoft.com/office/powerpoint/2010/main" val="2884977031"/>
      </p:ext>
    </p:extLst>
  </p:cSld>
  <p:clrMapOvr>
    <a:masterClrMapping/>
  </p:clrMapOvr>
</p:sld>
</file>

<file path=ppt/theme/theme1.xml><?xml version="1.0" encoding="utf-8"?>
<a:theme xmlns:a="http://schemas.openxmlformats.org/drawingml/2006/main"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402</TotalTime>
  <Words>375</Words>
  <Application>Microsoft Office PowerPoint</Application>
  <PresentationFormat>Prezentácia na obrazovke (16:9)</PresentationFormat>
  <Paragraphs>68</Paragraphs>
  <Slides>14</Slides>
  <Notes>9</Notes>
  <HiddenSlides>0</HiddenSlides>
  <MMClips>0</MMClips>
  <ScaleCrop>false</ScaleCrop>
  <HeadingPairs>
    <vt:vector size="6" baseType="variant">
      <vt:variant>
        <vt:lpstr>Použité písma</vt:lpstr>
      </vt:variant>
      <vt:variant>
        <vt:i4>4</vt:i4>
      </vt:variant>
      <vt:variant>
        <vt:lpstr>Motív</vt:lpstr>
      </vt:variant>
      <vt:variant>
        <vt:i4>1</vt:i4>
      </vt:variant>
      <vt:variant>
        <vt:lpstr>Nadpisy snímok</vt:lpstr>
      </vt:variant>
      <vt:variant>
        <vt:i4>14</vt:i4>
      </vt:variant>
    </vt:vector>
  </HeadingPairs>
  <TitlesOfParts>
    <vt:vector size="19" baseType="lpstr">
      <vt:lpstr>GTPressura</vt:lpstr>
      <vt:lpstr>Roboto Slab</vt:lpstr>
      <vt:lpstr>Nixie One</vt:lpstr>
      <vt:lpstr>Arial</vt:lpstr>
      <vt:lpstr>Warwick template</vt:lpstr>
      <vt:lpstr>Digi school Ausbildung und Arbeit</vt:lpstr>
      <vt:lpstr>Prezentácia programu PowerPoint</vt:lpstr>
      <vt:lpstr>Unterthemen </vt:lpstr>
      <vt:lpstr>Die Schule  Wortschatz</vt:lpstr>
      <vt:lpstr>Prezentácia programu PowerPoint</vt:lpstr>
      <vt:lpstr>Prezentácia programu PowerPoint</vt:lpstr>
      <vt:lpstr>Prezentácia programu PowerPoint</vt:lpstr>
      <vt:lpstr>Fächer</vt:lpstr>
      <vt:lpstr>Prezentácia programu PowerPoint</vt:lpstr>
      <vt:lpstr>Prezentácia programu PowerPoint</vt:lpstr>
      <vt:lpstr>In der Schule</vt:lpstr>
      <vt:lpstr>Prezentácia programu PowerPoint</vt:lpstr>
      <vt:lpstr>R E S O U R C E S </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Vivien Bielikova</dc:creator>
  <cp:lastModifiedBy>Mgr.Tatiana Hajnišová</cp:lastModifiedBy>
  <cp:revision>37</cp:revision>
  <dcterms:modified xsi:type="dcterms:W3CDTF">2022-08-25T14:19:36Z</dcterms:modified>
</cp:coreProperties>
</file>