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0" r:id="rId5"/>
    <p:sldMasterId id="2147483652" r:id="rId6"/>
    <p:sldMasterId id="2147483654" r:id="rId7"/>
    <p:sldMasterId id="2147483656" r:id="rId8"/>
    <p:sldMasterId id="2147483658" r:id="rId9"/>
  </p:sldMasterIdLst>
  <p:notesMasterIdLst>
    <p:notesMasterId r:id="rId10"/>
  </p:notesMasterIdLst>
  <p:sldIdLst>
    <p:sldId id="256" r:id="rId11"/>
    <p:sldId id="257" r:id="rId12"/>
    <p:sldId id="258" r:id="rId13"/>
    <p:sldId id="259" r:id="rId14"/>
    <p:sldId id="260" r:id="rId15"/>
    <p:sldId id="261" r:id="rId16"/>
    <p:sldId id="262" r:id="rId17"/>
  </p:sldIdLst>
  <p:sldSz cy="5143500" cx="9144000"/>
  <p:notesSz cx="6858000" cy="9144000"/>
  <p:embeddedFontLst>
    <p:embeddedFont>
      <p:font typeface="Roboto Slab"/>
      <p:regular r:id="rId18"/>
      <p:bold r:id="rId19"/>
    </p:embeddedFont>
    <p:embeddedFont>
      <p:font typeface="Nixie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21" roundtripDataSignature="AMtx7mhzu2Cs/b6J4XCYh/51mBEFQbw+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ixieOne-regular.fntdata"/><Relationship Id="rId11" Type="http://schemas.openxmlformats.org/officeDocument/2006/relationships/slide" Target="slides/slide1.xml"/><Relationship Id="rId10" Type="http://schemas.openxmlformats.org/officeDocument/2006/relationships/notesMaster" Target="notesMasters/notesMaster1.xml"/><Relationship Id="rId21" Type="http://customschemas.google.com/relationships/presentationmetadata" Target="metadata"/><Relationship Id="rId13" Type="http://schemas.openxmlformats.org/officeDocument/2006/relationships/slide" Target="slides/slide3.xml"/><Relationship Id="rId12" Type="http://schemas.openxmlformats.org/officeDocument/2006/relationships/slide" Target="slides/slide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5" Type="http://schemas.openxmlformats.org/officeDocument/2006/relationships/slideMaster" Target="slideMasters/slideMaster2.xml"/><Relationship Id="rId19" Type="http://schemas.openxmlformats.org/officeDocument/2006/relationships/font" Target="fonts/RobotoSlab-bold.fntdata"/><Relationship Id="rId6" Type="http://schemas.openxmlformats.org/officeDocument/2006/relationships/slideMaster" Target="slideMasters/slideMaster3.xml"/><Relationship Id="rId18" Type="http://schemas.openxmlformats.org/officeDocument/2006/relationships/font" Target="fonts/RobotoSlab-regular.fntdata"/><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 name="Shape 25"/>
        <p:cNvGrpSpPr/>
        <p:nvPr/>
      </p:nvGrpSpPr>
      <p:grpSpPr>
        <a:xfrm>
          <a:off x="0" y="0"/>
          <a:ext cx="0" cy="0"/>
          <a:chOff x="0" y="0"/>
          <a:chExt cx="0" cy="0"/>
        </a:xfrm>
      </p:grpSpPr>
      <p:sp>
        <p:nvSpPr>
          <p:cNvPr id="26" name="Google Shape;26;p1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7" name="Google Shape;27;p1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28" name="Google Shape;28;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8" name="Shape 38"/>
        <p:cNvGrpSpPr/>
        <p:nvPr/>
      </p:nvGrpSpPr>
      <p:grpSpPr>
        <a:xfrm>
          <a:off x="0" y="0"/>
          <a:ext cx="0" cy="0"/>
          <a:chOff x="0" y="0"/>
          <a:chExt cx="0" cy="0"/>
        </a:xfrm>
      </p:grpSpPr>
      <p:sp>
        <p:nvSpPr>
          <p:cNvPr id="39" name="Google Shape;39;p1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1" name="Google Shape;41;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62" name="Shape 62"/>
        <p:cNvGrpSpPr/>
        <p:nvPr/>
      </p:nvGrpSpPr>
      <p:grpSpPr>
        <a:xfrm>
          <a:off x="0" y="0"/>
          <a:ext cx="0" cy="0"/>
          <a:chOff x="0" y="0"/>
          <a:chExt cx="0" cy="0"/>
        </a:xfrm>
      </p:grpSpPr>
      <p:sp>
        <p:nvSpPr>
          <p:cNvPr id="63" name="Google Shape;63;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8"/>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8"/>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8"/>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8"/>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0"/>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0"/>
          <p:cNvSpPr txBox="1"/>
          <p:nvPr/>
        </p:nvSpPr>
        <p:spPr>
          <a:xfrm>
            <a:off x="0" y="500062"/>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8" name="Google Shape;18;p10"/>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0"/>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0"/>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cxnSp>
        <p:nvCxnSpPr>
          <p:cNvPr id="21" name="Google Shape;21;p10"/>
          <p:cNvCxnSpPr/>
          <p:nvPr/>
        </p:nvCxnSpPr>
        <p:spPr>
          <a:xfrm>
            <a:off x="1038225" y="809625"/>
            <a:ext cx="0" cy="471487"/>
          </a:xfrm>
          <a:prstGeom prst="straightConnector1">
            <a:avLst/>
          </a:prstGeom>
          <a:noFill/>
          <a:ln cap="flat" cmpd="sng" w="9525">
            <a:solidFill>
              <a:srgbClr val="18637B"/>
            </a:solidFill>
            <a:prstDash val="solid"/>
            <a:miter lim="800000"/>
            <a:headEnd len="med" w="med" type="none"/>
            <a:tailEnd len="med" w="med" type="none"/>
          </a:ln>
        </p:spPr>
      </p:cxnSp>
      <p:sp>
        <p:nvSpPr>
          <p:cNvPr id="22" name="Google Shape;22;p1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sp>
        <p:nvSpPr>
          <p:cNvPr id="30" name="Google Shape;30;p12"/>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12"/>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12"/>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 name="Google Shape;33;p12"/>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 name="Google Shape;34;p12"/>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5" name="Google Shape;35;p1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1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14"/>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 name="Google Shape;44;p14"/>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 name="Google Shape;45;p14"/>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6" name="Google Shape;46;p14"/>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7" name="Google Shape;47;p14"/>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8" name="Google Shape;48;p1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9" name="Google Shape;49;p1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0" name="Google Shape;50;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6"/>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 name="Google Shape;55;p16"/>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 name="Google Shape;56;p16"/>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 name="Google Shape;57;p16"/>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 name="Google Shape;58;p16"/>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9" name="Google Shape;59;p1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1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1" name="Google Shape;61;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jamboard.google.com/d/1r71lr6NPAJXe4vp0EWsoqlZ_qPokrgMXdRno9veRmAQ/edit?usp=sharing" TargetMode="External"/><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www.youtube.com/watch?v=g7x9iur6kPg" TargetMode="External"/><Relationship Id="rId5" Type="http://schemas.openxmlformats.org/officeDocument/2006/relationships/hyperlink" Target="https://wordwall.net/de/resource/173422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hyperlink" Target="https://www.youtube.com/watch?v=g7x9iur6kPg" TargetMode="External"/><Relationship Id="rId6" Type="http://schemas.openxmlformats.org/officeDocument/2006/relationships/hyperlink" Target="http://www.pixaba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ctrTitle"/>
          </p:nvPr>
        </p:nvSpPr>
        <p:spPr>
          <a:xfrm>
            <a:off x="685800" y="1995487"/>
            <a:ext cx="5810250" cy="176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Roboto Slab"/>
                <a:ea typeface="Roboto Slab"/>
                <a:cs typeface="Roboto Slab"/>
                <a:sym typeface="Roboto Slab"/>
              </a:rPr>
              <a:t>Digi school Deutsch </a:t>
            </a:r>
            <a:endParaRPr/>
          </a:p>
        </p:txBody>
      </p:sp>
      <p:pic>
        <p:nvPicPr>
          <p:cNvPr descr="Erasmus+ logo EN.jpg" id="73" name="Google Shape;73;p1"/>
          <p:cNvPicPr preferRelativeResize="0"/>
          <p:nvPr/>
        </p:nvPicPr>
        <p:blipFill rotWithShape="1">
          <a:blip r:embed="rId3">
            <a:alphaModFix/>
          </a:blip>
          <a:srcRect b="0" l="0" r="0" t="0"/>
          <a:stretch/>
        </p:blipFill>
        <p:spPr>
          <a:xfrm>
            <a:off x="142875" y="285750"/>
            <a:ext cx="2593975" cy="571500"/>
          </a:xfrm>
          <a:prstGeom prst="rect">
            <a:avLst/>
          </a:prstGeom>
          <a:noFill/>
          <a:ln>
            <a:noFill/>
          </a:ln>
        </p:spPr>
      </p:pic>
      <p:pic>
        <p:nvPicPr>
          <p:cNvPr id="74" name="Google Shape;74;p1"/>
          <p:cNvPicPr preferRelativeResize="0"/>
          <p:nvPr/>
        </p:nvPicPr>
        <p:blipFill rotWithShape="1">
          <a:blip r:embed="rId4">
            <a:alphaModFix/>
          </a:blip>
          <a:srcRect b="0" l="0" r="0" t="0"/>
          <a:stretch/>
        </p:blipFill>
        <p:spPr>
          <a:xfrm>
            <a:off x="2843212" y="285750"/>
            <a:ext cx="1158875" cy="652462"/>
          </a:xfrm>
          <a:prstGeom prst="rect">
            <a:avLst/>
          </a:prstGeom>
          <a:noFill/>
          <a:ln>
            <a:noFill/>
          </a:ln>
        </p:spPr>
      </p:pic>
      <p:sp>
        <p:nvSpPr>
          <p:cNvPr id="75" name="Google Shape;75;p1"/>
          <p:cNvSpPr txBox="1"/>
          <p:nvPr/>
        </p:nvSpPr>
        <p:spPr>
          <a:xfrm>
            <a:off x="428625" y="4643437"/>
            <a:ext cx="4143375"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Roboto Slab"/>
              <a:buNone/>
            </a:pPr>
            <a:r>
              <a:rPr b="1" i="0" lang="en-US" sz="1200" u="none">
                <a:solidFill>
                  <a:schemeClr val="lt1"/>
                </a:solidFill>
                <a:latin typeface="Roboto Slab"/>
                <a:ea typeface="Roboto Slab"/>
                <a:cs typeface="Roboto Slab"/>
                <a:sym typeface="Roboto Slab"/>
              </a:rPr>
              <a:t>2020-1-SK01-KA226-SCH-094350</a:t>
            </a:r>
            <a:r>
              <a:rPr b="1" i="0" lang="en-US" sz="1400" u="none">
                <a:solidFill>
                  <a:schemeClr val="lt1"/>
                </a:solidFill>
                <a:latin typeface="Arial"/>
                <a:ea typeface="Arial"/>
                <a:cs typeface="Arial"/>
                <a:sym typeface="Arial"/>
              </a:rPr>
              <a:t>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p>
            <a:pPr indent="0" lvl="0" marL="50800" rtl="0" algn="l">
              <a:lnSpc>
                <a:spcPct val="100000"/>
              </a:lnSpc>
              <a:spcBef>
                <a:spcPts val="600"/>
              </a:spcBef>
              <a:spcAft>
                <a:spcPts val="0"/>
              </a:spcAft>
              <a:buSzPts val="2800"/>
              <a:buNone/>
            </a:pPr>
            <a:r>
              <a:rPr b="0" i="0" lang="en-US" sz="2800" u="none">
                <a:solidFill>
                  <a:srgbClr val="114454"/>
                </a:solidFill>
                <a:latin typeface="Roboto Slab"/>
                <a:ea typeface="Roboto Slab"/>
                <a:cs typeface="Roboto Slab"/>
                <a:sym typeface="Roboto Slab"/>
              </a:rPr>
              <a:t>Thema: Das Land, dessen Sprache ich lerne</a:t>
            </a:r>
            <a:endParaRPr/>
          </a:p>
          <a:p>
            <a:pPr indent="0" lvl="0" marL="50800" rtl="0" algn="l">
              <a:lnSpc>
                <a:spcPct val="100000"/>
              </a:lnSpc>
              <a:spcBef>
                <a:spcPts val="600"/>
              </a:spcBef>
              <a:spcAft>
                <a:spcPts val="0"/>
              </a:spcAft>
              <a:buSzPts val="2800"/>
              <a:buNone/>
            </a:pPr>
            <a:r>
              <a:rPr b="0" i="0" lang="en-US" sz="2800" u="none">
                <a:solidFill>
                  <a:srgbClr val="114454"/>
                </a:solidFill>
                <a:latin typeface="Roboto Slab"/>
                <a:ea typeface="Roboto Slab"/>
                <a:cs typeface="Roboto Slab"/>
                <a:sym typeface="Roboto Slab"/>
              </a:rPr>
              <a:t>Sprachniveau: A1</a:t>
            </a:r>
            <a:endParaRPr/>
          </a:p>
          <a:p>
            <a:pPr indent="0" lvl="0" marL="50800" rtl="0" algn="l">
              <a:lnSpc>
                <a:spcPct val="100000"/>
              </a:lnSpc>
              <a:spcBef>
                <a:spcPts val="600"/>
              </a:spcBef>
              <a:spcAft>
                <a:spcPts val="0"/>
              </a:spcAft>
              <a:buSzPts val="2800"/>
              <a:buNone/>
            </a:pPr>
            <a:r>
              <a:rPr b="0" i="0" lang="en-US" sz="2800" u="none">
                <a:solidFill>
                  <a:srgbClr val="114454"/>
                </a:solidFill>
                <a:latin typeface="Roboto Slab"/>
                <a:ea typeface="Roboto Slab"/>
                <a:cs typeface="Roboto Slab"/>
                <a:sym typeface="Roboto Slab"/>
              </a:rPr>
              <a:t>Alter: 15 - 16 Jahre</a:t>
            </a:r>
            <a:endParaRPr/>
          </a:p>
          <a:p>
            <a:pPr indent="0" lvl="0" marL="50800" rtl="0" algn="l">
              <a:lnSpc>
                <a:spcPct val="100000"/>
              </a:lnSpc>
              <a:spcBef>
                <a:spcPts val="600"/>
              </a:spcBef>
              <a:spcAft>
                <a:spcPts val="0"/>
              </a:spcAft>
              <a:buSzPts val="2800"/>
              <a:buNone/>
            </a:pPr>
            <a:r>
              <a:rPr b="0" i="0" lang="en-US" sz="2800" u="none">
                <a:solidFill>
                  <a:srgbClr val="114454"/>
                </a:solidFill>
                <a:latin typeface="Roboto Slab"/>
                <a:ea typeface="Roboto Slab"/>
                <a:cs typeface="Roboto Slab"/>
                <a:sym typeface="Roboto Slab"/>
              </a:rPr>
              <a:t>Unterrichtseinheit:</a:t>
            </a:r>
            <a:endParaRPr/>
          </a:p>
          <a:p>
            <a:pPr indent="0" lvl="0" marL="50800" rtl="0" algn="l">
              <a:lnSpc>
                <a:spcPct val="100000"/>
              </a:lnSpc>
              <a:spcBef>
                <a:spcPts val="600"/>
              </a:spcBef>
              <a:spcAft>
                <a:spcPts val="0"/>
              </a:spcAft>
              <a:buSzPts val="2800"/>
              <a:buNone/>
            </a:pPr>
            <a:r>
              <a:rPr b="0" i="0" lang="en-US" sz="2800" u="none">
                <a:solidFill>
                  <a:srgbClr val="114454"/>
                </a:solidFill>
                <a:latin typeface="Roboto Slab"/>
                <a:ea typeface="Roboto Slab"/>
                <a:cs typeface="Roboto Slab"/>
                <a:sym typeface="Roboto Slab"/>
              </a:rPr>
              <a:t>45 Minuten</a:t>
            </a:r>
            <a:endParaRPr/>
          </a:p>
          <a:p>
            <a:pPr indent="-228600" lvl="0" marL="457200" rtl="0" algn="l">
              <a:spcBef>
                <a:spcPts val="600"/>
              </a:spcBef>
              <a:spcAft>
                <a:spcPts val="0"/>
              </a:spcAft>
              <a:buSzPts val="2800"/>
              <a:buNone/>
            </a:pPr>
            <a:r>
              <a:t/>
            </a:r>
            <a:endParaRPr b="0" i="0" sz="2800" u="none">
              <a:solidFill>
                <a:srgbClr val="114454"/>
              </a:solidFill>
              <a:latin typeface="Roboto Slab"/>
              <a:ea typeface="Roboto Slab"/>
              <a:cs typeface="Roboto Slab"/>
              <a:sym typeface="Roboto Slab"/>
            </a:endParaRPr>
          </a:p>
        </p:txBody>
      </p:sp>
      <p:sp>
        <p:nvSpPr>
          <p:cNvPr id="81" name="Google Shape;81;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descr="Erasmus+ logo EN.jpg" id="82" name="Google Shape;82;p2"/>
          <p:cNvPicPr preferRelativeResize="0"/>
          <p:nvPr/>
        </p:nvPicPr>
        <p:blipFill rotWithShape="1">
          <a:blip r:embed="rId3">
            <a:alphaModFix/>
          </a:blip>
          <a:srcRect b="0" l="0" r="0" t="0"/>
          <a:stretch/>
        </p:blipFill>
        <p:spPr>
          <a:xfrm>
            <a:off x="468312" y="555625"/>
            <a:ext cx="2593975" cy="571500"/>
          </a:xfrm>
          <a:prstGeom prst="rect">
            <a:avLst/>
          </a:prstGeom>
          <a:noFill/>
          <a:ln>
            <a:noFill/>
          </a:ln>
        </p:spPr>
      </p:pic>
      <p:sp>
        <p:nvSpPr>
          <p:cNvPr id="83" name="Google Shape;83;p2"/>
          <p:cNvSpPr txBox="1"/>
          <p:nvPr/>
        </p:nvSpPr>
        <p:spPr>
          <a:xfrm>
            <a:off x="749300" y="4543425"/>
            <a:ext cx="3217862" cy="276225"/>
          </a:xfrm>
          <a:prstGeom prst="rect">
            <a:avLst/>
          </a:prstGeom>
          <a:solidFill>
            <a:srgbClr val="94BF6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p:txBody>
      </p:sp>
      <p:pic>
        <p:nvPicPr>
          <p:cNvPr id="84" name="Google Shape;84;p2"/>
          <p:cNvPicPr preferRelativeResize="0"/>
          <p:nvPr/>
        </p:nvPicPr>
        <p:blipFill rotWithShape="1">
          <a:blip r:embed="rId4">
            <a:alphaModFix/>
          </a:blip>
          <a:srcRect b="0" l="0" r="0" t="0"/>
          <a:stretch/>
        </p:blipFill>
        <p:spPr>
          <a:xfrm>
            <a:off x="6732587" y="2859087"/>
            <a:ext cx="871537" cy="146367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3"/>
          <p:cNvSpPr txBox="1"/>
          <p:nvPr>
            <p:ph type="ctrTitle"/>
          </p:nvPr>
        </p:nvSpPr>
        <p:spPr>
          <a:xfrm>
            <a:off x="3730625" y="206375"/>
            <a:ext cx="5413375" cy="2870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2400" u="none">
                <a:solidFill>
                  <a:srgbClr val="00B050"/>
                </a:solidFill>
                <a:latin typeface="Roboto Slab"/>
                <a:ea typeface="Roboto Slab"/>
                <a:cs typeface="Roboto Slab"/>
                <a:sym typeface="Roboto Slab"/>
              </a:rPr>
              <a:t>Deutschsprachige </a:t>
            </a:r>
            <a:br>
              <a:rPr b="1" i="0" lang="en-US" sz="2400" u="none">
                <a:solidFill>
                  <a:srgbClr val="00B050"/>
                </a:solidFill>
                <a:latin typeface="Roboto Slab"/>
                <a:ea typeface="Roboto Slab"/>
                <a:cs typeface="Roboto Slab"/>
                <a:sym typeface="Roboto Slab"/>
              </a:rPr>
            </a:br>
            <a:r>
              <a:rPr b="1" i="0" lang="en-US" sz="2400" u="none">
                <a:solidFill>
                  <a:srgbClr val="00B050"/>
                </a:solidFill>
                <a:latin typeface="Roboto Slab"/>
                <a:ea typeface="Roboto Slab"/>
                <a:cs typeface="Roboto Slab"/>
                <a:sym typeface="Roboto Slab"/>
              </a:rPr>
              <a:t>Länder </a:t>
            </a:r>
            <a:endParaRPr/>
          </a:p>
        </p:txBody>
      </p:sp>
      <p:sp>
        <p:nvSpPr>
          <p:cNvPr id="90" name="Google Shape;90;p3"/>
          <p:cNvSpPr txBox="1"/>
          <p:nvPr>
            <p:ph idx="1" type="subTitle"/>
          </p:nvPr>
        </p:nvSpPr>
        <p:spPr>
          <a:xfrm>
            <a:off x="4113212" y="3076575"/>
            <a:ext cx="4887912" cy="17430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i="0" lang="en-US" sz="2400" u="none">
                <a:solidFill>
                  <a:srgbClr val="94BF6E"/>
                </a:solidFill>
                <a:latin typeface="Roboto Slab"/>
                <a:ea typeface="Roboto Slab"/>
                <a:cs typeface="Roboto Slab"/>
                <a:sym typeface="Roboto Slab"/>
              </a:rPr>
              <a:t>Wer oder was kommt aus Deutschland, aus Österreich, Liechtenstein, Luxemburg oder aus der Schweiz?</a:t>
            </a:r>
            <a:endParaRPr/>
          </a:p>
        </p:txBody>
      </p:sp>
      <p:sp>
        <p:nvSpPr>
          <p:cNvPr id="91" name="Google Shape;91;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92" name="Google Shape;92;p3"/>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93" name="Google Shape;93;p3"/>
          <p:cNvPicPr preferRelativeResize="0"/>
          <p:nvPr/>
        </p:nvPicPr>
        <p:blipFill rotWithShape="1">
          <a:blip r:embed="rId3">
            <a:alphaModFix/>
          </a:blip>
          <a:srcRect b="0" l="0" r="0" t="0"/>
          <a:stretch/>
        </p:blipFill>
        <p:spPr>
          <a:xfrm>
            <a:off x="214312" y="142875"/>
            <a:ext cx="2593975" cy="571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99" name="Google Shape;99;p4"/>
          <p:cNvSpPr txBox="1"/>
          <p:nvPr/>
        </p:nvSpPr>
        <p:spPr>
          <a:xfrm>
            <a:off x="719137" y="1708150"/>
            <a:ext cx="7705725"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00" name="Google Shape;100;p4"/>
          <p:cNvPicPr preferRelativeResize="0"/>
          <p:nvPr/>
        </p:nvPicPr>
        <p:blipFill rotWithShape="1">
          <a:blip r:embed="rId3">
            <a:alphaModFix/>
          </a:blip>
          <a:srcRect b="0" l="0" r="0" t="0"/>
          <a:stretch/>
        </p:blipFill>
        <p:spPr>
          <a:xfrm>
            <a:off x="584200" y="312737"/>
            <a:ext cx="2730500" cy="800100"/>
          </a:xfrm>
          <a:prstGeom prst="rect">
            <a:avLst/>
          </a:prstGeom>
          <a:noFill/>
          <a:ln>
            <a:noFill/>
          </a:ln>
        </p:spPr>
      </p:pic>
      <p:sp>
        <p:nvSpPr>
          <p:cNvPr id="101" name="Google Shape;101;p4"/>
          <p:cNvSpPr txBox="1"/>
          <p:nvPr/>
        </p:nvSpPr>
        <p:spPr>
          <a:xfrm>
            <a:off x="749300" y="4543425"/>
            <a:ext cx="3217862" cy="276225"/>
          </a:xfrm>
          <a:prstGeom prst="rect">
            <a:avLst/>
          </a:prstGeom>
          <a:solidFill>
            <a:srgbClr val="94BF6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p:txBody>
      </p:sp>
      <p:sp>
        <p:nvSpPr>
          <p:cNvPr id="102" name="Google Shape;102;p4"/>
          <p:cNvSpPr txBox="1"/>
          <p:nvPr/>
        </p:nvSpPr>
        <p:spPr>
          <a:xfrm>
            <a:off x="827087" y="2503487"/>
            <a:ext cx="468153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3" name="Google Shape;103;p4"/>
          <p:cNvSpPr txBox="1"/>
          <p:nvPr/>
        </p:nvSpPr>
        <p:spPr>
          <a:xfrm>
            <a:off x="827087" y="3162300"/>
            <a:ext cx="403225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4" name="Google Shape;104;p4"/>
          <p:cNvSpPr txBox="1"/>
          <p:nvPr/>
        </p:nvSpPr>
        <p:spPr>
          <a:xfrm>
            <a:off x="1116012" y="1309687"/>
            <a:ext cx="655161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a:solidFill>
                  <a:srgbClr val="000000"/>
                </a:solidFill>
                <a:latin typeface="Arial"/>
                <a:ea typeface="Arial"/>
                <a:cs typeface="Arial"/>
                <a:sym typeface="Arial"/>
                <a:hlinkClick r:id="rId4">
                  <a:extLst>
                    <a:ext uri="{A12FA001-AC4F-418D-AE19-62706E023703}">
                      <ahyp:hlinkClr val="tx"/>
                    </a:ext>
                  </a:extLst>
                </a:hlinkClick>
              </a:rPr>
              <a:t>Deutschsprachige Länder</a:t>
            </a:r>
            <a:endParaRPr/>
          </a:p>
        </p:txBody>
      </p:sp>
      <p:sp>
        <p:nvSpPr>
          <p:cNvPr id="105" name="Google Shape;105;p4"/>
          <p:cNvSpPr txBox="1"/>
          <p:nvPr/>
        </p:nvSpPr>
        <p:spPr>
          <a:xfrm>
            <a:off x="1258887" y="1924050"/>
            <a:ext cx="7058025" cy="1824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06" name="Google Shape;106;p4"/>
          <p:cNvPicPr preferRelativeResize="0"/>
          <p:nvPr/>
        </p:nvPicPr>
        <p:blipFill rotWithShape="1">
          <a:blip r:embed="rId5">
            <a:alphaModFix/>
          </a:blip>
          <a:srcRect b="0" l="0" r="0" t="0"/>
          <a:stretch/>
        </p:blipFill>
        <p:spPr>
          <a:xfrm>
            <a:off x="3967162" y="1938337"/>
            <a:ext cx="3121025" cy="2341562"/>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idx="4294967295" type="title"/>
          </p:nvPr>
        </p:nvSpPr>
        <p:spPr>
          <a:xfrm>
            <a:off x="387350" y="142875"/>
            <a:ext cx="2759075" cy="701675"/>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12" name="Google Shape;112;p5"/>
          <p:cNvSpPr txBox="1"/>
          <p:nvPr/>
        </p:nvSpPr>
        <p:spPr>
          <a:xfrm>
            <a:off x="539750" y="4595812"/>
            <a:ext cx="3024187" cy="323850"/>
          </a:xfrm>
          <a:prstGeom prst="rect">
            <a:avLst/>
          </a:prstGeom>
          <a:solidFill>
            <a:srgbClr val="6E9D4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Roboto Slab"/>
              <a:buNone/>
            </a:pPr>
            <a:r>
              <a:rPr b="1" i="0" lang="en-US" sz="1200" u="none">
                <a:solidFill>
                  <a:schemeClr val="dk1"/>
                </a:solidFill>
                <a:latin typeface="Roboto Slab"/>
                <a:ea typeface="Roboto Slab"/>
                <a:cs typeface="Roboto Slab"/>
                <a:sym typeface="Roboto Slab"/>
              </a:rPr>
              <a:t>2020-1-SK01-KA226-SCH-094350</a:t>
            </a:r>
            <a:endParaRPr/>
          </a:p>
        </p:txBody>
      </p:sp>
      <p:sp>
        <p:nvSpPr>
          <p:cNvPr id="113" name="Google Shape;113;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descr="Erasmus+ logo EN.jpg" id="114" name="Google Shape;114;p5"/>
          <p:cNvPicPr preferRelativeResize="0"/>
          <p:nvPr/>
        </p:nvPicPr>
        <p:blipFill rotWithShape="1">
          <a:blip r:embed="rId3">
            <a:alphaModFix/>
          </a:blip>
          <a:srcRect b="0" l="0" r="0" t="0"/>
          <a:stretch/>
        </p:blipFill>
        <p:spPr>
          <a:xfrm>
            <a:off x="371475" y="188912"/>
            <a:ext cx="2593975" cy="571500"/>
          </a:xfrm>
          <a:prstGeom prst="rect">
            <a:avLst/>
          </a:prstGeom>
          <a:noFill/>
          <a:ln>
            <a:noFill/>
          </a:ln>
        </p:spPr>
      </p:pic>
      <p:sp>
        <p:nvSpPr>
          <p:cNvPr id="115" name="Google Shape;115;p5"/>
          <p:cNvSpPr txBox="1"/>
          <p:nvPr/>
        </p:nvSpPr>
        <p:spPr>
          <a:xfrm>
            <a:off x="755650" y="1058862"/>
            <a:ext cx="7848600" cy="461962"/>
          </a:xfrm>
          <a:prstGeom prst="rect">
            <a:avLst/>
          </a:prstGeom>
          <a:solidFill>
            <a:srgbClr val="18605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Roboto Slab"/>
              <a:buNone/>
            </a:pPr>
            <a:r>
              <a:rPr b="1" i="0" lang="en-US" sz="2400" u="none">
                <a:solidFill>
                  <a:srgbClr val="000000"/>
                </a:solidFill>
                <a:latin typeface="Roboto Slab"/>
                <a:ea typeface="Roboto Slab"/>
                <a:cs typeface="Roboto Slab"/>
                <a:sym typeface="Roboto Slab"/>
              </a:rPr>
              <a:t>Deutschland – geografische Gegebenheiten</a:t>
            </a:r>
            <a:endParaRPr/>
          </a:p>
        </p:txBody>
      </p:sp>
      <p:sp>
        <p:nvSpPr>
          <p:cNvPr id="116" name="Google Shape;116;p5"/>
          <p:cNvSpPr txBox="1"/>
          <p:nvPr/>
        </p:nvSpPr>
        <p:spPr>
          <a:xfrm>
            <a:off x="4572000" y="339725"/>
            <a:ext cx="3887787"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2400"/>
              <a:buFont typeface="Roboto Slab"/>
              <a:buNone/>
            </a:pPr>
            <a:r>
              <a:rPr b="1" i="0" lang="en-US" sz="2400" u="none">
                <a:solidFill>
                  <a:srgbClr val="7030A0"/>
                </a:solidFill>
                <a:latin typeface="Roboto Slab"/>
                <a:ea typeface="Roboto Slab"/>
                <a:cs typeface="Roboto Slab"/>
                <a:sym typeface="Roboto Slab"/>
              </a:rPr>
              <a:t>Einleitung ins Thema</a:t>
            </a:r>
            <a:endParaRPr/>
          </a:p>
        </p:txBody>
      </p:sp>
      <p:sp>
        <p:nvSpPr>
          <p:cNvPr id="117" name="Google Shape;117;p5"/>
          <p:cNvSpPr txBox="1"/>
          <p:nvPr/>
        </p:nvSpPr>
        <p:spPr>
          <a:xfrm>
            <a:off x="900112" y="1708150"/>
            <a:ext cx="72009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a:solidFill>
                  <a:srgbClr val="000000"/>
                </a:solidFill>
                <a:latin typeface="Arial"/>
                <a:ea typeface="Arial"/>
                <a:cs typeface="Arial"/>
                <a:sym typeface="Arial"/>
                <a:hlinkClick r:id="rId4">
                  <a:extLst>
                    <a:ext uri="{A12FA001-AC4F-418D-AE19-62706E023703}">
                      <ahyp:hlinkClr val="tx"/>
                    </a:ext>
                  </a:extLst>
                </a:hlinkClick>
              </a:rPr>
              <a:t>Geographie von Deutschland</a:t>
            </a:r>
            <a:endParaRPr/>
          </a:p>
        </p:txBody>
      </p:sp>
      <p:sp>
        <p:nvSpPr>
          <p:cNvPr id="118" name="Google Shape;118;p5"/>
          <p:cNvSpPr txBox="1"/>
          <p:nvPr/>
        </p:nvSpPr>
        <p:spPr>
          <a:xfrm>
            <a:off x="971550" y="2571750"/>
            <a:ext cx="7345362"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9" name="Google Shape;119;p5"/>
          <p:cNvSpPr txBox="1"/>
          <p:nvPr/>
        </p:nvSpPr>
        <p:spPr>
          <a:xfrm>
            <a:off x="1116012" y="2427287"/>
            <a:ext cx="6624637"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a:solidFill>
                  <a:srgbClr val="000000"/>
                </a:solidFill>
                <a:latin typeface="Arial"/>
                <a:ea typeface="Arial"/>
                <a:cs typeface="Arial"/>
                <a:sym typeface="Arial"/>
                <a:hlinkClick r:id="rId5">
                  <a:extLst>
                    <a:ext uri="{A12FA001-AC4F-418D-AE19-62706E023703}">
                      <ahyp:hlinkClr val="tx"/>
                    </a:ext>
                  </a:extLst>
                </a:hlinkClick>
              </a:rPr>
              <a:t>Geographie Deutschlads - Lückentext zum Video</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idx="4294967295" type="ctrTitle"/>
          </p:nvPr>
        </p:nvSpPr>
        <p:spPr>
          <a:xfrm>
            <a:off x="3000375" y="571500"/>
            <a:ext cx="4279900" cy="68738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Roboto Slab"/>
                <a:ea typeface="Roboto Slab"/>
                <a:cs typeface="Roboto Slab"/>
                <a:sym typeface="Roboto Slab"/>
              </a:rPr>
              <a:t>R E S O U R C E S </a:t>
            </a:r>
            <a:endParaRPr/>
          </a:p>
        </p:txBody>
      </p:sp>
      <p:sp>
        <p:nvSpPr>
          <p:cNvPr id="125" name="Google Shape;125;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26" name="Google Shape;126;p6"/>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1200"/>
              <a:buFont typeface="Arial"/>
              <a:buNone/>
            </a:pPr>
            <a:r>
              <a:t/>
            </a:r>
            <a:endParaRPr b="1" i="0" sz="1200" u="none">
              <a:solidFill>
                <a:srgbClr val="114454"/>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1" i="0" sz="1200" u="none">
              <a:solidFill>
                <a:srgbClr val="114454"/>
              </a:solidFill>
              <a:latin typeface="Roboto Slab"/>
              <a:ea typeface="Roboto Slab"/>
              <a:cs typeface="Roboto Slab"/>
              <a:sym typeface="Roboto Slab"/>
            </a:endParaRPr>
          </a:p>
        </p:txBody>
      </p:sp>
      <p:pic>
        <p:nvPicPr>
          <p:cNvPr descr="Erasmus+ logo EN.jpg" id="127" name="Google Shape;127;p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28" name="Google Shape;128;p6"/>
          <p:cNvSpPr txBox="1"/>
          <p:nvPr/>
        </p:nvSpPr>
        <p:spPr>
          <a:xfrm>
            <a:off x="1042987" y="1635125"/>
            <a:ext cx="7345362"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id="129" name="Google Shape;129;p6"/>
          <p:cNvPicPr preferRelativeResize="0"/>
          <p:nvPr/>
        </p:nvPicPr>
        <p:blipFill rotWithShape="1">
          <a:blip r:embed="rId4">
            <a:alphaModFix/>
          </a:blip>
          <a:srcRect b="0" l="0" r="0" t="0"/>
          <a:stretch/>
        </p:blipFill>
        <p:spPr>
          <a:xfrm>
            <a:off x="6156325" y="192087"/>
            <a:ext cx="1797050" cy="1009650"/>
          </a:xfrm>
          <a:prstGeom prst="rect">
            <a:avLst/>
          </a:prstGeom>
          <a:noFill/>
          <a:ln>
            <a:noFill/>
          </a:ln>
        </p:spPr>
      </p:pic>
      <p:sp>
        <p:nvSpPr>
          <p:cNvPr id="130" name="Google Shape;130;p6"/>
          <p:cNvSpPr txBox="1"/>
          <p:nvPr/>
        </p:nvSpPr>
        <p:spPr>
          <a:xfrm>
            <a:off x="611187" y="1617662"/>
            <a:ext cx="7273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73726"/>
              </a:buClr>
              <a:buSzPts val="1400"/>
              <a:buFont typeface="Arial"/>
              <a:buNone/>
            </a:pPr>
            <a:r>
              <a:rPr lang="en-US" u="sng">
                <a:solidFill>
                  <a:schemeClr val="lt1"/>
                </a:solidFill>
                <a:hlinkClick r:id="rId5">
                  <a:extLst>
                    <a:ext uri="{A12FA001-AC4F-418D-AE19-62706E023703}">
                      <ahyp:hlinkClr val="tx"/>
                    </a:ext>
                  </a:extLst>
                </a:hlinkClick>
              </a:rPr>
              <a:t>https://www.youtube.com/watch?v=g7x9iur6kPg</a:t>
            </a:r>
            <a:r>
              <a:rPr lang="en-US">
                <a:solidFill>
                  <a:schemeClr val="lt1"/>
                </a:solidFill>
              </a:rPr>
              <a:t> </a:t>
            </a:r>
            <a:endParaRPr>
              <a:solidFill>
                <a:schemeClr val="lt1"/>
              </a:solidFill>
            </a:endParaRPr>
          </a:p>
          <a:p>
            <a:pPr indent="0" lvl="0" marL="0" marR="0" rtl="0" algn="l">
              <a:lnSpc>
                <a:spcPct val="100000"/>
              </a:lnSpc>
              <a:spcBef>
                <a:spcPts val="0"/>
              </a:spcBef>
              <a:spcAft>
                <a:spcPts val="0"/>
              </a:spcAft>
              <a:buClr>
                <a:srgbClr val="173726"/>
              </a:buClr>
              <a:buSzPts val="1400"/>
              <a:buFont typeface="Arial"/>
              <a:buNone/>
            </a:pPr>
            <a:r>
              <a:rPr b="0" i="0" lang="en-US" sz="1400" u="sng">
                <a:solidFill>
                  <a:schemeClr val="lt1"/>
                </a:solidFill>
                <a:latin typeface="Arial"/>
                <a:ea typeface="Arial"/>
                <a:cs typeface="Arial"/>
                <a:sym typeface="Arial"/>
                <a:hlinkClick r:id="rId6">
                  <a:extLst>
                    <a:ext uri="{A12FA001-AC4F-418D-AE19-62706E023703}">
                      <ahyp:hlinkClr val="tx"/>
                    </a:ext>
                  </a:extLst>
                </a:hlinkClick>
              </a:rPr>
              <a:t>www.pixabay</a:t>
            </a:r>
            <a:r>
              <a:rPr b="0" i="0" lang="en-US" sz="1400" u="none">
                <a:solidFill>
                  <a:schemeClr val="lt1"/>
                </a:solidFill>
                <a:latin typeface="Roboto Slab"/>
                <a:ea typeface="Roboto Slab"/>
                <a:cs typeface="Roboto Slab"/>
                <a:sym typeface="Roboto Slab"/>
              </a:rPr>
              <a:t>.com</a:t>
            </a:r>
            <a:endParaRPr>
              <a:solidFill>
                <a:schemeClr val="lt1"/>
              </a:solidFil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131618"/>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b="0" i="0" sz="1400" u="none">
              <a:solidFill>
                <a:srgbClr val="131618"/>
              </a:solidFill>
              <a:latin typeface="Roboto Slab"/>
              <a:ea typeface="Roboto Slab"/>
              <a:cs typeface="Roboto Slab"/>
              <a:sym typeface="Roboto Slab"/>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Slab"/>
                <a:ea typeface="Roboto Slab"/>
                <a:cs typeface="Roboto Slab"/>
                <a:sym typeface="Roboto Slab"/>
              </a:rPr>
              <a:t>EN The European Commission's support 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136" name="Google Shape;136;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37" name="Google Shape;137;p7"/>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Roboto Slab"/>
              <a:buNone/>
            </a:pPr>
            <a:r>
              <a:rPr b="1" i="0" lang="en-US" sz="1200" u="none">
                <a:solidFill>
                  <a:srgbClr val="000000"/>
                </a:solidFill>
                <a:latin typeface="Roboto Slab"/>
                <a:ea typeface="Roboto Slab"/>
                <a:cs typeface="Roboto Slab"/>
                <a:sym typeface="Roboto Slab"/>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Nixie One"/>
              <a:ea typeface="Nixie One"/>
              <a:cs typeface="Nixie One"/>
              <a:sym typeface="Nixie One"/>
            </a:endParaRPr>
          </a:p>
          <a:p>
            <a:pPr indent="0" lvl="0" marL="0" marR="0" rtl="0" algn="l">
              <a:lnSpc>
                <a:spcPct val="100000"/>
              </a:lnSpc>
              <a:spcBef>
                <a:spcPts val="0"/>
              </a:spcBef>
              <a:spcAft>
                <a:spcPts val="0"/>
              </a:spcAft>
              <a:buNone/>
            </a:pPr>
            <a:r>
              <a:t/>
            </a:r>
            <a:endParaRPr b="1" i="0" sz="900" u="none">
              <a:solidFill>
                <a:srgbClr val="114454"/>
              </a:solidFill>
              <a:latin typeface="Nixie One"/>
              <a:ea typeface="Nixie One"/>
              <a:cs typeface="Nixie One"/>
              <a:sym typeface="Nixie One"/>
            </a:endParaRPr>
          </a:p>
        </p:txBody>
      </p:sp>
      <p:pic>
        <p:nvPicPr>
          <p:cNvPr descr="Erasmus+ logo EN.jpg" id="138" name="Google Shape;138;p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139" name="Google Shape;139;p7"/>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Roboto Slab"/>
              <a:buNone/>
            </a:pPr>
            <a:r>
              <a:rPr b="0" i="0" lang="en-US" sz="1200" u="none">
                <a:solidFill>
                  <a:schemeClr val="lt1"/>
                </a:solidFill>
                <a:latin typeface="Roboto Slab"/>
                <a:ea typeface="Roboto Slab"/>
                <a:cs typeface="Roboto Slab"/>
                <a:sym typeface="Roboto Slab"/>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