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0" r:id="rId6"/>
    <p:sldMasterId id="2147483652" r:id="rId7"/>
    <p:sldMasterId id="2147483654" r:id="rId8"/>
    <p:sldMasterId id="2147483656" r:id="rId9"/>
    <p:sldMasterId id="2147483658"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Lst>
  <p:sldSz cy="5143500" cx="9144000"/>
  <p:notesSz cx="6858000" cy="9144000"/>
  <p:embeddedFontLst>
    <p:embeddedFont>
      <p:font typeface="Roboto Slab"/>
      <p:regular r:id="rId29"/>
      <p:bold r:id="rId30"/>
    </p:embeddedFont>
    <p:embeddedFont>
      <p:font typeface="Nixie On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32" roundtripDataSignature="AMtx7mjyRvkrmOlj3ASgnWzNgkQTE7ZO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1EEE56-F5D7-431E-8012-9C7A7ACCAB54}">
  <a:tblStyle styleId="{161EEE56-F5D7-431E-8012-9C7A7ACCAB5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Slab-regular.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NixieOne-regular.fntdata"/><Relationship Id="rId30" Type="http://schemas.openxmlformats.org/officeDocument/2006/relationships/font" Target="fonts/RobotoSlab-bold.fntdata"/><Relationship Id="rId11" Type="http://schemas.openxmlformats.org/officeDocument/2006/relationships/notesMaster" Target="notesMasters/notesMaster1.xml"/><Relationship Id="rId10" Type="http://schemas.openxmlformats.org/officeDocument/2006/relationships/slideMaster" Target="slideMasters/slideMaster6.xml"/><Relationship Id="rId32" Type="http://customschemas.google.com/relationships/presentationmetadata" Target="metadata"/><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19"/>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5" name="Shape 25"/>
        <p:cNvGrpSpPr/>
        <p:nvPr/>
      </p:nvGrpSpPr>
      <p:grpSpPr>
        <a:xfrm>
          <a:off x="0" y="0"/>
          <a:ext cx="0" cy="0"/>
          <a:chOff x="0" y="0"/>
          <a:chExt cx="0" cy="0"/>
        </a:xfrm>
      </p:grpSpPr>
      <p:sp>
        <p:nvSpPr>
          <p:cNvPr id="26" name="Google Shape;26;p21"/>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7" name="Google Shape;27;p21"/>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28" name="Google Shape;28;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49" name="Shape 49"/>
        <p:cNvGrpSpPr/>
        <p:nvPr/>
      </p:nvGrpSpPr>
      <p:grpSpPr>
        <a:xfrm>
          <a:off x="0" y="0"/>
          <a:ext cx="0" cy="0"/>
          <a:chOff x="0" y="0"/>
          <a:chExt cx="0" cy="0"/>
        </a:xfrm>
      </p:grpSpPr>
      <p:sp>
        <p:nvSpPr>
          <p:cNvPr id="50" name="Google Shape;50;p25"/>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51" name="Google Shape;51;p25"/>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52" name="Google Shape;52;p2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62" name="Shape 62"/>
        <p:cNvGrpSpPr/>
        <p:nvPr/>
      </p:nvGrpSpPr>
      <p:grpSpPr>
        <a:xfrm>
          <a:off x="0" y="0"/>
          <a:ext cx="0" cy="0"/>
          <a:chOff x="0" y="0"/>
          <a:chExt cx="0" cy="0"/>
        </a:xfrm>
      </p:grpSpPr>
      <p:sp>
        <p:nvSpPr>
          <p:cNvPr id="63" name="Google Shape;63;p2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7.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4.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nvSpPr>
        <p:spPr>
          <a:xfrm>
            <a:off x="0" y="4287837"/>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 name="Google Shape;7;p18"/>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 name="Google Shape;8;p18"/>
          <p:cNvSpPr txBox="1"/>
          <p:nvPr/>
        </p:nvSpPr>
        <p:spPr>
          <a:xfrm>
            <a:off x="0" y="500062"/>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 name="Google Shape;9;p18"/>
          <p:cNvSpPr txBox="1"/>
          <p:nvPr/>
        </p:nvSpPr>
        <p:spPr>
          <a:xfrm>
            <a:off x="0" y="4494212"/>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 name="Google Shape;10;p18"/>
          <p:cNvSpPr txBox="1"/>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 name="Google Shape;11;p18"/>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18"/>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20"/>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 name="Google Shape;17;p20"/>
          <p:cNvSpPr txBox="1"/>
          <p:nvPr/>
        </p:nvSpPr>
        <p:spPr>
          <a:xfrm>
            <a:off x="0" y="500062"/>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 name="Google Shape;18;p20"/>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 name="Google Shape;19;p20"/>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 name="Google Shape;20;p20"/>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cxnSp>
        <p:nvCxnSpPr>
          <p:cNvPr id="21" name="Google Shape;21;p20"/>
          <p:cNvCxnSpPr/>
          <p:nvPr/>
        </p:nvCxnSpPr>
        <p:spPr>
          <a:xfrm>
            <a:off x="1038225" y="809625"/>
            <a:ext cx="0" cy="471487"/>
          </a:xfrm>
          <a:prstGeom prst="straightConnector1">
            <a:avLst/>
          </a:prstGeom>
          <a:noFill/>
          <a:ln cap="flat" cmpd="sng" w="9525">
            <a:solidFill>
              <a:srgbClr val="18637B"/>
            </a:solidFill>
            <a:prstDash val="solid"/>
            <a:miter lim="800000"/>
            <a:headEnd len="med" w="med" type="none"/>
            <a:tailEnd len="med" w="med" type="none"/>
          </a:ln>
        </p:spPr>
      </p:cxnSp>
      <p:sp>
        <p:nvSpPr>
          <p:cNvPr id="22" name="Google Shape;22;p20"/>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20"/>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22"/>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 name="Google Shape;31;p22"/>
          <p:cNvSpPr txBox="1"/>
          <p:nvPr/>
        </p:nvSpPr>
        <p:spPr>
          <a:xfrm>
            <a:off x="0" y="500062"/>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 name="Google Shape;32;p22"/>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 name="Google Shape;33;p22"/>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 name="Google Shape;34;p22"/>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5" name="Google Shape;35;p22"/>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 name="Google Shape;36;p22"/>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 name="Shape 40"/>
        <p:cNvGrpSpPr/>
        <p:nvPr/>
      </p:nvGrpSpPr>
      <p:grpSpPr>
        <a:xfrm>
          <a:off x="0" y="0"/>
          <a:ext cx="0" cy="0"/>
          <a:chOff x="0" y="0"/>
          <a:chExt cx="0" cy="0"/>
        </a:xfrm>
      </p:grpSpPr>
      <p:sp>
        <p:nvSpPr>
          <p:cNvPr id="41" name="Google Shape;41;p24"/>
          <p:cNvSpPr txBox="1"/>
          <p:nvPr/>
        </p:nvSpPr>
        <p:spPr>
          <a:xfrm>
            <a:off x="0" y="4287837"/>
            <a:ext cx="3475037"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 name="Google Shape;42;p24"/>
          <p:cNvSpPr txBox="1"/>
          <p:nvPr/>
        </p:nvSpPr>
        <p:spPr>
          <a:xfrm>
            <a:off x="0" y="0"/>
            <a:ext cx="3475037"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 name="Google Shape;43;p24"/>
          <p:cNvSpPr txBox="1"/>
          <p:nvPr/>
        </p:nvSpPr>
        <p:spPr>
          <a:xfrm>
            <a:off x="0" y="500062"/>
            <a:ext cx="3475037"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 name="Google Shape;44;p24"/>
          <p:cNvSpPr txBox="1"/>
          <p:nvPr/>
        </p:nvSpPr>
        <p:spPr>
          <a:xfrm>
            <a:off x="0" y="4494212"/>
            <a:ext cx="3475037"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 name="Google Shape;45;p24"/>
          <p:cNvSpPr txBox="1"/>
          <p:nvPr/>
        </p:nvSpPr>
        <p:spPr>
          <a:xfrm>
            <a:off x="0" y="4584700"/>
            <a:ext cx="3475037"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 name="Google Shape;46;p24"/>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 name="Google Shape;47;p24"/>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 name="Google Shape;48;p2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26"/>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 name="Google Shape;55;p26"/>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 name="Google Shape;56;p26"/>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 name="Google Shape;57;p26"/>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 name="Google Shape;58;p26"/>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9" name="Google Shape;59;p26"/>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0" name="Google Shape;60;p26"/>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1" name="Google Shape;61;p2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28"/>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28"/>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2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6.jpg"/><Relationship Id="rId6" Type="http://schemas.openxmlformats.org/officeDocument/2006/relationships/image" Target="../media/image8.jpg"/><Relationship Id="rId7"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hyperlink" Target="https://wordwall.net/de/resource/17201191" TargetMode="External"/><Relationship Id="rId5" Type="http://schemas.openxmlformats.org/officeDocument/2006/relationships/hyperlink" Target="https://wordwall.net/de/resource/17201191" TargetMode="External"/><Relationship Id="rId6"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2.jpg"/><Relationship Id="rId5" Type="http://schemas.openxmlformats.org/officeDocument/2006/relationships/hyperlink" Target="https://wordwall.net/de/resource/17258965" TargetMode="External"/><Relationship Id="rId6" Type="http://schemas.openxmlformats.org/officeDocument/2006/relationships/hyperlink" Target="https://wordwall.net/de/resource/17258965" TargetMode="External"/><Relationship Id="rId7" Type="http://schemas.openxmlformats.org/officeDocument/2006/relationships/hyperlink" Target="https://wordwall.net/de/resource/17258965" TargetMode="External"/><Relationship Id="rId8" Type="http://schemas.openxmlformats.org/officeDocument/2006/relationships/hyperlink" Target="https://wordwall.net/de/resource/1725896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hyperlink" Target="https://www.youtube.com/watch?v=jrT_b7YOjRo" TargetMode="External"/><Relationship Id="rId5" Type="http://schemas.openxmlformats.org/officeDocument/2006/relationships/hyperlink" Target="https://wordwall.net/de/resource/1720923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hyperlink" Target="https://www.youtube.com/watch?v=jrT_b7YOjRo" TargetMode="External"/><Relationship Id="rId5" Type="http://schemas.openxmlformats.org/officeDocument/2006/relationships/hyperlink" Target="http://www.pixabay.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hyperlink" Target="https://learningapps.org/20420775" TargetMode="External"/><Relationship Id="rId5" Type="http://schemas.openxmlformats.org/officeDocument/2006/relationships/hyperlink" Target="https://learningapps.org/2042077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hyperlink" Target="https://wordwall.net/de/resource/17245548" TargetMode="External"/><Relationship Id="rId5" Type="http://schemas.openxmlformats.org/officeDocument/2006/relationships/hyperlink" Target="https://wordwall.net/de/resource/1724554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txBox="1"/>
          <p:nvPr>
            <p:ph type="ctrTitle"/>
          </p:nvPr>
        </p:nvSpPr>
        <p:spPr>
          <a:xfrm>
            <a:off x="685800" y="2211387"/>
            <a:ext cx="5810250" cy="1549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FFFFFF"/>
                </a:solidFill>
                <a:latin typeface="Roboto Slab"/>
                <a:ea typeface="Roboto Slab"/>
                <a:cs typeface="Roboto Slab"/>
                <a:sym typeface="Roboto Slab"/>
              </a:rPr>
              <a:t>Digi school Deutsch </a:t>
            </a:r>
            <a:endParaRPr/>
          </a:p>
        </p:txBody>
      </p:sp>
      <p:pic>
        <p:nvPicPr>
          <p:cNvPr descr="Erasmus+ logo EN.jpg" id="73" name="Google Shape;73;p1"/>
          <p:cNvPicPr preferRelativeResize="0"/>
          <p:nvPr/>
        </p:nvPicPr>
        <p:blipFill rotWithShape="1">
          <a:blip r:embed="rId3">
            <a:alphaModFix/>
          </a:blip>
          <a:srcRect b="0" l="0" r="0" t="0"/>
          <a:stretch/>
        </p:blipFill>
        <p:spPr>
          <a:xfrm>
            <a:off x="142875" y="285750"/>
            <a:ext cx="2593975" cy="571500"/>
          </a:xfrm>
          <a:prstGeom prst="rect">
            <a:avLst/>
          </a:prstGeom>
          <a:noFill/>
          <a:ln>
            <a:noFill/>
          </a:ln>
        </p:spPr>
      </p:pic>
      <p:pic>
        <p:nvPicPr>
          <p:cNvPr id="74" name="Google Shape;74;p1"/>
          <p:cNvPicPr preferRelativeResize="0"/>
          <p:nvPr/>
        </p:nvPicPr>
        <p:blipFill rotWithShape="1">
          <a:blip r:embed="rId4">
            <a:alphaModFix/>
          </a:blip>
          <a:srcRect b="0" l="0" r="0" t="0"/>
          <a:stretch/>
        </p:blipFill>
        <p:spPr>
          <a:xfrm>
            <a:off x="2928937" y="285750"/>
            <a:ext cx="1158875" cy="652462"/>
          </a:xfrm>
          <a:prstGeom prst="rect">
            <a:avLst/>
          </a:prstGeom>
          <a:noFill/>
          <a:ln>
            <a:noFill/>
          </a:ln>
        </p:spPr>
      </p:pic>
      <p:sp>
        <p:nvSpPr>
          <p:cNvPr id="75" name="Google Shape;75;p1"/>
          <p:cNvSpPr txBox="1"/>
          <p:nvPr/>
        </p:nvSpPr>
        <p:spPr>
          <a:xfrm>
            <a:off x="428625" y="4643437"/>
            <a:ext cx="4143375"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Roboto Slab"/>
              <a:buNone/>
            </a:pPr>
            <a:r>
              <a:rPr b="1" i="0" lang="en-US" sz="1200" u="none">
                <a:solidFill>
                  <a:schemeClr val="lt1"/>
                </a:solidFill>
                <a:latin typeface="Roboto Slab"/>
                <a:ea typeface="Roboto Slab"/>
                <a:cs typeface="Roboto Slab"/>
                <a:sym typeface="Roboto Slab"/>
              </a:rPr>
              <a:t>2020-1-SK01-KA226-SCH-094350</a:t>
            </a:r>
            <a:r>
              <a:rPr b="1" i="0" lang="en-US" sz="1400" u="none">
                <a:solidFill>
                  <a:schemeClr val="lt1"/>
                </a:solidFill>
                <a:latin typeface="Arial"/>
                <a:ea typeface="Arial"/>
                <a:cs typeface="Arial"/>
                <a:sym typeface="Arial"/>
              </a:rPr>
              <a:t>  </a:t>
            </a:r>
            <a:endParaRPr/>
          </a:p>
        </p:txBody>
      </p:sp>
      <p:pic>
        <p:nvPicPr>
          <p:cNvPr id="76" name="Google Shape;76;p1"/>
          <p:cNvPicPr preferRelativeResize="0"/>
          <p:nvPr/>
        </p:nvPicPr>
        <p:blipFill rotWithShape="1">
          <a:blip r:embed="rId5">
            <a:alphaModFix/>
          </a:blip>
          <a:srcRect b="0" l="0" r="0" t="0"/>
          <a:stretch/>
        </p:blipFill>
        <p:spPr>
          <a:xfrm>
            <a:off x="7019925" y="849312"/>
            <a:ext cx="1550987" cy="1033462"/>
          </a:xfrm>
          <a:prstGeom prst="rect">
            <a:avLst/>
          </a:prstGeom>
          <a:noFill/>
          <a:ln>
            <a:noFill/>
          </a:ln>
        </p:spPr>
      </p:pic>
      <p:pic>
        <p:nvPicPr>
          <p:cNvPr id="77" name="Google Shape;77;p1"/>
          <p:cNvPicPr preferRelativeResize="0"/>
          <p:nvPr/>
        </p:nvPicPr>
        <p:blipFill rotWithShape="1">
          <a:blip r:embed="rId6">
            <a:alphaModFix/>
          </a:blip>
          <a:srcRect b="0" l="0" r="0" t="0"/>
          <a:stretch/>
        </p:blipFill>
        <p:spPr>
          <a:xfrm>
            <a:off x="6659562" y="2859087"/>
            <a:ext cx="1552575" cy="1033462"/>
          </a:xfrm>
          <a:prstGeom prst="rect">
            <a:avLst/>
          </a:prstGeom>
          <a:noFill/>
          <a:ln>
            <a:noFill/>
          </a:ln>
        </p:spPr>
      </p:pic>
      <p:pic>
        <p:nvPicPr>
          <p:cNvPr id="78" name="Google Shape;78;p1"/>
          <p:cNvPicPr preferRelativeResize="0"/>
          <p:nvPr/>
        </p:nvPicPr>
        <p:blipFill rotWithShape="1">
          <a:blip r:embed="rId7">
            <a:alphaModFix/>
          </a:blip>
          <a:srcRect b="0" l="0" r="0" t="0"/>
          <a:stretch/>
        </p:blipFill>
        <p:spPr>
          <a:xfrm>
            <a:off x="4500562" y="1538287"/>
            <a:ext cx="1550987" cy="1033462"/>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graphicFrame>
        <p:nvGraphicFramePr>
          <p:cNvPr id="186" name="Google Shape;186;p10"/>
          <p:cNvGraphicFramePr/>
          <p:nvPr/>
        </p:nvGraphicFramePr>
        <p:xfrm>
          <a:off x="1979612" y="987425"/>
          <a:ext cx="3000000" cy="3000000"/>
        </p:xfrm>
        <a:graphic>
          <a:graphicData uri="http://schemas.openxmlformats.org/drawingml/2006/table">
            <a:tbl>
              <a:tblPr>
                <a:noFill/>
                <a:tableStyleId>{161EEE56-F5D7-431E-8012-9C7A7ACCAB54}</a:tableStyleId>
              </a:tblPr>
              <a:tblGrid>
                <a:gridCol w="1409700"/>
                <a:gridCol w="1409700"/>
                <a:gridCol w="1411275"/>
                <a:gridCol w="1409700"/>
              </a:tblGrid>
              <a:tr h="609600">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Roboto Slab"/>
                          <a:ea typeface="Roboto Slab"/>
                          <a:cs typeface="Roboto Slab"/>
                          <a:sym typeface="Roboto Slab"/>
                        </a:rPr>
                        <a:t>Land</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Slab"/>
                          <a:ea typeface="Roboto Slab"/>
                          <a:cs typeface="Roboto Slab"/>
                          <a:sym typeface="Roboto Slab"/>
                        </a:rPr>
                        <a:t>  </a:t>
                      </a:r>
                      <a:r>
                        <a:rPr b="1" i="0" lang="en-US" sz="1400" u="none" cap="none" strike="noStrike">
                          <a:solidFill>
                            <a:srgbClr val="FF0000"/>
                          </a:solidFill>
                          <a:latin typeface="Roboto Slab"/>
                          <a:ea typeface="Roboto Slab"/>
                          <a:cs typeface="Roboto Slab"/>
                          <a:sym typeface="Roboto Slab"/>
                        </a:rPr>
                        <a:t>WO?</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Roboto Slab"/>
                          <a:ea typeface="Roboto Slab"/>
                          <a:cs typeface="Roboto Slab"/>
                          <a:sym typeface="Roboto Slab"/>
                        </a:rPr>
                        <a:t>WOHIN?</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Roboto Slab"/>
                          <a:ea typeface="Roboto Slab"/>
                          <a:cs typeface="Roboto Slab"/>
                          <a:sym typeface="Roboto Slab"/>
                        </a:rPr>
                        <a:t>WOHER?</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5407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B050"/>
                          </a:solidFill>
                          <a:latin typeface="Roboto Slab"/>
                          <a:ea typeface="Roboto Slab"/>
                          <a:cs typeface="Roboto Slab"/>
                          <a:sym typeface="Roboto Slab"/>
                        </a:rPr>
                        <a:t>das </a:t>
                      </a:r>
                      <a:r>
                        <a:rPr b="0" i="0" lang="en-US" sz="1400" u="none" cap="none" strike="noStrike">
                          <a:solidFill>
                            <a:schemeClr val="dk1"/>
                          </a:solidFill>
                          <a:latin typeface="Roboto Slab"/>
                          <a:ea typeface="Roboto Slab"/>
                          <a:cs typeface="Roboto Slab"/>
                          <a:sym typeface="Roboto Slab"/>
                        </a:rPr>
                        <a:t>Deutschland</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Slab"/>
                          <a:ea typeface="Roboto Slab"/>
                          <a:cs typeface="Roboto Slab"/>
                          <a:sym typeface="Roboto Slab"/>
                        </a:rPr>
                        <a:t>Ich lebe </a:t>
                      </a:r>
                      <a:r>
                        <a:rPr b="0" i="0" lang="en-US" sz="1400" u="none" cap="none" strike="noStrike">
                          <a:solidFill>
                            <a:srgbClr val="00B050"/>
                          </a:solidFill>
                          <a:latin typeface="Roboto Slab"/>
                          <a:ea typeface="Roboto Slab"/>
                          <a:cs typeface="Roboto Slab"/>
                          <a:sym typeface="Roboto Slab"/>
                        </a:rPr>
                        <a:t>in</a:t>
                      </a:r>
                      <a:r>
                        <a:rPr b="0" i="0" lang="en-US" sz="1400" u="none" cap="none" strike="noStrike">
                          <a:solidFill>
                            <a:srgbClr val="000000"/>
                          </a:solidFill>
                          <a:latin typeface="Roboto Slab"/>
                          <a:ea typeface="Roboto Slab"/>
                          <a:cs typeface="Roboto Slab"/>
                          <a:sym typeface="Roboto Slab"/>
                        </a:rPr>
                        <a:t> Deutschland.</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Slab"/>
                          <a:ea typeface="Roboto Slab"/>
                          <a:cs typeface="Roboto Slab"/>
                          <a:sym typeface="Roboto Slab"/>
                        </a:rPr>
                        <a:t>Ich fahre </a:t>
                      </a:r>
                      <a:r>
                        <a:rPr b="0" i="0" lang="en-US" sz="1400" u="none" cap="none" strike="noStrike">
                          <a:solidFill>
                            <a:srgbClr val="00B050"/>
                          </a:solidFill>
                          <a:latin typeface="Roboto Slab"/>
                          <a:ea typeface="Roboto Slab"/>
                          <a:cs typeface="Roboto Slab"/>
                          <a:sym typeface="Roboto Slab"/>
                        </a:rPr>
                        <a:t>nach </a:t>
                      </a:r>
                      <a:r>
                        <a:rPr b="0" i="0" lang="en-US" sz="1400" u="none" cap="none" strike="noStrike">
                          <a:solidFill>
                            <a:srgbClr val="000000"/>
                          </a:solidFill>
                          <a:latin typeface="Roboto Slab"/>
                          <a:ea typeface="Roboto Slab"/>
                          <a:cs typeface="Roboto Slab"/>
                          <a:sym typeface="Roboto Slab"/>
                        </a:rPr>
                        <a:t>Deutschland.</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Slab"/>
                          <a:ea typeface="Roboto Slab"/>
                          <a:cs typeface="Roboto Slab"/>
                          <a:sym typeface="Roboto Slab"/>
                        </a:rPr>
                        <a:t>Ich komme </a:t>
                      </a:r>
                      <a:r>
                        <a:rPr b="0" i="0" lang="en-US" sz="1400" u="none" cap="none" strike="noStrike">
                          <a:solidFill>
                            <a:srgbClr val="00B050"/>
                          </a:solidFill>
                          <a:latin typeface="Roboto Slab"/>
                          <a:ea typeface="Roboto Slab"/>
                          <a:cs typeface="Roboto Slab"/>
                          <a:sym typeface="Roboto Slab"/>
                        </a:rPr>
                        <a:t>aus </a:t>
                      </a:r>
                      <a:r>
                        <a:rPr b="0" i="0" lang="en-US" sz="1400" u="none" cap="none" strike="noStrike">
                          <a:solidFill>
                            <a:srgbClr val="000000"/>
                          </a:solidFill>
                          <a:latin typeface="Roboto Slab"/>
                          <a:ea typeface="Roboto Slab"/>
                          <a:cs typeface="Roboto Slab"/>
                          <a:sym typeface="Roboto Slab"/>
                        </a:rPr>
                        <a:t>Deutschland.</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5247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C000"/>
                          </a:solidFill>
                          <a:latin typeface="Roboto Slab"/>
                          <a:ea typeface="Roboto Slab"/>
                          <a:cs typeface="Roboto Slab"/>
                          <a:sym typeface="Roboto Slab"/>
                        </a:rPr>
                        <a:t>die </a:t>
                      </a:r>
                      <a:r>
                        <a:rPr b="0" i="0" lang="en-US" sz="1400" u="none" cap="none" strike="noStrike">
                          <a:solidFill>
                            <a:schemeClr val="accent1"/>
                          </a:solidFill>
                          <a:latin typeface="Roboto Slab"/>
                          <a:ea typeface="Roboto Slab"/>
                          <a:cs typeface="Roboto Slab"/>
                          <a:sym typeface="Roboto Slab"/>
                        </a:rPr>
                        <a:t>Schweiz</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Slab"/>
                          <a:ea typeface="Roboto Slab"/>
                          <a:cs typeface="Roboto Slab"/>
                          <a:sym typeface="Roboto Slab"/>
                        </a:rPr>
                        <a:t>Ich lebe </a:t>
                      </a:r>
                      <a:r>
                        <a:rPr b="0" i="0" lang="en-US" sz="1400" u="none" cap="none" strike="noStrike">
                          <a:solidFill>
                            <a:srgbClr val="FFC000"/>
                          </a:solidFill>
                          <a:latin typeface="Roboto Slab"/>
                          <a:ea typeface="Roboto Slab"/>
                          <a:cs typeface="Roboto Slab"/>
                          <a:sym typeface="Roboto Slab"/>
                        </a:rPr>
                        <a:t>in der </a:t>
                      </a:r>
                      <a:r>
                        <a:rPr b="0" i="0" lang="en-US" sz="1400" u="none" cap="none" strike="noStrike">
                          <a:solidFill>
                            <a:srgbClr val="000000"/>
                          </a:solidFill>
                          <a:latin typeface="Roboto Slab"/>
                          <a:ea typeface="Roboto Slab"/>
                          <a:cs typeface="Roboto Slab"/>
                          <a:sym typeface="Roboto Slab"/>
                        </a:rPr>
                        <a:t>Schweiz.</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Slab"/>
                          <a:ea typeface="Roboto Slab"/>
                          <a:cs typeface="Roboto Slab"/>
                          <a:sym typeface="Roboto Slab"/>
                        </a:rPr>
                        <a:t>Ich fahre </a:t>
                      </a:r>
                      <a:r>
                        <a:rPr b="0" i="0" lang="en-US" sz="1400" u="none" cap="none" strike="noStrike">
                          <a:solidFill>
                            <a:srgbClr val="FFC000"/>
                          </a:solidFill>
                          <a:latin typeface="Roboto Slab"/>
                          <a:ea typeface="Roboto Slab"/>
                          <a:cs typeface="Roboto Slab"/>
                          <a:sym typeface="Roboto Slab"/>
                        </a:rPr>
                        <a:t>in die </a:t>
                      </a:r>
                      <a:r>
                        <a:rPr b="0" i="0" lang="en-US" sz="1400" u="none" cap="none" strike="noStrike">
                          <a:solidFill>
                            <a:srgbClr val="000000"/>
                          </a:solidFill>
                          <a:latin typeface="Roboto Slab"/>
                          <a:ea typeface="Roboto Slab"/>
                          <a:cs typeface="Roboto Slab"/>
                          <a:sym typeface="Roboto Slab"/>
                        </a:rPr>
                        <a:t>Schweiz.</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Slab"/>
                          <a:ea typeface="Roboto Slab"/>
                          <a:cs typeface="Roboto Slab"/>
                          <a:sym typeface="Roboto Slab"/>
                        </a:rPr>
                        <a:t>Ich komme </a:t>
                      </a:r>
                      <a:r>
                        <a:rPr b="0" i="0" lang="en-US" sz="1400" u="none" cap="none" strike="noStrike">
                          <a:solidFill>
                            <a:srgbClr val="FFC000"/>
                          </a:solidFill>
                          <a:latin typeface="Roboto Slab"/>
                          <a:ea typeface="Roboto Slab"/>
                          <a:cs typeface="Roboto Slab"/>
                          <a:sym typeface="Roboto Slab"/>
                        </a:rPr>
                        <a:t>aus</a:t>
                      </a:r>
                      <a:r>
                        <a:rPr b="0" i="0" lang="en-US" sz="1400" u="none" cap="none" strike="noStrike">
                          <a:solidFill>
                            <a:srgbClr val="000000"/>
                          </a:solidFill>
                          <a:latin typeface="Roboto Slab"/>
                          <a:ea typeface="Roboto Slab"/>
                          <a:cs typeface="Roboto Slab"/>
                          <a:sym typeface="Roboto Slab"/>
                        </a:rPr>
                        <a:t> </a:t>
                      </a:r>
                      <a:r>
                        <a:rPr b="0" i="0" lang="en-US" sz="1400" u="none" cap="none" strike="noStrike">
                          <a:solidFill>
                            <a:srgbClr val="FFC000"/>
                          </a:solidFill>
                          <a:latin typeface="Roboto Slab"/>
                          <a:ea typeface="Roboto Slab"/>
                          <a:cs typeface="Roboto Slab"/>
                          <a:sym typeface="Roboto Slab"/>
                        </a:rPr>
                        <a:t>der</a:t>
                      </a:r>
                      <a:r>
                        <a:rPr b="0" i="0" lang="en-US" sz="1400" u="none" cap="none" strike="noStrike">
                          <a:solidFill>
                            <a:srgbClr val="000000"/>
                          </a:solidFill>
                          <a:latin typeface="Roboto Slab"/>
                          <a:ea typeface="Roboto Slab"/>
                          <a:cs typeface="Roboto Slab"/>
                          <a:sym typeface="Roboto Slab"/>
                        </a:rPr>
                        <a:t> Schweiz.</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5247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5BCDD"/>
                          </a:solidFill>
                          <a:latin typeface="Roboto Slab"/>
                          <a:ea typeface="Roboto Slab"/>
                          <a:cs typeface="Roboto Slab"/>
                          <a:sym typeface="Roboto Slab"/>
                        </a:rPr>
                        <a:t>die </a:t>
                      </a:r>
                      <a:r>
                        <a:rPr b="0" i="0" lang="en-US" sz="1400" u="none" cap="none" strike="noStrike">
                          <a:solidFill>
                            <a:srgbClr val="131618"/>
                          </a:solidFill>
                          <a:latin typeface="Roboto Slab"/>
                          <a:ea typeface="Roboto Slab"/>
                          <a:cs typeface="Roboto Slab"/>
                          <a:sym typeface="Roboto Slab"/>
                        </a:rPr>
                        <a:t>USA - Plural </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Slab"/>
                          <a:ea typeface="Roboto Slab"/>
                          <a:cs typeface="Roboto Slab"/>
                          <a:sym typeface="Roboto Slab"/>
                        </a:rPr>
                        <a:t>Ich lebe </a:t>
                      </a:r>
                      <a:r>
                        <a:rPr b="0" i="0" lang="en-US" sz="1400" u="none" cap="none" strike="noStrike">
                          <a:solidFill>
                            <a:srgbClr val="55BCDD"/>
                          </a:solidFill>
                          <a:latin typeface="Roboto Slab"/>
                          <a:ea typeface="Roboto Slab"/>
                          <a:cs typeface="Roboto Slab"/>
                          <a:sym typeface="Roboto Slab"/>
                        </a:rPr>
                        <a:t>in den </a:t>
                      </a:r>
                      <a:r>
                        <a:rPr b="0" i="0" lang="en-US" sz="1400" u="none" cap="none" strike="noStrike">
                          <a:solidFill>
                            <a:srgbClr val="000000"/>
                          </a:solidFill>
                          <a:latin typeface="Roboto Slab"/>
                          <a:ea typeface="Roboto Slab"/>
                          <a:cs typeface="Roboto Slab"/>
                          <a:sym typeface="Roboto Slab"/>
                        </a:rPr>
                        <a:t>USA.</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Slab"/>
                          <a:ea typeface="Roboto Slab"/>
                          <a:cs typeface="Roboto Slab"/>
                          <a:sym typeface="Roboto Slab"/>
                        </a:rPr>
                        <a:t>Ich fahre </a:t>
                      </a:r>
                      <a:r>
                        <a:rPr b="0" i="0" lang="en-US" sz="1400" u="none" cap="none" strike="noStrike">
                          <a:solidFill>
                            <a:srgbClr val="55BCDD"/>
                          </a:solidFill>
                          <a:latin typeface="Roboto Slab"/>
                          <a:ea typeface="Roboto Slab"/>
                          <a:cs typeface="Roboto Slab"/>
                          <a:sym typeface="Roboto Slab"/>
                        </a:rPr>
                        <a:t>in die </a:t>
                      </a:r>
                      <a:r>
                        <a:rPr b="0" i="0" lang="en-US" sz="1400" u="none" cap="none" strike="noStrike">
                          <a:solidFill>
                            <a:srgbClr val="000000"/>
                          </a:solidFill>
                          <a:latin typeface="Roboto Slab"/>
                          <a:ea typeface="Roboto Slab"/>
                          <a:cs typeface="Roboto Slab"/>
                          <a:sym typeface="Roboto Slab"/>
                        </a:rPr>
                        <a:t>USA.</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Slab"/>
                          <a:ea typeface="Roboto Slab"/>
                          <a:cs typeface="Roboto Slab"/>
                          <a:sym typeface="Roboto Slab"/>
                        </a:rPr>
                        <a:t>Ich komme </a:t>
                      </a:r>
                      <a:r>
                        <a:rPr b="0" i="0" lang="en-US" sz="1400" u="none" cap="none" strike="noStrike">
                          <a:solidFill>
                            <a:srgbClr val="55BCDD"/>
                          </a:solidFill>
                          <a:latin typeface="Roboto Slab"/>
                          <a:ea typeface="Roboto Slab"/>
                          <a:cs typeface="Roboto Slab"/>
                          <a:sym typeface="Roboto Slab"/>
                        </a:rPr>
                        <a:t>aus den</a:t>
                      </a:r>
                      <a:r>
                        <a:rPr b="0" i="0" lang="en-US" sz="1400" u="none" cap="none" strike="noStrike">
                          <a:solidFill>
                            <a:srgbClr val="000000"/>
                          </a:solidFill>
                          <a:latin typeface="Roboto Slab"/>
                          <a:ea typeface="Roboto Slab"/>
                          <a:cs typeface="Roboto Slab"/>
                          <a:sym typeface="Roboto Slab"/>
                        </a:rPr>
                        <a:t> USA.</a:t>
                      </a:r>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87" name="Google Shape;187;p10"/>
          <p:cNvSpPr txBox="1"/>
          <p:nvPr/>
        </p:nvSpPr>
        <p:spPr>
          <a:xfrm>
            <a:off x="1403350" y="4371975"/>
            <a:ext cx="6192837" cy="774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t/>
            </a:r>
            <a:endParaRPr b="0" i="0" sz="1800" u="non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 </a:t>
            </a:r>
            <a:endParaRPr/>
          </a:p>
        </p:txBody>
      </p:sp>
      <p:sp>
        <p:nvSpPr>
          <p:cNvPr id="188" name="Google Shape;188;p10"/>
          <p:cNvSpPr txBox="1"/>
          <p:nvPr/>
        </p:nvSpPr>
        <p:spPr>
          <a:xfrm>
            <a:off x="979487" y="420687"/>
            <a:ext cx="4032250" cy="574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89" name="Google Shape;189;p10"/>
          <p:cNvPicPr preferRelativeResize="0"/>
          <p:nvPr/>
        </p:nvPicPr>
        <p:blipFill rotWithShape="1">
          <a:blip r:embed="rId3">
            <a:alphaModFix/>
          </a:blip>
          <a:srcRect b="0" l="0" r="0" t="0"/>
          <a:stretch/>
        </p:blipFill>
        <p:spPr>
          <a:xfrm>
            <a:off x="250825" y="79375"/>
            <a:ext cx="3384550" cy="800100"/>
          </a:xfrm>
          <a:prstGeom prst="rect">
            <a:avLst/>
          </a:prstGeom>
          <a:noFill/>
          <a:ln>
            <a:noFill/>
          </a:ln>
        </p:spPr>
      </p:pic>
      <p:sp>
        <p:nvSpPr>
          <p:cNvPr id="190" name="Google Shape;190;p10"/>
          <p:cNvSpPr txBox="1"/>
          <p:nvPr/>
        </p:nvSpPr>
        <p:spPr>
          <a:xfrm>
            <a:off x="1692275" y="4516437"/>
            <a:ext cx="5759450" cy="276225"/>
          </a:xfrm>
          <a:prstGeom prst="rect">
            <a:avLst/>
          </a:prstGeom>
          <a:solidFill>
            <a:srgbClr val="6E9D4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Roboto Slab"/>
                <a:ea typeface="Roboto Slab"/>
                <a:cs typeface="Roboto Slab"/>
                <a:sym typeface="Roboto Slab"/>
              </a:rPr>
              <a:t>Präpositionen </a:t>
            </a:r>
            <a:endParaRPr/>
          </a:p>
        </p:txBody>
      </p:sp>
      <p:sp>
        <p:nvSpPr>
          <p:cNvPr id="196" name="Google Shape;196;p11"/>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97" name="Google Shape;197;p11"/>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98" name="Google Shape;198;p11"/>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99" name="Google Shape;199;p11"/>
          <p:cNvSpPr txBox="1"/>
          <p:nvPr/>
        </p:nvSpPr>
        <p:spPr>
          <a:xfrm>
            <a:off x="5929312" y="3081337"/>
            <a:ext cx="1944687" cy="231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a:solidFill>
                  <a:srgbClr val="000000"/>
                </a:solidFill>
                <a:latin typeface="Arial"/>
                <a:ea typeface="Arial"/>
                <a:cs typeface="Arial"/>
                <a:sym typeface="Arial"/>
              </a:rPr>
              <a:t> </a:t>
            </a:r>
            <a:endParaRPr/>
          </a:p>
        </p:txBody>
      </p:sp>
      <p:sp>
        <p:nvSpPr>
          <p:cNvPr id="200" name="Google Shape;200;p11"/>
          <p:cNvSpPr txBox="1"/>
          <p:nvPr/>
        </p:nvSpPr>
        <p:spPr>
          <a:xfrm>
            <a:off x="887437" y="1505450"/>
            <a:ext cx="48243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Roboto Slab"/>
              <a:buNone/>
            </a:pPr>
            <a:r>
              <a:rPr b="1" i="0" lang="en-US" sz="2400" u="none">
                <a:solidFill>
                  <a:schemeClr val="lt1"/>
                </a:solidFill>
                <a:latin typeface="Roboto Slab"/>
                <a:ea typeface="Roboto Slab"/>
                <a:cs typeface="Roboto Slab"/>
                <a:sym typeface="Roboto Slab"/>
              </a:rPr>
              <a:t>Antwortet richtig, bitte!</a:t>
            </a:r>
            <a:endParaRPr>
              <a:solidFill>
                <a:schemeClr val="lt1"/>
              </a:solidFill>
            </a:endParaRPr>
          </a:p>
          <a:p>
            <a:pPr indent="0" lvl="0" marL="0" marR="0" rtl="0" algn="l">
              <a:lnSpc>
                <a:spcPct val="100000"/>
              </a:lnSpc>
              <a:spcBef>
                <a:spcPts val="0"/>
              </a:spcBef>
              <a:spcAft>
                <a:spcPts val="0"/>
              </a:spcAft>
              <a:buClr>
                <a:srgbClr val="FF0000"/>
              </a:buClr>
              <a:buSzPts val="2400"/>
              <a:buFont typeface="Roboto Slab"/>
              <a:buNone/>
            </a:pPr>
            <a:r>
              <a:rPr b="1" i="0" lang="en-US" sz="2400" u="none">
                <a:solidFill>
                  <a:srgbClr val="FF0000"/>
                </a:solidFill>
                <a:latin typeface="Roboto Slab"/>
                <a:ea typeface="Roboto Slab"/>
                <a:cs typeface="Roboto Slab"/>
                <a:sym typeface="Roboto Slab"/>
              </a:rPr>
              <a:t>Woher</a:t>
            </a:r>
            <a:r>
              <a:rPr b="1" i="0" lang="en-US" sz="2400" u="none">
                <a:solidFill>
                  <a:schemeClr val="lt1"/>
                </a:solidFill>
                <a:latin typeface="Roboto Slab"/>
                <a:ea typeface="Roboto Slab"/>
                <a:cs typeface="Roboto Slab"/>
                <a:sym typeface="Roboto Slab"/>
              </a:rPr>
              <a:t> kommst du?</a:t>
            </a:r>
            <a:endParaRPr>
              <a:solidFill>
                <a:schemeClr val="lt1"/>
              </a:solidFill>
            </a:endParaRPr>
          </a:p>
          <a:p>
            <a:pPr indent="0" lvl="0" marL="0" marR="0" rtl="0" algn="l">
              <a:lnSpc>
                <a:spcPct val="100000"/>
              </a:lnSpc>
              <a:spcBef>
                <a:spcPts val="0"/>
              </a:spcBef>
              <a:spcAft>
                <a:spcPts val="0"/>
              </a:spcAft>
              <a:buClr>
                <a:srgbClr val="FF0000"/>
              </a:buClr>
              <a:buSzPts val="2400"/>
              <a:buFont typeface="Roboto Slab"/>
              <a:buNone/>
            </a:pPr>
            <a:r>
              <a:rPr b="1" i="0" lang="en-US" sz="2400" u="none">
                <a:solidFill>
                  <a:srgbClr val="FF0000"/>
                </a:solidFill>
                <a:latin typeface="Roboto Slab"/>
                <a:ea typeface="Roboto Slab"/>
                <a:cs typeface="Roboto Slab"/>
                <a:sym typeface="Roboto Slab"/>
              </a:rPr>
              <a:t>Wo</a:t>
            </a:r>
            <a:r>
              <a:rPr b="1" i="0" lang="en-US" sz="2400" u="none">
                <a:solidFill>
                  <a:schemeClr val="lt1"/>
                </a:solidFill>
                <a:latin typeface="Roboto Slab"/>
                <a:ea typeface="Roboto Slab"/>
                <a:cs typeface="Roboto Slab"/>
                <a:sym typeface="Roboto Slab"/>
              </a:rPr>
              <a:t> bist du?</a:t>
            </a:r>
            <a:endParaRPr>
              <a:solidFill>
                <a:schemeClr val="lt1"/>
              </a:solidFill>
            </a:endParaRPr>
          </a:p>
          <a:p>
            <a:pPr indent="0" lvl="0" marL="0" marR="0" rtl="0" algn="l">
              <a:lnSpc>
                <a:spcPct val="100000"/>
              </a:lnSpc>
              <a:spcBef>
                <a:spcPts val="0"/>
              </a:spcBef>
              <a:spcAft>
                <a:spcPts val="0"/>
              </a:spcAft>
              <a:buClr>
                <a:srgbClr val="FF0000"/>
              </a:buClr>
              <a:buSzPts val="2400"/>
              <a:buFont typeface="Roboto Slab"/>
              <a:buNone/>
            </a:pPr>
            <a:r>
              <a:rPr b="1" i="0" lang="en-US" sz="2400" u="none">
                <a:solidFill>
                  <a:srgbClr val="FF0000"/>
                </a:solidFill>
                <a:latin typeface="Roboto Slab"/>
                <a:ea typeface="Roboto Slab"/>
                <a:cs typeface="Roboto Slab"/>
                <a:sym typeface="Roboto Slab"/>
              </a:rPr>
              <a:t>Wohin</a:t>
            </a:r>
            <a:r>
              <a:rPr b="1" i="0" lang="en-US" sz="2400" u="none">
                <a:solidFill>
                  <a:schemeClr val="lt1"/>
                </a:solidFill>
                <a:latin typeface="Roboto Slab"/>
                <a:ea typeface="Roboto Slab"/>
                <a:cs typeface="Roboto Slab"/>
                <a:sym typeface="Roboto Slab"/>
              </a:rPr>
              <a:t> fährst du?</a:t>
            </a:r>
            <a:endParaRPr>
              <a:solidFill>
                <a:schemeClr val="lt1"/>
              </a:solidFill>
            </a:endParaRPr>
          </a:p>
          <a:p>
            <a:pPr indent="0" lvl="0" marL="0" marR="0" rtl="0" algn="l">
              <a:lnSpc>
                <a:spcPct val="100000"/>
              </a:lnSpc>
              <a:spcBef>
                <a:spcPts val="0"/>
              </a:spcBef>
              <a:spcAft>
                <a:spcPts val="0"/>
              </a:spcAft>
              <a:buClr>
                <a:srgbClr val="000000"/>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Präpositionen und Ländernamen</a:t>
            </a:r>
            <a:endParaRPr>
              <a:solidFill>
                <a:schemeClr val="lt1"/>
              </a:solidFill>
            </a:endParaRPr>
          </a:p>
          <a:p>
            <a:pPr indent="0" lvl="0" marL="0" marR="0" rtl="0" algn="l">
              <a:lnSpc>
                <a:spcPct val="100000"/>
              </a:lnSpc>
              <a:spcBef>
                <a:spcPts val="0"/>
              </a:spcBef>
              <a:spcAft>
                <a:spcPts val="0"/>
              </a:spcAft>
              <a:buNone/>
            </a:pPr>
            <a:r>
              <a:t/>
            </a:r>
            <a:endParaRPr b="1" i="0" sz="2400" u="sng">
              <a:solidFill>
                <a:srgbClr val="000000"/>
              </a:solidFill>
              <a:latin typeface="Arial"/>
              <a:ea typeface="Arial"/>
              <a:cs typeface="Arial"/>
              <a:sym typeface="Arial"/>
              <a:hlinkClick r:id="rId5">
                <a:extLst>
                  <a:ext uri="{A12FA001-AC4F-418D-AE19-62706E023703}">
                    <ahyp:hlinkClr val="tx"/>
                  </a:ext>
                </a:extLst>
              </a:hlinkClick>
            </a:endParaRPr>
          </a:p>
        </p:txBody>
      </p:sp>
      <p:pic>
        <p:nvPicPr>
          <p:cNvPr id="201" name="Google Shape;201;p11"/>
          <p:cNvPicPr preferRelativeResize="0"/>
          <p:nvPr/>
        </p:nvPicPr>
        <p:blipFill rotWithShape="1">
          <a:blip r:embed="rId6">
            <a:alphaModFix/>
          </a:blip>
          <a:srcRect b="0" l="0" r="0" t="0"/>
          <a:stretch/>
        </p:blipFill>
        <p:spPr>
          <a:xfrm>
            <a:off x="5929312" y="209550"/>
            <a:ext cx="1797050" cy="100965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2"/>
          <p:cNvSpPr txBox="1"/>
          <p:nvPr>
            <p:ph type="ctrTitle"/>
          </p:nvPr>
        </p:nvSpPr>
        <p:spPr>
          <a:xfrm>
            <a:off x="3730625" y="2019300"/>
            <a:ext cx="5413375" cy="197008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Roboto Slab"/>
                <a:ea typeface="Roboto Slab"/>
                <a:cs typeface="Roboto Slab"/>
                <a:sym typeface="Roboto Slab"/>
              </a:rPr>
              <a:t>Sprachen</a:t>
            </a:r>
            <a:endParaRPr/>
          </a:p>
        </p:txBody>
      </p:sp>
      <p:sp>
        <p:nvSpPr>
          <p:cNvPr id="207" name="Google Shape;207;p12"/>
          <p:cNvSpPr txBox="1"/>
          <p:nvPr>
            <p:ph idx="1" type="subTitle"/>
          </p:nvPr>
        </p:nvSpPr>
        <p:spPr>
          <a:xfrm>
            <a:off x="4113212" y="3983037"/>
            <a:ext cx="4887912" cy="8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94BF6E"/>
                </a:solidFill>
                <a:latin typeface="Roboto Slab"/>
                <a:ea typeface="Roboto Slab"/>
                <a:cs typeface="Roboto Slab"/>
                <a:sym typeface="Roboto Slab"/>
              </a:rPr>
              <a:t>Was spricht man wo?</a:t>
            </a:r>
            <a:endParaRPr/>
          </a:p>
        </p:txBody>
      </p:sp>
      <p:sp>
        <p:nvSpPr>
          <p:cNvPr id="208" name="Google Shape;208;p12"/>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3</a:t>
            </a:r>
            <a:endParaRPr/>
          </a:p>
        </p:txBody>
      </p:sp>
      <p:sp>
        <p:nvSpPr>
          <p:cNvPr id="209" name="Google Shape;209;p1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10" name="Google Shape;210;p1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11" name="Google Shape;211;p12"/>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3"/>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Roboto Slab"/>
                <a:ea typeface="Roboto Slab"/>
                <a:cs typeface="Roboto Slab"/>
                <a:sym typeface="Roboto Slab"/>
              </a:rPr>
              <a:t>Sprachen </a:t>
            </a:r>
            <a:endParaRPr/>
          </a:p>
        </p:txBody>
      </p:sp>
      <p:sp>
        <p:nvSpPr>
          <p:cNvPr id="217" name="Google Shape;217;p1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pic>
        <p:nvPicPr>
          <p:cNvPr id="218" name="Google Shape;218;p13"/>
          <p:cNvPicPr preferRelativeResize="0"/>
          <p:nvPr/>
        </p:nvPicPr>
        <p:blipFill rotWithShape="1">
          <a:blip r:embed="rId3">
            <a:alphaModFix/>
          </a:blip>
          <a:srcRect b="16680" l="0" r="0" t="16680"/>
          <a:stretch/>
        </p:blipFill>
        <p:spPr>
          <a:xfrm>
            <a:off x="5929322" y="1785932"/>
            <a:ext cx="1944976" cy="1296144"/>
          </a:xfrm>
          <a:prstGeom prst="roundRect">
            <a:avLst>
              <a:gd fmla="val 10895" name="adj"/>
            </a:avLst>
          </a:prstGeom>
          <a:solidFill>
            <a:srgbClr val="ECECEC"/>
          </a:solidFill>
          <a:ln>
            <a:noFill/>
          </a:ln>
          <a:effectLst>
            <a:reflection blurRad="0" dir="5400000" dist="5000" endA="0" endPos="28000" kx="0" rotWithShape="0" algn="bl" stA="38000" stPos="0" sy="-100000" ky="0"/>
          </a:effectLst>
        </p:spPr>
      </p:pic>
      <p:sp>
        <p:nvSpPr>
          <p:cNvPr id="219" name="Google Shape;219;p1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20" name="Google Shape;220;p13"/>
          <p:cNvPicPr preferRelativeResize="0"/>
          <p:nvPr/>
        </p:nvPicPr>
        <p:blipFill rotWithShape="1">
          <a:blip r:embed="rId4">
            <a:alphaModFix/>
          </a:blip>
          <a:srcRect b="0" l="0" r="0" t="0"/>
          <a:stretch/>
        </p:blipFill>
        <p:spPr>
          <a:xfrm>
            <a:off x="142875" y="142875"/>
            <a:ext cx="2593975" cy="571500"/>
          </a:xfrm>
          <a:prstGeom prst="rect">
            <a:avLst/>
          </a:prstGeom>
          <a:noFill/>
          <a:ln>
            <a:noFill/>
          </a:ln>
        </p:spPr>
      </p:pic>
      <p:sp>
        <p:nvSpPr>
          <p:cNvPr id="221" name="Google Shape;221;p13"/>
          <p:cNvSpPr txBox="1"/>
          <p:nvPr/>
        </p:nvSpPr>
        <p:spPr>
          <a:xfrm>
            <a:off x="5929312" y="3081337"/>
            <a:ext cx="1944687" cy="231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a:solidFill>
                  <a:srgbClr val="000000"/>
                </a:solidFill>
                <a:latin typeface="Arial"/>
                <a:ea typeface="Arial"/>
                <a:cs typeface="Arial"/>
                <a:sym typeface="Arial"/>
              </a:rPr>
              <a:t> </a:t>
            </a:r>
            <a:endParaRPr/>
          </a:p>
        </p:txBody>
      </p:sp>
      <p:sp>
        <p:nvSpPr>
          <p:cNvPr id="222" name="Google Shape;222;p13"/>
          <p:cNvSpPr txBox="1"/>
          <p:nvPr/>
        </p:nvSpPr>
        <p:spPr>
          <a:xfrm>
            <a:off x="576287" y="1417350"/>
            <a:ext cx="48228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Roboto Slab"/>
              <a:buNone/>
            </a:pPr>
            <a:r>
              <a:rPr b="1" i="0" lang="en-US" sz="2400" u="none">
                <a:solidFill>
                  <a:srgbClr val="FF0000"/>
                </a:solidFill>
                <a:latin typeface="Roboto Slab"/>
                <a:ea typeface="Roboto Slab"/>
                <a:cs typeface="Roboto Slab"/>
                <a:sym typeface="Roboto Slab"/>
              </a:rPr>
              <a:t>Was</a:t>
            </a:r>
            <a:r>
              <a:rPr b="1" i="0" lang="en-US" sz="2400" u="none">
                <a:solidFill>
                  <a:srgbClr val="000000"/>
                </a:solidFill>
                <a:latin typeface="Roboto Slab"/>
                <a:ea typeface="Roboto Slab"/>
                <a:cs typeface="Roboto Slab"/>
                <a:sym typeface="Roboto Slab"/>
              </a:rPr>
              <a:t> </a:t>
            </a:r>
            <a:r>
              <a:rPr b="1" i="0" lang="en-US" sz="2400" u="none">
                <a:solidFill>
                  <a:schemeClr val="lt1"/>
                </a:solidFill>
                <a:latin typeface="Roboto Slab"/>
                <a:ea typeface="Roboto Slab"/>
                <a:cs typeface="Roboto Slab"/>
                <a:sym typeface="Roboto Slab"/>
              </a:rPr>
              <a:t>spricht man</a:t>
            </a:r>
            <a:r>
              <a:rPr b="1" i="0" lang="en-US" sz="2400" u="none">
                <a:solidFill>
                  <a:srgbClr val="FF0000"/>
                </a:solidFill>
                <a:latin typeface="Roboto Slab"/>
                <a:ea typeface="Roboto Slab"/>
                <a:cs typeface="Roboto Slab"/>
                <a:sym typeface="Roboto Slab"/>
              </a:rPr>
              <a:t> wo</a:t>
            </a:r>
            <a:r>
              <a:rPr b="1" i="0" lang="en-US" sz="2400" u="none">
                <a:solidFill>
                  <a:schemeClr val="lt1"/>
                </a:solidFill>
                <a:latin typeface="Roboto Slab"/>
                <a:ea typeface="Roboto Slab"/>
                <a:cs typeface="Roboto Slab"/>
                <a:sym typeface="Roboto Slab"/>
              </a:rPr>
              <a:t>?</a:t>
            </a:r>
            <a:endParaRPr>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b="1" i="0" sz="2400" u="none">
              <a:solidFill>
                <a:schemeClr val="lt1"/>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2400"/>
              <a:buFont typeface="Arial"/>
              <a:buNone/>
            </a:pPr>
            <a:r>
              <a:t/>
            </a:r>
            <a:endParaRPr b="1" i="0" sz="2400" u="none">
              <a:solidFill>
                <a:schemeClr val="lt1"/>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FF0000"/>
              </a:buClr>
              <a:buSzPts val="2400"/>
              <a:buFont typeface="Arial"/>
              <a:buNone/>
            </a:pPr>
            <a:r>
              <a:rPr b="1" i="0" lang="en-US" sz="2400" u="sng">
                <a:solidFill>
                  <a:srgbClr val="FF0000"/>
                </a:solidFill>
                <a:latin typeface="Arial"/>
                <a:ea typeface="Arial"/>
                <a:cs typeface="Arial"/>
                <a:sym typeface="Arial"/>
                <a:hlinkClick r:id="rId5">
                  <a:extLst>
                    <a:ext uri="{A12FA001-AC4F-418D-AE19-62706E023703}">
                      <ahyp:hlinkClr val="tx"/>
                    </a:ext>
                  </a:extLst>
                </a:hlinkClick>
              </a:rPr>
              <a:t>Was</a:t>
            </a:r>
            <a:r>
              <a:rPr b="1" i="0" lang="en-US" sz="2400" u="sng">
                <a:solidFill>
                  <a:schemeClr val="lt1"/>
                </a:solidFill>
                <a:latin typeface="Arial"/>
                <a:ea typeface="Arial"/>
                <a:cs typeface="Arial"/>
                <a:sym typeface="Arial"/>
                <a:hlinkClick r:id="rId6">
                  <a:extLst>
                    <a:ext uri="{A12FA001-AC4F-418D-AE19-62706E023703}">
                      <ahyp:hlinkClr val="tx"/>
                    </a:ext>
                  </a:extLst>
                </a:hlinkClick>
              </a:rPr>
              <a:t> spricht man </a:t>
            </a:r>
            <a:r>
              <a:rPr b="1" i="0" lang="en-US" sz="2400" u="sng">
                <a:solidFill>
                  <a:srgbClr val="FF0000"/>
                </a:solidFill>
                <a:latin typeface="Arial"/>
                <a:ea typeface="Arial"/>
                <a:cs typeface="Arial"/>
                <a:sym typeface="Arial"/>
                <a:hlinkClick r:id="rId7">
                  <a:extLst>
                    <a:ext uri="{A12FA001-AC4F-418D-AE19-62706E023703}">
                      <ahyp:hlinkClr val="tx"/>
                    </a:ext>
                  </a:extLst>
                </a:hlinkClick>
              </a:rPr>
              <a:t>in</a:t>
            </a:r>
            <a:r>
              <a:rPr b="1" i="0" lang="en-US" sz="2400" u="sng">
                <a:solidFill>
                  <a:schemeClr val="lt1"/>
                </a:solidFill>
                <a:latin typeface="Arial"/>
                <a:ea typeface="Arial"/>
                <a:cs typeface="Arial"/>
                <a:sym typeface="Arial"/>
                <a:hlinkClick r:id="rId8">
                  <a:extLst>
                    <a:ext uri="{A12FA001-AC4F-418D-AE19-62706E023703}">
                      <ahyp:hlinkClr val="tx"/>
                    </a:ext>
                  </a:extLst>
                </a:hlinkClick>
              </a:rPr>
              <a:t>...?</a:t>
            </a:r>
            <a:endParaRPr>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b="1" i="0" sz="2400" u="none">
              <a:solidFill>
                <a:srgbClr val="000000"/>
              </a:solidFill>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b="1" i="0" sz="2400" u="none">
              <a:solidFill>
                <a:srgbClr val="000000"/>
              </a:solidFill>
              <a:latin typeface="Roboto Slab"/>
              <a:ea typeface="Roboto Slab"/>
              <a:cs typeface="Roboto Slab"/>
              <a:sym typeface="Roboto Slab"/>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ctrTitle"/>
          </p:nvPr>
        </p:nvSpPr>
        <p:spPr>
          <a:xfrm>
            <a:off x="3730625" y="2019300"/>
            <a:ext cx="5413375" cy="197008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400" u="none">
                <a:solidFill>
                  <a:srgbClr val="114454"/>
                </a:solidFill>
                <a:latin typeface="Roboto Slab"/>
                <a:ea typeface="Roboto Slab"/>
                <a:cs typeface="Roboto Slab"/>
                <a:sym typeface="Roboto Slab"/>
              </a:rPr>
              <a:t>Deutschsprachige</a:t>
            </a:r>
            <a:br>
              <a:rPr b="1" i="0" lang="en-US" sz="4400" u="none">
                <a:solidFill>
                  <a:srgbClr val="114454"/>
                </a:solidFill>
                <a:latin typeface="Roboto Slab"/>
                <a:ea typeface="Roboto Slab"/>
                <a:cs typeface="Roboto Slab"/>
                <a:sym typeface="Roboto Slab"/>
              </a:rPr>
            </a:br>
            <a:r>
              <a:rPr b="1" i="0" lang="en-US" sz="4400" u="none">
                <a:solidFill>
                  <a:srgbClr val="114454"/>
                </a:solidFill>
                <a:latin typeface="Roboto Slab"/>
                <a:ea typeface="Roboto Slab"/>
                <a:cs typeface="Roboto Slab"/>
                <a:sym typeface="Roboto Slab"/>
              </a:rPr>
              <a:t>Länder</a:t>
            </a:r>
            <a:endParaRPr/>
          </a:p>
        </p:txBody>
      </p:sp>
      <p:sp>
        <p:nvSpPr>
          <p:cNvPr id="228" name="Google Shape;228;p14"/>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4</a:t>
            </a:r>
            <a:endParaRPr/>
          </a:p>
        </p:txBody>
      </p:sp>
      <p:sp>
        <p:nvSpPr>
          <p:cNvPr id="229" name="Google Shape;229;p1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30" name="Google Shape;230;p14"/>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31" name="Google Shape;231;p14"/>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
        <p:nvSpPr>
          <p:cNvPr id="232" name="Google Shape;232;p14"/>
          <p:cNvSpPr txBox="1"/>
          <p:nvPr/>
        </p:nvSpPr>
        <p:spPr>
          <a:xfrm>
            <a:off x="5516562" y="1428750"/>
            <a:ext cx="1295400" cy="7429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33" name="Google Shape;233;p14"/>
          <p:cNvSpPr txBox="1"/>
          <p:nvPr/>
        </p:nvSpPr>
        <p:spPr>
          <a:xfrm>
            <a:off x="3898900" y="1993900"/>
            <a:ext cx="1089025" cy="6524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34" name="Google Shape;234;p14"/>
          <p:cNvSpPr txBox="1"/>
          <p:nvPr>
            <p:ph idx="1" type="subTitle"/>
          </p:nvPr>
        </p:nvSpPr>
        <p:spPr>
          <a:xfrm flipH="1">
            <a:off x="4572000" y="4643437"/>
            <a:ext cx="4321175" cy="889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rgbClr val="94BF6E"/>
              </a:buClr>
              <a:buSzPts val="1800"/>
              <a:buNone/>
            </a:pPr>
            <a:r>
              <a:t/>
            </a:r>
            <a:endParaRPr b="1" sz="1800">
              <a:solidFill>
                <a:srgbClr val="94BF6E"/>
              </a:solidFil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5"/>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Roboto Slab"/>
                <a:ea typeface="Roboto Slab"/>
                <a:cs typeface="Roboto Slab"/>
                <a:sym typeface="Roboto Slab"/>
              </a:rPr>
              <a:t>Deutschsprachige Länder</a:t>
            </a:r>
            <a:endParaRPr/>
          </a:p>
        </p:txBody>
      </p:sp>
      <p:sp>
        <p:nvSpPr>
          <p:cNvPr id="240" name="Google Shape;240;p1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41" name="Google Shape;241;p15"/>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42" name="Google Shape;242;p15"/>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43" name="Google Shape;243;p15"/>
          <p:cNvSpPr txBox="1"/>
          <p:nvPr/>
        </p:nvSpPr>
        <p:spPr>
          <a:xfrm>
            <a:off x="5929312" y="3081337"/>
            <a:ext cx="1944687" cy="231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a:solidFill>
                  <a:srgbClr val="000000"/>
                </a:solidFill>
                <a:latin typeface="Arial"/>
                <a:ea typeface="Arial"/>
                <a:cs typeface="Arial"/>
                <a:sym typeface="Arial"/>
              </a:rPr>
              <a:t> </a:t>
            </a:r>
            <a:endParaRPr/>
          </a:p>
        </p:txBody>
      </p:sp>
      <p:sp>
        <p:nvSpPr>
          <p:cNvPr id="244" name="Google Shape;244;p15"/>
          <p:cNvSpPr txBox="1"/>
          <p:nvPr/>
        </p:nvSpPr>
        <p:spPr>
          <a:xfrm>
            <a:off x="900112" y="1563687"/>
            <a:ext cx="48243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Deutschland - Geografie und Kultur</a:t>
            </a:r>
            <a:endParaRPr>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b="1" i="0" sz="2400" u="none">
              <a:solidFill>
                <a:schemeClr val="lt1"/>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2400"/>
              <a:buFont typeface="Arial"/>
              <a:buNone/>
            </a:pPr>
            <a:r>
              <a:rPr b="1" i="0" lang="en-US" sz="2400" u="sng">
                <a:solidFill>
                  <a:schemeClr val="lt1"/>
                </a:solidFill>
                <a:latin typeface="Arial"/>
                <a:ea typeface="Arial"/>
                <a:cs typeface="Arial"/>
                <a:sym typeface="Arial"/>
                <a:hlinkClick r:id="rId5">
                  <a:extLst>
                    <a:ext uri="{A12FA001-AC4F-418D-AE19-62706E023703}">
                      <ahyp:hlinkClr val="tx"/>
                    </a:ext>
                  </a:extLst>
                </a:hlinkClick>
              </a:rPr>
              <a:t>Lückentext</a:t>
            </a:r>
            <a:endParaRPr>
              <a:solidFill>
                <a:schemeClr val="lt1"/>
              </a:solidFill>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6"/>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Roboto Slab"/>
                <a:ea typeface="Roboto Slab"/>
                <a:cs typeface="Roboto Slab"/>
                <a:sym typeface="Roboto Slab"/>
              </a:rPr>
              <a:t>R E S O U R C E S </a:t>
            </a:r>
            <a:endParaRPr/>
          </a:p>
        </p:txBody>
      </p:sp>
      <p:sp>
        <p:nvSpPr>
          <p:cNvPr id="250" name="Google Shape;250;p1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51" name="Google Shape;251;p16"/>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52" name="Google Shape;252;p16"/>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53" name="Google Shape;253;p16"/>
          <p:cNvSpPr txBox="1"/>
          <p:nvPr/>
        </p:nvSpPr>
        <p:spPr>
          <a:xfrm>
            <a:off x="1042987" y="1968500"/>
            <a:ext cx="73455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rtl="0" algn="l">
              <a:spcBef>
                <a:spcPts val="0"/>
              </a:spcBef>
              <a:spcAft>
                <a:spcPts val="0"/>
              </a:spcAft>
              <a:buClr>
                <a:srgbClr val="000000"/>
              </a:buClr>
              <a:buSzPts val="2400"/>
              <a:buFont typeface="Arial"/>
              <a:buNone/>
            </a:pPr>
            <a:r>
              <a:rPr b="1" lang="en-US" u="sng">
                <a:solidFill>
                  <a:schemeClr val="lt1"/>
                </a:solidFill>
                <a:hlinkClick r:id="rId4">
                  <a:extLst>
                    <a:ext uri="{A12FA001-AC4F-418D-AE19-62706E023703}">
                      <ahyp:hlinkClr val="tx"/>
                    </a:ext>
                  </a:extLst>
                </a:hlinkClick>
              </a:rPr>
              <a:t>Deutschland - Geografie und Kultur</a:t>
            </a:r>
            <a:endParaRPr>
              <a:solidFill>
                <a:schemeClr val="lt1"/>
              </a:solidFill>
            </a:endParaRPr>
          </a:p>
          <a:p>
            <a:pPr indent="0" lvl="0" marL="0" marR="0" rtl="0" algn="l">
              <a:lnSpc>
                <a:spcPct val="100000"/>
              </a:lnSpc>
              <a:spcBef>
                <a:spcPts val="0"/>
              </a:spcBef>
              <a:spcAft>
                <a:spcPts val="0"/>
              </a:spcAft>
              <a:buClr>
                <a:srgbClr val="1D4730"/>
              </a:buClr>
              <a:buSzPts val="1400"/>
              <a:buFont typeface="Arial"/>
              <a:buNone/>
            </a:pPr>
            <a:r>
              <a:rPr b="0" i="0" lang="en-US" u="sng">
                <a:solidFill>
                  <a:schemeClr val="lt1"/>
                </a:solidFill>
                <a:latin typeface="Arial"/>
                <a:ea typeface="Arial"/>
                <a:cs typeface="Arial"/>
                <a:sym typeface="Arial"/>
                <a:hlinkClick r:id="rId5">
                  <a:extLst>
                    <a:ext uri="{A12FA001-AC4F-418D-AE19-62706E023703}">
                      <ahyp:hlinkClr val="tx"/>
                    </a:ext>
                  </a:extLst>
                </a:hlinkClick>
              </a:rPr>
              <a:t>www.pixabay.com</a:t>
            </a:r>
            <a:endParaRPr>
              <a:solidFill>
                <a:schemeClr val="lt1"/>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1D473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1D4730"/>
              </a:solidFill>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b="0" i="0" sz="1400" u="none">
              <a:solidFill>
                <a:srgbClr val="1D4730"/>
              </a:solidFill>
              <a:latin typeface="Roboto Slab"/>
              <a:ea typeface="Roboto Slab"/>
              <a:cs typeface="Roboto Slab"/>
              <a:sym typeface="Roboto Slab"/>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7"/>
          <p:cNvSpPr txBox="1"/>
          <p:nvPr>
            <p:ph idx="4294967295" type="subTitle"/>
          </p:nvPr>
        </p:nvSpPr>
        <p:spPr>
          <a:xfrm>
            <a:off x="214312"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Roboto Slab"/>
                <a:ea typeface="Roboto Slab"/>
                <a:cs typeface="Roboto Slab"/>
                <a:sym typeface="Roboto Slab"/>
              </a:rPr>
              <a:t>EN The European Commission's support or the production of this publication does not constitute an endorsement of the contents, which reflect the views only of the authors, and the Commission cannot be held responsible for any use which may be made of the information contained therein. </a:t>
            </a:r>
            <a:endParaRPr/>
          </a:p>
        </p:txBody>
      </p:sp>
      <p:sp>
        <p:nvSpPr>
          <p:cNvPr id="259" name="Google Shape;259;p1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60" name="Google Shape;260;p17"/>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61" name="Google Shape;261;p17"/>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62" name="Google Shape;262;p17"/>
          <p:cNvSpPr txBox="1"/>
          <p:nvPr/>
        </p:nvSpPr>
        <p:spPr>
          <a:xfrm>
            <a:off x="214312" y="2643187"/>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Roboto Slab"/>
              <a:buNone/>
            </a:pPr>
            <a:r>
              <a:rPr b="0" i="0" lang="en-US" sz="1200" u="none">
                <a:solidFill>
                  <a:schemeClr val="lt1"/>
                </a:solidFill>
                <a:latin typeface="Roboto Slab"/>
                <a:ea typeface="Roboto Slab"/>
                <a:cs typeface="Roboto Slab"/>
                <a:sym typeface="Roboto Slab"/>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p>
            <a:pPr indent="0" lvl="0" marL="50800" rtl="0" algn="l">
              <a:lnSpc>
                <a:spcPct val="100000"/>
              </a:lnSpc>
              <a:spcBef>
                <a:spcPts val="600"/>
              </a:spcBef>
              <a:spcAft>
                <a:spcPts val="0"/>
              </a:spcAft>
              <a:buSzPts val="2800"/>
              <a:buNone/>
            </a:pPr>
            <a:r>
              <a:rPr b="0" i="0" lang="en-US" sz="2400" u="none">
                <a:solidFill>
                  <a:srgbClr val="114454"/>
                </a:solidFill>
                <a:latin typeface="Roboto Slab"/>
                <a:ea typeface="Roboto Slab"/>
                <a:cs typeface="Roboto Slab"/>
                <a:sym typeface="Roboto Slab"/>
              </a:rPr>
              <a:t>Thema: Das Land, dessen Sprache ich lerne</a:t>
            </a:r>
            <a:endParaRPr/>
          </a:p>
          <a:p>
            <a:pPr indent="0" lvl="0" marL="50800" rtl="0" algn="l">
              <a:lnSpc>
                <a:spcPct val="100000"/>
              </a:lnSpc>
              <a:spcBef>
                <a:spcPts val="600"/>
              </a:spcBef>
              <a:spcAft>
                <a:spcPts val="0"/>
              </a:spcAft>
              <a:buSzPts val="2800"/>
              <a:buNone/>
            </a:pPr>
            <a:r>
              <a:rPr b="0" i="0" lang="en-US" sz="2400" u="none">
                <a:solidFill>
                  <a:srgbClr val="114454"/>
                </a:solidFill>
                <a:latin typeface="Roboto Slab"/>
                <a:ea typeface="Roboto Slab"/>
                <a:cs typeface="Roboto Slab"/>
                <a:sym typeface="Roboto Slab"/>
              </a:rPr>
              <a:t>Sprachniveau: A1</a:t>
            </a:r>
            <a:endParaRPr/>
          </a:p>
          <a:p>
            <a:pPr indent="0" lvl="0" marL="50800" rtl="0" algn="l">
              <a:lnSpc>
                <a:spcPct val="100000"/>
              </a:lnSpc>
              <a:spcBef>
                <a:spcPts val="600"/>
              </a:spcBef>
              <a:spcAft>
                <a:spcPts val="0"/>
              </a:spcAft>
              <a:buSzPts val="2800"/>
              <a:buNone/>
            </a:pPr>
            <a:r>
              <a:rPr b="0" i="0" lang="en-US" sz="2400" u="none">
                <a:solidFill>
                  <a:srgbClr val="114454"/>
                </a:solidFill>
                <a:latin typeface="Roboto Slab"/>
                <a:ea typeface="Roboto Slab"/>
                <a:cs typeface="Roboto Slab"/>
                <a:sym typeface="Roboto Slab"/>
              </a:rPr>
              <a:t>Alter: 12 - 13 Jahre</a:t>
            </a:r>
            <a:endParaRPr/>
          </a:p>
          <a:p>
            <a:pPr indent="0" lvl="0" marL="50800" rtl="0" algn="l">
              <a:lnSpc>
                <a:spcPct val="100000"/>
              </a:lnSpc>
              <a:spcBef>
                <a:spcPts val="600"/>
              </a:spcBef>
              <a:spcAft>
                <a:spcPts val="0"/>
              </a:spcAft>
              <a:buSzPts val="2800"/>
              <a:buNone/>
            </a:pPr>
            <a:r>
              <a:rPr b="0" i="0" lang="en-US" sz="2400" u="none">
                <a:solidFill>
                  <a:srgbClr val="114454"/>
                </a:solidFill>
                <a:latin typeface="Roboto Slab"/>
                <a:ea typeface="Roboto Slab"/>
                <a:cs typeface="Roboto Slab"/>
                <a:sym typeface="Roboto Slab"/>
              </a:rPr>
              <a:t>Unterrichtseinheit: 2 Stunden </a:t>
            </a:r>
            <a:endParaRPr/>
          </a:p>
          <a:p>
            <a:pPr indent="0" lvl="0" marL="50800" rtl="0" algn="l">
              <a:lnSpc>
                <a:spcPct val="100000"/>
              </a:lnSpc>
              <a:spcBef>
                <a:spcPts val="600"/>
              </a:spcBef>
              <a:spcAft>
                <a:spcPts val="0"/>
              </a:spcAft>
              <a:buSzPts val="2800"/>
              <a:buNone/>
            </a:pPr>
            <a:r>
              <a:rPr b="0" i="0" lang="en-US" sz="2400" u="none">
                <a:solidFill>
                  <a:srgbClr val="114454"/>
                </a:solidFill>
                <a:latin typeface="Roboto Slab"/>
                <a:ea typeface="Roboto Slab"/>
                <a:cs typeface="Roboto Slab"/>
                <a:sym typeface="Roboto Slab"/>
              </a:rPr>
              <a:t>90 Minuten</a:t>
            </a:r>
            <a:endParaRPr/>
          </a:p>
          <a:p>
            <a:pPr indent="-228600" lvl="0" marL="457200" rtl="0" algn="l">
              <a:spcBef>
                <a:spcPts val="600"/>
              </a:spcBef>
              <a:spcAft>
                <a:spcPts val="0"/>
              </a:spcAft>
              <a:buSzPts val="2800"/>
              <a:buNone/>
            </a:pPr>
            <a:r>
              <a:t/>
            </a:r>
            <a:endParaRPr b="0" i="0" sz="2400" u="none">
              <a:solidFill>
                <a:srgbClr val="114454"/>
              </a:solidFill>
              <a:latin typeface="Roboto Slab"/>
              <a:ea typeface="Roboto Slab"/>
              <a:cs typeface="Roboto Slab"/>
              <a:sym typeface="Roboto Slab"/>
            </a:endParaRPr>
          </a:p>
        </p:txBody>
      </p:sp>
      <p:sp>
        <p:nvSpPr>
          <p:cNvPr id="84" name="Google Shape;84;p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85" name="Google Shape;85;p2"/>
          <p:cNvSpPr txBox="1"/>
          <p:nvPr>
            <p:ph type="title"/>
          </p:nvPr>
        </p:nvSpPr>
        <p:spPr>
          <a:xfrm>
            <a:off x="142875" y="587375"/>
            <a:ext cx="4429125"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t/>
            </a:r>
            <a:endParaRPr/>
          </a:p>
        </p:txBody>
      </p:sp>
      <p:pic>
        <p:nvPicPr>
          <p:cNvPr descr="Erasmus+ logo EN.jpg" id="86" name="Google Shape;86;p2"/>
          <p:cNvPicPr preferRelativeResize="0"/>
          <p:nvPr/>
        </p:nvPicPr>
        <p:blipFill rotWithShape="1">
          <a:blip r:embed="rId3">
            <a:alphaModFix/>
          </a:blip>
          <a:srcRect b="0" l="0" r="0" t="0"/>
          <a:stretch/>
        </p:blipFill>
        <p:spPr>
          <a:xfrm>
            <a:off x="149225" y="833437"/>
            <a:ext cx="2593975" cy="571500"/>
          </a:xfrm>
          <a:prstGeom prst="rect">
            <a:avLst/>
          </a:prstGeom>
          <a:noFill/>
          <a:ln>
            <a:noFill/>
          </a:ln>
        </p:spPr>
      </p:pic>
      <p:sp>
        <p:nvSpPr>
          <p:cNvPr id="87" name="Google Shape;87;p2"/>
          <p:cNvSpPr txBox="1"/>
          <p:nvPr/>
        </p:nvSpPr>
        <p:spPr>
          <a:xfrm>
            <a:off x="1042987" y="4605337"/>
            <a:ext cx="3217862" cy="276225"/>
          </a:xfrm>
          <a:prstGeom prst="rect">
            <a:avLst/>
          </a:prstGeom>
          <a:solidFill>
            <a:srgbClr val="6E9D4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p:txBody>
      </p:sp>
      <p:pic>
        <p:nvPicPr>
          <p:cNvPr id="88" name="Google Shape;88;p2"/>
          <p:cNvPicPr preferRelativeResize="0"/>
          <p:nvPr/>
        </p:nvPicPr>
        <p:blipFill rotWithShape="1">
          <a:blip r:embed="rId4">
            <a:alphaModFix/>
          </a:blip>
          <a:srcRect b="0" l="0" r="0" t="0"/>
          <a:stretch/>
        </p:blipFill>
        <p:spPr>
          <a:xfrm>
            <a:off x="5364162" y="544512"/>
            <a:ext cx="1797050" cy="1011237"/>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idx="4294967295" type="title"/>
          </p:nvPr>
        </p:nvSpPr>
        <p:spPr>
          <a:xfrm>
            <a:off x="387350" y="142875"/>
            <a:ext cx="2759075" cy="70167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4" name="Google Shape;94;p3"/>
          <p:cNvSpPr/>
          <p:nvPr/>
        </p:nvSpPr>
        <p:spPr>
          <a:xfrm>
            <a:off x="3759200" y="3738562"/>
            <a:ext cx="2717800" cy="749300"/>
          </a:xfrm>
          <a:prstGeom prst="homePlate">
            <a:avLst>
              <a:gd fmla="val 19489"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5" name="Google Shape;95;p3"/>
          <p:cNvSpPr/>
          <p:nvPr/>
        </p:nvSpPr>
        <p:spPr>
          <a:xfrm>
            <a:off x="3759200" y="3003550"/>
            <a:ext cx="3487737" cy="749300"/>
          </a:xfrm>
          <a:prstGeom prst="homePlate">
            <a:avLst>
              <a:gd fmla="val 19955"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6" name="Google Shape;96;p3"/>
          <p:cNvSpPr/>
          <p:nvPr/>
        </p:nvSpPr>
        <p:spPr>
          <a:xfrm>
            <a:off x="3759200" y="2259012"/>
            <a:ext cx="2227262" cy="749300"/>
          </a:xfrm>
          <a:prstGeom prst="homePlate">
            <a:avLst>
              <a:gd fmla="val 19024"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7" name="Google Shape;97;p3"/>
          <p:cNvSpPr/>
          <p:nvPr/>
        </p:nvSpPr>
        <p:spPr>
          <a:xfrm>
            <a:off x="3759200" y="1508125"/>
            <a:ext cx="2554287" cy="750887"/>
          </a:xfrm>
          <a:prstGeom prst="homePlate">
            <a:avLst>
              <a:gd fmla="val 19354"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8" name="Google Shape;98;p3"/>
          <p:cNvSpPr txBox="1"/>
          <p:nvPr/>
        </p:nvSpPr>
        <p:spPr>
          <a:xfrm>
            <a:off x="3878262" y="1654175"/>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Roboto Slab"/>
              <a:buNone/>
            </a:pPr>
            <a:r>
              <a:rPr b="1" i="0" lang="en-US" sz="2400" u="none">
                <a:solidFill>
                  <a:srgbClr val="FFFFFF"/>
                </a:solidFill>
                <a:latin typeface="Roboto Slab"/>
                <a:ea typeface="Roboto Slab"/>
                <a:cs typeface="Roboto Slab"/>
                <a:sym typeface="Roboto Slab"/>
              </a:rPr>
              <a:t>01</a:t>
            </a:r>
            <a:endParaRPr/>
          </a:p>
        </p:txBody>
      </p:sp>
      <p:cxnSp>
        <p:nvCxnSpPr>
          <p:cNvPr id="99" name="Google Shape;99;p3"/>
          <p:cNvCxnSpPr/>
          <p:nvPr/>
        </p:nvCxnSpPr>
        <p:spPr>
          <a:xfrm>
            <a:off x="4476750" y="1682750"/>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00" name="Google Shape;100;p3"/>
          <p:cNvSpPr txBox="1"/>
          <p:nvPr/>
        </p:nvSpPr>
        <p:spPr>
          <a:xfrm>
            <a:off x="4532312" y="1666875"/>
            <a:ext cx="1454150" cy="446087"/>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Roboto Slab"/>
              <a:buNone/>
            </a:pPr>
            <a:r>
              <a:rPr b="1" i="0" lang="en-US" sz="1200" u="none">
                <a:solidFill>
                  <a:srgbClr val="FFFFFF"/>
                </a:solidFill>
                <a:latin typeface="Roboto Slab"/>
                <a:ea typeface="Roboto Slab"/>
                <a:cs typeface="Roboto Slab"/>
                <a:sym typeface="Roboto Slab"/>
              </a:rPr>
              <a:t>Ländernamen</a:t>
            </a:r>
            <a:endParaRPr/>
          </a:p>
        </p:txBody>
      </p:sp>
      <p:sp>
        <p:nvSpPr>
          <p:cNvPr id="101" name="Google Shape;101;p3"/>
          <p:cNvSpPr txBox="1"/>
          <p:nvPr/>
        </p:nvSpPr>
        <p:spPr>
          <a:xfrm>
            <a:off x="3878262" y="2392362"/>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Roboto Slab"/>
              <a:buNone/>
            </a:pPr>
            <a:r>
              <a:rPr b="1" i="0" lang="en-US" sz="2400" u="none">
                <a:solidFill>
                  <a:srgbClr val="FFFFFF"/>
                </a:solidFill>
                <a:latin typeface="Roboto Slab"/>
                <a:ea typeface="Roboto Slab"/>
                <a:cs typeface="Roboto Slab"/>
                <a:sym typeface="Roboto Slab"/>
              </a:rPr>
              <a:t>02</a:t>
            </a:r>
            <a:endParaRPr/>
          </a:p>
        </p:txBody>
      </p:sp>
      <p:cxnSp>
        <p:nvCxnSpPr>
          <p:cNvPr id="102" name="Google Shape;102;p3"/>
          <p:cNvCxnSpPr/>
          <p:nvPr/>
        </p:nvCxnSpPr>
        <p:spPr>
          <a:xfrm>
            <a:off x="4476750" y="2420937"/>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03" name="Google Shape;103;p3"/>
          <p:cNvSpPr txBox="1"/>
          <p:nvPr/>
        </p:nvSpPr>
        <p:spPr>
          <a:xfrm>
            <a:off x="4532312"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Roboto Slab"/>
              <a:buNone/>
            </a:pPr>
            <a:r>
              <a:rPr b="1" i="0" lang="en-US" sz="1200" u="none">
                <a:solidFill>
                  <a:srgbClr val="FFFFFF"/>
                </a:solidFill>
                <a:latin typeface="Roboto Slab"/>
                <a:ea typeface="Roboto Slab"/>
                <a:cs typeface="Roboto Slab"/>
                <a:sym typeface="Roboto Slab"/>
              </a:rPr>
              <a:t>Präpositionen</a:t>
            </a:r>
            <a:endParaRPr/>
          </a:p>
        </p:txBody>
      </p:sp>
      <p:sp>
        <p:nvSpPr>
          <p:cNvPr id="104" name="Google Shape;104;p3"/>
          <p:cNvSpPr txBox="1"/>
          <p:nvPr/>
        </p:nvSpPr>
        <p:spPr>
          <a:xfrm>
            <a:off x="3878262" y="315118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Roboto Slab"/>
              <a:buNone/>
            </a:pPr>
            <a:r>
              <a:rPr b="1" i="0" lang="en-US" sz="2400" u="none">
                <a:solidFill>
                  <a:srgbClr val="FFFFFF"/>
                </a:solidFill>
                <a:latin typeface="Roboto Slab"/>
                <a:ea typeface="Roboto Slab"/>
                <a:cs typeface="Roboto Slab"/>
                <a:sym typeface="Roboto Slab"/>
              </a:rPr>
              <a:t>03</a:t>
            </a:r>
            <a:endParaRPr/>
          </a:p>
        </p:txBody>
      </p:sp>
      <p:cxnSp>
        <p:nvCxnSpPr>
          <p:cNvPr id="105" name="Google Shape;105;p3"/>
          <p:cNvCxnSpPr/>
          <p:nvPr/>
        </p:nvCxnSpPr>
        <p:spPr>
          <a:xfrm>
            <a:off x="4476750" y="3179762"/>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06" name="Google Shape;106;p3"/>
          <p:cNvSpPr txBox="1"/>
          <p:nvPr/>
        </p:nvSpPr>
        <p:spPr>
          <a:xfrm>
            <a:off x="4532312" y="3094037"/>
            <a:ext cx="169545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Roboto Slab"/>
              <a:buNone/>
            </a:pPr>
            <a:r>
              <a:rPr b="1" i="0" lang="en-US" sz="1200" u="none">
                <a:solidFill>
                  <a:srgbClr val="FFFFFF"/>
                </a:solidFill>
                <a:latin typeface="Roboto Slab"/>
                <a:ea typeface="Roboto Slab"/>
                <a:cs typeface="Roboto Slab"/>
                <a:sym typeface="Roboto Slab"/>
              </a:rPr>
              <a:t>Sprachen</a:t>
            </a:r>
            <a:endParaRPr/>
          </a:p>
        </p:txBody>
      </p:sp>
      <p:sp>
        <p:nvSpPr>
          <p:cNvPr id="107" name="Google Shape;107;p3"/>
          <p:cNvSpPr txBox="1"/>
          <p:nvPr/>
        </p:nvSpPr>
        <p:spPr>
          <a:xfrm>
            <a:off x="3878262" y="388143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Roboto Slab"/>
              <a:buNone/>
            </a:pPr>
            <a:r>
              <a:rPr b="1" i="0" lang="en-US" sz="2400" u="none">
                <a:solidFill>
                  <a:srgbClr val="FFFFFF"/>
                </a:solidFill>
                <a:latin typeface="Roboto Slab"/>
                <a:ea typeface="Roboto Slab"/>
                <a:cs typeface="Roboto Slab"/>
                <a:sym typeface="Roboto Slab"/>
              </a:rPr>
              <a:t>04</a:t>
            </a:r>
            <a:endParaRPr/>
          </a:p>
        </p:txBody>
      </p:sp>
      <p:cxnSp>
        <p:nvCxnSpPr>
          <p:cNvPr id="108" name="Google Shape;108;p3"/>
          <p:cNvCxnSpPr/>
          <p:nvPr/>
        </p:nvCxnSpPr>
        <p:spPr>
          <a:xfrm>
            <a:off x="4476750" y="3910012"/>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109" name="Google Shape;109;p3"/>
          <p:cNvSpPr txBox="1"/>
          <p:nvPr/>
        </p:nvSpPr>
        <p:spPr>
          <a:xfrm>
            <a:off x="4532312" y="3825875"/>
            <a:ext cx="1781175"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Roboto Slab"/>
              <a:buNone/>
            </a:pPr>
            <a:r>
              <a:rPr b="1" i="0" lang="en-US" sz="1200" u="none">
                <a:solidFill>
                  <a:srgbClr val="FFFFFF"/>
                </a:solidFill>
                <a:latin typeface="Roboto Slab"/>
                <a:ea typeface="Roboto Slab"/>
                <a:cs typeface="Roboto Slab"/>
                <a:sym typeface="Roboto Slab"/>
              </a:rPr>
              <a:t>Deutschsprachige Länder</a:t>
            </a:r>
            <a:endParaRPr/>
          </a:p>
        </p:txBody>
      </p:sp>
      <p:sp>
        <p:nvSpPr>
          <p:cNvPr id="110" name="Google Shape;110;p3"/>
          <p:cNvSpPr/>
          <p:nvPr/>
        </p:nvSpPr>
        <p:spPr>
          <a:xfrm flipH="1">
            <a:off x="3787775" y="1509712"/>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1" name="Google Shape;111;p3"/>
          <p:cNvSpPr txBox="1"/>
          <p:nvPr/>
        </p:nvSpPr>
        <p:spPr>
          <a:xfrm>
            <a:off x="1182687" y="4770437"/>
            <a:ext cx="3887787" cy="3000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2" name="Google Shape;112;p3"/>
          <p:cNvSpPr/>
          <p:nvPr/>
        </p:nvSpPr>
        <p:spPr>
          <a:xfrm>
            <a:off x="3187700" y="1646237"/>
            <a:ext cx="328612" cy="285750"/>
          </a:xfrm>
          <a:custGeom>
            <a:rect b="b" l="l" r="r" t="t"/>
            <a:pathLst>
              <a:path extrusionOk="0" fill="none" h="16026" w="18365">
                <a:moveTo>
                  <a:pt x="9182" y="0"/>
                </a:moveTo>
                <a:lnTo>
                  <a:pt x="0" y="8841"/>
                </a:lnTo>
                <a:lnTo>
                  <a:pt x="2874" y="8841"/>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nvGrpSpPr>
          <p:cNvPr id="113" name="Google Shape;113;p3"/>
          <p:cNvGrpSpPr/>
          <p:nvPr/>
        </p:nvGrpSpPr>
        <p:grpSpPr>
          <a:xfrm>
            <a:off x="3167062" y="3244850"/>
            <a:ext cx="369887" cy="274637"/>
            <a:chOff x="5247525" y="3007275"/>
            <a:chExt cx="517575" cy="384825"/>
          </a:xfrm>
        </p:grpSpPr>
        <p:sp>
          <p:nvSpPr>
            <p:cNvPr id="114" name="Google Shape;114;p3"/>
            <p:cNvSpPr/>
            <p:nvPr/>
          </p:nvSpPr>
          <p:spPr>
            <a:xfrm>
              <a:off x="5247525" y="3007275"/>
              <a:ext cx="348900" cy="348900"/>
            </a:xfrm>
            <a:custGeom>
              <a:rect b="b" l="l" r="r" t="t"/>
              <a:pathLst>
                <a:path extrusionOk="0" fill="none" h="13956" w="13956">
                  <a:moveTo>
                    <a:pt x="13323" y="5772"/>
                  </a:moveTo>
                  <a:lnTo>
                    <a:pt x="11861" y="5626"/>
                  </a:lnTo>
                  <a:lnTo>
                    <a:pt x="11788" y="5334"/>
                  </a:lnTo>
                  <a:lnTo>
                    <a:pt x="11667" y="5042"/>
                  </a:lnTo>
                  <a:lnTo>
                    <a:pt x="11545" y="4750"/>
                  </a:lnTo>
                  <a:lnTo>
                    <a:pt x="11399" y="4482"/>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207" y="2411"/>
                  </a:lnTo>
                  <a:lnTo>
                    <a:pt x="8914" y="2290"/>
                  </a:lnTo>
                  <a:lnTo>
                    <a:pt x="8622" y="2168"/>
                  </a:lnTo>
                  <a:lnTo>
                    <a:pt x="8330" y="2070"/>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310" y="2168"/>
                  </a:lnTo>
                  <a:lnTo>
                    <a:pt x="5018" y="2290"/>
                  </a:lnTo>
                  <a:lnTo>
                    <a:pt x="4750" y="2411"/>
                  </a:lnTo>
                  <a:lnTo>
                    <a:pt x="4482" y="2558"/>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387" y="4750"/>
                  </a:lnTo>
                  <a:lnTo>
                    <a:pt x="2266" y="5042"/>
                  </a:lnTo>
                  <a:lnTo>
                    <a:pt x="2168" y="5334"/>
                  </a:lnTo>
                  <a:lnTo>
                    <a:pt x="2071" y="5626"/>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168" y="8646"/>
                  </a:lnTo>
                  <a:lnTo>
                    <a:pt x="2266" y="8914"/>
                  </a:lnTo>
                  <a:lnTo>
                    <a:pt x="2387" y="9206"/>
                  </a:lnTo>
                  <a:lnTo>
                    <a:pt x="2533" y="9474"/>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750" y="11545"/>
                  </a:lnTo>
                  <a:lnTo>
                    <a:pt x="5018" y="11691"/>
                  </a:lnTo>
                  <a:lnTo>
                    <a:pt x="5310" y="11788"/>
                  </a:lnTo>
                  <a:lnTo>
                    <a:pt x="5602" y="11886"/>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622" y="11788"/>
                  </a:lnTo>
                  <a:lnTo>
                    <a:pt x="8914" y="11691"/>
                  </a:lnTo>
                  <a:lnTo>
                    <a:pt x="9207" y="11545"/>
                  </a:lnTo>
                  <a:lnTo>
                    <a:pt x="9475" y="11423"/>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545" y="9206"/>
                  </a:lnTo>
                  <a:lnTo>
                    <a:pt x="11667" y="8914"/>
                  </a:lnTo>
                  <a:lnTo>
                    <a:pt x="11788" y="8646"/>
                  </a:lnTo>
                  <a:lnTo>
                    <a:pt x="11861" y="835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32" y="6381"/>
                  </a:lnTo>
                  <a:lnTo>
                    <a:pt x="13907" y="6235"/>
                  </a:lnTo>
                  <a:lnTo>
                    <a:pt x="13834" y="6138"/>
                  </a:lnTo>
                  <a:lnTo>
                    <a:pt x="13761" y="6016"/>
                  </a:lnTo>
                  <a:lnTo>
                    <a:pt x="13664" y="5943"/>
                  </a:lnTo>
                  <a:lnTo>
                    <a:pt x="13566" y="5870"/>
                  </a:lnTo>
                  <a:lnTo>
                    <a:pt x="13444" y="5821"/>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5" name="Google Shape;115;p3"/>
            <p:cNvSpPr/>
            <p:nvPr/>
          </p:nvSpPr>
          <p:spPr>
            <a:xfrm>
              <a:off x="5566575" y="3193575"/>
              <a:ext cx="198525" cy="198525"/>
            </a:xfrm>
            <a:custGeom>
              <a:rect b="b" l="l" r="r" t="t"/>
              <a:pathLst>
                <a:path extrusionOk="0" fill="none" h="7941" w="7941">
                  <a:moveTo>
                    <a:pt x="7258" y="2144"/>
                  </a:moveTo>
                  <a:lnTo>
                    <a:pt x="6138" y="2388"/>
                  </a:lnTo>
                  <a:lnTo>
                    <a:pt x="6016" y="2217"/>
                  </a:lnTo>
                  <a:lnTo>
                    <a:pt x="5870" y="2071"/>
                  </a:lnTo>
                  <a:lnTo>
                    <a:pt x="6260" y="975"/>
                  </a:lnTo>
                  <a:lnTo>
                    <a:pt x="6284" y="902"/>
                  </a:lnTo>
                  <a:lnTo>
                    <a:pt x="6284" y="829"/>
                  </a:lnTo>
                  <a:lnTo>
                    <a:pt x="6260" y="683"/>
                  </a:lnTo>
                  <a:lnTo>
                    <a:pt x="6162" y="561"/>
                  </a:lnTo>
                  <a:lnTo>
                    <a:pt x="6114" y="488"/>
                  </a:lnTo>
                  <a:lnTo>
                    <a:pt x="6065" y="464"/>
                  </a:lnTo>
                  <a:lnTo>
                    <a:pt x="5553" y="196"/>
                  </a:lnTo>
                  <a:lnTo>
                    <a:pt x="5480" y="171"/>
                  </a:lnTo>
                  <a:lnTo>
                    <a:pt x="5407" y="171"/>
                  </a:lnTo>
                  <a:lnTo>
                    <a:pt x="5261" y="171"/>
                  </a:lnTo>
                  <a:lnTo>
                    <a:pt x="5115" y="244"/>
                  </a:lnTo>
                  <a:lnTo>
                    <a:pt x="5066" y="293"/>
                  </a:lnTo>
                  <a:lnTo>
                    <a:pt x="5018" y="342"/>
                  </a:lnTo>
                  <a:lnTo>
                    <a:pt x="4384" y="1316"/>
                  </a:lnTo>
                  <a:lnTo>
                    <a:pt x="4165" y="1292"/>
                  </a:lnTo>
                  <a:lnTo>
                    <a:pt x="3970" y="1292"/>
                  </a:lnTo>
                  <a:lnTo>
                    <a:pt x="3483" y="244"/>
                  </a:lnTo>
                  <a:lnTo>
                    <a:pt x="3435" y="171"/>
                  </a:lnTo>
                  <a:lnTo>
                    <a:pt x="3386" y="123"/>
                  </a:lnTo>
                  <a:lnTo>
                    <a:pt x="3264" y="50"/>
                  </a:lnTo>
                  <a:lnTo>
                    <a:pt x="3118" y="1"/>
                  </a:lnTo>
                  <a:lnTo>
                    <a:pt x="3045" y="1"/>
                  </a:lnTo>
                  <a:lnTo>
                    <a:pt x="2972" y="25"/>
                  </a:lnTo>
                  <a:lnTo>
                    <a:pt x="2436" y="196"/>
                  </a:lnTo>
                  <a:lnTo>
                    <a:pt x="2363" y="220"/>
                  </a:lnTo>
                  <a:lnTo>
                    <a:pt x="2290" y="269"/>
                  </a:lnTo>
                  <a:lnTo>
                    <a:pt x="2192" y="391"/>
                  </a:lnTo>
                  <a:lnTo>
                    <a:pt x="2144" y="537"/>
                  </a:lnTo>
                  <a:lnTo>
                    <a:pt x="2144" y="610"/>
                  </a:lnTo>
                  <a:lnTo>
                    <a:pt x="2144" y="683"/>
                  </a:lnTo>
                  <a:lnTo>
                    <a:pt x="2387" y="1828"/>
                  </a:lnTo>
                  <a:lnTo>
                    <a:pt x="2217" y="1949"/>
                  </a:lnTo>
                  <a:lnTo>
                    <a:pt x="2071" y="2095"/>
                  </a:lnTo>
                  <a:lnTo>
                    <a:pt x="999" y="1681"/>
                  </a:lnTo>
                  <a:lnTo>
                    <a:pt x="926" y="1681"/>
                  </a:lnTo>
                  <a:lnTo>
                    <a:pt x="829" y="1657"/>
                  </a:lnTo>
                  <a:lnTo>
                    <a:pt x="682" y="1706"/>
                  </a:lnTo>
                  <a:lnTo>
                    <a:pt x="561" y="1779"/>
                  </a:lnTo>
                  <a:lnTo>
                    <a:pt x="512" y="1828"/>
                  </a:lnTo>
                  <a:lnTo>
                    <a:pt x="463" y="1901"/>
                  </a:lnTo>
                  <a:lnTo>
                    <a:pt x="220" y="2388"/>
                  </a:lnTo>
                  <a:lnTo>
                    <a:pt x="195" y="2461"/>
                  </a:lnTo>
                  <a:lnTo>
                    <a:pt x="171" y="2534"/>
                  </a:lnTo>
                  <a:lnTo>
                    <a:pt x="195" y="2704"/>
                  </a:lnTo>
                  <a:lnTo>
                    <a:pt x="244" y="2826"/>
                  </a:lnTo>
                  <a:lnTo>
                    <a:pt x="293" y="2899"/>
                  </a:lnTo>
                  <a:lnTo>
                    <a:pt x="366" y="2948"/>
                  </a:lnTo>
                  <a:lnTo>
                    <a:pt x="1340" y="3581"/>
                  </a:lnTo>
                  <a:lnTo>
                    <a:pt x="1316" y="3776"/>
                  </a:lnTo>
                  <a:lnTo>
                    <a:pt x="1291" y="3995"/>
                  </a:lnTo>
                  <a:lnTo>
                    <a:pt x="244" y="4482"/>
                  </a:lnTo>
                  <a:lnTo>
                    <a:pt x="195" y="4507"/>
                  </a:lnTo>
                  <a:lnTo>
                    <a:pt x="122" y="4555"/>
                  </a:lnTo>
                  <a:lnTo>
                    <a:pt x="49" y="4701"/>
                  </a:lnTo>
                  <a:lnTo>
                    <a:pt x="0" y="4848"/>
                  </a:lnTo>
                  <a:lnTo>
                    <a:pt x="25" y="4921"/>
                  </a:lnTo>
                  <a:lnTo>
                    <a:pt x="25" y="4994"/>
                  </a:lnTo>
                  <a:lnTo>
                    <a:pt x="220" y="5530"/>
                  </a:lnTo>
                  <a:lnTo>
                    <a:pt x="244" y="5578"/>
                  </a:lnTo>
                  <a:lnTo>
                    <a:pt x="293" y="5651"/>
                  </a:lnTo>
                  <a:lnTo>
                    <a:pt x="390" y="5749"/>
                  </a:lnTo>
                  <a:lnTo>
                    <a:pt x="536" y="5797"/>
                  </a:lnTo>
                  <a:lnTo>
                    <a:pt x="609" y="5797"/>
                  </a:lnTo>
                  <a:lnTo>
                    <a:pt x="682" y="5797"/>
                  </a:lnTo>
                  <a:lnTo>
                    <a:pt x="1827" y="5554"/>
                  </a:lnTo>
                  <a:lnTo>
                    <a:pt x="1949" y="5724"/>
                  </a:lnTo>
                  <a:lnTo>
                    <a:pt x="2095" y="5870"/>
                  </a:lnTo>
                  <a:lnTo>
                    <a:pt x="1705" y="6966"/>
                  </a:lnTo>
                  <a:lnTo>
                    <a:pt x="1681" y="7040"/>
                  </a:lnTo>
                  <a:lnTo>
                    <a:pt x="1681" y="7113"/>
                  </a:lnTo>
                  <a:lnTo>
                    <a:pt x="1705" y="7259"/>
                  </a:lnTo>
                  <a:lnTo>
                    <a:pt x="1778" y="7380"/>
                  </a:lnTo>
                  <a:lnTo>
                    <a:pt x="1851" y="7429"/>
                  </a:lnTo>
                  <a:lnTo>
                    <a:pt x="1900" y="7478"/>
                  </a:lnTo>
                  <a:lnTo>
                    <a:pt x="2412" y="7721"/>
                  </a:lnTo>
                  <a:lnTo>
                    <a:pt x="2485" y="7770"/>
                  </a:lnTo>
                  <a:lnTo>
                    <a:pt x="2558" y="7770"/>
                  </a:lnTo>
                  <a:lnTo>
                    <a:pt x="2704" y="7770"/>
                  </a:lnTo>
                  <a:lnTo>
                    <a:pt x="2850" y="7697"/>
                  </a:lnTo>
                  <a:lnTo>
                    <a:pt x="2899" y="7648"/>
                  </a:lnTo>
                  <a:lnTo>
                    <a:pt x="2947" y="7600"/>
                  </a:lnTo>
                  <a:lnTo>
                    <a:pt x="3581" y="6625"/>
                  </a:lnTo>
                  <a:lnTo>
                    <a:pt x="3800" y="6650"/>
                  </a:lnTo>
                  <a:lnTo>
                    <a:pt x="3995" y="6650"/>
                  </a:lnTo>
                  <a:lnTo>
                    <a:pt x="4482" y="7697"/>
                  </a:lnTo>
                  <a:lnTo>
                    <a:pt x="4531" y="7770"/>
                  </a:lnTo>
                  <a:lnTo>
                    <a:pt x="4579" y="7819"/>
                  </a:lnTo>
                  <a:lnTo>
                    <a:pt x="4701" y="7892"/>
                  </a:lnTo>
                  <a:lnTo>
                    <a:pt x="4847" y="7941"/>
                  </a:lnTo>
                  <a:lnTo>
                    <a:pt x="4920" y="7941"/>
                  </a:lnTo>
                  <a:lnTo>
                    <a:pt x="4993" y="7916"/>
                  </a:lnTo>
                  <a:lnTo>
                    <a:pt x="5529" y="7746"/>
                  </a:lnTo>
                  <a:lnTo>
                    <a:pt x="5602" y="7721"/>
                  </a:lnTo>
                  <a:lnTo>
                    <a:pt x="5651" y="7673"/>
                  </a:lnTo>
                  <a:lnTo>
                    <a:pt x="5748" y="7551"/>
                  </a:lnTo>
                  <a:lnTo>
                    <a:pt x="5821" y="7405"/>
                  </a:lnTo>
                  <a:lnTo>
                    <a:pt x="5821" y="7332"/>
                  </a:lnTo>
                  <a:lnTo>
                    <a:pt x="5821" y="7259"/>
                  </a:lnTo>
                  <a:lnTo>
                    <a:pt x="5578" y="6114"/>
                  </a:lnTo>
                  <a:lnTo>
                    <a:pt x="5724" y="5992"/>
                  </a:lnTo>
                  <a:lnTo>
                    <a:pt x="5894" y="5846"/>
                  </a:lnTo>
                  <a:lnTo>
                    <a:pt x="6966" y="6260"/>
                  </a:lnTo>
                  <a:lnTo>
                    <a:pt x="7039" y="6260"/>
                  </a:lnTo>
                  <a:lnTo>
                    <a:pt x="7112" y="6285"/>
                  </a:lnTo>
                  <a:lnTo>
                    <a:pt x="7258" y="6236"/>
                  </a:lnTo>
                  <a:lnTo>
                    <a:pt x="7404" y="6163"/>
                  </a:lnTo>
                  <a:lnTo>
                    <a:pt x="7453" y="6114"/>
                  </a:lnTo>
                  <a:lnTo>
                    <a:pt x="7502" y="6041"/>
                  </a:lnTo>
                  <a:lnTo>
                    <a:pt x="7745" y="5530"/>
                  </a:lnTo>
                  <a:lnTo>
                    <a:pt x="7770" y="5481"/>
                  </a:lnTo>
                  <a:lnTo>
                    <a:pt x="7794" y="5383"/>
                  </a:lnTo>
                  <a:lnTo>
                    <a:pt x="7770" y="5237"/>
                  </a:lnTo>
                  <a:lnTo>
                    <a:pt x="7697" y="5115"/>
                  </a:lnTo>
                  <a:lnTo>
                    <a:pt x="7648" y="5042"/>
                  </a:lnTo>
                  <a:lnTo>
                    <a:pt x="7599" y="4994"/>
                  </a:lnTo>
                  <a:lnTo>
                    <a:pt x="6625" y="4360"/>
                  </a:lnTo>
                  <a:lnTo>
                    <a:pt x="6649" y="4166"/>
                  </a:lnTo>
                  <a:lnTo>
                    <a:pt x="6649" y="3946"/>
                  </a:lnTo>
                  <a:lnTo>
                    <a:pt x="7697" y="3459"/>
                  </a:lnTo>
                  <a:lnTo>
                    <a:pt x="7770" y="3435"/>
                  </a:lnTo>
                  <a:lnTo>
                    <a:pt x="7843" y="3386"/>
                  </a:lnTo>
                  <a:lnTo>
                    <a:pt x="7916" y="3240"/>
                  </a:lnTo>
                  <a:lnTo>
                    <a:pt x="7940" y="3094"/>
                  </a:lnTo>
                  <a:lnTo>
                    <a:pt x="7940" y="3021"/>
                  </a:lnTo>
                  <a:lnTo>
                    <a:pt x="7940" y="2948"/>
                  </a:lnTo>
                  <a:lnTo>
                    <a:pt x="7745" y="2412"/>
                  </a:lnTo>
                  <a:lnTo>
                    <a:pt x="7721" y="2339"/>
                  </a:lnTo>
                  <a:lnTo>
                    <a:pt x="7672" y="2290"/>
                  </a:lnTo>
                  <a:lnTo>
                    <a:pt x="7551" y="2193"/>
                  </a:lnTo>
                  <a:lnTo>
                    <a:pt x="7429" y="2144"/>
                  </a:lnTo>
                  <a:lnTo>
                    <a:pt x="7356"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116" name="Google Shape;116;p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pic>
        <p:nvPicPr>
          <p:cNvPr descr="Erasmus+ logo EN.jpg" id="117" name="Google Shape;117;p3"/>
          <p:cNvPicPr preferRelativeResize="0"/>
          <p:nvPr/>
        </p:nvPicPr>
        <p:blipFill rotWithShape="1">
          <a:blip r:embed="rId3">
            <a:alphaModFix/>
          </a:blip>
          <a:srcRect b="0" l="0" r="0" t="0"/>
          <a:stretch/>
        </p:blipFill>
        <p:spPr>
          <a:xfrm>
            <a:off x="371475" y="188912"/>
            <a:ext cx="2593975" cy="571500"/>
          </a:xfrm>
          <a:prstGeom prst="rect">
            <a:avLst/>
          </a:prstGeom>
          <a:noFill/>
          <a:ln>
            <a:noFill/>
          </a:ln>
        </p:spPr>
      </p:pic>
      <p:sp>
        <p:nvSpPr>
          <p:cNvPr id="118" name="Google Shape;118;p3"/>
          <p:cNvSpPr txBox="1"/>
          <p:nvPr/>
        </p:nvSpPr>
        <p:spPr>
          <a:xfrm>
            <a:off x="850900" y="4718050"/>
            <a:ext cx="3217862" cy="276225"/>
          </a:xfrm>
          <a:prstGeom prst="rect">
            <a:avLst/>
          </a:prstGeom>
          <a:solidFill>
            <a:srgbClr val="6E9D4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p:txBody>
      </p:sp>
      <p:sp>
        <p:nvSpPr>
          <p:cNvPr id="119" name="Google Shape;119;p3"/>
          <p:cNvSpPr txBox="1"/>
          <p:nvPr/>
        </p:nvSpPr>
        <p:spPr>
          <a:xfrm>
            <a:off x="617537" y="1985962"/>
            <a:ext cx="2640012" cy="148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ctrTitle"/>
          </p:nvPr>
        </p:nvSpPr>
        <p:spPr>
          <a:xfrm>
            <a:off x="3730625" y="2019300"/>
            <a:ext cx="5413375" cy="197008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Roboto Slab"/>
                <a:ea typeface="Roboto Slab"/>
                <a:cs typeface="Roboto Slab"/>
                <a:sym typeface="Roboto Slab"/>
              </a:rPr>
              <a:t>Ländernamen</a:t>
            </a:r>
            <a:endParaRPr/>
          </a:p>
        </p:txBody>
      </p:sp>
      <p:sp>
        <p:nvSpPr>
          <p:cNvPr id="125" name="Google Shape;125;p4"/>
          <p:cNvSpPr txBox="1"/>
          <p:nvPr>
            <p:ph idx="1" type="subTitle"/>
          </p:nvPr>
        </p:nvSpPr>
        <p:spPr>
          <a:xfrm>
            <a:off x="4113212" y="3983037"/>
            <a:ext cx="4887912" cy="8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94BF6E"/>
                </a:solidFill>
                <a:latin typeface="Roboto Slab"/>
                <a:ea typeface="Roboto Slab"/>
                <a:cs typeface="Roboto Slab"/>
                <a:sym typeface="Roboto Slab"/>
              </a:rPr>
              <a:t>Artikel und Ländernamen</a:t>
            </a:r>
            <a:endParaRPr/>
          </a:p>
        </p:txBody>
      </p:sp>
      <p:sp>
        <p:nvSpPr>
          <p:cNvPr id="126" name="Google Shape;126;p4"/>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1</a:t>
            </a:r>
            <a:endParaRPr/>
          </a:p>
        </p:txBody>
      </p:sp>
      <p:sp>
        <p:nvSpPr>
          <p:cNvPr id="127" name="Google Shape;127;p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28" name="Google Shape;128;p4"/>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29" name="Google Shape;129;p4"/>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pic>
        <p:nvPicPr>
          <p:cNvPr id="130" name="Google Shape;130;p4"/>
          <p:cNvPicPr preferRelativeResize="0"/>
          <p:nvPr/>
        </p:nvPicPr>
        <p:blipFill rotWithShape="1">
          <a:blip r:embed="rId4">
            <a:alphaModFix/>
          </a:blip>
          <a:srcRect b="0" l="0" r="0" t="0"/>
          <a:stretch/>
        </p:blipFill>
        <p:spPr>
          <a:xfrm>
            <a:off x="5003800" y="392112"/>
            <a:ext cx="1911350" cy="25781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idx="1" type="body"/>
          </p:nvPr>
        </p:nvSpPr>
        <p:spPr>
          <a:xfrm>
            <a:off x="1146175" y="1787525"/>
            <a:ext cx="7540625" cy="3165475"/>
          </a:xfrm>
          <a:prstGeom prst="rect">
            <a:avLst/>
          </a:prstGeom>
          <a:noFill/>
          <a:ln>
            <a:noFill/>
          </a:ln>
        </p:spPr>
        <p:txBody>
          <a:bodyPr anchorCtr="0" anchor="t" bIns="91425" lIns="91425" spcFirstLastPara="1" rIns="91425" wrap="square" tIns="91425">
            <a:noAutofit/>
          </a:bodyPr>
          <a:lstStyle/>
          <a:p>
            <a:pPr indent="0" lvl="0" marL="50800" rtl="0" algn="l">
              <a:lnSpc>
                <a:spcPct val="100000"/>
              </a:lnSpc>
              <a:spcBef>
                <a:spcPts val="600"/>
              </a:spcBef>
              <a:spcAft>
                <a:spcPts val="0"/>
              </a:spcAft>
              <a:buSzPts val="2800"/>
              <a:buNone/>
            </a:pPr>
            <a:r>
              <a:rPr b="1" i="0" lang="en-US" sz="1800" u="sng">
                <a:solidFill>
                  <a:srgbClr val="FF0000"/>
                </a:solidFill>
                <a:latin typeface="Roboto Slab"/>
                <a:ea typeface="Roboto Slab"/>
                <a:cs typeface="Roboto Slab"/>
                <a:sym typeface="Roboto Slab"/>
              </a:rPr>
              <a:t>DAS</a:t>
            </a:r>
            <a:endParaRPr/>
          </a:p>
          <a:p>
            <a:pPr indent="0" lvl="0" marL="50800" rtl="0" algn="l">
              <a:lnSpc>
                <a:spcPct val="100000"/>
              </a:lnSpc>
              <a:spcBef>
                <a:spcPts val="600"/>
              </a:spcBef>
              <a:spcAft>
                <a:spcPts val="0"/>
              </a:spcAft>
              <a:buSzPts val="2800"/>
              <a:buNone/>
            </a:pPr>
            <a:r>
              <a:rPr b="0" i="0" lang="en-US" sz="1800" u="none">
                <a:solidFill>
                  <a:srgbClr val="FFC000"/>
                </a:solidFill>
                <a:latin typeface="Roboto Slab"/>
                <a:ea typeface="Roboto Slab"/>
                <a:cs typeface="Roboto Slab"/>
                <a:sym typeface="Roboto Slab"/>
              </a:rPr>
              <a:t>Deutschland, Österreich, Großbritannien, Polen, Ungarn, Frankreich, England, Spanien, Italien, Tschechien u. a.</a:t>
            </a:r>
            <a:endParaRPr/>
          </a:p>
          <a:p>
            <a:pPr indent="0" lvl="0" marL="50800" rtl="0" algn="l">
              <a:lnSpc>
                <a:spcPct val="100000"/>
              </a:lnSpc>
              <a:spcBef>
                <a:spcPts val="600"/>
              </a:spcBef>
              <a:spcAft>
                <a:spcPts val="0"/>
              </a:spcAft>
              <a:buSzPts val="2800"/>
              <a:buNone/>
            </a:pPr>
            <a:r>
              <a:rPr b="1" i="0" lang="en-US" sz="1800" u="sng">
                <a:solidFill>
                  <a:srgbClr val="00B050"/>
                </a:solidFill>
                <a:latin typeface="Roboto Slab"/>
                <a:ea typeface="Roboto Slab"/>
                <a:cs typeface="Roboto Slab"/>
                <a:sym typeface="Roboto Slab"/>
              </a:rPr>
              <a:t>DIE</a:t>
            </a:r>
            <a:endParaRPr/>
          </a:p>
          <a:p>
            <a:pPr indent="0" lvl="0" marL="50800" rtl="0" algn="l">
              <a:lnSpc>
                <a:spcPct val="100000"/>
              </a:lnSpc>
              <a:spcBef>
                <a:spcPts val="600"/>
              </a:spcBef>
              <a:spcAft>
                <a:spcPts val="0"/>
              </a:spcAft>
              <a:buSzPts val="2800"/>
              <a:buNone/>
            </a:pPr>
            <a:r>
              <a:rPr b="1" i="0" lang="en-US" sz="1800" u="none">
                <a:solidFill>
                  <a:srgbClr val="FFC000"/>
                </a:solidFill>
                <a:latin typeface="Roboto Slab"/>
                <a:ea typeface="Roboto Slab"/>
                <a:cs typeface="Roboto Slab"/>
                <a:sym typeface="Roboto Slab"/>
              </a:rPr>
              <a:t>Slowakei, Schweiz, Türkei, Ukraine, Bundesrepublik Deutschland u. a.</a:t>
            </a:r>
            <a:endParaRPr/>
          </a:p>
          <a:p>
            <a:pPr indent="0" lvl="0" marL="50800" rtl="0" algn="l">
              <a:lnSpc>
                <a:spcPct val="100000"/>
              </a:lnSpc>
              <a:spcBef>
                <a:spcPts val="600"/>
              </a:spcBef>
              <a:spcAft>
                <a:spcPts val="0"/>
              </a:spcAft>
              <a:buSzPts val="2800"/>
              <a:buNone/>
            </a:pPr>
            <a:r>
              <a:rPr b="1" i="0" lang="en-US" sz="1800" u="sng">
                <a:solidFill>
                  <a:srgbClr val="55BCDD"/>
                </a:solidFill>
                <a:latin typeface="Roboto Slab"/>
                <a:ea typeface="Roboto Slab"/>
                <a:cs typeface="Roboto Slab"/>
                <a:sym typeface="Roboto Slab"/>
              </a:rPr>
              <a:t>DIE</a:t>
            </a:r>
            <a:r>
              <a:rPr b="1" i="0" lang="en-US" sz="1800" u="none">
                <a:solidFill>
                  <a:srgbClr val="55BCDD"/>
                </a:solidFill>
                <a:latin typeface="Roboto Slab"/>
                <a:ea typeface="Roboto Slab"/>
                <a:cs typeface="Roboto Slab"/>
                <a:sym typeface="Roboto Slab"/>
              </a:rPr>
              <a:t> – PLURAL     </a:t>
            </a:r>
            <a:r>
              <a:rPr b="1" i="0" lang="en-US" sz="1800" u="none">
                <a:solidFill>
                  <a:srgbClr val="FFC000"/>
                </a:solidFill>
                <a:latin typeface="Roboto Slab"/>
                <a:ea typeface="Roboto Slab"/>
                <a:cs typeface="Roboto Slab"/>
                <a:sym typeface="Roboto Slab"/>
              </a:rPr>
              <a:t>die USA / Vereinigten Staaten von Amerika, die Niederlande u. a.</a:t>
            </a:r>
            <a:endParaRPr/>
          </a:p>
        </p:txBody>
      </p:sp>
      <p:sp>
        <p:nvSpPr>
          <p:cNvPr id="136" name="Google Shape;136;p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37" name="Google Shape;137;p5"/>
          <p:cNvSpPr txBox="1"/>
          <p:nvPr>
            <p:ph type="title"/>
          </p:nvPr>
        </p:nvSpPr>
        <p:spPr>
          <a:xfrm>
            <a:off x="149225" y="142875"/>
            <a:ext cx="4429125"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t/>
            </a:r>
            <a:endParaRPr/>
          </a:p>
        </p:txBody>
      </p:sp>
      <p:pic>
        <p:nvPicPr>
          <p:cNvPr descr="Erasmus+ logo EN.jpg" id="138" name="Google Shape;138;p5"/>
          <p:cNvPicPr preferRelativeResize="0"/>
          <p:nvPr/>
        </p:nvPicPr>
        <p:blipFill rotWithShape="1">
          <a:blip r:embed="rId3">
            <a:alphaModFix/>
          </a:blip>
          <a:srcRect b="0" l="0" r="0" t="0"/>
          <a:stretch/>
        </p:blipFill>
        <p:spPr>
          <a:xfrm>
            <a:off x="303212" y="361950"/>
            <a:ext cx="2593975" cy="571500"/>
          </a:xfrm>
          <a:prstGeom prst="rect">
            <a:avLst/>
          </a:prstGeom>
          <a:noFill/>
          <a:ln>
            <a:noFill/>
          </a:ln>
        </p:spPr>
      </p:pic>
      <p:sp>
        <p:nvSpPr>
          <p:cNvPr id="139" name="Google Shape;139;p5"/>
          <p:cNvSpPr txBox="1"/>
          <p:nvPr/>
        </p:nvSpPr>
        <p:spPr>
          <a:xfrm>
            <a:off x="755650" y="4549775"/>
            <a:ext cx="3217862" cy="276225"/>
          </a:xfrm>
          <a:prstGeom prst="rect">
            <a:avLst/>
          </a:prstGeom>
          <a:solidFill>
            <a:srgbClr val="6E9D4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Roboto Slab"/>
                <a:ea typeface="Roboto Slab"/>
                <a:cs typeface="Roboto Slab"/>
                <a:sym typeface="Roboto Slab"/>
              </a:rPr>
              <a:t>Ländernamen </a:t>
            </a:r>
            <a:endParaRPr/>
          </a:p>
        </p:txBody>
      </p:sp>
      <p:sp>
        <p:nvSpPr>
          <p:cNvPr id="145" name="Google Shape;145;p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46" name="Google Shape;146;p6"/>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47" name="Google Shape;147;p6"/>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48" name="Google Shape;148;p6"/>
          <p:cNvSpPr txBox="1"/>
          <p:nvPr/>
        </p:nvSpPr>
        <p:spPr>
          <a:xfrm>
            <a:off x="5929312" y="3081337"/>
            <a:ext cx="1944687" cy="231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a:solidFill>
                  <a:srgbClr val="000000"/>
                </a:solidFill>
                <a:latin typeface="Arial"/>
                <a:ea typeface="Arial"/>
                <a:cs typeface="Arial"/>
                <a:sym typeface="Arial"/>
              </a:rPr>
              <a:t> </a:t>
            </a:r>
            <a:endParaRPr/>
          </a:p>
        </p:txBody>
      </p:sp>
      <p:sp>
        <p:nvSpPr>
          <p:cNvPr id="149" name="Google Shape;149;p6"/>
          <p:cNvSpPr txBox="1"/>
          <p:nvPr/>
        </p:nvSpPr>
        <p:spPr>
          <a:xfrm>
            <a:off x="900112" y="1708150"/>
            <a:ext cx="48243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Roboto Slab"/>
              <a:buNone/>
            </a:pPr>
            <a:r>
              <a:rPr b="0" i="0" lang="en-US" sz="2400" u="none">
                <a:solidFill>
                  <a:schemeClr val="lt1"/>
                </a:solidFill>
                <a:latin typeface="Roboto Slab"/>
                <a:ea typeface="Roboto Slab"/>
                <a:cs typeface="Roboto Slab"/>
                <a:sym typeface="Roboto Slab"/>
              </a:rPr>
              <a:t>Entscheidet, bitte, welches Land hat Artikel </a:t>
            </a:r>
            <a:r>
              <a:rPr b="1" i="0" lang="en-US" sz="2400" u="none">
                <a:solidFill>
                  <a:schemeClr val="lt1"/>
                </a:solidFill>
                <a:latin typeface="Roboto Slab"/>
                <a:ea typeface="Roboto Slab"/>
                <a:cs typeface="Roboto Slab"/>
                <a:sym typeface="Roboto Slab"/>
              </a:rPr>
              <a:t>die</a:t>
            </a:r>
            <a:r>
              <a:rPr b="0" i="0" lang="en-US" sz="2400" u="none">
                <a:solidFill>
                  <a:schemeClr val="lt1"/>
                </a:solidFill>
                <a:latin typeface="Roboto Slab"/>
                <a:ea typeface="Roboto Slab"/>
                <a:cs typeface="Roboto Slab"/>
                <a:sym typeface="Roboto Slab"/>
              </a:rPr>
              <a:t> und welches </a:t>
            </a:r>
            <a:r>
              <a:rPr b="1" i="0" lang="en-US" sz="2400" u="none">
                <a:solidFill>
                  <a:schemeClr val="lt1"/>
                </a:solidFill>
                <a:latin typeface="Roboto Slab"/>
                <a:ea typeface="Roboto Slab"/>
                <a:cs typeface="Roboto Slab"/>
                <a:sym typeface="Roboto Slab"/>
              </a:rPr>
              <a:t>das</a:t>
            </a:r>
            <a:r>
              <a:rPr b="1" i="0" lang="en-US" sz="2400" u="none">
                <a:solidFill>
                  <a:schemeClr val="lt1"/>
                </a:solidFill>
                <a:latin typeface="Arial"/>
                <a:ea typeface="Arial"/>
                <a:cs typeface="Arial"/>
                <a:sym typeface="Arial"/>
              </a:rPr>
              <a:t>!</a:t>
            </a:r>
            <a:endParaRPr>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b="1" i="0" sz="24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DAS? DIE?</a:t>
            </a:r>
            <a:endParaRPr>
              <a:solidFill>
                <a:schemeClr val="lt1"/>
              </a:solidFill>
            </a:endParaRPr>
          </a:p>
          <a:p>
            <a:pPr indent="0" lvl="0" marL="0" marR="0" rtl="0" algn="l">
              <a:lnSpc>
                <a:spcPct val="100000"/>
              </a:lnSpc>
              <a:spcBef>
                <a:spcPts val="0"/>
              </a:spcBef>
              <a:spcAft>
                <a:spcPts val="0"/>
              </a:spcAft>
              <a:buNone/>
            </a:pPr>
            <a:r>
              <a:t/>
            </a:r>
            <a:endParaRPr b="1" i="0" sz="2400" u="sng">
              <a:solidFill>
                <a:srgbClr val="000000"/>
              </a:solidFill>
              <a:latin typeface="Arial"/>
              <a:ea typeface="Arial"/>
              <a:cs typeface="Arial"/>
              <a:sym typeface="Arial"/>
              <a:hlinkClick r:id="rId5">
                <a:extLst>
                  <a:ext uri="{A12FA001-AC4F-418D-AE19-62706E023703}">
                    <ahyp:hlinkClr val="tx"/>
                  </a:ext>
                </a:extLst>
              </a:hlinkClick>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type="ctrTitle"/>
          </p:nvPr>
        </p:nvSpPr>
        <p:spPr>
          <a:xfrm>
            <a:off x="3635375" y="1058862"/>
            <a:ext cx="5400675" cy="115252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000" u="none">
                <a:solidFill>
                  <a:srgbClr val="114454"/>
                </a:solidFill>
                <a:latin typeface="Roboto Slab"/>
                <a:ea typeface="Roboto Slab"/>
                <a:cs typeface="Roboto Slab"/>
                <a:sym typeface="Roboto Slab"/>
              </a:rPr>
              <a:t>Länderkennzeichen</a:t>
            </a:r>
            <a:endParaRPr/>
          </a:p>
        </p:txBody>
      </p:sp>
      <p:sp>
        <p:nvSpPr>
          <p:cNvPr id="155" name="Google Shape;155;p7"/>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56" name="Google Shape;156;p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57" name="Google Shape;157;p7"/>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58" name="Google Shape;158;p7"/>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
        <p:nvSpPr>
          <p:cNvPr id="159" name="Google Shape;159;p7"/>
          <p:cNvSpPr txBox="1"/>
          <p:nvPr/>
        </p:nvSpPr>
        <p:spPr>
          <a:xfrm>
            <a:off x="7100887" y="347662"/>
            <a:ext cx="1295400" cy="7207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60" name="Google Shape;160;p7"/>
          <p:cNvPicPr preferRelativeResize="0"/>
          <p:nvPr/>
        </p:nvPicPr>
        <p:blipFill rotWithShape="1">
          <a:blip r:embed="rId4">
            <a:alphaModFix/>
          </a:blip>
          <a:srcRect b="0" l="0" r="0" t="0"/>
          <a:stretch/>
        </p:blipFill>
        <p:spPr>
          <a:xfrm>
            <a:off x="6402387" y="138112"/>
            <a:ext cx="1797050" cy="1011237"/>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Roboto Slab"/>
                <a:ea typeface="Roboto Slab"/>
                <a:cs typeface="Roboto Slab"/>
                <a:sym typeface="Roboto Slab"/>
              </a:rPr>
              <a:t>Länderkennzeichen </a:t>
            </a:r>
            <a:endParaRPr/>
          </a:p>
        </p:txBody>
      </p:sp>
      <p:sp>
        <p:nvSpPr>
          <p:cNvPr id="166" name="Google Shape;166;p8"/>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67" name="Google Shape;167;p8"/>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68" name="Google Shape;168;p8"/>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69" name="Google Shape;169;p8"/>
          <p:cNvSpPr txBox="1"/>
          <p:nvPr/>
        </p:nvSpPr>
        <p:spPr>
          <a:xfrm>
            <a:off x="5929312" y="3081337"/>
            <a:ext cx="1944687" cy="231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a:solidFill>
                  <a:srgbClr val="000000"/>
                </a:solidFill>
                <a:latin typeface="Arial"/>
                <a:ea typeface="Arial"/>
                <a:cs typeface="Arial"/>
                <a:sym typeface="Arial"/>
              </a:rPr>
              <a:t> </a:t>
            </a:r>
            <a:endParaRPr/>
          </a:p>
        </p:txBody>
      </p:sp>
      <p:sp>
        <p:nvSpPr>
          <p:cNvPr id="170" name="Google Shape;170;p8"/>
          <p:cNvSpPr txBox="1"/>
          <p:nvPr/>
        </p:nvSpPr>
        <p:spPr>
          <a:xfrm>
            <a:off x="533400" y="1525587"/>
            <a:ext cx="54738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Roboto Slab"/>
              <a:buNone/>
            </a:pPr>
            <a:r>
              <a:rPr b="0" i="0" lang="en-US" sz="2400" u="none">
                <a:solidFill>
                  <a:schemeClr val="lt1"/>
                </a:solidFill>
                <a:latin typeface="Roboto Slab"/>
                <a:ea typeface="Roboto Slab"/>
                <a:cs typeface="Roboto Slab"/>
                <a:sym typeface="Roboto Slab"/>
              </a:rPr>
              <a:t>Entscheidet, bitte, welches Länderkennzeichen zu welchem Land gehört!</a:t>
            </a:r>
            <a:endParaRPr>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b="0" i="0" sz="24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sng">
                <a:solidFill>
                  <a:schemeClr val="lt1"/>
                </a:solidFill>
                <a:latin typeface="Arial"/>
                <a:ea typeface="Arial"/>
                <a:cs typeface="Arial"/>
                <a:sym typeface="Arial"/>
                <a:hlinkClick r:id="rId4">
                  <a:extLst>
                    <a:ext uri="{A12FA001-AC4F-418D-AE19-62706E023703}">
                      <ahyp:hlinkClr val="tx"/>
                    </a:ext>
                  </a:extLst>
                </a:hlinkClick>
              </a:rPr>
              <a:t>Länderkennzeichen</a:t>
            </a:r>
            <a:endParaRPr>
              <a:solidFill>
                <a:schemeClr val="lt1"/>
              </a:solidFill>
            </a:endParaRPr>
          </a:p>
          <a:p>
            <a:pPr indent="0" lvl="0" marL="0" marR="0" rtl="0" algn="l">
              <a:lnSpc>
                <a:spcPct val="100000"/>
              </a:lnSpc>
              <a:spcBef>
                <a:spcPts val="0"/>
              </a:spcBef>
              <a:spcAft>
                <a:spcPts val="0"/>
              </a:spcAft>
              <a:buNone/>
            </a:pPr>
            <a:r>
              <a:t/>
            </a:r>
            <a:endParaRPr b="1" i="0" sz="2400" u="sng">
              <a:solidFill>
                <a:srgbClr val="000000"/>
              </a:solidFill>
              <a:latin typeface="Arial"/>
              <a:ea typeface="Arial"/>
              <a:cs typeface="Arial"/>
              <a:sym typeface="Arial"/>
              <a:hlinkClick r:id="rId5">
                <a:extLst>
                  <a:ext uri="{A12FA001-AC4F-418D-AE19-62706E023703}">
                    <ahyp:hlinkClr val="tx"/>
                  </a:ext>
                </a:extLst>
              </a:hlinkClick>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9"/>
          <p:cNvSpPr txBox="1"/>
          <p:nvPr>
            <p:ph type="ctrTitle"/>
          </p:nvPr>
        </p:nvSpPr>
        <p:spPr>
          <a:xfrm>
            <a:off x="3730625" y="2019300"/>
            <a:ext cx="5413375" cy="197008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Roboto Slab"/>
                <a:ea typeface="Roboto Slab"/>
                <a:cs typeface="Roboto Slab"/>
                <a:sym typeface="Roboto Slab"/>
              </a:rPr>
              <a:t>Präpositionen</a:t>
            </a:r>
            <a:endParaRPr/>
          </a:p>
        </p:txBody>
      </p:sp>
      <p:sp>
        <p:nvSpPr>
          <p:cNvPr id="176" name="Google Shape;176;p9"/>
          <p:cNvSpPr txBox="1"/>
          <p:nvPr>
            <p:ph idx="1" type="subTitle"/>
          </p:nvPr>
        </p:nvSpPr>
        <p:spPr>
          <a:xfrm>
            <a:off x="4113212" y="3983037"/>
            <a:ext cx="4887912" cy="8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1800" u="none">
                <a:solidFill>
                  <a:srgbClr val="94BF6E"/>
                </a:solidFill>
                <a:latin typeface="Roboto Slab"/>
                <a:ea typeface="Roboto Slab"/>
                <a:cs typeface="Roboto Slab"/>
                <a:sym typeface="Roboto Slab"/>
              </a:rPr>
              <a:t>Präpositionen und Ländernamen</a:t>
            </a:r>
            <a:endParaRPr/>
          </a:p>
        </p:txBody>
      </p:sp>
      <p:sp>
        <p:nvSpPr>
          <p:cNvPr id="177" name="Google Shape;177;p9"/>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2</a:t>
            </a:r>
            <a:endParaRPr/>
          </a:p>
        </p:txBody>
      </p:sp>
      <p:sp>
        <p:nvSpPr>
          <p:cNvPr id="178" name="Google Shape;178;p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79" name="Google Shape;179;p9"/>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80" name="Google Shape;180;p9"/>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5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

<file path=docProps/custom.xml><?xml version="1.0" encoding="utf-8"?>
<Properties xmlns="http://schemas.openxmlformats.org/officeDocument/2006/custom-properties" xmlns:vt="http://schemas.openxmlformats.org/officeDocument/2006/docPropsVTypes"/>
</file>