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Lst>
  <p:sldSz cy="5143500" cx="9144000"/>
  <p:notesSz cx="6858000" cy="9144000"/>
  <p:embeddedFontLst>
    <p:embeddedFont>
      <p:font typeface="Roboto Slab"/>
      <p:regular r:id="rId27"/>
      <p:bold r:id="rId28"/>
    </p:embeddedFont>
    <p:embeddedFont>
      <p:font typeface="Nixie One"/>
      <p:regular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30" roundtripDataSignature="AMtx7miRo81Z3QgRBEowcnA6hSIr6zJ3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0.xml"/><Relationship Id="rId22" Type="http://schemas.openxmlformats.org/officeDocument/2006/relationships/slide" Target="slides/slide12.xml"/><Relationship Id="rId21" Type="http://schemas.openxmlformats.org/officeDocument/2006/relationships/slide" Target="slides/slide11.xml"/><Relationship Id="rId24" Type="http://schemas.openxmlformats.org/officeDocument/2006/relationships/slide" Target="slides/slide14.xml"/><Relationship Id="rId23" Type="http://schemas.openxmlformats.org/officeDocument/2006/relationships/slide" Target="slides/slide13.xml"/><Relationship Id="rId1" Type="http://schemas.openxmlformats.org/officeDocument/2006/relationships/theme" Target="theme/theme6.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slide" Target="slides/slide16.xml"/><Relationship Id="rId25" Type="http://schemas.openxmlformats.org/officeDocument/2006/relationships/slide" Target="slides/slide15.xml"/><Relationship Id="rId28" Type="http://schemas.openxmlformats.org/officeDocument/2006/relationships/font" Target="fonts/RobotoSlab-bold.fntdata"/><Relationship Id="rId27" Type="http://schemas.openxmlformats.org/officeDocument/2006/relationships/font" Target="fonts/RobotoSlab-regular.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font" Target="fonts/NixieOne-regular.fntdata"/><Relationship Id="rId7" Type="http://schemas.openxmlformats.org/officeDocument/2006/relationships/slideMaster" Target="slideMasters/slideMaster4.xml"/><Relationship Id="rId8" Type="http://schemas.openxmlformats.org/officeDocument/2006/relationships/slideMaster" Target="slideMasters/slideMaster5.xml"/><Relationship Id="rId30" Type="http://customschemas.google.com/relationships/presentationmetadata" Target="metadata"/><Relationship Id="rId11" Type="http://schemas.openxmlformats.org/officeDocument/2006/relationships/slide" Target="slides/slide1.xml"/><Relationship Id="rId10" Type="http://schemas.openxmlformats.org/officeDocument/2006/relationships/notesMaster" Target="notesMasters/notesMaster1.xml"/><Relationship Id="rId13" Type="http://schemas.openxmlformats.org/officeDocument/2006/relationships/slide" Target="slides/slide3.xml"/><Relationship Id="rId12" Type="http://schemas.openxmlformats.org/officeDocument/2006/relationships/slide" Target="slides/slide2.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19" Type="http://schemas.openxmlformats.org/officeDocument/2006/relationships/slide" Target="slides/slide9.xml"/><Relationship Id="rId18"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0" name="Google Shape;7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4" name="Google Shape;204;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1" name="Google Shape;231;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0" name="Google Shape;240;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8" name="Google Shape;7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7" name="Google Shape;8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9" name="Google Shape;10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8" name="Google Shape;168;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8"/>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25" name="Shape 25"/>
        <p:cNvGrpSpPr/>
        <p:nvPr/>
      </p:nvGrpSpPr>
      <p:grpSpPr>
        <a:xfrm>
          <a:off x="0" y="0"/>
          <a:ext cx="0" cy="0"/>
          <a:chOff x="0" y="0"/>
          <a:chExt cx="0" cy="0"/>
        </a:xfrm>
      </p:grpSpPr>
      <p:sp>
        <p:nvSpPr>
          <p:cNvPr id="26" name="Google Shape;26;p20"/>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7" name="Google Shape;27;p20"/>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28" name="Google Shape;28;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8" name="Shape 38"/>
        <p:cNvGrpSpPr/>
        <p:nvPr/>
      </p:nvGrpSpPr>
      <p:grpSpPr>
        <a:xfrm>
          <a:off x="0" y="0"/>
          <a:ext cx="0" cy="0"/>
          <a:chOff x="0" y="0"/>
          <a:chExt cx="0" cy="0"/>
        </a:xfrm>
      </p:grpSpPr>
      <p:sp>
        <p:nvSpPr>
          <p:cNvPr id="39" name="Google Shape;39;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9" name="Shape 49"/>
        <p:cNvGrpSpPr/>
        <p:nvPr/>
      </p:nvGrpSpPr>
      <p:grpSpPr>
        <a:xfrm>
          <a:off x="0" y="0"/>
          <a:ext cx="0" cy="0"/>
          <a:chOff x="0" y="0"/>
          <a:chExt cx="0" cy="0"/>
        </a:xfrm>
      </p:grpSpPr>
      <p:sp>
        <p:nvSpPr>
          <p:cNvPr id="50" name="Google Shape;50;p24"/>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51" name="Google Shape;51;p24"/>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52" name="Google Shape;52;p2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62" name="Shape 62"/>
        <p:cNvGrpSpPr/>
        <p:nvPr/>
      </p:nvGrpSpPr>
      <p:grpSpPr>
        <a:xfrm>
          <a:off x="0" y="0"/>
          <a:ext cx="0" cy="0"/>
          <a:chOff x="0" y="0"/>
          <a:chExt cx="0" cy="0"/>
        </a:xfrm>
      </p:grpSpPr>
      <p:sp>
        <p:nvSpPr>
          <p:cNvPr id="63" name="Google Shape;63;p2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6.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7.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7"/>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7"/>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7"/>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7"/>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7"/>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9"/>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9"/>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9"/>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9"/>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9"/>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21" name="Google Shape;21;p19"/>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22" name="Google Shape;22;p1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4" name="Google Shape;24;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 name="Shape 29"/>
        <p:cNvGrpSpPr/>
        <p:nvPr/>
      </p:nvGrpSpPr>
      <p:grpSpPr>
        <a:xfrm>
          <a:off x="0" y="0"/>
          <a:ext cx="0" cy="0"/>
          <a:chOff x="0" y="0"/>
          <a:chExt cx="0" cy="0"/>
        </a:xfrm>
      </p:grpSpPr>
      <p:sp>
        <p:nvSpPr>
          <p:cNvPr id="30" name="Google Shape;30;p2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21"/>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2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 name="Google Shape;33;p2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 name="Google Shape;34;p2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5" name="Google Shape;35;p2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6" name="Google Shape;36;p2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7" name="Google Shape;37;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0" name="Shape 40"/>
        <p:cNvGrpSpPr/>
        <p:nvPr/>
      </p:nvGrpSpPr>
      <p:grpSpPr>
        <a:xfrm>
          <a:off x="0" y="0"/>
          <a:ext cx="0" cy="0"/>
          <a:chOff x="0" y="0"/>
          <a:chExt cx="0" cy="0"/>
        </a:xfrm>
      </p:grpSpPr>
      <p:sp>
        <p:nvSpPr>
          <p:cNvPr id="41" name="Google Shape;41;p23"/>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23"/>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23"/>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4" name="Google Shape;44;p23"/>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 name="Google Shape;45;p23"/>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6" name="Google Shape;46;p2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7" name="Google Shape;47;p2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8" name="Google Shape;48;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 name="Shape 53"/>
        <p:cNvGrpSpPr/>
        <p:nvPr/>
      </p:nvGrpSpPr>
      <p:grpSpPr>
        <a:xfrm>
          <a:off x="0" y="0"/>
          <a:ext cx="0" cy="0"/>
          <a:chOff x="0" y="0"/>
          <a:chExt cx="0" cy="0"/>
        </a:xfrm>
      </p:grpSpPr>
      <p:sp>
        <p:nvSpPr>
          <p:cNvPr id="54" name="Google Shape;54;p2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2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6" name="Google Shape;56;p2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 name="Google Shape;57;p2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8" name="Google Shape;58;p2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9" name="Google Shape;59;p2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0" name="Google Shape;60;p2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1" name="Google Shape;61;p2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2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6" name="Google Shape;66;p2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7" name="Google Shape;67;p2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jpg"/><Relationship Id="rId4" Type="http://schemas.openxmlformats.org/officeDocument/2006/relationships/image" Target="../media/image15.png"/><Relationship Id="rId5" Type="http://schemas.openxmlformats.org/officeDocument/2006/relationships/image" Target="../media/image16.jpg"/><Relationship Id="rId6" Type="http://schemas.openxmlformats.org/officeDocument/2006/relationships/image" Target="../media/image17.jpg"/><Relationship Id="rId7"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3.png"/><Relationship Id="rId4" Type="http://schemas.openxmlformats.org/officeDocument/2006/relationships/hyperlink" Target="https://wordwall.net/de/resource/17366910" TargetMode="External"/><Relationship Id="rId5" Type="http://schemas.openxmlformats.org/officeDocument/2006/relationships/hyperlink" Target="https://wordwall.net/de/resource/1736935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4.jpg"/><Relationship Id="rId4"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5.jpg"/><Relationship Id="rId4" Type="http://schemas.openxmlformats.org/officeDocument/2006/relationships/hyperlink" Target="https://wordwall.net/de/resource/17368402" TargetMode="External"/><Relationship Id="rId5" Type="http://schemas.openxmlformats.org/officeDocument/2006/relationships/hyperlink" Target="https://wordwall.net/de/resource/1736840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5.jpg"/><Relationship Id="rId4" Type="http://schemas.openxmlformats.org/officeDocument/2006/relationships/hyperlink" Target="http://www.youtube.com/" TargetMode="External"/><Relationship Id="rId5" Type="http://schemas.openxmlformats.org/officeDocument/2006/relationships/hyperlink" Target="http://www.google.com/" TargetMode="External"/><Relationship Id="rId6" Type="http://schemas.openxmlformats.org/officeDocument/2006/relationships/hyperlink" Target="https://de.statista.com/statistik/studie/id/29947/dokument/snapchat-statista-dossier/" TargetMode="External"/><Relationship Id="rId7" Type="http://schemas.openxmlformats.org/officeDocument/2006/relationships/hyperlink" Target="http://www.pixabay.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jp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jpg"/><Relationship Id="rId4" Type="http://schemas.openxmlformats.org/officeDocument/2006/relationships/image" Target="../media/image7.png"/><Relationship Id="rId5" Type="http://schemas.openxmlformats.org/officeDocument/2006/relationships/image" Target="../media/image11.png"/><Relationship Id="rId6" Type="http://schemas.openxmlformats.org/officeDocument/2006/relationships/image" Target="../media/image8.png"/><Relationship Id="rId7"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jpg"/><Relationship Id="rId4" Type="http://schemas.openxmlformats.org/officeDocument/2006/relationships/hyperlink" Target="https://learningapps.org/20472967" TargetMode="External"/><Relationship Id="rId5" Type="http://schemas.openxmlformats.org/officeDocument/2006/relationships/hyperlink" Target="https://wordwall.net/de/resource/17364962" TargetMode="External"/><Relationship Id="rId6" Type="http://schemas.openxmlformats.org/officeDocument/2006/relationships/hyperlink" Target="https://wordwall.net/de/resource/1736496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
          <p:cNvSpPr txBox="1"/>
          <p:nvPr>
            <p:ph type="ctrTitle"/>
          </p:nvPr>
        </p:nvSpPr>
        <p:spPr>
          <a:xfrm>
            <a:off x="685800" y="2601912"/>
            <a:ext cx="58102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Roboto Slab"/>
                <a:ea typeface="Roboto Slab"/>
                <a:cs typeface="Roboto Slab"/>
                <a:sym typeface="Roboto Slab"/>
              </a:rPr>
              <a:t>Digi school Deutsch </a:t>
            </a:r>
            <a:endParaRPr/>
          </a:p>
        </p:txBody>
      </p:sp>
      <p:pic>
        <p:nvPicPr>
          <p:cNvPr descr="Erasmus+ logo EN.jpg" id="73" name="Google Shape;73;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74" name="Google Shape;74;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75" name="Google Shape;75;p1"/>
          <p:cNvSpPr txBox="1"/>
          <p:nvPr/>
        </p:nvSpPr>
        <p:spPr>
          <a:xfrm>
            <a:off x="428625" y="4643437"/>
            <a:ext cx="4143375" cy="2762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Roboto Slab"/>
              <a:buNone/>
            </a:pPr>
            <a:r>
              <a:rPr b="1" i="0" lang="en-US" sz="1200" u="none">
                <a:solidFill>
                  <a:schemeClr val="lt1"/>
                </a:solidFill>
                <a:latin typeface="Roboto Slab"/>
                <a:ea typeface="Roboto Slab"/>
                <a:cs typeface="Roboto Slab"/>
                <a:sym typeface="Roboto Slab"/>
              </a:rPr>
              <a:t>2020-1-SK01-KA226-SCH-094350  </a:t>
            </a: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181" name="Google Shape;181;p10"/>
          <p:cNvPicPr preferRelativeResize="0"/>
          <p:nvPr/>
        </p:nvPicPr>
        <p:blipFill rotWithShape="1">
          <a:blip r:embed="rId3">
            <a:alphaModFix/>
          </a:blip>
          <a:srcRect b="0" l="0" r="0" t="0"/>
          <a:stretch/>
        </p:blipFill>
        <p:spPr>
          <a:xfrm>
            <a:off x="349250" y="341312"/>
            <a:ext cx="2593975" cy="571500"/>
          </a:xfrm>
          <a:prstGeom prst="rect">
            <a:avLst/>
          </a:prstGeom>
          <a:noFill/>
          <a:ln>
            <a:noFill/>
          </a:ln>
        </p:spPr>
      </p:pic>
      <p:sp>
        <p:nvSpPr>
          <p:cNvPr id="182" name="Google Shape;182;p10"/>
          <p:cNvSpPr txBox="1"/>
          <p:nvPr/>
        </p:nvSpPr>
        <p:spPr>
          <a:xfrm>
            <a:off x="850900" y="4718050"/>
            <a:ext cx="3217862" cy="231775"/>
          </a:xfrm>
          <a:prstGeom prst="rect">
            <a:avLst/>
          </a:prstGeom>
          <a:solidFill>
            <a:srgbClr val="6E9D4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p:txBody>
      </p:sp>
      <p:sp>
        <p:nvSpPr>
          <p:cNvPr id="183" name="Google Shape;183;p10"/>
          <p:cNvSpPr txBox="1"/>
          <p:nvPr/>
        </p:nvSpPr>
        <p:spPr>
          <a:xfrm>
            <a:off x="3275012" y="312737"/>
            <a:ext cx="2593975"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49682E"/>
              </a:buClr>
              <a:buSzPts val="2400"/>
              <a:buFont typeface="Roboto Slab"/>
              <a:buNone/>
            </a:pPr>
            <a:r>
              <a:rPr b="1" i="0" lang="en-US" sz="2400" u="none">
                <a:solidFill>
                  <a:srgbClr val="49682E"/>
                </a:solidFill>
                <a:latin typeface="Roboto Slab"/>
                <a:ea typeface="Roboto Slab"/>
                <a:cs typeface="Roboto Slab"/>
                <a:sym typeface="Roboto Slab"/>
              </a:rPr>
              <a:t>Nationalitäten</a:t>
            </a:r>
            <a:endParaRPr/>
          </a:p>
        </p:txBody>
      </p:sp>
      <p:sp>
        <p:nvSpPr>
          <p:cNvPr id="184" name="Google Shape;184;p10"/>
          <p:cNvSpPr txBox="1"/>
          <p:nvPr/>
        </p:nvSpPr>
        <p:spPr>
          <a:xfrm>
            <a:off x="684212" y="1239837"/>
            <a:ext cx="8280400" cy="3416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Roboto Slab"/>
              <a:buNone/>
            </a:pPr>
            <a:r>
              <a:rPr b="0" i="0" lang="en-US" sz="1800" u="none">
                <a:solidFill>
                  <a:srgbClr val="000000"/>
                </a:solidFill>
                <a:latin typeface="Roboto Slab"/>
                <a:ea typeface="Roboto Slab"/>
                <a:cs typeface="Roboto Slab"/>
                <a:sym typeface="Roboto Slab"/>
              </a:rPr>
              <a:t>Tschech</a:t>
            </a:r>
            <a:r>
              <a:rPr b="0" i="0" lang="en-US" sz="1800" u="none">
                <a:solidFill>
                  <a:srgbClr val="FF0000"/>
                </a:solidFill>
                <a:latin typeface="Roboto Slab"/>
                <a:ea typeface="Roboto Slab"/>
                <a:cs typeface="Roboto Slab"/>
                <a:sym typeface="Roboto Slab"/>
              </a:rPr>
              <a:t>e</a:t>
            </a:r>
            <a:r>
              <a:rPr b="0" i="0" lang="en-US" sz="1800" u="none">
                <a:solidFill>
                  <a:srgbClr val="000000"/>
                </a:solidFill>
                <a:latin typeface="Roboto Slab"/>
                <a:ea typeface="Roboto Slab"/>
                <a:cs typeface="Roboto Slab"/>
                <a:sym typeface="Roboto Slab"/>
              </a:rPr>
              <a:t> – Tschech</a:t>
            </a:r>
            <a:r>
              <a:rPr b="0" i="0" lang="en-US" sz="1800" u="none">
                <a:solidFill>
                  <a:srgbClr val="0070C0"/>
                </a:solidFill>
                <a:latin typeface="Roboto Slab"/>
                <a:ea typeface="Roboto Slab"/>
                <a:cs typeface="Roboto Slab"/>
                <a:sym typeface="Roboto Slab"/>
              </a:rPr>
              <a:t>en</a:t>
            </a:r>
            <a:r>
              <a:rPr b="0" i="0" lang="en-US" sz="1800" u="none">
                <a:solidFill>
                  <a:srgbClr val="000000"/>
                </a:solidFill>
                <a:latin typeface="Roboto Slab"/>
                <a:ea typeface="Roboto Slab"/>
                <a:cs typeface="Roboto Slab"/>
                <a:sym typeface="Roboto Slab"/>
              </a:rPr>
              <a:t>               Tschech</a:t>
            </a:r>
            <a:r>
              <a:rPr b="0" i="0" lang="en-US" sz="1800" u="none">
                <a:solidFill>
                  <a:srgbClr val="FF0000"/>
                </a:solidFill>
                <a:latin typeface="Roboto Slab"/>
                <a:ea typeface="Roboto Slab"/>
                <a:cs typeface="Roboto Slab"/>
                <a:sym typeface="Roboto Slab"/>
              </a:rPr>
              <a:t>in</a:t>
            </a:r>
            <a:r>
              <a:rPr b="0" i="0" lang="en-US" sz="1800" u="none">
                <a:solidFill>
                  <a:srgbClr val="000000"/>
                </a:solidFill>
                <a:latin typeface="Roboto Slab"/>
                <a:ea typeface="Roboto Slab"/>
                <a:cs typeface="Roboto Slab"/>
                <a:sym typeface="Roboto Slab"/>
              </a:rPr>
              <a:t> – Tschechi</a:t>
            </a:r>
            <a:r>
              <a:rPr b="0" i="0" lang="en-US" sz="1800" u="none">
                <a:solidFill>
                  <a:srgbClr val="00B050"/>
                </a:solidFill>
                <a:latin typeface="Roboto Slab"/>
                <a:ea typeface="Roboto Slab"/>
                <a:cs typeface="Roboto Slab"/>
                <a:sym typeface="Roboto Slab"/>
              </a:rPr>
              <a:t>nnen</a:t>
            </a:r>
            <a:endParaRPr/>
          </a:p>
          <a:p>
            <a:pPr indent="0" lvl="0" marL="0" marR="0" rtl="0" algn="l">
              <a:lnSpc>
                <a:spcPct val="100000"/>
              </a:lnSpc>
              <a:spcBef>
                <a:spcPts val="0"/>
              </a:spcBef>
              <a:spcAft>
                <a:spcPts val="0"/>
              </a:spcAft>
              <a:buClr>
                <a:srgbClr val="000000"/>
              </a:buClr>
              <a:buSzPts val="1800"/>
              <a:buFont typeface="Roboto Slab"/>
              <a:buNone/>
            </a:pPr>
            <a:r>
              <a:rPr b="0" i="0" lang="en-US" sz="1800" u="none">
                <a:solidFill>
                  <a:srgbClr val="000000"/>
                </a:solidFill>
                <a:latin typeface="Roboto Slab"/>
                <a:ea typeface="Roboto Slab"/>
                <a:cs typeface="Roboto Slab"/>
                <a:sym typeface="Roboto Slab"/>
              </a:rPr>
              <a:t>Slowak</a:t>
            </a:r>
            <a:r>
              <a:rPr b="0" i="0" lang="en-US" sz="1800" u="none">
                <a:solidFill>
                  <a:srgbClr val="FF0000"/>
                </a:solidFill>
                <a:latin typeface="Roboto Slab"/>
                <a:ea typeface="Roboto Slab"/>
                <a:cs typeface="Roboto Slab"/>
                <a:sym typeface="Roboto Slab"/>
              </a:rPr>
              <a:t>e</a:t>
            </a:r>
            <a:r>
              <a:rPr b="0" i="0" lang="en-US" sz="1800" u="none">
                <a:solidFill>
                  <a:srgbClr val="000000"/>
                </a:solidFill>
                <a:latin typeface="Roboto Slab"/>
                <a:ea typeface="Roboto Slab"/>
                <a:cs typeface="Roboto Slab"/>
                <a:sym typeface="Roboto Slab"/>
              </a:rPr>
              <a:t>  -  Slowak</a:t>
            </a:r>
            <a:r>
              <a:rPr b="0" i="0" lang="en-US" sz="1800" u="none">
                <a:solidFill>
                  <a:srgbClr val="0070C0"/>
                </a:solidFill>
                <a:latin typeface="Roboto Slab"/>
                <a:ea typeface="Roboto Slab"/>
                <a:cs typeface="Roboto Slab"/>
                <a:sym typeface="Roboto Slab"/>
              </a:rPr>
              <a:t>en</a:t>
            </a:r>
            <a:r>
              <a:rPr b="0" i="0" lang="en-US" sz="1800" u="none">
                <a:solidFill>
                  <a:srgbClr val="000000"/>
                </a:solidFill>
                <a:latin typeface="Roboto Slab"/>
                <a:ea typeface="Roboto Slab"/>
                <a:cs typeface="Roboto Slab"/>
                <a:sym typeface="Roboto Slab"/>
              </a:rPr>
              <a:t>                 Slowak</a:t>
            </a:r>
            <a:r>
              <a:rPr b="0" i="0" lang="en-US" sz="1800" u="none">
                <a:solidFill>
                  <a:srgbClr val="FF0000"/>
                </a:solidFill>
                <a:latin typeface="Roboto Slab"/>
                <a:ea typeface="Roboto Slab"/>
                <a:cs typeface="Roboto Slab"/>
                <a:sym typeface="Roboto Slab"/>
              </a:rPr>
              <a:t>in</a:t>
            </a:r>
            <a:r>
              <a:rPr b="0" i="0" lang="en-US" sz="1800" u="none">
                <a:solidFill>
                  <a:srgbClr val="000000"/>
                </a:solidFill>
                <a:latin typeface="Roboto Slab"/>
                <a:ea typeface="Roboto Slab"/>
                <a:cs typeface="Roboto Slab"/>
                <a:sym typeface="Roboto Slab"/>
              </a:rPr>
              <a:t>- Slowakin</a:t>
            </a:r>
            <a:r>
              <a:rPr b="0" i="0" lang="en-US" sz="1800" u="none">
                <a:solidFill>
                  <a:srgbClr val="00B050"/>
                </a:solidFill>
                <a:latin typeface="Roboto Slab"/>
                <a:ea typeface="Roboto Slab"/>
                <a:cs typeface="Roboto Slab"/>
                <a:sym typeface="Roboto Slab"/>
              </a:rPr>
              <a:t>nen</a:t>
            </a:r>
            <a:endParaRPr/>
          </a:p>
          <a:p>
            <a:pPr indent="0" lvl="0" marL="0" marR="0" rtl="0" algn="l">
              <a:lnSpc>
                <a:spcPct val="100000"/>
              </a:lnSpc>
              <a:spcBef>
                <a:spcPts val="0"/>
              </a:spcBef>
              <a:spcAft>
                <a:spcPts val="0"/>
              </a:spcAft>
              <a:buClr>
                <a:srgbClr val="000000"/>
              </a:buClr>
              <a:buSzPts val="1800"/>
              <a:buFont typeface="Roboto Slab"/>
              <a:buNone/>
            </a:pPr>
            <a:r>
              <a:rPr b="0" i="0" lang="en-US" sz="1800" u="none">
                <a:solidFill>
                  <a:srgbClr val="000000"/>
                </a:solidFill>
                <a:latin typeface="Roboto Slab"/>
                <a:ea typeface="Roboto Slab"/>
                <a:cs typeface="Roboto Slab"/>
                <a:sym typeface="Roboto Slab"/>
              </a:rPr>
              <a:t>Pol</a:t>
            </a:r>
            <a:r>
              <a:rPr b="0" i="0" lang="en-US" sz="1800" u="none">
                <a:solidFill>
                  <a:srgbClr val="FF0000"/>
                </a:solidFill>
                <a:latin typeface="Roboto Slab"/>
                <a:ea typeface="Roboto Slab"/>
                <a:cs typeface="Roboto Slab"/>
                <a:sym typeface="Roboto Slab"/>
              </a:rPr>
              <a:t>e</a:t>
            </a:r>
            <a:r>
              <a:rPr b="0" i="0" lang="en-US" sz="1800" u="none">
                <a:solidFill>
                  <a:srgbClr val="000000"/>
                </a:solidFill>
                <a:latin typeface="Roboto Slab"/>
                <a:ea typeface="Roboto Slab"/>
                <a:cs typeface="Roboto Slab"/>
                <a:sym typeface="Roboto Slab"/>
              </a:rPr>
              <a:t> – Pol</a:t>
            </a:r>
            <a:r>
              <a:rPr b="0" i="0" lang="en-US" sz="1800" u="none">
                <a:solidFill>
                  <a:srgbClr val="0070C0"/>
                </a:solidFill>
                <a:latin typeface="Roboto Slab"/>
                <a:ea typeface="Roboto Slab"/>
                <a:cs typeface="Roboto Slab"/>
                <a:sym typeface="Roboto Slab"/>
              </a:rPr>
              <a:t>en</a:t>
            </a:r>
            <a:r>
              <a:rPr b="0" i="0" lang="en-US" sz="1800" u="none">
                <a:solidFill>
                  <a:srgbClr val="000000"/>
                </a:solidFill>
                <a:latin typeface="Roboto Slab"/>
                <a:ea typeface="Roboto Slab"/>
                <a:cs typeface="Roboto Slab"/>
                <a:sym typeface="Roboto Slab"/>
              </a:rPr>
              <a:t>                                   Pol</a:t>
            </a:r>
            <a:r>
              <a:rPr b="0" i="0" lang="en-US" sz="1800" u="none">
                <a:solidFill>
                  <a:srgbClr val="FF0000"/>
                </a:solidFill>
                <a:latin typeface="Roboto Slab"/>
                <a:ea typeface="Roboto Slab"/>
                <a:cs typeface="Roboto Slab"/>
                <a:sym typeface="Roboto Slab"/>
              </a:rPr>
              <a:t>in</a:t>
            </a:r>
            <a:r>
              <a:rPr b="0" i="0" lang="en-US" sz="1800" u="none">
                <a:solidFill>
                  <a:srgbClr val="000000"/>
                </a:solidFill>
                <a:latin typeface="Roboto Slab"/>
                <a:ea typeface="Roboto Slab"/>
                <a:cs typeface="Roboto Slab"/>
                <a:sym typeface="Roboto Slab"/>
              </a:rPr>
              <a:t> - Polin</a:t>
            </a:r>
            <a:r>
              <a:rPr b="0" i="0" lang="en-US" sz="1800" u="none">
                <a:solidFill>
                  <a:srgbClr val="00B050"/>
                </a:solidFill>
                <a:latin typeface="Roboto Slab"/>
                <a:ea typeface="Roboto Slab"/>
                <a:cs typeface="Roboto Slab"/>
                <a:sym typeface="Roboto Slab"/>
              </a:rPr>
              <a:t>nen</a:t>
            </a:r>
            <a:r>
              <a:rPr b="0" i="0" lang="en-US" sz="1800" u="none">
                <a:solidFill>
                  <a:srgbClr val="000000"/>
                </a:solidFill>
                <a:latin typeface="Roboto Slab"/>
                <a:ea typeface="Roboto Slab"/>
                <a:cs typeface="Roboto Slab"/>
                <a:sym typeface="Roboto Slab"/>
              </a:rPr>
              <a:t> </a:t>
            </a:r>
            <a:endParaRPr/>
          </a:p>
          <a:p>
            <a:pPr indent="0" lvl="0" marL="0" marR="0" rtl="0" algn="l">
              <a:lnSpc>
                <a:spcPct val="100000"/>
              </a:lnSpc>
              <a:spcBef>
                <a:spcPts val="0"/>
              </a:spcBef>
              <a:spcAft>
                <a:spcPts val="0"/>
              </a:spcAft>
              <a:buClr>
                <a:srgbClr val="000000"/>
              </a:buClr>
              <a:buSzPts val="1800"/>
              <a:buFont typeface="Roboto Slab"/>
              <a:buNone/>
            </a:pPr>
            <a:r>
              <a:rPr b="0" i="0" lang="en-US" sz="1800" u="none">
                <a:solidFill>
                  <a:srgbClr val="000000"/>
                </a:solidFill>
                <a:latin typeface="Roboto Slab"/>
                <a:ea typeface="Roboto Slab"/>
                <a:cs typeface="Roboto Slab"/>
                <a:sym typeface="Roboto Slab"/>
              </a:rPr>
              <a:t>Franzos</a:t>
            </a:r>
            <a:r>
              <a:rPr b="0" i="0" lang="en-US" sz="1800" u="none">
                <a:solidFill>
                  <a:srgbClr val="FF0000"/>
                </a:solidFill>
                <a:latin typeface="Roboto Slab"/>
                <a:ea typeface="Roboto Slab"/>
                <a:cs typeface="Roboto Slab"/>
                <a:sym typeface="Roboto Slab"/>
              </a:rPr>
              <a:t>e</a:t>
            </a:r>
            <a:r>
              <a:rPr b="0" i="0" lang="en-US" sz="1800" u="none">
                <a:solidFill>
                  <a:srgbClr val="000000"/>
                </a:solidFill>
                <a:latin typeface="Roboto Slab"/>
                <a:ea typeface="Roboto Slab"/>
                <a:cs typeface="Roboto Slab"/>
                <a:sym typeface="Roboto Slab"/>
              </a:rPr>
              <a:t> – Franzos</a:t>
            </a:r>
            <a:r>
              <a:rPr b="0" i="0" lang="en-US" sz="1800" u="none">
                <a:solidFill>
                  <a:srgbClr val="0070C0"/>
                </a:solidFill>
                <a:latin typeface="Roboto Slab"/>
                <a:ea typeface="Roboto Slab"/>
                <a:cs typeface="Roboto Slab"/>
                <a:sym typeface="Roboto Slab"/>
              </a:rPr>
              <a:t>en</a:t>
            </a:r>
            <a:r>
              <a:rPr b="0" i="0" lang="en-US" sz="1800" u="none">
                <a:solidFill>
                  <a:srgbClr val="000000"/>
                </a:solidFill>
                <a:latin typeface="Roboto Slab"/>
                <a:ea typeface="Roboto Slab"/>
                <a:cs typeface="Roboto Slab"/>
                <a:sym typeface="Roboto Slab"/>
              </a:rPr>
              <a:t>                 Französ</a:t>
            </a:r>
            <a:r>
              <a:rPr b="0" i="0" lang="en-US" sz="1800" u="none">
                <a:solidFill>
                  <a:srgbClr val="FF0000"/>
                </a:solidFill>
                <a:latin typeface="Roboto Slab"/>
                <a:ea typeface="Roboto Slab"/>
                <a:cs typeface="Roboto Slab"/>
                <a:sym typeface="Roboto Slab"/>
              </a:rPr>
              <a:t>in</a:t>
            </a:r>
            <a:r>
              <a:rPr b="0" i="0" lang="en-US" sz="1800" u="none">
                <a:solidFill>
                  <a:srgbClr val="000000"/>
                </a:solidFill>
                <a:latin typeface="Roboto Slab"/>
                <a:ea typeface="Roboto Slab"/>
                <a:cs typeface="Roboto Slab"/>
                <a:sym typeface="Roboto Slab"/>
              </a:rPr>
              <a:t> – Französin</a:t>
            </a:r>
            <a:r>
              <a:rPr b="0" i="0" lang="en-US" sz="1800" u="none">
                <a:solidFill>
                  <a:srgbClr val="00B050"/>
                </a:solidFill>
                <a:latin typeface="Roboto Slab"/>
                <a:ea typeface="Roboto Slab"/>
                <a:cs typeface="Roboto Slab"/>
                <a:sym typeface="Roboto Slab"/>
              </a:rPr>
              <a:t>nen</a:t>
            </a:r>
            <a:endParaRPr/>
          </a:p>
          <a:p>
            <a:pPr indent="0" lvl="0" marL="0" marR="0" rtl="0" algn="l">
              <a:lnSpc>
                <a:spcPct val="100000"/>
              </a:lnSpc>
              <a:spcBef>
                <a:spcPts val="0"/>
              </a:spcBef>
              <a:spcAft>
                <a:spcPts val="0"/>
              </a:spcAft>
              <a:buClr>
                <a:srgbClr val="000000"/>
              </a:buClr>
              <a:buSzPts val="1800"/>
              <a:buFont typeface="Roboto Slab"/>
              <a:buNone/>
            </a:pPr>
            <a:r>
              <a:rPr b="0" i="0" lang="en-US" sz="1800" u="none">
                <a:solidFill>
                  <a:srgbClr val="000000"/>
                </a:solidFill>
                <a:latin typeface="Roboto Slab"/>
                <a:ea typeface="Roboto Slab"/>
                <a:cs typeface="Roboto Slab"/>
                <a:sym typeface="Roboto Slab"/>
              </a:rPr>
              <a:t>Russ</a:t>
            </a:r>
            <a:r>
              <a:rPr b="0" i="0" lang="en-US" sz="1800" u="none">
                <a:solidFill>
                  <a:srgbClr val="FF0000"/>
                </a:solidFill>
                <a:latin typeface="Roboto Slab"/>
                <a:ea typeface="Roboto Slab"/>
                <a:cs typeface="Roboto Slab"/>
                <a:sym typeface="Roboto Slab"/>
              </a:rPr>
              <a:t>e</a:t>
            </a:r>
            <a:r>
              <a:rPr b="0" i="0" lang="en-US" sz="1800" u="none">
                <a:solidFill>
                  <a:srgbClr val="000000"/>
                </a:solidFill>
                <a:latin typeface="Roboto Slab"/>
                <a:ea typeface="Roboto Slab"/>
                <a:cs typeface="Roboto Slab"/>
                <a:sym typeface="Roboto Slab"/>
              </a:rPr>
              <a:t> – Russ</a:t>
            </a:r>
            <a:r>
              <a:rPr b="0" i="0" lang="en-US" sz="1800" u="none">
                <a:solidFill>
                  <a:srgbClr val="0070C0"/>
                </a:solidFill>
                <a:latin typeface="Roboto Slab"/>
                <a:ea typeface="Roboto Slab"/>
                <a:cs typeface="Roboto Slab"/>
                <a:sym typeface="Roboto Slab"/>
              </a:rPr>
              <a:t>en</a:t>
            </a:r>
            <a:r>
              <a:rPr b="0" i="0" lang="en-US" sz="1800" u="none">
                <a:solidFill>
                  <a:srgbClr val="000000"/>
                </a:solidFill>
                <a:latin typeface="Roboto Slab"/>
                <a:ea typeface="Roboto Slab"/>
                <a:cs typeface="Roboto Slab"/>
                <a:sym typeface="Roboto Slab"/>
              </a:rPr>
              <a:t>                             Russ</a:t>
            </a:r>
            <a:r>
              <a:rPr b="0" i="0" lang="en-US" sz="1800" u="none">
                <a:solidFill>
                  <a:srgbClr val="FF0000"/>
                </a:solidFill>
                <a:latin typeface="Roboto Slab"/>
                <a:ea typeface="Roboto Slab"/>
                <a:cs typeface="Roboto Slab"/>
                <a:sym typeface="Roboto Slab"/>
              </a:rPr>
              <a:t>in</a:t>
            </a:r>
            <a:r>
              <a:rPr b="0" i="0" lang="en-US" sz="1800" u="none">
                <a:solidFill>
                  <a:srgbClr val="000000"/>
                </a:solidFill>
                <a:latin typeface="Roboto Slab"/>
                <a:ea typeface="Roboto Slab"/>
                <a:cs typeface="Roboto Slab"/>
                <a:sym typeface="Roboto Slab"/>
              </a:rPr>
              <a:t> – Russin</a:t>
            </a:r>
            <a:r>
              <a:rPr b="0" i="0" lang="en-US" sz="1800" u="none">
                <a:solidFill>
                  <a:srgbClr val="00B050"/>
                </a:solidFill>
                <a:latin typeface="Roboto Slab"/>
                <a:ea typeface="Roboto Slab"/>
                <a:cs typeface="Roboto Slab"/>
                <a:sym typeface="Roboto Slab"/>
              </a:rPr>
              <a:t>nen</a:t>
            </a:r>
            <a:endParaRPr/>
          </a:p>
          <a:p>
            <a:pPr indent="0" lvl="0" marL="0" marR="0" rtl="0" algn="l">
              <a:lnSpc>
                <a:spcPct val="100000"/>
              </a:lnSpc>
              <a:spcBef>
                <a:spcPts val="0"/>
              </a:spcBef>
              <a:spcAft>
                <a:spcPts val="0"/>
              </a:spcAft>
              <a:buClr>
                <a:srgbClr val="00B050"/>
              </a:buClr>
              <a:buSzPts val="1800"/>
              <a:buFont typeface="Roboto Slab"/>
              <a:buNone/>
            </a:pPr>
            <a:r>
              <a:rPr b="1" i="0" lang="en-US" sz="1800" u="none">
                <a:solidFill>
                  <a:srgbClr val="00B050"/>
                </a:solidFill>
                <a:latin typeface="Roboto Slab"/>
                <a:ea typeface="Roboto Slab"/>
                <a:cs typeface="Roboto Slab"/>
                <a:sym typeface="Roboto Slab"/>
              </a:rPr>
              <a:t>DEUTSCHER                                   DEUTSCHE</a:t>
            </a:r>
            <a:endParaRPr/>
          </a:p>
          <a:p>
            <a:pPr indent="0" lvl="0" marL="0" marR="0" rtl="0" algn="l">
              <a:lnSpc>
                <a:spcPct val="100000"/>
              </a:lnSpc>
              <a:spcBef>
                <a:spcPts val="0"/>
              </a:spcBef>
              <a:spcAft>
                <a:spcPts val="0"/>
              </a:spcAft>
              <a:buClr>
                <a:srgbClr val="000000"/>
              </a:buClr>
              <a:buSzPts val="1800"/>
              <a:buFont typeface="Roboto Slab"/>
              <a:buNone/>
            </a:pPr>
            <a:r>
              <a:rPr b="0" i="0" lang="en-US" sz="1800" u="none">
                <a:solidFill>
                  <a:srgbClr val="000000"/>
                </a:solidFill>
                <a:latin typeface="Roboto Slab"/>
                <a:ea typeface="Roboto Slab"/>
                <a:cs typeface="Roboto Slab"/>
                <a:sym typeface="Roboto Slab"/>
              </a:rPr>
              <a:t>SPANIER                                         SPANIERIN – SPANIERIN</a:t>
            </a:r>
            <a:r>
              <a:rPr b="0" i="0" lang="en-US" sz="1800" u="none">
                <a:solidFill>
                  <a:srgbClr val="00B050"/>
                </a:solidFill>
                <a:latin typeface="Roboto Slab"/>
                <a:ea typeface="Roboto Slab"/>
                <a:cs typeface="Roboto Slab"/>
                <a:sym typeface="Roboto Slab"/>
              </a:rPr>
              <a:t>NEN</a:t>
            </a:r>
            <a:endParaRPr/>
          </a:p>
          <a:p>
            <a:pPr indent="0" lvl="0" marL="0" marR="0" rtl="0" algn="l">
              <a:lnSpc>
                <a:spcPct val="100000"/>
              </a:lnSpc>
              <a:spcBef>
                <a:spcPts val="0"/>
              </a:spcBef>
              <a:spcAft>
                <a:spcPts val="0"/>
              </a:spcAft>
              <a:buClr>
                <a:srgbClr val="000000"/>
              </a:buClr>
              <a:buSzPts val="1800"/>
              <a:buFont typeface="Roboto Slab"/>
              <a:buNone/>
            </a:pPr>
            <a:r>
              <a:rPr b="0" i="0" lang="en-US" sz="1800" u="none">
                <a:solidFill>
                  <a:srgbClr val="000000"/>
                </a:solidFill>
                <a:latin typeface="Roboto Slab"/>
                <a:ea typeface="Roboto Slab"/>
                <a:cs typeface="Roboto Slab"/>
                <a:sym typeface="Roboto Slab"/>
              </a:rPr>
              <a:t>ITALIENER                                        ITALIENERIN - </a:t>
            </a:r>
            <a:r>
              <a:rPr b="0" i="0" lang="en-US" sz="1800" u="none">
                <a:solidFill>
                  <a:srgbClr val="00B050"/>
                </a:solidFill>
                <a:latin typeface="Roboto Slab"/>
                <a:ea typeface="Roboto Slab"/>
                <a:cs typeface="Roboto Slab"/>
                <a:sym typeface="Roboto Slab"/>
              </a:rPr>
              <a:t>NEN</a:t>
            </a:r>
            <a:endParaRPr/>
          </a:p>
          <a:p>
            <a:pPr indent="0" lvl="0" marL="0" marR="0" rtl="0" algn="l">
              <a:lnSpc>
                <a:spcPct val="100000"/>
              </a:lnSpc>
              <a:spcBef>
                <a:spcPts val="0"/>
              </a:spcBef>
              <a:spcAft>
                <a:spcPts val="0"/>
              </a:spcAft>
              <a:buClr>
                <a:srgbClr val="000000"/>
              </a:buClr>
              <a:buSzPts val="1800"/>
              <a:buFont typeface="Roboto Slab"/>
              <a:buNone/>
            </a:pPr>
            <a:r>
              <a:rPr b="0" i="0" lang="en-US" sz="1800" u="none">
                <a:solidFill>
                  <a:srgbClr val="000000"/>
                </a:solidFill>
                <a:latin typeface="Roboto Slab"/>
                <a:ea typeface="Roboto Slab"/>
                <a:cs typeface="Roboto Slab"/>
                <a:sym typeface="Roboto Slab"/>
              </a:rPr>
              <a:t>ENGLÄNDER                                   ENGLÄNDERIN –</a:t>
            </a:r>
            <a:r>
              <a:rPr b="0" i="0" lang="en-US" sz="1800" u="none">
                <a:solidFill>
                  <a:srgbClr val="00B050"/>
                </a:solidFill>
                <a:latin typeface="Roboto Slab"/>
                <a:ea typeface="Roboto Slab"/>
                <a:cs typeface="Roboto Slab"/>
                <a:sym typeface="Roboto Slab"/>
              </a:rPr>
              <a:t>NEN</a:t>
            </a:r>
            <a:endParaRPr/>
          </a:p>
          <a:p>
            <a:pPr indent="0" lvl="0" marL="0" marR="0" rtl="0" algn="l">
              <a:lnSpc>
                <a:spcPct val="100000"/>
              </a:lnSpc>
              <a:spcBef>
                <a:spcPts val="0"/>
              </a:spcBef>
              <a:spcAft>
                <a:spcPts val="0"/>
              </a:spcAft>
              <a:buClr>
                <a:srgbClr val="000000"/>
              </a:buClr>
              <a:buSzPts val="1800"/>
              <a:buFont typeface="Roboto Slab"/>
              <a:buNone/>
            </a:pPr>
            <a:r>
              <a:rPr b="0" i="0" lang="en-US" sz="1800" u="none">
                <a:solidFill>
                  <a:srgbClr val="000000"/>
                </a:solidFill>
                <a:latin typeface="Roboto Slab"/>
                <a:ea typeface="Roboto Slab"/>
                <a:cs typeface="Roboto Slab"/>
                <a:sym typeface="Roboto Slab"/>
              </a:rPr>
              <a:t>ÖSTERREICHER                            ÖSTERREICHERIN – </a:t>
            </a:r>
            <a:r>
              <a:rPr b="0" i="0" lang="en-US" sz="1800" u="none">
                <a:solidFill>
                  <a:srgbClr val="00B050"/>
                </a:solidFill>
                <a:latin typeface="Roboto Slab"/>
                <a:ea typeface="Roboto Slab"/>
                <a:cs typeface="Roboto Slab"/>
                <a:sym typeface="Roboto Slab"/>
              </a:rPr>
              <a:t>NEN</a:t>
            </a:r>
            <a:endParaRPr/>
          </a:p>
          <a:p>
            <a:pPr indent="0" lvl="0" marL="0" marR="0" rtl="0" algn="l">
              <a:lnSpc>
                <a:spcPct val="100000"/>
              </a:lnSpc>
              <a:spcBef>
                <a:spcPts val="0"/>
              </a:spcBef>
              <a:spcAft>
                <a:spcPts val="0"/>
              </a:spcAft>
              <a:buClr>
                <a:srgbClr val="000000"/>
              </a:buClr>
              <a:buSzPts val="1800"/>
              <a:buFont typeface="Roboto Slab"/>
              <a:buNone/>
            </a:pPr>
            <a:r>
              <a:rPr b="0" i="0" lang="en-US" sz="1800" u="none">
                <a:solidFill>
                  <a:srgbClr val="000000"/>
                </a:solidFill>
                <a:latin typeface="Roboto Slab"/>
                <a:ea typeface="Roboto Slab"/>
                <a:cs typeface="Roboto Slab"/>
                <a:sym typeface="Roboto Slab"/>
              </a:rPr>
              <a:t>UNGAR – UNGARN                      UNGARIN – UNGARIN</a:t>
            </a:r>
            <a:r>
              <a:rPr b="0" i="0" lang="en-US" sz="1800" u="none">
                <a:solidFill>
                  <a:srgbClr val="00B050"/>
                </a:solidFill>
                <a:latin typeface="Roboto Slab"/>
                <a:ea typeface="Roboto Slab"/>
                <a:cs typeface="Roboto Slab"/>
                <a:sym typeface="Roboto Slab"/>
              </a:rPr>
              <a:t>NEN</a:t>
            </a:r>
            <a:endParaRPr/>
          </a:p>
          <a:p>
            <a:pPr indent="0" lvl="0" marL="0" marR="0" rtl="0" algn="l">
              <a:lnSpc>
                <a:spcPct val="100000"/>
              </a:lnSpc>
              <a:spcBef>
                <a:spcPts val="0"/>
              </a:spcBef>
              <a:spcAft>
                <a:spcPts val="0"/>
              </a:spcAft>
              <a:buClr>
                <a:srgbClr val="000000"/>
              </a:buClr>
              <a:buSzPts val="1800"/>
              <a:buFont typeface="Roboto Slab"/>
              <a:buNone/>
            </a:pPr>
            <a:r>
              <a:rPr b="0" i="0" lang="en-US" sz="1800" u="none">
                <a:solidFill>
                  <a:srgbClr val="000000"/>
                </a:solidFill>
                <a:latin typeface="Roboto Slab"/>
                <a:ea typeface="Roboto Slab"/>
                <a:cs typeface="Roboto Slab"/>
                <a:sym typeface="Roboto Slab"/>
              </a:rPr>
              <a:t>SCHWEIZER                                   SCHWEIZERIN - </a:t>
            </a:r>
            <a:r>
              <a:rPr b="0" i="0" lang="en-US" sz="1800" u="none">
                <a:solidFill>
                  <a:srgbClr val="00B050"/>
                </a:solidFill>
                <a:latin typeface="Roboto Slab"/>
                <a:ea typeface="Roboto Slab"/>
                <a:cs typeface="Roboto Slab"/>
                <a:sym typeface="Roboto Slab"/>
              </a:rPr>
              <a:t>NEN</a:t>
            </a:r>
            <a:endParaRPr/>
          </a:p>
        </p:txBody>
      </p:sp>
      <p:sp>
        <p:nvSpPr>
          <p:cNvPr id="185" name="Google Shape;185;p10"/>
          <p:cNvSpPr txBox="1"/>
          <p:nvPr/>
        </p:nvSpPr>
        <p:spPr>
          <a:xfrm>
            <a:off x="1116012" y="847725"/>
            <a:ext cx="2519362"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2060"/>
              </a:buClr>
              <a:buSzPts val="2400"/>
              <a:buFont typeface="Roboto Slab"/>
              <a:buNone/>
            </a:pPr>
            <a:r>
              <a:rPr b="1" i="0" lang="en-US" sz="2400" u="none">
                <a:solidFill>
                  <a:srgbClr val="002060"/>
                </a:solidFill>
                <a:latin typeface="Roboto Slab"/>
                <a:ea typeface="Roboto Slab"/>
                <a:cs typeface="Roboto Slab"/>
                <a:sym typeface="Roboto Slab"/>
              </a:rPr>
              <a:t>DER+ PLURAL</a:t>
            </a:r>
            <a:endParaRPr/>
          </a:p>
        </p:txBody>
      </p:sp>
      <p:sp>
        <p:nvSpPr>
          <p:cNvPr id="186" name="Google Shape;186;p10"/>
          <p:cNvSpPr txBox="1"/>
          <p:nvPr/>
        </p:nvSpPr>
        <p:spPr>
          <a:xfrm>
            <a:off x="4932362" y="715962"/>
            <a:ext cx="273685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Roboto Slab"/>
              <a:buNone/>
            </a:pPr>
            <a:r>
              <a:rPr b="1" i="0" lang="en-US" sz="2400" u="none">
                <a:solidFill>
                  <a:srgbClr val="FF0000"/>
                </a:solidFill>
                <a:latin typeface="Roboto Slab"/>
                <a:ea typeface="Roboto Slab"/>
                <a:cs typeface="Roboto Slab"/>
                <a:sym typeface="Roboto Slab"/>
              </a:rPr>
              <a:t>DIE + PLURAL</a:t>
            </a:r>
            <a:endParaRPr/>
          </a:p>
        </p:txBody>
      </p:sp>
      <p:sp>
        <p:nvSpPr>
          <p:cNvPr id="187" name="Google Shape;187;p10"/>
          <p:cNvSpPr txBox="1"/>
          <p:nvPr/>
        </p:nvSpPr>
        <p:spPr>
          <a:xfrm>
            <a:off x="7596187" y="238125"/>
            <a:ext cx="1223962" cy="8207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id="188" name="Google Shape;188;p10"/>
          <p:cNvPicPr preferRelativeResize="0"/>
          <p:nvPr/>
        </p:nvPicPr>
        <p:blipFill rotWithShape="1">
          <a:blip r:embed="rId4">
            <a:alphaModFix/>
          </a:blip>
          <a:srcRect b="0" l="0" r="0" t="0"/>
          <a:stretch/>
        </p:blipFill>
        <p:spPr>
          <a:xfrm>
            <a:off x="3384550" y="2008187"/>
            <a:ext cx="611187" cy="404812"/>
          </a:xfrm>
          <a:prstGeom prst="rect">
            <a:avLst/>
          </a:prstGeom>
          <a:noFill/>
          <a:ln>
            <a:noFill/>
          </a:ln>
        </p:spPr>
      </p:pic>
      <p:pic>
        <p:nvPicPr>
          <p:cNvPr id="189" name="Google Shape;189;p10"/>
          <p:cNvPicPr preferRelativeResize="0"/>
          <p:nvPr/>
        </p:nvPicPr>
        <p:blipFill rotWithShape="1">
          <a:blip r:embed="rId5">
            <a:alphaModFix/>
          </a:blip>
          <a:srcRect b="0" l="0" r="0" t="0"/>
          <a:stretch/>
        </p:blipFill>
        <p:spPr>
          <a:xfrm>
            <a:off x="3392487" y="1193800"/>
            <a:ext cx="593725" cy="595312"/>
          </a:xfrm>
          <a:prstGeom prst="rect">
            <a:avLst/>
          </a:prstGeom>
          <a:noFill/>
          <a:ln>
            <a:noFill/>
          </a:ln>
        </p:spPr>
      </p:pic>
      <p:pic>
        <p:nvPicPr>
          <p:cNvPr id="190" name="Google Shape;190;p10"/>
          <p:cNvPicPr preferRelativeResize="0"/>
          <p:nvPr/>
        </p:nvPicPr>
        <p:blipFill rotWithShape="1">
          <a:blip r:embed="rId6">
            <a:alphaModFix/>
          </a:blip>
          <a:srcRect b="0" l="0" r="0" t="0"/>
          <a:stretch/>
        </p:blipFill>
        <p:spPr>
          <a:xfrm>
            <a:off x="3484562" y="2711450"/>
            <a:ext cx="411162" cy="411162"/>
          </a:xfrm>
          <a:prstGeom prst="rect">
            <a:avLst/>
          </a:prstGeom>
          <a:noFill/>
          <a:ln>
            <a:noFill/>
          </a:ln>
        </p:spPr>
      </p:pic>
      <p:pic>
        <p:nvPicPr>
          <p:cNvPr id="191" name="Google Shape;191;p10"/>
          <p:cNvPicPr preferRelativeResize="0"/>
          <p:nvPr/>
        </p:nvPicPr>
        <p:blipFill rotWithShape="1">
          <a:blip r:embed="rId7">
            <a:alphaModFix/>
          </a:blip>
          <a:srcRect b="0" l="0" r="0" t="0"/>
          <a:stretch/>
        </p:blipFill>
        <p:spPr>
          <a:xfrm>
            <a:off x="3484562" y="3328987"/>
            <a:ext cx="427037" cy="411162"/>
          </a:xfrm>
          <a:prstGeom prst="rect">
            <a:avLst/>
          </a:prstGeom>
          <a:noFill/>
          <a:ln>
            <a:noFill/>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97" name="Google Shape;197;p11"/>
          <p:cNvSpPr txBox="1"/>
          <p:nvPr/>
        </p:nvSpPr>
        <p:spPr>
          <a:xfrm>
            <a:off x="-468312" y="4452937"/>
            <a:ext cx="4464050" cy="7747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Clr>
                <a:srgbClr val="000000"/>
              </a:buClr>
              <a:buSzPts val="1800"/>
              <a:buFont typeface="Arial"/>
              <a:buNone/>
            </a:pPr>
            <a:r>
              <a:t/>
            </a:r>
            <a:endParaRPr b="0" i="0" sz="1800" u="none">
              <a:solidFill>
                <a:srgbClr val="000000"/>
              </a:solidFill>
              <a:latin typeface="Calibri"/>
              <a:ea typeface="Calibri"/>
              <a:cs typeface="Calibri"/>
              <a:sym typeface="Calibri"/>
            </a:endParaRPr>
          </a:p>
          <a:p>
            <a:pPr indent="0" lvl="0" marL="0" marR="0" rtl="0" algn="l">
              <a:lnSpc>
                <a:spcPct val="107000"/>
              </a:lnSpc>
              <a:spcBef>
                <a:spcPts val="80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 </a:t>
            </a:r>
            <a:endParaRPr/>
          </a:p>
        </p:txBody>
      </p:sp>
      <p:sp>
        <p:nvSpPr>
          <p:cNvPr id="198" name="Google Shape;198;p11"/>
          <p:cNvSpPr txBox="1"/>
          <p:nvPr/>
        </p:nvSpPr>
        <p:spPr>
          <a:xfrm>
            <a:off x="979487" y="420687"/>
            <a:ext cx="4032250" cy="574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id="199" name="Google Shape;199;p11"/>
          <p:cNvPicPr preferRelativeResize="0"/>
          <p:nvPr/>
        </p:nvPicPr>
        <p:blipFill rotWithShape="1">
          <a:blip r:embed="rId3">
            <a:alphaModFix/>
          </a:blip>
          <a:srcRect b="0" l="0" r="0" t="0"/>
          <a:stretch/>
        </p:blipFill>
        <p:spPr>
          <a:xfrm>
            <a:off x="250825" y="79375"/>
            <a:ext cx="3384550" cy="800100"/>
          </a:xfrm>
          <a:prstGeom prst="rect">
            <a:avLst/>
          </a:prstGeom>
          <a:noFill/>
          <a:ln>
            <a:noFill/>
          </a:ln>
        </p:spPr>
      </p:pic>
      <p:sp>
        <p:nvSpPr>
          <p:cNvPr id="200" name="Google Shape;200;p11"/>
          <p:cNvSpPr txBox="1"/>
          <p:nvPr/>
        </p:nvSpPr>
        <p:spPr>
          <a:xfrm>
            <a:off x="979487" y="4435475"/>
            <a:ext cx="3217862" cy="276225"/>
          </a:xfrm>
          <a:prstGeom prst="rect">
            <a:avLst/>
          </a:prstGeom>
          <a:solidFill>
            <a:srgbClr val="6E9D4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p:txBody>
      </p:sp>
      <p:sp>
        <p:nvSpPr>
          <p:cNvPr id="201" name="Google Shape;201;p11"/>
          <p:cNvSpPr txBox="1"/>
          <p:nvPr/>
        </p:nvSpPr>
        <p:spPr>
          <a:xfrm>
            <a:off x="2268537" y="1131887"/>
            <a:ext cx="6551612" cy="19383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49682E"/>
              </a:buClr>
              <a:buSzPts val="2400"/>
              <a:buFont typeface="Roboto Slab"/>
              <a:buNone/>
            </a:pPr>
            <a:r>
              <a:rPr b="1" i="0" lang="en-US" sz="2400" u="none">
                <a:solidFill>
                  <a:srgbClr val="49682E"/>
                </a:solidFill>
                <a:latin typeface="Roboto Slab"/>
                <a:ea typeface="Roboto Slab"/>
                <a:cs typeface="Roboto Slab"/>
                <a:sym typeface="Roboto Slab"/>
              </a:rPr>
              <a:t>Wer ist er? Wer ist sie? Wer sind sie?</a:t>
            </a:r>
            <a:endParaRPr/>
          </a:p>
          <a:p>
            <a:pPr indent="0" lvl="0" marL="0" marR="0" rtl="0" algn="l">
              <a:lnSpc>
                <a:spcPct val="100000"/>
              </a:lnSpc>
              <a:spcBef>
                <a:spcPts val="0"/>
              </a:spcBef>
              <a:spcAft>
                <a:spcPts val="0"/>
              </a:spcAft>
              <a:buClr>
                <a:srgbClr val="000000"/>
              </a:buClr>
              <a:buSzPts val="2400"/>
              <a:buFont typeface="Arial"/>
              <a:buNone/>
            </a:pPr>
            <a:r>
              <a:t/>
            </a:r>
            <a:endParaRPr b="1" i="0" sz="2400" u="none">
              <a:solidFill>
                <a:srgbClr val="49682E"/>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49682E"/>
              </a:buClr>
              <a:buSzPts val="2400"/>
              <a:buFont typeface="Arial"/>
              <a:buNone/>
            </a:pPr>
            <a:r>
              <a:rPr b="1" i="0" lang="en-US" sz="2400" u="sng">
                <a:solidFill>
                  <a:srgbClr val="49682E"/>
                </a:solidFill>
                <a:latin typeface="Arial"/>
                <a:ea typeface="Arial"/>
                <a:cs typeface="Arial"/>
                <a:sym typeface="Arial"/>
                <a:hlinkClick r:id="rId4">
                  <a:extLst>
                    <a:ext uri="{A12FA001-AC4F-418D-AE19-62706E023703}">
                      <ahyp:hlinkClr val="tx"/>
                    </a:ext>
                  </a:extLst>
                </a:hlinkClick>
              </a:rPr>
              <a:t>Wer ist er? Wer ist sie? Wer sind sie?</a:t>
            </a:r>
            <a:endParaRPr/>
          </a:p>
          <a:p>
            <a:pPr indent="0" lvl="0" marL="0" marR="0" rtl="0" algn="l">
              <a:lnSpc>
                <a:spcPct val="100000"/>
              </a:lnSpc>
              <a:spcBef>
                <a:spcPts val="0"/>
              </a:spcBef>
              <a:spcAft>
                <a:spcPts val="0"/>
              </a:spcAft>
              <a:buClr>
                <a:srgbClr val="000000"/>
              </a:buClr>
              <a:buSzPts val="2400"/>
              <a:buFont typeface="Arial"/>
              <a:buNone/>
            </a:pPr>
            <a:r>
              <a:t/>
            </a:r>
            <a:endParaRPr b="1" i="0" sz="2400" u="none">
              <a:solidFill>
                <a:srgbClr val="49682E"/>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49682E"/>
              </a:buClr>
              <a:buSzPts val="2400"/>
              <a:buFont typeface="Arial"/>
              <a:buNone/>
            </a:pPr>
            <a:r>
              <a:rPr b="1" i="0" lang="en-US" sz="2400" u="sng">
                <a:solidFill>
                  <a:srgbClr val="49682E"/>
                </a:solidFill>
                <a:latin typeface="Arial"/>
                <a:ea typeface="Arial"/>
                <a:cs typeface="Arial"/>
                <a:sym typeface="Arial"/>
                <a:hlinkClick r:id="rId5">
                  <a:extLst>
                    <a:ext uri="{A12FA001-AC4F-418D-AE19-62706E023703}">
                      <ahyp:hlinkClr val="tx"/>
                    </a:ext>
                  </a:extLst>
                </a:hlinkClick>
              </a:rPr>
              <a:t>Tennisspieler und Tennisspielerinnen</a:t>
            </a:r>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12"/>
          <p:cNvSpPr txBox="1"/>
          <p:nvPr>
            <p:ph type="ctrTitle"/>
          </p:nvPr>
        </p:nvSpPr>
        <p:spPr>
          <a:xfrm>
            <a:off x="3730625" y="2019300"/>
            <a:ext cx="5413375" cy="197008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Roboto Slab"/>
                <a:ea typeface="Roboto Slab"/>
                <a:cs typeface="Roboto Slab"/>
                <a:sym typeface="Roboto Slab"/>
              </a:rPr>
              <a:t>Formen der Kommunikation</a:t>
            </a:r>
            <a:endParaRPr/>
          </a:p>
        </p:txBody>
      </p:sp>
      <p:sp>
        <p:nvSpPr>
          <p:cNvPr id="207" name="Google Shape;207;p12"/>
          <p:cNvSpPr txBox="1"/>
          <p:nvPr>
            <p:ph idx="1" type="subTitle"/>
          </p:nvPr>
        </p:nvSpPr>
        <p:spPr>
          <a:xfrm>
            <a:off x="4113212" y="3983037"/>
            <a:ext cx="4887912" cy="803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94BF6E"/>
                </a:solidFill>
                <a:latin typeface="Roboto Slab"/>
                <a:ea typeface="Roboto Slab"/>
                <a:cs typeface="Roboto Slab"/>
                <a:sym typeface="Roboto Slab"/>
              </a:rPr>
              <a:t>Wie kann man heute kommunizieren?</a:t>
            </a:r>
            <a:endParaRPr/>
          </a:p>
        </p:txBody>
      </p:sp>
      <p:sp>
        <p:nvSpPr>
          <p:cNvPr id="208" name="Google Shape;208;p12"/>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3</a:t>
            </a:r>
            <a:endParaRPr/>
          </a:p>
        </p:txBody>
      </p:sp>
      <p:sp>
        <p:nvSpPr>
          <p:cNvPr id="209" name="Google Shape;209;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10" name="Google Shape;210;p1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11" name="Google Shape;211;p12"/>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217" name="Google Shape;217;p13"/>
          <p:cNvPicPr preferRelativeResize="0"/>
          <p:nvPr/>
        </p:nvPicPr>
        <p:blipFill rotWithShape="1">
          <a:blip r:embed="rId3">
            <a:alphaModFix/>
          </a:blip>
          <a:srcRect b="0" l="0" r="0" t="0"/>
          <a:stretch/>
        </p:blipFill>
        <p:spPr>
          <a:xfrm>
            <a:off x="4162425" y="146050"/>
            <a:ext cx="4967287" cy="4657725"/>
          </a:xfrm>
          <a:prstGeom prst="rect">
            <a:avLst/>
          </a:prstGeom>
          <a:noFill/>
          <a:ln>
            <a:noFill/>
          </a:ln>
        </p:spPr>
      </p:pic>
      <p:pic>
        <p:nvPicPr>
          <p:cNvPr descr="Erasmus+ logo EN.jpg" id="218" name="Google Shape;218;p13"/>
          <p:cNvPicPr preferRelativeResize="0"/>
          <p:nvPr/>
        </p:nvPicPr>
        <p:blipFill rotWithShape="1">
          <a:blip r:embed="rId4">
            <a:alphaModFix/>
          </a:blip>
          <a:srcRect b="0" l="0" r="0" t="0"/>
          <a:stretch/>
        </p:blipFill>
        <p:spPr>
          <a:xfrm>
            <a:off x="539750" y="130175"/>
            <a:ext cx="2593975" cy="571500"/>
          </a:xfrm>
          <a:prstGeom prst="rect">
            <a:avLst/>
          </a:prstGeom>
          <a:noFill/>
          <a:ln>
            <a:noFill/>
          </a:ln>
        </p:spPr>
      </p:pic>
      <p:sp>
        <p:nvSpPr>
          <p:cNvPr id="219" name="Google Shape;219;p13"/>
          <p:cNvSpPr txBox="1"/>
          <p:nvPr/>
        </p:nvSpPr>
        <p:spPr>
          <a:xfrm>
            <a:off x="420687" y="4743450"/>
            <a:ext cx="3217862" cy="276225"/>
          </a:xfrm>
          <a:prstGeom prst="rect">
            <a:avLst/>
          </a:prstGeom>
          <a:solidFill>
            <a:srgbClr val="6E9D4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p:txBody>
      </p:sp>
      <p:sp>
        <p:nvSpPr>
          <p:cNvPr id="220" name="Google Shape;220;p13"/>
          <p:cNvSpPr txBox="1"/>
          <p:nvPr/>
        </p:nvSpPr>
        <p:spPr>
          <a:xfrm>
            <a:off x="755650" y="915987"/>
            <a:ext cx="3311400" cy="30240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Clr>
                <a:srgbClr val="444444"/>
              </a:buClr>
              <a:buSzPts val="1400"/>
              <a:buFont typeface="Roboto Slab"/>
              <a:buNone/>
            </a:pPr>
            <a:r>
              <a:rPr b="1" i="0" lang="en-US" sz="1400" u="sng">
                <a:solidFill>
                  <a:srgbClr val="444444"/>
                </a:solidFill>
                <a:latin typeface="Roboto Slab"/>
                <a:ea typeface="Roboto Slab"/>
                <a:cs typeface="Roboto Slab"/>
                <a:sym typeface="Roboto Slab"/>
              </a:rPr>
              <a:t>Kommunizieren der Jugendlichen</a:t>
            </a:r>
            <a:endParaRPr b="1" i="0" sz="1400" u="sng">
              <a:solidFill>
                <a:srgbClr val="000000"/>
              </a:solidFill>
              <a:latin typeface="Roboto Slab"/>
              <a:ea typeface="Roboto Slab"/>
              <a:cs typeface="Roboto Slab"/>
              <a:sym typeface="Roboto Slab"/>
            </a:endParaRPr>
          </a:p>
          <a:p>
            <a:pPr indent="0" lvl="0" marL="0" marR="0" rtl="0" algn="l">
              <a:lnSpc>
                <a:spcPct val="107000"/>
              </a:lnSpc>
              <a:spcBef>
                <a:spcPts val="800"/>
              </a:spcBef>
              <a:spcAft>
                <a:spcPts val="0"/>
              </a:spcAft>
              <a:buClr>
                <a:srgbClr val="444444"/>
              </a:buClr>
              <a:buSzPts val="1400"/>
              <a:buFont typeface="Roboto Slab"/>
              <a:buNone/>
            </a:pPr>
            <a:r>
              <a:rPr b="1" i="0" lang="en-US" sz="1400" u="sng">
                <a:solidFill>
                  <a:srgbClr val="444444"/>
                </a:solidFill>
                <a:latin typeface="Roboto Slab"/>
                <a:ea typeface="Roboto Slab"/>
                <a:cs typeface="Roboto Slab"/>
                <a:sym typeface="Roboto Slab"/>
              </a:rPr>
              <a:t>Whatsapp</a:t>
            </a:r>
            <a:r>
              <a:rPr b="1" i="0" lang="en-US" sz="1400" u="none">
                <a:solidFill>
                  <a:srgbClr val="444444"/>
                </a:solidFill>
                <a:latin typeface="Roboto Slab"/>
                <a:ea typeface="Roboto Slab"/>
                <a:cs typeface="Roboto Slab"/>
                <a:sym typeface="Roboto Slab"/>
              </a:rPr>
              <a:t> mögen Jugendliche am meisten, 95% der 12- bis 19-jährigen Jugendlichen  benutzt die App mehrmals pro Woche.</a:t>
            </a:r>
            <a:endParaRPr b="1" i="0" sz="1400" u="none">
              <a:solidFill>
                <a:srgbClr val="000000"/>
              </a:solidFill>
              <a:latin typeface="Roboto Slab"/>
              <a:ea typeface="Roboto Slab"/>
              <a:cs typeface="Roboto Slab"/>
              <a:sym typeface="Roboto Slab"/>
            </a:endParaRPr>
          </a:p>
          <a:p>
            <a:pPr indent="0" lvl="0" marL="0" marR="0" rtl="0" algn="l">
              <a:lnSpc>
                <a:spcPct val="107000"/>
              </a:lnSpc>
              <a:spcBef>
                <a:spcPts val="800"/>
              </a:spcBef>
              <a:spcAft>
                <a:spcPts val="0"/>
              </a:spcAft>
              <a:buClr>
                <a:srgbClr val="444444"/>
              </a:buClr>
              <a:buSzPts val="1400"/>
              <a:buFont typeface="Roboto Slab"/>
              <a:buNone/>
            </a:pPr>
            <a:r>
              <a:rPr b="1" i="0" lang="en-US" sz="1400" u="sng">
                <a:solidFill>
                  <a:srgbClr val="444444"/>
                </a:solidFill>
                <a:latin typeface="Roboto Slab"/>
                <a:ea typeface="Roboto Slab"/>
                <a:cs typeface="Roboto Slab"/>
                <a:sym typeface="Roboto Slab"/>
              </a:rPr>
              <a:t>Instagram </a:t>
            </a:r>
            <a:r>
              <a:rPr b="1" i="0" lang="en-US" sz="1400" u="none">
                <a:solidFill>
                  <a:srgbClr val="444444"/>
                </a:solidFill>
                <a:latin typeface="Roboto Slab"/>
                <a:ea typeface="Roboto Slab"/>
                <a:cs typeface="Roboto Slab"/>
                <a:sym typeface="Roboto Slab"/>
              </a:rPr>
              <a:t>hat den zweiten Platz mit 67% der Jugendlichen.</a:t>
            </a:r>
            <a:endParaRPr b="1" i="0" sz="1400" u="none">
              <a:solidFill>
                <a:srgbClr val="000000"/>
              </a:solidFill>
              <a:latin typeface="Roboto Slab"/>
              <a:ea typeface="Roboto Slab"/>
              <a:cs typeface="Roboto Slab"/>
              <a:sym typeface="Roboto Slab"/>
            </a:endParaRPr>
          </a:p>
          <a:p>
            <a:pPr indent="0" lvl="0" marL="0" marR="0" rtl="0" algn="l">
              <a:lnSpc>
                <a:spcPct val="107000"/>
              </a:lnSpc>
              <a:spcBef>
                <a:spcPts val="800"/>
              </a:spcBef>
              <a:spcAft>
                <a:spcPts val="0"/>
              </a:spcAft>
              <a:buClr>
                <a:srgbClr val="444444"/>
              </a:buClr>
              <a:buSzPts val="1400"/>
              <a:buFont typeface="Roboto Slab"/>
              <a:buNone/>
            </a:pPr>
            <a:r>
              <a:rPr b="1" i="0" lang="en-US" sz="1400" u="sng">
                <a:solidFill>
                  <a:srgbClr val="444444"/>
                </a:solidFill>
                <a:latin typeface="Roboto Slab"/>
                <a:ea typeface="Roboto Slab"/>
                <a:cs typeface="Roboto Slab"/>
                <a:sym typeface="Roboto Slab"/>
              </a:rPr>
              <a:t>Facebook</a:t>
            </a:r>
            <a:r>
              <a:rPr b="1" i="0" lang="en-US" sz="1400" u="none">
                <a:solidFill>
                  <a:srgbClr val="444444"/>
                </a:solidFill>
                <a:latin typeface="Roboto Slab"/>
                <a:ea typeface="Roboto Slab"/>
                <a:cs typeface="Roboto Slab"/>
                <a:sym typeface="Roboto Slab"/>
              </a:rPr>
              <a:t> ist auf dem vierten Platz. Vor einem Jahr waren es noch 25 Prozent.</a:t>
            </a:r>
            <a:endParaRPr/>
          </a:p>
          <a:p>
            <a:pPr indent="0" lvl="0" marL="0" marR="0" rtl="0" algn="l">
              <a:lnSpc>
                <a:spcPct val="100000"/>
              </a:lnSpc>
              <a:spcBef>
                <a:spcPts val="800"/>
              </a:spcBef>
              <a:spcAft>
                <a:spcPts val="0"/>
              </a:spcAft>
              <a:buNone/>
            </a:pPr>
            <a:r>
              <a:t/>
            </a:r>
            <a:endParaRPr b="1" i="0" sz="1400" u="none">
              <a:solidFill>
                <a:srgbClr val="444444"/>
              </a:solidFill>
              <a:latin typeface="Roboto Slab"/>
              <a:ea typeface="Roboto Slab"/>
              <a:cs typeface="Roboto Slab"/>
              <a:sym typeface="Roboto Slab"/>
            </a:endParaRP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1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226" name="Google Shape;226;p14"/>
          <p:cNvPicPr preferRelativeResize="0"/>
          <p:nvPr/>
        </p:nvPicPr>
        <p:blipFill rotWithShape="1">
          <a:blip r:embed="rId3">
            <a:alphaModFix/>
          </a:blip>
          <a:srcRect b="0" l="0" r="0" t="0"/>
          <a:stretch/>
        </p:blipFill>
        <p:spPr>
          <a:xfrm>
            <a:off x="349250" y="341312"/>
            <a:ext cx="2593975" cy="571500"/>
          </a:xfrm>
          <a:prstGeom prst="rect">
            <a:avLst/>
          </a:prstGeom>
          <a:noFill/>
          <a:ln>
            <a:noFill/>
          </a:ln>
        </p:spPr>
      </p:pic>
      <p:sp>
        <p:nvSpPr>
          <p:cNvPr id="227" name="Google Shape;227;p14"/>
          <p:cNvSpPr txBox="1"/>
          <p:nvPr/>
        </p:nvSpPr>
        <p:spPr>
          <a:xfrm>
            <a:off x="420687" y="4743450"/>
            <a:ext cx="3217862" cy="276225"/>
          </a:xfrm>
          <a:prstGeom prst="rect">
            <a:avLst/>
          </a:prstGeom>
          <a:solidFill>
            <a:srgbClr val="6E9D4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p:txBody>
      </p:sp>
      <p:sp>
        <p:nvSpPr>
          <p:cNvPr id="228" name="Google Shape;228;p14"/>
          <p:cNvSpPr txBox="1"/>
          <p:nvPr/>
        </p:nvSpPr>
        <p:spPr>
          <a:xfrm>
            <a:off x="1258887" y="1058862"/>
            <a:ext cx="7489825" cy="15700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49682E"/>
              </a:buClr>
              <a:buSzPts val="2400"/>
              <a:buFont typeface="Roboto Slab"/>
              <a:buNone/>
            </a:pPr>
            <a:r>
              <a:rPr b="1" i="0" lang="en-US" sz="2400" u="none">
                <a:solidFill>
                  <a:srgbClr val="49682E"/>
                </a:solidFill>
                <a:latin typeface="Roboto Slab"/>
                <a:ea typeface="Roboto Slab"/>
                <a:cs typeface="Roboto Slab"/>
                <a:sym typeface="Roboto Slab"/>
              </a:rPr>
              <a:t>Wie viel Prozent? </a:t>
            </a:r>
            <a:endParaRPr/>
          </a:p>
          <a:p>
            <a:pPr indent="0" lvl="0" marL="0" marR="0" rtl="0" algn="l">
              <a:lnSpc>
                <a:spcPct val="100000"/>
              </a:lnSpc>
              <a:spcBef>
                <a:spcPts val="0"/>
              </a:spcBef>
              <a:spcAft>
                <a:spcPts val="0"/>
              </a:spcAft>
              <a:buClr>
                <a:srgbClr val="49682E"/>
              </a:buClr>
              <a:buSzPts val="2400"/>
              <a:buFont typeface="Arial"/>
              <a:buNone/>
            </a:pPr>
            <a:r>
              <a:rPr b="1" i="0" lang="en-US" sz="2400" u="sng">
                <a:solidFill>
                  <a:srgbClr val="49682E"/>
                </a:solidFill>
                <a:latin typeface="Arial"/>
                <a:ea typeface="Arial"/>
                <a:cs typeface="Arial"/>
                <a:sym typeface="Arial"/>
                <a:hlinkClick r:id="rId4">
                  <a:extLst>
                    <a:ext uri="{A12FA001-AC4F-418D-AE19-62706E023703}">
                      <ahyp:hlinkClr val="tx"/>
                    </a:ext>
                  </a:extLst>
                </a:hlinkClick>
              </a:rPr>
              <a:t>Wie viel Prozent der Jugendlichen benutzen einzelne Kommunikationsmittel?</a:t>
            </a:r>
            <a:endParaRPr/>
          </a:p>
          <a:p>
            <a:pPr indent="0" lvl="0" marL="0" marR="0" rtl="0" algn="l">
              <a:lnSpc>
                <a:spcPct val="100000"/>
              </a:lnSpc>
              <a:spcBef>
                <a:spcPts val="0"/>
              </a:spcBef>
              <a:spcAft>
                <a:spcPts val="0"/>
              </a:spcAft>
              <a:buNone/>
            </a:pPr>
            <a:r>
              <a:t/>
            </a:r>
            <a:endParaRPr b="1" i="0" sz="2400" u="sng">
              <a:solidFill>
                <a:srgbClr val="49682E"/>
              </a:solidFill>
              <a:latin typeface="Arial"/>
              <a:ea typeface="Arial"/>
              <a:cs typeface="Arial"/>
              <a:sym typeface="Arial"/>
              <a:hlinkClick r:id="rId5">
                <a:extLst>
                  <a:ext uri="{A12FA001-AC4F-418D-AE19-62706E023703}">
                    <ahyp:hlinkClr val="tx"/>
                  </a:ext>
                </a:extLst>
              </a:hlinkClick>
            </a:endParaRP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5"/>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Roboto Slab"/>
                <a:ea typeface="Roboto Slab"/>
                <a:cs typeface="Roboto Slab"/>
                <a:sym typeface="Roboto Slab"/>
              </a:rPr>
              <a:t>R E S O U R C E S </a:t>
            </a:r>
            <a:endParaRPr/>
          </a:p>
        </p:txBody>
      </p:sp>
      <p:sp>
        <p:nvSpPr>
          <p:cNvPr id="234" name="Google Shape;234;p1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35" name="Google Shape;235;p15"/>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36" name="Google Shape;236;p1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37" name="Google Shape;237;p15"/>
          <p:cNvSpPr txBox="1"/>
          <p:nvPr/>
        </p:nvSpPr>
        <p:spPr>
          <a:xfrm>
            <a:off x="1042987" y="1635125"/>
            <a:ext cx="7345362" cy="1816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sng">
                <a:solidFill>
                  <a:srgbClr val="000000"/>
                </a:solidFill>
                <a:latin typeface="Arial"/>
                <a:ea typeface="Arial"/>
                <a:cs typeface="Arial"/>
                <a:sym typeface="Arial"/>
                <a:hlinkClick r:id="rId4">
                  <a:extLst>
                    <a:ext uri="{A12FA001-AC4F-418D-AE19-62706E023703}">
                      <ahyp:hlinkClr val="tx"/>
                    </a:ext>
                  </a:extLst>
                </a:hlinkClick>
              </a:rPr>
              <a:t>www.youtube.com</a:t>
            </a:r>
            <a:endParaRPr/>
          </a:p>
          <a:p>
            <a:pPr indent="0" lvl="0" marL="0" marR="0" rtl="0" algn="l">
              <a:lnSpc>
                <a:spcPct val="100000"/>
              </a:lnSpc>
              <a:spcBef>
                <a:spcPts val="0"/>
              </a:spcBef>
              <a:spcAft>
                <a:spcPts val="0"/>
              </a:spcAft>
              <a:buClr>
                <a:srgbClr val="000000"/>
              </a:buClr>
              <a:buSzPts val="1400"/>
              <a:buFont typeface="Arial"/>
              <a:buNone/>
            </a:pPr>
            <a:r>
              <a:rPr b="0" i="0" lang="en-US" sz="1400" u="sng">
                <a:solidFill>
                  <a:srgbClr val="000000"/>
                </a:solidFill>
                <a:latin typeface="Arial"/>
                <a:ea typeface="Arial"/>
                <a:cs typeface="Arial"/>
                <a:sym typeface="Arial"/>
                <a:hlinkClick r:id="rId5">
                  <a:extLst>
                    <a:ext uri="{A12FA001-AC4F-418D-AE19-62706E023703}">
                      <ahyp:hlinkClr val="tx"/>
                    </a:ext>
                  </a:extLst>
                </a:hlinkClick>
              </a:rPr>
              <a:t>www.google.com</a:t>
            </a:r>
            <a:endParaRPr/>
          </a:p>
          <a:p>
            <a:pPr indent="0" lvl="0" marL="0" marR="0" rtl="0" algn="l">
              <a:lnSpc>
                <a:spcPct val="100000"/>
              </a:lnSpc>
              <a:spcBef>
                <a:spcPts val="0"/>
              </a:spcBef>
              <a:spcAft>
                <a:spcPts val="0"/>
              </a:spcAft>
              <a:buClr>
                <a:srgbClr val="000000"/>
              </a:buClr>
              <a:buSzPts val="1400"/>
              <a:buFont typeface="Arial"/>
              <a:buNone/>
            </a:pPr>
            <a:r>
              <a:rPr b="0" i="0" lang="en-US" sz="1400" u="sng">
                <a:solidFill>
                  <a:srgbClr val="000000"/>
                </a:solidFill>
                <a:latin typeface="Arial"/>
                <a:ea typeface="Arial"/>
                <a:cs typeface="Arial"/>
                <a:sym typeface="Arial"/>
                <a:hlinkClick r:id="rId6">
                  <a:extLst>
                    <a:ext uri="{A12FA001-AC4F-418D-AE19-62706E023703}">
                      <ahyp:hlinkClr val="tx"/>
                    </a:ext>
                  </a:extLst>
                </a:hlinkClick>
              </a:rPr>
              <a:t>https://de.statista.com/statistik/studie/id/29947/dokument/snapchat-statista-dossier/</a:t>
            </a:r>
            <a:endParaRPr/>
          </a:p>
          <a:p>
            <a:pPr indent="0" lvl="0" marL="0" marR="0" rtl="0" algn="l">
              <a:lnSpc>
                <a:spcPct val="100000"/>
              </a:lnSpc>
              <a:spcBef>
                <a:spcPts val="0"/>
              </a:spcBef>
              <a:spcAft>
                <a:spcPts val="0"/>
              </a:spcAft>
              <a:buClr>
                <a:srgbClr val="000000"/>
              </a:buClr>
              <a:buSzPts val="1400"/>
              <a:buFont typeface="Arial"/>
              <a:buNone/>
            </a:pPr>
            <a:r>
              <a:rPr b="0" i="0" lang="en-US" sz="1400" u="sng">
                <a:solidFill>
                  <a:srgbClr val="000000"/>
                </a:solidFill>
                <a:latin typeface="Arial"/>
                <a:ea typeface="Arial"/>
                <a:cs typeface="Arial"/>
                <a:sym typeface="Arial"/>
                <a:hlinkClick r:id="rId7">
                  <a:extLst>
                    <a:ext uri="{A12FA001-AC4F-418D-AE19-62706E023703}">
                      <ahyp:hlinkClr val="tx"/>
                    </a:ext>
                  </a:extLst>
                </a:hlinkClick>
              </a:rPr>
              <a:t>www.pixabay.com</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a:solidFill>
                <a:srgbClr val="000000"/>
              </a:solidFill>
              <a:latin typeface="Roboto Slab"/>
              <a:ea typeface="Roboto Slab"/>
              <a:cs typeface="Roboto Slab"/>
              <a:sym typeface="Roboto Slab"/>
            </a:endParaRPr>
          </a:p>
          <a:p>
            <a:pPr indent="0" lvl="0" marL="0" marR="0" rtl="0" algn="l">
              <a:lnSpc>
                <a:spcPct val="100000"/>
              </a:lnSpc>
              <a:spcBef>
                <a:spcPts val="0"/>
              </a:spcBef>
              <a:spcAft>
                <a:spcPts val="0"/>
              </a:spcAft>
              <a:buNone/>
            </a:pPr>
            <a:r>
              <a:t/>
            </a:r>
            <a:endParaRPr b="0" i="0" sz="1400" u="none">
              <a:solidFill>
                <a:srgbClr val="000000"/>
              </a:solidFill>
              <a:latin typeface="Roboto Slab"/>
              <a:ea typeface="Roboto Slab"/>
              <a:cs typeface="Roboto Slab"/>
              <a:sym typeface="Roboto Slab"/>
            </a:endParaRP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6"/>
          <p:cNvSpPr txBox="1"/>
          <p:nvPr>
            <p:ph idx="4294967295" type="ctrTitle"/>
          </p:nvPr>
        </p:nvSpPr>
        <p:spPr>
          <a:xfrm>
            <a:off x="2843212" y="571500"/>
            <a:ext cx="5113337"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243" name="Google Shape;243;p16"/>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Roboto Slab"/>
                <a:ea typeface="Roboto Slab"/>
                <a:cs typeface="Roboto Slab"/>
                <a:sym typeface="Roboto Slab"/>
              </a:rPr>
              <a:t>EN The European Commission's support 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244" name="Google Shape;244;p1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45" name="Google Shape;245;p16"/>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46" name="Google Shape;246;p1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47" name="Google Shape;247;p16"/>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Roboto Slab"/>
              <a:buNone/>
            </a:pPr>
            <a:r>
              <a:rPr b="0" i="0" lang="en-US" sz="1200" u="none">
                <a:solidFill>
                  <a:schemeClr val="lt1"/>
                </a:solidFill>
                <a:latin typeface="Roboto Slab"/>
                <a:ea typeface="Roboto Slab"/>
                <a:cs typeface="Roboto Slab"/>
                <a:sym typeface="Roboto Slab"/>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p>
            <a:pPr indent="0" lvl="0" marL="50800" rtl="0" algn="l">
              <a:lnSpc>
                <a:spcPct val="100000"/>
              </a:lnSpc>
              <a:spcBef>
                <a:spcPts val="600"/>
              </a:spcBef>
              <a:spcAft>
                <a:spcPts val="0"/>
              </a:spcAft>
              <a:buSzPts val="2800"/>
              <a:buNone/>
            </a:pPr>
            <a:r>
              <a:rPr b="1" i="0" lang="en-US" sz="2800" u="none">
                <a:solidFill>
                  <a:srgbClr val="114454"/>
                </a:solidFill>
                <a:latin typeface="Roboto Slab"/>
                <a:ea typeface="Roboto Slab"/>
                <a:cs typeface="Roboto Slab"/>
                <a:sym typeface="Roboto Slab"/>
              </a:rPr>
              <a:t>Thema: Mensch und Gesellschaft, Kommunikation</a:t>
            </a:r>
            <a:endParaRPr/>
          </a:p>
          <a:p>
            <a:pPr indent="0" lvl="0" marL="50800" rtl="0" algn="l">
              <a:lnSpc>
                <a:spcPct val="100000"/>
              </a:lnSpc>
              <a:spcBef>
                <a:spcPts val="600"/>
              </a:spcBef>
              <a:spcAft>
                <a:spcPts val="0"/>
              </a:spcAft>
              <a:buSzPts val="2800"/>
              <a:buNone/>
            </a:pPr>
            <a:r>
              <a:rPr b="1" i="0" lang="en-US" sz="2800" u="none">
                <a:solidFill>
                  <a:srgbClr val="114454"/>
                </a:solidFill>
                <a:latin typeface="Roboto Slab"/>
                <a:ea typeface="Roboto Slab"/>
                <a:cs typeface="Roboto Slab"/>
                <a:sym typeface="Roboto Slab"/>
              </a:rPr>
              <a:t>Sprachniveau: A1</a:t>
            </a:r>
            <a:endParaRPr/>
          </a:p>
          <a:p>
            <a:pPr indent="0" lvl="0" marL="50800" rtl="0" algn="l">
              <a:lnSpc>
                <a:spcPct val="100000"/>
              </a:lnSpc>
              <a:spcBef>
                <a:spcPts val="600"/>
              </a:spcBef>
              <a:spcAft>
                <a:spcPts val="0"/>
              </a:spcAft>
              <a:buSzPts val="2800"/>
              <a:buNone/>
            </a:pPr>
            <a:r>
              <a:rPr b="1" i="0" lang="en-US" sz="2800" u="none">
                <a:solidFill>
                  <a:srgbClr val="114454"/>
                </a:solidFill>
                <a:latin typeface="Roboto Slab"/>
                <a:ea typeface="Roboto Slab"/>
                <a:cs typeface="Roboto Slab"/>
                <a:sym typeface="Roboto Slab"/>
              </a:rPr>
              <a:t>Alter: 12 - 13 Jahre</a:t>
            </a:r>
            <a:endParaRPr/>
          </a:p>
          <a:p>
            <a:pPr indent="0" lvl="0" marL="50800" rtl="0" algn="l">
              <a:lnSpc>
                <a:spcPct val="100000"/>
              </a:lnSpc>
              <a:spcBef>
                <a:spcPts val="600"/>
              </a:spcBef>
              <a:spcAft>
                <a:spcPts val="0"/>
              </a:spcAft>
              <a:buSzPts val="2800"/>
              <a:buNone/>
            </a:pPr>
            <a:r>
              <a:rPr b="1" i="0" lang="en-US" sz="2800" u="none">
                <a:solidFill>
                  <a:srgbClr val="114454"/>
                </a:solidFill>
                <a:latin typeface="Roboto Slab"/>
                <a:ea typeface="Roboto Slab"/>
                <a:cs typeface="Roboto Slab"/>
                <a:sym typeface="Roboto Slab"/>
              </a:rPr>
              <a:t>Unterrichtseinheit: 2 Stunden-</a:t>
            </a:r>
            <a:endParaRPr/>
          </a:p>
          <a:p>
            <a:pPr indent="0" lvl="0" marL="50800" rtl="0" algn="l">
              <a:lnSpc>
                <a:spcPct val="100000"/>
              </a:lnSpc>
              <a:spcBef>
                <a:spcPts val="600"/>
              </a:spcBef>
              <a:spcAft>
                <a:spcPts val="0"/>
              </a:spcAft>
              <a:buSzPts val="2800"/>
              <a:buNone/>
            </a:pPr>
            <a:r>
              <a:rPr b="1" i="0" lang="en-US" sz="2800" u="none">
                <a:solidFill>
                  <a:srgbClr val="114454"/>
                </a:solidFill>
                <a:latin typeface="Roboto Slab"/>
                <a:ea typeface="Roboto Slab"/>
                <a:cs typeface="Roboto Slab"/>
                <a:sym typeface="Roboto Slab"/>
              </a:rPr>
              <a:t>90 Minuten</a:t>
            </a:r>
            <a:endParaRPr/>
          </a:p>
          <a:p>
            <a:pPr indent="-228600" lvl="0" marL="457200" rtl="0" algn="l">
              <a:spcBef>
                <a:spcPts val="600"/>
              </a:spcBef>
              <a:spcAft>
                <a:spcPts val="0"/>
              </a:spcAft>
              <a:buSzPts val="2800"/>
              <a:buNone/>
            </a:pPr>
            <a:r>
              <a:t/>
            </a:r>
            <a:endParaRPr b="1" i="0" sz="2800" u="none">
              <a:solidFill>
                <a:srgbClr val="114454"/>
              </a:solidFill>
              <a:latin typeface="Roboto Slab"/>
              <a:ea typeface="Roboto Slab"/>
              <a:cs typeface="Roboto Slab"/>
              <a:sym typeface="Roboto Slab"/>
            </a:endParaRPr>
          </a:p>
        </p:txBody>
      </p:sp>
      <p:sp>
        <p:nvSpPr>
          <p:cNvPr id="81" name="Google Shape;81;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82" name="Google Shape;82;p2"/>
          <p:cNvSpPr txBox="1"/>
          <p:nvPr>
            <p:ph type="title"/>
          </p:nvPr>
        </p:nvSpPr>
        <p:spPr>
          <a:xfrm>
            <a:off x="142875" y="587375"/>
            <a:ext cx="4429125"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SzPts val="1800"/>
              <a:buNone/>
            </a:pPr>
            <a:r>
              <a:t/>
            </a:r>
            <a:endParaRPr/>
          </a:p>
        </p:txBody>
      </p:sp>
      <p:pic>
        <p:nvPicPr>
          <p:cNvPr descr="Erasmus+ logo EN.jpg" id="83" name="Google Shape;83;p2"/>
          <p:cNvPicPr preferRelativeResize="0"/>
          <p:nvPr/>
        </p:nvPicPr>
        <p:blipFill rotWithShape="1">
          <a:blip r:embed="rId3">
            <a:alphaModFix/>
          </a:blip>
          <a:srcRect b="0" l="0" r="0" t="0"/>
          <a:stretch/>
        </p:blipFill>
        <p:spPr>
          <a:xfrm>
            <a:off x="149225" y="833437"/>
            <a:ext cx="2593975" cy="571500"/>
          </a:xfrm>
          <a:prstGeom prst="rect">
            <a:avLst/>
          </a:prstGeom>
          <a:noFill/>
          <a:ln>
            <a:noFill/>
          </a:ln>
        </p:spPr>
      </p:pic>
      <p:sp>
        <p:nvSpPr>
          <p:cNvPr id="84" name="Google Shape;84;p2"/>
          <p:cNvSpPr txBox="1"/>
          <p:nvPr/>
        </p:nvSpPr>
        <p:spPr>
          <a:xfrm>
            <a:off x="4572000" y="4629150"/>
            <a:ext cx="3217862" cy="276225"/>
          </a:xfrm>
          <a:prstGeom prst="rect">
            <a:avLst/>
          </a:prstGeom>
          <a:solidFill>
            <a:srgbClr val="6E9D4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3"/>
          <p:cNvSpPr txBox="1"/>
          <p:nvPr>
            <p:ph idx="4294967295" type="title"/>
          </p:nvPr>
        </p:nvSpPr>
        <p:spPr>
          <a:xfrm>
            <a:off x="387350" y="366712"/>
            <a:ext cx="2759075" cy="884237"/>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124057"/>
                </a:solidFill>
                <a:latin typeface="Roboto Slab"/>
                <a:ea typeface="Roboto Slab"/>
                <a:cs typeface="Roboto Slab"/>
                <a:sym typeface="Roboto Slab"/>
              </a:rPr>
              <a:t>Inhalt</a:t>
            </a:r>
            <a:endParaRPr/>
          </a:p>
        </p:txBody>
      </p:sp>
      <p:sp>
        <p:nvSpPr>
          <p:cNvPr id="90" name="Google Shape;90;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1" name="Google Shape;91;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2" name="Google Shape;92;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3" name="Google Shape;93;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en-US" sz="2400" u="none">
                <a:solidFill>
                  <a:srgbClr val="FFFFFF"/>
                </a:solidFill>
                <a:latin typeface="Roboto Slab"/>
                <a:ea typeface="Roboto Slab"/>
                <a:cs typeface="Roboto Slab"/>
                <a:sym typeface="Roboto Slab"/>
              </a:rPr>
              <a:t>01</a:t>
            </a:r>
            <a:endParaRPr/>
          </a:p>
        </p:txBody>
      </p:sp>
      <p:cxnSp>
        <p:nvCxnSpPr>
          <p:cNvPr id="94" name="Google Shape;94;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5" name="Google Shape;95;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000"/>
              <a:buFont typeface="Roboto Slab"/>
              <a:buNone/>
            </a:pPr>
            <a:r>
              <a:rPr b="0" i="0" lang="en-US" sz="1000" u="none">
                <a:solidFill>
                  <a:srgbClr val="FFFFFF"/>
                </a:solidFill>
                <a:latin typeface="Roboto Slab"/>
                <a:ea typeface="Roboto Slab"/>
                <a:cs typeface="Roboto Slab"/>
                <a:sym typeface="Roboto Slab"/>
              </a:rPr>
              <a:t> Begrüßungen und Verabschiedungen – Siezen / Duzen</a:t>
            </a:r>
            <a:endParaRPr/>
          </a:p>
        </p:txBody>
      </p:sp>
      <p:sp>
        <p:nvSpPr>
          <p:cNvPr id="96" name="Google Shape;96;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en-US" sz="2400" u="none">
                <a:solidFill>
                  <a:srgbClr val="FFFFFF"/>
                </a:solidFill>
                <a:latin typeface="Roboto Slab"/>
                <a:ea typeface="Roboto Slab"/>
                <a:cs typeface="Roboto Slab"/>
                <a:sym typeface="Roboto Slab"/>
              </a:rPr>
              <a:t>02</a:t>
            </a:r>
            <a:endParaRPr/>
          </a:p>
        </p:txBody>
      </p:sp>
      <p:cxnSp>
        <p:nvCxnSpPr>
          <p:cNvPr id="97" name="Google Shape;97;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8" name="Google Shape;98;p3"/>
          <p:cNvSpPr txBox="1"/>
          <p:nvPr/>
        </p:nvSpPr>
        <p:spPr>
          <a:xfrm>
            <a:off x="4532312" y="2409825"/>
            <a:ext cx="1482725"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400"/>
              <a:buFont typeface="Roboto Slab"/>
              <a:buNone/>
            </a:pPr>
            <a:r>
              <a:rPr b="1" i="0" lang="en-US" sz="1400" u="none">
                <a:solidFill>
                  <a:srgbClr val="FFFFFF"/>
                </a:solidFill>
                <a:latin typeface="Roboto Slab"/>
                <a:ea typeface="Roboto Slab"/>
                <a:cs typeface="Roboto Slab"/>
                <a:sym typeface="Roboto Slab"/>
              </a:rPr>
              <a:t>Nationalitäten</a:t>
            </a:r>
            <a:endParaRPr/>
          </a:p>
        </p:txBody>
      </p:sp>
      <p:sp>
        <p:nvSpPr>
          <p:cNvPr id="99" name="Google Shape;99;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en-US" sz="2400" u="none">
                <a:solidFill>
                  <a:srgbClr val="FFFFFF"/>
                </a:solidFill>
                <a:latin typeface="Roboto Slab"/>
                <a:ea typeface="Roboto Slab"/>
                <a:cs typeface="Roboto Slab"/>
                <a:sym typeface="Roboto Slab"/>
              </a:rPr>
              <a:t>03</a:t>
            </a:r>
            <a:endParaRPr/>
          </a:p>
        </p:txBody>
      </p:sp>
      <p:cxnSp>
        <p:nvCxnSpPr>
          <p:cNvPr id="100" name="Google Shape;100;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01" name="Google Shape;101;p3"/>
          <p:cNvSpPr txBox="1"/>
          <p:nvPr/>
        </p:nvSpPr>
        <p:spPr>
          <a:xfrm>
            <a:off x="4532312" y="3094037"/>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000"/>
              <a:buFont typeface="Arial"/>
              <a:buNone/>
            </a:pPr>
            <a:r>
              <a:rPr b="0" i="0" lang="en-US" sz="1000" u="none">
                <a:solidFill>
                  <a:srgbClr val="FFFFFF"/>
                </a:solidFill>
                <a:latin typeface="Arial"/>
                <a:ea typeface="Arial"/>
                <a:cs typeface="Arial"/>
                <a:sym typeface="Arial"/>
              </a:rPr>
              <a:t> </a:t>
            </a:r>
            <a:r>
              <a:rPr b="0" i="0" lang="en-US" sz="1200" u="none">
                <a:solidFill>
                  <a:srgbClr val="FFFFFF"/>
                </a:solidFill>
                <a:latin typeface="Roboto Slab"/>
                <a:ea typeface="Roboto Slab"/>
                <a:cs typeface="Roboto Slab"/>
                <a:sym typeface="Roboto Slab"/>
              </a:rPr>
              <a:t>Formen der Kommunikation</a:t>
            </a:r>
            <a:endParaRPr/>
          </a:p>
        </p:txBody>
      </p:sp>
      <p:sp>
        <p:nvSpPr>
          <p:cNvPr id="102" name="Google Shape;102;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04</a:t>
            </a:r>
            <a:endParaRPr/>
          </a:p>
        </p:txBody>
      </p:sp>
      <p:cxnSp>
        <p:nvCxnSpPr>
          <p:cNvPr id="103" name="Google Shape;103;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04" name="Google Shape;104;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5" name="Google Shape;105;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4"/>
          <p:cNvSpPr txBox="1"/>
          <p:nvPr>
            <p:ph type="ctrTitle"/>
          </p:nvPr>
        </p:nvSpPr>
        <p:spPr>
          <a:xfrm>
            <a:off x="3730625" y="2019300"/>
            <a:ext cx="5413375" cy="197008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2400" u="none">
                <a:solidFill>
                  <a:srgbClr val="114454"/>
                </a:solidFill>
                <a:latin typeface="Roboto Slab"/>
                <a:ea typeface="Roboto Slab"/>
                <a:cs typeface="Roboto Slab"/>
                <a:sym typeface="Roboto Slab"/>
              </a:rPr>
              <a:t>Begrüßen und Verabschiedung</a:t>
            </a:r>
            <a:endParaRPr/>
          </a:p>
        </p:txBody>
      </p:sp>
      <p:sp>
        <p:nvSpPr>
          <p:cNvPr id="112" name="Google Shape;112;p4"/>
          <p:cNvSpPr txBox="1"/>
          <p:nvPr>
            <p:ph idx="1" type="subTitle"/>
          </p:nvPr>
        </p:nvSpPr>
        <p:spPr>
          <a:xfrm>
            <a:off x="4113212" y="3983037"/>
            <a:ext cx="4887912" cy="803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94BF6E"/>
                </a:solidFill>
                <a:latin typeface="Roboto Slab"/>
                <a:ea typeface="Roboto Slab"/>
                <a:cs typeface="Roboto Slab"/>
                <a:sym typeface="Roboto Slab"/>
              </a:rPr>
              <a:t>Unterschiede in deutschsprachigen Ländern</a:t>
            </a:r>
            <a:endParaRPr/>
          </a:p>
        </p:txBody>
      </p:sp>
      <p:sp>
        <p:nvSpPr>
          <p:cNvPr id="113" name="Google Shape;113;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14" name="Google Shape;114;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15" name="Google Shape;115;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16" name="Google Shape;116;p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22" name="Google Shape;122;p5"/>
          <p:cNvSpPr txBox="1"/>
          <p:nvPr/>
        </p:nvSpPr>
        <p:spPr>
          <a:xfrm>
            <a:off x="792162" y="857250"/>
            <a:ext cx="8316912" cy="3416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B0F0"/>
              </a:buClr>
              <a:buSzPts val="2400"/>
              <a:buFont typeface="Roboto Slab"/>
              <a:buNone/>
            </a:pPr>
            <a:r>
              <a:rPr b="1" i="0" lang="en-US" sz="2400" u="sng">
                <a:solidFill>
                  <a:srgbClr val="00B0F0"/>
                </a:solidFill>
                <a:latin typeface="Roboto Slab"/>
                <a:ea typeface="Roboto Slab"/>
                <a:cs typeface="Roboto Slab"/>
                <a:sym typeface="Roboto Slab"/>
              </a:rPr>
              <a:t>Grüße    </a:t>
            </a:r>
            <a:endParaRPr/>
          </a:p>
          <a:p>
            <a:pPr indent="0" lvl="0" marL="0" marR="0" rtl="0" algn="l">
              <a:lnSpc>
                <a:spcPct val="100000"/>
              </a:lnSpc>
              <a:spcBef>
                <a:spcPts val="0"/>
              </a:spcBef>
              <a:spcAft>
                <a:spcPts val="0"/>
              </a:spcAft>
              <a:buClr>
                <a:srgbClr val="00B0F0"/>
              </a:buClr>
              <a:buSzPts val="2400"/>
              <a:buFont typeface="Roboto Slab"/>
              <a:buNone/>
            </a:pPr>
            <a:r>
              <a:rPr b="1" i="0" lang="en-US" sz="2400" u="sng">
                <a:solidFill>
                  <a:srgbClr val="00B0F0"/>
                </a:solidFill>
                <a:latin typeface="Roboto Slab"/>
                <a:ea typeface="Roboto Slab"/>
                <a:cs typeface="Roboto Slab"/>
                <a:sym typeface="Roboto Slab"/>
              </a:rPr>
              <a:t>Formal beim Siezen! </a:t>
            </a:r>
            <a:endParaRPr/>
          </a:p>
          <a:p>
            <a:pPr indent="0" lvl="0" marL="0" marR="0" rtl="0" algn="l">
              <a:lnSpc>
                <a:spcPct val="100000"/>
              </a:lnSpc>
              <a:spcBef>
                <a:spcPts val="0"/>
              </a:spcBef>
              <a:spcAft>
                <a:spcPts val="0"/>
              </a:spcAft>
              <a:buClr>
                <a:srgbClr val="00B0F0"/>
              </a:buClr>
              <a:buSzPts val="2400"/>
              <a:buFont typeface="Roboto Slab"/>
              <a:buNone/>
            </a:pPr>
            <a:r>
              <a:rPr b="1" i="0" lang="en-US" sz="2400" u="sng">
                <a:solidFill>
                  <a:srgbClr val="00B0F0"/>
                </a:solidFill>
                <a:latin typeface="Roboto Slab"/>
                <a:ea typeface="Roboto Slab"/>
                <a:cs typeface="Roboto Slab"/>
                <a:sym typeface="Roboto Slab"/>
              </a:rPr>
              <a:t> </a:t>
            </a:r>
            <a:endParaRPr/>
          </a:p>
          <a:p>
            <a:pPr indent="0" lvl="0" marL="0" marR="0" rtl="0" algn="l">
              <a:lnSpc>
                <a:spcPct val="100000"/>
              </a:lnSpc>
              <a:spcBef>
                <a:spcPts val="0"/>
              </a:spcBef>
              <a:spcAft>
                <a:spcPts val="0"/>
              </a:spcAft>
              <a:buClr>
                <a:srgbClr val="1D4730"/>
              </a:buClr>
              <a:buSzPts val="2400"/>
              <a:buFont typeface="Roboto Slab"/>
              <a:buNone/>
            </a:pPr>
            <a:r>
              <a:rPr b="0" i="0" lang="en-US" sz="2400" u="none">
                <a:solidFill>
                  <a:srgbClr val="1D4730"/>
                </a:solidFill>
                <a:latin typeface="Roboto Slab"/>
                <a:ea typeface="Roboto Slab"/>
                <a:cs typeface="Roboto Slab"/>
                <a:sym typeface="Roboto Slab"/>
              </a:rPr>
              <a:t>Guten Tag, </a:t>
            </a:r>
            <a:r>
              <a:rPr b="1" i="0" lang="en-US" sz="2400" u="none">
                <a:solidFill>
                  <a:srgbClr val="00B050"/>
                </a:solidFill>
                <a:latin typeface="Roboto Slab"/>
                <a:ea typeface="Roboto Slab"/>
                <a:cs typeface="Roboto Slab"/>
                <a:sym typeface="Roboto Slab"/>
              </a:rPr>
              <a:t>Herr</a:t>
            </a:r>
            <a:r>
              <a:rPr b="0" i="0" lang="en-US" sz="2400" u="none">
                <a:solidFill>
                  <a:srgbClr val="1D4730"/>
                </a:solidFill>
                <a:latin typeface="Roboto Slab"/>
                <a:ea typeface="Roboto Slab"/>
                <a:cs typeface="Roboto Slab"/>
                <a:sym typeface="Roboto Slab"/>
              </a:rPr>
              <a:t> Kreimer!</a:t>
            </a:r>
            <a:endParaRPr/>
          </a:p>
          <a:p>
            <a:pPr indent="0" lvl="0" marL="0" marR="0" rtl="0" algn="l">
              <a:lnSpc>
                <a:spcPct val="100000"/>
              </a:lnSpc>
              <a:spcBef>
                <a:spcPts val="0"/>
              </a:spcBef>
              <a:spcAft>
                <a:spcPts val="0"/>
              </a:spcAft>
              <a:buClr>
                <a:srgbClr val="1D4730"/>
              </a:buClr>
              <a:buSzPts val="2400"/>
              <a:buFont typeface="Roboto Slab"/>
              <a:buNone/>
            </a:pPr>
            <a:r>
              <a:rPr b="0" i="0" lang="en-US" sz="2400" u="none">
                <a:solidFill>
                  <a:srgbClr val="1D4730"/>
                </a:solidFill>
                <a:latin typeface="Roboto Slab"/>
                <a:ea typeface="Roboto Slab"/>
                <a:cs typeface="Roboto Slab"/>
                <a:sym typeface="Roboto Slab"/>
              </a:rPr>
              <a:t>Guten Morgen, </a:t>
            </a:r>
            <a:r>
              <a:rPr b="0" i="0" lang="en-US" sz="2400" u="none">
                <a:solidFill>
                  <a:srgbClr val="00B050"/>
                </a:solidFill>
                <a:latin typeface="Roboto Slab"/>
                <a:ea typeface="Roboto Slab"/>
                <a:cs typeface="Roboto Slab"/>
                <a:sym typeface="Roboto Slab"/>
              </a:rPr>
              <a:t>Frau</a:t>
            </a:r>
            <a:r>
              <a:rPr b="0" i="0" lang="en-US" sz="2400" u="none">
                <a:solidFill>
                  <a:srgbClr val="1D4730"/>
                </a:solidFill>
                <a:latin typeface="Roboto Slab"/>
                <a:ea typeface="Roboto Slab"/>
                <a:cs typeface="Roboto Slab"/>
                <a:sym typeface="Roboto Slab"/>
              </a:rPr>
              <a:t> Meyer!</a:t>
            </a:r>
            <a:endParaRPr/>
          </a:p>
          <a:p>
            <a:pPr indent="0" lvl="0" marL="0" marR="0" rtl="0" algn="l">
              <a:lnSpc>
                <a:spcPct val="100000"/>
              </a:lnSpc>
              <a:spcBef>
                <a:spcPts val="0"/>
              </a:spcBef>
              <a:spcAft>
                <a:spcPts val="0"/>
              </a:spcAft>
              <a:buClr>
                <a:srgbClr val="1D4730"/>
              </a:buClr>
              <a:buSzPts val="2400"/>
              <a:buFont typeface="Roboto Slab"/>
              <a:buNone/>
            </a:pPr>
            <a:r>
              <a:rPr b="0" i="0" lang="en-US" sz="2400" u="none">
                <a:solidFill>
                  <a:srgbClr val="1D4730"/>
                </a:solidFill>
                <a:latin typeface="Roboto Slab"/>
                <a:ea typeface="Roboto Slab"/>
                <a:cs typeface="Roboto Slab"/>
                <a:sym typeface="Roboto Slab"/>
              </a:rPr>
              <a:t>Guten Abend, </a:t>
            </a:r>
            <a:r>
              <a:rPr b="0" i="0" lang="en-US" sz="2400" u="none">
                <a:solidFill>
                  <a:srgbClr val="00B050"/>
                </a:solidFill>
                <a:latin typeface="Roboto Slab"/>
                <a:ea typeface="Roboto Slab"/>
                <a:cs typeface="Roboto Slab"/>
                <a:sym typeface="Roboto Slab"/>
              </a:rPr>
              <a:t>Fräulein</a:t>
            </a:r>
            <a:r>
              <a:rPr b="0" i="0" lang="en-US" sz="2400" u="none">
                <a:solidFill>
                  <a:srgbClr val="1D4730"/>
                </a:solidFill>
                <a:latin typeface="Roboto Slab"/>
                <a:ea typeface="Roboto Slab"/>
                <a:cs typeface="Roboto Slab"/>
                <a:sym typeface="Roboto Slab"/>
              </a:rPr>
              <a:t> Simmons!</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a:solidFill>
                <a:srgbClr val="1D4730"/>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1D4730"/>
              </a:buClr>
              <a:buSzPts val="2400"/>
              <a:buFont typeface="Roboto Slab"/>
              <a:buNone/>
            </a:pPr>
            <a:r>
              <a:rPr b="0" i="0" lang="en-US" sz="2400" u="none">
                <a:solidFill>
                  <a:srgbClr val="1D4730"/>
                </a:solidFill>
                <a:latin typeface="Roboto Slab"/>
                <a:ea typeface="Roboto Slab"/>
                <a:cs typeface="Roboto Slab"/>
                <a:sym typeface="Roboto Slab"/>
              </a:rPr>
              <a:t>In Österreich und im Süden Deutschlands: Grüß Gott!  </a:t>
            </a:r>
            <a:endParaRPr/>
          </a:p>
          <a:p>
            <a:pPr indent="0" lvl="0" marL="0" marR="0" rtl="0" algn="l">
              <a:lnSpc>
                <a:spcPct val="100000"/>
              </a:lnSpc>
              <a:spcBef>
                <a:spcPts val="0"/>
              </a:spcBef>
              <a:spcAft>
                <a:spcPts val="0"/>
              </a:spcAft>
              <a:buClr>
                <a:srgbClr val="1D4730"/>
              </a:buClr>
              <a:buSzPts val="2400"/>
              <a:buFont typeface="Roboto Slab"/>
              <a:buNone/>
            </a:pPr>
            <a:r>
              <a:rPr b="0" i="0" lang="en-US" sz="2400" u="none">
                <a:solidFill>
                  <a:srgbClr val="1D4730"/>
                </a:solidFill>
                <a:latin typeface="Roboto Slab"/>
                <a:ea typeface="Roboto Slab"/>
                <a:cs typeface="Roboto Slab"/>
                <a:sym typeface="Roboto Slab"/>
              </a:rPr>
              <a:t> </a:t>
            </a:r>
            <a:endParaRPr/>
          </a:p>
        </p:txBody>
      </p:sp>
      <p:pic>
        <p:nvPicPr>
          <p:cNvPr descr="Erasmus+ logo EN.jpg" id="123" name="Google Shape;123;p5"/>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sp>
        <p:nvSpPr>
          <p:cNvPr id="124" name="Google Shape;124;p5"/>
          <p:cNvSpPr txBox="1"/>
          <p:nvPr/>
        </p:nvSpPr>
        <p:spPr>
          <a:xfrm>
            <a:off x="749300" y="4543425"/>
            <a:ext cx="3217862" cy="276225"/>
          </a:xfrm>
          <a:prstGeom prst="rect">
            <a:avLst/>
          </a:prstGeom>
          <a:solidFill>
            <a:srgbClr val="6E9D4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130" name="Google Shape;130;p6"/>
          <p:cNvPicPr preferRelativeResize="0"/>
          <p:nvPr/>
        </p:nvPicPr>
        <p:blipFill rotWithShape="1">
          <a:blip r:embed="rId3">
            <a:alphaModFix/>
          </a:blip>
          <a:srcRect b="0" l="0" r="0" t="0"/>
          <a:stretch/>
        </p:blipFill>
        <p:spPr>
          <a:xfrm>
            <a:off x="371475" y="188912"/>
            <a:ext cx="2593975" cy="571500"/>
          </a:xfrm>
          <a:prstGeom prst="rect">
            <a:avLst/>
          </a:prstGeom>
          <a:noFill/>
          <a:ln>
            <a:noFill/>
          </a:ln>
        </p:spPr>
      </p:pic>
      <p:sp>
        <p:nvSpPr>
          <p:cNvPr id="131" name="Google Shape;131;p6"/>
          <p:cNvSpPr txBox="1"/>
          <p:nvPr/>
        </p:nvSpPr>
        <p:spPr>
          <a:xfrm>
            <a:off x="850900" y="4718050"/>
            <a:ext cx="3217862" cy="276225"/>
          </a:xfrm>
          <a:prstGeom prst="rect">
            <a:avLst/>
          </a:prstGeom>
          <a:solidFill>
            <a:srgbClr val="6E9D4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p:txBody>
      </p:sp>
      <p:sp>
        <p:nvSpPr>
          <p:cNvPr id="132" name="Google Shape;132;p6"/>
          <p:cNvSpPr txBox="1"/>
          <p:nvPr/>
        </p:nvSpPr>
        <p:spPr>
          <a:xfrm>
            <a:off x="2024062" y="644525"/>
            <a:ext cx="7416800" cy="12001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B0F0"/>
              </a:buClr>
              <a:buSzPts val="2400"/>
              <a:buFont typeface="Roboto Slab"/>
              <a:buNone/>
            </a:pPr>
            <a:r>
              <a:rPr b="1" i="0" lang="en-US" sz="2400" u="sng">
                <a:solidFill>
                  <a:srgbClr val="00B0F0"/>
                </a:solidFill>
                <a:latin typeface="Roboto Slab"/>
                <a:ea typeface="Roboto Slab"/>
                <a:cs typeface="Roboto Slab"/>
                <a:sym typeface="Roboto Slab"/>
              </a:rPr>
              <a:t>Verabschiedungen</a:t>
            </a:r>
            <a:endParaRPr/>
          </a:p>
          <a:p>
            <a:pPr indent="0" lvl="0" marL="0" marR="0" rtl="0" algn="l">
              <a:lnSpc>
                <a:spcPct val="100000"/>
              </a:lnSpc>
              <a:spcBef>
                <a:spcPts val="0"/>
              </a:spcBef>
              <a:spcAft>
                <a:spcPts val="0"/>
              </a:spcAft>
              <a:buClr>
                <a:srgbClr val="00B0F0"/>
              </a:buClr>
              <a:buSzPts val="2400"/>
              <a:buFont typeface="Roboto Slab"/>
              <a:buNone/>
            </a:pPr>
            <a:r>
              <a:rPr b="1" i="0" lang="en-US" sz="2400" u="sng">
                <a:solidFill>
                  <a:srgbClr val="00B0F0"/>
                </a:solidFill>
                <a:latin typeface="Roboto Slab"/>
                <a:ea typeface="Roboto Slab"/>
                <a:cs typeface="Roboto Slab"/>
                <a:sym typeface="Roboto Slab"/>
              </a:rPr>
              <a:t>Formal beim Siezen!</a:t>
            </a:r>
            <a:endParaRPr/>
          </a:p>
          <a:p>
            <a:pPr indent="0" lvl="0" marL="0" marR="0" rtl="0" algn="l">
              <a:lnSpc>
                <a:spcPct val="100000"/>
              </a:lnSpc>
              <a:spcBef>
                <a:spcPts val="0"/>
              </a:spcBef>
              <a:spcAft>
                <a:spcPts val="0"/>
              </a:spcAft>
              <a:buNone/>
            </a:pPr>
            <a:r>
              <a:t/>
            </a:r>
            <a:endParaRPr b="1" i="0" sz="2400" u="sng">
              <a:solidFill>
                <a:srgbClr val="00B0F0"/>
              </a:solidFill>
              <a:latin typeface="Roboto Slab"/>
              <a:ea typeface="Roboto Slab"/>
              <a:cs typeface="Roboto Slab"/>
              <a:sym typeface="Roboto Slab"/>
            </a:endParaRPr>
          </a:p>
        </p:txBody>
      </p:sp>
      <p:pic>
        <p:nvPicPr>
          <p:cNvPr id="133" name="Google Shape;133;p6"/>
          <p:cNvPicPr preferRelativeResize="0"/>
          <p:nvPr/>
        </p:nvPicPr>
        <p:blipFill rotWithShape="1">
          <a:blip r:embed="rId4">
            <a:alphaModFix/>
          </a:blip>
          <a:srcRect b="0" l="0" r="0" t="0"/>
          <a:stretch/>
        </p:blipFill>
        <p:spPr>
          <a:xfrm>
            <a:off x="1258887" y="1887537"/>
            <a:ext cx="552450" cy="347662"/>
          </a:xfrm>
          <a:prstGeom prst="rect">
            <a:avLst/>
          </a:prstGeom>
          <a:noFill/>
          <a:ln>
            <a:noFill/>
          </a:ln>
        </p:spPr>
      </p:pic>
      <p:pic>
        <p:nvPicPr>
          <p:cNvPr id="134" name="Google Shape;134;p6"/>
          <p:cNvPicPr preferRelativeResize="0"/>
          <p:nvPr/>
        </p:nvPicPr>
        <p:blipFill rotWithShape="1">
          <a:blip r:embed="rId5">
            <a:alphaModFix/>
          </a:blip>
          <a:srcRect b="0" l="0" r="0" t="0"/>
          <a:stretch/>
        </p:blipFill>
        <p:spPr>
          <a:xfrm>
            <a:off x="1928812" y="1884362"/>
            <a:ext cx="552450" cy="354012"/>
          </a:xfrm>
          <a:prstGeom prst="rect">
            <a:avLst/>
          </a:prstGeom>
          <a:noFill/>
          <a:ln>
            <a:noFill/>
          </a:ln>
        </p:spPr>
      </p:pic>
      <p:pic>
        <p:nvPicPr>
          <p:cNvPr id="135" name="Google Shape;135;p6"/>
          <p:cNvPicPr preferRelativeResize="0"/>
          <p:nvPr/>
        </p:nvPicPr>
        <p:blipFill rotWithShape="1">
          <a:blip r:embed="rId6">
            <a:alphaModFix/>
          </a:blip>
          <a:srcRect b="0" l="0" r="0" t="0"/>
          <a:stretch/>
        </p:blipFill>
        <p:spPr>
          <a:xfrm>
            <a:off x="2552700" y="1887537"/>
            <a:ext cx="565150" cy="365125"/>
          </a:xfrm>
          <a:prstGeom prst="rect">
            <a:avLst/>
          </a:prstGeom>
          <a:noFill/>
          <a:ln>
            <a:noFill/>
          </a:ln>
        </p:spPr>
      </p:pic>
      <p:sp>
        <p:nvSpPr>
          <p:cNvPr id="136" name="Google Shape;136;p6"/>
          <p:cNvSpPr txBox="1"/>
          <p:nvPr/>
        </p:nvSpPr>
        <p:spPr>
          <a:xfrm>
            <a:off x="3419475" y="1884362"/>
            <a:ext cx="4465637"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B0F0"/>
              </a:buClr>
              <a:buSzPts val="2400"/>
              <a:buFont typeface="Roboto Slab"/>
              <a:buNone/>
            </a:pPr>
            <a:r>
              <a:rPr b="1" i="0" lang="en-US" sz="2400" u="none">
                <a:solidFill>
                  <a:srgbClr val="00B0F0"/>
                </a:solidFill>
                <a:latin typeface="Roboto Slab"/>
                <a:ea typeface="Roboto Slab"/>
                <a:cs typeface="Roboto Slab"/>
                <a:sym typeface="Roboto Slab"/>
              </a:rPr>
              <a:t>Auf Wiedersehen!</a:t>
            </a:r>
            <a:endParaRPr/>
          </a:p>
        </p:txBody>
      </p:sp>
      <p:pic>
        <p:nvPicPr>
          <p:cNvPr id="137" name="Google Shape;137;p6"/>
          <p:cNvPicPr preferRelativeResize="0"/>
          <p:nvPr/>
        </p:nvPicPr>
        <p:blipFill rotWithShape="1">
          <a:blip r:embed="rId5">
            <a:alphaModFix/>
          </a:blip>
          <a:srcRect b="0" l="0" r="0" t="0"/>
          <a:stretch/>
        </p:blipFill>
        <p:spPr>
          <a:xfrm>
            <a:off x="1238250" y="2538412"/>
            <a:ext cx="674687" cy="433387"/>
          </a:xfrm>
          <a:prstGeom prst="rect">
            <a:avLst/>
          </a:prstGeom>
          <a:noFill/>
          <a:ln>
            <a:noFill/>
          </a:ln>
        </p:spPr>
      </p:pic>
      <p:sp>
        <p:nvSpPr>
          <p:cNvPr id="138" name="Google Shape;138;p6"/>
          <p:cNvSpPr txBox="1"/>
          <p:nvPr/>
        </p:nvSpPr>
        <p:spPr>
          <a:xfrm>
            <a:off x="2051050" y="2571750"/>
            <a:ext cx="4608512" cy="12001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Roboto Slab"/>
              <a:buNone/>
            </a:pPr>
            <a:r>
              <a:rPr b="0" i="0" lang="en-US" sz="2400" u="none">
                <a:solidFill>
                  <a:srgbClr val="000000"/>
                </a:solidFill>
                <a:latin typeface="Roboto Slab"/>
                <a:ea typeface="Roboto Slab"/>
                <a:cs typeface="Roboto Slab"/>
                <a:sym typeface="Roboto Slab"/>
              </a:rPr>
              <a:t>im Süden und auch im Süden</a:t>
            </a:r>
            <a:endParaRPr/>
          </a:p>
          <a:p>
            <a:pPr indent="0" lvl="0" marL="0" marR="0" rtl="0" algn="l">
              <a:lnSpc>
                <a:spcPct val="100000"/>
              </a:lnSpc>
              <a:spcBef>
                <a:spcPts val="0"/>
              </a:spcBef>
              <a:spcAft>
                <a:spcPts val="0"/>
              </a:spcAft>
              <a:buClr>
                <a:srgbClr val="00B0F0"/>
              </a:buClr>
              <a:buSzPts val="2400"/>
              <a:buFont typeface="Roboto Slab"/>
              <a:buNone/>
            </a:pPr>
            <a:r>
              <a:rPr b="1" i="0" lang="en-US" sz="2400" u="none">
                <a:solidFill>
                  <a:srgbClr val="00B0F0"/>
                </a:solidFill>
                <a:latin typeface="Roboto Slab"/>
                <a:ea typeface="Roboto Slab"/>
                <a:cs typeface="Roboto Slab"/>
                <a:sym typeface="Roboto Slab"/>
              </a:rPr>
              <a:t>Auf Wiederschauen!</a:t>
            </a:r>
            <a:endParaRPr/>
          </a:p>
          <a:p>
            <a:pPr indent="0" lvl="0" marL="0" marR="0" rtl="0" algn="l">
              <a:lnSpc>
                <a:spcPct val="100000"/>
              </a:lnSpc>
              <a:spcBef>
                <a:spcPts val="0"/>
              </a:spcBef>
              <a:spcAft>
                <a:spcPts val="0"/>
              </a:spcAft>
              <a:buNone/>
            </a:pPr>
            <a:r>
              <a:t/>
            </a:r>
            <a:endParaRPr b="1" i="0" sz="2400" u="none">
              <a:solidFill>
                <a:srgbClr val="00B0F0"/>
              </a:solidFill>
              <a:latin typeface="Roboto Slab"/>
              <a:ea typeface="Roboto Slab"/>
              <a:cs typeface="Roboto Slab"/>
              <a:sym typeface="Roboto Slab"/>
            </a:endParaRPr>
          </a:p>
        </p:txBody>
      </p:sp>
      <p:pic>
        <p:nvPicPr>
          <p:cNvPr id="139" name="Google Shape;139;p6"/>
          <p:cNvPicPr preferRelativeResize="0"/>
          <p:nvPr/>
        </p:nvPicPr>
        <p:blipFill rotWithShape="1">
          <a:blip r:embed="rId4">
            <a:alphaModFix/>
          </a:blip>
          <a:srcRect b="0" l="0" r="0" t="0"/>
          <a:stretch/>
        </p:blipFill>
        <p:spPr>
          <a:xfrm>
            <a:off x="6659562" y="2492375"/>
            <a:ext cx="735012" cy="460375"/>
          </a:xfrm>
          <a:prstGeom prst="rect">
            <a:avLst/>
          </a:prstGeom>
          <a:noFill/>
          <a:ln>
            <a:noFill/>
          </a:ln>
        </p:spPr>
      </p:pic>
      <p:sp>
        <p:nvSpPr>
          <p:cNvPr id="140" name="Google Shape;140;p6"/>
          <p:cNvSpPr txBox="1"/>
          <p:nvPr/>
        </p:nvSpPr>
        <p:spPr>
          <a:xfrm>
            <a:off x="1377950" y="3579812"/>
            <a:ext cx="962025" cy="5127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id="141" name="Google Shape;141;p6"/>
          <p:cNvPicPr preferRelativeResize="0"/>
          <p:nvPr/>
        </p:nvPicPr>
        <p:blipFill rotWithShape="1">
          <a:blip r:embed="rId6">
            <a:alphaModFix/>
          </a:blip>
          <a:srcRect b="0" l="0" r="0" t="0"/>
          <a:stretch/>
        </p:blipFill>
        <p:spPr>
          <a:xfrm>
            <a:off x="1258887" y="3576637"/>
            <a:ext cx="777875" cy="500062"/>
          </a:xfrm>
          <a:prstGeom prst="rect">
            <a:avLst/>
          </a:prstGeom>
          <a:noFill/>
          <a:ln>
            <a:noFill/>
          </a:ln>
        </p:spPr>
      </p:pic>
      <p:sp>
        <p:nvSpPr>
          <p:cNvPr id="142" name="Google Shape;142;p6"/>
          <p:cNvSpPr txBox="1"/>
          <p:nvPr/>
        </p:nvSpPr>
        <p:spPr>
          <a:xfrm>
            <a:off x="2205037" y="3508375"/>
            <a:ext cx="3217862"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B0F0"/>
              </a:buClr>
              <a:buSzPts val="2400"/>
              <a:buFont typeface="Roboto Slab"/>
              <a:buNone/>
            </a:pPr>
            <a:r>
              <a:rPr b="1" i="0" lang="en-US" sz="2400" u="none">
                <a:solidFill>
                  <a:srgbClr val="00B0F0"/>
                </a:solidFill>
                <a:latin typeface="Roboto Slab"/>
                <a:ea typeface="Roboto Slab"/>
                <a:cs typeface="Roboto Slab"/>
                <a:sym typeface="Roboto Slab"/>
              </a:rPr>
              <a:t>Auf Wiederluage! </a:t>
            </a:r>
            <a:endParaRPr/>
          </a:p>
          <a:p>
            <a:pPr indent="0" lvl="0" marL="0" marR="0" rtl="0" algn="l">
              <a:lnSpc>
                <a:spcPct val="100000"/>
              </a:lnSpc>
              <a:spcBef>
                <a:spcPts val="0"/>
              </a:spcBef>
              <a:spcAft>
                <a:spcPts val="0"/>
              </a:spcAft>
              <a:buClr>
                <a:srgbClr val="000000"/>
              </a:buClr>
              <a:buSzPts val="2400"/>
              <a:buFont typeface="Roboto Slab"/>
              <a:buNone/>
            </a:pPr>
            <a:r>
              <a:rPr b="0" i="0" lang="en-US" sz="2400" u="none">
                <a:solidFill>
                  <a:srgbClr val="000000"/>
                </a:solidFill>
                <a:latin typeface="Roboto Slab"/>
                <a:ea typeface="Roboto Slab"/>
                <a:cs typeface="Roboto Slab"/>
                <a:sym typeface="Roboto Slab"/>
              </a:rPr>
              <a:t>/ luaga = schauen/</a:t>
            </a:r>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148" name="Google Shape;148;p7"/>
          <p:cNvPicPr preferRelativeResize="0"/>
          <p:nvPr/>
        </p:nvPicPr>
        <p:blipFill rotWithShape="1">
          <a:blip r:embed="rId3">
            <a:alphaModFix/>
          </a:blip>
          <a:srcRect b="0" l="0" r="0" t="0"/>
          <a:stretch/>
        </p:blipFill>
        <p:spPr>
          <a:xfrm>
            <a:off x="323850" y="285750"/>
            <a:ext cx="2593975" cy="571500"/>
          </a:xfrm>
          <a:prstGeom prst="rect">
            <a:avLst/>
          </a:prstGeom>
          <a:noFill/>
          <a:ln>
            <a:noFill/>
          </a:ln>
        </p:spPr>
      </p:pic>
      <p:sp>
        <p:nvSpPr>
          <p:cNvPr id="149" name="Google Shape;149;p7"/>
          <p:cNvSpPr txBox="1"/>
          <p:nvPr/>
        </p:nvSpPr>
        <p:spPr>
          <a:xfrm>
            <a:off x="850900" y="4718050"/>
            <a:ext cx="3217862" cy="276225"/>
          </a:xfrm>
          <a:prstGeom prst="rect">
            <a:avLst/>
          </a:prstGeom>
          <a:solidFill>
            <a:srgbClr val="6E9D4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p:txBody>
      </p:sp>
      <p:sp>
        <p:nvSpPr>
          <p:cNvPr id="150" name="Google Shape;150;p7"/>
          <p:cNvSpPr txBox="1"/>
          <p:nvPr/>
        </p:nvSpPr>
        <p:spPr>
          <a:xfrm>
            <a:off x="1116012" y="915987"/>
            <a:ext cx="7488237" cy="26765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B0F0"/>
              </a:buClr>
              <a:buSzPts val="2400"/>
              <a:buFont typeface="Roboto Slab"/>
              <a:buNone/>
            </a:pPr>
            <a:r>
              <a:rPr b="1" i="0" lang="en-US" sz="2400" u="none">
                <a:solidFill>
                  <a:srgbClr val="00B0F0"/>
                </a:solidFill>
                <a:latin typeface="Roboto Slab"/>
                <a:ea typeface="Roboto Slab"/>
                <a:cs typeface="Roboto Slab"/>
                <a:sym typeface="Roboto Slab"/>
              </a:rPr>
              <a:t>Verabschiedungen unter</a:t>
            </a:r>
            <a:endParaRPr/>
          </a:p>
          <a:p>
            <a:pPr indent="0" lvl="0" marL="0" marR="0" rtl="0" algn="l">
              <a:lnSpc>
                <a:spcPct val="100000"/>
              </a:lnSpc>
              <a:spcBef>
                <a:spcPts val="0"/>
              </a:spcBef>
              <a:spcAft>
                <a:spcPts val="0"/>
              </a:spcAft>
              <a:buClr>
                <a:srgbClr val="00B0F0"/>
              </a:buClr>
              <a:buSzPts val="2400"/>
              <a:buFont typeface="Roboto Slab"/>
              <a:buNone/>
            </a:pPr>
            <a:r>
              <a:rPr b="1" i="0" lang="en-US" sz="2400" u="none">
                <a:solidFill>
                  <a:srgbClr val="00B0F0"/>
                </a:solidFill>
                <a:latin typeface="Roboto Slab"/>
                <a:ea typeface="Roboto Slab"/>
                <a:cs typeface="Roboto Slab"/>
                <a:sym typeface="Roboto Slab"/>
              </a:rPr>
              <a:t>Freunden und Bekannten </a:t>
            </a:r>
            <a:endParaRPr/>
          </a:p>
          <a:p>
            <a:pPr indent="0" lvl="0" marL="0" marR="0" rtl="0" algn="l">
              <a:lnSpc>
                <a:spcPct val="100000"/>
              </a:lnSpc>
              <a:spcBef>
                <a:spcPts val="0"/>
              </a:spcBef>
              <a:spcAft>
                <a:spcPts val="0"/>
              </a:spcAft>
              <a:buClr>
                <a:srgbClr val="00B0F0"/>
              </a:buClr>
              <a:buSzPts val="2400"/>
              <a:buFont typeface="Roboto Slab"/>
              <a:buNone/>
            </a:pPr>
            <a:r>
              <a:rPr b="1" i="0" lang="en-US" sz="2400" u="none">
                <a:solidFill>
                  <a:srgbClr val="00B0F0"/>
                </a:solidFill>
                <a:latin typeface="Roboto Slab"/>
                <a:ea typeface="Roboto Slab"/>
                <a:cs typeface="Roboto Slab"/>
                <a:sym typeface="Roboto Slab"/>
              </a:rPr>
              <a:t>Tschüs/s/!</a:t>
            </a:r>
            <a:endParaRPr/>
          </a:p>
          <a:p>
            <a:pPr indent="0" lvl="0" marL="0" marR="0" rtl="0" algn="l">
              <a:lnSpc>
                <a:spcPct val="100000"/>
              </a:lnSpc>
              <a:spcBef>
                <a:spcPts val="0"/>
              </a:spcBef>
              <a:spcAft>
                <a:spcPts val="0"/>
              </a:spcAft>
              <a:buClr>
                <a:srgbClr val="00B0F0"/>
              </a:buClr>
              <a:buSzPts val="2400"/>
              <a:buFont typeface="Roboto Slab"/>
              <a:buNone/>
            </a:pPr>
            <a:r>
              <a:rPr b="1" i="0" lang="en-US" sz="2400" u="none">
                <a:solidFill>
                  <a:srgbClr val="00B0F0"/>
                </a:solidFill>
                <a:latin typeface="Roboto Slab"/>
                <a:ea typeface="Roboto Slab"/>
                <a:cs typeface="Roboto Slab"/>
                <a:sym typeface="Roboto Slab"/>
              </a:rPr>
              <a:t>   </a:t>
            </a:r>
            <a:endParaRPr/>
          </a:p>
          <a:p>
            <a:pPr indent="0" lvl="0" marL="0" marR="0" rtl="0" algn="l">
              <a:lnSpc>
                <a:spcPct val="100000"/>
              </a:lnSpc>
              <a:spcBef>
                <a:spcPts val="0"/>
              </a:spcBef>
              <a:spcAft>
                <a:spcPts val="0"/>
              </a:spcAft>
              <a:buClr>
                <a:srgbClr val="00B0F0"/>
              </a:buClr>
              <a:buSzPts val="2400"/>
              <a:buFont typeface="Roboto Slab"/>
              <a:buNone/>
            </a:pPr>
            <a:r>
              <a:rPr b="1" i="0" lang="en-US" sz="2400" u="none">
                <a:solidFill>
                  <a:srgbClr val="00B0F0"/>
                </a:solidFill>
                <a:latin typeface="Roboto Slab"/>
                <a:ea typeface="Roboto Slab"/>
                <a:cs typeface="Roboto Slab"/>
                <a:sym typeface="Roboto Slab"/>
              </a:rPr>
              <a:t>Servus!</a:t>
            </a:r>
            <a:endParaRPr/>
          </a:p>
          <a:p>
            <a:pPr indent="0" lvl="0" marL="0" marR="0" rtl="0" algn="l">
              <a:lnSpc>
                <a:spcPct val="100000"/>
              </a:lnSpc>
              <a:spcBef>
                <a:spcPts val="0"/>
              </a:spcBef>
              <a:spcAft>
                <a:spcPts val="0"/>
              </a:spcAft>
              <a:buClr>
                <a:srgbClr val="000000"/>
              </a:buClr>
              <a:buSzPts val="2400"/>
              <a:buFont typeface="Arial"/>
              <a:buNone/>
            </a:pPr>
            <a:r>
              <a:t/>
            </a:r>
            <a:endParaRPr b="1" i="0" sz="2400" u="none">
              <a:solidFill>
                <a:srgbClr val="00B0F0"/>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00B0F0"/>
              </a:buClr>
              <a:buSzPts val="2400"/>
              <a:buFont typeface="Roboto Slab"/>
              <a:buNone/>
            </a:pPr>
            <a:r>
              <a:rPr b="1" i="0" lang="en-US" sz="2400" u="none">
                <a:solidFill>
                  <a:srgbClr val="00B0F0"/>
                </a:solidFill>
                <a:latin typeface="Roboto Slab"/>
                <a:ea typeface="Roboto Slab"/>
                <a:cs typeface="Roboto Slab"/>
                <a:sym typeface="Roboto Slab"/>
              </a:rPr>
              <a:t>Ade!</a:t>
            </a:r>
            <a:endParaRPr/>
          </a:p>
        </p:txBody>
      </p:sp>
      <p:pic>
        <p:nvPicPr>
          <p:cNvPr id="151" name="Google Shape;151;p7"/>
          <p:cNvPicPr preferRelativeResize="0"/>
          <p:nvPr/>
        </p:nvPicPr>
        <p:blipFill rotWithShape="1">
          <a:blip r:embed="rId4">
            <a:alphaModFix/>
          </a:blip>
          <a:srcRect b="0" l="0" r="0" t="0"/>
          <a:stretch/>
        </p:blipFill>
        <p:spPr>
          <a:xfrm>
            <a:off x="3082925" y="1749425"/>
            <a:ext cx="458787" cy="288925"/>
          </a:xfrm>
          <a:prstGeom prst="rect">
            <a:avLst/>
          </a:prstGeom>
          <a:noFill/>
          <a:ln>
            <a:noFill/>
          </a:ln>
        </p:spPr>
      </p:pic>
      <p:pic>
        <p:nvPicPr>
          <p:cNvPr id="152" name="Google Shape;152;p7"/>
          <p:cNvPicPr preferRelativeResize="0"/>
          <p:nvPr/>
        </p:nvPicPr>
        <p:blipFill rotWithShape="1">
          <a:blip r:embed="rId5">
            <a:alphaModFix/>
          </a:blip>
          <a:srcRect b="0" l="0" r="0" t="0"/>
          <a:stretch/>
        </p:blipFill>
        <p:spPr>
          <a:xfrm>
            <a:off x="2051050" y="3209925"/>
            <a:ext cx="527050" cy="338137"/>
          </a:xfrm>
          <a:prstGeom prst="rect">
            <a:avLst/>
          </a:prstGeom>
          <a:noFill/>
          <a:ln>
            <a:noFill/>
          </a:ln>
        </p:spPr>
      </p:pic>
      <p:sp>
        <p:nvSpPr>
          <p:cNvPr id="153" name="Google Shape;153;p7"/>
          <p:cNvSpPr txBox="1"/>
          <p:nvPr/>
        </p:nvSpPr>
        <p:spPr>
          <a:xfrm>
            <a:off x="4572000" y="1924050"/>
            <a:ext cx="1439862"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id="154" name="Google Shape;154;p7"/>
          <p:cNvPicPr preferRelativeResize="0"/>
          <p:nvPr/>
        </p:nvPicPr>
        <p:blipFill rotWithShape="1">
          <a:blip r:embed="rId6">
            <a:alphaModFix/>
          </a:blip>
          <a:srcRect b="0" l="0" r="0" t="0"/>
          <a:stretch/>
        </p:blipFill>
        <p:spPr>
          <a:xfrm>
            <a:off x="2555875" y="2384425"/>
            <a:ext cx="527050" cy="374650"/>
          </a:xfrm>
          <a:prstGeom prst="rect">
            <a:avLst/>
          </a:prstGeom>
          <a:noFill/>
          <a:ln>
            <a:noFill/>
          </a:ln>
        </p:spPr>
      </p:pic>
      <p:sp>
        <p:nvSpPr>
          <p:cNvPr id="155" name="Google Shape;155;p7"/>
          <p:cNvSpPr txBox="1"/>
          <p:nvPr/>
        </p:nvSpPr>
        <p:spPr>
          <a:xfrm>
            <a:off x="3302000" y="1835150"/>
            <a:ext cx="766762" cy="2778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id="156" name="Google Shape;156;p7"/>
          <p:cNvPicPr preferRelativeResize="0"/>
          <p:nvPr/>
        </p:nvPicPr>
        <p:blipFill rotWithShape="1">
          <a:blip r:embed="rId6">
            <a:alphaModFix/>
          </a:blip>
          <a:srcRect b="0" l="0" r="0" t="0"/>
          <a:stretch/>
        </p:blipFill>
        <p:spPr>
          <a:xfrm>
            <a:off x="3743325" y="1735137"/>
            <a:ext cx="458787" cy="327025"/>
          </a:xfrm>
          <a:prstGeom prst="rect">
            <a:avLst/>
          </a:prstGeom>
          <a:noFill/>
          <a:ln>
            <a:noFill/>
          </a:ln>
        </p:spPr>
      </p:pic>
      <p:pic>
        <p:nvPicPr>
          <p:cNvPr id="157" name="Google Shape;157;p7"/>
          <p:cNvPicPr preferRelativeResize="0"/>
          <p:nvPr/>
        </p:nvPicPr>
        <p:blipFill rotWithShape="1">
          <a:blip r:embed="rId7">
            <a:alphaModFix/>
          </a:blip>
          <a:srcRect b="0" l="0" r="0" t="0"/>
          <a:stretch/>
        </p:blipFill>
        <p:spPr>
          <a:xfrm>
            <a:off x="5205412" y="484187"/>
            <a:ext cx="3217862" cy="4543425"/>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163" name="Google Shape;163;p8"/>
          <p:cNvPicPr preferRelativeResize="0"/>
          <p:nvPr/>
        </p:nvPicPr>
        <p:blipFill rotWithShape="1">
          <a:blip r:embed="rId3">
            <a:alphaModFix/>
          </a:blip>
          <a:srcRect b="0" l="0" r="0" t="0"/>
          <a:stretch/>
        </p:blipFill>
        <p:spPr>
          <a:xfrm>
            <a:off x="349250" y="341312"/>
            <a:ext cx="2593975" cy="571500"/>
          </a:xfrm>
          <a:prstGeom prst="rect">
            <a:avLst/>
          </a:prstGeom>
          <a:noFill/>
          <a:ln>
            <a:noFill/>
          </a:ln>
        </p:spPr>
      </p:pic>
      <p:sp>
        <p:nvSpPr>
          <p:cNvPr id="164" name="Google Shape;164;p8"/>
          <p:cNvSpPr txBox="1"/>
          <p:nvPr/>
        </p:nvSpPr>
        <p:spPr>
          <a:xfrm>
            <a:off x="850900" y="4718050"/>
            <a:ext cx="3217862" cy="276225"/>
          </a:xfrm>
          <a:prstGeom prst="rect">
            <a:avLst/>
          </a:prstGeom>
          <a:solidFill>
            <a:srgbClr val="6E9D4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p:txBody>
      </p:sp>
      <p:sp>
        <p:nvSpPr>
          <p:cNvPr id="165" name="Google Shape;165;p8"/>
          <p:cNvSpPr txBox="1"/>
          <p:nvPr/>
        </p:nvSpPr>
        <p:spPr>
          <a:xfrm>
            <a:off x="684212" y="1046162"/>
            <a:ext cx="7775575" cy="23082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400"/>
              <a:buFont typeface="Roboto Slab"/>
              <a:buNone/>
            </a:pPr>
            <a:r>
              <a:rPr b="1" i="0" lang="en-US" sz="2400" u="sng">
                <a:solidFill>
                  <a:srgbClr val="2C6A49"/>
                </a:solidFill>
                <a:latin typeface="Roboto Slab"/>
                <a:ea typeface="Roboto Slab"/>
                <a:cs typeface="Roboto Slab"/>
                <a:sym typeface="Roboto Slab"/>
              </a:rPr>
              <a:t>Grüße und Verabschiedungen</a:t>
            </a:r>
            <a:endParaRPr/>
          </a:p>
          <a:p>
            <a:pPr indent="0" lvl="0" marL="0" marR="0" rtl="0" algn="l">
              <a:lnSpc>
                <a:spcPct val="100000"/>
              </a:lnSpc>
              <a:spcBef>
                <a:spcPts val="0"/>
              </a:spcBef>
              <a:spcAft>
                <a:spcPts val="0"/>
              </a:spcAft>
              <a:buClr>
                <a:srgbClr val="000000"/>
              </a:buClr>
              <a:buSzPts val="2400"/>
              <a:buFont typeface="Arial"/>
              <a:buNone/>
            </a:pPr>
            <a:r>
              <a:t/>
            </a:r>
            <a:endParaRPr b="1" i="0" sz="2400" u="sng">
              <a:solidFill>
                <a:srgbClr val="2C6A49"/>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2C6A49"/>
              </a:buClr>
              <a:buSzPts val="2400"/>
              <a:buFont typeface="Arial"/>
              <a:buNone/>
            </a:pPr>
            <a:r>
              <a:rPr b="1" i="0" lang="en-US" sz="2400" u="sng">
                <a:solidFill>
                  <a:srgbClr val="2C6A49"/>
                </a:solidFill>
                <a:latin typeface="Arial"/>
                <a:ea typeface="Arial"/>
                <a:cs typeface="Arial"/>
                <a:sym typeface="Arial"/>
                <a:hlinkClick r:id="rId4">
                  <a:extLst>
                    <a:ext uri="{A12FA001-AC4F-418D-AE19-62706E023703}">
                      <ahyp:hlinkClr val="tx"/>
                    </a:ext>
                  </a:extLst>
                </a:hlinkClick>
              </a:rPr>
              <a:t>Siezen oder Duzen?</a:t>
            </a:r>
            <a:endParaRPr/>
          </a:p>
          <a:p>
            <a:pPr indent="0" lvl="0" marL="0" marR="0" rtl="0" algn="l">
              <a:lnSpc>
                <a:spcPct val="100000"/>
              </a:lnSpc>
              <a:spcBef>
                <a:spcPts val="0"/>
              </a:spcBef>
              <a:spcAft>
                <a:spcPts val="0"/>
              </a:spcAft>
              <a:buClr>
                <a:srgbClr val="000000"/>
              </a:buClr>
              <a:buSzPts val="2400"/>
              <a:buFont typeface="Arial"/>
              <a:buNone/>
            </a:pPr>
            <a:r>
              <a:t/>
            </a:r>
            <a:endParaRPr b="1" i="0" sz="2400" u="sng">
              <a:solidFill>
                <a:srgbClr val="2C6A49"/>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2C6A49"/>
              </a:buClr>
              <a:buSzPts val="2400"/>
              <a:buFont typeface="Arial"/>
              <a:buNone/>
            </a:pPr>
            <a:r>
              <a:rPr b="1" i="0" lang="en-US" sz="2400" u="sng">
                <a:solidFill>
                  <a:srgbClr val="2C6A49"/>
                </a:solidFill>
                <a:latin typeface="Arial"/>
                <a:ea typeface="Arial"/>
                <a:cs typeface="Arial"/>
                <a:sym typeface="Arial"/>
                <a:hlinkClick r:id="rId5">
                  <a:extLst>
                    <a:ext uri="{A12FA001-AC4F-418D-AE19-62706E023703}">
                      <ahyp:hlinkClr val="tx"/>
                    </a:ext>
                  </a:extLst>
                </a:hlinkClick>
              </a:rPr>
              <a:t>Sie? Du?</a:t>
            </a:r>
            <a:endParaRPr/>
          </a:p>
          <a:p>
            <a:pPr indent="0" lvl="0" marL="0" marR="0" rtl="0" algn="l">
              <a:lnSpc>
                <a:spcPct val="100000"/>
              </a:lnSpc>
              <a:spcBef>
                <a:spcPts val="0"/>
              </a:spcBef>
              <a:spcAft>
                <a:spcPts val="0"/>
              </a:spcAft>
              <a:buNone/>
            </a:pPr>
            <a:r>
              <a:t/>
            </a:r>
            <a:endParaRPr b="1" i="0" sz="2400" u="sng">
              <a:solidFill>
                <a:srgbClr val="2C6A49"/>
              </a:solidFill>
              <a:latin typeface="Arial"/>
              <a:ea typeface="Arial"/>
              <a:cs typeface="Arial"/>
              <a:sym typeface="Arial"/>
              <a:hlinkClick r:id="rId6">
                <a:extLst>
                  <a:ext uri="{A12FA001-AC4F-418D-AE19-62706E023703}">
                    <ahyp:hlinkClr val="tx"/>
                  </a:ext>
                </a:extLst>
              </a:hlinkClick>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9"/>
          <p:cNvSpPr txBox="1"/>
          <p:nvPr>
            <p:ph type="ctrTitle"/>
          </p:nvPr>
        </p:nvSpPr>
        <p:spPr>
          <a:xfrm>
            <a:off x="3730625" y="2019300"/>
            <a:ext cx="5413375" cy="197008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Roboto Slab"/>
                <a:ea typeface="Roboto Slab"/>
                <a:cs typeface="Roboto Slab"/>
                <a:sym typeface="Roboto Slab"/>
              </a:rPr>
              <a:t>Nationalitäten</a:t>
            </a:r>
            <a:endParaRPr/>
          </a:p>
        </p:txBody>
      </p:sp>
      <p:sp>
        <p:nvSpPr>
          <p:cNvPr id="171" name="Google Shape;171;p9"/>
          <p:cNvSpPr txBox="1"/>
          <p:nvPr>
            <p:ph idx="1" type="subTitle"/>
          </p:nvPr>
        </p:nvSpPr>
        <p:spPr>
          <a:xfrm>
            <a:off x="4716462" y="268287"/>
            <a:ext cx="2808287" cy="2303462"/>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
        <p:nvSpPr>
          <p:cNvPr id="172" name="Google Shape;172;p9"/>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73" name="Google Shape;173;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4" name="Google Shape;174;p9"/>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5" name="Google Shape;175;p9"/>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