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50" r:id="rId5"/>
    <p:sldMasterId id="2147483652" r:id="rId6"/>
    <p:sldMasterId id="2147483654" r:id="rId7"/>
    <p:sldMasterId id="2147483656"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Lst>
  <p:sldSz cy="5143500" cx="9144000"/>
  <p:notesSz cx="6858000" cy="9144000"/>
  <p:embeddedFontLst>
    <p:embeddedFont>
      <p:font typeface="Roboto Slab"/>
      <p:regular r:id="rId22"/>
      <p:bold r:id="rId23"/>
    </p:embeddedFont>
    <p:embeddedFont>
      <p:font typeface="Nixie One"/>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http://customooxmlschemas.google.com/">
      <go:slidesCustomData xmlns:go="http://customooxmlschemas.google.com/" r:id="rId25" roundtripDataSignature="AMtx7miJRWPkSlwNpzdOeBy4z34VPfPs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font" Target="fonts/RobotoSlab-regular.fntdata"/><Relationship Id="rId21" Type="http://schemas.openxmlformats.org/officeDocument/2006/relationships/slide" Target="slides/slide12.xml"/><Relationship Id="rId24" Type="http://schemas.openxmlformats.org/officeDocument/2006/relationships/font" Target="fonts/NixieOne-regular.fntdata"/><Relationship Id="rId23" Type="http://schemas.openxmlformats.org/officeDocument/2006/relationships/font" Target="fonts/RobotoSlab-bold.fntdata"/><Relationship Id="rId1" Type="http://schemas.openxmlformats.org/officeDocument/2006/relationships/theme" Target="theme/theme6.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25"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11" Type="http://schemas.openxmlformats.org/officeDocument/2006/relationships/slide" Target="slides/slide2.xml"/><Relationship Id="rId10" Type="http://schemas.openxmlformats.org/officeDocument/2006/relationships/slide" Target="slides/slide1.xml"/><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 name="Google Shape;5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6" name="Google Shape;18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6" name="Google Shape;19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5" name="Google Shape;20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5" name="Google Shape;6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4" name="Google Shape;7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6" name="Google Shape;12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6" name="Google Shape;13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6" name="Google Shape;14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6" name="Google Shape;15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6" name="Google Shape;16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6" name="Google Shape;17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3" name="Shape 13"/>
        <p:cNvGrpSpPr/>
        <p:nvPr/>
      </p:nvGrpSpPr>
      <p:grpSpPr>
        <a:xfrm>
          <a:off x="0" y="0"/>
          <a:ext cx="0" cy="0"/>
          <a:chOff x="0" y="0"/>
          <a:chExt cx="0" cy="0"/>
        </a:xfrm>
      </p:grpSpPr>
      <p:sp>
        <p:nvSpPr>
          <p:cNvPr id="14" name="Google Shape;14;p14"/>
          <p:cNvSpPr txBox="1"/>
          <p:nvPr>
            <p:ph type="ctrTitle"/>
          </p:nvPr>
        </p:nvSpPr>
        <p:spPr>
          <a:xfrm>
            <a:off x="685800" y="2601425"/>
            <a:ext cx="58104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 style A">
    <p:spTree>
      <p:nvGrpSpPr>
        <p:cNvPr id="24" name="Shape 24"/>
        <p:cNvGrpSpPr/>
        <p:nvPr/>
      </p:nvGrpSpPr>
      <p:grpSpPr>
        <a:xfrm>
          <a:off x="0" y="0"/>
          <a:ext cx="0" cy="0"/>
          <a:chOff x="0" y="0"/>
          <a:chExt cx="0" cy="0"/>
        </a:xfrm>
      </p:grpSpPr>
      <p:sp>
        <p:nvSpPr>
          <p:cNvPr id="25" name="Google Shape;25;p16"/>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 name="Shape 35"/>
        <p:cNvGrpSpPr/>
        <p:nvPr/>
      </p:nvGrpSpPr>
      <p:grpSpPr>
        <a:xfrm>
          <a:off x="0" y="0"/>
          <a:ext cx="0" cy="0"/>
          <a:chOff x="0" y="0"/>
          <a:chExt cx="0" cy="0"/>
        </a:xfrm>
      </p:grpSpPr>
      <p:sp>
        <p:nvSpPr>
          <p:cNvPr id="36" name="Google Shape;36;p18"/>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46" name="Shape 46"/>
        <p:cNvGrpSpPr/>
        <p:nvPr/>
      </p:nvGrpSpPr>
      <p:grpSpPr>
        <a:xfrm>
          <a:off x="0" y="0"/>
          <a:ext cx="0" cy="0"/>
          <a:chOff x="0" y="0"/>
          <a:chExt cx="0" cy="0"/>
        </a:xfrm>
      </p:grpSpPr>
      <p:sp>
        <p:nvSpPr>
          <p:cNvPr id="47" name="Google Shape;47;p20"/>
          <p:cNvSpPr txBox="1"/>
          <p:nvPr>
            <p:ph type="ctrTitle"/>
          </p:nvPr>
        </p:nvSpPr>
        <p:spPr>
          <a:xfrm>
            <a:off x="4113600" y="2878750"/>
            <a:ext cx="45057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Clr>
                <a:srgbClr val="114454"/>
              </a:buClr>
              <a:buSzPts val="4800"/>
              <a:buNone/>
              <a:defRPr sz="4800">
                <a:solidFill>
                  <a:srgbClr val="114454"/>
                </a:solidFill>
              </a:defRPr>
            </a:lvl1pPr>
            <a:lvl2pPr lvl="1" algn="l">
              <a:spcBef>
                <a:spcPts val="0"/>
              </a:spcBef>
              <a:spcAft>
                <a:spcPts val="0"/>
              </a:spcAft>
              <a:buClr>
                <a:srgbClr val="114454"/>
              </a:buClr>
              <a:buSzPts val="4800"/>
              <a:buNone/>
              <a:defRPr sz="4800">
                <a:solidFill>
                  <a:srgbClr val="114454"/>
                </a:solidFill>
              </a:defRPr>
            </a:lvl2pPr>
            <a:lvl3pPr lvl="2" algn="l">
              <a:spcBef>
                <a:spcPts val="0"/>
              </a:spcBef>
              <a:spcAft>
                <a:spcPts val="0"/>
              </a:spcAft>
              <a:buClr>
                <a:srgbClr val="114454"/>
              </a:buClr>
              <a:buSzPts val="4800"/>
              <a:buNone/>
              <a:defRPr sz="4800">
                <a:solidFill>
                  <a:srgbClr val="114454"/>
                </a:solidFill>
              </a:defRPr>
            </a:lvl3pPr>
            <a:lvl4pPr lvl="3" algn="l">
              <a:spcBef>
                <a:spcPts val="0"/>
              </a:spcBef>
              <a:spcAft>
                <a:spcPts val="0"/>
              </a:spcAft>
              <a:buClr>
                <a:srgbClr val="114454"/>
              </a:buClr>
              <a:buSzPts val="4800"/>
              <a:buNone/>
              <a:defRPr sz="4800">
                <a:solidFill>
                  <a:srgbClr val="114454"/>
                </a:solidFill>
              </a:defRPr>
            </a:lvl4pPr>
            <a:lvl5pPr lvl="4" algn="l">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p:txBody>
      </p:sp>
      <p:sp>
        <p:nvSpPr>
          <p:cNvPr id="48" name="Google Shape;48;p20"/>
          <p:cNvSpPr txBox="1"/>
          <p:nvPr>
            <p:ph idx="1" type="subTitle"/>
          </p:nvPr>
        </p:nvSpPr>
        <p:spPr>
          <a:xfrm>
            <a:off x="4113600" y="3983050"/>
            <a:ext cx="4505700" cy="7848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Clr>
                <a:srgbClr val="94BF6E"/>
              </a:buClr>
              <a:buSzPts val="1800"/>
              <a:buNone/>
              <a:defRPr b="1" sz="1800">
                <a:solidFill>
                  <a:srgbClr val="94BF6E"/>
                </a:solidFill>
              </a:defRPr>
            </a:lvl1pPr>
            <a:lvl2pPr lvl="1" algn="l">
              <a:spcBef>
                <a:spcPts val="0"/>
              </a:spcBef>
              <a:spcAft>
                <a:spcPts val="0"/>
              </a:spcAft>
              <a:buClr>
                <a:srgbClr val="94BF6E"/>
              </a:buClr>
              <a:buSzPts val="1800"/>
              <a:buNone/>
              <a:defRPr b="1" sz="1800">
                <a:solidFill>
                  <a:srgbClr val="94BF6E"/>
                </a:solidFill>
              </a:defRPr>
            </a:lvl2pPr>
            <a:lvl3pPr lvl="2" algn="l">
              <a:spcBef>
                <a:spcPts val="0"/>
              </a:spcBef>
              <a:spcAft>
                <a:spcPts val="0"/>
              </a:spcAft>
              <a:buClr>
                <a:srgbClr val="94BF6E"/>
              </a:buClr>
              <a:buSzPts val="1800"/>
              <a:buNone/>
              <a:defRPr b="1" sz="1800">
                <a:solidFill>
                  <a:srgbClr val="94BF6E"/>
                </a:solidFill>
              </a:defRPr>
            </a:lvl3pPr>
            <a:lvl4pPr lvl="3" algn="l">
              <a:spcBef>
                <a:spcPts val="0"/>
              </a:spcBef>
              <a:spcAft>
                <a:spcPts val="0"/>
              </a:spcAft>
              <a:buClr>
                <a:srgbClr val="94BF6E"/>
              </a:buClr>
              <a:buSzPts val="1800"/>
              <a:buNone/>
              <a:defRPr b="1">
                <a:solidFill>
                  <a:srgbClr val="94BF6E"/>
                </a:solidFill>
              </a:defRPr>
            </a:lvl4pPr>
            <a:lvl5pPr lvl="4" algn="l">
              <a:spcBef>
                <a:spcPts val="0"/>
              </a:spcBef>
              <a:spcAft>
                <a:spcPts val="0"/>
              </a:spcAft>
              <a:buClr>
                <a:srgbClr val="94BF6E"/>
              </a:buClr>
              <a:buSzPts val="1800"/>
              <a:buNone/>
              <a:defRPr b="1">
                <a:solidFill>
                  <a:srgbClr val="94BF6E"/>
                </a:solidFill>
              </a:defRPr>
            </a:lvl5pPr>
            <a:lvl6pPr lvl="5" algn="l">
              <a:lnSpc>
                <a:spcPct val="100000"/>
              </a:lnSpc>
              <a:spcBef>
                <a:spcPts val="0"/>
              </a:spcBef>
              <a:spcAft>
                <a:spcPts val="0"/>
              </a:spcAft>
              <a:buClr>
                <a:srgbClr val="94BF6E"/>
              </a:buClr>
              <a:buSzPts val="1800"/>
              <a:buNone/>
              <a:defRPr b="1">
                <a:solidFill>
                  <a:srgbClr val="94BF6E"/>
                </a:solidFill>
              </a:defRPr>
            </a:lvl6pPr>
            <a:lvl7pPr lvl="6" algn="l">
              <a:lnSpc>
                <a:spcPct val="100000"/>
              </a:lnSpc>
              <a:spcBef>
                <a:spcPts val="0"/>
              </a:spcBef>
              <a:spcAft>
                <a:spcPts val="0"/>
              </a:spcAft>
              <a:buClr>
                <a:srgbClr val="94BF6E"/>
              </a:buClr>
              <a:buSzPts val="1800"/>
              <a:buNone/>
              <a:defRPr b="1">
                <a:solidFill>
                  <a:srgbClr val="94BF6E"/>
                </a:solidFill>
              </a:defRPr>
            </a:lvl7pPr>
            <a:lvl8pPr lvl="7" algn="l">
              <a:lnSpc>
                <a:spcPct val="100000"/>
              </a:lnSpc>
              <a:spcBef>
                <a:spcPts val="0"/>
              </a:spcBef>
              <a:spcAft>
                <a:spcPts val="0"/>
              </a:spcAft>
              <a:buClr>
                <a:srgbClr val="94BF6E"/>
              </a:buClr>
              <a:buSzPts val="1800"/>
              <a:buNone/>
              <a:defRPr b="1">
                <a:solidFill>
                  <a:srgbClr val="94BF6E"/>
                </a:solidFill>
              </a:defRPr>
            </a:lvl8pPr>
            <a:lvl9pPr lvl="8" algn="l">
              <a:lnSpc>
                <a:spcPct val="100000"/>
              </a:lnSpc>
              <a:spcBef>
                <a:spcPts val="0"/>
              </a:spcBef>
              <a:spcAft>
                <a:spcPts val="0"/>
              </a:spcAft>
              <a:buClr>
                <a:srgbClr val="94BF6E"/>
              </a:buClr>
              <a:buSzPts val="1800"/>
              <a:buNone/>
              <a:defRPr b="1">
                <a:solidFill>
                  <a:srgbClr val="94BF6E"/>
                </a:solidFill>
              </a:defRPr>
            </a:lvl9pPr>
          </a:lstStyle>
          <a:p/>
        </p:txBody>
      </p:sp>
      <p:sp>
        <p:nvSpPr>
          <p:cNvPr id="49" name="Google Shape;49;p20"/>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6.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5.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nvSpPr>
        <p:spPr>
          <a:xfrm>
            <a:off x="0" y="4287837"/>
            <a:ext cx="9144000"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7" name="Google Shape;7;p13"/>
          <p:cNvSpPr txBox="1"/>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 name="Google Shape;8;p13"/>
          <p:cNvSpPr txBox="1"/>
          <p:nvPr/>
        </p:nvSpPr>
        <p:spPr>
          <a:xfrm>
            <a:off x="0" y="500062"/>
            <a:ext cx="9144000"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 name="Google Shape;9;p13"/>
          <p:cNvSpPr txBox="1"/>
          <p:nvPr/>
        </p:nvSpPr>
        <p:spPr>
          <a:xfrm>
            <a:off x="0" y="4494212"/>
            <a:ext cx="9144000"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 name="Google Shape;10;p13"/>
          <p:cNvSpPr txBox="1"/>
          <p:nvPr/>
        </p:nvSpPr>
        <p:spPr>
          <a:xfrm>
            <a:off x="0" y="4584700"/>
            <a:ext cx="9144000"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 name="Google Shape;11;p13"/>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 name="Google Shape;12;p13"/>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 name="Shape 15"/>
        <p:cNvGrpSpPr/>
        <p:nvPr/>
      </p:nvGrpSpPr>
      <p:grpSpPr>
        <a:xfrm>
          <a:off x="0" y="0"/>
          <a:ext cx="0" cy="0"/>
          <a:chOff x="0" y="0"/>
          <a:chExt cx="0" cy="0"/>
        </a:xfrm>
      </p:grpSpPr>
      <p:sp>
        <p:nvSpPr>
          <p:cNvPr id="16" name="Google Shape;16;p15"/>
          <p:cNvSpPr txBox="1"/>
          <p:nvPr/>
        </p:nvSpPr>
        <p:spPr>
          <a:xfrm>
            <a:off x="0" y="1147762"/>
            <a:ext cx="9144000" cy="2847975"/>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7" name="Google Shape;17;p15"/>
          <p:cNvSpPr txBox="1"/>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8" name="Google Shape;18;p15"/>
          <p:cNvSpPr txBox="1"/>
          <p:nvPr/>
        </p:nvSpPr>
        <p:spPr>
          <a:xfrm>
            <a:off x="0" y="500062"/>
            <a:ext cx="9144000" cy="73183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9" name="Google Shape;19;p15"/>
          <p:cNvSpPr txBox="1"/>
          <p:nvPr/>
        </p:nvSpPr>
        <p:spPr>
          <a:xfrm>
            <a:off x="0" y="3962400"/>
            <a:ext cx="9144000" cy="369887"/>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0" name="Google Shape;20;p15"/>
          <p:cNvSpPr txBox="1"/>
          <p:nvPr/>
        </p:nvSpPr>
        <p:spPr>
          <a:xfrm>
            <a:off x="0" y="4333875"/>
            <a:ext cx="9144000" cy="809625"/>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1" name="Google Shape;21;p15"/>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2" name="Google Shape;22;p15"/>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3" name="Google Shape;23;p15"/>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 name="Shape 26"/>
        <p:cNvGrpSpPr/>
        <p:nvPr/>
      </p:nvGrpSpPr>
      <p:grpSpPr>
        <a:xfrm>
          <a:off x="0" y="0"/>
          <a:ext cx="0" cy="0"/>
          <a:chOff x="0" y="0"/>
          <a:chExt cx="0" cy="0"/>
        </a:xfrm>
      </p:grpSpPr>
      <p:sp>
        <p:nvSpPr>
          <p:cNvPr id="27" name="Google Shape;27;p17"/>
          <p:cNvSpPr txBox="1"/>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8" name="Google Shape;28;p17"/>
          <p:cNvSpPr txBox="1"/>
          <p:nvPr/>
        </p:nvSpPr>
        <p:spPr>
          <a:xfrm>
            <a:off x="0" y="500062"/>
            <a:ext cx="24765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9" name="Google Shape;29;p17"/>
          <p:cNvSpPr txBox="1"/>
          <p:nvPr/>
        </p:nvSpPr>
        <p:spPr>
          <a:xfrm>
            <a:off x="0" y="1554162"/>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0" name="Google Shape;30;p17"/>
          <p:cNvSpPr txBox="1"/>
          <p:nvPr/>
        </p:nvSpPr>
        <p:spPr>
          <a:xfrm>
            <a:off x="0" y="3086100"/>
            <a:ext cx="247650" cy="604837"/>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1" name="Google Shape;31;p17"/>
          <p:cNvSpPr txBox="1"/>
          <p:nvPr/>
        </p:nvSpPr>
        <p:spPr>
          <a:xfrm>
            <a:off x="0" y="3690937"/>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2" name="Google Shape;32;p17"/>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3" name="Google Shape;33;p17"/>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4" name="Google Shape;34;p17"/>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3"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 name="Shape 37"/>
        <p:cNvGrpSpPr/>
        <p:nvPr/>
      </p:nvGrpSpPr>
      <p:grpSpPr>
        <a:xfrm>
          <a:off x="0" y="0"/>
          <a:ext cx="0" cy="0"/>
          <a:chOff x="0" y="0"/>
          <a:chExt cx="0" cy="0"/>
        </a:xfrm>
      </p:grpSpPr>
      <p:sp>
        <p:nvSpPr>
          <p:cNvPr id="38" name="Google Shape;38;p19"/>
          <p:cNvSpPr txBox="1"/>
          <p:nvPr/>
        </p:nvSpPr>
        <p:spPr>
          <a:xfrm>
            <a:off x="0" y="4287837"/>
            <a:ext cx="3475037"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9" name="Google Shape;39;p19"/>
          <p:cNvSpPr txBox="1"/>
          <p:nvPr/>
        </p:nvSpPr>
        <p:spPr>
          <a:xfrm>
            <a:off x="0" y="0"/>
            <a:ext cx="3475037"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0" name="Google Shape;40;p19"/>
          <p:cNvSpPr txBox="1"/>
          <p:nvPr/>
        </p:nvSpPr>
        <p:spPr>
          <a:xfrm>
            <a:off x="0" y="500062"/>
            <a:ext cx="3475037"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1" name="Google Shape;41;p19"/>
          <p:cNvSpPr txBox="1"/>
          <p:nvPr/>
        </p:nvSpPr>
        <p:spPr>
          <a:xfrm>
            <a:off x="0" y="4494212"/>
            <a:ext cx="3475037"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2" name="Google Shape;42;p19"/>
          <p:cNvSpPr txBox="1"/>
          <p:nvPr/>
        </p:nvSpPr>
        <p:spPr>
          <a:xfrm>
            <a:off x="0" y="4584700"/>
            <a:ext cx="3475037"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3" name="Google Shape;43;p19"/>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4" name="Google Shape;44;p19"/>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5" name="Google Shape;45;p19"/>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5"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21"/>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2" name="Google Shape;52;p21"/>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3" name="Google Shape;53;p21"/>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jpg"/><Relationship Id="rId5"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hyperlink" Target="https://www.youtube.com/watch?v=P9vFDFTq_kc&amp;ab_channel=CleverKidsClub" TargetMode="External"/><Relationship Id="rId5"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hyperlink" Target="https://learningapps.org/" TargetMode="External"/><Relationship Id="rId5" Type="http://schemas.openxmlformats.org/officeDocument/2006/relationships/hyperlink" Target="https://www.youtube.com/watch?v=P9vFDFTq_kc"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hyperlink" Target="https://learningapps.org/20881503" TargetMode="External"/><Relationship Id="rId5"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hyperlink" Target="https://learningapps.org/20881505" TargetMode="External"/><Relationship Id="rId5"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hyperlink" Target="https://create.kahoot.it/share/erasmus-2020-1-sk01-ka226-sch-094350-digi-school-sehenswurdigkeiten/5710b49f-6299-4500-9280-87fc3cde6a81" TargetMode="External"/><Relationship Id="rId5"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
          <p:cNvSpPr txBox="1"/>
          <p:nvPr>
            <p:ph type="ctrTitle"/>
          </p:nvPr>
        </p:nvSpPr>
        <p:spPr>
          <a:xfrm>
            <a:off x="685800" y="2601912"/>
            <a:ext cx="5810250" cy="1158875"/>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en-US" sz="4800" u="none">
                <a:solidFill>
                  <a:srgbClr val="FFFFFF"/>
                </a:solidFill>
                <a:latin typeface="Nixie One"/>
                <a:ea typeface="Nixie One"/>
                <a:cs typeface="Nixie One"/>
                <a:sym typeface="Nixie One"/>
              </a:rPr>
              <a:t>Digi school DEUTSCH</a:t>
            </a:r>
            <a:endParaRPr/>
          </a:p>
        </p:txBody>
      </p:sp>
      <p:pic>
        <p:nvPicPr>
          <p:cNvPr id="59" name="Google Shape;59;p1"/>
          <p:cNvPicPr preferRelativeResize="0"/>
          <p:nvPr/>
        </p:nvPicPr>
        <p:blipFill rotWithShape="1">
          <a:blip r:embed="rId3">
            <a:alphaModFix/>
          </a:blip>
          <a:srcRect b="0" l="0" r="0" t="0"/>
          <a:stretch/>
        </p:blipFill>
        <p:spPr>
          <a:xfrm>
            <a:off x="2857500" y="785812"/>
            <a:ext cx="1158875" cy="652462"/>
          </a:xfrm>
          <a:prstGeom prst="rect">
            <a:avLst/>
          </a:prstGeom>
          <a:noFill/>
          <a:ln>
            <a:noFill/>
          </a:ln>
        </p:spPr>
      </p:pic>
      <p:sp>
        <p:nvSpPr>
          <p:cNvPr id="60" name="Google Shape;60;p1"/>
          <p:cNvSpPr txBox="1"/>
          <p:nvPr/>
        </p:nvSpPr>
        <p:spPr>
          <a:xfrm>
            <a:off x="212725" y="4638675"/>
            <a:ext cx="4535487" cy="504825"/>
          </a:xfrm>
          <a:prstGeom prst="rect">
            <a:avLst/>
          </a:prstGeom>
          <a:solidFill>
            <a:srgbClr val="94BF6E"/>
          </a:solidFill>
          <a:ln cap="flat" cmpd="sng" w="25400">
            <a:solidFill>
              <a:srgbClr val="6B8C4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Nixie One"/>
              <a:buNone/>
            </a:pPr>
            <a:r>
              <a:rPr b="1" i="0" lang="en-US" sz="2000" u="none">
                <a:solidFill>
                  <a:srgbClr val="FFFFFF"/>
                </a:solidFill>
                <a:latin typeface="Nixie One"/>
                <a:ea typeface="Nixie One"/>
                <a:cs typeface="Nixie One"/>
                <a:sym typeface="Nixie One"/>
              </a:rPr>
              <a:t>2020-1-SK01-KA226-SCH-094350</a:t>
            </a:r>
            <a:endParaRPr/>
          </a:p>
        </p:txBody>
      </p:sp>
      <p:pic>
        <p:nvPicPr>
          <p:cNvPr descr="Erasmus+ logo EN.jpg" id="61" name="Google Shape;61;p1"/>
          <p:cNvPicPr preferRelativeResize="0"/>
          <p:nvPr/>
        </p:nvPicPr>
        <p:blipFill rotWithShape="1">
          <a:blip r:embed="rId4">
            <a:alphaModFix/>
          </a:blip>
          <a:srcRect b="0" l="0" r="0" t="0"/>
          <a:stretch/>
        </p:blipFill>
        <p:spPr>
          <a:xfrm>
            <a:off x="142875" y="785812"/>
            <a:ext cx="2593975" cy="571500"/>
          </a:xfrm>
          <a:prstGeom prst="rect">
            <a:avLst/>
          </a:prstGeom>
          <a:noFill/>
          <a:ln>
            <a:noFill/>
          </a:ln>
        </p:spPr>
      </p:pic>
      <p:pic>
        <p:nvPicPr>
          <p:cNvPr id="62" name="Google Shape;62;p1"/>
          <p:cNvPicPr preferRelativeResize="0"/>
          <p:nvPr/>
        </p:nvPicPr>
        <p:blipFill rotWithShape="1">
          <a:blip r:embed="rId5">
            <a:alphaModFix/>
          </a:blip>
          <a:srcRect b="0" l="0" r="0" t="0"/>
          <a:stretch/>
        </p:blipFill>
        <p:spPr>
          <a:xfrm>
            <a:off x="4554537" y="1112837"/>
            <a:ext cx="3883025" cy="2776537"/>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0"/>
          <p:cNvSpPr txBox="1"/>
          <p:nvPr>
            <p:ph idx="4294967295" type="ctrTitle"/>
          </p:nvPr>
        </p:nvSpPr>
        <p:spPr>
          <a:xfrm>
            <a:off x="2771775" y="555625"/>
            <a:ext cx="5689600" cy="68738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a:solidFill>
                  <a:srgbClr val="FFFFFF"/>
                </a:solidFill>
                <a:latin typeface="Roboto Slab"/>
                <a:ea typeface="Roboto Slab"/>
                <a:cs typeface="Roboto Slab"/>
                <a:sym typeface="Roboto Slab"/>
              </a:rPr>
              <a:t>Was würdest du gerne besuchen und warum?</a:t>
            </a:r>
            <a:endParaRPr/>
          </a:p>
        </p:txBody>
      </p:sp>
      <p:sp>
        <p:nvSpPr>
          <p:cNvPr id="189" name="Google Shape;189;p10"/>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90" name="Google Shape;190;p10"/>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Nixie One"/>
              <a:buNone/>
            </a:pPr>
            <a:r>
              <a:rPr b="1" i="0" lang="en-US" sz="900" u="none">
                <a:solidFill>
                  <a:srgbClr val="000000"/>
                </a:solidFill>
                <a:latin typeface="Nixie One"/>
                <a:ea typeface="Nixie One"/>
                <a:cs typeface="Nixie One"/>
                <a:sym typeface="Nixie One"/>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91" name="Google Shape;191;p10"/>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192" name="Google Shape;192;p10"/>
          <p:cNvSpPr txBox="1"/>
          <p:nvPr/>
        </p:nvSpPr>
        <p:spPr>
          <a:xfrm>
            <a:off x="684212" y="2025650"/>
            <a:ext cx="3959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C6A49"/>
              </a:buClr>
              <a:buSzPts val="2400"/>
              <a:buFont typeface="Arial"/>
              <a:buNone/>
            </a:pPr>
            <a:r>
              <a:rPr b="1" i="0" lang="en-US" sz="2400" u="sng">
                <a:solidFill>
                  <a:schemeClr val="lt1"/>
                </a:solidFill>
                <a:latin typeface="Arial"/>
                <a:ea typeface="Arial"/>
                <a:cs typeface="Arial"/>
                <a:sym typeface="Arial"/>
                <a:hlinkClick r:id="rId4">
                  <a:extLst>
                    <a:ext uri="{A12FA001-AC4F-418D-AE19-62706E023703}">
                      <ahyp:hlinkClr val="tx"/>
                    </a:ext>
                  </a:extLst>
                </a:hlinkClick>
              </a:rPr>
              <a:t>10 Sehenswürdigkeiten der Welt</a:t>
            </a:r>
            <a:r>
              <a:rPr b="1" i="0" lang="en-US" sz="2400" u="sng">
                <a:solidFill>
                  <a:schemeClr val="lt1"/>
                </a:solidFill>
                <a:latin typeface="Roboto Slab"/>
                <a:ea typeface="Roboto Slab"/>
                <a:cs typeface="Roboto Slab"/>
                <a:sym typeface="Roboto Slab"/>
              </a:rPr>
              <a:t> </a:t>
            </a:r>
            <a:r>
              <a:rPr b="1" i="0" lang="en-US" sz="2400" u="sng">
                <a:solidFill>
                  <a:srgbClr val="2C6A49"/>
                </a:solidFill>
                <a:latin typeface="Roboto Slab"/>
                <a:ea typeface="Roboto Slab"/>
                <a:cs typeface="Roboto Slab"/>
                <a:sym typeface="Roboto Slab"/>
              </a:rPr>
              <a:t>  </a:t>
            </a:r>
            <a:endParaRPr/>
          </a:p>
        </p:txBody>
      </p:sp>
      <p:pic>
        <p:nvPicPr>
          <p:cNvPr id="193" name="Google Shape;193;p10"/>
          <p:cNvPicPr preferRelativeResize="0"/>
          <p:nvPr/>
        </p:nvPicPr>
        <p:blipFill rotWithShape="1">
          <a:blip r:embed="rId5">
            <a:alphaModFix/>
          </a:blip>
          <a:srcRect b="0" l="0" r="0" t="0"/>
          <a:stretch/>
        </p:blipFill>
        <p:spPr>
          <a:xfrm>
            <a:off x="4643437" y="1347787"/>
            <a:ext cx="3600450" cy="2397125"/>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1"/>
          <p:cNvSpPr txBox="1"/>
          <p:nvPr>
            <p:ph idx="4294967295" type="ctrTitle"/>
          </p:nvPr>
        </p:nvSpPr>
        <p:spPr>
          <a:xfrm>
            <a:off x="3000375" y="571500"/>
            <a:ext cx="4279900" cy="68738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a:solidFill>
                  <a:srgbClr val="FFFFFF"/>
                </a:solidFill>
                <a:latin typeface="Roboto Slab"/>
                <a:ea typeface="Roboto Slab"/>
                <a:cs typeface="Roboto Slab"/>
                <a:sym typeface="Roboto Slab"/>
              </a:rPr>
              <a:t>R E S O U R C E S </a:t>
            </a:r>
            <a:endParaRPr/>
          </a:p>
        </p:txBody>
      </p:sp>
      <p:sp>
        <p:nvSpPr>
          <p:cNvPr id="199" name="Google Shape;199;p11"/>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200" name="Google Shape;200;p11"/>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Nixie One"/>
              <a:buNone/>
            </a:pPr>
            <a:r>
              <a:rPr b="1" i="0" lang="en-US" sz="900" u="none">
                <a:solidFill>
                  <a:srgbClr val="000000"/>
                </a:solidFill>
                <a:latin typeface="Nixie One"/>
                <a:ea typeface="Nixie One"/>
                <a:cs typeface="Nixie One"/>
                <a:sym typeface="Nixie One"/>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201" name="Google Shape;201;p11"/>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202" name="Google Shape;202;p11"/>
          <p:cNvSpPr txBox="1"/>
          <p:nvPr/>
        </p:nvSpPr>
        <p:spPr>
          <a:xfrm>
            <a:off x="428625" y="1500187"/>
            <a:ext cx="8143800" cy="16008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lt1"/>
              </a:buClr>
              <a:buSzPts val="1400"/>
              <a:buFont typeface="Nixie One"/>
              <a:buNone/>
            </a:pPr>
            <a:r>
              <a:rPr b="0" i="0" lang="en-US" sz="1400">
                <a:solidFill>
                  <a:schemeClr val="lt1"/>
                </a:solidFill>
                <a:uFill>
                  <a:noFill/>
                </a:uFill>
                <a:latin typeface="Nixie One"/>
                <a:ea typeface="Nixie One"/>
                <a:cs typeface="Nixie One"/>
                <a:sym typeface="Nixie One"/>
                <a:hlinkClick r:id="rId4">
                  <a:extLst>
                    <a:ext uri="{A12FA001-AC4F-418D-AE19-62706E023703}">
                      <ahyp:hlinkClr val="tx"/>
                    </a:ext>
                  </a:extLst>
                </a:hlinkClick>
              </a:rPr>
              <a:t>https://learningapps.org/</a:t>
            </a:r>
            <a:endParaRPr b="0" i="0" sz="1400">
              <a:solidFill>
                <a:schemeClr val="lt1"/>
              </a:solidFill>
              <a:latin typeface="Nixie One"/>
              <a:ea typeface="Nixie One"/>
              <a:cs typeface="Nixie One"/>
              <a:sym typeface="Nixie One"/>
            </a:endParaRPr>
          </a:p>
          <a:p>
            <a:pPr indent="0" lvl="0" marL="0" marR="0" rtl="0" algn="l">
              <a:lnSpc>
                <a:spcPct val="150000"/>
              </a:lnSpc>
              <a:spcBef>
                <a:spcPts val="0"/>
              </a:spcBef>
              <a:spcAft>
                <a:spcPts val="0"/>
              </a:spcAft>
              <a:buClr>
                <a:schemeClr val="lt1"/>
              </a:buClr>
              <a:buSzPts val="1400"/>
              <a:buFont typeface="Nixie One"/>
              <a:buNone/>
            </a:pPr>
            <a:r>
              <a:rPr lang="en-US">
                <a:solidFill>
                  <a:schemeClr val="lt1"/>
                </a:solidFill>
                <a:uFill>
                  <a:noFill/>
                </a:uFill>
                <a:latin typeface="Nixie One"/>
                <a:ea typeface="Nixie One"/>
                <a:cs typeface="Nixie One"/>
                <a:sym typeface="Nixie One"/>
                <a:hlinkClick r:id="rId5">
                  <a:extLst>
                    <a:ext uri="{A12FA001-AC4F-418D-AE19-62706E023703}">
                      <ahyp:hlinkClr val="tx"/>
                    </a:ext>
                  </a:extLst>
                </a:hlinkClick>
              </a:rPr>
              <a:t>https://www.youtube.com/watch?v=P9vFDFTq_kc</a:t>
            </a:r>
            <a:r>
              <a:rPr lang="en-US">
                <a:solidFill>
                  <a:schemeClr val="lt1"/>
                </a:solidFill>
                <a:latin typeface="Nixie One"/>
                <a:ea typeface="Nixie One"/>
                <a:cs typeface="Nixie One"/>
                <a:sym typeface="Nixie One"/>
              </a:rPr>
              <a:t> </a:t>
            </a:r>
            <a:endParaRPr>
              <a:solidFill>
                <a:schemeClr val="lt1"/>
              </a:solidFill>
              <a:latin typeface="Nixie One"/>
              <a:ea typeface="Nixie One"/>
              <a:cs typeface="Nixie One"/>
              <a:sym typeface="Nixie One"/>
            </a:endParaRPr>
          </a:p>
          <a:p>
            <a:pPr indent="0" lvl="0" marL="0" marR="0" rtl="0" algn="l">
              <a:lnSpc>
                <a:spcPct val="100000"/>
              </a:lnSpc>
              <a:spcBef>
                <a:spcPts val="0"/>
              </a:spcBef>
              <a:spcAft>
                <a:spcPts val="0"/>
              </a:spcAft>
              <a:buClr>
                <a:schemeClr val="lt1"/>
              </a:buClr>
              <a:buSzPts val="1400"/>
              <a:buFont typeface="Nixie One"/>
              <a:buNone/>
            </a:pPr>
            <a:r>
              <a:rPr b="0" i="0" lang="en-US" sz="1400">
                <a:solidFill>
                  <a:schemeClr val="lt1"/>
                </a:solidFill>
                <a:latin typeface="Nixie One"/>
                <a:ea typeface="Nixie One"/>
                <a:cs typeface="Nixie One"/>
                <a:sym typeface="Nixie One"/>
              </a:rPr>
              <a:t>https://de.wikipedia.org/</a:t>
            </a:r>
            <a:endParaRPr>
              <a:solidFill>
                <a:schemeClr val="lt1"/>
              </a:solidFill>
            </a:endParaRPr>
          </a:p>
          <a:p>
            <a:pPr indent="0" lvl="0" marL="0" marR="0" rtl="0" algn="l">
              <a:lnSpc>
                <a:spcPct val="100000"/>
              </a:lnSpc>
              <a:spcBef>
                <a:spcPts val="0"/>
              </a:spcBef>
              <a:spcAft>
                <a:spcPts val="0"/>
              </a:spcAft>
              <a:buClr>
                <a:schemeClr val="lt1"/>
              </a:buClr>
              <a:buSzPts val="1400"/>
              <a:buFont typeface="Nixie One"/>
              <a:buNone/>
            </a:pPr>
            <a:r>
              <a:rPr b="0" i="0" lang="en-US" sz="1400" u="none">
                <a:solidFill>
                  <a:schemeClr val="lt1"/>
                </a:solidFill>
                <a:latin typeface="Nixie One"/>
                <a:ea typeface="Nixie One"/>
                <a:cs typeface="Nixie One"/>
                <a:sym typeface="Nixie One"/>
              </a:rPr>
              <a:t>https://kahoot.com/</a:t>
            </a:r>
            <a:endParaRPr/>
          </a:p>
          <a:p>
            <a:pPr indent="0" lvl="0" marL="0" marR="0" rtl="0" algn="l">
              <a:lnSpc>
                <a:spcPct val="100000"/>
              </a:lnSpc>
              <a:spcBef>
                <a:spcPts val="0"/>
              </a:spcBef>
              <a:spcAft>
                <a:spcPts val="0"/>
              </a:spcAft>
              <a:buClr>
                <a:schemeClr val="lt1"/>
              </a:buClr>
              <a:buSzPts val="1400"/>
              <a:buFont typeface="Nixie One"/>
              <a:buNone/>
            </a:pPr>
            <a:r>
              <a:rPr b="0" i="0" lang="en-US" sz="1400" u="none">
                <a:solidFill>
                  <a:schemeClr val="lt1"/>
                </a:solidFill>
                <a:latin typeface="Nixie One"/>
                <a:ea typeface="Nixie One"/>
                <a:cs typeface="Nixie One"/>
                <a:sym typeface="Nixie One"/>
              </a:rPr>
              <a:t>https://www.pexels.com/</a:t>
            </a:r>
            <a:endParaRPr/>
          </a:p>
          <a:p>
            <a:pPr indent="0" lvl="0" marL="0" marR="0" rtl="0" algn="l">
              <a:lnSpc>
                <a:spcPct val="100000"/>
              </a:lnSpc>
              <a:spcBef>
                <a:spcPts val="0"/>
              </a:spcBef>
              <a:spcAft>
                <a:spcPts val="0"/>
              </a:spcAft>
              <a:buNone/>
            </a:pPr>
            <a:r>
              <a:t/>
            </a:r>
            <a:endParaRPr b="0" i="0" sz="1400" u="none">
              <a:solidFill>
                <a:schemeClr val="lt1"/>
              </a:solidFill>
              <a:latin typeface="Nixie One"/>
              <a:ea typeface="Nixie One"/>
              <a:cs typeface="Nixie One"/>
              <a:sym typeface="Nixie One"/>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2"/>
          <p:cNvSpPr txBox="1"/>
          <p:nvPr>
            <p:ph idx="4294967295" type="ctrTitle"/>
          </p:nvPr>
        </p:nvSpPr>
        <p:spPr>
          <a:xfrm>
            <a:off x="3000375" y="571500"/>
            <a:ext cx="4279900" cy="687387"/>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08" name="Google Shape;208;p12"/>
          <p:cNvSpPr txBox="1"/>
          <p:nvPr>
            <p:ph idx="4294967295" type="subTitle"/>
          </p:nvPr>
        </p:nvSpPr>
        <p:spPr>
          <a:xfrm>
            <a:off x="214312" y="1428750"/>
            <a:ext cx="5500687" cy="1143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Nixie One"/>
                <a:ea typeface="Nixie One"/>
                <a:cs typeface="Nixie One"/>
                <a:sym typeface="Nixie One"/>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a:p>
        </p:txBody>
      </p:sp>
      <p:sp>
        <p:nvSpPr>
          <p:cNvPr id="209" name="Google Shape;209;p12"/>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210" name="Google Shape;210;p12"/>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Nixie One"/>
              <a:buNone/>
            </a:pPr>
            <a:r>
              <a:rPr b="1" i="0" lang="en-US" sz="900" u="none">
                <a:solidFill>
                  <a:srgbClr val="000000"/>
                </a:solidFill>
                <a:latin typeface="Nixie One"/>
                <a:ea typeface="Nixie One"/>
                <a:cs typeface="Nixie One"/>
                <a:sym typeface="Nixie One"/>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211" name="Google Shape;211;p12"/>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212" name="Google Shape;212;p12"/>
          <p:cNvSpPr txBox="1"/>
          <p:nvPr/>
        </p:nvSpPr>
        <p:spPr>
          <a:xfrm>
            <a:off x="214312" y="2643187"/>
            <a:ext cx="5143500" cy="830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200"/>
              <a:buFont typeface="Nixie One"/>
              <a:buNone/>
            </a:pPr>
            <a:r>
              <a:rPr b="0" i="0" lang="en-US" sz="1200" u="none">
                <a:solidFill>
                  <a:schemeClr val="lt1"/>
                </a:solidFill>
                <a:latin typeface="Nixie One"/>
                <a:ea typeface="Nixie One"/>
                <a:cs typeface="Nixie One"/>
                <a:sym typeface="Nixie One"/>
              </a:rPr>
              <a:t>SK Podpora Európskej komisie na výrobu tejto publikácie nepredstavuje súhlas s obsahom, ktorý odráža len názory autorov, a Komisia nemôže byť zodpovedná za prípadné použitie informácií, ktoré sú v nej obsiahnuté. </a:t>
            </a:r>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2"/>
          <p:cNvSpPr txBox="1"/>
          <p:nvPr>
            <p:ph idx="4294967295" type="ctrTitle"/>
          </p:nvPr>
        </p:nvSpPr>
        <p:spPr>
          <a:xfrm>
            <a:off x="3000375" y="571500"/>
            <a:ext cx="4279900" cy="687387"/>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68" name="Google Shape;68;p2"/>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69" name="Google Shape;69;p2"/>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Nixie One"/>
              <a:buNone/>
            </a:pPr>
            <a:r>
              <a:rPr b="1" i="0" lang="en-US" sz="900" u="none">
                <a:solidFill>
                  <a:srgbClr val="000000"/>
                </a:solidFill>
                <a:latin typeface="Nixie One"/>
                <a:ea typeface="Nixie One"/>
                <a:cs typeface="Nixie One"/>
                <a:sym typeface="Nixie One"/>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70" name="Google Shape;70;p2"/>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71" name="Google Shape;71;p2"/>
          <p:cNvSpPr txBox="1"/>
          <p:nvPr/>
        </p:nvSpPr>
        <p:spPr>
          <a:xfrm>
            <a:off x="428625" y="1500187"/>
            <a:ext cx="8143875" cy="1600200"/>
          </a:xfrm>
          <a:prstGeom prst="rect">
            <a:avLst/>
          </a:prstGeom>
          <a:noFill/>
          <a:ln>
            <a:noFill/>
          </a:ln>
        </p:spPr>
        <p:txBody>
          <a:bodyPr anchorCtr="0" anchor="t" bIns="45700" lIns="91425" spcFirstLastPara="1" rIns="91425" wrap="square" tIns="45700">
            <a:spAutoFit/>
          </a:bodyPr>
          <a:lstStyle/>
          <a:p>
            <a:pPr indent="-88900" lvl="0" marL="0" marR="0" rtl="0" algn="l">
              <a:lnSpc>
                <a:spcPct val="200000"/>
              </a:lnSpc>
              <a:spcBef>
                <a:spcPts val="0"/>
              </a:spcBef>
              <a:spcAft>
                <a:spcPts val="0"/>
              </a:spcAft>
              <a:buClr>
                <a:schemeClr val="lt1"/>
              </a:buClr>
              <a:buSzPts val="1400"/>
              <a:buFont typeface="Noto Sans Symbols"/>
              <a:buChar char="⮚"/>
            </a:pPr>
            <a:r>
              <a:rPr b="0" i="0" lang="en-US" sz="1400" u="none">
                <a:solidFill>
                  <a:schemeClr val="lt1"/>
                </a:solidFill>
                <a:latin typeface="Nixie One"/>
                <a:ea typeface="Nixie One"/>
                <a:cs typeface="Nixie One"/>
                <a:sym typeface="Nixie One"/>
              </a:rPr>
              <a:t>  THEMA: MENSCH UND REISEN</a:t>
            </a:r>
            <a:endParaRPr/>
          </a:p>
          <a:p>
            <a:pPr indent="-88900" lvl="0" marL="0" marR="0" rtl="0" algn="l">
              <a:lnSpc>
                <a:spcPct val="200000"/>
              </a:lnSpc>
              <a:spcBef>
                <a:spcPts val="0"/>
              </a:spcBef>
              <a:spcAft>
                <a:spcPts val="0"/>
              </a:spcAft>
              <a:buClr>
                <a:schemeClr val="lt1"/>
              </a:buClr>
              <a:buSzPts val="1400"/>
              <a:buFont typeface="Noto Sans Symbols"/>
              <a:buChar char="⮚"/>
            </a:pPr>
            <a:r>
              <a:rPr b="0" i="0" lang="en-US" sz="1400" u="none">
                <a:solidFill>
                  <a:schemeClr val="lt1"/>
                </a:solidFill>
                <a:latin typeface="Nixie One"/>
                <a:ea typeface="Nixie One"/>
                <a:cs typeface="Nixie One"/>
                <a:sym typeface="Nixie One"/>
              </a:rPr>
              <a:t>  SPRACHNIVEAU: A2</a:t>
            </a:r>
            <a:endParaRPr/>
          </a:p>
          <a:p>
            <a:pPr indent="-88900" lvl="0" marL="0" marR="0" rtl="0" algn="l">
              <a:lnSpc>
                <a:spcPct val="200000"/>
              </a:lnSpc>
              <a:spcBef>
                <a:spcPts val="0"/>
              </a:spcBef>
              <a:spcAft>
                <a:spcPts val="0"/>
              </a:spcAft>
              <a:buClr>
                <a:schemeClr val="lt1"/>
              </a:buClr>
              <a:buSzPts val="1400"/>
              <a:buFont typeface="Noto Sans Symbols"/>
              <a:buChar char="⮚"/>
            </a:pPr>
            <a:r>
              <a:rPr b="0" i="0" lang="en-US" sz="1400" u="none">
                <a:solidFill>
                  <a:schemeClr val="lt1"/>
                </a:solidFill>
                <a:latin typeface="Nixie One"/>
                <a:ea typeface="Nixie One"/>
                <a:cs typeface="Nixie One"/>
                <a:sym typeface="Nixie One"/>
              </a:rPr>
              <a:t>  ALTER: 17 JAHRE</a:t>
            </a:r>
            <a:endParaRPr/>
          </a:p>
          <a:p>
            <a:pPr indent="0" lvl="0" marL="0" marR="0" rtl="0" algn="l">
              <a:lnSpc>
                <a:spcPct val="100000"/>
              </a:lnSpc>
              <a:spcBef>
                <a:spcPts val="0"/>
              </a:spcBef>
              <a:spcAft>
                <a:spcPts val="0"/>
              </a:spcAft>
              <a:buNone/>
            </a:pPr>
            <a:r>
              <a:t/>
            </a:r>
            <a:endParaRPr b="0" i="0" sz="1400" u="none">
              <a:solidFill>
                <a:schemeClr val="lt1"/>
              </a:solidFill>
              <a:latin typeface="Nixie One"/>
              <a:ea typeface="Nixie One"/>
              <a:cs typeface="Nixie One"/>
              <a:sym typeface="Nixie One"/>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3"/>
          <p:cNvSpPr txBox="1"/>
          <p:nvPr>
            <p:ph idx="4294967295" type="title"/>
          </p:nvPr>
        </p:nvSpPr>
        <p:spPr>
          <a:xfrm>
            <a:off x="500062" y="785812"/>
            <a:ext cx="2071687" cy="50006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24057"/>
                </a:solidFill>
                <a:latin typeface="Roboto Slab"/>
                <a:ea typeface="Roboto Slab"/>
                <a:cs typeface="Roboto Slab"/>
                <a:sym typeface="Roboto Slab"/>
              </a:rPr>
              <a:t>INHALT</a:t>
            </a:r>
            <a:endParaRPr/>
          </a:p>
        </p:txBody>
      </p:sp>
      <p:sp>
        <p:nvSpPr>
          <p:cNvPr id="77" name="Google Shape;77;p3"/>
          <p:cNvSpPr/>
          <p:nvPr/>
        </p:nvSpPr>
        <p:spPr>
          <a:xfrm>
            <a:off x="3759200" y="2886075"/>
            <a:ext cx="3487737" cy="749300"/>
          </a:xfrm>
          <a:prstGeom prst="homePlate">
            <a:avLst>
              <a:gd fmla="val 19955" name="adj"/>
            </a:avLst>
          </a:prstGeom>
          <a:solidFill>
            <a:srgbClr val="3B8D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78" name="Google Shape;78;p3"/>
          <p:cNvSpPr/>
          <p:nvPr/>
        </p:nvSpPr>
        <p:spPr>
          <a:xfrm>
            <a:off x="3759200" y="2141537"/>
            <a:ext cx="3765550" cy="749300"/>
          </a:xfrm>
          <a:prstGeom prst="homePlate">
            <a:avLst>
              <a:gd fmla="val 20076" name="adj"/>
            </a:avLst>
          </a:prstGeom>
          <a:solidFill>
            <a:srgbClr val="1657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79" name="Google Shape;79;p3"/>
          <p:cNvSpPr/>
          <p:nvPr/>
        </p:nvSpPr>
        <p:spPr>
          <a:xfrm>
            <a:off x="3759200" y="1390650"/>
            <a:ext cx="3333750" cy="750887"/>
          </a:xfrm>
          <a:prstGeom prst="homePlate">
            <a:avLst>
              <a:gd fmla="val 19879" name="adj"/>
            </a:avLst>
          </a:prstGeom>
          <a:solidFill>
            <a:srgbClr val="94BF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0" name="Google Shape;80;p3"/>
          <p:cNvSpPr/>
          <p:nvPr/>
        </p:nvSpPr>
        <p:spPr>
          <a:xfrm>
            <a:off x="2898775" y="1195387"/>
            <a:ext cx="882650" cy="954087"/>
          </a:xfrm>
          <a:custGeom>
            <a:rect b="b" l="l" r="r" t="t"/>
            <a:pathLst>
              <a:path extrusionOk="0" h="120000" w="12000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1" name="Google Shape;81;p3"/>
          <p:cNvSpPr/>
          <p:nvPr/>
        </p:nvSpPr>
        <p:spPr>
          <a:xfrm>
            <a:off x="2892425" y="2014537"/>
            <a:ext cx="889000" cy="879475"/>
          </a:xfrm>
          <a:custGeom>
            <a:rect b="b" l="l" r="r" t="t"/>
            <a:pathLst>
              <a:path extrusionOk="0" h="120000" w="12000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2" name="Google Shape;82;p3"/>
          <p:cNvSpPr/>
          <p:nvPr/>
        </p:nvSpPr>
        <p:spPr>
          <a:xfrm flipH="1" rot="10800000">
            <a:off x="2895600" y="2882900"/>
            <a:ext cx="889000" cy="874712"/>
          </a:xfrm>
          <a:custGeom>
            <a:rect b="b" l="l" r="r" t="t"/>
            <a:pathLst>
              <a:path extrusionOk="0" h="120000" w="12000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3" name="Google Shape;83;p3"/>
          <p:cNvSpPr/>
          <p:nvPr/>
        </p:nvSpPr>
        <p:spPr>
          <a:xfrm flipH="1">
            <a:off x="2017712" y="2009775"/>
            <a:ext cx="884237" cy="876300"/>
          </a:xfrm>
          <a:custGeom>
            <a:rect b="b" l="l" r="r" t="t"/>
            <a:pathLst>
              <a:path extrusionOk="0" h="120000" w="12000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4" name="Google Shape;84;p3"/>
          <p:cNvSpPr/>
          <p:nvPr/>
        </p:nvSpPr>
        <p:spPr>
          <a:xfrm flipH="1">
            <a:off x="2016125" y="1196975"/>
            <a:ext cx="887412" cy="939800"/>
          </a:xfrm>
          <a:custGeom>
            <a:rect b="b" l="l" r="r" t="t"/>
            <a:pathLst>
              <a:path extrusionOk="0" h="120000" w="12000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5" name="Google Shape;85;p3"/>
          <p:cNvSpPr/>
          <p:nvPr/>
        </p:nvSpPr>
        <p:spPr>
          <a:xfrm rot="10800000">
            <a:off x="2020887" y="2886075"/>
            <a:ext cx="877887" cy="871537"/>
          </a:xfrm>
          <a:custGeom>
            <a:rect b="b" l="l" r="r" t="t"/>
            <a:pathLst>
              <a:path extrusionOk="0" h="120000" w="12000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6" name="Google Shape;86;p3"/>
          <p:cNvSpPr/>
          <p:nvPr/>
        </p:nvSpPr>
        <p:spPr>
          <a:xfrm>
            <a:off x="1985962" y="1295400"/>
            <a:ext cx="477837" cy="3290887"/>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7" name="Google Shape;87;p3"/>
          <p:cNvSpPr txBox="1"/>
          <p:nvPr/>
        </p:nvSpPr>
        <p:spPr>
          <a:xfrm>
            <a:off x="3878262" y="1536700"/>
            <a:ext cx="596900" cy="4492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Nixie One"/>
              <a:buNone/>
            </a:pPr>
            <a:r>
              <a:rPr b="1" i="0" lang="en-US" sz="2400" u="none">
                <a:solidFill>
                  <a:srgbClr val="FFFFFF"/>
                </a:solidFill>
                <a:latin typeface="Nixie One"/>
                <a:ea typeface="Nixie One"/>
                <a:cs typeface="Nixie One"/>
                <a:sym typeface="Nixie One"/>
              </a:rPr>
              <a:t>01</a:t>
            </a:r>
            <a:endParaRPr/>
          </a:p>
        </p:txBody>
      </p:sp>
      <p:cxnSp>
        <p:nvCxnSpPr>
          <p:cNvPr id="88" name="Google Shape;88;p3"/>
          <p:cNvCxnSpPr/>
          <p:nvPr/>
        </p:nvCxnSpPr>
        <p:spPr>
          <a:xfrm>
            <a:off x="4476750" y="1565275"/>
            <a:ext cx="0" cy="392112"/>
          </a:xfrm>
          <a:prstGeom prst="straightConnector1">
            <a:avLst/>
          </a:prstGeom>
          <a:noFill/>
          <a:ln cap="rnd" cmpd="sng" w="9525">
            <a:solidFill>
              <a:srgbClr val="FFFFFF"/>
            </a:solidFill>
            <a:prstDash val="solid"/>
            <a:miter lim="800000"/>
            <a:headEnd len="med" w="med" type="none"/>
            <a:tailEnd len="med" w="med" type="none"/>
          </a:ln>
        </p:spPr>
      </p:cxnSp>
      <p:sp>
        <p:nvSpPr>
          <p:cNvPr id="89" name="Google Shape;89;p3"/>
          <p:cNvSpPr txBox="1"/>
          <p:nvPr/>
        </p:nvSpPr>
        <p:spPr>
          <a:xfrm>
            <a:off x="4532312" y="1549400"/>
            <a:ext cx="1454150" cy="4460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0" name="Google Shape;90;p3"/>
          <p:cNvSpPr txBox="1"/>
          <p:nvPr/>
        </p:nvSpPr>
        <p:spPr>
          <a:xfrm>
            <a:off x="3878262" y="2274887"/>
            <a:ext cx="596900" cy="4492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Nixie One"/>
              <a:buNone/>
            </a:pPr>
            <a:r>
              <a:rPr b="1" i="0" lang="en-US" sz="2400" u="none">
                <a:solidFill>
                  <a:srgbClr val="FFFFFF"/>
                </a:solidFill>
                <a:latin typeface="Nixie One"/>
                <a:ea typeface="Nixie One"/>
                <a:cs typeface="Nixie One"/>
                <a:sym typeface="Nixie One"/>
              </a:rPr>
              <a:t>02</a:t>
            </a:r>
            <a:endParaRPr/>
          </a:p>
        </p:txBody>
      </p:sp>
      <p:cxnSp>
        <p:nvCxnSpPr>
          <p:cNvPr id="91" name="Google Shape;91;p3"/>
          <p:cNvCxnSpPr/>
          <p:nvPr/>
        </p:nvCxnSpPr>
        <p:spPr>
          <a:xfrm>
            <a:off x="4476750" y="2303462"/>
            <a:ext cx="0" cy="392112"/>
          </a:xfrm>
          <a:prstGeom prst="straightConnector1">
            <a:avLst/>
          </a:prstGeom>
          <a:noFill/>
          <a:ln cap="rnd" cmpd="sng" w="9525">
            <a:solidFill>
              <a:srgbClr val="FFFFFF"/>
            </a:solidFill>
            <a:prstDash val="solid"/>
            <a:miter lim="800000"/>
            <a:headEnd len="med" w="med" type="none"/>
            <a:tailEnd len="med" w="med" type="none"/>
          </a:ln>
        </p:spPr>
      </p:cxnSp>
      <p:sp>
        <p:nvSpPr>
          <p:cNvPr id="92" name="Google Shape;92;p3"/>
          <p:cNvSpPr txBox="1"/>
          <p:nvPr/>
        </p:nvSpPr>
        <p:spPr>
          <a:xfrm>
            <a:off x="4562475" y="2338387"/>
            <a:ext cx="2560637" cy="46037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200"/>
              <a:buFont typeface="Nixie One"/>
              <a:buNone/>
            </a:pPr>
            <a:r>
              <a:rPr b="1" i="0" lang="en-US" sz="1200" u="none">
                <a:solidFill>
                  <a:srgbClr val="FFFFFF"/>
                </a:solidFill>
                <a:latin typeface="Nixie One"/>
                <a:ea typeface="Nixie One"/>
                <a:cs typeface="Nixie One"/>
                <a:sym typeface="Nixie One"/>
              </a:rPr>
              <a:t>Alles</a:t>
            </a:r>
            <a:r>
              <a:rPr b="0" i="0" lang="en-US" sz="1200" u="none">
                <a:solidFill>
                  <a:srgbClr val="000000"/>
                </a:solidFill>
                <a:latin typeface="Arial"/>
                <a:ea typeface="Arial"/>
                <a:cs typeface="Arial"/>
                <a:sym typeface="Arial"/>
              </a:rPr>
              <a:t> </a:t>
            </a:r>
            <a:r>
              <a:rPr b="1" i="0" lang="en-US" sz="1200" u="none">
                <a:solidFill>
                  <a:srgbClr val="FFFFFF"/>
                </a:solidFill>
                <a:latin typeface="Nixie One"/>
                <a:ea typeface="Nixie One"/>
                <a:cs typeface="Nixie One"/>
                <a:sym typeface="Nixie One"/>
              </a:rPr>
              <a:t>vergessen!</a:t>
            </a:r>
            <a:br>
              <a:rPr b="1" i="0" lang="en-US" sz="1200" u="none">
                <a:solidFill>
                  <a:srgbClr val="FFFFFF"/>
                </a:solidFill>
                <a:latin typeface="Nixie One"/>
                <a:ea typeface="Nixie One"/>
                <a:cs typeface="Nixie One"/>
                <a:sym typeface="Nixie One"/>
              </a:rPr>
            </a:br>
            <a:endParaRPr/>
          </a:p>
        </p:txBody>
      </p:sp>
      <p:sp>
        <p:nvSpPr>
          <p:cNvPr id="93" name="Google Shape;93;p3"/>
          <p:cNvSpPr txBox="1"/>
          <p:nvPr/>
        </p:nvSpPr>
        <p:spPr>
          <a:xfrm>
            <a:off x="3878262" y="3033712"/>
            <a:ext cx="596900" cy="4492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Nixie One"/>
              <a:buNone/>
            </a:pPr>
            <a:r>
              <a:rPr b="1" i="0" lang="en-US" sz="2400" u="none">
                <a:solidFill>
                  <a:srgbClr val="FFFFFF"/>
                </a:solidFill>
                <a:latin typeface="Nixie One"/>
                <a:ea typeface="Nixie One"/>
                <a:cs typeface="Nixie One"/>
                <a:sym typeface="Nixie One"/>
              </a:rPr>
              <a:t>03</a:t>
            </a:r>
            <a:endParaRPr/>
          </a:p>
        </p:txBody>
      </p:sp>
      <p:cxnSp>
        <p:nvCxnSpPr>
          <p:cNvPr id="94" name="Google Shape;94;p3"/>
          <p:cNvCxnSpPr/>
          <p:nvPr/>
        </p:nvCxnSpPr>
        <p:spPr>
          <a:xfrm>
            <a:off x="4476750" y="3062287"/>
            <a:ext cx="0" cy="392112"/>
          </a:xfrm>
          <a:prstGeom prst="straightConnector1">
            <a:avLst/>
          </a:prstGeom>
          <a:noFill/>
          <a:ln cap="rnd" cmpd="sng" w="9525">
            <a:solidFill>
              <a:srgbClr val="FFFFFF"/>
            </a:solidFill>
            <a:prstDash val="solid"/>
            <a:miter lim="800000"/>
            <a:headEnd len="med" w="med" type="none"/>
            <a:tailEnd len="med" w="med" type="none"/>
          </a:ln>
        </p:spPr>
      </p:cxnSp>
      <p:sp>
        <p:nvSpPr>
          <p:cNvPr id="95" name="Google Shape;95;p3"/>
          <p:cNvSpPr txBox="1"/>
          <p:nvPr/>
        </p:nvSpPr>
        <p:spPr>
          <a:xfrm>
            <a:off x="4532312" y="2976562"/>
            <a:ext cx="2127250" cy="5746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FFFFFF"/>
              </a:buClr>
              <a:buSzPts val="1200"/>
              <a:buFont typeface="Nixie One"/>
              <a:buNone/>
            </a:pPr>
            <a:r>
              <a:rPr b="1" i="0" lang="en-US" sz="1200" u="none">
                <a:solidFill>
                  <a:srgbClr val="FFFFFF"/>
                </a:solidFill>
                <a:latin typeface="Nixie One"/>
                <a:ea typeface="Nixie One"/>
                <a:cs typeface="Nixie One"/>
                <a:sym typeface="Nixie One"/>
              </a:rPr>
              <a:t>Die bekanntesten Sehenswürdigkeiten</a:t>
            </a:r>
            <a:endParaRPr/>
          </a:p>
        </p:txBody>
      </p:sp>
      <p:cxnSp>
        <p:nvCxnSpPr>
          <p:cNvPr id="96" name="Google Shape;96;p3"/>
          <p:cNvCxnSpPr/>
          <p:nvPr/>
        </p:nvCxnSpPr>
        <p:spPr>
          <a:xfrm>
            <a:off x="4476750" y="3792537"/>
            <a:ext cx="0" cy="393700"/>
          </a:xfrm>
          <a:prstGeom prst="straightConnector1">
            <a:avLst/>
          </a:prstGeom>
          <a:noFill/>
          <a:ln cap="rnd" cmpd="sng" w="9525">
            <a:solidFill>
              <a:srgbClr val="FFFFFF"/>
            </a:solidFill>
            <a:prstDash val="solid"/>
            <a:miter lim="800000"/>
            <a:headEnd len="med" w="med" type="none"/>
            <a:tailEnd len="med" w="med" type="none"/>
          </a:ln>
        </p:spPr>
      </p:cxnSp>
      <p:sp>
        <p:nvSpPr>
          <p:cNvPr id="97" name="Google Shape;97;p3"/>
          <p:cNvSpPr/>
          <p:nvPr/>
        </p:nvSpPr>
        <p:spPr>
          <a:xfrm flipH="1">
            <a:off x="3787775" y="1392237"/>
            <a:ext cx="90487" cy="2978150"/>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8" name="Google Shape;98;p3"/>
          <p:cNvSpPr txBox="1"/>
          <p:nvPr/>
        </p:nvSpPr>
        <p:spPr>
          <a:xfrm>
            <a:off x="5362575" y="4487862"/>
            <a:ext cx="3711575" cy="5175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9" name="Google Shape;99;p3"/>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00" name="Google Shape;100;p3"/>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Nixie One"/>
              <a:buNone/>
            </a:pPr>
            <a:r>
              <a:rPr b="1" i="0" lang="en-US" sz="900" u="none">
                <a:solidFill>
                  <a:srgbClr val="000000"/>
                </a:solidFill>
                <a:latin typeface="Nixie One"/>
                <a:ea typeface="Nixie One"/>
                <a:cs typeface="Nixie One"/>
                <a:sym typeface="Nixie One"/>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sp>
        <p:nvSpPr>
          <p:cNvPr id="101" name="Google Shape;101;p3"/>
          <p:cNvSpPr txBox="1"/>
          <p:nvPr/>
        </p:nvSpPr>
        <p:spPr>
          <a:xfrm>
            <a:off x="4500562" y="1525587"/>
            <a:ext cx="2087562" cy="4603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FFFFFF"/>
              </a:buClr>
              <a:buSzPts val="1200"/>
              <a:buFont typeface="Nixie One"/>
              <a:buNone/>
            </a:pPr>
            <a:r>
              <a:rPr b="1" i="0" lang="en-US" sz="1200" u="none">
                <a:solidFill>
                  <a:srgbClr val="FFFFFF"/>
                </a:solidFill>
                <a:latin typeface="Nixie One"/>
                <a:ea typeface="Nixie One"/>
                <a:cs typeface="Nixie One"/>
                <a:sym typeface="Nixie One"/>
              </a:rPr>
              <a:t>Mein schönster Urlaub</a:t>
            </a:r>
            <a:endParaRPr/>
          </a:p>
        </p:txBody>
      </p:sp>
      <p:pic>
        <p:nvPicPr>
          <p:cNvPr descr="Erasmus+ logo EN.jpg" id="102" name="Google Shape;102;p3"/>
          <p:cNvPicPr preferRelativeResize="0"/>
          <p:nvPr/>
        </p:nvPicPr>
        <p:blipFill rotWithShape="1">
          <a:blip r:embed="rId3">
            <a:alphaModFix/>
          </a:blip>
          <a:srcRect b="0" l="0" r="0" t="0"/>
          <a:stretch/>
        </p:blipFill>
        <p:spPr>
          <a:xfrm>
            <a:off x="285750" y="142875"/>
            <a:ext cx="2593975" cy="571500"/>
          </a:xfrm>
          <a:prstGeom prst="rect">
            <a:avLst/>
          </a:prstGeom>
          <a:noFill/>
          <a:ln>
            <a:noFill/>
          </a:ln>
        </p:spPr>
      </p:pic>
      <p:grpSp>
        <p:nvGrpSpPr>
          <p:cNvPr id="103" name="Google Shape;103;p3"/>
          <p:cNvGrpSpPr/>
          <p:nvPr/>
        </p:nvGrpSpPr>
        <p:grpSpPr>
          <a:xfrm>
            <a:off x="3160712" y="1524000"/>
            <a:ext cx="334962" cy="333375"/>
            <a:chOff x="5941025" y="3634400"/>
            <a:chExt cx="467650" cy="467650"/>
          </a:xfrm>
        </p:grpSpPr>
        <p:sp>
          <p:nvSpPr>
            <p:cNvPr id="104" name="Google Shape;104;p3"/>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5" name="Google Shape;105;p3"/>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6" name="Google Shape;106;p3"/>
            <p:cNvSpPr/>
            <p:nvPr/>
          </p:nvSpPr>
          <p:spPr>
            <a:xfrm>
              <a:off x="5943475" y="3695900"/>
              <a:ext cx="177800" cy="351350"/>
            </a:xfrm>
            <a:custGeom>
              <a:rect b="b" l="l" r="r" t="t"/>
              <a:pathLst>
                <a:path extrusionOk="0" fill="none" h="14054" w="7112">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7" name="Google Shape;107;p3"/>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8" name="Google Shape;108;p3"/>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9" name="Google Shape;109;p3"/>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grpSp>
        <p:nvGrpSpPr>
          <p:cNvPr id="110" name="Google Shape;110;p3"/>
          <p:cNvGrpSpPr/>
          <p:nvPr/>
        </p:nvGrpSpPr>
        <p:grpSpPr>
          <a:xfrm>
            <a:off x="3194050" y="2332037"/>
            <a:ext cx="334962" cy="333375"/>
            <a:chOff x="5941025" y="3634400"/>
            <a:chExt cx="467650" cy="467650"/>
          </a:xfrm>
        </p:grpSpPr>
        <p:sp>
          <p:nvSpPr>
            <p:cNvPr id="111" name="Google Shape;111;p3"/>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2" name="Google Shape;112;p3"/>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3" name="Google Shape;113;p3"/>
            <p:cNvSpPr/>
            <p:nvPr/>
          </p:nvSpPr>
          <p:spPr>
            <a:xfrm>
              <a:off x="5943475" y="3695900"/>
              <a:ext cx="177800" cy="351350"/>
            </a:xfrm>
            <a:custGeom>
              <a:rect b="b" l="l" r="r" t="t"/>
              <a:pathLst>
                <a:path extrusionOk="0" fill="none" h="14054" w="7112">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4" name="Google Shape;114;p3"/>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5" name="Google Shape;115;p3"/>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6" name="Google Shape;116;p3"/>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grpSp>
        <p:nvGrpSpPr>
          <p:cNvPr id="117" name="Google Shape;117;p3"/>
          <p:cNvGrpSpPr/>
          <p:nvPr/>
        </p:nvGrpSpPr>
        <p:grpSpPr>
          <a:xfrm>
            <a:off x="3195637" y="3090862"/>
            <a:ext cx="334962" cy="333375"/>
            <a:chOff x="5941025" y="3634400"/>
            <a:chExt cx="467650" cy="467650"/>
          </a:xfrm>
        </p:grpSpPr>
        <p:sp>
          <p:nvSpPr>
            <p:cNvPr id="118" name="Google Shape;118;p3"/>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9" name="Google Shape;119;p3"/>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20" name="Google Shape;120;p3"/>
            <p:cNvSpPr/>
            <p:nvPr/>
          </p:nvSpPr>
          <p:spPr>
            <a:xfrm>
              <a:off x="5943475" y="3695900"/>
              <a:ext cx="177800" cy="351350"/>
            </a:xfrm>
            <a:custGeom>
              <a:rect b="b" l="l" r="r" t="t"/>
              <a:pathLst>
                <a:path extrusionOk="0" fill="none" h="14054" w="7112">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21" name="Google Shape;121;p3"/>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22" name="Google Shape;122;p3"/>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23" name="Google Shape;123;p3"/>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4"/>
          <p:cNvSpPr txBox="1"/>
          <p:nvPr>
            <p:ph type="ctrTitle"/>
          </p:nvPr>
        </p:nvSpPr>
        <p:spPr>
          <a:xfrm>
            <a:off x="4113212" y="2878137"/>
            <a:ext cx="4505325" cy="1160462"/>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0" i="0" lang="en-US" sz="4800" u="none">
                <a:solidFill>
                  <a:srgbClr val="114454"/>
                </a:solidFill>
                <a:latin typeface="Nixie One"/>
                <a:ea typeface="Nixie One"/>
                <a:cs typeface="Nixie One"/>
                <a:sym typeface="Nixie One"/>
              </a:rPr>
              <a:t>Mein schönster Urlaub</a:t>
            </a:r>
            <a:endParaRPr/>
          </a:p>
        </p:txBody>
      </p:sp>
      <p:sp>
        <p:nvSpPr>
          <p:cNvPr id="129" name="Google Shape;129;p4"/>
          <p:cNvSpPr txBox="1"/>
          <p:nvPr/>
        </p:nvSpPr>
        <p:spPr>
          <a:xfrm>
            <a:off x="0" y="503237"/>
            <a:ext cx="3500437"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en-US" sz="20000" u="none">
                <a:solidFill>
                  <a:srgbClr val="18637B"/>
                </a:solidFill>
                <a:latin typeface="Roboto Slab"/>
                <a:ea typeface="Roboto Slab"/>
                <a:cs typeface="Roboto Slab"/>
                <a:sym typeface="Roboto Slab"/>
              </a:rPr>
              <a:t>1</a:t>
            </a:r>
            <a:endParaRPr/>
          </a:p>
        </p:txBody>
      </p:sp>
      <p:sp>
        <p:nvSpPr>
          <p:cNvPr id="130" name="Google Shape;130;p4"/>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31" name="Google Shape;131;p4"/>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Nixie One"/>
              <a:buNone/>
            </a:pPr>
            <a:r>
              <a:rPr b="1" i="0" lang="en-US" sz="900" u="none">
                <a:solidFill>
                  <a:srgbClr val="000000"/>
                </a:solidFill>
                <a:latin typeface="Nixie One"/>
                <a:ea typeface="Nixie One"/>
                <a:cs typeface="Nixie One"/>
                <a:sym typeface="Nixie One"/>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32" name="Google Shape;132;p4"/>
          <p:cNvPicPr preferRelativeResize="0"/>
          <p:nvPr/>
        </p:nvPicPr>
        <p:blipFill rotWithShape="1">
          <a:blip r:embed="rId3">
            <a:alphaModFix/>
          </a:blip>
          <a:srcRect b="0" l="0" r="0" t="0"/>
          <a:stretch/>
        </p:blipFill>
        <p:spPr>
          <a:xfrm>
            <a:off x="214312" y="142875"/>
            <a:ext cx="2593975" cy="571500"/>
          </a:xfrm>
          <a:prstGeom prst="rect">
            <a:avLst/>
          </a:prstGeom>
          <a:noFill/>
          <a:ln>
            <a:noFill/>
          </a:ln>
        </p:spPr>
      </p:pic>
      <p:sp>
        <p:nvSpPr>
          <p:cNvPr id="133" name="Google Shape;133;p4"/>
          <p:cNvSpPr txBox="1"/>
          <p:nvPr>
            <p:ph idx="1" type="subTitle"/>
          </p:nvPr>
        </p:nvSpPr>
        <p:spPr>
          <a:xfrm>
            <a:off x="4113212" y="3983037"/>
            <a:ext cx="4505325" cy="784225"/>
          </a:xfrm>
          <a:prstGeom prst="rect">
            <a:avLst/>
          </a:prstGeom>
          <a:noFill/>
          <a:ln>
            <a:noFill/>
          </a:ln>
        </p:spPr>
        <p:txBody>
          <a:bodyPr anchorCtr="0" anchor="t" bIns="91425" lIns="91425" spcFirstLastPara="1" rIns="91425" wrap="square" tIns="91425">
            <a:noAutofit/>
          </a:bodyPr>
          <a:lstStyle/>
          <a:p>
            <a:pPr indent="-342900" lvl="0" marL="342900" rtl="0" algn="l">
              <a:spcBef>
                <a:spcPts val="0"/>
              </a:spcBef>
              <a:spcAft>
                <a:spcPts val="0"/>
              </a:spcAft>
              <a:buClr>
                <a:srgbClr val="94BF6E"/>
              </a:buClr>
              <a:buSzPts val="1800"/>
              <a:buNone/>
            </a:pPr>
            <a:r>
              <a:t/>
            </a:r>
            <a:endParaRPr b="1" sz="1800">
              <a:solidFill>
                <a:srgbClr val="94BF6E"/>
              </a:solidFill>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5"/>
          <p:cNvSpPr txBox="1"/>
          <p:nvPr>
            <p:ph idx="4294967295" type="ctrTitle"/>
          </p:nvPr>
        </p:nvSpPr>
        <p:spPr>
          <a:xfrm>
            <a:off x="1619250" y="571500"/>
            <a:ext cx="5661025" cy="68738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a:solidFill>
                  <a:srgbClr val="FFFFFF"/>
                </a:solidFill>
                <a:latin typeface="Roboto Slab"/>
                <a:ea typeface="Roboto Slab"/>
                <a:cs typeface="Roboto Slab"/>
                <a:sym typeface="Roboto Slab"/>
              </a:rPr>
              <a:t>WAS WOLLTEST DU HIER MACHEN?</a:t>
            </a:r>
            <a:endParaRPr/>
          </a:p>
        </p:txBody>
      </p:sp>
      <p:sp>
        <p:nvSpPr>
          <p:cNvPr id="139" name="Google Shape;139;p5"/>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40" name="Google Shape;140;p5"/>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Nixie One"/>
              <a:buNone/>
            </a:pPr>
            <a:r>
              <a:rPr b="1" i="0" lang="en-US" sz="900" u="none">
                <a:solidFill>
                  <a:srgbClr val="000000"/>
                </a:solidFill>
                <a:latin typeface="Nixie One"/>
                <a:ea typeface="Nixie One"/>
                <a:cs typeface="Nixie One"/>
                <a:sym typeface="Nixie One"/>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41" name="Google Shape;141;p5"/>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142" name="Google Shape;142;p5"/>
          <p:cNvSpPr txBox="1"/>
          <p:nvPr/>
        </p:nvSpPr>
        <p:spPr>
          <a:xfrm>
            <a:off x="611187" y="1773237"/>
            <a:ext cx="3384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C6A49"/>
              </a:buClr>
              <a:buSzPts val="2400"/>
              <a:buFont typeface="Arial"/>
              <a:buNone/>
            </a:pPr>
            <a:r>
              <a:rPr b="1" i="0" lang="en-US" sz="2400" u="sng">
                <a:solidFill>
                  <a:schemeClr val="lt1"/>
                </a:solidFill>
                <a:latin typeface="Arial"/>
                <a:ea typeface="Arial"/>
                <a:cs typeface="Arial"/>
                <a:sym typeface="Arial"/>
                <a:hlinkClick r:id="rId4">
                  <a:extLst>
                    <a:ext uri="{A12FA001-AC4F-418D-AE19-62706E023703}">
                      <ahyp:hlinkClr val="tx"/>
                    </a:ext>
                  </a:extLst>
                </a:hlinkClick>
              </a:rPr>
              <a:t>Arbeit mit dem Bild</a:t>
            </a:r>
            <a:endParaRPr>
              <a:solidFill>
                <a:schemeClr val="lt1"/>
              </a:solidFill>
            </a:endParaRPr>
          </a:p>
        </p:txBody>
      </p:sp>
      <p:pic>
        <p:nvPicPr>
          <p:cNvPr descr="C:\Users\Branik\Desktop\Digi School\ggg\celkovo.jpg" id="143" name="Google Shape;143;p5"/>
          <p:cNvPicPr preferRelativeResize="0"/>
          <p:nvPr/>
        </p:nvPicPr>
        <p:blipFill rotWithShape="1">
          <a:blip r:embed="rId5">
            <a:alphaModFix/>
          </a:blip>
          <a:srcRect b="0" l="0" r="0" t="0"/>
          <a:stretch/>
        </p:blipFill>
        <p:spPr>
          <a:xfrm>
            <a:off x="5003800" y="1563687"/>
            <a:ext cx="2774950" cy="1944687"/>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6"/>
          <p:cNvSpPr txBox="1"/>
          <p:nvPr>
            <p:ph type="ctrTitle"/>
          </p:nvPr>
        </p:nvSpPr>
        <p:spPr>
          <a:xfrm>
            <a:off x="3779837" y="1779587"/>
            <a:ext cx="4838700" cy="2259012"/>
          </a:xfrm>
          <a:prstGeom prst="rect">
            <a:avLst/>
          </a:prstGeom>
          <a:noFill/>
          <a:ln>
            <a:noFill/>
          </a:ln>
        </p:spPr>
        <p:txBody>
          <a:bodyPr anchorCtr="0" anchor="b" bIns="91425" lIns="91425" spcFirstLastPara="1" rIns="91425" wrap="square" tIns="91425">
            <a:noAutofit/>
          </a:bodyPr>
          <a:lstStyle/>
          <a:p>
            <a:pPr indent="0" lvl="0" marL="0" rtl="0" algn="l">
              <a:lnSpc>
                <a:spcPct val="83000"/>
              </a:lnSpc>
              <a:spcBef>
                <a:spcPts val="0"/>
              </a:spcBef>
              <a:spcAft>
                <a:spcPts val="0"/>
              </a:spcAft>
              <a:buSzPts val="4800"/>
              <a:buNone/>
            </a:pPr>
            <a:r>
              <a:rPr b="0" i="0" lang="en-US" sz="4800" u="none">
                <a:solidFill>
                  <a:srgbClr val="114454"/>
                </a:solidFill>
                <a:latin typeface="Nixie One"/>
                <a:ea typeface="Nixie One"/>
                <a:cs typeface="Nixie One"/>
                <a:sym typeface="Nixie One"/>
              </a:rPr>
              <a:t>Alles vergessen!</a:t>
            </a:r>
            <a:endParaRPr/>
          </a:p>
        </p:txBody>
      </p:sp>
      <p:sp>
        <p:nvSpPr>
          <p:cNvPr id="149" name="Google Shape;149;p6"/>
          <p:cNvSpPr txBox="1"/>
          <p:nvPr/>
        </p:nvSpPr>
        <p:spPr>
          <a:xfrm>
            <a:off x="0" y="503237"/>
            <a:ext cx="3500437"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en-US" sz="20000" u="none">
                <a:solidFill>
                  <a:srgbClr val="18637B"/>
                </a:solidFill>
                <a:latin typeface="Roboto Slab"/>
                <a:ea typeface="Roboto Slab"/>
                <a:cs typeface="Roboto Slab"/>
                <a:sym typeface="Roboto Slab"/>
              </a:rPr>
              <a:t>2</a:t>
            </a:r>
            <a:endParaRPr/>
          </a:p>
        </p:txBody>
      </p:sp>
      <p:sp>
        <p:nvSpPr>
          <p:cNvPr id="150" name="Google Shape;150;p6"/>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51" name="Google Shape;151;p6"/>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Nixie One"/>
              <a:buNone/>
            </a:pPr>
            <a:r>
              <a:rPr b="1" i="0" lang="en-US" sz="900" u="none">
                <a:solidFill>
                  <a:srgbClr val="000000"/>
                </a:solidFill>
                <a:latin typeface="Nixie One"/>
                <a:ea typeface="Nixie One"/>
                <a:cs typeface="Nixie One"/>
                <a:sym typeface="Nixie One"/>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52" name="Google Shape;152;p6"/>
          <p:cNvPicPr preferRelativeResize="0"/>
          <p:nvPr/>
        </p:nvPicPr>
        <p:blipFill rotWithShape="1">
          <a:blip r:embed="rId3">
            <a:alphaModFix/>
          </a:blip>
          <a:srcRect b="0" l="0" r="0" t="0"/>
          <a:stretch/>
        </p:blipFill>
        <p:spPr>
          <a:xfrm>
            <a:off x="214312" y="142875"/>
            <a:ext cx="2593975" cy="571500"/>
          </a:xfrm>
          <a:prstGeom prst="rect">
            <a:avLst/>
          </a:prstGeom>
          <a:noFill/>
          <a:ln>
            <a:noFill/>
          </a:ln>
        </p:spPr>
      </p:pic>
      <p:sp>
        <p:nvSpPr>
          <p:cNvPr id="153" name="Google Shape;153;p6"/>
          <p:cNvSpPr txBox="1"/>
          <p:nvPr>
            <p:ph idx="1" type="subTitle"/>
          </p:nvPr>
        </p:nvSpPr>
        <p:spPr>
          <a:xfrm>
            <a:off x="4113212" y="3983037"/>
            <a:ext cx="4505325" cy="784225"/>
          </a:xfrm>
          <a:prstGeom prst="rect">
            <a:avLst/>
          </a:prstGeom>
          <a:noFill/>
          <a:ln>
            <a:noFill/>
          </a:ln>
        </p:spPr>
        <p:txBody>
          <a:bodyPr anchorCtr="0" anchor="t" bIns="91425" lIns="91425" spcFirstLastPara="1" rIns="91425" wrap="square" tIns="91425">
            <a:noAutofit/>
          </a:bodyPr>
          <a:lstStyle/>
          <a:p>
            <a:pPr indent="-342900" lvl="0" marL="342900" rtl="0" algn="l">
              <a:spcBef>
                <a:spcPts val="0"/>
              </a:spcBef>
              <a:spcAft>
                <a:spcPts val="0"/>
              </a:spcAft>
              <a:buClr>
                <a:srgbClr val="94BF6E"/>
              </a:buClr>
              <a:buSzPts val="1800"/>
              <a:buNone/>
            </a:pPr>
            <a:r>
              <a:t/>
            </a:r>
            <a:endParaRPr b="1" sz="1800">
              <a:solidFill>
                <a:srgbClr val="94BF6E"/>
              </a:solidFill>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7"/>
          <p:cNvSpPr txBox="1"/>
          <p:nvPr>
            <p:ph idx="4294967295" type="ctrTitle"/>
          </p:nvPr>
        </p:nvSpPr>
        <p:spPr>
          <a:xfrm>
            <a:off x="2700337" y="555625"/>
            <a:ext cx="5256212" cy="68738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a:solidFill>
                  <a:srgbClr val="FFFFFF"/>
                </a:solidFill>
                <a:latin typeface="Roboto Slab"/>
                <a:ea typeface="Roboto Slab"/>
                <a:cs typeface="Roboto Slab"/>
                <a:sym typeface="Roboto Slab"/>
              </a:rPr>
              <a:t>Was darf man nicht vergessen und warum?</a:t>
            </a:r>
            <a:endParaRPr/>
          </a:p>
        </p:txBody>
      </p:sp>
      <p:sp>
        <p:nvSpPr>
          <p:cNvPr id="159" name="Google Shape;159;p7"/>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60" name="Google Shape;160;p7"/>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Nixie One"/>
              <a:buNone/>
            </a:pPr>
            <a:r>
              <a:rPr b="1" i="0" lang="en-US" sz="900" u="none">
                <a:solidFill>
                  <a:srgbClr val="000000"/>
                </a:solidFill>
                <a:latin typeface="Nixie One"/>
                <a:ea typeface="Nixie One"/>
                <a:cs typeface="Nixie One"/>
                <a:sym typeface="Nixie One"/>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61" name="Google Shape;161;p7"/>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162" name="Google Shape;162;p7"/>
          <p:cNvSpPr txBox="1"/>
          <p:nvPr/>
        </p:nvSpPr>
        <p:spPr>
          <a:xfrm>
            <a:off x="820737" y="1785937"/>
            <a:ext cx="396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C6A49"/>
              </a:buClr>
              <a:buSzPts val="2400"/>
              <a:buFont typeface="Arial"/>
              <a:buNone/>
            </a:pPr>
            <a:r>
              <a:rPr b="1" i="0" lang="en-US" sz="2400" u="sng">
                <a:solidFill>
                  <a:schemeClr val="lt1"/>
                </a:solidFill>
                <a:latin typeface="Arial"/>
                <a:ea typeface="Arial"/>
                <a:cs typeface="Arial"/>
                <a:sym typeface="Arial"/>
                <a:hlinkClick r:id="rId4">
                  <a:extLst>
                    <a:ext uri="{A12FA001-AC4F-418D-AE19-62706E023703}">
                      <ahyp:hlinkClr val="tx"/>
                    </a:ext>
                  </a:extLst>
                </a:hlinkClick>
              </a:rPr>
              <a:t>Wir fahren in den Urlaub</a:t>
            </a:r>
            <a:endParaRPr>
              <a:solidFill>
                <a:schemeClr val="lt1"/>
              </a:solidFill>
            </a:endParaRPr>
          </a:p>
        </p:txBody>
      </p:sp>
      <p:pic>
        <p:nvPicPr>
          <p:cNvPr id="163" name="Google Shape;163;p7"/>
          <p:cNvPicPr preferRelativeResize="0"/>
          <p:nvPr/>
        </p:nvPicPr>
        <p:blipFill rotWithShape="1">
          <a:blip r:embed="rId5">
            <a:alphaModFix/>
          </a:blip>
          <a:srcRect b="0" l="0" r="0" t="0"/>
          <a:stretch/>
        </p:blipFill>
        <p:spPr>
          <a:xfrm>
            <a:off x="5076825" y="1492250"/>
            <a:ext cx="3359150" cy="2235200"/>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8"/>
          <p:cNvSpPr txBox="1"/>
          <p:nvPr>
            <p:ph type="ctrTitle"/>
          </p:nvPr>
        </p:nvSpPr>
        <p:spPr>
          <a:xfrm>
            <a:off x="3708400" y="2500312"/>
            <a:ext cx="4910137" cy="1160462"/>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800"/>
              <a:buNone/>
            </a:pPr>
            <a:r>
              <a:rPr b="0" i="0" lang="en-US" sz="3600" u="none">
                <a:solidFill>
                  <a:srgbClr val="114454"/>
                </a:solidFill>
                <a:latin typeface="Nixie One"/>
                <a:ea typeface="Nixie One"/>
                <a:cs typeface="Nixie One"/>
                <a:sym typeface="Nixie One"/>
              </a:rPr>
              <a:t>Die bekanntesten Sehenswürdigkeiten</a:t>
            </a:r>
            <a:endParaRPr/>
          </a:p>
        </p:txBody>
      </p:sp>
      <p:sp>
        <p:nvSpPr>
          <p:cNvPr id="169" name="Google Shape;169;p8"/>
          <p:cNvSpPr txBox="1"/>
          <p:nvPr/>
        </p:nvSpPr>
        <p:spPr>
          <a:xfrm>
            <a:off x="0" y="503237"/>
            <a:ext cx="3500437"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en-US" sz="20000" u="none">
                <a:solidFill>
                  <a:srgbClr val="18637B"/>
                </a:solidFill>
                <a:latin typeface="Roboto Slab"/>
                <a:ea typeface="Roboto Slab"/>
                <a:cs typeface="Roboto Slab"/>
                <a:sym typeface="Roboto Slab"/>
              </a:rPr>
              <a:t>3</a:t>
            </a:r>
            <a:endParaRPr/>
          </a:p>
        </p:txBody>
      </p:sp>
      <p:sp>
        <p:nvSpPr>
          <p:cNvPr id="170" name="Google Shape;170;p8"/>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71" name="Google Shape;171;p8"/>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Nixie One"/>
              <a:buNone/>
            </a:pPr>
            <a:r>
              <a:rPr b="1" i="0" lang="en-US" sz="900" u="none">
                <a:solidFill>
                  <a:srgbClr val="000000"/>
                </a:solidFill>
                <a:latin typeface="Nixie One"/>
                <a:ea typeface="Nixie One"/>
                <a:cs typeface="Nixie One"/>
                <a:sym typeface="Nixie One"/>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72" name="Google Shape;172;p8"/>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173" name="Google Shape;173;p8"/>
          <p:cNvSpPr txBox="1"/>
          <p:nvPr>
            <p:ph idx="1" type="subTitle"/>
          </p:nvPr>
        </p:nvSpPr>
        <p:spPr>
          <a:xfrm>
            <a:off x="4113212" y="3983037"/>
            <a:ext cx="4505325" cy="784225"/>
          </a:xfrm>
          <a:prstGeom prst="rect">
            <a:avLst/>
          </a:prstGeom>
          <a:noFill/>
          <a:ln>
            <a:noFill/>
          </a:ln>
        </p:spPr>
        <p:txBody>
          <a:bodyPr anchorCtr="0" anchor="t" bIns="91425" lIns="91425" spcFirstLastPara="1" rIns="91425" wrap="square" tIns="91425">
            <a:noAutofit/>
          </a:bodyPr>
          <a:lstStyle/>
          <a:p>
            <a:pPr indent="-342900" lvl="0" marL="342900" rtl="0" algn="l">
              <a:spcBef>
                <a:spcPts val="0"/>
              </a:spcBef>
              <a:spcAft>
                <a:spcPts val="0"/>
              </a:spcAft>
              <a:buClr>
                <a:srgbClr val="94BF6E"/>
              </a:buClr>
              <a:buSzPts val="1800"/>
              <a:buNone/>
            </a:pPr>
            <a:r>
              <a:t/>
            </a:r>
            <a:endParaRPr b="1" sz="1800">
              <a:solidFill>
                <a:srgbClr val="94BF6E"/>
              </a:solidFill>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9"/>
          <p:cNvSpPr txBox="1"/>
          <p:nvPr>
            <p:ph idx="4294967295" type="ctrTitle"/>
          </p:nvPr>
        </p:nvSpPr>
        <p:spPr>
          <a:xfrm>
            <a:off x="2771775" y="555625"/>
            <a:ext cx="5689600" cy="68738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a:solidFill>
                  <a:srgbClr val="FFFFFF"/>
                </a:solidFill>
                <a:latin typeface="Roboto Slab"/>
                <a:ea typeface="Roboto Slab"/>
                <a:cs typeface="Roboto Slab"/>
                <a:sym typeface="Roboto Slab"/>
              </a:rPr>
              <a:t>Was finden die Touristen am interessantesten?</a:t>
            </a:r>
            <a:endParaRPr/>
          </a:p>
        </p:txBody>
      </p:sp>
      <p:sp>
        <p:nvSpPr>
          <p:cNvPr id="179" name="Google Shape;179;p9"/>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80" name="Google Shape;180;p9"/>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Nixie One"/>
              <a:buNone/>
            </a:pPr>
            <a:r>
              <a:rPr b="1" i="0" lang="en-US" sz="900" u="none">
                <a:solidFill>
                  <a:srgbClr val="000000"/>
                </a:solidFill>
                <a:latin typeface="Nixie One"/>
                <a:ea typeface="Nixie One"/>
                <a:cs typeface="Nixie One"/>
                <a:sym typeface="Nixie One"/>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81" name="Google Shape;181;p9"/>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182" name="Google Shape;182;p9"/>
          <p:cNvSpPr txBox="1"/>
          <p:nvPr/>
        </p:nvSpPr>
        <p:spPr>
          <a:xfrm>
            <a:off x="684212" y="2025650"/>
            <a:ext cx="43197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C6A49"/>
              </a:buClr>
              <a:buSzPts val="2400"/>
              <a:buFont typeface="Arial"/>
              <a:buNone/>
            </a:pPr>
            <a:r>
              <a:rPr b="1" i="0" lang="en-US" sz="2400" u="sng">
                <a:solidFill>
                  <a:schemeClr val="lt1"/>
                </a:solidFill>
                <a:latin typeface="Arial"/>
                <a:ea typeface="Arial"/>
                <a:cs typeface="Arial"/>
                <a:sym typeface="Arial"/>
                <a:hlinkClick r:id="rId4">
                  <a:extLst>
                    <a:ext uri="{A12FA001-AC4F-418D-AE19-62706E023703}">
                      <ahyp:hlinkClr val="tx"/>
                    </a:ext>
                  </a:extLst>
                </a:hlinkClick>
              </a:rPr>
              <a:t>Die Sehenswürdigkeiten</a:t>
            </a:r>
            <a:endParaRPr>
              <a:solidFill>
                <a:schemeClr val="lt1"/>
              </a:solidFill>
            </a:endParaRPr>
          </a:p>
        </p:txBody>
      </p:sp>
      <p:pic>
        <p:nvPicPr>
          <p:cNvPr id="183" name="Google Shape;183;p9"/>
          <p:cNvPicPr preferRelativeResize="0"/>
          <p:nvPr/>
        </p:nvPicPr>
        <p:blipFill rotWithShape="1">
          <a:blip r:embed="rId5">
            <a:alphaModFix/>
          </a:blip>
          <a:srcRect b="0" l="0" r="0" t="0"/>
          <a:stretch/>
        </p:blipFill>
        <p:spPr>
          <a:xfrm>
            <a:off x="5148262" y="1277937"/>
            <a:ext cx="2349500" cy="2589212"/>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4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3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2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Vivien Bielikova</dc:creator>
</cp:coreProperties>
</file>

<file path=docProps/custom.xml><?xml version="1.0" encoding="utf-8"?>
<Properties xmlns="http://schemas.openxmlformats.org/officeDocument/2006/custom-properties" xmlns:vt="http://schemas.openxmlformats.org/officeDocument/2006/docPropsVTypes"/>
</file>