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6.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4"/>
    <p:sldMasterId id="2147483650" r:id="rId5"/>
    <p:sldMasterId id="2147483652" r:id="rId6"/>
    <p:sldMasterId id="2147483654" r:id="rId7"/>
    <p:sldMasterId id="214748365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Lst>
  <p:sldSz cy="5143500" cx="9144000"/>
  <p:notesSz cx="6858000" cy="9144000"/>
  <p:embeddedFontLst>
    <p:embeddedFont>
      <p:font typeface="Roboto Slab"/>
      <p:regular r:id="rId21"/>
      <p:bold r:id="rId22"/>
    </p:embeddedFont>
    <p:embeddedFont>
      <p:font typeface="Nixie One"/>
      <p:regular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000000"/>
          </p15:clr>
        </p15:guide>
        <p15:guide id="2" pos="2880">
          <p15:clr>
            <a:srgbClr val="000000"/>
          </p15:clr>
        </p15:guide>
      </p15:sldGuideLst>
    </p:ext>
    <p:ext uri="http://customooxmlschemas.google.com/">
      <go:slidesCustomData xmlns:go="http://customooxmlschemas.google.com/" r:id="rId24" roundtripDataSignature="AMtx7miLmshcCTJ4o5R29i5PoPpo+9MDQ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1.xml"/><Relationship Id="rId11" Type="http://schemas.openxmlformats.org/officeDocument/2006/relationships/slide" Target="slides/slide2.xml"/><Relationship Id="rId22" Type="http://schemas.openxmlformats.org/officeDocument/2006/relationships/font" Target="fonts/RobotoSlab-bold.fntdata"/><Relationship Id="rId10" Type="http://schemas.openxmlformats.org/officeDocument/2006/relationships/slide" Target="slides/slide1.xml"/><Relationship Id="rId21" Type="http://schemas.openxmlformats.org/officeDocument/2006/relationships/font" Target="fonts/RobotoSlab-regular.fntdata"/><Relationship Id="rId13" Type="http://schemas.openxmlformats.org/officeDocument/2006/relationships/slide" Target="slides/slide4.xml"/><Relationship Id="rId24" Type="http://customschemas.google.com/relationships/presentationmetadata" Target="metadata"/><Relationship Id="rId12" Type="http://schemas.openxmlformats.org/officeDocument/2006/relationships/slide" Target="slides/slide3.xml"/><Relationship Id="rId23" Type="http://schemas.openxmlformats.org/officeDocument/2006/relationships/font" Target="fonts/NixieOne-regular.fntdata"/><Relationship Id="rId1" Type="http://schemas.openxmlformats.org/officeDocument/2006/relationships/theme" Target="theme/theme5.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5" Type="http://schemas.openxmlformats.org/officeDocument/2006/relationships/slide" Target="slides/slide6.xml"/><Relationship Id="rId14" Type="http://schemas.openxmlformats.org/officeDocument/2006/relationships/slide" Target="slides/slide5.xml"/><Relationship Id="rId17" Type="http://schemas.openxmlformats.org/officeDocument/2006/relationships/slide" Target="slides/slide8.xml"/><Relationship Id="rId16" Type="http://schemas.openxmlformats.org/officeDocument/2006/relationships/slide" Target="slides/slide7.xml"/><Relationship Id="rId5" Type="http://schemas.openxmlformats.org/officeDocument/2006/relationships/slideMaster" Target="slideMasters/slideMaster2.xml"/><Relationship Id="rId19" Type="http://schemas.openxmlformats.org/officeDocument/2006/relationships/slide" Target="slides/slide10.xml"/><Relationship Id="rId6" Type="http://schemas.openxmlformats.org/officeDocument/2006/relationships/slideMaster" Target="slideMasters/slideMaster3.xml"/><Relationship Id="rId18" Type="http://schemas.openxmlformats.org/officeDocument/2006/relationships/slide" Target="slides/slide9.xml"/><Relationship Id="rId7" Type="http://schemas.openxmlformats.org/officeDocument/2006/relationships/slideMaster" Target="slideMasters/slideMaster4.xml"/><Relationship Id="rId8" Type="http://schemas.openxmlformats.org/officeDocument/2006/relationships/slideMaster" Target="slideMasters/slideMaster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6" name="Google Shape;56;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88" name="Google Shape;188;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97" name="Google Shape;197;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65" name="Google Shape;65;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74" name="Google Shape;74;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6" name="Google Shape;126;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36" name="Google Shape;136;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46" name="Google Shape;146;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56" name="Google Shape;156;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67" name="Google Shape;167;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77" name="Google Shape;177;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13" name="Shape 13"/>
        <p:cNvGrpSpPr/>
        <p:nvPr/>
      </p:nvGrpSpPr>
      <p:grpSpPr>
        <a:xfrm>
          <a:off x="0" y="0"/>
          <a:ext cx="0" cy="0"/>
          <a:chOff x="0" y="0"/>
          <a:chExt cx="0" cy="0"/>
        </a:xfrm>
      </p:grpSpPr>
      <p:sp>
        <p:nvSpPr>
          <p:cNvPr id="14" name="Google Shape;14;p13"/>
          <p:cNvSpPr txBox="1"/>
          <p:nvPr>
            <p:ph type="ctrTitle"/>
          </p:nvPr>
        </p:nvSpPr>
        <p:spPr>
          <a:xfrm>
            <a:off x="685800" y="2601425"/>
            <a:ext cx="5810400" cy="1159800"/>
          </a:xfrm>
          <a:prstGeom prst="rect">
            <a:avLst/>
          </a:prstGeom>
          <a:noFill/>
          <a:ln>
            <a:noFill/>
          </a:ln>
        </p:spPr>
        <p:txBody>
          <a:bodyPr anchorCtr="0" anchor="b" bIns="91425" lIns="91425" spcFirstLastPara="1" rIns="91425" wrap="square" tIns="91425">
            <a:noAutofit/>
          </a:bodyPr>
          <a:lstStyle>
            <a:lvl1pPr lvl="0" algn="l">
              <a:spcBef>
                <a:spcPts val="0"/>
              </a:spcBef>
              <a:spcAft>
                <a:spcPts val="0"/>
              </a:spcAft>
              <a:buSzPts val="4800"/>
              <a:buNone/>
              <a:defRPr sz="4800"/>
            </a:lvl1pPr>
            <a:lvl2pPr lvl="1" algn="ctr">
              <a:spcBef>
                <a:spcPts val="0"/>
              </a:spcBef>
              <a:spcAft>
                <a:spcPts val="0"/>
              </a:spcAft>
              <a:buSzPts val="6000"/>
              <a:buNone/>
              <a:defRPr sz="6000"/>
            </a:lvl2pPr>
            <a:lvl3pPr lvl="2" algn="ctr">
              <a:spcBef>
                <a:spcPts val="0"/>
              </a:spcBef>
              <a:spcAft>
                <a:spcPts val="0"/>
              </a:spcAft>
              <a:buSzPts val="6000"/>
              <a:buNone/>
              <a:defRPr sz="6000"/>
            </a:lvl3pPr>
            <a:lvl4pPr lvl="3" algn="ctr">
              <a:spcBef>
                <a:spcPts val="0"/>
              </a:spcBef>
              <a:spcAft>
                <a:spcPts val="0"/>
              </a:spcAft>
              <a:buSzPts val="6000"/>
              <a:buNone/>
              <a:defRPr sz="6000"/>
            </a:lvl4pPr>
            <a:lvl5pPr lvl="4" algn="ctr">
              <a:spcBef>
                <a:spcPts val="0"/>
              </a:spcBef>
              <a:spcAft>
                <a:spcPts val="0"/>
              </a:spcAft>
              <a:buSzPts val="6000"/>
              <a:buNone/>
              <a:defRPr sz="6000"/>
            </a:lvl5pPr>
            <a:lvl6pPr lvl="5" algn="ctr">
              <a:lnSpc>
                <a:spcPct val="100000"/>
              </a:lnSpc>
              <a:spcBef>
                <a:spcPts val="0"/>
              </a:spcBef>
              <a:spcAft>
                <a:spcPts val="0"/>
              </a:spcAft>
              <a:buSzPts val="6000"/>
              <a:buNone/>
              <a:defRPr sz="6000"/>
            </a:lvl6pPr>
            <a:lvl7pPr lvl="6" algn="ctr">
              <a:lnSpc>
                <a:spcPct val="100000"/>
              </a:lnSpc>
              <a:spcBef>
                <a:spcPts val="0"/>
              </a:spcBef>
              <a:spcAft>
                <a:spcPts val="0"/>
              </a:spcAft>
              <a:buSzPts val="6000"/>
              <a:buNone/>
              <a:defRPr sz="6000"/>
            </a:lvl7pPr>
            <a:lvl8pPr lvl="7" algn="ctr">
              <a:lnSpc>
                <a:spcPct val="100000"/>
              </a:lnSpc>
              <a:spcBef>
                <a:spcPts val="0"/>
              </a:spcBef>
              <a:spcAft>
                <a:spcPts val="0"/>
              </a:spcAft>
              <a:buSzPts val="6000"/>
              <a:buNone/>
              <a:defRPr sz="6000"/>
            </a:lvl8pPr>
            <a:lvl9pPr lvl="8" algn="ctr">
              <a:lnSpc>
                <a:spcPct val="100000"/>
              </a:lnSpc>
              <a:spcBef>
                <a:spcPts val="0"/>
              </a:spcBef>
              <a:spcAft>
                <a:spcPts val="0"/>
              </a:spcAft>
              <a:buSzPts val="6000"/>
              <a:buNone/>
              <a:defRPr sz="60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tyle A">
  <p:cSld name="Blank style A">
    <p:spTree>
      <p:nvGrpSpPr>
        <p:cNvPr id="24" name="Shape 24"/>
        <p:cNvGrpSpPr/>
        <p:nvPr/>
      </p:nvGrpSpPr>
      <p:grpSpPr>
        <a:xfrm>
          <a:off x="0" y="0"/>
          <a:ext cx="0" cy="0"/>
          <a:chOff x="0" y="0"/>
          <a:chExt cx="0" cy="0"/>
        </a:xfrm>
      </p:grpSpPr>
      <p:sp>
        <p:nvSpPr>
          <p:cNvPr id="25" name="Google Shape;25;p15"/>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5" name="Shape 35"/>
        <p:cNvGrpSpPr/>
        <p:nvPr/>
      </p:nvGrpSpPr>
      <p:grpSpPr>
        <a:xfrm>
          <a:off x="0" y="0"/>
          <a:ext cx="0" cy="0"/>
          <a:chOff x="0" y="0"/>
          <a:chExt cx="0" cy="0"/>
        </a:xfrm>
      </p:grpSpPr>
      <p:sp>
        <p:nvSpPr>
          <p:cNvPr id="36" name="Google Shape;36;p17"/>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Subtitle">
    <p:spTree>
      <p:nvGrpSpPr>
        <p:cNvPr id="46" name="Shape 46"/>
        <p:cNvGrpSpPr/>
        <p:nvPr/>
      </p:nvGrpSpPr>
      <p:grpSpPr>
        <a:xfrm>
          <a:off x="0" y="0"/>
          <a:ext cx="0" cy="0"/>
          <a:chOff x="0" y="0"/>
          <a:chExt cx="0" cy="0"/>
        </a:xfrm>
      </p:grpSpPr>
      <p:sp>
        <p:nvSpPr>
          <p:cNvPr id="47" name="Google Shape;47;p19"/>
          <p:cNvSpPr txBox="1"/>
          <p:nvPr>
            <p:ph type="ctrTitle"/>
          </p:nvPr>
        </p:nvSpPr>
        <p:spPr>
          <a:xfrm>
            <a:off x="4113600" y="2878750"/>
            <a:ext cx="4505700" cy="1159800"/>
          </a:xfrm>
          <a:prstGeom prst="rect">
            <a:avLst/>
          </a:prstGeom>
          <a:noFill/>
          <a:ln>
            <a:noFill/>
          </a:ln>
        </p:spPr>
        <p:txBody>
          <a:bodyPr anchorCtr="0" anchor="b" bIns="91425" lIns="91425" spcFirstLastPara="1" rIns="91425" wrap="square" tIns="91425">
            <a:noAutofit/>
          </a:bodyPr>
          <a:lstStyle>
            <a:lvl1pPr lvl="0" algn="l">
              <a:spcBef>
                <a:spcPts val="0"/>
              </a:spcBef>
              <a:spcAft>
                <a:spcPts val="0"/>
              </a:spcAft>
              <a:buClr>
                <a:srgbClr val="114454"/>
              </a:buClr>
              <a:buSzPts val="4800"/>
              <a:buNone/>
              <a:defRPr sz="4800">
                <a:solidFill>
                  <a:srgbClr val="114454"/>
                </a:solidFill>
              </a:defRPr>
            </a:lvl1pPr>
            <a:lvl2pPr lvl="1" algn="l">
              <a:spcBef>
                <a:spcPts val="0"/>
              </a:spcBef>
              <a:spcAft>
                <a:spcPts val="0"/>
              </a:spcAft>
              <a:buClr>
                <a:srgbClr val="114454"/>
              </a:buClr>
              <a:buSzPts val="4800"/>
              <a:buNone/>
              <a:defRPr sz="4800">
                <a:solidFill>
                  <a:srgbClr val="114454"/>
                </a:solidFill>
              </a:defRPr>
            </a:lvl2pPr>
            <a:lvl3pPr lvl="2" algn="l">
              <a:spcBef>
                <a:spcPts val="0"/>
              </a:spcBef>
              <a:spcAft>
                <a:spcPts val="0"/>
              </a:spcAft>
              <a:buClr>
                <a:srgbClr val="114454"/>
              </a:buClr>
              <a:buSzPts val="4800"/>
              <a:buNone/>
              <a:defRPr sz="4800">
                <a:solidFill>
                  <a:srgbClr val="114454"/>
                </a:solidFill>
              </a:defRPr>
            </a:lvl3pPr>
            <a:lvl4pPr lvl="3" algn="l">
              <a:spcBef>
                <a:spcPts val="0"/>
              </a:spcBef>
              <a:spcAft>
                <a:spcPts val="0"/>
              </a:spcAft>
              <a:buClr>
                <a:srgbClr val="114454"/>
              </a:buClr>
              <a:buSzPts val="4800"/>
              <a:buNone/>
              <a:defRPr sz="4800">
                <a:solidFill>
                  <a:srgbClr val="114454"/>
                </a:solidFill>
              </a:defRPr>
            </a:lvl4pPr>
            <a:lvl5pPr lvl="4" algn="l">
              <a:spcBef>
                <a:spcPts val="0"/>
              </a:spcBef>
              <a:spcAft>
                <a:spcPts val="0"/>
              </a:spcAft>
              <a:buClr>
                <a:srgbClr val="114454"/>
              </a:buClr>
              <a:buSzPts val="4800"/>
              <a:buNone/>
              <a:defRPr sz="4800">
                <a:solidFill>
                  <a:srgbClr val="114454"/>
                </a:solidFill>
              </a:defRPr>
            </a:lvl5pPr>
            <a:lvl6pPr lvl="5" algn="l">
              <a:lnSpc>
                <a:spcPct val="100000"/>
              </a:lnSpc>
              <a:spcBef>
                <a:spcPts val="0"/>
              </a:spcBef>
              <a:spcAft>
                <a:spcPts val="0"/>
              </a:spcAft>
              <a:buClr>
                <a:srgbClr val="114454"/>
              </a:buClr>
              <a:buSzPts val="4800"/>
              <a:buNone/>
              <a:defRPr sz="4800">
                <a:solidFill>
                  <a:srgbClr val="114454"/>
                </a:solidFill>
              </a:defRPr>
            </a:lvl6pPr>
            <a:lvl7pPr lvl="6" algn="l">
              <a:lnSpc>
                <a:spcPct val="100000"/>
              </a:lnSpc>
              <a:spcBef>
                <a:spcPts val="0"/>
              </a:spcBef>
              <a:spcAft>
                <a:spcPts val="0"/>
              </a:spcAft>
              <a:buClr>
                <a:srgbClr val="114454"/>
              </a:buClr>
              <a:buSzPts val="4800"/>
              <a:buNone/>
              <a:defRPr sz="4800">
                <a:solidFill>
                  <a:srgbClr val="114454"/>
                </a:solidFill>
              </a:defRPr>
            </a:lvl7pPr>
            <a:lvl8pPr lvl="7" algn="l">
              <a:lnSpc>
                <a:spcPct val="100000"/>
              </a:lnSpc>
              <a:spcBef>
                <a:spcPts val="0"/>
              </a:spcBef>
              <a:spcAft>
                <a:spcPts val="0"/>
              </a:spcAft>
              <a:buClr>
                <a:srgbClr val="114454"/>
              </a:buClr>
              <a:buSzPts val="4800"/>
              <a:buNone/>
              <a:defRPr sz="4800">
                <a:solidFill>
                  <a:srgbClr val="114454"/>
                </a:solidFill>
              </a:defRPr>
            </a:lvl8pPr>
            <a:lvl9pPr lvl="8" algn="l">
              <a:lnSpc>
                <a:spcPct val="100000"/>
              </a:lnSpc>
              <a:spcBef>
                <a:spcPts val="0"/>
              </a:spcBef>
              <a:spcAft>
                <a:spcPts val="0"/>
              </a:spcAft>
              <a:buClr>
                <a:srgbClr val="114454"/>
              </a:buClr>
              <a:buSzPts val="4800"/>
              <a:buNone/>
              <a:defRPr sz="4800">
                <a:solidFill>
                  <a:srgbClr val="114454"/>
                </a:solidFill>
              </a:defRPr>
            </a:lvl9pPr>
          </a:lstStyle>
          <a:p/>
        </p:txBody>
      </p:sp>
      <p:sp>
        <p:nvSpPr>
          <p:cNvPr id="48" name="Google Shape;48;p19"/>
          <p:cNvSpPr txBox="1"/>
          <p:nvPr>
            <p:ph idx="1" type="subTitle"/>
          </p:nvPr>
        </p:nvSpPr>
        <p:spPr>
          <a:xfrm>
            <a:off x="4113600" y="3983050"/>
            <a:ext cx="4505700" cy="784800"/>
          </a:xfrm>
          <a:prstGeom prst="rect">
            <a:avLst/>
          </a:prstGeom>
          <a:noFill/>
          <a:ln>
            <a:noFill/>
          </a:ln>
        </p:spPr>
        <p:txBody>
          <a:bodyPr anchorCtr="0" anchor="t" bIns="91425" lIns="91425" spcFirstLastPara="1" rIns="91425" wrap="square" tIns="91425">
            <a:noAutofit/>
          </a:bodyPr>
          <a:lstStyle>
            <a:lvl1pPr lvl="0" algn="l">
              <a:spcBef>
                <a:spcPts val="0"/>
              </a:spcBef>
              <a:spcAft>
                <a:spcPts val="0"/>
              </a:spcAft>
              <a:buClr>
                <a:srgbClr val="94BF6E"/>
              </a:buClr>
              <a:buSzPts val="1800"/>
              <a:buNone/>
              <a:defRPr b="1" sz="1800">
                <a:solidFill>
                  <a:srgbClr val="94BF6E"/>
                </a:solidFill>
              </a:defRPr>
            </a:lvl1pPr>
            <a:lvl2pPr lvl="1" algn="l">
              <a:spcBef>
                <a:spcPts val="0"/>
              </a:spcBef>
              <a:spcAft>
                <a:spcPts val="0"/>
              </a:spcAft>
              <a:buClr>
                <a:srgbClr val="94BF6E"/>
              </a:buClr>
              <a:buSzPts val="1800"/>
              <a:buNone/>
              <a:defRPr b="1" sz="1800">
                <a:solidFill>
                  <a:srgbClr val="94BF6E"/>
                </a:solidFill>
              </a:defRPr>
            </a:lvl2pPr>
            <a:lvl3pPr lvl="2" algn="l">
              <a:spcBef>
                <a:spcPts val="0"/>
              </a:spcBef>
              <a:spcAft>
                <a:spcPts val="0"/>
              </a:spcAft>
              <a:buClr>
                <a:srgbClr val="94BF6E"/>
              </a:buClr>
              <a:buSzPts val="1800"/>
              <a:buNone/>
              <a:defRPr b="1" sz="1800">
                <a:solidFill>
                  <a:srgbClr val="94BF6E"/>
                </a:solidFill>
              </a:defRPr>
            </a:lvl3pPr>
            <a:lvl4pPr lvl="3" algn="l">
              <a:spcBef>
                <a:spcPts val="0"/>
              </a:spcBef>
              <a:spcAft>
                <a:spcPts val="0"/>
              </a:spcAft>
              <a:buClr>
                <a:srgbClr val="94BF6E"/>
              </a:buClr>
              <a:buSzPts val="1800"/>
              <a:buNone/>
              <a:defRPr b="1">
                <a:solidFill>
                  <a:srgbClr val="94BF6E"/>
                </a:solidFill>
              </a:defRPr>
            </a:lvl4pPr>
            <a:lvl5pPr lvl="4" algn="l">
              <a:spcBef>
                <a:spcPts val="0"/>
              </a:spcBef>
              <a:spcAft>
                <a:spcPts val="0"/>
              </a:spcAft>
              <a:buClr>
                <a:srgbClr val="94BF6E"/>
              </a:buClr>
              <a:buSzPts val="1800"/>
              <a:buNone/>
              <a:defRPr b="1">
                <a:solidFill>
                  <a:srgbClr val="94BF6E"/>
                </a:solidFill>
              </a:defRPr>
            </a:lvl5pPr>
            <a:lvl6pPr lvl="5" algn="l">
              <a:lnSpc>
                <a:spcPct val="100000"/>
              </a:lnSpc>
              <a:spcBef>
                <a:spcPts val="0"/>
              </a:spcBef>
              <a:spcAft>
                <a:spcPts val="0"/>
              </a:spcAft>
              <a:buClr>
                <a:srgbClr val="94BF6E"/>
              </a:buClr>
              <a:buSzPts val="1800"/>
              <a:buNone/>
              <a:defRPr b="1">
                <a:solidFill>
                  <a:srgbClr val="94BF6E"/>
                </a:solidFill>
              </a:defRPr>
            </a:lvl6pPr>
            <a:lvl7pPr lvl="6" algn="l">
              <a:lnSpc>
                <a:spcPct val="100000"/>
              </a:lnSpc>
              <a:spcBef>
                <a:spcPts val="0"/>
              </a:spcBef>
              <a:spcAft>
                <a:spcPts val="0"/>
              </a:spcAft>
              <a:buClr>
                <a:srgbClr val="94BF6E"/>
              </a:buClr>
              <a:buSzPts val="1800"/>
              <a:buNone/>
              <a:defRPr b="1">
                <a:solidFill>
                  <a:srgbClr val="94BF6E"/>
                </a:solidFill>
              </a:defRPr>
            </a:lvl7pPr>
            <a:lvl8pPr lvl="7" algn="l">
              <a:lnSpc>
                <a:spcPct val="100000"/>
              </a:lnSpc>
              <a:spcBef>
                <a:spcPts val="0"/>
              </a:spcBef>
              <a:spcAft>
                <a:spcPts val="0"/>
              </a:spcAft>
              <a:buClr>
                <a:srgbClr val="94BF6E"/>
              </a:buClr>
              <a:buSzPts val="1800"/>
              <a:buNone/>
              <a:defRPr b="1">
                <a:solidFill>
                  <a:srgbClr val="94BF6E"/>
                </a:solidFill>
              </a:defRPr>
            </a:lvl8pPr>
            <a:lvl9pPr lvl="8" algn="l">
              <a:lnSpc>
                <a:spcPct val="100000"/>
              </a:lnSpc>
              <a:spcBef>
                <a:spcPts val="0"/>
              </a:spcBef>
              <a:spcAft>
                <a:spcPts val="0"/>
              </a:spcAft>
              <a:buClr>
                <a:srgbClr val="94BF6E"/>
              </a:buClr>
              <a:buSzPts val="1800"/>
              <a:buNone/>
              <a:defRPr b="1">
                <a:solidFill>
                  <a:srgbClr val="94BF6E"/>
                </a:solidFill>
              </a:defRPr>
            </a:lvl9pPr>
          </a:lstStyle>
          <a:p/>
        </p:txBody>
      </p:sp>
      <p:sp>
        <p:nvSpPr>
          <p:cNvPr id="49" name="Google Shape;49;p19"/>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5.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theme" Target="../theme/theme6.xml"/></Relationships>
</file>

<file path=ppt/slideMasters/_rels/slideMaster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theme" Target="../theme/theme1.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2"/>
          <p:cNvSpPr txBox="1"/>
          <p:nvPr/>
        </p:nvSpPr>
        <p:spPr>
          <a:xfrm>
            <a:off x="0" y="4287837"/>
            <a:ext cx="9144000" cy="247650"/>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7" name="Google Shape;7;p12"/>
          <p:cNvSpPr txBox="1"/>
          <p:nvPr/>
        </p:nvSpPr>
        <p:spPr>
          <a:xfrm>
            <a:off x="0" y="0"/>
            <a:ext cx="9144000" cy="530225"/>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 name="Google Shape;8;p12"/>
          <p:cNvSpPr txBox="1"/>
          <p:nvPr/>
        </p:nvSpPr>
        <p:spPr>
          <a:xfrm>
            <a:off x="0" y="500062"/>
            <a:ext cx="9144000" cy="3824287"/>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9" name="Google Shape;9;p12"/>
          <p:cNvSpPr txBox="1"/>
          <p:nvPr/>
        </p:nvSpPr>
        <p:spPr>
          <a:xfrm>
            <a:off x="0" y="4494212"/>
            <a:ext cx="9144000" cy="117475"/>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 name="Google Shape;10;p12"/>
          <p:cNvSpPr txBox="1"/>
          <p:nvPr/>
        </p:nvSpPr>
        <p:spPr>
          <a:xfrm>
            <a:off x="0" y="4584700"/>
            <a:ext cx="9144000" cy="558800"/>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 name="Google Shape;11;p12"/>
          <p:cNvSpPr txBox="1"/>
          <p:nvPr>
            <p:ph type="title"/>
          </p:nvPr>
        </p:nvSpPr>
        <p:spPr>
          <a:xfrm>
            <a:off x="1146175" y="530225"/>
            <a:ext cx="3208337" cy="1028700"/>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12" name="Google Shape;12;p12"/>
          <p:cNvSpPr txBox="1"/>
          <p:nvPr>
            <p:ph idx="1" type="body"/>
          </p:nvPr>
        </p:nvSpPr>
        <p:spPr>
          <a:xfrm>
            <a:off x="1146175" y="1766887"/>
            <a:ext cx="7540625" cy="3159125"/>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Lst>
  <p:transition spd="slow">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 name="Shape 15"/>
        <p:cNvGrpSpPr/>
        <p:nvPr/>
      </p:nvGrpSpPr>
      <p:grpSpPr>
        <a:xfrm>
          <a:off x="0" y="0"/>
          <a:ext cx="0" cy="0"/>
          <a:chOff x="0" y="0"/>
          <a:chExt cx="0" cy="0"/>
        </a:xfrm>
      </p:grpSpPr>
      <p:sp>
        <p:nvSpPr>
          <p:cNvPr id="16" name="Google Shape;16;p14"/>
          <p:cNvSpPr txBox="1"/>
          <p:nvPr/>
        </p:nvSpPr>
        <p:spPr>
          <a:xfrm>
            <a:off x="0" y="1147762"/>
            <a:ext cx="9144000" cy="2847975"/>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7" name="Google Shape;17;p14"/>
          <p:cNvSpPr txBox="1"/>
          <p:nvPr/>
        </p:nvSpPr>
        <p:spPr>
          <a:xfrm>
            <a:off x="0" y="0"/>
            <a:ext cx="9144000" cy="530225"/>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8" name="Google Shape;18;p14"/>
          <p:cNvSpPr txBox="1"/>
          <p:nvPr/>
        </p:nvSpPr>
        <p:spPr>
          <a:xfrm>
            <a:off x="0" y="500062"/>
            <a:ext cx="9144000" cy="731837"/>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9" name="Google Shape;19;p14"/>
          <p:cNvSpPr txBox="1"/>
          <p:nvPr/>
        </p:nvSpPr>
        <p:spPr>
          <a:xfrm>
            <a:off x="0" y="3962400"/>
            <a:ext cx="9144000" cy="369887"/>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0" name="Google Shape;20;p14"/>
          <p:cNvSpPr txBox="1"/>
          <p:nvPr/>
        </p:nvSpPr>
        <p:spPr>
          <a:xfrm>
            <a:off x="0" y="4333875"/>
            <a:ext cx="9144000" cy="809625"/>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1" name="Google Shape;21;p14"/>
          <p:cNvSpPr txBox="1"/>
          <p:nvPr>
            <p:ph type="title"/>
          </p:nvPr>
        </p:nvSpPr>
        <p:spPr>
          <a:xfrm>
            <a:off x="1146175" y="530225"/>
            <a:ext cx="3208337" cy="1028700"/>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22" name="Google Shape;22;p14"/>
          <p:cNvSpPr txBox="1"/>
          <p:nvPr>
            <p:ph idx="1" type="body"/>
          </p:nvPr>
        </p:nvSpPr>
        <p:spPr>
          <a:xfrm>
            <a:off x="1146175" y="1766887"/>
            <a:ext cx="7540625" cy="3159125"/>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23" name="Google Shape;23;p14"/>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1" r:id="rId1"/>
  </p:sldLayoutIdLst>
  <p:transition spd="slow">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 name="Shape 26"/>
        <p:cNvGrpSpPr/>
        <p:nvPr/>
      </p:nvGrpSpPr>
      <p:grpSpPr>
        <a:xfrm>
          <a:off x="0" y="0"/>
          <a:ext cx="0" cy="0"/>
          <a:chOff x="0" y="0"/>
          <a:chExt cx="0" cy="0"/>
        </a:xfrm>
      </p:grpSpPr>
      <p:sp>
        <p:nvSpPr>
          <p:cNvPr id="27" name="Google Shape;27;p16"/>
          <p:cNvSpPr txBox="1"/>
          <p:nvPr/>
        </p:nvSpPr>
        <p:spPr>
          <a:xfrm>
            <a:off x="0" y="0"/>
            <a:ext cx="247650" cy="530225"/>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8" name="Google Shape;28;p16"/>
          <p:cNvSpPr txBox="1"/>
          <p:nvPr/>
        </p:nvSpPr>
        <p:spPr>
          <a:xfrm>
            <a:off x="0" y="500062"/>
            <a:ext cx="247650" cy="1058862"/>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29" name="Google Shape;29;p16"/>
          <p:cNvSpPr txBox="1"/>
          <p:nvPr/>
        </p:nvSpPr>
        <p:spPr>
          <a:xfrm>
            <a:off x="0" y="1554162"/>
            <a:ext cx="247650" cy="1531937"/>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0" name="Google Shape;30;p16"/>
          <p:cNvSpPr txBox="1"/>
          <p:nvPr/>
        </p:nvSpPr>
        <p:spPr>
          <a:xfrm>
            <a:off x="0" y="3086100"/>
            <a:ext cx="247650" cy="604837"/>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1" name="Google Shape;31;p16"/>
          <p:cNvSpPr txBox="1"/>
          <p:nvPr/>
        </p:nvSpPr>
        <p:spPr>
          <a:xfrm>
            <a:off x="0" y="3690937"/>
            <a:ext cx="247650" cy="1452562"/>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2" name="Google Shape;32;p16"/>
          <p:cNvSpPr txBox="1"/>
          <p:nvPr>
            <p:ph type="title"/>
          </p:nvPr>
        </p:nvSpPr>
        <p:spPr>
          <a:xfrm>
            <a:off x="1146175" y="530225"/>
            <a:ext cx="3208337" cy="1028700"/>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33" name="Google Shape;33;p16"/>
          <p:cNvSpPr txBox="1"/>
          <p:nvPr>
            <p:ph idx="1" type="body"/>
          </p:nvPr>
        </p:nvSpPr>
        <p:spPr>
          <a:xfrm>
            <a:off x="1146175" y="1766887"/>
            <a:ext cx="7540625" cy="3159125"/>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34" name="Google Shape;34;p16"/>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3" r:id="rId1"/>
  </p:sldLayoutIdLst>
  <p:transition spd="slow">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7" name="Shape 37"/>
        <p:cNvGrpSpPr/>
        <p:nvPr/>
      </p:nvGrpSpPr>
      <p:grpSpPr>
        <a:xfrm>
          <a:off x="0" y="0"/>
          <a:ext cx="0" cy="0"/>
          <a:chOff x="0" y="0"/>
          <a:chExt cx="0" cy="0"/>
        </a:xfrm>
      </p:grpSpPr>
      <p:sp>
        <p:nvSpPr>
          <p:cNvPr id="38" name="Google Shape;38;p18"/>
          <p:cNvSpPr txBox="1"/>
          <p:nvPr/>
        </p:nvSpPr>
        <p:spPr>
          <a:xfrm>
            <a:off x="0" y="4287837"/>
            <a:ext cx="3475037" cy="247650"/>
          </a:xfrm>
          <a:prstGeom prst="rect">
            <a:avLst/>
          </a:prstGeom>
          <a:solidFill>
            <a:srgbClr val="16575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39" name="Google Shape;39;p18"/>
          <p:cNvSpPr txBox="1"/>
          <p:nvPr/>
        </p:nvSpPr>
        <p:spPr>
          <a:xfrm>
            <a:off x="0" y="0"/>
            <a:ext cx="3475037" cy="530225"/>
          </a:xfrm>
          <a:prstGeom prst="rect">
            <a:avLst/>
          </a:prstGeom>
          <a:solidFill>
            <a:srgbClr val="18637B"/>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40" name="Google Shape;40;p18"/>
          <p:cNvSpPr txBox="1"/>
          <p:nvPr/>
        </p:nvSpPr>
        <p:spPr>
          <a:xfrm>
            <a:off x="0" y="500062"/>
            <a:ext cx="3475037" cy="3824287"/>
          </a:xfrm>
          <a:prstGeom prst="rect">
            <a:avLst/>
          </a:prstGeom>
          <a:solidFill>
            <a:srgbClr val="124057"/>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41" name="Google Shape;41;p18"/>
          <p:cNvSpPr txBox="1"/>
          <p:nvPr/>
        </p:nvSpPr>
        <p:spPr>
          <a:xfrm>
            <a:off x="0" y="4494212"/>
            <a:ext cx="3475037" cy="117475"/>
          </a:xfrm>
          <a:prstGeom prst="rect">
            <a:avLst/>
          </a:prstGeom>
          <a:solidFill>
            <a:srgbClr val="3B8D6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42" name="Google Shape;42;p18"/>
          <p:cNvSpPr txBox="1"/>
          <p:nvPr/>
        </p:nvSpPr>
        <p:spPr>
          <a:xfrm>
            <a:off x="0" y="4584700"/>
            <a:ext cx="3475037" cy="558800"/>
          </a:xfrm>
          <a:prstGeom prst="rect">
            <a:avLst/>
          </a:prstGeom>
          <a:solidFill>
            <a:srgbClr val="94BF6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43" name="Google Shape;43;p18"/>
          <p:cNvSpPr txBox="1"/>
          <p:nvPr>
            <p:ph type="title"/>
          </p:nvPr>
        </p:nvSpPr>
        <p:spPr>
          <a:xfrm>
            <a:off x="1146175" y="530225"/>
            <a:ext cx="3208337" cy="1028700"/>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44" name="Google Shape;44;p18"/>
          <p:cNvSpPr txBox="1"/>
          <p:nvPr>
            <p:ph idx="1" type="body"/>
          </p:nvPr>
        </p:nvSpPr>
        <p:spPr>
          <a:xfrm>
            <a:off x="1146175" y="1766887"/>
            <a:ext cx="7540625" cy="3159125"/>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45" name="Google Shape;45;p18"/>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55" r:id="rId1"/>
  </p:sldLayoutIdLst>
  <p:transition spd="slow">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20"/>
          <p:cNvSpPr txBox="1"/>
          <p:nvPr>
            <p:ph type="title"/>
          </p:nvPr>
        </p:nvSpPr>
        <p:spPr>
          <a:xfrm>
            <a:off x="1146175" y="530225"/>
            <a:ext cx="3208337" cy="1028700"/>
          </a:xfrm>
          <a:prstGeom prst="rect">
            <a:avLst/>
          </a:prstGeom>
          <a:noFill/>
          <a:ln>
            <a:noFill/>
          </a:ln>
        </p:spPr>
        <p:txBody>
          <a:bodyPr anchorCtr="0" anchor="ctr" bIns="91425" lIns="91425" spcFirstLastPara="1" rIns="91425" wrap="square" tIns="91425">
            <a:noAutofit/>
          </a:bodyPr>
          <a:lstStyle>
            <a:lvl1pPr lvl="0"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1pPr>
            <a:lvl2pPr lvl="1"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2pPr>
            <a:lvl3pPr lvl="2"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3pPr>
            <a:lvl4pPr lvl="3"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4pPr>
            <a:lvl5pPr lvl="4" marR="0" rtl="0" algn="l">
              <a:spcBef>
                <a:spcPts val="0"/>
              </a:spcBef>
              <a:spcAft>
                <a:spcPts val="0"/>
              </a:spcAft>
              <a:buSzPts val="1400"/>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52" name="Google Shape;52;p20"/>
          <p:cNvSpPr txBox="1"/>
          <p:nvPr>
            <p:ph idx="1" type="body"/>
          </p:nvPr>
        </p:nvSpPr>
        <p:spPr>
          <a:xfrm>
            <a:off x="1146175" y="1766887"/>
            <a:ext cx="7540625" cy="3159125"/>
          </a:xfrm>
          <a:prstGeom prst="rect">
            <a:avLst/>
          </a:prstGeom>
          <a:noFill/>
          <a:ln>
            <a:noFill/>
          </a:ln>
        </p:spPr>
        <p:txBody>
          <a:bodyPr anchorCtr="0" anchor="t" bIns="91425" lIns="91425" spcFirstLastPara="1" rIns="91425" wrap="square" tIns="91425">
            <a:noAutofit/>
          </a:bodyPr>
          <a:lstStyle>
            <a:lvl1pPr indent="-317500" lvl="0" marL="4572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1pPr>
            <a:lvl2pPr indent="-317500" lvl="1" marL="9144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2pPr>
            <a:lvl3pPr indent="-317500" lvl="2" marL="13716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3pPr>
            <a:lvl4pPr indent="-317500" lvl="3" marL="18288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4pPr>
            <a:lvl5pPr indent="-317500" lvl="4" marL="2286000" marR="0" rtl="0" algn="l">
              <a:spcBef>
                <a:spcPts val="0"/>
              </a:spcBef>
              <a:spcAft>
                <a:spcPts val="0"/>
              </a:spcAft>
              <a:buClr>
                <a:srgbClr val="000000"/>
              </a:buClr>
              <a:buSzPts val="1400"/>
              <a:buFont typeface="Arial"/>
              <a:buChar char="»"/>
              <a:defRPr b="0" i="0" sz="14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SzPts val="1400"/>
              <a:buNone/>
              <a:defRPr b="0" i="0" sz="1400" u="none" cap="none" strike="noStrike">
                <a:solidFill>
                  <a:srgbClr val="000000"/>
                </a:solidFill>
                <a:latin typeface="Arial"/>
                <a:ea typeface="Arial"/>
                <a:cs typeface="Arial"/>
                <a:sym typeface="Arial"/>
              </a:defRPr>
            </a:lvl9pPr>
          </a:lstStyle>
          <a:p/>
        </p:txBody>
      </p:sp>
      <p:sp>
        <p:nvSpPr>
          <p:cNvPr id="53" name="Google Shape;53;p20"/>
          <p:cNvSpPr txBox="1"/>
          <p:nvPr>
            <p:ph idx="12" type="sldNum"/>
          </p:nvPr>
        </p:nvSpPr>
        <p:spPr>
          <a:xfrm>
            <a:off x="-50800" y="4819650"/>
            <a:ext cx="349250" cy="323850"/>
          </a:xfrm>
          <a:prstGeom prst="rect">
            <a:avLst/>
          </a:prstGeom>
          <a:noFill/>
          <a:ln>
            <a:noFill/>
          </a:ln>
        </p:spPr>
        <p:txBody>
          <a:bodyPr anchorCtr="0" anchor="t" bIns="91425" lIns="91425" spcFirstLastPara="1" rIns="91425" wrap="square" tIns="91425">
            <a:noAutofit/>
          </a:bodyPr>
          <a:lstStyle>
            <a:lvl1pPr indent="0" lvl="0"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1pPr>
            <a:lvl2pPr indent="0" lvl="1"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2pPr>
            <a:lvl3pPr indent="0" lvl="2"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3pPr>
            <a:lvl4pPr indent="0" lvl="3"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4pPr>
            <a:lvl5pPr indent="0" lvl="4"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5pPr>
            <a:lvl6pPr indent="0" lvl="5"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6pPr>
            <a:lvl7pPr indent="0" lvl="6"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7pPr>
            <a:lvl8pPr indent="0" lvl="7"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8pPr>
            <a:lvl9pPr indent="0" lvl="8" marL="0" marR="0" rtl="0" algn="ctr">
              <a:lnSpc>
                <a:spcPct val="100000"/>
              </a:lnSpc>
              <a:spcBef>
                <a:spcPts val="0"/>
              </a:spcBef>
              <a:spcAft>
                <a:spcPts val="0"/>
              </a:spcAft>
              <a:buClr>
                <a:srgbClr val="FFFFFF"/>
              </a:buClr>
              <a:buSzPts val="800"/>
              <a:buFont typeface="Roboto Slab"/>
              <a:buNone/>
              <a:defRPr b="0" i="0" sz="800" u="none">
                <a:solidFill>
                  <a:srgbClr val="FFFFFF"/>
                </a:solidFill>
                <a:latin typeface="Roboto Slab"/>
                <a:ea typeface="Roboto Slab"/>
                <a:cs typeface="Roboto Slab"/>
                <a:sym typeface="Roboto Slab"/>
              </a:defRPr>
            </a:lvl9pPr>
          </a:lstStyle>
          <a:p>
            <a:pPr indent="0" lvl="0" marL="0" rtl="0" algn="ctr">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transition spd="slow">
    <p:fade/>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 Id="rId5"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jpg"/><Relationship Id="rId4" Type="http://schemas.openxmlformats.org/officeDocument/2006/relationships/hyperlink" Target="https://learningapps.org/20881496" TargetMode="External"/><Relationship Id="rId5"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jpg"/><Relationship Id="rId4" Type="http://schemas.openxmlformats.org/officeDocument/2006/relationships/hyperlink" Target="https://learningapps.org/20881498" TargetMode="External"/><Relationship Id="rId5" Type="http://schemas.openxmlformats.org/officeDocument/2006/relationships/hyperlink" Target="https://learningapps.org/20881498" TargetMode="External"/><Relationship Id="rId6" Type="http://schemas.openxmlformats.org/officeDocument/2006/relationships/image" Target="../media/image7.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5.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5.jpg"/><Relationship Id="rId4" Type="http://schemas.openxmlformats.org/officeDocument/2006/relationships/hyperlink" Target="https://jamboard.google.com/d/1EaywWXJgvf8DgWt7XxvwSC2qT3HITVdpjVP6b5eRj1I/edit?usp=sharing" TargetMode="External"/><Relationship Id="rId5"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
          <p:cNvSpPr txBox="1"/>
          <p:nvPr>
            <p:ph type="ctrTitle"/>
          </p:nvPr>
        </p:nvSpPr>
        <p:spPr>
          <a:xfrm>
            <a:off x="685800" y="2601912"/>
            <a:ext cx="5810250" cy="1158875"/>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4800"/>
              <a:buNone/>
            </a:pPr>
            <a:r>
              <a:rPr b="1" i="0" lang="en-US" sz="4800" u="none">
                <a:solidFill>
                  <a:srgbClr val="FFFFFF"/>
                </a:solidFill>
                <a:latin typeface="Nixie One"/>
                <a:ea typeface="Nixie One"/>
                <a:cs typeface="Nixie One"/>
                <a:sym typeface="Nixie One"/>
              </a:rPr>
              <a:t>Digi school DEUTSCH</a:t>
            </a:r>
            <a:endParaRPr/>
          </a:p>
        </p:txBody>
      </p:sp>
      <p:pic>
        <p:nvPicPr>
          <p:cNvPr id="59" name="Google Shape;59;p1"/>
          <p:cNvPicPr preferRelativeResize="0"/>
          <p:nvPr/>
        </p:nvPicPr>
        <p:blipFill rotWithShape="1">
          <a:blip r:embed="rId3">
            <a:alphaModFix/>
          </a:blip>
          <a:srcRect b="0" l="0" r="0" t="0"/>
          <a:stretch/>
        </p:blipFill>
        <p:spPr>
          <a:xfrm>
            <a:off x="2857500" y="785812"/>
            <a:ext cx="1158875" cy="652462"/>
          </a:xfrm>
          <a:prstGeom prst="rect">
            <a:avLst/>
          </a:prstGeom>
          <a:noFill/>
          <a:ln>
            <a:noFill/>
          </a:ln>
        </p:spPr>
      </p:pic>
      <p:sp>
        <p:nvSpPr>
          <p:cNvPr id="60" name="Google Shape;60;p1"/>
          <p:cNvSpPr txBox="1"/>
          <p:nvPr/>
        </p:nvSpPr>
        <p:spPr>
          <a:xfrm>
            <a:off x="212725" y="4638675"/>
            <a:ext cx="4535487" cy="504825"/>
          </a:xfrm>
          <a:prstGeom prst="rect">
            <a:avLst/>
          </a:prstGeom>
          <a:solidFill>
            <a:srgbClr val="94BF6E"/>
          </a:solidFill>
          <a:ln cap="flat" cmpd="sng" w="25400">
            <a:solidFill>
              <a:srgbClr val="6B8C4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000"/>
              <a:buFont typeface="Nixie One"/>
              <a:buNone/>
            </a:pPr>
            <a:r>
              <a:rPr b="1" i="0" lang="en-US" sz="2000" u="none">
                <a:solidFill>
                  <a:srgbClr val="FFFFFF"/>
                </a:solidFill>
                <a:latin typeface="Nixie One"/>
                <a:ea typeface="Nixie One"/>
                <a:cs typeface="Nixie One"/>
                <a:sym typeface="Nixie One"/>
              </a:rPr>
              <a:t>2020-1-SK01-KA226-SCH-094350</a:t>
            </a:r>
            <a:endParaRPr/>
          </a:p>
        </p:txBody>
      </p:sp>
      <p:pic>
        <p:nvPicPr>
          <p:cNvPr descr="Erasmus+ logo EN.jpg" id="61" name="Google Shape;61;p1"/>
          <p:cNvPicPr preferRelativeResize="0"/>
          <p:nvPr/>
        </p:nvPicPr>
        <p:blipFill rotWithShape="1">
          <a:blip r:embed="rId4">
            <a:alphaModFix/>
          </a:blip>
          <a:srcRect b="0" l="0" r="0" t="0"/>
          <a:stretch/>
        </p:blipFill>
        <p:spPr>
          <a:xfrm>
            <a:off x="142875" y="785812"/>
            <a:ext cx="2593975" cy="571500"/>
          </a:xfrm>
          <a:prstGeom prst="rect">
            <a:avLst/>
          </a:prstGeom>
          <a:noFill/>
          <a:ln>
            <a:noFill/>
          </a:ln>
        </p:spPr>
      </p:pic>
      <p:pic>
        <p:nvPicPr>
          <p:cNvPr id="62" name="Google Shape;62;p1"/>
          <p:cNvPicPr preferRelativeResize="0"/>
          <p:nvPr/>
        </p:nvPicPr>
        <p:blipFill rotWithShape="1">
          <a:blip r:embed="rId5">
            <a:alphaModFix/>
          </a:blip>
          <a:srcRect b="0" l="0" r="0" t="0"/>
          <a:stretch/>
        </p:blipFill>
        <p:spPr>
          <a:xfrm>
            <a:off x="4554537" y="1104900"/>
            <a:ext cx="3883025" cy="2776537"/>
          </a:xfrm>
          <a:prstGeom prst="rect">
            <a:avLst/>
          </a:prstGeom>
          <a:noFill/>
          <a:ln>
            <a:noFill/>
          </a:ln>
        </p:spPr>
      </p:pic>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10"/>
          <p:cNvSpPr txBox="1"/>
          <p:nvPr>
            <p:ph idx="4294967295" type="ctrTitle"/>
          </p:nvPr>
        </p:nvSpPr>
        <p:spPr>
          <a:xfrm>
            <a:off x="3000375" y="571500"/>
            <a:ext cx="4279900" cy="687387"/>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a:solidFill>
                  <a:srgbClr val="FFFFFF"/>
                </a:solidFill>
                <a:latin typeface="Nixie One"/>
                <a:ea typeface="Nixie One"/>
                <a:cs typeface="Nixie One"/>
                <a:sym typeface="Nixie One"/>
              </a:rPr>
              <a:t>R E S O U R C E S </a:t>
            </a:r>
            <a:endParaRPr/>
          </a:p>
        </p:txBody>
      </p:sp>
      <p:sp>
        <p:nvSpPr>
          <p:cNvPr id="191" name="Google Shape;191;p10"/>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92" name="Google Shape;192;p10"/>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93" name="Google Shape;193;p10"/>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194" name="Google Shape;194;p10"/>
          <p:cNvSpPr txBox="1"/>
          <p:nvPr/>
        </p:nvSpPr>
        <p:spPr>
          <a:xfrm>
            <a:off x="428625" y="1500187"/>
            <a:ext cx="8143875" cy="1062037"/>
          </a:xfrm>
          <a:prstGeom prst="rect">
            <a:avLst/>
          </a:prstGeom>
          <a:noFill/>
          <a:ln>
            <a:noFill/>
          </a:ln>
        </p:spPr>
        <p:txBody>
          <a:bodyPr anchorCtr="0" anchor="t" bIns="45700" lIns="91425" spcFirstLastPara="1" rIns="91425" wrap="square" tIns="45700">
            <a:spAutoFit/>
          </a:bodyPr>
          <a:lstStyle/>
          <a:p>
            <a:pPr indent="0" lvl="0" marL="0" marR="0" rtl="0" algn="l">
              <a:lnSpc>
                <a:spcPct val="150000"/>
              </a:lnSpc>
              <a:spcBef>
                <a:spcPts val="0"/>
              </a:spcBef>
              <a:spcAft>
                <a:spcPts val="0"/>
              </a:spcAft>
              <a:buClr>
                <a:schemeClr val="lt1"/>
              </a:buClr>
              <a:buSzPts val="1400"/>
              <a:buFont typeface="Nixie One"/>
              <a:buNone/>
            </a:pPr>
            <a:r>
              <a:rPr b="0" i="0" lang="en-US" sz="1400" u="none">
                <a:solidFill>
                  <a:schemeClr val="lt1"/>
                </a:solidFill>
                <a:latin typeface="Nixie One"/>
                <a:ea typeface="Nixie One"/>
                <a:cs typeface="Nixie One"/>
                <a:sym typeface="Nixie One"/>
              </a:rPr>
              <a:t>https://learningapps.org/</a:t>
            </a:r>
            <a:endParaRPr/>
          </a:p>
          <a:p>
            <a:pPr indent="0" lvl="0" marL="0" marR="0" rtl="0" algn="l">
              <a:lnSpc>
                <a:spcPct val="100000"/>
              </a:lnSpc>
              <a:spcBef>
                <a:spcPts val="0"/>
              </a:spcBef>
              <a:spcAft>
                <a:spcPts val="0"/>
              </a:spcAft>
              <a:buClr>
                <a:schemeClr val="lt1"/>
              </a:buClr>
              <a:buSzPts val="1400"/>
              <a:buFont typeface="Nixie One"/>
              <a:buNone/>
            </a:pPr>
            <a:r>
              <a:rPr b="0" i="0" lang="en-US" sz="1400" u="none">
                <a:solidFill>
                  <a:schemeClr val="lt1"/>
                </a:solidFill>
                <a:latin typeface="Nixie One"/>
                <a:ea typeface="Nixie One"/>
                <a:cs typeface="Nixie One"/>
                <a:sym typeface="Nixie One"/>
              </a:rPr>
              <a:t>https://jamboard.google.com/</a:t>
            </a:r>
            <a:endParaRPr/>
          </a:p>
          <a:p>
            <a:pPr indent="0" lvl="0" marL="0" marR="0" rtl="0" algn="l">
              <a:lnSpc>
                <a:spcPct val="100000"/>
              </a:lnSpc>
              <a:spcBef>
                <a:spcPts val="0"/>
              </a:spcBef>
              <a:spcAft>
                <a:spcPts val="0"/>
              </a:spcAft>
              <a:buClr>
                <a:schemeClr val="lt1"/>
              </a:buClr>
              <a:buSzPts val="1400"/>
              <a:buFont typeface="Nixie One"/>
              <a:buNone/>
            </a:pPr>
            <a:r>
              <a:rPr b="0" i="0" lang="en-US" sz="1400" u="none">
                <a:solidFill>
                  <a:schemeClr val="lt1"/>
                </a:solidFill>
                <a:latin typeface="Nixie One"/>
                <a:ea typeface="Nixie One"/>
                <a:cs typeface="Nixie One"/>
                <a:sym typeface="Nixie One"/>
              </a:rPr>
              <a:t>https://sk.wikipedia.org/</a:t>
            </a:r>
            <a:endParaRPr/>
          </a:p>
          <a:p>
            <a:pPr indent="0" lvl="0" marL="0" marR="0" rtl="0" algn="l">
              <a:lnSpc>
                <a:spcPct val="100000"/>
              </a:lnSpc>
              <a:spcBef>
                <a:spcPts val="0"/>
              </a:spcBef>
              <a:spcAft>
                <a:spcPts val="0"/>
              </a:spcAft>
              <a:buClr>
                <a:schemeClr val="lt1"/>
              </a:buClr>
              <a:buSzPts val="1400"/>
              <a:buFont typeface="Nixie One"/>
              <a:buNone/>
            </a:pPr>
            <a:r>
              <a:rPr b="0" i="0" lang="en-US" sz="1400" u="none">
                <a:solidFill>
                  <a:schemeClr val="lt1"/>
                </a:solidFill>
                <a:latin typeface="Nixie One"/>
                <a:ea typeface="Nixie One"/>
                <a:cs typeface="Nixie One"/>
                <a:sym typeface="Nixie One"/>
              </a:rPr>
              <a:t>https://www.pexels.com/</a:t>
            </a:r>
            <a:endParaRPr/>
          </a:p>
        </p:txBody>
      </p:sp>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11"/>
          <p:cNvSpPr txBox="1"/>
          <p:nvPr>
            <p:ph idx="4294967295" type="ctrTitle"/>
          </p:nvPr>
        </p:nvSpPr>
        <p:spPr>
          <a:xfrm>
            <a:off x="3000375" y="571500"/>
            <a:ext cx="4279900" cy="687387"/>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200" name="Google Shape;200;p11"/>
          <p:cNvSpPr txBox="1"/>
          <p:nvPr>
            <p:ph idx="4294967295" type="subTitle"/>
          </p:nvPr>
        </p:nvSpPr>
        <p:spPr>
          <a:xfrm>
            <a:off x="214312" y="1428750"/>
            <a:ext cx="5500687" cy="1143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0" i="0" lang="en-US" sz="1200" u="none" cap="none" strike="noStrike">
                <a:solidFill>
                  <a:schemeClr val="lt1"/>
                </a:solidFill>
                <a:latin typeface="Nixie One"/>
                <a:ea typeface="Nixie One"/>
                <a:cs typeface="Nixie One"/>
                <a:sym typeface="Nixie One"/>
              </a:rPr>
              <a:t>EN The European Commission's support for the production of this publication does not constitute an endorsement of the contents, which reflect the views only of the authors, and the Commission cannot be held responsible for any use which may be made of the information contained therein. </a:t>
            </a:r>
            <a:endParaRPr/>
          </a:p>
        </p:txBody>
      </p:sp>
      <p:sp>
        <p:nvSpPr>
          <p:cNvPr id="201" name="Google Shape;201;p11"/>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202" name="Google Shape;202;p11"/>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203" name="Google Shape;203;p11"/>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204" name="Google Shape;204;p11"/>
          <p:cNvSpPr txBox="1"/>
          <p:nvPr/>
        </p:nvSpPr>
        <p:spPr>
          <a:xfrm>
            <a:off x="214312" y="2643187"/>
            <a:ext cx="5143500" cy="83026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200"/>
              <a:buFont typeface="Nixie One"/>
              <a:buNone/>
            </a:pPr>
            <a:r>
              <a:rPr b="0" i="0" lang="en-US" sz="1200" u="none">
                <a:solidFill>
                  <a:schemeClr val="lt1"/>
                </a:solidFill>
                <a:latin typeface="Nixie One"/>
                <a:ea typeface="Nixie One"/>
                <a:cs typeface="Nixie One"/>
                <a:sym typeface="Nixie One"/>
              </a:rPr>
              <a:t>SK Podpora Európskej komisie na výrobu tejto publikácie nepredstavuje súhlas s obsahom, ktorý odráža len názory autorov, a Komisia nemôže byť zodpovedná za prípadné použitie informácií, ktoré sú v nej obsiahnuté. </a:t>
            </a:r>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2"/>
          <p:cNvSpPr txBox="1"/>
          <p:nvPr>
            <p:ph idx="4294967295" type="ctrTitle"/>
          </p:nvPr>
        </p:nvSpPr>
        <p:spPr>
          <a:xfrm>
            <a:off x="3000375" y="571500"/>
            <a:ext cx="4279900" cy="687387"/>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None/>
            </a:pPr>
            <a:r>
              <a:t/>
            </a:r>
            <a:endParaRPr sz="1400">
              <a:solidFill>
                <a:srgbClr val="000000"/>
              </a:solidFill>
              <a:latin typeface="Arial"/>
              <a:ea typeface="Arial"/>
              <a:cs typeface="Arial"/>
              <a:sym typeface="Arial"/>
            </a:endParaRPr>
          </a:p>
        </p:txBody>
      </p:sp>
      <p:sp>
        <p:nvSpPr>
          <p:cNvPr id="68" name="Google Shape;68;p2"/>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69" name="Google Shape;69;p2"/>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70" name="Google Shape;70;p2"/>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71" name="Google Shape;71;p2"/>
          <p:cNvSpPr txBox="1"/>
          <p:nvPr/>
        </p:nvSpPr>
        <p:spPr>
          <a:xfrm>
            <a:off x="428625" y="1500187"/>
            <a:ext cx="8143875" cy="1600200"/>
          </a:xfrm>
          <a:prstGeom prst="rect">
            <a:avLst/>
          </a:prstGeom>
          <a:noFill/>
          <a:ln>
            <a:noFill/>
          </a:ln>
        </p:spPr>
        <p:txBody>
          <a:bodyPr anchorCtr="0" anchor="t" bIns="45700" lIns="91425" spcFirstLastPara="1" rIns="91425" wrap="square" tIns="45700">
            <a:spAutoFit/>
          </a:bodyPr>
          <a:lstStyle/>
          <a:p>
            <a:pPr indent="-88900" lvl="0" marL="0" marR="0" rtl="0" algn="l">
              <a:lnSpc>
                <a:spcPct val="200000"/>
              </a:lnSpc>
              <a:spcBef>
                <a:spcPts val="0"/>
              </a:spcBef>
              <a:spcAft>
                <a:spcPts val="0"/>
              </a:spcAft>
              <a:buClr>
                <a:schemeClr val="lt1"/>
              </a:buClr>
              <a:buSzPts val="1400"/>
              <a:buFont typeface="Noto Sans Symbols"/>
              <a:buChar char="⮚"/>
            </a:pPr>
            <a:r>
              <a:rPr b="0" i="0" lang="en-US" sz="1400" u="none">
                <a:solidFill>
                  <a:schemeClr val="lt1"/>
                </a:solidFill>
                <a:latin typeface="Nixie One"/>
                <a:ea typeface="Nixie One"/>
                <a:cs typeface="Nixie One"/>
                <a:sym typeface="Nixie One"/>
              </a:rPr>
              <a:t>  THEMA: DIE SLOWAKEI</a:t>
            </a:r>
            <a:endParaRPr/>
          </a:p>
          <a:p>
            <a:pPr indent="-88900" lvl="0" marL="0" marR="0" rtl="0" algn="l">
              <a:lnSpc>
                <a:spcPct val="200000"/>
              </a:lnSpc>
              <a:spcBef>
                <a:spcPts val="0"/>
              </a:spcBef>
              <a:spcAft>
                <a:spcPts val="0"/>
              </a:spcAft>
              <a:buClr>
                <a:schemeClr val="lt1"/>
              </a:buClr>
              <a:buSzPts val="1400"/>
              <a:buFont typeface="Noto Sans Symbols"/>
              <a:buChar char="⮚"/>
            </a:pPr>
            <a:r>
              <a:rPr b="0" i="0" lang="en-US" sz="1400" u="none">
                <a:solidFill>
                  <a:schemeClr val="lt1"/>
                </a:solidFill>
                <a:latin typeface="Nixie One"/>
                <a:ea typeface="Nixie One"/>
                <a:cs typeface="Nixie One"/>
                <a:sym typeface="Nixie One"/>
              </a:rPr>
              <a:t>  SPRACHNIVEAU: A2</a:t>
            </a:r>
            <a:endParaRPr/>
          </a:p>
          <a:p>
            <a:pPr indent="-88900" lvl="0" marL="0" marR="0" rtl="0" algn="l">
              <a:lnSpc>
                <a:spcPct val="200000"/>
              </a:lnSpc>
              <a:spcBef>
                <a:spcPts val="0"/>
              </a:spcBef>
              <a:spcAft>
                <a:spcPts val="0"/>
              </a:spcAft>
              <a:buClr>
                <a:schemeClr val="lt1"/>
              </a:buClr>
              <a:buSzPts val="1400"/>
              <a:buFont typeface="Noto Sans Symbols"/>
              <a:buChar char="⮚"/>
            </a:pPr>
            <a:r>
              <a:rPr b="0" i="0" lang="en-US" sz="1400" u="none">
                <a:solidFill>
                  <a:schemeClr val="lt1"/>
                </a:solidFill>
                <a:latin typeface="Nixie One"/>
                <a:ea typeface="Nixie One"/>
                <a:cs typeface="Nixie One"/>
                <a:sym typeface="Nixie One"/>
              </a:rPr>
              <a:t>  ALTER: 17 JAHRE</a:t>
            </a:r>
            <a:endParaRPr/>
          </a:p>
          <a:p>
            <a:pPr indent="0" lvl="0" marL="0" marR="0" rtl="0" algn="l">
              <a:lnSpc>
                <a:spcPct val="100000"/>
              </a:lnSpc>
              <a:spcBef>
                <a:spcPts val="0"/>
              </a:spcBef>
              <a:spcAft>
                <a:spcPts val="0"/>
              </a:spcAft>
              <a:buNone/>
            </a:pPr>
            <a:r>
              <a:t/>
            </a:r>
            <a:endParaRPr b="0" i="0" sz="1400" u="none">
              <a:solidFill>
                <a:schemeClr val="lt1"/>
              </a:solidFill>
              <a:latin typeface="Nixie One"/>
              <a:ea typeface="Nixie One"/>
              <a:cs typeface="Nixie One"/>
              <a:sym typeface="Nixie One"/>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3"/>
          <p:cNvSpPr txBox="1"/>
          <p:nvPr>
            <p:ph idx="4294967295" type="title"/>
          </p:nvPr>
        </p:nvSpPr>
        <p:spPr>
          <a:xfrm>
            <a:off x="500062" y="785812"/>
            <a:ext cx="2071687" cy="500062"/>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cap="none" strike="noStrike">
                <a:solidFill>
                  <a:srgbClr val="124057"/>
                </a:solidFill>
                <a:latin typeface="Roboto Slab"/>
                <a:ea typeface="Roboto Slab"/>
                <a:cs typeface="Roboto Slab"/>
                <a:sym typeface="Roboto Slab"/>
              </a:rPr>
              <a:t>INHALT</a:t>
            </a:r>
            <a:endParaRPr/>
          </a:p>
        </p:txBody>
      </p:sp>
      <p:sp>
        <p:nvSpPr>
          <p:cNvPr id="77" name="Google Shape;77;p3"/>
          <p:cNvSpPr/>
          <p:nvPr/>
        </p:nvSpPr>
        <p:spPr>
          <a:xfrm>
            <a:off x="3759200" y="2886075"/>
            <a:ext cx="3487737" cy="749300"/>
          </a:xfrm>
          <a:prstGeom prst="homePlate">
            <a:avLst>
              <a:gd fmla="val 19955" name="adj"/>
            </a:avLst>
          </a:prstGeom>
          <a:solidFill>
            <a:srgbClr val="3B8D6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78" name="Google Shape;78;p3"/>
          <p:cNvSpPr/>
          <p:nvPr/>
        </p:nvSpPr>
        <p:spPr>
          <a:xfrm>
            <a:off x="3759200" y="2141537"/>
            <a:ext cx="3765550" cy="749300"/>
          </a:xfrm>
          <a:prstGeom prst="homePlate">
            <a:avLst>
              <a:gd fmla="val 20076" name="adj"/>
            </a:avLst>
          </a:prstGeom>
          <a:solidFill>
            <a:srgbClr val="16575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79" name="Google Shape;79;p3"/>
          <p:cNvSpPr/>
          <p:nvPr/>
        </p:nvSpPr>
        <p:spPr>
          <a:xfrm>
            <a:off x="3759200" y="1390650"/>
            <a:ext cx="3333750" cy="750887"/>
          </a:xfrm>
          <a:prstGeom prst="homePlate">
            <a:avLst>
              <a:gd fmla="val 19879" name="adj"/>
            </a:avLst>
          </a:prstGeom>
          <a:solidFill>
            <a:srgbClr val="94BF6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0" name="Google Shape;80;p3"/>
          <p:cNvSpPr/>
          <p:nvPr/>
        </p:nvSpPr>
        <p:spPr>
          <a:xfrm>
            <a:off x="2898775" y="1195387"/>
            <a:ext cx="882650" cy="954087"/>
          </a:xfrm>
          <a:custGeom>
            <a:rect b="b" l="l" r="r" t="t"/>
            <a:pathLst>
              <a:path extrusionOk="0" h="120000" w="120000">
                <a:moveTo>
                  <a:pt x="33" y="0"/>
                </a:moveTo>
                <a:lnTo>
                  <a:pt x="120000" y="25236"/>
                </a:lnTo>
                <a:lnTo>
                  <a:pt x="120000" y="120000"/>
                </a:lnTo>
                <a:lnTo>
                  <a:pt x="311" y="103519"/>
                </a:lnTo>
                <a:cubicBezTo>
                  <a:pt x="497" y="69012"/>
                  <a:pt x="-151" y="34506"/>
                  <a:pt x="33" y="0"/>
                </a:cubicBezTo>
                <a:close/>
              </a:path>
            </a:pathLst>
          </a:custGeom>
          <a:solidFill>
            <a:srgbClr val="87AF64"/>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1" name="Google Shape;81;p3"/>
          <p:cNvSpPr/>
          <p:nvPr/>
        </p:nvSpPr>
        <p:spPr>
          <a:xfrm>
            <a:off x="2892425" y="2014537"/>
            <a:ext cx="889000" cy="879475"/>
          </a:xfrm>
          <a:custGeom>
            <a:rect b="b" l="l" r="r" t="t"/>
            <a:pathLst>
              <a:path extrusionOk="0" h="120000" w="120000">
                <a:moveTo>
                  <a:pt x="552" y="0"/>
                </a:moveTo>
                <a:lnTo>
                  <a:pt x="120000" y="17302"/>
                </a:lnTo>
                <a:lnTo>
                  <a:pt x="120000" y="119999"/>
                </a:lnTo>
                <a:lnTo>
                  <a:pt x="0" y="120000"/>
                </a:lnTo>
                <a:cubicBezTo>
                  <a:pt x="184" y="79999"/>
                  <a:pt x="368" y="40000"/>
                  <a:pt x="552" y="0"/>
                </a:cubicBezTo>
                <a:close/>
              </a:path>
            </a:pathLst>
          </a:custGeom>
          <a:solidFill>
            <a:srgbClr val="0F3D38"/>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2" name="Google Shape;82;p3"/>
          <p:cNvSpPr/>
          <p:nvPr/>
        </p:nvSpPr>
        <p:spPr>
          <a:xfrm flipH="1" rot="10800000">
            <a:off x="2895600" y="2882900"/>
            <a:ext cx="889000" cy="874712"/>
          </a:xfrm>
          <a:custGeom>
            <a:rect b="b" l="l" r="r" t="t"/>
            <a:pathLst>
              <a:path extrusionOk="0" h="120000" w="120000">
                <a:moveTo>
                  <a:pt x="577" y="0"/>
                </a:moveTo>
                <a:lnTo>
                  <a:pt x="120000" y="17383"/>
                </a:lnTo>
                <a:lnTo>
                  <a:pt x="120000" y="120000"/>
                </a:lnTo>
                <a:lnTo>
                  <a:pt x="24" y="120000"/>
                </a:lnTo>
                <a:cubicBezTo>
                  <a:pt x="-159" y="80000"/>
                  <a:pt x="761" y="40000"/>
                  <a:pt x="577" y="0"/>
                </a:cubicBezTo>
                <a:close/>
              </a:path>
            </a:pathLst>
          </a:custGeom>
          <a:solidFill>
            <a:srgbClr val="2E6E4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3" name="Google Shape;83;p3"/>
          <p:cNvSpPr/>
          <p:nvPr/>
        </p:nvSpPr>
        <p:spPr>
          <a:xfrm flipH="1">
            <a:off x="2017712" y="2009775"/>
            <a:ext cx="884237" cy="876300"/>
          </a:xfrm>
          <a:custGeom>
            <a:rect b="b" l="l" r="r" t="t"/>
            <a:pathLst>
              <a:path extrusionOk="0" h="120000" w="120000">
                <a:moveTo>
                  <a:pt x="80" y="0"/>
                </a:moveTo>
                <a:lnTo>
                  <a:pt x="120000" y="17383"/>
                </a:lnTo>
                <a:lnTo>
                  <a:pt x="120000" y="120000"/>
                </a:lnTo>
                <a:lnTo>
                  <a:pt x="80" y="119999"/>
                </a:lnTo>
                <a:cubicBezTo>
                  <a:pt x="-197" y="79999"/>
                  <a:pt x="358" y="40000"/>
                  <a:pt x="80" y="0"/>
                </a:cubicBezTo>
                <a:close/>
              </a:path>
            </a:pathLst>
          </a:custGeom>
          <a:solidFill>
            <a:srgbClr val="16575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4" name="Google Shape;84;p3"/>
          <p:cNvSpPr/>
          <p:nvPr/>
        </p:nvSpPr>
        <p:spPr>
          <a:xfrm flipH="1">
            <a:off x="2016125" y="1196975"/>
            <a:ext cx="887412" cy="939800"/>
          </a:xfrm>
          <a:custGeom>
            <a:rect b="b" l="l" r="r" t="t"/>
            <a:pathLst>
              <a:path extrusionOk="0" h="120000" w="120000">
                <a:moveTo>
                  <a:pt x="33" y="0"/>
                </a:moveTo>
                <a:lnTo>
                  <a:pt x="120000" y="25359"/>
                </a:lnTo>
                <a:lnTo>
                  <a:pt x="120000" y="120000"/>
                </a:lnTo>
                <a:lnTo>
                  <a:pt x="310" y="104052"/>
                </a:lnTo>
                <a:cubicBezTo>
                  <a:pt x="495" y="69019"/>
                  <a:pt x="-151" y="35032"/>
                  <a:pt x="33" y="0"/>
                </a:cubicBezTo>
                <a:close/>
              </a:path>
            </a:pathLst>
          </a:custGeom>
          <a:solidFill>
            <a:srgbClr val="94BF6E"/>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5" name="Google Shape;85;p3"/>
          <p:cNvSpPr/>
          <p:nvPr/>
        </p:nvSpPr>
        <p:spPr>
          <a:xfrm rot="10800000">
            <a:off x="2020887" y="2886075"/>
            <a:ext cx="877887" cy="871537"/>
          </a:xfrm>
          <a:custGeom>
            <a:rect b="b" l="l" r="r" t="t"/>
            <a:pathLst>
              <a:path extrusionOk="0" h="120000" w="120000">
                <a:moveTo>
                  <a:pt x="120000" y="120000"/>
                </a:moveTo>
                <a:lnTo>
                  <a:pt x="54" y="120000"/>
                </a:lnTo>
                <a:cubicBezTo>
                  <a:pt x="240" y="79812"/>
                  <a:pt x="-132" y="40187"/>
                  <a:pt x="53" y="0"/>
                </a:cubicBezTo>
                <a:lnTo>
                  <a:pt x="120000" y="16766"/>
                </a:lnTo>
                <a:lnTo>
                  <a:pt x="120000" y="120000"/>
                </a:lnTo>
                <a:close/>
              </a:path>
            </a:pathLst>
          </a:custGeom>
          <a:solidFill>
            <a:srgbClr val="3B8D6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6" name="Google Shape;86;p3"/>
          <p:cNvSpPr txBox="1"/>
          <p:nvPr/>
        </p:nvSpPr>
        <p:spPr>
          <a:xfrm>
            <a:off x="3878262" y="1536700"/>
            <a:ext cx="596900" cy="449262"/>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Nixie One"/>
              <a:buNone/>
            </a:pPr>
            <a:r>
              <a:rPr b="1" i="0" lang="en-US" sz="2400" u="none">
                <a:solidFill>
                  <a:srgbClr val="FFFFFF"/>
                </a:solidFill>
                <a:latin typeface="Nixie One"/>
                <a:ea typeface="Nixie One"/>
                <a:cs typeface="Nixie One"/>
                <a:sym typeface="Nixie One"/>
              </a:rPr>
              <a:t>01</a:t>
            </a:r>
            <a:endParaRPr/>
          </a:p>
        </p:txBody>
      </p:sp>
      <p:cxnSp>
        <p:nvCxnSpPr>
          <p:cNvPr id="87" name="Google Shape;87;p3"/>
          <p:cNvCxnSpPr/>
          <p:nvPr/>
        </p:nvCxnSpPr>
        <p:spPr>
          <a:xfrm>
            <a:off x="4476750" y="1565275"/>
            <a:ext cx="0" cy="392112"/>
          </a:xfrm>
          <a:prstGeom prst="straightConnector1">
            <a:avLst/>
          </a:prstGeom>
          <a:noFill/>
          <a:ln cap="rnd" cmpd="sng" w="9525">
            <a:solidFill>
              <a:srgbClr val="FFFFFF"/>
            </a:solidFill>
            <a:prstDash val="solid"/>
            <a:miter lim="800000"/>
            <a:headEnd len="med" w="med" type="none"/>
            <a:tailEnd len="med" w="med" type="none"/>
          </a:ln>
        </p:spPr>
      </p:cxnSp>
      <p:sp>
        <p:nvSpPr>
          <p:cNvPr id="88" name="Google Shape;88;p3"/>
          <p:cNvSpPr txBox="1"/>
          <p:nvPr/>
        </p:nvSpPr>
        <p:spPr>
          <a:xfrm>
            <a:off x="4532312" y="1549400"/>
            <a:ext cx="1454150" cy="446087"/>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89" name="Google Shape;89;p3"/>
          <p:cNvSpPr txBox="1"/>
          <p:nvPr/>
        </p:nvSpPr>
        <p:spPr>
          <a:xfrm>
            <a:off x="3878262" y="2274887"/>
            <a:ext cx="596900" cy="449262"/>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Nixie One"/>
              <a:buNone/>
            </a:pPr>
            <a:r>
              <a:rPr b="1" i="0" lang="en-US" sz="2400" u="none">
                <a:solidFill>
                  <a:srgbClr val="FFFFFF"/>
                </a:solidFill>
                <a:latin typeface="Nixie One"/>
                <a:ea typeface="Nixie One"/>
                <a:cs typeface="Nixie One"/>
                <a:sym typeface="Nixie One"/>
              </a:rPr>
              <a:t>02</a:t>
            </a:r>
            <a:endParaRPr/>
          </a:p>
        </p:txBody>
      </p:sp>
      <p:cxnSp>
        <p:nvCxnSpPr>
          <p:cNvPr id="90" name="Google Shape;90;p3"/>
          <p:cNvCxnSpPr/>
          <p:nvPr/>
        </p:nvCxnSpPr>
        <p:spPr>
          <a:xfrm>
            <a:off x="4476750" y="2303462"/>
            <a:ext cx="0" cy="392112"/>
          </a:xfrm>
          <a:prstGeom prst="straightConnector1">
            <a:avLst/>
          </a:prstGeom>
          <a:noFill/>
          <a:ln cap="rnd" cmpd="sng" w="9525">
            <a:solidFill>
              <a:srgbClr val="FFFFFF"/>
            </a:solidFill>
            <a:prstDash val="solid"/>
            <a:miter lim="800000"/>
            <a:headEnd len="med" w="med" type="none"/>
            <a:tailEnd len="med" w="med" type="none"/>
          </a:ln>
        </p:spPr>
      </p:cxnSp>
      <p:sp>
        <p:nvSpPr>
          <p:cNvPr id="91" name="Google Shape;91;p3"/>
          <p:cNvSpPr txBox="1"/>
          <p:nvPr/>
        </p:nvSpPr>
        <p:spPr>
          <a:xfrm>
            <a:off x="4532312" y="2292350"/>
            <a:ext cx="2776537" cy="460375"/>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FFFFFF"/>
              </a:buClr>
              <a:buSzPts val="1200"/>
              <a:buFont typeface="Nixie One"/>
              <a:buNone/>
            </a:pPr>
            <a:r>
              <a:rPr b="1" i="0" lang="en-US" sz="1200" u="none">
                <a:solidFill>
                  <a:srgbClr val="FFFFFF"/>
                </a:solidFill>
                <a:latin typeface="Nixie One"/>
                <a:ea typeface="Nixie One"/>
                <a:cs typeface="Nixie One"/>
                <a:sym typeface="Nixie One"/>
              </a:rPr>
              <a:t>Die Hauptstadt von der Slowakei</a:t>
            </a:r>
            <a:endParaRPr/>
          </a:p>
        </p:txBody>
      </p:sp>
      <p:sp>
        <p:nvSpPr>
          <p:cNvPr id="92" name="Google Shape;92;p3"/>
          <p:cNvSpPr txBox="1"/>
          <p:nvPr/>
        </p:nvSpPr>
        <p:spPr>
          <a:xfrm>
            <a:off x="3878262" y="3033712"/>
            <a:ext cx="596900" cy="449262"/>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Nixie One"/>
              <a:buNone/>
            </a:pPr>
            <a:r>
              <a:rPr b="1" i="0" lang="en-US" sz="2400" u="none">
                <a:solidFill>
                  <a:srgbClr val="FFFFFF"/>
                </a:solidFill>
                <a:latin typeface="Nixie One"/>
                <a:ea typeface="Nixie One"/>
                <a:cs typeface="Nixie One"/>
                <a:sym typeface="Nixie One"/>
              </a:rPr>
              <a:t>03</a:t>
            </a:r>
            <a:endParaRPr/>
          </a:p>
        </p:txBody>
      </p:sp>
      <p:cxnSp>
        <p:nvCxnSpPr>
          <p:cNvPr id="93" name="Google Shape;93;p3"/>
          <p:cNvCxnSpPr/>
          <p:nvPr/>
        </p:nvCxnSpPr>
        <p:spPr>
          <a:xfrm>
            <a:off x="4476750" y="3062287"/>
            <a:ext cx="0" cy="392112"/>
          </a:xfrm>
          <a:prstGeom prst="straightConnector1">
            <a:avLst/>
          </a:prstGeom>
          <a:noFill/>
          <a:ln cap="rnd" cmpd="sng" w="9525">
            <a:solidFill>
              <a:srgbClr val="FFFFFF"/>
            </a:solidFill>
            <a:prstDash val="solid"/>
            <a:miter lim="800000"/>
            <a:headEnd len="med" w="med" type="none"/>
            <a:tailEnd len="med" w="med" type="none"/>
          </a:ln>
        </p:spPr>
      </p:cxnSp>
      <p:sp>
        <p:nvSpPr>
          <p:cNvPr id="94" name="Google Shape;94;p3"/>
          <p:cNvSpPr txBox="1"/>
          <p:nvPr/>
        </p:nvSpPr>
        <p:spPr>
          <a:xfrm>
            <a:off x="4532312" y="2976562"/>
            <a:ext cx="2487612" cy="574675"/>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FFFFFF"/>
              </a:buClr>
              <a:buSzPts val="1200"/>
              <a:buFont typeface="Nixie One"/>
              <a:buNone/>
            </a:pPr>
            <a:r>
              <a:rPr b="1" i="0" lang="en-US" sz="1200" u="none">
                <a:solidFill>
                  <a:srgbClr val="FFFFFF"/>
                </a:solidFill>
                <a:latin typeface="Nixie One"/>
                <a:ea typeface="Nixie One"/>
                <a:cs typeface="Nixie One"/>
                <a:sym typeface="Nixie One"/>
              </a:rPr>
              <a:t>Sport</a:t>
            </a:r>
            <a:endParaRPr/>
          </a:p>
        </p:txBody>
      </p:sp>
      <p:sp>
        <p:nvSpPr>
          <p:cNvPr id="95" name="Google Shape;95;p3"/>
          <p:cNvSpPr txBox="1"/>
          <p:nvPr/>
        </p:nvSpPr>
        <p:spPr>
          <a:xfrm>
            <a:off x="5362575" y="4487862"/>
            <a:ext cx="3711575" cy="517525"/>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96" name="Google Shape;96;p3"/>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97" name="Google Shape;97;p3"/>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sp>
        <p:nvSpPr>
          <p:cNvPr id="98" name="Google Shape;98;p3"/>
          <p:cNvSpPr txBox="1"/>
          <p:nvPr/>
        </p:nvSpPr>
        <p:spPr>
          <a:xfrm>
            <a:off x="4500562" y="1525587"/>
            <a:ext cx="2374900" cy="460375"/>
          </a:xfrm>
          <a:prstGeom prst="rect">
            <a:avLst/>
          </a:prstGeom>
          <a:noFill/>
          <a:ln>
            <a:noFill/>
          </a:ln>
        </p:spPr>
        <p:txBody>
          <a:bodyPr anchorCtr="0" anchor="ctr" bIns="45700" lIns="91425" spcFirstLastPara="1" rIns="91425" wrap="square" tIns="45700">
            <a:noAutofit/>
          </a:bodyPr>
          <a:lstStyle/>
          <a:p>
            <a:pPr indent="0" lvl="0" marL="0" marR="0" rtl="0" algn="l">
              <a:lnSpc>
                <a:spcPct val="83000"/>
              </a:lnSpc>
              <a:spcBef>
                <a:spcPts val="0"/>
              </a:spcBef>
              <a:spcAft>
                <a:spcPts val="0"/>
              </a:spcAft>
              <a:buClr>
                <a:srgbClr val="FFFFFF"/>
              </a:buClr>
              <a:buSzPts val="1200"/>
              <a:buFont typeface="Nixie One"/>
              <a:buNone/>
            </a:pPr>
            <a:r>
              <a:rPr b="1" i="0" lang="en-US" sz="1200" u="none">
                <a:solidFill>
                  <a:srgbClr val="FFFFFF"/>
                </a:solidFill>
                <a:latin typeface="Nixie One"/>
                <a:ea typeface="Nixie One"/>
                <a:cs typeface="Nixie One"/>
                <a:sym typeface="Nixie One"/>
              </a:rPr>
              <a:t>Die Landkarte der Slowakei</a:t>
            </a:r>
            <a:endParaRPr/>
          </a:p>
        </p:txBody>
      </p:sp>
      <p:pic>
        <p:nvPicPr>
          <p:cNvPr descr="Erasmus+ logo EN.jpg" id="99" name="Google Shape;99;p3"/>
          <p:cNvPicPr preferRelativeResize="0"/>
          <p:nvPr/>
        </p:nvPicPr>
        <p:blipFill rotWithShape="1">
          <a:blip r:embed="rId3">
            <a:alphaModFix/>
          </a:blip>
          <a:srcRect b="0" l="0" r="0" t="0"/>
          <a:stretch/>
        </p:blipFill>
        <p:spPr>
          <a:xfrm>
            <a:off x="285750" y="142875"/>
            <a:ext cx="2593975" cy="571500"/>
          </a:xfrm>
          <a:prstGeom prst="rect">
            <a:avLst/>
          </a:prstGeom>
          <a:noFill/>
          <a:ln>
            <a:noFill/>
          </a:ln>
        </p:spPr>
      </p:pic>
      <p:grpSp>
        <p:nvGrpSpPr>
          <p:cNvPr id="100" name="Google Shape;100;p3"/>
          <p:cNvGrpSpPr/>
          <p:nvPr/>
        </p:nvGrpSpPr>
        <p:grpSpPr>
          <a:xfrm>
            <a:off x="3160712" y="1524000"/>
            <a:ext cx="334962" cy="333375"/>
            <a:chOff x="5941025" y="3634400"/>
            <a:chExt cx="467650" cy="467650"/>
          </a:xfrm>
        </p:grpSpPr>
        <p:sp>
          <p:nvSpPr>
            <p:cNvPr id="101" name="Google Shape;101;p3"/>
            <p:cNvSpPr/>
            <p:nvPr/>
          </p:nvSpPr>
          <p:spPr>
            <a:xfrm>
              <a:off x="5941025" y="3634400"/>
              <a:ext cx="467650" cy="467650"/>
            </a:xfrm>
            <a:custGeom>
              <a:rect b="b" l="l" r="r" t="t"/>
              <a:pathLst>
                <a:path extrusionOk="0" fill="none" h="18706" w="18706">
                  <a:moveTo>
                    <a:pt x="9353" y="1"/>
                  </a:moveTo>
                  <a:lnTo>
                    <a:pt x="9353" y="1"/>
                  </a:lnTo>
                  <a:lnTo>
                    <a:pt x="8866" y="25"/>
                  </a:lnTo>
                  <a:lnTo>
                    <a:pt x="8403" y="50"/>
                  </a:lnTo>
                  <a:lnTo>
                    <a:pt x="7940" y="123"/>
                  </a:lnTo>
                  <a:lnTo>
                    <a:pt x="7478" y="196"/>
                  </a:lnTo>
                  <a:lnTo>
                    <a:pt x="7015" y="293"/>
                  </a:lnTo>
                  <a:lnTo>
                    <a:pt x="6577" y="439"/>
                  </a:lnTo>
                  <a:lnTo>
                    <a:pt x="6138" y="585"/>
                  </a:lnTo>
                  <a:lnTo>
                    <a:pt x="5724" y="732"/>
                  </a:lnTo>
                  <a:lnTo>
                    <a:pt x="5310" y="926"/>
                  </a:lnTo>
                  <a:lnTo>
                    <a:pt x="4896" y="1146"/>
                  </a:lnTo>
                  <a:lnTo>
                    <a:pt x="4506" y="1365"/>
                  </a:lnTo>
                  <a:lnTo>
                    <a:pt x="4117" y="1608"/>
                  </a:lnTo>
                  <a:lnTo>
                    <a:pt x="3751" y="1876"/>
                  </a:lnTo>
                  <a:lnTo>
                    <a:pt x="3410" y="2144"/>
                  </a:lnTo>
                  <a:lnTo>
                    <a:pt x="3069" y="2436"/>
                  </a:lnTo>
                  <a:lnTo>
                    <a:pt x="2753" y="2753"/>
                  </a:lnTo>
                  <a:lnTo>
                    <a:pt x="2436" y="3070"/>
                  </a:lnTo>
                  <a:lnTo>
                    <a:pt x="2144" y="3411"/>
                  </a:lnTo>
                  <a:lnTo>
                    <a:pt x="1876" y="3752"/>
                  </a:lnTo>
                  <a:lnTo>
                    <a:pt x="1608" y="4117"/>
                  </a:lnTo>
                  <a:lnTo>
                    <a:pt x="1365" y="4507"/>
                  </a:lnTo>
                  <a:lnTo>
                    <a:pt x="1145" y="4896"/>
                  </a:lnTo>
                  <a:lnTo>
                    <a:pt x="926" y="5310"/>
                  </a:lnTo>
                  <a:lnTo>
                    <a:pt x="731" y="5724"/>
                  </a:lnTo>
                  <a:lnTo>
                    <a:pt x="585" y="6138"/>
                  </a:lnTo>
                  <a:lnTo>
                    <a:pt x="439" y="6577"/>
                  </a:lnTo>
                  <a:lnTo>
                    <a:pt x="293" y="7015"/>
                  </a:lnTo>
                  <a:lnTo>
                    <a:pt x="196" y="7478"/>
                  </a:lnTo>
                  <a:lnTo>
                    <a:pt x="123" y="7941"/>
                  </a:lnTo>
                  <a:lnTo>
                    <a:pt x="49" y="8403"/>
                  </a:lnTo>
                  <a:lnTo>
                    <a:pt x="25" y="8866"/>
                  </a:lnTo>
                  <a:lnTo>
                    <a:pt x="1" y="9353"/>
                  </a:lnTo>
                  <a:lnTo>
                    <a:pt x="25" y="9840"/>
                  </a:lnTo>
                  <a:lnTo>
                    <a:pt x="49" y="10303"/>
                  </a:lnTo>
                  <a:lnTo>
                    <a:pt x="123" y="10766"/>
                  </a:lnTo>
                  <a:lnTo>
                    <a:pt x="196" y="11229"/>
                  </a:lnTo>
                  <a:lnTo>
                    <a:pt x="293" y="11691"/>
                  </a:lnTo>
                  <a:lnTo>
                    <a:pt x="439" y="12130"/>
                  </a:lnTo>
                  <a:lnTo>
                    <a:pt x="585" y="12568"/>
                  </a:lnTo>
                  <a:lnTo>
                    <a:pt x="731" y="12982"/>
                  </a:lnTo>
                  <a:lnTo>
                    <a:pt x="926" y="13396"/>
                  </a:lnTo>
                  <a:lnTo>
                    <a:pt x="1145" y="13810"/>
                  </a:lnTo>
                  <a:lnTo>
                    <a:pt x="1365" y="14200"/>
                  </a:lnTo>
                  <a:lnTo>
                    <a:pt x="1608" y="14590"/>
                  </a:lnTo>
                  <a:lnTo>
                    <a:pt x="1876" y="14955"/>
                  </a:lnTo>
                  <a:lnTo>
                    <a:pt x="2144" y="15296"/>
                  </a:lnTo>
                  <a:lnTo>
                    <a:pt x="2436" y="15637"/>
                  </a:lnTo>
                  <a:lnTo>
                    <a:pt x="2753" y="15953"/>
                  </a:lnTo>
                  <a:lnTo>
                    <a:pt x="3069" y="16270"/>
                  </a:lnTo>
                  <a:lnTo>
                    <a:pt x="3410" y="16562"/>
                  </a:lnTo>
                  <a:lnTo>
                    <a:pt x="3751" y="16830"/>
                  </a:lnTo>
                  <a:lnTo>
                    <a:pt x="4117" y="17098"/>
                  </a:lnTo>
                  <a:lnTo>
                    <a:pt x="4506" y="17342"/>
                  </a:lnTo>
                  <a:lnTo>
                    <a:pt x="4896" y="17561"/>
                  </a:lnTo>
                  <a:lnTo>
                    <a:pt x="5310" y="17780"/>
                  </a:lnTo>
                  <a:lnTo>
                    <a:pt x="5724" y="17975"/>
                  </a:lnTo>
                  <a:lnTo>
                    <a:pt x="6138" y="18121"/>
                  </a:lnTo>
                  <a:lnTo>
                    <a:pt x="6577" y="18267"/>
                  </a:lnTo>
                  <a:lnTo>
                    <a:pt x="7015" y="18413"/>
                  </a:lnTo>
                  <a:lnTo>
                    <a:pt x="7478" y="18511"/>
                  </a:lnTo>
                  <a:lnTo>
                    <a:pt x="7940" y="18584"/>
                  </a:lnTo>
                  <a:lnTo>
                    <a:pt x="8403" y="18657"/>
                  </a:lnTo>
                  <a:lnTo>
                    <a:pt x="8866" y="18681"/>
                  </a:lnTo>
                  <a:lnTo>
                    <a:pt x="9353" y="18706"/>
                  </a:lnTo>
                  <a:lnTo>
                    <a:pt x="9840" y="18681"/>
                  </a:lnTo>
                  <a:lnTo>
                    <a:pt x="10303" y="18657"/>
                  </a:lnTo>
                  <a:lnTo>
                    <a:pt x="10766" y="18584"/>
                  </a:lnTo>
                  <a:lnTo>
                    <a:pt x="11228" y="18511"/>
                  </a:lnTo>
                  <a:lnTo>
                    <a:pt x="11691" y="18413"/>
                  </a:lnTo>
                  <a:lnTo>
                    <a:pt x="12130" y="18267"/>
                  </a:lnTo>
                  <a:lnTo>
                    <a:pt x="12568" y="18121"/>
                  </a:lnTo>
                  <a:lnTo>
                    <a:pt x="12982" y="17975"/>
                  </a:lnTo>
                  <a:lnTo>
                    <a:pt x="13396" y="17780"/>
                  </a:lnTo>
                  <a:lnTo>
                    <a:pt x="13810" y="17561"/>
                  </a:lnTo>
                  <a:lnTo>
                    <a:pt x="14200" y="17342"/>
                  </a:lnTo>
                  <a:lnTo>
                    <a:pt x="14589" y="17098"/>
                  </a:lnTo>
                  <a:lnTo>
                    <a:pt x="14955" y="16830"/>
                  </a:lnTo>
                  <a:lnTo>
                    <a:pt x="15296" y="16562"/>
                  </a:lnTo>
                  <a:lnTo>
                    <a:pt x="15637" y="16270"/>
                  </a:lnTo>
                  <a:lnTo>
                    <a:pt x="15953" y="15953"/>
                  </a:lnTo>
                  <a:lnTo>
                    <a:pt x="16270" y="15637"/>
                  </a:lnTo>
                  <a:lnTo>
                    <a:pt x="16562" y="15296"/>
                  </a:lnTo>
                  <a:lnTo>
                    <a:pt x="16830" y="14955"/>
                  </a:lnTo>
                  <a:lnTo>
                    <a:pt x="17098" y="14590"/>
                  </a:lnTo>
                  <a:lnTo>
                    <a:pt x="17341" y="14200"/>
                  </a:lnTo>
                  <a:lnTo>
                    <a:pt x="17561" y="13810"/>
                  </a:lnTo>
                  <a:lnTo>
                    <a:pt x="17780" y="13396"/>
                  </a:lnTo>
                  <a:lnTo>
                    <a:pt x="17975" y="12982"/>
                  </a:lnTo>
                  <a:lnTo>
                    <a:pt x="18121" y="12568"/>
                  </a:lnTo>
                  <a:lnTo>
                    <a:pt x="18267" y="12130"/>
                  </a:lnTo>
                  <a:lnTo>
                    <a:pt x="18413" y="11691"/>
                  </a:lnTo>
                  <a:lnTo>
                    <a:pt x="18511" y="11229"/>
                  </a:lnTo>
                  <a:lnTo>
                    <a:pt x="18584" y="10766"/>
                  </a:lnTo>
                  <a:lnTo>
                    <a:pt x="18657" y="10303"/>
                  </a:lnTo>
                  <a:lnTo>
                    <a:pt x="18681" y="9840"/>
                  </a:lnTo>
                  <a:lnTo>
                    <a:pt x="18705" y="9353"/>
                  </a:lnTo>
                  <a:lnTo>
                    <a:pt x="18681" y="8866"/>
                  </a:lnTo>
                  <a:lnTo>
                    <a:pt x="18657" y="8403"/>
                  </a:lnTo>
                  <a:lnTo>
                    <a:pt x="18584" y="7941"/>
                  </a:lnTo>
                  <a:lnTo>
                    <a:pt x="18511" y="7478"/>
                  </a:lnTo>
                  <a:lnTo>
                    <a:pt x="18413" y="7015"/>
                  </a:lnTo>
                  <a:lnTo>
                    <a:pt x="18267" y="6577"/>
                  </a:lnTo>
                  <a:lnTo>
                    <a:pt x="18121" y="6138"/>
                  </a:lnTo>
                  <a:lnTo>
                    <a:pt x="17975" y="5724"/>
                  </a:lnTo>
                  <a:lnTo>
                    <a:pt x="17780" y="5310"/>
                  </a:lnTo>
                  <a:lnTo>
                    <a:pt x="17561" y="4896"/>
                  </a:lnTo>
                  <a:lnTo>
                    <a:pt x="17341" y="4507"/>
                  </a:lnTo>
                  <a:lnTo>
                    <a:pt x="17098" y="4117"/>
                  </a:lnTo>
                  <a:lnTo>
                    <a:pt x="16830" y="3752"/>
                  </a:lnTo>
                  <a:lnTo>
                    <a:pt x="16562" y="3411"/>
                  </a:lnTo>
                  <a:lnTo>
                    <a:pt x="16270" y="3070"/>
                  </a:lnTo>
                  <a:lnTo>
                    <a:pt x="15953" y="2753"/>
                  </a:lnTo>
                  <a:lnTo>
                    <a:pt x="15637" y="2436"/>
                  </a:lnTo>
                  <a:lnTo>
                    <a:pt x="15296" y="2144"/>
                  </a:lnTo>
                  <a:lnTo>
                    <a:pt x="14955" y="1876"/>
                  </a:lnTo>
                  <a:lnTo>
                    <a:pt x="14589" y="1608"/>
                  </a:lnTo>
                  <a:lnTo>
                    <a:pt x="14200" y="1365"/>
                  </a:lnTo>
                  <a:lnTo>
                    <a:pt x="13810" y="1146"/>
                  </a:lnTo>
                  <a:lnTo>
                    <a:pt x="13396" y="926"/>
                  </a:lnTo>
                  <a:lnTo>
                    <a:pt x="12982" y="732"/>
                  </a:lnTo>
                  <a:lnTo>
                    <a:pt x="12568" y="585"/>
                  </a:lnTo>
                  <a:lnTo>
                    <a:pt x="12130" y="439"/>
                  </a:lnTo>
                  <a:lnTo>
                    <a:pt x="11691" y="293"/>
                  </a:lnTo>
                  <a:lnTo>
                    <a:pt x="11228" y="196"/>
                  </a:lnTo>
                  <a:lnTo>
                    <a:pt x="10766" y="123"/>
                  </a:lnTo>
                  <a:lnTo>
                    <a:pt x="10303" y="50"/>
                  </a:lnTo>
                  <a:lnTo>
                    <a:pt x="9840" y="25"/>
                  </a:lnTo>
                  <a:lnTo>
                    <a:pt x="9353" y="1"/>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2" name="Google Shape;102;p3"/>
            <p:cNvSpPr/>
            <p:nvPr/>
          </p:nvSpPr>
          <p:spPr>
            <a:xfrm>
              <a:off x="6211975" y="3753150"/>
              <a:ext cx="19525" cy="18900"/>
            </a:xfrm>
            <a:custGeom>
              <a:rect b="b" l="l" r="r" t="t"/>
              <a:pathLst>
                <a:path extrusionOk="0" fill="none" h="756" w="781">
                  <a:moveTo>
                    <a:pt x="585" y="0"/>
                  </a:moveTo>
                  <a:lnTo>
                    <a:pt x="585" y="0"/>
                  </a:lnTo>
                  <a:lnTo>
                    <a:pt x="658" y="24"/>
                  </a:lnTo>
                  <a:lnTo>
                    <a:pt x="707" y="49"/>
                  </a:lnTo>
                  <a:lnTo>
                    <a:pt x="756" y="122"/>
                  </a:lnTo>
                  <a:lnTo>
                    <a:pt x="780" y="195"/>
                  </a:lnTo>
                  <a:lnTo>
                    <a:pt x="756" y="268"/>
                  </a:lnTo>
                  <a:lnTo>
                    <a:pt x="707" y="390"/>
                  </a:lnTo>
                  <a:lnTo>
                    <a:pt x="658" y="487"/>
                  </a:lnTo>
                  <a:lnTo>
                    <a:pt x="585" y="560"/>
                  </a:lnTo>
                  <a:lnTo>
                    <a:pt x="488" y="633"/>
                  </a:lnTo>
                  <a:lnTo>
                    <a:pt x="390" y="706"/>
                  </a:lnTo>
                  <a:lnTo>
                    <a:pt x="293" y="755"/>
                  </a:lnTo>
                  <a:lnTo>
                    <a:pt x="196" y="755"/>
                  </a:lnTo>
                  <a:lnTo>
                    <a:pt x="122" y="755"/>
                  </a:lnTo>
                  <a:lnTo>
                    <a:pt x="74" y="706"/>
                  </a:lnTo>
                  <a:lnTo>
                    <a:pt x="25" y="633"/>
                  </a:lnTo>
                  <a:lnTo>
                    <a:pt x="1" y="560"/>
                  </a:lnTo>
                  <a:lnTo>
                    <a:pt x="25" y="487"/>
                  </a:lnTo>
                  <a:lnTo>
                    <a:pt x="74" y="390"/>
                  </a:lnTo>
                  <a:lnTo>
                    <a:pt x="122" y="268"/>
                  </a:lnTo>
                  <a:lnTo>
                    <a:pt x="196" y="195"/>
                  </a:lnTo>
                  <a:lnTo>
                    <a:pt x="293" y="122"/>
                  </a:lnTo>
                  <a:lnTo>
                    <a:pt x="390" y="49"/>
                  </a:lnTo>
                  <a:lnTo>
                    <a:pt x="488" y="24"/>
                  </a:lnTo>
                  <a:lnTo>
                    <a:pt x="585"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3" name="Google Shape;103;p3"/>
            <p:cNvSpPr/>
            <p:nvPr/>
          </p:nvSpPr>
          <p:spPr>
            <a:xfrm>
              <a:off x="5943475" y="3695900"/>
              <a:ext cx="177800" cy="351350"/>
            </a:xfrm>
            <a:custGeom>
              <a:rect b="b" l="l" r="r" t="t"/>
              <a:pathLst>
                <a:path extrusionOk="0" fill="none" h="14054" w="7112">
                  <a:moveTo>
                    <a:pt x="2582" y="780"/>
                  </a:moveTo>
                  <a:lnTo>
                    <a:pt x="2582" y="780"/>
                  </a:lnTo>
                  <a:lnTo>
                    <a:pt x="2752" y="780"/>
                  </a:lnTo>
                  <a:lnTo>
                    <a:pt x="2996" y="780"/>
                  </a:lnTo>
                  <a:lnTo>
                    <a:pt x="3215" y="829"/>
                  </a:lnTo>
                  <a:lnTo>
                    <a:pt x="3386" y="878"/>
                  </a:lnTo>
                  <a:lnTo>
                    <a:pt x="3507" y="951"/>
                  </a:lnTo>
                  <a:lnTo>
                    <a:pt x="3605" y="1024"/>
                  </a:lnTo>
                  <a:lnTo>
                    <a:pt x="3702" y="1048"/>
                  </a:lnTo>
                  <a:lnTo>
                    <a:pt x="3800" y="1024"/>
                  </a:lnTo>
                  <a:lnTo>
                    <a:pt x="3897" y="951"/>
                  </a:lnTo>
                  <a:lnTo>
                    <a:pt x="3970" y="878"/>
                  </a:lnTo>
                  <a:lnTo>
                    <a:pt x="4092" y="829"/>
                  </a:lnTo>
                  <a:lnTo>
                    <a:pt x="4189" y="780"/>
                  </a:lnTo>
                  <a:lnTo>
                    <a:pt x="4262" y="780"/>
                  </a:lnTo>
                  <a:lnTo>
                    <a:pt x="4384" y="731"/>
                  </a:lnTo>
                  <a:lnTo>
                    <a:pt x="4506" y="658"/>
                  </a:lnTo>
                  <a:lnTo>
                    <a:pt x="4676" y="537"/>
                  </a:lnTo>
                  <a:lnTo>
                    <a:pt x="4847" y="390"/>
                  </a:lnTo>
                  <a:lnTo>
                    <a:pt x="5042" y="244"/>
                  </a:lnTo>
                  <a:lnTo>
                    <a:pt x="5285" y="123"/>
                  </a:lnTo>
                  <a:lnTo>
                    <a:pt x="5529" y="49"/>
                  </a:lnTo>
                  <a:lnTo>
                    <a:pt x="5797" y="1"/>
                  </a:lnTo>
                  <a:lnTo>
                    <a:pt x="5894" y="25"/>
                  </a:lnTo>
                  <a:lnTo>
                    <a:pt x="5992" y="49"/>
                  </a:lnTo>
                  <a:lnTo>
                    <a:pt x="6040" y="74"/>
                  </a:lnTo>
                  <a:lnTo>
                    <a:pt x="6089" y="123"/>
                  </a:lnTo>
                  <a:lnTo>
                    <a:pt x="6089" y="171"/>
                  </a:lnTo>
                  <a:lnTo>
                    <a:pt x="6089" y="244"/>
                  </a:lnTo>
                  <a:lnTo>
                    <a:pt x="6040" y="317"/>
                  </a:lnTo>
                  <a:lnTo>
                    <a:pt x="5992" y="390"/>
                  </a:lnTo>
                  <a:lnTo>
                    <a:pt x="5845" y="561"/>
                  </a:lnTo>
                  <a:lnTo>
                    <a:pt x="5772" y="707"/>
                  </a:lnTo>
                  <a:lnTo>
                    <a:pt x="5748" y="853"/>
                  </a:lnTo>
                  <a:lnTo>
                    <a:pt x="5772" y="926"/>
                  </a:lnTo>
                  <a:lnTo>
                    <a:pt x="5797" y="951"/>
                  </a:lnTo>
                  <a:lnTo>
                    <a:pt x="5870" y="1048"/>
                  </a:lnTo>
                  <a:lnTo>
                    <a:pt x="5918" y="1145"/>
                  </a:lnTo>
                  <a:lnTo>
                    <a:pt x="5967" y="1243"/>
                  </a:lnTo>
                  <a:lnTo>
                    <a:pt x="5992" y="1340"/>
                  </a:lnTo>
                  <a:lnTo>
                    <a:pt x="5967" y="1438"/>
                  </a:lnTo>
                  <a:lnTo>
                    <a:pt x="5918" y="1535"/>
                  </a:lnTo>
                  <a:lnTo>
                    <a:pt x="5870" y="1633"/>
                  </a:lnTo>
                  <a:lnTo>
                    <a:pt x="5797" y="1730"/>
                  </a:lnTo>
                  <a:lnTo>
                    <a:pt x="5748" y="1754"/>
                  </a:lnTo>
                  <a:lnTo>
                    <a:pt x="5699" y="1754"/>
                  </a:lnTo>
                  <a:lnTo>
                    <a:pt x="5553" y="1754"/>
                  </a:lnTo>
                  <a:lnTo>
                    <a:pt x="5383" y="1657"/>
                  </a:lnTo>
                  <a:lnTo>
                    <a:pt x="5212" y="1535"/>
                  </a:lnTo>
                  <a:lnTo>
                    <a:pt x="5066" y="1389"/>
                  </a:lnTo>
                  <a:lnTo>
                    <a:pt x="4896" y="1316"/>
                  </a:lnTo>
                  <a:lnTo>
                    <a:pt x="4749" y="1292"/>
                  </a:lnTo>
                  <a:lnTo>
                    <a:pt x="4701" y="1316"/>
                  </a:lnTo>
                  <a:lnTo>
                    <a:pt x="4652" y="1340"/>
                  </a:lnTo>
                  <a:lnTo>
                    <a:pt x="4555" y="1413"/>
                  </a:lnTo>
                  <a:lnTo>
                    <a:pt x="4457" y="1486"/>
                  </a:lnTo>
                  <a:lnTo>
                    <a:pt x="4360" y="1511"/>
                  </a:lnTo>
                  <a:lnTo>
                    <a:pt x="4262" y="1535"/>
                  </a:lnTo>
                  <a:lnTo>
                    <a:pt x="4116" y="1559"/>
                  </a:lnTo>
                  <a:lnTo>
                    <a:pt x="4043" y="1584"/>
                  </a:lnTo>
                  <a:lnTo>
                    <a:pt x="3994" y="1633"/>
                  </a:lnTo>
                  <a:lnTo>
                    <a:pt x="3946" y="1657"/>
                  </a:lnTo>
                  <a:lnTo>
                    <a:pt x="3873" y="1681"/>
                  </a:lnTo>
                  <a:lnTo>
                    <a:pt x="3702" y="1730"/>
                  </a:lnTo>
                  <a:lnTo>
                    <a:pt x="3605" y="1730"/>
                  </a:lnTo>
                  <a:lnTo>
                    <a:pt x="3507" y="1779"/>
                  </a:lnTo>
                  <a:lnTo>
                    <a:pt x="3410" y="1827"/>
                  </a:lnTo>
                  <a:lnTo>
                    <a:pt x="3312" y="1900"/>
                  </a:lnTo>
                  <a:lnTo>
                    <a:pt x="3288" y="1949"/>
                  </a:lnTo>
                  <a:lnTo>
                    <a:pt x="3288" y="2022"/>
                  </a:lnTo>
                  <a:lnTo>
                    <a:pt x="3288" y="2144"/>
                  </a:lnTo>
                  <a:lnTo>
                    <a:pt x="3386" y="2314"/>
                  </a:lnTo>
                  <a:lnTo>
                    <a:pt x="3507" y="2485"/>
                  </a:lnTo>
                  <a:lnTo>
                    <a:pt x="3605" y="2558"/>
                  </a:lnTo>
                  <a:lnTo>
                    <a:pt x="3702" y="2582"/>
                  </a:lnTo>
                  <a:lnTo>
                    <a:pt x="3800" y="2607"/>
                  </a:lnTo>
                  <a:lnTo>
                    <a:pt x="3921" y="2607"/>
                  </a:lnTo>
                  <a:lnTo>
                    <a:pt x="4043" y="2582"/>
                  </a:lnTo>
                  <a:lnTo>
                    <a:pt x="4141" y="2534"/>
                  </a:lnTo>
                  <a:lnTo>
                    <a:pt x="4262" y="2461"/>
                  </a:lnTo>
                  <a:lnTo>
                    <a:pt x="4360" y="2388"/>
                  </a:lnTo>
                  <a:lnTo>
                    <a:pt x="4555" y="2193"/>
                  </a:lnTo>
                  <a:lnTo>
                    <a:pt x="4749" y="2047"/>
                  </a:lnTo>
                  <a:lnTo>
                    <a:pt x="4920" y="1949"/>
                  </a:lnTo>
                  <a:lnTo>
                    <a:pt x="5042" y="1900"/>
                  </a:lnTo>
                  <a:lnTo>
                    <a:pt x="5115" y="1925"/>
                  </a:lnTo>
                  <a:lnTo>
                    <a:pt x="5163" y="1974"/>
                  </a:lnTo>
                  <a:lnTo>
                    <a:pt x="5212" y="2022"/>
                  </a:lnTo>
                  <a:lnTo>
                    <a:pt x="5212" y="2095"/>
                  </a:lnTo>
                  <a:lnTo>
                    <a:pt x="5236" y="2168"/>
                  </a:lnTo>
                  <a:lnTo>
                    <a:pt x="5285" y="2241"/>
                  </a:lnTo>
                  <a:lnTo>
                    <a:pt x="5334" y="2266"/>
                  </a:lnTo>
                  <a:lnTo>
                    <a:pt x="5407" y="2290"/>
                  </a:lnTo>
                  <a:lnTo>
                    <a:pt x="5504" y="2314"/>
                  </a:lnTo>
                  <a:lnTo>
                    <a:pt x="5602" y="2339"/>
                  </a:lnTo>
                  <a:lnTo>
                    <a:pt x="5699" y="2412"/>
                  </a:lnTo>
                  <a:lnTo>
                    <a:pt x="5797" y="2485"/>
                  </a:lnTo>
                  <a:lnTo>
                    <a:pt x="5845" y="2558"/>
                  </a:lnTo>
                  <a:lnTo>
                    <a:pt x="5870" y="2680"/>
                  </a:lnTo>
                  <a:lnTo>
                    <a:pt x="5845" y="2777"/>
                  </a:lnTo>
                  <a:lnTo>
                    <a:pt x="5797" y="2850"/>
                  </a:lnTo>
                  <a:lnTo>
                    <a:pt x="5699" y="2923"/>
                  </a:lnTo>
                  <a:lnTo>
                    <a:pt x="5602" y="2996"/>
                  </a:lnTo>
                  <a:lnTo>
                    <a:pt x="5504" y="3045"/>
                  </a:lnTo>
                  <a:lnTo>
                    <a:pt x="5407" y="3045"/>
                  </a:lnTo>
                  <a:lnTo>
                    <a:pt x="5310" y="3069"/>
                  </a:lnTo>
                  <a:lnTo>
                    <a:pt x="5163" y="3167"/>
                  </a:lnTo>
                  <a:lnTo>
                    <a:pt x="4993" y="3289"/>
                  </a:lnTo>
                  <a:lnTo>
                    <a:pt x="4847" y="3435"/>
                  </a:lnTo>
                  <a:lnTo>
                    <a:pt x="4676" y="3581"/>
                  </a:lnTo>
                  <a:lnTo>
                    <a:pt x="4506" y="3703"/>
                  </a:lnTo>
                  <a:lnTo>
                    <a:pt x="4384" y="3776"/>
                  </a:lnTo>
                  <a:lnTo>
                    <a:pt x="4262" y="3800"/>
                  </a:lnTo>
                  <a:lnTo>
                    <a:pt x="4141" y="3849"/>
                  </a:lnTo>
                  <a:lnTo>
                    <a:pt x="3970" y="3971"/>
                  </a:lnTo>
                  <a:lnTo>
                    <a:pt x="3726" y="4165"/>
                  </a:lnTo>
                  <a:lnTo>
                    <a:pt x="3483" y="4409"/>
                  </a:lnTo>
                  <a:lnTo>
                    <a:pt x="3142" y="4750"/>
                  </a:lnTo>
                  <a:lnTo>
                    <a:pt x="3020" y="4847"/>
                  </a:lnTo>
                  <a:lnTo>
                    <a:pt x="2874" y="4969"/>
                  </a:lnTo>
                  <a:lnTo>
                    <a:pt x="2557" y="5164"/>
                  </a:lnTo>
                  <a:lnTo>
                    <a:pt x="2265" y="5286"/>
                  </a:lnTo>
                  <a:lnTo>
                    <a:pt x="2119" y="5310"/>
                  </a:lnTo>
                  <a:lnTo>
                    <a:pt x="1997" y="5335"/>
                  </a:lnTo>
                  <a:lnTo>
                    <a:pt x="1754" y="5335"/>
                  </a:lnTo>
                  <a:lnTo>
                    <a:pt x="1535" y="5383"/>
                  </a:lnTo>
                  <a:lnTo>
                    <a:pt x="1364" y="5456"/>
                  </a:lnTo>
                  <a:lnTo>
                    <a:pt x="1242" y="5529"/>
                  </a:lnTo>
                  <a:lnTo>
                    <a:pt x="1169" y="5602"/>
                  </a:lnTo>
                  <a:lnTo>
                    <a:pt x="1096" y="5700"/>
                  </a:lnTo>
                  <a:lnTo>
                    <a:pt x="1047" y="5797"/>
                  </a:lnTo>
                  <a:lnTo>
                    <a:pt x="1047" y="5895"/>
                  </a:lnTo>
                  <a:lnTo>
                    <a:pt x="1047" y="5992"/>
                  </a:lnTo>
                  <a:lnTo>
                    <a:pt x="1096" y="6090"/>
                  </a:lnTo>
                  <a:lnTo>
                    <a:pt x="1169" y="6187"/>
                  </a:lnTo>
                  <a:lnTo>
                    <a:pt x="1242" y="6284"/>
                  </a:lnTo>
                  <a:lnTo>
                    <a:pt x="1315" y="6357"/>
                  </a:lnTo>
                  <a:lnTo>
                    <a:pt x="1413" y="6406"/>
                  </a:lnTo>
                  <a:lnTo>
                    <a:pt x="1535" y="6455"/>
                  </a:lnTo>
                  <a:lnTo>
                    <a:pt x="1608" y="6455"/>
                  </a:lnTo>
                  <a:lnTo>
                    <a:pt x="1729" y="6504"/>
                  </a:lnTo>
                  <a:lnTo>
                    <a:pt x="1876" y="6601"/>
                  </a:lnTo>
                  <a:lnTo>
                    <a:pt x="2070" y="6747"/>
                  </a:lnTo>
                  <a:lnTo>
                    <a:pt x="2290" y="6942"/>
                  </a:lnTo>
                  <a:lnTo>
                    <a:pt x="2484" y="7137"/>
                  </a:lnTo>
                  <a:lnTo>
                    <a:pt x="2679" y="7283"/>
                  </a:lnTo>
                  <a:lnTo>
                    <a:pt x="2825" y="7380"/>
                  </a:lnTo>
                  <a:lnTo>
                    <a:pt x="2947" y="7405"/>
                  </a:lnTo>
                  <a:lnTo>
                    <a:pt x="3093" y="7380"/>
                  </a:lnTo>
                  <a:lnTo>
                    <a:pt x="3166" y="7356"/>
                  </a:lnTo>
                  <a:lnTo>
                    <a:pt x="3239" y="7332"/>
                  </a:lnTo>
                  <a:lnTo>
                    <a:pt x="3288" y="7283"/>
                  </a:lnTo>
                  <a:lnTo>
                    <a:pt x="3410" y="7259"/>
                  </a:lnTo>
                  <a:lnTo>
                    <a:pt x="3556" y="7234"/>
                  </a:lnTo>
                  <a:lnTo>
                    <a:pt x="3702" y="7234"/>
                  </a:lnTo>
                  <a:lnTo>
                    <a:pt x="3873" y="7234"/>
                  </a:lnTo>
                  <a:lnTo>
                    <a:pt x="4019" y="7283"/>
                  </a:lnTo>
                  <a:lnTo>
                    <a:pt x="4165" y="7332"/>
                  </a:lnTo>
                  <a:lnTo>
                    <a:pt x="4262" y="7429"/>
                  </a:lnTo>
                  <a:lnTo>
                    <a:pt x="4360" y="7502"/>
                  </a:lnTo>
                  <a:lnTo>
                    <a:pt x="4457" y="7551"/>
                  </a:lnTo>
                  <a:lnTo>
                    <a:pt x="4555" y="7600"/>
                  </a:lnTo>
                  <a:lnTo>
                    <a:pt x="4652" y="7600"/>
                  </a:lnTo>
                  <a:lnTo>
                    <a:pt x="4749" y="7648"/>
                  </a:lnTo>
                  <a:lnTo>
                    <a:pt x="4896" y="7721"/>
                  </a:lnTo>
                  <a:lnTo>
                    <a:pt x="5066" y="7843"/>
                  </a:lnTo>
                  <a:lnTo>
                    <a:pt x="5212" y="7989"/>
                  </a:lnTo>
                  <a:lnTo>
                    <a:pt x="5383" y="8135"/>
                  </a:lnTo>
                  <a:lnTo>
                    <a:pt x="5553" y="8257"/>
                  </a:lnTo>
                  <a:lnTo>
                    <a:pt x="5699" y="8330"/>
                  </a:lnTo>
                  <a:lnTo>
                    <a:pt x="5797" y="8355"/>
                  </a:lnTo>
                  <a:lnTo>
                    <a:pt x="5870" y="8379"/>
                  </a:lnTo>
                  <a:lnTo>
                    <a:pt x="5992" y="8428"/>
                  </a:lnTo>
                  <a:lnTo>
                    <a:pt x="6089" y="8476"/>
                  </a:lnTo>
                  <a:lnTo>
                    <a:pt x="6162" y="8549"/>
                  </a:lnTo>
                  <a:lnTo>
                    <a:pt x="6259" y="8622"/>
                  </a:lnTo>
                  <a:lnTo>
                    <a:pt x="6357" y="8695"/>
                  </a:lnTo>
                  <a:lnTo>
                    <a:pt x="6454" y="8720"/>
                  </a:lnTo>
                  <a:lnTo>
                    <a:pt x="6552" y="8744"/>
                  </a:lnTo>
                  <a:lnTo>
                    <a:pt x="6649" y="8769"/>
                  </a:lnTo>
                  <a:lnTo>
                    <a:pt x="6747" y="8793"/>
                  </a:lnTo>
                  <a:lnTo>
                    <a:pt x="6844" y="8866"/>
                  </a:lnTo>
                  <a:lnTo>
                    <a:pt x="6941" y="8939"/>
                  </a:lnTo>
                  <a:lnTo>
                    <a:pt x="7014" y="9036"/>
                  </a:lnTo>
                  <a:lnTo>
                    <a:pt x="7063" y="9134"/>
                  </a:lnTo>
                  <a:lnTo>
                    <a:pt x="7112" y="9231"/>
                  </a:lnTo>
                  <a:lnTo>
                    <a:pt x="7112" y="9304"/>
                  </a:lnTo>
                  <a:lnTo>
                    <a:pt x="7112" y="9402"/>
                  </a:lnTo>
                  <a:lnTo>
                    <a:pt x="7063" y="9499"/>
                  </a:lnTo>
                  <a:lnTo>
                    <a:pt x="7014" y="9597"/>
                  </a:lnTo>
                  <a:lnTo>
                    <a:pt x="6941" y="9694"/>
                  </a:lnTo>
                  <a:lnTo>
                    <a:pt x="6868" y="9791"/>
                  </a:lnTo>
                  <a:lnTo>
                    <a:pt x="6795" y="9889"/>
                  </a:lnTo>
                  <a:lnTo>
                    <a:pt x="6747" y="9986"/>
                  </a:lnTo>
                  <a:lnTo>
                    <a:pt x="6747" y="10084"/>
                  </a:lnTo>
                  <a:lnTo>
                    <a:pt x="6722" y="10181"/>
                  </a:lnTo>
                  <a:lnTo>
                    <a:pt x="6625" y="10327"/>
                  </a:lnTo>
                  <a:lnTo>
                    <a:pt x="6503" y="10473"/>
                  </a:lnTo>
                  <a:lnTo>
                    <a:pt x="6357" y="10644"/>
                  </a:lnTo>
                  <a:lnTo>
                    <a:pt x="6211" y="10814"/>
                  </a:lnTo>
                  <a:lnTo>
                    <a:pt x="6089" y="10961"/>
                  </a:lnTo>
                  <a:lnTo>
                    <a:pt x="6016" y="11107"/>
                  </a:lnTo>
                  <a:lnTo>
                    <a:pt x="5992" y="11204"/>
                  </a:lnTo>
                  <a:lnTo>
                    <a:pt x="5943" y="11326"/>
                  </a:lnTo>
                  <a:lnTo>
                    <a:pt x="5870" y="11472"/>
                  </a:lnTo>
                  <a:lnTo>
                    <a:pt x="5748" y="11618"/>
                  </a:lnTo>
                  <a:lnTo>
                    <a:pt x="5602" y="11789"/>
                  </a:lnTo>
                  <a:lnTo>
                    <a:pt x="5456" y="11935"/>
                  </a:lnTo>
                  <a:lnTo>
                    <a:pt x="5334" y="12105"/>
                  </a:lnTo>
                  <a:lnTo>
                    <a:pt x="5261" y="12251"/>
                  </a:lnTo>
                  <a:lnTo>
                    <a:pt x="5212" y="12349"/>
                  </a:lnTo>
                  <a:lnTo>
                    <a:pt x="5188" y="12446"/>
                  </a:lnTo>
                  <a:lnTo>
                    <a:pt x="5139" y="12568"/>
                  </a:lnTo>
                  <a:lnTo>
                    <a:pt x="5042" y="12714"/>
                  </a:lnTo>
                  <a:lnTo>
                    <a:pt x="4944" y="12836"/>
                  </a:lnTo>
                  <a:lnTo>
                    <a:pt x="4822" y="12958"/>
                  </a:lnTo>
                  <a:lnTo>
                    <a:pt x="4725" y="13079"/>
                  </a:lnTo>
                  <a:lnTo>
                    <a:pt x="4676" y="13201"/>
                  </a:lnTo>
                  <a:lnTo>
                    <a:pt x="4652" y="13299"/>
                  </a:lnTo>
                  <a:lnTo>
                    <a:pt x="4676" y="13469"/>
                  </a:lnTo>
                  <a:lnTo>
                    <a:pt x="4701" y="13542"/>
                  </a:lnTo>
                  <a:lnTo>
                    <a:pt x="4749" y="13591"/>
                  </a:lnTo>
                  <a:lnTo>
                    <a:pt x="4774" y="13640"/>
                  </a:lnTo>
                  <a:lnTo>
                    <a:pt x="4822" y="13713"/>
                  </a:lnTo>
                  <a:lnTo>
                    <a:pt x="4847" y="13883"/>
                  </a:lnTo>
                  <a:lnTo>
                    <a:pt x="4822" y="13956"/>
                  </a:lnTo>
                  <a:lnTo>
                    <a:pt x="4774" y="14005"/>
                  </a:lnTo>
                  <a:lnTo>
                    <a:pt x="4725" y="14054"/>
                  </a:lnTo>
                  <a:lnTo>
                    <a:pt x="4652" y="14054"/>
                  </a:lnTo>
                  <a:lnTo>
                    <a:pt x="4555" y="14054"/>
                  </a:lnTo>
                  <a:lnTo>
                    <a:pt x="4457" y="14005"/>
                  </a:lnTo>
                  <a:lnTo>
                    <a:pt x="4360" y="13956"/>
                  </a:lnTo>
                  <a:lnTo>
                    <a:pt x="4262" y="13883"/>
                  </a:lnTo>
                  <a:lnTo>
                    <a:pt x="4189" y="13761"/>
                  </a:lnTo>
                  <a:lnTo>
                    <a:pt x="4141" y="13615"/>
                  </a:lnTo>
                  <a:lnTo>
                    <a:pt x="4092" y="13469"/>
                  </a:lnTo>
                  <a:lnTo>
                    <a:pt x="4092" y="13299"/>
                  </a:lnTo>
                  <a:lnTo>
                    <a:pt x="4067" y="13152"/>
                  </a:lnTo>
                  <a:lnTo>
                    <a:pt x="4019" y="12982"/>
                  </a:lnTo>
                  <a:lnTo>
                    <a:pt x="3970" y="12836"/>
                  </a:lnTo>
                  <a:lnTo>
                    <a:pt x="3897" y="12738"/>
                  </a:lnTo>
                  <a:lnTo>
                    <a:pt x="3848" y="12690"/>
                  </a:lnTo>
                  <a:lnTo>
                    <a:pt x="3824" y="12592"/>
                  </a:lnTo>
                  <a:lnTo>
                    <a:pt x="3751" y="12349"/>
                  </a:lnTo>
                  <a:lnTo>
                    <a:pt x="3726" y="12056"/>
                  </a:lnTo>
                  <a:lnTo>
                    <a:pt x="3702" y="11716"/>
                  </a:lnTo>
                  <a:lnTo>
                    <a:pt x="3702" y="11472"/>
                  </a:lnTo>
                  <a:lnTo>
                    <a:pt x="3702" y="11301"/>
                  </a:lnTo>
                  <a:lnTo>
                    <a:pt x="3653" y="11107"/>
                  </a:lnTo>
                  <a:lnTo>
                    <a:pt x="3629" y="10936"/>
                  </a:lnTo>
                  <a:lnTo>
                    <a:pt x="3556" y="10741"/>
                  </a:lnTo>
                  <a:lnTo>
                    <a:pt x="3483" y="10571"/>
                  </a:lnTo>
                  <a:lnTo>
                    <a:pt x="3410" y="10425"/>
                  </a:lnTo>
                  <a:lnTo>
                    <a:pt x="3312" y="10279"/>
                  </a:lnTo>
                  <a:lnTo>
                    <a:pt x="3239" y="10181"/>
                  </a:lnTo>
                  <a:lnTo>
                    <a:pt x="3045" y="9962"/>
                  </a:lnTo>
                  <a:lnTo>
                    <a:pt x="2898" y="9767"/>
                  </a:lnTo>
                  <a:lnTo>
                    <a:pt x="2801" y="9621"/>
                  </a:lnTo>
                  <a:lnTo>
                    <a:pt x="2752" y="9499"/>
                  </a:lnTo>
                  <a:lnTo>
                    <a:pt x="2728" y="9353"/>
                  </a:lnTo>
                  <a:lnTo>
                    <a:pt x="2704" y="9280"/>
                  </a:lnTo>
                  <a:lnTo>
                    <a:pt x="2655" y="9231"/>
                  </a:lnTo>
                  <a:lnTo>
                    <a:pt x="2631" y="9158"/>
                  </a:lnTo>
                  <a:lnTo>
                    <a:pt x="2582" y="9036"/>
                  </a:lnTo>
                  <a:lnTo>
                    <a:pt x="2582" y="8890"/>
                  </a:lnTo>
                  <a:lnTo>
                    <a:pt x="2557" y="8744"/>
                  </a:lnTo>
                  <a:lnTo>
                    <a:pt x="2582" y="8598"/>
                  </a:lnTo>
                  <a:lnTo>
                    <a:pt x="2582" y="8452"/>
                  </a:lnTo>
                  <a:lnTo>
                    <a:pt x="2631" y="8330"/>
                  </a:lnTo>
                  <a:lnTo>
                    <a:pt x="2655" y="8281"/>
                  </a:lnTo>
                  <a:lnTo>
                    <a:pt x="2704" y="8208"/>
                  </a:lnTo>
                  <a:lnTo>
                    <a:pt x="2728" y="8160"/>
                  </a:lnTo>
                  <a:lnTo>
                    <a:pt x="2752" y="7989"/>
                  </a:lnTo>
                  <a:lnTo>
                    <a:pt x="2728" y="7819"/>
                  </a:lnTo>
                  <a:lnTo>
                    <a:pt x="2704" y="7746"/>
                  </a:lnTo>
                  <a:lnTo>
                    <a:pt x="2655" y="7697"/>
                  </a:lnTo>
                  <a:lnTo>
                    <a:pt x="2606" y="7673"/>
                  </a:lnTo>
                  <a:lnTo>
                    <a:pt x="2533" y="7624"/>
                  </a:lnTo>
                  <a:lnTo>
                    <a:pt x="2363" y="7600"/>
                  </a:lnTo>
                  <a:lnTo>
                    <a:pt x="2265" y="7575"/>
                  </a:lnTo>
                  <a:lnTo>
                    <a:pt x="2119" y="7502"/>
                  </a:lnTo>
                  <a:lnTo>
                    <a:pt x="1973" y="7380"/>
                  </a:lnTo>
                  <a:lnTo>
                    <a:pt x="1802" y="7234"/>
                  </a:lnTo>
                  <a:lnTo>
                    <a:pt x="1632" y="7088"/>
                  </a:lnTo>
                  <a:lnTo>
                    <a:pt x="1486" y="6966"/>
                  </a:lnTo>
                  <a:lnTo>
                    <a:pt x="1340" y="6869"/>
                  </a:lnTo>
                  <a:lnTo>
                    <a:pt x="1242" y="6845"/>
                  </a:lnTo>
                  <a:lnTo>
                    <a:pt x="1121" y="6796"/>
                  </a:lnTo>
                  <a:lnTo>
                    <a:pt x="926" y="6674"/>
                  </a:lnTo>
                  <a:lnTo>
                    <a:pt x="706" y="6504"/>
                  </a:lnTo>
                  <a:lnTo>
                    <a:pt x="463" y="6284"/>
                  </a:lnTo>
                  <a:lnTo>
                    <a:pt x="171" y="5919"/>
                  </a:lnTo>
                  <a:lnTo>
                    <a:pt x="0" y="5700"/>
                  </a:lnTo>
                  <a:lnTo>
                    <a:pt x="0" y="5724"/>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4" name="Google Shape;104;p3"/>
            <p:cNvSpPr/>
            <p:nvPr/>
          </p:nvSpPr>
          <p:spPr>
            <a:xfrm>
              <a:off x="6128575" y="3695900"/>
              <a:ext cx="86475" cy="47525"/>
            </a:xfrm>
            <a:custGeom>
              <a:rect b="b" l="l" r="r" t="t"/>
              <a:pathLst>
                <a:path extrusionOk="0" fill="none" h="1901" w="3459">
                  <a:moveTo>
                    <a:pt x="2022" y="1340"/>
                  </a:moveTo>
                  <a:lnTo>
                    <a:pt x="2022" y="1340"/>
                  </a:lnTo>
                  <a:lnTo>
                    <a:pt x="1924" y="1413"/>
                  </a:lnTo>
                  <a:lnTo>
                    <a:pt x="1827" y="1486"/>
                  </a:lnTo>
                  <a:lnTo>
                    <a:pt x="1729" y="1511"/>
                  </a:lnTo>
                  <a:lnTo>
                    <a:pt x="1632" y="1535"/>
                  </a:lnTo>
                  <a:lnTo>
                    <a:pt x="1559" y="1535"/>
                  </a:lnTo>
                  <a:lnTo>
                    <a:pt x="1461" y="1584"/>
                  </a:lnTo>
                  <a:lnTo>
                    <a:pt x="1340" y="1657"/>
                  </a:lnTo>
                  <a:lnTo>
                    <a:pt x="1267" y="1730"/>
                  </a:lnTo>
                  <a:lnTo>
                    <a:pt x="1169" y="1803"/>
                  </a:lnTo>
                  <a:lnTo>
                    <a:pt x="1072" y="1852"/>
                  </a:lnTo>
                  <a:lnTo>
                    <a:pt x="974" y="1900"/>
                  </a:lnTo>
                  <a:lnTo>
                    <a:pt x="877" y="1900"/>
                  </a:lnTo>
                  <a:lnTo>
                    <a:pt x="779" y="1900"/>
                  </a:lnTo>
                  <a:lnTo>
                    <a:pt x="682" y="1852"/>
                  </a:lnTo>
                  <a:lnTo>
                    <a:pt x="585" y="1803"/>
                  </a:lnTo>
                  <a:lnTo>
                    <a:pt x="512" y="1730"/>
                  </a:lnTo>
                  <a:lnTo>
                    <a:pt x="438" y="1633"/>
                  </a:lnTo>
                  <a:lnTo>
                    <a:pt x="414" y="1535"/>
                  </a:lnTo>
                  <a:lnTo>
                    <a:pt x="438" y="1438"/>
                  </a:lnTo>
                  <a:lnTo>
                    <a:pt x="512" y="1340"/>
                  </a:lnTo>
                  <a:lnTo>
                    <a:pt x="585" y="1243"/>
                  </a:lnTo>
                  <a:lnTo>
                    <a:pt x="633" y="1145"/>
                  </a:lnTo>
                  <a:lnTo>
                    <a:pt x="682" y="1048"/>
                  </a:lnTo>
                  <a:lnTo>
                    <a:pt x="682" y="951"/>
                  </a:lnTo>
                  <a:lnTo>
                    <a:pt x="658" y="804"/>
                  </a:lnTo>
                  <a:lnTo>
                    <a:pt x="633" y="731"/>
                  </a:lnTo>
                  <a:lnTo>
                    <a:pt x="585" y="683"/>
                  </a:lnTo>
                  <a:lnTo>
                    <a:pt x="536" y="634"/>
                  </a:lnTo>
                  <a:lnTo>
                    <a:pt x="463" y="610"/>
                  </a:lnTo>
                  <a:lnTo>
                    <a:pt x="317" y="585"/>
                  </a:lnTo>
                  <a:lnTo>
                    <a:pt x="146" y="561"/>
                  </a:lnTo>
                  <a:lnTo>
                    <a:pt x="73" y="512"/>
                  </a:lnTo>
                  <a:lnTo>
                    <a:pt x="24" y="488"/>
                  </a:lnTo>
                  <a:lnTo>
                    <a:pt x="0" y="439"/>
                  </a:lnTo>
                  <a:lnTo>
                    <a:pt x="24" y="366"/>
                  </a:lnTo>
                  <a:lnTo>
                    <a:pt x="49" y="293"/>
                  </a:lnTo>
                  <a:lnTo>
                    <a:pt x="122" y="196"/>
                  </a:lnTo>
                  <a:lnTo>
                    <a:pt x="171" y="171"/>
                  </a:lnTo>
                  <a:lnTo>
                    <a:pt x="268" y="123"/>
                  </a:lnTo>
                  <a:lnTo>
                    <a:pt x="512" y="74"/>
                  </a:lnTo>
                  <a:lnTo>
                    <a:pt x="804" y="25"/>
                  </a:lnTo>
                  <a:lnTo>
                    <a:pt x="1145" y="1"/>
                  </a:lnTo>
                  <a:lnTo>
                    <a:pt x="2509" y="1"/>
                  </a:lnTo>
                  <a:lnTo>
                    <a:pt x="2850" y="25"/>
                  </a:lnTo>
                  <a:lnTo>
                    <a:pt x="3142" y="49"/>
                  </a:lnTo>
                  <a:lnTo>
                    <a:pt x="3337" y="74"/>
                  </a:lnTo>
                  <a:lnTo>
                    <a:pt x="3434" y="98"/>
                  </a:lnTo>
                  <a:lnTo>
                    <a:pt x="3458" y="123"/>
                  </a:lnTo>
                  <a:lnTo>
                    <a:pt x="3434" y="171"/>
                  </a:lnTo>
                  <a:lnTo>
                    <a:pt x="3361" y="317"/>
                  </a:lnTo>
                  <a:lnTo>
                    <a:pt x="3239" y="488"/>
                  </a:lnTo>
                  <a:lnTo>
                    <a:pt x="3069" y="683"/>
                  </a:lnTo>
                  <a:lnTo>
                    <a:pt x="2874" y="853"/>
                  </a:lnTo>
                  <a:lnTo>
                    <a:pt x="2679" y="999"/>
                  </a:lnTo>
                  <a:lnTo>
                    <a:pt x="2509" y="1121"/>
                  </a:lnTo>
                  <a:lnTo>
                    <a:pt x="2411" y="1145"/>
                  </a:lnTo>
                  <a:lnTo>
                    <a:pt x="2314" y="1170"/>
                  </a:lnTo>
                  <a:lnTo>
                    <a:pt x="2216" y="1194"/>
                  </a:lnTo>
                  <a:lnTo>
                    <a:pt x="2119" y="1267"/>
                  </a:lnTo>
                  <a:lnTo>
                    <a:pt x="2022" y="134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5" name="Google Shape;105;p3"/>
            <p:cNvSpPr/>
            <p:nvPr/>
          </p:nvSpPr>
          <p:spPr>
            <a:xfrm>
              <a:off x="6357500" y="3940075"/>
              <a:ext cx="18900" cy="34725"/>
            </a:xfrm>
            <a:custGeom>
              <a:rect b="b" l="l" r="r" t="t"/>
              <a:pathLst>
                <a:path extrusionOk="0" fill="none" h="1389" w="756">
                  <a:moveTo>
                    <a:pt x="585" y="682"/>
                  </a:moveTo>
                  <a:lnTo>
                    <a:pt x="585" y="682"/>
                  </a:lnTo>
                  <a:lnTo>
                    <a:pt x="512" y="779"/>
                  </a:lnTo>
                  <a:lnTo>
                    <a:pt x="439" y="877"/>
                  </a:lnTo>
                  <a:lnTo>
                    <a:pt x="390" y="974"/>
                  </a:lnTo>
                  <a:lnTo>
                    <a:pt x="390" y="1072"/>
                  </a:lnTo>
                  <a:lnTo>
                    <a:pt x="366" y="1218"/>
                  </a:lnTo>
                  <a:lnTo>
                    <a:pt x="317" y="1291"/>
                  </a:lnTo>
                  <a:lnTo>
                    <a:pt x="293" y="1364"/>
                  </a:lnTo>
                  <a:lnTo>
                    <a:pt x="244" y="1388"/>
                  </a:lnTo>
                  <a:lnTo>
                    <a:pt x="195" y="1388"/>
                  </a:lnTo>
                  <a:lnTo>
                    <a:pt x="147" y="1388"/>
                  </a:lnTo>
                  <a:lnTo>
                    <a:pt x="98" y="1364"/>
                  </a:lnTo>
                  <a:lnTo>
                    <a:pt x="74" y="1291"/>
                  </a:lnTo>
                  <a:lnTo>
                    <a:pt x="25" y="1169"/>
                  </a:lnTo>
                  <a:lnTo>
                    <a:pt x="25" y="1023"/>
                  </a:lnTo>
                  <a:lnTo>
                    <a:pt x="1" y="877"/>
                  </a:lnTo>
                  <a:lnTo>
                    <a:pt x="25" y="706"/>
                  </a:lnTo>
                  <a:lnTo>
                    <a:pt x="98" y="536"/>
                  </a:lnTo>
                  <a:lnTo>
                    <a:pt x="171" y="365"/>
                  </a:lnTo>
                  <a:lnTo>
                    <a:pt x="293" y="219"/>
                  </a:lnTo>
                  <a:lnTo>
                    <a:pt x="415" y="122"/>
                  </a:lnTo>
                  <a:lnTo>
                    <a:pt x="512" y="49"/>
                  </a:lnTo>
                  <a:lnTo>
                    <a:pt x="609" y="0"/>
                  </a:lnTo>
                  <a:lnTo>
                    <a:pt x="682" y="24"/>
                  </a:lnTo>
                  <a:lnTo>
                    <a:pt x="707" y="73"/>
                  </a:lnTo>
                  <a:lnTo>
                    <a:pt x="731" y="146"/>
                  </a:lnTo>
                  <a:lnTo>
                    <a:pt x="756" y="317"/>
                  </a:lnTo>
                  <a:lnTo>
                    <a:pt x="756" y="390"/>
                  </a:lnTo>
                  <a:lnTo>
                    <a:pt x="707" y="487"/>
                  </a:lnTo>
                  <a:lnTo>
                    <a:pt x="658" y="609"/>
                  </a:lnTo>
                  <a:lnTo>
                    <a:pt x="585" y="682"/>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6" name="Google Shape;106;p3"/>
            <p:cNvSpPr/>
            <p:nvPr/>
          </p:nvSpPr>
          <p:spPr>
            <a:xfrm>
              <a:off x="6202850" y="3720875"/>
              <a:ext cx="204000" cy="278875"/>
            </a:xfrm>
            <a:custGeom>
              <a:rect b="b" l="l" r="r" t="t"/>
              <a:pathLst>
                <a:path extrusionOk="0" fill="none" h="11155" w="8160">
                  <a:moveTo>
                    <a:pt x="8159" y="4774"/>
                  </a:moveTo>
                  <a:lnTo>
                    <a:pt x="8159" y="4774"/>
                  </a:lnTo>
                  <a:lnTo>
                    <a:pt x="7599" y="4701"/>
                  </a:lnTo>
                  <a:lnTo>
                    <a:pt x="7283" y="4652"/>
                  </a:lnTo>
                  <a:lnTo>
                    <a:pt x="7136" y="4603"/>
                  </a:lnTo>
                  <a:lnTo>
                    <a:pt x="7088" y="4579"/>
                  </a:lnTo>
                  <a:lnTo>
                    <a:pt x="7015" y="4555"/>
                  </a:lnTo>
                  <a:lnTo>
                    <a:pt x="6844" y="4530"/>
                  </a:lnTo>
                  <a:lnTo>
                    <a:pt x="6747" y="4506"/>
                  </a:lnTo>
                  <a:lnTo>
                    <a:pt x="6649" y="4457"/>
                  </a:lnTo>
                  <a:lnTo>
                    <a:pt x="6552" y="4409"/>
                  </a:lnTo>
                  <a:lnTo>
                    <a:pt x="6454" y="4336"/>
                  </a:lnTo>
                  <a:lnTo>
                    <a:pt x="6381" y="4262"/>
                  </a:lnTo>
                  <a:lnTo>
                    <a:pt x="6308" y="4214"/>
                  </a:lnTo>
                  <a:lnTo>
                    <a:pt x="6235" y="4214"/>
                  </a:lnTo>
                  <a:lnTo>
                    <a:pt x="6187" y="4238"/>
                  </a:lnTo>
                  <a:lnTo>
                    <a:pt x="6162" y="4287"/>
                  </a:lnTo>
                  <a:lnTo>
                    <a:pt x="6162" y="4360"/>
                  </a:lnTo>
                  <a:lnTo>
                    <a:pt x="6211" y="4433"/>
                  </a:lnTo>
                  <a:lnTo>
                    <a:pt x="6284" y="4530"/>
                  </a:lnTo>
                  <a:lnTo>
                    <a:pt x="6357" y="4603"/>
                  </a:lnTo>
                  <a:lnTo>
                    <a:pt x="6454" y="4652"/>
                  </a:lnTo>
                  <a:lnTo>
                    <a:pt x="6576" y="4701"/>
                  </a:lnTo>
                  <a:lnTo>
                    <a:pt x="6649" y="4701"/>
                  </a:lnTo>
                  <a:lnTo>
                    <a:pt x="6747" y="4725"/>
                  </a:lnTo>
                  <a:lnTo>
                    <a:pt x="6844" y="4774"/>
                  </a:lnTo>
                  <a:lnTo>
                    <a:pt x="6942" y="4823"/>
                  </a:lnTo>
                  <a:lnTo>
                    <a:pt x="7039" y="4896"/>
                  </a:lnTo>
                  <a:lnTo>
                    <a:pt x="7063" y="4944"/>
                  </a:lnTo>
                  <a:lnTo>
                    <a:pt x="7088" y="4993"/>
                  </a:lnTo>
                  <a:lnTo>
                    <a:pt x="7063" y="5139"/>
                  </a:lnTo>
                  <a:lnTo>
                    <a:pt x="6966" y="5310"/>
                  </a:lnTo>
                  <a:lnTo>
                    <a:pt x="6844" y="5480"/>
                  </a:lnTo>
                  <a:lnTo>
                    <a:pt x="6674" y="5626"/>
                  </a:lnTo>
                  <a:lnTo>
                    <a:pt x="6528" y="5748"/>
                  </a:lnTo>
                  <a:lnTo>
                    <a:pt x="6381" y="5821"/>
                  </a:lnTo>
                  <a:lnTo>
                    <a:pt x="6284" y="5846"/>
                  </a:lnTo>
                  <a:lnTo>
                    <a:pt x="6113" y="5870"/>
                  </a:lnTo>
                  <a:lnTo>
                    <a:pt x="6040" y="5894"/>
                  </a:lnTo>
                  <a:lnTo>
                    <a:pt x="5992" y="5943"/>
                  </a:lnTo>
                  <a:lnTo>
                    <a:pt x="5943" y="5967"/>
                  </a:lnTo>
                  <a:lnTo>
                    <a:pt x="5894" y="5992"/>
                  </a:lnTo>
                  <a:lnTo>
                    <a:pt x="5846" y="5967"/>
                  </a:lnTo>
                  <a:lnTo>
                    <a:pt x="5797" y="5943"/>
                  </a:lnTo>
                  <a:lnTo>
                    <a:pt x="5773" y="5894"/>
                  </a:lnTo>
                  <a:lnTo>
                    <a:pt x="5724" y="5821"/>
                  </a:lnTo>
                  <a:lnTo>
                    <a:pt x="5699" y="5651"/>
                  </a:lnTo>
                  <a:lnTo>
                    <a:pt x="5675" y="5553"/>
                  </a:lnTo>
                  <a:lnTo>
                    <a:pt x="5602" y="5407"/>
                  </a:lnTo>
                  <a:lnTo>
                    <a:pt x="5480" y="5261"/>
                  </a:lnTo>
                  <a:lnTo>
                    <a:pt x="5334" y="5091"/>
                  </a:lnTo>
                  <a:lnTo>
                    <a:pt x="5188" y="4920"/>
                  </a:lnTo>
                  <a:lnTo>
                    <a:pt x="5066" y="4774"/>
                  </a:lnTo>
                  <a:lnTo>
                    <a:pt x="4969" y="4628"/>
                  </a:lnTo>
                  <a:lnTo>
                    <a:pt x="4944" y="4530"/>
                  </a:lnTo>
                  <a:lnTo>
                    <a:pt x="4944" y="4457"/>
                  </a:lnTo>
                  <a:lnTo>
                    <a:pt x="4920" y="4409"/>
                  </a:lnTo>
                  <a:lnTo>
                    <a:pt x="4896" y="4409"/>
                  </a:lnTo>
                  <a:lnTo>
                    <a:pt x="4847" y="4433"/>
                  </a:lnTo>
                  <a:lnTo>
                    <a:pt x="4823" y="4482"/>
                  </a:lnTo>
                  <a:lnTo>
                    <a:pt x="4774" y="4555"/>
                  </a:lnTo>
                  <a:lnTo>
                    <a:pt x="4750" y="4701"/>
                  </a:lnTo>
                  <a:lnTo>
                    <a:pt x="4774" y="4798"/>
                  </a:lnTo>
                  <a:lnTo>
                    <a:pt x="4847" y="4920"/>
                  </a:lnTo>
                  <a:lnTo>
                    <a:pt x="4920" y="5066"/>
                  </a:lnTo>
                  <a:lnTo>
                    <a:pt x="5042" y="5188"/>
                  </a:lnTo>
                  <a:lnTo>
                    <a:pt x="5139" y="5310"/>
                  </a:lnTo>
                  <a:lnTo>
                    <a:pt x="5237" y="5431"/>
                  </a:lnTo>
                  <a:lnTo>
                    <a:pt x="5310" y="5553"/>
                  </a:lnTo>
                  <a:lnTo>
                    <a:pt x="5334" y="5651"/>
                  </a:lnTo>
                  <a:lnTo>
                    <a:pt x="5334" y="5748"/>
                  </a:lnTo>
                  <a:lnTo>
                    <a:pt x="5383" y="5846"/>
                  </a:lnTo>
                  <a:lnTo>
                    <a:pt x="5432" y="5943"/>
                  </a:lnTo>
                  <a:lnTo>
                    <a:pt x="5505" y="6040"/>
                  </a:lnTo>
                  <a:lnTo>
                    <a:pt x="5626" y="6113"/>
                  </a:lnTo>
                  <a:lnTo>
                    <a:pt x="5773" y="6162"/>
                  </a:lnTo>
                  <a:lnTo>
                    <a:pt x="5919" y="6211"/>
                  </a:lnTo>
                  <a:lnTo>
                    <a:pt x="6089" y="6235"/>
                  </a:lnTo>
                  <a:lnTo>
                    <a:pt x="6235" y="6235"/>
                  </a:lnTo>
                  <a:lnTo>
                    <a:pt x="6357" y="6284"/>
                  </a:lnTo>
                  <a:lnTo>
                    <a:pt x="6430" y="6333"/>
                  </a:lnTo>
                  <a:lnTo>
                    <a:pt x="6454" y="6381"/>
                  </a:lnTo>
                  <a:lnTo>
                    <a:pt x="6454" y="6430"/>
                  </a:lnTo>
                  <a:lnTo>
                    <a:pt x="6430" y="6527"/>
                  </a:lnTo>
                  <a:lnTo>
                    <a:pt x="6308" y="6722"/>
                  </a:lnTo>
                  <a:lnTo>
                    <a:pt x="6113" y="6941"/>
                  </a:lnTo>
                  <a:lnTo>
                    <a:pt x="5894" y="7185"/>
                  </a:lnTo>
                  <a:lnTo>
                    <a:pt x="5675" y="7429"/>
                  </a:lnTo>
                  <a:lnTo>
                    <a:pt x="5505" y="7696"/>
                  </a:lnTo>
                  <a:lnTo>
                    <a:pt x="5358" y="7940"/>
                  </a:lnTo>
                  <a:lnTo>
                    <a:pt x="5334" y="8037"/>
                  </a:lnTo>
                  <a:lnTo>
                    <a:pt x="5334" y="8135"/>
                  </a:lnTo>
                  <a:lnTo>
                    <a:pt x="5334" y="8281"/>
                  </a:lnTo>
                  <a:lnTo>
                    <a:pt x="5358" y="8427"/>
                  </a:lnTo>
                  <a:lnTo>
                    <a:pt x="5383" y="8525"/>
                  </a:lnTo>
                  <a:lnTo>
                    <a:pt x="5432" y="8598"/>
                  </a:lnTo>
                  <a:lnTo>
                    <a:pt x="5456" y="8646"/>
                  </a:lnTo>
                  <a:lnTo>
                    <a:pt x="5480" y="8719"/>
                  </a:lnTo>
                  <a:lnTo>
                    <a:pt x="5505" y="8890"/>
                  </a:lnTo>
                  <a:lnTo>
                    <a:pt x="5480" y="8987"/>
                  </a:lnTo>
                  <a:lnTo>
                    <a:pt x="5383" y="9158"/>
                  </a:lnTo>
                  <a:lnTo>
                    <a:pt x="5237" y="9353"/>
                  </a:lnTo>
                  <a:lnTo>
                    <a:pt x="5042" y="9547"/>
                  </a:lnTo>
                  <a:lnTo>
                    <a:pt x="4847" y="9742"/>
                  </a:lnTo>
                  <a:lnTo>
                    <a:pt x="4701" y="9937"/>
                  </a:lnTo>
                  <a:lnTo>
                    <a:pt x="4603" y="10108"/>
                  </a:lnTo>
                  <a:lnTo>
                    <a:pt x="4555" y="10205"/>
                  </a:lnTo>
                  <a:lnTo>
                    <a:pt x="4530" y="10327"/>
                  </a:lnTo>
                  <a:lnTo>
                    <a:pt x="4457" y="10473"/>
                  </a:lnTo>
                  <a:lnTo>
                    <a:pt x="4336" y="10619"/>
                  </a:lnTo>
                  <a:lnTo>
                    <a:pt x="4189" y="10790"/>
                  </a:lnTo>
                  <a:lnTo>
                    <a:pt x="4019" y="10936"/>
                  </a:lnTo>
                  <a:lnTo>
                    <a:pt x="3873" y="11057"/>
                  </a:lnTo>
                  <a:lnTo>
                    <a:pt x="3727" y="11131"/>
                  </a:lnTo>
                  <a:lnTo>
                    <a:pt x="3605" y="11155"/>
                  </a:lnTo>
                  <a:lnTo>
                    <a:pt x="3532" y="11155"/>
                  </a:lnTo>
                  <a:lnTo>
                    <a:pt x="3434" y="11106"/>
                  </a:lnTo>
                  <a:lnTo>
                    <a:pt x="3337" y="11057"/>
                  </a:lnTo>
                  <a:lnTo>
                    <a:pt x="3240" y="10984"/>
                  </a:lnTo>
                  <a:lnTo>
                    <a:pt x="3167" y="10887"/>
                  </a:lnTo>
                  <a:lnTo>
                    <a:pt x="3093" y="10790"/>
                  </a:lnTo>
                  <a:lnTo>
                    <a:pt x="3069" y="10692"/>
                  </a:lnTo>
                  <a:lnTo>
                    <a:pt x="3045" y="10595"/>
                  </a:lnTo>
                  <a:lnTo>
                    <a:pt x="3020" y="10424"/>
                  </a:lnTo>
                  <a:lnTo>
                    <a:pt x="2996" y="10351"/>
                  </a:lnTo>
                  <a:lnTo>
                    <a:pt x="2947" y="10302"/>
                  </a:lnTo>
                  <a:lnTo>
                    <a:pt x="2923" y="10254"/>
                  </a:lnTo>
                  <a:lnTo>
                    <a:pt x="2874" y="10181"/>
                  </a:lnTo>
                  <a:lnTo>
                    <a:pt x="2850" y="10035"/>
                  </a:lnTo>
                  <a:lnTo>
                    <a:pt x="2826" y="9864"/>
                  </a:lnTo>
                  <a:lnTo>
                    <a:pt x="2801" y="9791"/>
                  </a:lnTo>
                  <a:lnTo>
                    <a:pt x="2752" y="9742"/>
                  </a:lnTo>
                  <a:lnTo>
                    <a:pt x="2728" y="9669"/>
                  </a:lnTo>
                  <a:lnTo>
                    <a:pt x="2704" y="9572"/>
                  </a:lnTo>
                  <a:lnTo>
                    <a:pt x="2679" y="9426"/>
                  </a:lnTo>
                  <a:lnTo>
                    <a:pt x="2655" y="9255"/>
                  </a:lnTo>
                  <a:lnTo>
                    <a:pt x="2679" y="9109"/>
                  </a:lnTo>
                  <a:lnTo>
                    <a:pt x="2704" y="8963"/>
                  </a:lnTo>
                  <a:lnTo>
                    <a:pt x="2728" y="8866"/>
                  </a:lnTo>
                  <a:lnTo>
                    <a:pt x="2752" y="8792"/>
                  </a:lnTo>
                  <a:lnTo>
                    <a:pt x="2801" y="8744"/>
                  </a:lnTo>
                  <a:lnTo>
                    <a:pt x="2826" y="8671"/>
                  </a:lnTo>
                  <a:lnTo>
                    <a:pt x="2850" y="8500"/>
                  </a:lnTo>
                  <a:lnTo>
                    <a:pt x="2826" y="8403"/>
                  </a:lnTo>
                  <a:lnTo>
                    <a:pt x="2777" y="8281"/>
                  </a:lnTo>
                  <a:lnTo>
                    <a:pt x="2679" y="8159"/>
                  </a:lnTo>
                  <a:lnTo>
                    <a:pt x="2582" y="8037"/>
                  </a:lnTo>
                  <a:lnTo>
                    <a:pt x="2460" y="7891"/>
                  </a:lnTo>
                  <a:lnTo>
                    <a:pt x="2363" y="7721"/>
                  </a:lnTo>
                  <a:lnTo>
                    <a:pt x="2314" y="7526"/>
                  </a:lnTo>
                  <a:lnTo>
                    <a:pt x="2290" y="7356"/>
                  </a:lnTo>
                  <a:lnTo>
                    <a:pt x="2290" y="7209"/>
                  </a:lnTo>
                  <a:lnTo>
                    <a:pt x="2265" y="7063"/>
                  </a:lnTo>
                  <a:lnTo>
                    <a:pt x="2217" y="6966"/>
                  </a:lnTo>
                  <a:lnTo>
                    <a:pt x="2192" y="6893"/>
                  </a:lnTo>
                  <a:lnTo>
                    <a:pt x="2144" y="6844"/>
                  </a:lnTo>
                  <a:lnTo>
                    <a:pt x="2071" y="6820"/>
                  </a:lnTo>
                  <a:lnTo>
                    <a:pt x="1900" y="6795"/>
                  </a:lnTo>
                  <a:lnTo>
                    <a:pt x="1754" y="6820"/>
                  </a:lnTo>
                  <a:lnTo>
                    <a:pt x="1681" y="6844"/>
                  </a:lnTo>
                  <a:lnTo>
                    <a:pt x="1632" y="6893"/>
                  </a:lnTo>
                  <a:lnTo>
                    <a:pt x="1559" y="6941"/>
                  </a:lnTo>
                  <a:lnTo>
                    <a:pt x="1437" y="6966"/>
                  </a:lnTo>
                  <a:lnTo>
                    <a:pt x="1291" y="6990"/>
                  </a:lnTo>
                  <a:lnTo>
                    <a:pt x="1145" y="6990"/>
                  </a:lnTo>
                  <a:lnTo>
                    <a:pt x="975" y="6966"/>
                  </a:lnTo>
                  <a:lnTo>
                    <a:pt x="780" y="6868"/>
                  </a:lnTo>
                  <a:lnTo>
                    <a:pt x="561" y="6747"/>
                  </a:lnTo>
                  <a:lnTo>
                    <a:pt x="390" y="6601"/>
                  </a:lnTo>
                  <a:lnTo>
                    <a:pt x="317" y="6527"/>
                  </a:lnTo>
                  <a:lnTo>
                    <a:pt x="244" y="6406"/>
                  </a:lnTo>
                  <a:lnTo>
                    <a:pt x="122" y="6113"/>
                  </a:lnTo>
                  <a:lnTo>
                    <a:pt x="49" y="5797"/>
                  </a:lnTo>
                  <a:lnTo>
                    <a:pt x="0" y="5480"/>
                  </a:lnTo>
                  <a:lnTo>
                    <a:pt x="25" y="5310"/>
                  </a:lnTo>
                  <a:lnTo>
                    <a:pt x="49" y="5139"/>
                  </a:lnTo>
                  <a:lnTo>
                    <a:pt x="147" y="4798"/>
                  </a:lnTo>
                  <a:lnTo>
                    <a:pt x="220" y="4628"/>
                  </a:lnTo>
                  <a:lnTo>
                    <a:pt x="293" y="4482"/>
                  </a:lnTo>
                  <a:lnTo>
                    <a:pt x="390" y="4336"/>
                  </a:lnTo>
                  <a:lnTo>
                    <a:pt x="487" y="4238"/>
                  </a:lnTo>
                  <a:lnTo>
                    <a:pt x="682" y="4043"/>
                  </a:lnTo>
                  <a:lnTo>
                    <a:pt x="877" y="3897"/>
                  </a:lnTo>
                  <a:lnTo>
                    <a:pt x="1048" y="3800"/>
                  </a:lnTo>
                  <a:lnTo>
                    <a:pt x="1145" y="3751"/>
                  </a:lnTo>
                  <a:lnTo>
                    <a:pt x="1316" y="3727"/>
                  </a:lnTo>
                  <a:lnTo>
                    <a:pt x="1389" y="3702"/>
                  </a:lnTo>
                  <a:lnTo>
                    <a:pt x="1437" y="3654"/>
                  </a:lnTo>
                  <a:lnTo>
                    <a:pt x="1510" y="3629"/>
                  </a:lnTo>
                  <a:lnTo>
                    <a:pt x="1608" y="3605"/>
                  </a:lnTo>
                  <a:lnTo>
                    <a:pt x="1754" y="3581"/>
                  </a:lnTo>
                  <a:lnTo>
                    <a:pt x="1900" y="3581"/>
                  </a:lnTo>
                  <a:lnTo>
                    <a:pt x="2071" y="3581"/>
                  </a:lnTo>
                  <a:lnTo>
                    <a:pt x="2241" y="3629"/>
                  </a:lnTo>
                  <a:lnTo>
                    <a:pt x="2363" y="3678"/>
                  </a:lnTo>
                  <a:lnTo>
                    <a:pt x="2485" y="3751"/>
                  </a:lnTo>
                  <a:lnTo>
                    <a:pt x="2558" y="3824"/>
                  </a:lnTo>
                  <a:lnTo>
                    <a:pt x="2655" y="3897"/>
                  </a:lnTo>
                  <a:lnTo>
                    <a:pt x="2777" y="3946"/>
                  </a:lnTo>
                  <a:lnTo>
                    <a:pt x="2850" y="3946"/>
                  </a:lnTo>
                  <a:lnTo>
                    <a:pt x="3020" y="3970"/>
                  </a:lnTo>
                  <a:lnTo>
                    <a:pt x="3093" y="4019"/>
                  </a:lnTo>
                  <a:lnTo>
                    <a:pt x="3142" y="4043"/>
                  </a:lnTo>
                  <a:lnTo>
                    <a:pt x="3191" y="4068"/>
                  </a:lnTo>
                  <a:lnTo>
                    <a:pt x="3240" y="4092"/>
                  </a:lnTo>
                  <a:lnTo>
                    <a:pt x="3288" y="4068"/>
                  </a:lnTo>
                  <a:lnTo>
                    <a:pt x="3337" y="4043"/>
                  </a:lnTo>
                  <a:lnTo>
                    <a:pt x="3386" y="4019"/>
                  </a:lnTo>
                  <a:lnTo>
                    <a:pt x="3459" y="3970"/>
                  </a:lnTo>
                  <a:lnTo>
                    <a:pt x="3605" y="3946"/>
                  </a:lnTo>
                  <a:lnTo>
                    <a:pt x="3775" y="3970"/>
                  </a:lnTo>
                  <a:lnTo>
                    <a:pt x="3848" y="4019"/>
                  </a:lnTo>
                  <a:lnTo>
                    <a:pt x="3897" y="4043"/>
                  </a:lnTo>
                  <a:lnTo>
                    <a:pt x="3970" y="4092"/>
                  </a:lnTo>
                  <a:lnTo>
                    <a:pt x="4068" y="4116"/>
                  </a:lnTo>
                  <a:lnTo>
                    <a:pt x="4214" y="4141"/>
                  </a:lnTo>
                  <a:lnTo>
                    <a:pt x="4384" y="4141"/>
                  </a:lnTo>
                  <a:lnTo>
                    <a:pt x="4530" y="4141"/>
                  </a:lnTo>
                  <a:lnTo>
                    <a:pt x="4677" y="4116"/>
                  </a:lnTo>
                  <a:lnTo>
                    <a:pt x="4774" y="4092"/>
                  </a:lnTo>
                  <a:lnTo>
                    <a:pt x="4847" y="4043"/>
                  </a:lnTo>
                  <a:lnTo>
                    <a:pt x="4896" y="3995"/>
                  </a:lnTo>
                  <a:lnTo>
                    <a:pt x="4920" y="3921"/>
                  </a:lnTo>
                  <a:lnTo>
                    <a:pt x="4944" y="3751"/>
                  </a:lnTo>
                  <a:lnTo>
                    <a:pt x="4944" y="3727"/>
                  </a:lnTo>
                  <a:lnTo>
                    <a:pt x="4920" y="3678"/>
                  </a:lnTo>
                  <a:lnTo>
                    <a:pt x="4823" y="3629"/>
                  </a:lnTo>
                  <a:lnTo>
                    <a:pt x="4701" y="3581"/>
                  </a:lnTo>
                  <a:lnTo>
                    <a:pt x="4555" y="3581"/>
                  </a:lnTo>
                  <a:lnTo>
                    <a:pt x="4409" y="3556"/>
                  </a:lnTo>
                  <a:lnTo>
                    <a:pt x="4238" y="3507"/>
                  </a:lnTo>
                  <a:lnTo>
                    <a:pt x="4092" y="3459"/>
                  </a:lnTo>
                  <a:lnTo>
                    <a:pt x="3995" y="3386"/>
                  </a:lnTo>
                  <a:lnTo>
                    <a:pt x="3897" y="3313"/>
                  </a:lnTo>
                  <a:lnTo>
                    <a:pt x="3800" y="3240"/>
                  </a:lnTo>
                  <a:lnTo>
                    <a:pt x="3702" y="3215"/>
                  </a:lnTo>
                  <a:lnTo>
                    <a:pt x="3605" y="3191"/>
                  </a:lnTo>
                  <a:lnTo>
                    <a:pt x="3532" y="3166"/>
                  </a:lnTo>
                  <a:lnTo>
                    <a:pt x="3434" y="3142"/>
                  </a:lnTo>
                  <a:lnTo>
                    <a:pt x="3337" y="3069"/>
                  </a:lnTo>
                  <a:lnTo>
                    <a:pt x="3240" y="2996"/>
                  </a:lnTo>
                  <a:lnTo>
                    <a:pt x="3167" y="2923"/>
                  </a:lnTo>
                  <a:lnTo>
                    <a:pt x="3069" y="2899"/>
                  </a:lnTo>
                  <a:lnTo>
                    <a:pt x="2996" y="2874"/>
                  </a:lnTo>
                  <a:lnTo>
                    <a:pt x="2947" y="2899"/>
                  </a:lnTo>
                  <a:lnTo>
                    <a:pt x="2899" y="2923"/>
                  </a:lnTo>
                  <a:lnTo>
                    <a:pt x="2826" y="2923"/>
                  </a:lnTo>
                  <a:lnTo>
                    <a:pt x="2752" y="2874"/>
                  </a:lnTo>
                  <a:lnTo>
                    <a:pt x="2655" y="2801"/>
                  </a:lnTo>
                  <a:lnTo>
                    <a:pt x="2582" y="2752"/>
                  </a:lnTo>
                  <a:lnTo>
                    <a:pt x="2509" y="2704"/>
                  </a:lnTo>
                  <a:lnTo>
                    <a:pt x="2436" y="2704"/>
                  </a:lnTo>
                  <a:lnTo>
                    <a:pt x="2387" y="2704"/>
                  </a:lnTo>
                  <a:lnTo>
                    <a:pt x="2338" y="2752"/>
                  </a:lnTo>
                  <a:lnTo>
                    <a:pt x="2265" y="2777"/>
                  </a:lnTo>
                  <a:lnTo>
                    <a:pt x="2095" y="2801"/>
                  </a:lnTo>
                  <a:lnTo>
                    <a:pt x="1997" y="2850"/>
                  </a:lnTo>
                  <a:lnTo>
                    <a:pt x="1851" y="2923"/>
                  </a:lnTo>
                  <a:lnTo>
                    <a:pt x="1681" y="3045"/>
                  </a:lnTo>
                  <a:lnTo>
                    <a:pt x="1535" y="3191"/>
                  </a:lnTo>
                  <a:lnTo>
                    <a:pt x="1364" y="3337"/>
                  </a:lnTo>
                  <a:lnTo>
                    <a:pt x="1194" y="3459"/>
                  </a:lnTo>
                  <a:lnTo>
                    <a:pt x="1072" y="3532"/>
                  </a:lnTo>
                  <a:lnTo>
                    <a:pt x="950" y="3581"/>
                  </a:lnTo>
                  <a:lnTo>
                    <a:pt x="804" y="3532"/>
                  </a:lnTo>
                  <a:lnTo>
                    <a:pt x="731" y="3507"/>
                  </a:lnTo>
                  <a:lnTo>
                    <a:pt x="682" y="3483"/>
                  </a:lnTo>
                  <a:lnTo>
                    <a:pt x="634" y="3434"/>
                  </a:lnTo>
                  <a:lnTo>
                    <a:pt x="609" y="3361"/>
                  </a:lnTo>
                  <a:lnTo>
                    <a:pt x="585" y="3191"/>
                  </a:lnTo>
                  <a:lnTo>
                    <a:pt x="609" y="3020"/>
                  </a:lnTo>
                  <a:lnTo>
                    <a:pt x="634" y="2947"/>
                  </a:lnTo>
                  <a:lnTo>
                    <a:pt x="682" y="2899"/>
                  </a:lnTo>
                  <a:lnTo>
                    <a:pt x="731" y="2874"/>
                  </a:lnTo>
                  <a:lnTo>
                    <a:pt x="853" y="2850"/>
                  </a:lnTo>
                  <a:lnTo>
                    <a:pt x="999" y="2826"/>
                  </a:lnTo>
                  <a:lnTo>
                    <a:pt x="1145" y="2801"/>
                  </a:lnTo>
                  <a:lnTo>
                    <a:pt x="1291" y="2801"/>
                  </a:lnTo>
                  <a:lnTo>
                    <a:pt x="1413" y="2752"/>
                  </a:lnTo>
                  <a:lnTo>
                    <a:pt x="1486" y="2704"/>
                  </a:lnTo>
                  <a:lnTo>
                    <a:pt x="1510" y="2655"/>
                  </a:lnTo>
                  <a:lnTo>
                    <a:pt x="1535" y="2631"/>
                  </a:lnTo>
                  <a:lnTo>
                    <a:pt x="1486" y="2460"/>
                  </a:lnTo>
                  <a:lnTo>
                    <a:pt x="1462" y="2387"/>
                  </a:lnTo>
                  <a:lnTo>
                    <a:pt x="1437" y="2338"/>
                  </a:lnTo>
                  <a:lnTo>
                    <a:pt x="1389" y="2290"/>
                  </a:lnTo>
                  <a:lnTo>
                    <a:pt x="1389" y="2241"/>
                  </a:lnTo>
                  <a:lnTo>
                    <a:pt x="1389" y="2192"/>
                  </a:lnTo>
                  <a:lnTo>
                    <a:pt x="1437" y="2144"/>
                  </a:lnTo>
                  <a:lnTo>
                    <a:pt x="1486" y="2119"/>
                  </a:lnTo>
                  <a:lnTo>
                    <a:pt x="1559" y="2070"/>
                  </a:lnTo>
                  <a:lnTo>
                    <a:pt x="1705" y="2046"/>
                  </a:lnTo>
                  <a:lnTo>
                    <a:pt x="1803" y="2046"/>
                  </a:lnTo>
                  <a:lnTo>
                    <a:pt x="1900" y="1997"/>
                  </a:lnTo>
                  <a:lnTo>
                    <a:pt x="1997" y="1924"/>
                  </a:lnTo>
                  <a:lnTo>
                    <a:pt x="2095" y="1851"/>
                  </a:lnTo>
                  <a:lnTo>
                    <a:pt x="2168" y="1778"/>
                  </a:lnTo>
                  <a:lnTo>
                    <a:pt x="2241" y="1681"/>
                  </a:lnTo>
                  <a:lnTo>
                    <a:pt x="2265" y="1559"/>
                  </a:lnTo>
                  <a:lnTo>
                    <a:pt x="2290" y="1486"/>
                  </a:lnTo>
                  <a:lnTo>
                    <a:pt x="2265" y="1315"/>
                  </a:lnTo>
                  <a:lnTo>
                    <a:pt x="2217" y="1242"/>
                  </a:lnTo>
                  <a:lnTo>
                    <a:pt x="2192" y="1194"/>
                  </a:lnTo>
                  <a:lnTo>
                    <a:pt x="2192" y="1169"/>
                  </a:lnTo>
                  <a:lnTo>
                    <a:pt x="2192" y="1121"/>
                  </a:lnTo>
                  <a:lnTo>
                    <a:pt x="2265" y="999"/>
                  </a:lnTo>
                  <a:lnTo>
                    <a:pt x="2387" y="828"/>
                  </a:lnTo>
                  <a:lnTo>
                    <a:pt x="2582" y="634"/>
                  </a:lnTo>
                  <a:lnTo>
                    <a:pt x="2679" y="536"/>
                  </a:lnTo>
                  <a:lnTo>
                    <a:pt x="2826" y="439"/>
                  </a:lnTo>
                  <a:lnTo>
                    <a:pt x="2972" y="366"/>
                  </a:lnTo>
                  <a:lnTo>
                    <a:pt x="3142" y="293"/>
                  </a:lnTo>
                  <a:lnTo>
                    <a:pt x="3483" y="195"/>
                  </a:lnTo>
                  <a:lnTo>
                    <a:pt x="3654" y="171"/>
                  </a:lnTo>
                  <a:lnTo>
                    <a:pt x="3800" y="146"/>
                  </a:lnTo>
                  <a:lnTo>
                    <a:pt x="4116" y="171"/>
                  </a:lnTo>
                  <a:lnTo>
                    <a:pt x="4360" y="171"/>
                  </a:lnTo>
                  <a:lnTo>
                    <a:pt x="4555" y="220"/>
                  </a:lnTo>
                  <a:lnTo>
                    <a:pt x="4652" y="244"/>
                  </a:lnTo>
                  <a:lnTo>
                    <a:pt x="4701" y="268"/>
                  </a:lnTo>
                  <a:lnTo>
                    <a:pt x="4750" y="293"/>
                  </a:lnTo>
                  <a:lnTo>
                    <a:pt x="4798" y="268"/>
                  </a:lnTo>
                  <a:lnTo>
                    <a:pt x="4847" y="244"/>
                  </a:lnTo>
                  <a:lnTo>
                    <a:pt x="5018" y="195"/>
                  </a:lnTo>
                  <a:lnTo>
                    <a:pt x="5407" y="122"/>
                  </a:lnTo>
                  <a:lnTo>
                    <a:pt x="5821" y="25"/>
                  </a:lnTo>
                  <a:lnTo>
                    <a:pt x="6138"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grpSp>
      <p:grpSp>
        <p:nvGrpSpPr>
          <p:cNvPr id="107" name="Google Shape;107;p3"/>
          <p:cNvGrpSpPr/>
          <p:nvPr/>
        </p:nvGrpSpPr>
        <p:grpSpPr>
          <a:xfrm>
            <a:off x="3194050" y="2332037"/>
            <a:ext cx="334962" cy="333375"/>
            <a:chOff x="5941025" y="3634400"/>
            <a:chExt cx="467650" cy="467650"/>
          </a:xfrm>
        </p:grpSpPr>
        <p:sp>
          <p:nvSpPr>
            <p:cNvPr id="108" name="Google Shape;108;p3"/>
            <p:cNvSpPr/>
            <p:nvPr/>
          </p:nvSpPr>
          <p:spPr>
            <a:xfrm>
              <a:off x="5941025" y="3634400"/>
              <a:ext cx="467650" cy="467650"/>
            </a:xfrm>
            <a:custGeom>
              <a:rect b="b" l="l" r="r" t="t"/>
              <a:pathLst>
                <a:path extrusionOk="0" fill="none" h="18706" w="18706">
                  <a:moveTo>
                    <a:pt x="9353" y="1"/>
                  </a:moveTo>
                  <a:lnTo>
                    <a:pt x="9353" y="1"/>
                  </a:lnTo>
                  <a:lnTo>
                    <a:pt x="8866" y="25"/>
                  </a:lnTo>
                  <a:lnTo>
                    <a:pt x="8403" y="50"/>
                  </a:lnTo>
                  <a:lnTo>
                    <a:pt x="7940" y="123"/>
                  </a:lnTo>
                  <a:lnTo>
                    <a:pt x="7478" y="196"/>
                  </a:lnTo>
                  <a:lnTo>
                    <a:pt x="7015" y="293"/>
                  </a:lnTo>
                  <a:lnTo>
                    <a:pt x="6577" y="439"/>
                  </a:lnTo>
                  <a:lnTo>
                    <a:pt x="6138" y="585"/>
                  </a:lnTo>
                  <a:lnTo>
                    <a:pt x="5724" y="732"/>
                  </a:lnTo>
                  <a:lnTo>
                    <a:pt x="5310" y="926"/>
                  </a:lnTo>
                  <a:lnTo>
                    <a:pt x="4896" y="1146"/>
                  </a:lnTo>
                  <a:lnTo>
                    <a:pt x="4506" y="1365"/>
                  </a:lnTo>
                  <a:lnTo>
                    <a:pt x="4117" y="1608"/>
                  </a:lnTo>
                  <a:lnTo>
                    <a:pt x="3751" y="1876"/>
                  </a:lnTo>
                  <a:lnTo>
                    <a:pt x="3410" y="2144"/>
                  </a:lnTo>
                  <a:lnTo>
                    <a:pt x="3069" y="2436"/>
                  </a:lnTo>
                  <a:lnTo>
                    <a:pt x="2753" y="2753"/>
                  </a:lnTo>
                  <a:lnTo>
                    <a:pt x="2436" y="3070"/>
                  </a:lnTo>
                  <a:lnTo>
                    <a:pt x="2144" y="3411"/>
                  </a:lnTo>
                  <a:lnTo>
                    <a:pt x="1876" y="3752"/>
                  </a:lnTo>
                  <a:lnTo>
                    <a:pt x="1608" y="4117"/>
                  </a:lnTo>
                  <a:lnTo>
                    <a:pt x="1365" y="4507"/>
                  </a:lnTo>
                  <a:lnTo>
                    <a:pt x="1145" y="4896"/>
                  </a:lnTo>
                  <a:lnTo>
                    <a:pt x="926" y="5310"/>
                  </a:lnTo>
                  <a:lnTo>
                    <a:pt x="731" y="5724"/>
                  </a:lnTo>
                  <a:lnTo>
                    <a:pt x="585" y="6138"/>
                  </a:lnTo>
                  <a:lnTo>
                    <a:pt x="439" y="6577"/>
                  </a:lnTo>
                  <a:lnTo>
                    <a:pt x="293" y="7015"/>
                  </a:lnTo>
                  <a:lnTo>
                    <a:pt x="196" y="7478"/>
                  </a:lnTo>
                  <a:lnTo>
                    <a:pt x="123" y="7941"/>
                  </a:lnTo>
                  <a:lnTo>
                    <a:pt x="49" y="8403"/>
                  </a:lnTo>
                  <a:lnTo>
                    <a:pt x="25" y="8866"/>
                  </a:lnTo>
                  <a:lnTo>
                    <a:pt x="1" y="9353"/>
                  </a:lnTo>
                  <a:lnTo>
                    <a:pt x="25" y="9840"/>
                  </a:lnTo>
                  <a:lnTo>
                    <a:pt x="49" y="10303"/>
                  </a:lnTo>
                  <a:lnTo>
                    <a:pt x="123" y="10766"/>
                  </a:lnTo>
                  <a:lnTo>
                    <a:pt x="196" y="11229"/>
                  </a:lnTo>
                  <a:lnTo>
                    <a:pt x="293" y="11691"/>
                  </a:lnTo>
                  <a:lnTo>
                    <a:pt x="439" y="12130"/>
                  </a:lnTo>
                  <a:lnTo>
                    <a:pt x="585" y="12568"/>
                  </a:lnTo>
                  <a:lnTo>
                    <a:pt x="731" y="12982"/>
                  </a:lnTo>
                  <a:lnTo>
                    <a:pt x="926" y="13396"/>
                  </a:lnTo>
                  <a:lnTo>
                    <a:pt x="1145" y="13810"/>
                  </a:lnTo>
                  <a:lnTo>
                    <a:pt x="1365" y="14200"/>
                  </a:lnTo>
                  <a:lnTo>
                    <a:pt x="1608" y="14590"/>
                  </a:lnTo>
                  <a:lnTo>
                    <a:pt x="1876" y="14955"/>
                  </a:lnTo>
                  <a:lnTo>
                    <a:pt x="2144" y="15296"/>
                  </a:lnTo>
                  <a:lnTo>
                    <a:pt x="2436" y="15637"/>
                  </a:lnTo>
                  <a:lnTo>
                    <a:pt x="2753" y="15953"/>
                  </a:lnTo>
                  <a:lnTo>
                    <a:pt x="3069" y="16270"/>
                  </a:lnTo>
                  <a:lnTo>
                    <a:pt x="3410" y="16562"/>
                  </a:lnTo>
                  <a:lnTo>
                    <a:pt x="3751" y="16830"/>
                  </a:lnTo>
                  <a:lnTo>
                    <a:pt x="4117" y="17098"/>
                  </a:lnTo>
                  <a:lnTo>
                    <a:pt x="4506" y="17342"/>
                  </a:lnTo>
                  <a:lnTo>
                    <a:pt x="4896" y="17561"/>
                  </a:lnTo>
                  <a:lnTo>
                    <a:pt x="5310" y="17780"/>
                  </a:lnTo>
                  <a:lnTo>
                    <a:pt x="5724" y="17975"/>
                  </a:lnTo>
                  <a:lnTo>
                    <a:pt x="6138" y="18121"/>
                  </a:lnTo>
                  <a:lnTo>
                    <a:pt x="6577" y="18267"/>
                  </a:lnTo>
                  <a:lnTo>
                    <a:pt x="7015" y="18413"/>
                  </a:lnTo>
                  <a:lnTo>
                    <a:pt x="7478" y="18511"/>
                  </a:lnTo>
                  <a:lnTo>
                    <a:pt x="7940" y="18584"/>
                  </a:lnTo>
                  <a:lnTo>
                    <a:pt x="8403" y="18657"/>
                  </a:lnTo>
                  <a:lnTo>
                    <a:pt x="8866" y="18681"/>
                  </a:lnTo>
                  <a:lnTo>
                    <a:pt x="9353" y="18706"/>
                  </a:lnTo>
                  <a:lnTo>
                    <a:pt x="9840" y="18681"/>
                  </a:lnTo>
                  <a:lnTo>
                    <a:pt x="10303" y="18657"/>
                  </a:lnTo>
                  <a:lnTo>
                    <a:pt x="10766" y="18584"/>
                  </a:lnTo>
                  <a:lnTo>
                    <a:pt x="11228" y="18511"/>
                  </a:lnTo>
                  <a:lnTo>
                    <a:pt x="11691" y="18413"/>
                  </a:lnTo>
                  <a:lnTo>
                    <a:pt x="12130" y="18267"/>
                  </a:lnTo>
                  <a:lnTo>
                    <a:pt x="12568" y="18121"/>
                  </a:lnTo>
                  <a:lnTo>
                    <a:pt x="12982" y="17975"/>
                  </a:lnTo>
                  <a:lnTo>
                    <a:pt x="13396" y="17780"/>
                  </a:lnTo>
                  <a:lnTo>
                    <a:pt x="13810" y="17561"/>
                  </a:lnTo>
                  <a:lnTo>
                    <a:pt x="14200" y="17342"/>
                  </a:lnTo>
                  <a:lnTo>
                    <a:pt x="14589" y="17098"/>
                  </a:lnTo>
                  <a:lnTo>
                    <a:pt x="14955" y="16830"/>
                  </a:lnTo>
                  <a:lnTo>
                    <a:pt x="15296" y="16562"/>
                  </a:lnTo>
                  <a:lnTo>
                    <a:pt x="15637" y="16270"/>
                  </a:lnTo>
                  <a:lnTo>
                    <a:pt x="15953" y="15953"/>
                  </a:lnTo>
                  <a:lnTo>
                    <a:pt x="16270" y="15637"/>
                  </a:lnTo>
                  <a:lnTo>
                    <a:pt x="16562" y="15296"/>
                  </a:lnTo>
                  <a:lnTo>
                    <a:pt x="16830" y="14955"/>
                  </a:lnTo>
                  <a:lnTo>
                    <a:pt x="17098" y="14590"/>
                  </a:lnTo>
                  <a:lnTo>
                    <a:pt x="17341" y="14200"/>
                  </a:lnTo>
                  <a:lnTo>
                    <a:pt x="17561" y="13810"/>
                  </a:lnTo>
                  <a:lnTo>
                    <a:pt x="17780" y="13396"/>
                  </a:lnTo>
                  <a:lnTo>
                    <a:pt x="17975" y="12982"/>
                  </a:lnTo>
                  <a:lnTo>
                    <a:pt x="18121" y="12568"/>
                  </a:lnTo>
                  <a:lnTo>
                    <a:pt x="18267" y="12130"/>
                  </a:lnTo>
                  <a:lnTo>
                    <a:pt x="18413" y="11691"/>
                  </a:lnTo>
                  <a:lnTo>
                    <a:pt x="18511" y="11229"/>
                  </a:lnTo>
                  <a:lnTo>
                    <a:pt x="18584" y="10766"/>
                  </a:lnTo>
                  <a:lnTo>
                    <a:pt x="18657" y="10303"/>
                  </a:lnTo>
                  <a:lnTo>
                    <a:pt x="18681" y="9840"/>
                  </a:lnTo>
                  <a:lnTo>
                    <a:pt x="18705" y="9353"/>
                  </a:lnTo>
                  <a:lnTo>
                    <a:pt x="18681" y="8866"/>
                  </a:lnTo>
                  <a:lnTo>
                    <a:pt x="18657" y="8403"/>
                  </a:lnTo>
                  <a:lnTo>
                    <a:pt x="18584" y="7941"/>
                  </a:lnTo>
                  <a:lnTo>
                    <a:pt x="18511" y="7478"/>
                  </a:lnTo>
                  <a:lnTo>
                    <a:pt x="18413" y="7015"/>
                  </a:lnTo>
                  <a:lnTo>
                    <a:pt x="18267" y="6577"/>
                  </a:lnTo>
                  <a:lnTo>
                    <a:pt x="18121" y="6138"/>
                  </a:lnTo>
                  <a:lnTo>
                    <a:pt x="17975" y="5724"/>
                  </a:lnTo>
                  <a:lnTo>
                    <a:pt x="17780" y="5310"/>
                  </a:lnTo>
                  <a:lnTo>
                    <a:pt x="17561" y="4896"/>
                  </a:lnTo>
                  <a:lnTo>
                    <a:pt x="17341" y="4507"/>
                  </a:lnTo>
                  <a:lnTo>
                    <a:pt x="17098" y="4117"/>
                  </a:lnTo>
                  <a:lnTo>
                    <a:pt x="16830" y="3752"/>
                  </a:lnTo>
                  <a:lnTo>
                    <a:pt x="16562" y="3411"/>
                  </a:lnTo>
                  <a:lnTo>
                    <a:pt x="16270" y="3070"/>
                  </a:lnTo>
                  <a:lnTo>
                    <a:pt x="15953" y="2753"/>
                  </a:lnTo>
                  <a:lnTo>
                    <a:pt x="15637" y="2436"/>
                  </a:lnTo>
                  <a:lnTo>
                    <a:pt x="15296" y="2144"/>
                  </a:lnTo>
                  <a:lnTo>
                    <a:pt x="14955" y="1876"/>
                  </a:lnTo>
                  <a:lnTo>
                    <a:pt x="14589" y="1608"/>
                  </a:lnTo>
                  <a:lnTo>
                    <a:pt x="14200" y="1365"/>
                  </a:lnTo>
                  <a:lnTo>
                    <a:pt x="13810" y="1146"/>
                  </a:lnTo>
                  <a:lnTo>
                    <a:pt x="13396" y="926"/>
                  </a:lnTo>
                  <a:lnTo>
                    <a:pt x="12982" y="732"/>
                  </a:lnTo>
                  <a:lnTo>
                    <a:pt x="12568" y="585"/>
                  </a:lnTo>
                  <a:lnTo>
                    <a:pt x="12130" y="439"/>
                  </a:lnTo>
                  <a:lnTo>
                    <a:pt x="11691" y="293"/>
                  </a:lnTo>
                  <a:lnTo>
                    <a:pt x="11228" y="196"/>
                  </a:lnTo>
                  <a:lnTo>
                    <a:pt x="10766" y="123"/>
                  </a:lnTo>
                  <a:lnTo>
                    <a:pt x="10303" y="50"/>
                  </a:lnTo>
                  <a:lnTo>
                    <a:pt x="9840" y="25"/>
                  </a:lnTo>
                  <a:lnTo>
                    <a:pt x="9353" y="1"/>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09" name="Google Shape;109;p3"/>
            <p:cNvSpPr/>
            <p:nvPr/>
          </p:nvSpPr>
          <p:spPr>
            <a:xfrm>
              <a:off x="6211975" y="3753150"/>
              <a:ext cx="19525" cy="18900"/>
            </a:xfrm>
            <a:custGeom>
              <a:rect b="b" l="l" r="r" t="t"/>
              <a:pathLst>
                <a:path extrusionOk="0" fill="none" h="756" w="781">
                  <a:moveTo>
                    <a:pt x="585" y="0"/>
                  </a:moveTo>
                  <a:lnTo>
                    <a:pt x="585" y="0"/>
                  </a:lnTo>
                  <a:lnTo>
                    <a:pt x="658" y="24"/>
                  </a:lnTo>
                  <a:lnTo>
                    <a:pt x="707" y="49"/>
                  </a:lnTo>
                  <a:lnTo>
                    <a:pt x="756" y="122"/>
                  </a:lnTo>
                  <a:lnTo>
                    <a:pt x="780" y="195"/>
                  </a:lnTo>
                  <a:lnTo>
                    <a:pt x="756" y="268"/>
                  </a:lnTo>
                  <a:lnTo>
                    <a:pt x="707" y="390"/>
                  </a:lnTo>
                  <a:lnTo>
                    <a:pt x="658" y="487"/>
                  </a:lnTo>
                  <a:lnTo>
                    <a:pt x="585" y="560"/>
                  </a:lnTo>
                  <a:lnTo>
                    <a:pt x="488" y="633"/>
                  </a:lnTo>
                  <a:lnTo>
                    <a:pt x="390" y="706"/>
                  </a:lnTo>
                  <a:lnTo>
                    <a:pt x="293" y="755"/>
                  </a:lnTo>
                  <a:lnTo>
                    <a:pt x="196" y="755"/>
                  </a:lnTo>
                  <a:lnTo>
                    <a:pt x="122" y="755"/>
                  </a:lnTo>
                  <a:lnTo>
                    <a:pt x="74" y="706"/>
                  </a:lnTo>
                  <a:lnTo>
                    <a:pt x="25" y="633"/>
                  </a:lnTo>
                  <a:lnTo>
                    <a:pt x="1" y="560"/>
                  </a:lnTo>
                  <a:lnTo>
                    <a:pt x="25" y="487"/>
                  </a:lnTo>
                  <a:lnTo>
                    <a:pt x="74" y="390"/>
                  </a:lnTo>
                  <a:lnTo>
                    <a:pt x="122" y="268"/>
                  </a:lnTo>
                  <a:lnTo>
                    <a:pt x="196" y="195"/>
                  </a:lnTo>
                  <a:lnTo>
                    <a:pt x="293" y="122"/>
                  </a:lnTo>
                  <a:lnTo>
                    <a:pt x="390" y="49"/>
                  </a:lnTo>
                  <a:lnTo>
                    <a:pt x="488" y="24"/>
                  </a:lnTo>
                  <a:lnTo>
                    <a:pt x="585"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0" name="Google Shape;110;p3"/>
            <p:cNvSpPr/>
            <p:nvPr/>
          </p:nvSpPr>
          <p:spPr>
            <a:xfrm>
              <a:off x="5943475" y="3695900"/>
              <a:ext cx="177800" cy="351350"/>
            </a:xfrm>
            <a:custGeom>
              <a:rect b="b" l="l" r="r" t="t"/>
              <a:pathLst>
                <a:path extrusionOk="0" fill="none" h="14054" w="7112">
                  <a:moveTo>
                    <a:pt x="2582" y="780"/>
                  </a:moveTo>
                  <a:lnTo>
                    <a:pt x="2582" y="780"/>
                  </a:lnTo>
                  <a:lnTo>
                    <a:pt x="2752" y="780"/>
                  </a:lnTo>
                  <a:lnTo>
                    <a:pt x="2996" y="780"/>
                  </a:lnTo>
                  <a:lnTo>
                    <a:pt x="3215" y="829"/>
                  </a:lnTo>
                  <a:lnTo>
                    <a:pt x="3386" y="878"/>
                  </a:lnTo>
                  <a:lnTo>
                    <a:pt x="3507" y="951"/>
                  </a:lnTo>
                  <a:lnTo>
                    <a:pt x="3605" y="1024"/>
                  </a:lnTo>
                  <a:lnTo>
                    <a:pt x="3702" y="1048"/>
                  </a:lnTo>
                  <a:lnTo>
                    <a:pt x="3800" y="1024"/>
                  </a:lnTo>
                  <a:lnTo>
                    <a:pt x="3897" y="951"/>
                  </a:lnTo>
                  <a:lnTo>
                    <a:pt x="3970" y="878"/>
                  </a:lnTo>
                  <a:lnTo>
                    <a:pt x="4092" y="829"/>
                  </a:lnTo>
                  <a:lnTo>
                    <a:pt x="4189" y="780"/>
                  </a:lnTo>
                  <a:lnTo>
                    <a:pt x="4262" y="780"/>
                  </a:lnTo>
                  <a:lnTo>
                    <a:pt x="4384" y="731"/>
                  </a:lnTo>
                  <a:lnTo>
                    <a:pt x="4506" y="658"/>
                  </a:lnTo>
                  <a:lnTo>
                    <a:pt x="4676" y="537"/>
                  </a:lnTo>
                  <a:lnTo>
                    <a:pt x="4847" y="390"/>
                  </a:lnTo>
                  <a:lnTo>
                    <a:pt x="5042" y="244"/>
                  </a:lnTo>
                  <a:lnTo>
                    <a:pt x="5285" y="123"/>
                  </a:lnTo>
                  <a:lnTo>
                    <a:pt x="5529" y="49"/>
                  </a:lnTo>
                  <a:lnTo>
                    <a:pt x="5797" y="1"/>
                  </a:lnTo>
                  <a:lnTo>
                    <a:pt x="5894" y="25"/>
                  </a:lnTo>
                  <a:lnTo>
                    <a:pt x="5992" y="49"/>
                  </a:lnTo>
                  <a:lnTo>
                    <a:pt x="6040" y="74"/>
                  </a:lnTo>
                  <a:lnTo>
                    <a:pt x="6089" y="123"/>
                  </a:lnTo>
                  <a:lnTo>
                    <a:pt x="6089" y="171"/>
                  </a:lnTo>
                  <a:lnTo>
                    <a:pt x="6089" y="244"/>
                  </a:lnTo>
                  <a:lnTo>
                    <a:pt x="6040" y="317"/>
                  </a:lnTo>
                  <a:lnTo>
                    <a:pt x="5992" y="390"/>
                  </a:lnTo>
                  <a:lnTo>
                    <a:pt x="5845" y="561"/>
                  </a:lnTo>
                  <a:lnTo>
                    <a:pt x="5772" y="707"/>
                  </a:lnTo>
                  <a:lnTo>
                    <a:pt x="5748" y="853"/>
                  </a:lnTo>
                  <a:lnTo>
                    <a:pt x="5772" y="926"/>
                  </a:lnTo>
                  <a:lnTo>
                    <a:pt x="5797" y="951"/>
                  </a:lnTo>
                  <a:lnTo>
                    <a:pt x="5870" y="1048"/>
                  </a:lnTo>
                  <a:lnTo>
                    <a:pt x="5918" y="1145"/>
                  </a:lnTo>
                  <a:lnTo>
                    <a:pt x="5967" y="1243"/>
                  </a:lnTo>
                  <a:lnTo>
                    <a:pt x="5992" y="1340"/>
                  </a:lnTo>
                  <a:lnTo>
                    <a:pt x="5967" y="1438"/>
                  </a:lnTo>
                  <a:lnTo>
                    <a:pt x="5918" y="1535"/>
                  </a:lnTo>
                  <a:lnTo>
                    <a:pt x="5870" y="1633"/>
                  </a:lnTo>
                  <a:lnTo>
                    <a:pt x="5797" y="1730"/>
                  </a:lnTo>
                  <a:lnTo>
                    <a:pt x="5748" y="1754"/>
                  </a:lnTo>
                  <a:lnTo>
                    <a:pt x="5699" y="1754"/>
                  </a:lnTo>
                  <a:lnTo>
                    <a:pt x="5553" y="1754"/>
                  </a:lnTo>
                  <a:lnTo>
                    <a:pt x="5383" y="1657"/>
                  </a:lnTo>
                  <a:lnTo>
                    <a:pt x="5212" y="1535"/>
                  </a:lnTo>
                  <a:lnTo>
                    <a:pt x="5066" y="1389"/>
                  </a:lnTo>
                  <a:lnTo>
                    <a:pt x="4896" y="1316"/>
                  </a:lnTo>
                  <a:lnTo>
                    <a:pt x="4749" y="1292"/>
                  </a:lnTo>
                  <a:lnTo>
                    <a:pt x="4701" y="1316"/>
                  </a:lnTo>
                  <a:lnTo>
                    <a:pt x="4652" y="1340"/>
                  </a:lnTo>
                  <a:lnTo>
                    <a:pt x="4555" y="1413"/>
                  </a:lnTo>
                  <a:lnTo>
                    <a:pt x="4457" y="1486"/>
                  </a:lnTo>
                  <a:lnTo>
                    <a:pt x="4360" y="1511"/>
                  </a:lnTo>
                  <a:lnTo>
                    <a:pt x="4262" y="1535"/>
                  </a:lnTo>
                  <a:lnTo>
                    <a:pt x="4116" y="1559"/>
                  </a:lnTo>
                  <a:lnTo>
                    <a:pt x="4043" y="1584"/>
                  </a:lnTo>
                  <a:lnTo>
                    <a:pt x="3994" y="1633"/>
                  </a:lnTo>
                  <a:lnTo>
                    <a:pt x="3946" y="1657"/>
                  </a:lnTo>
                  <a:lnTo>
                    <a:pt x="3873" y="1681"/>
                  </a:lnTo>
                  <a:lnTo>
                    <a:pt x="3702" y="1730"/>
                  </a:lnTo>
                  <a:lnTo>
                    <a:pt x="3605" y="1730"/>
                  </a:lnTo>
                  <a:lnTo>
                    <a:pt x="3507" y="1779"/>
                  </a:lnTo>
                  <a:lnTo>
                    <a:pt x="3410" y="1827"/>
                  </a:lnTo>
                  <a:lnTo>
                    <a:pt x="3312" y="1900"/>
                  </a:lnTo>
                  <a:lnTo>
                    <a:pt x="3288" y="1949"/>
                  </a:lnTo>
                  <a:lnTo>
                    <a:pt x="3288" y="2022"/>
                  </a:lnTo>
                  <a:lnTo>
                    <a:pt x="3288" y="2144"/>
                  </a:lnTo>
                  <a:lnTo>
                    <a:pt x="3386" y="2314"/>
                  </a:lnTo>
                  <a:lnTo>
                    <a:pt x="3507" y="2485"/>
                  </a:lnTo>
                  <a:lnTo>
                    <a:pt x="3605" y="2558"/>
                  </a:lnTo>
                  <a:lnTo>
                    <a:pt x="3702" y="2582"/>
                  </a:lnTo>
                  <a:lnTo>
                    <a:pt x="3800" y="2607"/>
                  </a:lnTo>
                  <a:lnTo>
                    <a:pt x="3921" y="2607"/>
                  </a:lnTo>
                  <a:lnTo>
                    <a:pt x="4043" y="2582"/>
                  </a:lnTo>
                  <a:lnTo>
                    <a:pt x="4141" y="2534"/>
                  </a:lnTo>
                  <a:lnTo>
                    <a:pt x="4262" y="2461"/>
                  </a:lnTo>
                  <a:lnTo>
                    <a:pt x="4360" y="2388"/>
                  </a:lnTo>
                  <a:lnTo>
                    <a:pt x="4555" y="2193"/>
                  </a:lnTo>
                  <a:lnTo>
                    <a:pt x="4749" y="2047"/>
                  </a:lnTo>
                  <a:lnTo>
                    <a:pt x="4920" y="1949"/>
                  </a:lnTo>
                  <a:lnTo>
                    <a:pt x="5042" y="1900"/>
                  </a:lnTo>
                  <a:lnTo>
                    <a:pt x="5115" y="1925"/>
                  </a:lnTo>
                  <a:lnTo>
                    <a:pt x="5163" y="1974"/>
                  </a:lnTo>
                  <a:lnTo>
                    <a:pt x="5212" y="2022"/>
                  </a:lnTo>
                  <a:lnTo>
                    <a:pt x="5212" y="2095"/>
                  </a:lnTo>
                  <a:lnTo>
                    <a:pt x="5236" y="2168"/>
                  </a:lnTo>
                  <a:lnTo>
                    <a:pt x="5285" y="2241"/>
                  </a:lnTo>
                  <a:lnTo>
                    <a:pt x="5334" y="2266"/>
                  </a:lnTo>
                  <a:lnTo>
                    <a:pt x="5407" y="2290"/>
                  </a:lnTo>
                  <a:lnTo>
                    <a:pt x="5504" y="2314"/>
                  </a:lnTo>
                  <a:lnTo>
                    <a:pt x="5602" y="2339"/>
                  </a:lnTo>
                  <a:lnTo>
                    <a:pt x="5699" y="2412"/>
                  </a:lnTo>
                  <a:lnTo>
                    <a:pt x="5797" y="2485"/>
                  </a:lnTo>
                  <a:lnTo>
                    <a:pt x="5845" y="2558"/>
                  </a:lnTo>
                  <a:lnTo>
                    <a:pt x="5870" y="2680"/>
                  </a:lnTo>
                  <a:lnTo>
                    <a:pt x="5845" y="2777"/>
                  </a:lnTo>
                  <a:lnTo>
                    <a:pt x="5797" y="2850"/>
                  </a:lnTo>
                  <a:lnTo>
                    <a:pt x="5699" y="2923"/>
                  </a:lnTo>
                  <a:lnTo>
                    <a:pt x="5602" y="2996"/>
                  </a:lnTo>
                  <a:lnTo>
                    <a:pt x="5504" y="3045"/>
                  </a:lnTo>
                  <a:lnTo>
                    <a:pt x="5407" y="3045"/>
                  </a:lnTo>
                  <a:lnTo>
                    <a:pt x="5310" y="3069"/>
                  </a:lnTo>
                  <a:lnTo>
                    <a:pt x="5163" y="3167"/>
                  </a:lnTo>
                  <a:lnTo>
                    <a:pt x="4993" y="3289"/>
                  </a:lnTo>
                  <a:lnTo>
                    <a:pt x="4847" y="3435"/>
                  </a:lnTo>
                  <a:lnTo>
                    <a:pt x="4676" y="3581"/>
                  </a:lnTo>
                  <a:lnTo>
                    <a:pt x="4506" y="3703"/>
                  </a:lnTo>
                  <a:lnTo>
                    <a:pt x="4384" y="3776"/>
                  </a:lnTo>
                  <a:lnTo>
                    <a:pt x="4262" y="3800"/>
                  </a:lnTo>
                  <a:lnTo>
                    <a:pt x="4141" y="3849"/>
                  </a:lnTo>
                  <a:lnTo>
                    <a:pt x="3970" y="3971"/>
                  </a:lnTo>
                  <a:lnTo>
                    <a:pt x="3726" y="4165"/>
                  </a:lnTo>
                  <a:lnTo>
                    <a:pt x="3483" y="4409"/>
                  </a:lnTo>
                  <a:lnTo>
                    <a:pt x="3142" y="4750"/>
                  </a:lnTo>
                  <a:lnTo>
                    <a:pt x="3020" y="4847"/>
                  </a:lnTo>
                  <a:lnTo>
                    <a:pt x="2874" y="4969"/>
                  </a:lnTo>
                  <a:lnTo>
                    <a:pt x="2557" y="5164"/>
                  </a:lnTo>
                  <a:lnTo>
                    <a:pt x="2265" y="5286"/>
                  </a:lnTo>
                  <a:lnTo>
                    <a:pt x="2119" y="5310"/>
                  </a:lnTo>
                  <a:lnTo>
                    <a:pt x="1997" y="5335"/>
                  </a:lnTo>
                  <a:lnTo>
                    <a:pt x="1754" y="5335"/>
                  </a:lnTo>
                  <a:lnTo>
                    <a:pt x="1535" y="5383"/>
                  </a:lnTo>
                  <a:lnTo>
                    <a:pt x="1364" y="5456"/>
                  </a:lnTo>
                  <a:lnTo>
                    <a:pt x="1242" y="5529"/>
                  </a:lnTo>
                  <a:lnTo>
                    <a:pt x="1169" y="5602"/>
                  </a:lnTo>
                  <a:lnTo>
                    <a:pt x="1096" y="5700"/>
                  </a:lnTo>
                  <a:lnTo>
                    <a:pt x="1047" y="5797"/>
                  </a:lnTo>
                  <a:lnTo>
                    <a:pt x="1047" y="5895"/>
                  </a:lnTo>
                  <a:lnTo>
                    <a:pt x="1047" y="5992"/>
                  </a:lnTo>
                  <a:lnTo>
                    <a:pt x="1096" y="6090"/>
                  </a:lnTo>
                  <a:lnTo>
                    <a:pt x="1169" y="6187"/>
                  </a:lnTo>
                  <a:lnTo>
                    <a:pt x="1242" y="6284"/>
                  </a:lnTo>
                  <a:lnTo>
                    <a:pt x="1315" y="6357"/>
                  </a:lnTo>
                  <a:lnTo>
                    <a:pt x="1413" y="6406"/>
                  </a:lnTo>
                  <a:lnTo>
                    <a:pt x="1535" y="6455"/>
                  </a:lnTo>
                  <a:lnTo>
                    <a:pt x="1608" y="6455"/>
                  </a:lnTo>
                  <a:lnTo>
                    <a:pt x="1729" y="6504"/>
                  </a:lnTo>
                  <a:lnTo>
                    <a:pt x="1876" y="6601"/>
                  </a:lnTo>
                  <a:lnTo>
                    <a:pt x="2070" y="6747"/>
                  </a:lnTo>
                  <a:lnTo>
                    <a:pt x="2290" y="6942"/>
                  </a:lnTo>
                  <a:lnTo>
                    <a:pt x="2484" y="7137"/>
                  </a:lnTo>
                  <a:lnTo>
                    <a:pt x="2679" y="7283"/>
                  </a:lnTo>
                  <a:lnTo>
                    <a:pt x="2825" y="7380"/>
                  </a:lnTo>
                  <a:lnTo>
                    <a:pt x="2947" y="7405"/>
                  </a:lnTo>
                  <a:lnTo>
                    <a:pt x="3093" y="7380"/>
                  </a:lnTo>
                  <a:lnTo>
                    <a:pt x="3166" y="7356"/>
                  </a:lnTo>
                  <a:lnTo>
                    <a:pt x="3239" y="7332"/>
                  </a:lnTo>
                  <a:lnTo>
                    <a:pt x="3288" y="7283"/>
                  </a:lnTo>
                  <a:lnTo>
                    <a:pt x="3410" y="7259"/>
                  </a:lnTo>
                  <a:lnTo>
                    <a:pt x="3556" y="7234"/>
                  </a:lnTo>
                  <a:lnTo>
                    <a:pt x="3702" y="7234"/>
                  </a:lnTo>
                  <a:lnTo>
                    <a:pt x="3873" y="7234"/>
                  </a:lnTo>
                  <a:lnTo>
                    <a:pt x="4019" y="7283"/>
                  </a:lnTo>
                  <a:lnTo>
                    <a:pt x="4165" y="7332"/>
                  </a:lnTo>
                  <a:lnTo>
                    <a:pt x="4262" y="7429"/>
                  </a:lnTo>
                  <a:lnTo>
                    <a:pt x="4360" y="7502"/>
                  </a:lnTo>
                  <a:lnTo>
                    <a:pt x="4457" y="7551"/>
                  </a:lnTo>
                  <a:lnTo>
                    <a:pt x="4555" y="7600"/>
                  </a:lnTo>
                  <a:lnTo>
                    <a:pt x="4652" y="7600"/>
                  </a:lnTo>
                  <a:lnTo>
                    <a:pt x="4749" y="7648"/>
                  </a:lnTo>
                  <a:lnTo>
                    <a:pt x="4896" y="7721"/>
                  </a:lnTo>
                  <a:lnTo>
                    <a:pt x="5066" y="7843"/>
                  </a:lnTo>
                  <a:lnTo>
                    <a:pt x="5212" y="7989"/>
                  </a:lnTo>
                  <a:lnTo>
                    <a:pt x="5383" y="8135"/>
                  </a:lnTo>
                  <a:lnTo>
                    <a:pt x="5553" y="8257"/>
                  </a:lnTo>
                  <a:lnTo>
                    <a:pt x="5699" y="8330"/>
                  </a:lnTo>
                  <a:lnTo>
                    <a:pt x="5797" y="8355"/>
                  </a:lnTo>
                  <a:lnTo>
                    <a:pt x="5870" y="8379"/>
                  </a:lnTo>
                  <a:lnTo>
                    <a:pt x="5992" y="8428"/>
                  </a:lnTo>
                  <a:lnTo>
                    <a:pt x="6089" y="8476"/>
                  </a:lnTo>
                  <a:lnTo>
                    <a:pt x="6162" y="8549"/>
                  </a:lnTo>
                  <a:lnTo>
                    <a:pt x="6259" y="8622"/>
                  </a:lnTo>
                  <a:lnTo>
                    <a:pt x="6357" y="8695"/>
                  </a:lnTo>
                  <a:lnTo>
                    <a:pt x="6454" y="8720"/>
                  </a:lnTo>
                  <a:lnTo>
                    <a:pt x="6552" y="8744"/>
                  </a:lnTo>
                  <a:lnTo>
                    <a:pt x="6649" y="8769"/>
                  </a:lnTo>
                  <a:lnTo>
                    <a:pt x="6747" y="8793"/>
                  </a:lnTo>
                  <a:lnTo>
                    <a:pt x="6844" y="8866"/>
                  </a:lnTo>
                  <a:lnTo>
                    <a:pt x="6941" y="8939"/>
                  </a:lnTo>
                  <a:lnTo>
                    <a:pt x="7014" y="9036"/>
                  </a:lnTo>
                  <a:lnTo>
                    <a:pt x="7063" y="9134"/>
                  </a:lnTo>
                  <a:lnTo>
                    <a:pt x="7112" y="9231"/>
                  </a:lnTo>
                  <a:lnTo>
                    <a:pt x="7112" y="9304"/>
                  </a:lnTo>
                  <a:lnTo>
                    <a:pt x="7112" y="9402"/>
                  </a:lnTo>
                  <a:lnTo>
                    <a:pt x="7063" y="9499"/>
                  </a:lnTo>
                  <a:lnTo>
                    <a:pt x="7014" y="9597"/>
                  </a:lnTo>
                  <a:lnTo>
                    <a:pt x="6941" y="9694"/>
                  </a:lnTo>
                  <a:lnTo>
                    <a:pt x="6868" y="9791"/>
                  </a:lnTo>
                  <a:lnTo>
                    <a:pt x="6795" y="9889"/>
                  </a:lnTo>
                  <a:lnTo>
                    <a:pt x="6747" y="9986"/>
                  </a:lnTo>
                  <a:lnTo>
                    <a:pt x="6747" y="10084"/>
                  </a:lnTo>
                  <a:lnTo>
                    <a:pt x="6722" y="10181"/>
                  </a:lnTo>
                  <a:lnTo>
                    <a:pt x="6625" y="10327"/>
                  </a:lnTo>
                  <a:lnTo>
                    <a:pt x="6503" y="10473"/>
                  </a:lnTo>
                  <a:lnTo>
                    <a:pt x="6357" y="10644"/>
                  </a:lnTo>
                  <a:lnTo>
                    <a:pt x="6211" y="10814"/>
                  </a:lnTo>
                  <a:lnTo>
                    <a:pt x="6089" y="10961"/>
                  </a:lnTo>
                  <a:lnTo>
                    <a:pt x="6016" y="11107"/>
                  </a:lnTo>
                  <a:lnTo>
                    <a:pt x="5992" y="11204"/>
                  </a:lnTo>
                  <a:lnTo>
                    <a:pt x="5943" y="11326"/>
                  </a:lnTo>
                  <a:lnTo>
                    <a:pt x="5870" y="11472"/>
                  </a:lnTo>
                  <a:lnTo>
                    <a:pt x="5748" y="11618"/>
                  </a:lnTo>
                  <a:lnTo>
                    <a:pt x="5602" y="11789"/>
                  </a:lnTo>
                  <a:lnTo>
                    <a:pt x="5456" y="11935"/>
                  </a:lnTo>
                  <a:lnTo>
                    <a:pt x="5334" y="12105"/>
                  </a:lnTo>
                  <a:lnTo>
                    <a:pt x="5261" y="12251"/>
                  </a:lnTo>
                  <a:lnTo>
                    <a:pt x="5212" y="12349"/>
                  </a:lnTo>
                  <a:lnTo>
                    <a:pt x="5188" y="12446"/>
                  </a:lnTo>
                  <a:lnTo>
                    <a:pt x="5139" y="12568"/>
                  </a:lnTo>
                  <a:lnTo>
                    <a:pt x="5042" y="12714"/>
                  </a:lnTo>
                  <a:lnTo>
                    <a:pt x="4944" y="12836"/>
                  </a:lnTo>
                  <a:lnTo>
                    <a:pt x="4822" y="12958"/>
                  </a:lnTo>
                  <a:lnTo>
                    <a:pt x="4725" y="13079"/>
                  </a:lnTo>
                  <a:lnTo>
                    <a:pt x="4676" y="13201"/>
                  </a:lnTo>
                  <a:lnTo>
                    <a:pt x="4652" y="13299"/>
                  </a:lnTo>
                  <a:lnTo>
                    <a:pt x="4676" y="13469"/>
                  </a:lnTo>
                  <a:lnTo>
                    <a:pt x="4701" y="13542"/>
                  </a:lnTo>
                  <a:lnTo>
                    <a:pt x="4749" y="13591"/>
                  </a:lnTo>
                  <a:lnTo>
                    <a:pt x="4774" y="13640"/>
                  </a:lnTo>
                  <a:lnTo>
                    <a:pt x="4822" y="13713"/>
                  </a:lnTo>
                  <a:lnTo>
                    <a:pt x="4847" y="13883"/>
                  </a:lnTo>
                  <a:lnTo>
                    <a:pt x="4822" y="13956"/>
                  </a:lnTo>
                  <a:lnTo>
                    <a:pt x="4774" y="14005"/>
                  </a:lnTo>
                  <a:lnTo>
                    <a:pt x="4725" y="14054"/>
                  </a:lnTo>
                  <a:lnTo>
                    <a:pt x="4652" y="14054"/>
                  </a:lnTo>
                  <a:lnTo>
                    <a:pt x="4555" y="14054"/>
                  </a:lnTo>
                  <a:lnTo>
                    <a:pt x="4457" y="14005"/>
                  </a:lnTo>
                  <a:lnTo>
                    <a:pt x="4360" y="13956"/>
                  </a:lnTo>
                  <a:lnTo>
                    <a:pt x="4262" y="13883"/>
                  </a:lnTo>
                  <a:lnTo>
                    <a:pt x="4189" y="13761"/>
                  </a:lnTo>
                  <a:lnTo>
                    <a:pt x="4141" y="13615"/>
                  </a:lnTo>
                  <a:lnTo>
                    <a:pt x="4092" y="13469"/>
                  </a:lnTo>
                  <a:lnTo>
                    <a:pt x="4092" y="13299"/>
                  </a:lnTo>
                  <a:lnTo>
                    <a:pt x="4067" y="13152"/>
                  </a:lnTo>
                  <a:lnTo>
                    <a:pt x="4019" y="12982"/>
                  </a:lnTo>
                  <a:lnTo>
                    <a:pt x="3970" y="12836"/>
                  </a:lnTo>
                  <a:lnTo>
                    <a:pt x="3897" y="12738"/>
                  </a:lnTo>
                  <a:lnTo>
                    <a:pt x="3848" y="12690"/>
                  </a:lnTo>
                  <a:lnTo>
                    <a:pt x="3824" y="12592"/>
                  </a:lnTo>
                  <a:lnTo>
                    <a:pt x="3751" y="12349"/>
                  </a:lnTo>
                  <a:lnTo>
                    <a:pt x="3726" y="12056"/>
                  </a:lnTo>
                  <a:lnTo>
                    <a:pt x="3702" y="11716"/>
                  </a:lnTo>
                  <a:lnTo>
                    <a:pt x="3702" y="11472"/>
                  </a:lnTo>
                  <a:lnTo>
                    <a:pt x="3702" y="11301"/>
                  </a:lnTo>
                  <a:lnTo>
                    <a:pt x="3653" y="11107"/>
                  </a:lnTo>
                  <a:lnTo>
                    <a:pt x="3629" y="10936"/>
                  </a:lnTo>
                  <a:lnTo>
                    <a:pt x="3556" y="10741"/>
                  </a:lnTo>
                  <a:lnTo>
                    <a:pt x="3483" y="10571"/>
                  </a:lnTo>
                  <a:lnTo>
                    <a:pt x="3410" y="10425"/>
                  </a:lnTo>
                  <a:lnTo>
                    <a:pt x="3312" y="10279"/>
                  </a:lnTo>
                  <a:lnTo>
                    <a:pt x="3239" y="10181"/>
                  </a:lnTo>
                  <a:lnTo>
                    <a:pt x="3045" y="9962"/>
                  </a:lnTo>
                  <a:lnTo>
                    <a:pt x="2898" y="9767"/>
                  </a:lnTo>
                  <a:lnTo>
                    <a:pt x="2801" y="9621"/>
                  </a:lnTo>
                  <a:lnTo>
                    <a:pt x="2752" y="9499"/>
                  </a:lnTo>
                  <a:lnTo>
                    <a:pt x="2728" y="9353"/>
                  </a:lnTo>
                  <a:lnTo>
                    <a:pt x="2704" y="9280"/>
                  </a:lnTo>
                  <a:lnTo>
                    <a:pt x="2655" y="9231"/>
                  </a:lnTo>
                  <a:lnTo>
                    <a:pt x="2631" y="9158"/>
                  </a:lnTo>
                  <a:lnTo>
                    <a:pt x="2582" y="9036"/>
                  </a:lnTo>
                  <a:lnTo>
                    <a:pt x="2582" y="8890"/>
                  </a:lnTo>
                  <a:lnTo>
                    <a:pt x="2557" y="8744"/>
                  </a:lnTo>
                  <a:lnTo>
                    <a:pt x="2582" y="8598"/>
                  </a:lnTo>
                  <a:lnTo>
                    <a:pt x="2582" y="8452"/>
                  </a:lnTo>
                  <a:lnTo>
                    <a:pt x="2631" y="8330"/>
                  </a:lnTo>
                  <a:lnTo>
                    <a:pt x="2655" y="8281"/>
                  </a:lnTo>
                  <a:lnTo>
                    <a:pt x="2704" y="8208"/>
                  </a:lnTo>
                  <a:lnTo>
                    <a:pt x="2728" y="8160"/>
                  </a:lnTo>
                  <a:lnTo>
                    <a:pt x="2752" y="7989"/>
                  </a:lnTo>
                  <a:lnTo>
                    <a:pt x="2728" y="7819"/>
                  </a:lnTo>
                  <a:lnTo>
                    <a:pt x="2704" y="7746"/>
                  </a:lnTo>
                  <a:lnTo>
                    <a:pt x="2655" y="7697"/>
                  </a:lnTo>
                  <a:lnTo>
                    <a:pt x="2606" y="7673"/>
                  </a:lnTo>
                  <a:lnTo>
                    <a:pt x="2533" y="7624"/>
                  </a:lnTo>
                  <a:lnTo>
                    <a:pt x="2363" y="7600"/>
                  </a:lnTo>
                  <a:lnTo>
                    <a:pt x="2265" y="7575"/>
                  </a:lnTo>
                  <a:lnTo>
                    <a:pt x="2119" y="7502"/>
                  </a:lnTo>
                  <a:lnTo>
                    <a:pt x="1973" y="7380"/>
                  </a:lnTo>
                  <a:lnTo>
                    <a:pt x="1802" y="7234"/>
                  </a:lnTo>
                  <a:lnTo>
                    <a:pt x="1632" y="7088"/>
                  </a:lnTo>
                  <a:lnTo>
                    <a:pt x="1486" y="6966"/>
                  </a:lnTo>
                  <a:lnTo>
                    <a:pt x="1340" y="6869"/>
                  </a:lnTo>
                  <a:lnTo>
                    <a:pt x="1242" y="6845"/>
                  </a:lnTo>
                  <a:lnTo>
                    <a:pt x="1121" y="6796"/>
                  </a:lnTo>
                  <a:lnTo>
                    <a:pt x="926" y="6674"/>
                  </a:lnTo>
                  <a:lnTo>
                    <a:pt x="706" y="6504"/>
                  </a:lnTo>
                  <a:lnTo>
                    <a:pt x="463" y="6284"/>
                  </a:lnTo>
                  <a:lnTo>
                    <a:pt x="171" y="5919"/>
                  </a:lnTo>
                  <a:lnTo>
                    <a:pt x="0" y="5700"/>
                  </a:lnTo>
                  <a:lnTo>
                    <a:pt x="0" y="5724"/>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1" name="Google Shape;111;p3"/>
            <p:cNvSpPr/>
            <p:nvPr/>
          </p:nvSpPr>
          <p:spPr>
            <a:xfrm>
              <a:off x="6128575" y="3695900"/>
              <a:ext cx="86475" cy="47525"/>
            </a:xfrm>
            <a:custGeom>
              <a:rect b="b" l="l" r="r" t="t"/>
              <a:pathLst>
                <a:path extrusionOk="0" fill="none" h="1901" w="3459">
                  <a:moveTo>
                    <a:pt x="2022" y="1340"/>
                  </a:moveTo>
                  <a:lnTo>
                    <a:pt x="2022" y="1340"/>
                  </a:lnTo>
                  <a:lnTo>
                    <a:pt x="1924" y="1413"/>
                  </a:lnTo>
                  <a:lnTo>
                    <a:pt x="1827" y="1486"/>
                  </a:lnTo>
                  <a:lnTo>
                    <a:pt x="1729" y="1511"/>
                  </a:lnTo>
                  <a:lnTo>
                    <a:pt x="1632" y="1535"/>
                  </a:lnTo>
                  <a:lnTo>
                    <a:pt x="1559" y="1535"/>
                  </a:lnTo>
                  <a:lnTo>
                    <a:pt x="1461" y="1584"/>
                  </a:lnTo>
                  <a:lnTo>
                    <a:pt x="1340" y="1657"/>
                  </a:lnTo>
                  <a:lnTo>
                    <a:pt x="1267" y="1730"/>
                  </a:lnTo>
                  <a:lnTo>
                    <a:pt x="1169" y="1803"/>
                  </a:lnTo>
                  <a:lnTo>
                    <a:pt x="1072" y="1852"/>
                  </a:lnTo>
                  <a:lnTo>
                    <a:pt x="974" y="1900"/>
                  </a:lnTo>
                  <a:lnTo>
                    <a:pt x="877" y="1900"/>
                  </a:lnTo>
                  <a:lnTo>
                    <a:pt x="779" y="1900"/>
                  </a:lnTo>
                  <a:lnTo>
                    <a:pt x="682" y="1852"/>
                  </a:lnTo>
                  <a:lnTo>
                    <a:pt x="585" y="1803"/>
                  </a:lnTo>
                  <a:lnTo>
                    <a:pt x="512" y="1730"/>
                  </a:lnTo>
                  <a:lnTo>
                    <a:pt x="438" y="1633"/>
                  </a:lnTo>
                  <a:lnTo>
                    <a:pt x="414" y="1535"/>
                  </a:lnTo>
                  <a:lnTo>
                    <a:pt x="438" y="1438"/>
                  </a:lnTo>
                  <a:lnTo>
                    <a:pt x="512" y="1340"/>
                  </a:lnTo>
                  <a:lnTo>
                    <a:pt x="585" y="1243"/>
                  </a:lnTo>
                  <a:lnTo>
                    <a:pt x="633" y="1145"/>
                  </a:lnTo>
                  <a:lnTo>
                    <a:pt x="682" y="1048"/>
                  </a:lnTo>
                  <a:lnTo>
                    <a:pt x="682" y="951"/>
                  </a:lnTo>
                  <a:lnTo>
                    <a:pt x="658" y="804"/>
                  </a:lnTo>
                  <a:lnTo>
                    <a:pt x="633" y="731"/>
                  </a:lnTo>
                  <a:lnTo>
                    <a:pt x="585" y="683"/>
                  </a:lnTo>
                  <a:lnTo>
                    <a:pt x="536" y="634"/>
                  </a:lnTo>
                  <a:lnTo>
                    <a:pt x="463" y="610"/>
                  </a:lnTo>
                  <a:lnTo>
                    <a:pt x="317" y="585"/>
                  </a:lnTo>
                  <a:lnTo>
                    <a:pt x="146" y="561"/>
                  </a:lnTo>
                  <a:lnTo>
                    <a:pt x="73" y="512"/>
                  </a:lnTo>
                  <a:lnTo>
                    <a:pt x="24" y="488"/>
                  </a:lnTo>
                  <a:lnTo>
                    <a:pt x="0" y="439"/>
                  </a:lnTo>
                  <a:lnTo>
                    <a:pt x="24" y="366"/>
                  </a:lnTo>
                  <a:lnTo>
                    <a:pt x="49" y="293"/>
                  </a:lnTo>
                  <a:lnTo>
                    <a:pt x="122" y="196"/>
                  </a:lnTo>
                  <a:lnTo>
                    <a:pt x="171" y="171"/>
                  </a:lnTo>
                  <a:lnTo>
                    <a:pt x="268" y="123"/>
                  </a:lnTo>
                  <a:lnTo>
                    <a:pt x="512" y="74"/>
                  </a:lnTo>
                  <a:lnTo>
                    <a:pt x="804" y="25"/>
                  </a:lnTo>
                  <a:lnTo>
                    <a:pt x="1145" y="1"/>
                  </a:lnTo>
                  <a:lnTo>
                    <a:pt x="2509" y="1"/>
                  </a:lnTo>
                  <a:lnTo>
                    <a:pt x="2850" y="25"/>
                  </a:lnTo>
                  <a:lnTo>
                    <a:pt x="3142" y="49"/>
                  </a:lnTo>
                  <a:lnTo>
                    <a:pt x="3337" y="74"/>
                  </a:lnTo>
                  <a:lnTo>
                    <a:pt x="3434" y="98"/>
                  </a:lnTo>
                  <a:lnTo>
                    <a:pt x="3458" y="123"/>
                  </a:lnTo>
                  <a:lnTo>
                    <a:pt x="3434" y="171"/>
                  </a:lnTo>
                  <a:lnTo>
                    <a:pt x="3361" y="317"/>
                  </a:lnTo>
                  <a:lnTo>
                    <a:pt x="3239" y="488"/>
                  </a:lnTo>
                  <a:lnTo>
                    <a:pt x="3069" y="683"/>
                  </a:lnTo>
                  <a:lnTo>
                    <a:pt x="2874" y="853"/>
                  </a:lnTo>
                  <a:lnTo>
                    <a:pt x="2679" y="999"/>
                  </a:lnTo>
                  <a:lnTo>
                    <a:pt x="2509" y="1121"/>
                  </a:lnTo>
                  <a:lnTo>
                    <a:pt x="2411" y="1145"/>
                  </a:lnTo>
                  <a:lnTo>
                    <a:pt x="2314" y="1170"/>
                  </a:lnTo>
                  <a:lnTo>
                    <a:pt x="2216" y="1194"/>
                  </a:lnTo>
                  <a:lnTo>
                    <a:pt x="2119" y="1267"/>
                  </a:lnTo>
                  <a:lnTo>
                    <a:pt x="2022" y="134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2" name="Google Shape;112;p3"/>
            <p:cNvSpPr/>
            <p:nvPr/>
          </p:nvSpPr>
          <p:spPr>
            <a:xfrm>
              <a:off x="6357500" y="3940075"/>
              <a:ext cx="18900" cy="34725"/>
            </a:xfrm>
            <a:custGeom>
              <a:rect b="b" l="l" r="r" t="t"/>
              <a:pathLst>
                <a:path extrusionOk="0" fill="none" h="1389" w="756">
                  <a:moveTo>
                    <a:pt x="585" y="682"/>
                  </a:moveTo>
                  <a:lnTo>
                    <a:pt x="585" y="682"/>
                  </a:lnTo>
                  <a:lnTo>
                    <a:pt x="512" y="779"/>
                  </a:lnTo>
                  <a:lnTo>
                    <a:pt x="439" y="877"/>
                  </a:lnTo>
                  <a:lnTo>
                    <a:pt x="390" y="974"/>
                  </a:lnTo>
                  <a:lnTo>
                    <a:pt x="390" y="1072"/>
                  </a:lnTo>
                  <a:lnTo>
                    <a:pt x="366" y="1218"/>
                  </a:lnTo>
                  <a:lnTo>
                    <a:pt x="317" y="1291"/>
                  </a:lnTo>
                  <a:lnTo>
                    <a:pt x="293" y="1364"/>
                  </a:lnTo>
                  <a:lnTo>
                    <a:pt x="244" y="1388"/>
                  </a:lnTo>
                  <a:lnTo>
                    <a:pt x="195" y="1388"/>
                  </a:lnTo>
                  <a:lnTo>
                    <a:pt x="147" y="1388"/>
                  </a:lnTo>
                  <a:lnTo>
                    <a:pt x="98" y="1364"/>
                  </a:lnTo>
                  <a:lnTo>
                    <a:pt x="74" y="1291"/>
                  </a:lnTo>
                  <a:lnTo>
                    <a:pt x="25" y="1169"/>
                  </a:lnTo>
                  <a:lnTo>
                    <a:pt x="25" y="1023"/>
                  </a:lnTo>
                  <a:lnTo>
                    <a:pt x="1" y="877"/>
                  </a:lnTo>
                  <a:lnTo>
                    <a:pt x="25" y="706"/>
                  </a:lnTo>
                  <a:lnTo>
                    <a:pt x="98" y="536"/>
                  </a:lnTo>
                  <a:lnTo>
                    <a:pt x="171" y="365"/>
                  </a:lnTo>
                  <a:lnTo>
                    <a:pt x="293" y="219"/>
                  </a:lnTo>
                  <a:lnTo>
                    <a:pt x="415" y="122"/>
                  </a:lnTo>
                  <a:lnTo>
                    <a:pt x="512" y="49"/>
                  </a:lnTo>
                  <a:lnTo>
                    <a:pt x="609" y="0"/>
                  </a:lnTo>
                  <a:lnTo>
                    <a:pt x="682" y="24"/>
                  </a:lnTo>
                  <a:lnTo>
                    <a:pt x="707" y="73"/>
                  </a:lnTo>
                  <a:lnTo>
                    <a:pt x="731" y="146"/>
                  </a:lnTo>
                  <a:lnTo>
                    <a:pt x="756" y="317"/>
                  </a:lnTo>
                  <a:lnTo>
                    <a:pt x="756" y="390"/>
                  </a:lnTo>
                  <a:lnTo>
                    <a:pt x="707" y="487"/>
                  </a:lnTo>
                  <a:lnTo>
                    <a:pt x="658" y="609"/>
                  </a:lnTo>
                  <a:lnTo>
                    <a:pt x="585" y="682"/>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3" name="Google Shape;113;p3"/>
            <p:cNvSpPr/>
            <p:nvPr/>
          </p:nvSpPr>
          <p:spPr>
            <a:xfrm>
              <a:off x="6202850" y="3720875"/>
              <a:ext cx="204000" cy="278875"/>
            </a:xfrm>
            <a:custGeom>
              <a:rect b="b" l="l" r="r" t="t"/>
              <a:pathLst>
                <a:path extrusionOk="0" fill="none" h="11155" w="8160">
                  <a:moveTo>
                    <a:pt x="8159" y="4774"/>
                  </a:moveTo>
                  <a:lnTo>
                    <a:pt x="8159" y="4774"/>
                  </a:lnTo>
                  <a:lnTo>
                    <a:pt x="7599" y="4701"/>
                  </a:lnTo>
                  <a:lnTo>
                    <a:pt x="7283" y="4652"/>
                  </a:lnTo>
                  <a:lnTo>
                    <a:pt x="7136" y="4603"/>
                  </a:lnTo>
                  <a:lnTo>
                    <a:pt x="7088" y="4579"/>
                  </a:lnTo>
                  <a:lnTo>
                    <a:pt x="7015" y="4555"/>
                  </a:lnTo>
                  <a:lnTo>
                    <a:pt x="6844" y="4530"/>
                  </a:lnTo>
                  <a:lnTo>
                    <a:pt x="6747" y="4506"/>
                  </a:lnTo>
                  <a:lnTo>
                    <a:pt x="6649" y="4457"/>
                  </a:lnTo>
                  <a:lnTo>
                    <a:pt x="6552" y="4409"/>
                  </a:lnTo>
                  <a:lnTo>
                    <a:pt x="6454" y="4336"/>
                  </a:lnTo>
                  <a:lnTo>
                    <a:pt x="6381" y="4262"/>
                  </a:lnTo>
                  <a:lnTo>
                    <a:pt x="6308" y="4214"/>
                  </a:lnTo>
                  <a:lnTo>
                    <a:pt x="6235" y="4214"/>
                  </a:lnTo>
                  <a:lnTo>
                    <a:pt x="6187" y="4238"/>
                  </a:lnTo>
                  <a:lnTo>
                    <a:pt x="6162" y="4287"/>
                  </a:lnTo>
                  <a:lnTo>
                    <a:pt x="6162" y="4360"/>
                  </a:lnTo>
                  <a:lnTo>
                    <a:pt x="6211" y="4433"/>
                  </a:lnTo>
                  <a:lnTo>
                    <a:pt x="6284" y="4530"/>
                  </a:lnTo>
                  <a:lnTo>
                    <a:pt x="6357" y="4603"/>
                  </a:lnTo>
                  <a:lnTo>
                    <a:pt x="6454" y="4652"/>
                  </a:lnTo>
                  <a:lnTo>
                    <a:pt x="6576" y="4701"/>
                  </a:lnTo>
                  <a:lnTo>
                    <a:pt x="6649" y="4701"/>
                  </a:lnTo>
                  <a:lnTo>
                    <a:pt x="6747" y="4725"/>
                  </a:lnTo>
                  <a:lnTo>
                    <a:pt x="6844" y="4774"/>
                  </a:lnTo>
                  <a:lnTo>
                    <a:pt x="6942" y="4823"/>
                  </a:lnTo>
                  <a:lnTo>
                    <a:pt x="7039" y="4896"/>
                  </a:lnTo>
                  <a:lnTo>
                    <a:pt x="7063" y="4944"/>
                  </a:lnTo>
                  <a:lnTo>
                    <a:pt x="7088" y="4993"/>
                  </a:lnTo>
                  <a:lnTo>
                    <a:pt x="7063" y="5139"/>
                  </a:lnTo>
                  <a:lnTo>
                    <a:pt x="6966" y="5310"/>
                  </a:lnTo>
                  <a:lnTo>
                    <a:pt x="6844" y="5480"/>
                  </a:lnTo>
                  <a:lnTo>
                    <a:pt x="6674" y="5626"/>
                  </a:lnTo>
                  <a:lnTo>
                    <a:pt x="6528" y="5748"/>
                  </a:lnTo>
                  <a:lnTo>
                    <a:pt x="6381" y="5821"/>
                  </a:lnTo>
                  <a:lnTo>
                    <a:pt x="6284" y="5846"/>
                  </a:lnTo>
                  <a:lnTo>
                    <a:pt x="6113" y="5870"/>
                  </a:lnTo>
                  <a:lnTo>
                    <a:pt x="6040" y="5894"/>
                  </a:lnTo>
                  <a:lnTo>
                    <a:pt x="5992" y="5943"/>
                  </a:lnTo>
                  <a:lnTo>
                    <a:pt x="5943" y="5967"/>
                  </a:lnTo>
                  <a:lnTo>
                    <a:pt x="5894" y="5992"/>
                  </a:lnTo>
                  <a:lnTo>
                    <a:pt x="5846" y="5967"/>
                  </a:lnTo>
                  <a:lnTo>
                    <a:pt x="5797" y="5943"/>
                  </a:lnTo>
                  <a:lnTo>
                    <a:pt x="5773" y="5894"/>
                  </a:lnTo>
                  <a:lnTo>
                    <a:pt x="5724" y="5821"/>
                  </a:lnTo>
                  <a:lnTo>
                    <a:pt x="5699" y="5651"/>
                  </a:lnTo>
                  <a:lnTo>
                    <a:pt x="5675" y="5553"/>
                  </a:lnTo>
                  <a:lnTo>
                    <a:pt x="5602" y="5407"/>
                  </a:lnTo>
                  <a:lnTo>
                    <a:pt x="5480" y="5261"/>
                  </a:lnTo>
                  <a:lnTo>
                    <a:pt x="5334" y="5091"/>
                  </a:lnTo>
                  <a:lnTo>
                    <a:pt x="5188" y="4920"/>
                  </a:lnTo>
                  <a:lnTo>
                    <a:pt x="5066" y="4774"/>
                  </a:lnTo>
                  <a:lnTo>
                    <a:pt x="4969" y="4628"/>
                  </a:lnTo>
                  <a:lnTo>
                    <a:pt x="4944" y="4530"/>
                  </a:lnTo>
                  <a:lnTo>
                    <a:pt x="4944" y="4457"/>
                  </a:lnTo>
                  <a:lnTo>
                    <a:pt x="4920" y="4409"/>
                  </a:lnTo>
                  <a:lnTo>
                    <a:pt x="4896" y="4409"/>
                  </a:lnTo>
                  <a:lnTo>
                    <a:pt x="4847" y="4433"/>
                  </a:lnTo>
                  <a:lnTo>
                    <a:pt x="4823" y="4482"/>
                  </a:lnTo>
                  <a:lnTo>
                    <a:pt x="4774" y="4555"/>
                  </a:lnTo>
                  <a:lnTo>
                    <a:pt x="4750" y="4701"/>
                  </a:lnTo>
                  <a:lnTo>
                    <a:pt x="4774" y="4798"/>
                  </a:lnTo>
                  <a:lnTo>
                    <a:pt x="4847" y="4920"/>
                  </a:lnTo>
                  <a:lnTo>
                    <a:pt x="4920" y="5066"/>
                  </a:lnTo>
                  <a:lnTo>
                    <a:pt x="5042" y="5188"/>
                  </a:lnTo>
                  <a:lnTo>
                    <a:pt x="5139" y="5310"/>
                  </a:lnTo>
                  <a:lnTo>
                    <a:pt x="5237" y="5431"/>
                  </a:lnTo>
                  <a:lnTo>
                    <a:pt x="5310" y="5553"/>
                  </a:lnTo>
                  <a:lnTo>
                    <a:pt x="5334" y="5651"/>
                  </a:lnTo>
                  <a:lnTo>
                    <a:pt x="5334" y="5748"/>
                  </a:lnTo>
                  <a:lnTo>
                    <a:pt x="5383" y="5846"/>
                  </a:lnTo>
                  <a:lnTo>
                    <a:pt x="5432" y="5943"/>
                  </a:lnTo>
                  <a:lnTo>
                    <a:pt x="5505" y="6040"/>
                  </a:lnTo>
                  <a:lnTo>
                    <a:pt x="5626" y="6113"/>
                  </a:lnTo>
                  <a:lnTo>
                    <a:pt x="5773" y="6162"/>
                  </a:lnTo>
                  <a:lnTo>
                    <a:pt x="5919" y="6211"/>
                  </a:lnTo>
                  <a:lnTo>
                    <a:pt x="6089" y="6235"/>
                  </a:lnTo>
                  <a:lnTo>
                    <a:pt x="6235" y="6235"/>
                  </a:lnTo>
                  <a:lnTo>
                    <a:pt x="6357" y="6284"/>
                  </a:lnTo>
                  <a:lnTo>
                    <a:pt x="6430" y="6333"/>
                  </a:lnTo>
                  <a:lnTo>
                    <a:pt x="6454" y="6381"/>
                  </a:lnTo>
                  <a:lnTo>
                    <a:pt x="6454" y="6430"/>
                  </a:lnTo>
                  <a:lnTo>
                    <a:pt x="6430" y="6527"/>
                  </a:lnTo>
                  <a:lnTo>
                    <a:pt x="6308" y="6722"/>
                  </a:lnTo>
                  <a:lnTo>
                    <a:pt x="6113" y="6941"/>
                  </a:lnTo>
                  <a:lnTo>
                    <a:pt x="5894" y="7185"/>
                  </a:lnTo>
                  <a:lnTo>
                    <a:pt x="5675" y="7429"/>
                  </a:lnTo>
                  <a:lnTo>
                    <a:pt x="5505" y="7696"/>
                  </a:lnTo>
                  <a:lnTo>
                    <a:pt x="5358" y="7940"/>
                  </a:lnTo>
                  <a:lnTo>
                    <a:pt x="5334" y="8037"/>
                  </a:lnTo>
                  <a:lnTo>
                    <a:pt x="5334" y="8135"/>
                  </a:lnTo>
                  <a:lnTo>
                    <a:pt x="5334" y="8281"/>
                  </a:lnTo>
                  <a:lnTo>
                    <a:pt x="5358" y="8427"/>
                  </a:lnTo>
                  <a:lnTo>
                    <a:pt x="5383" y="8525"/>
                  </a:lnTo>
                  <a:lnTo>
                    <a:pt x="5432" y="8598"/>
                  </a:lnTo>
                  <a:lnTo>
                    <a:pt x="5456" y="8646"/>
                  </a:lnTo>
                  <a:lnTo>
                    <a:pt x="5480" y="8719"/>
                  </a:lnTo>
                  <a:lnTo>
                    <a:pt x="5505" y="8890"/>
                  </a:lnTo>
                  <a:lnTo>
                    <a:pt x="5480" y="8987"/>
                  </a:lnTo>
                  <a:lnTo>
                    <a:pt x="5383" y="9158"/>
                  </a:lnTo>
                  <a:lnTo>
                    <a:pt x="5237" y="9353"/>
                  </a:lnTo>
                  <a:lnTo>
                    <a:pt x="5042" y="9547"/>
                  </a:lnTo>
                  <a:lnTo>
                    <a:pt x="4847" y="9742"/>
                  </a:lnTo>
                  <a:lnTo>
                    <a:pt x="4701" y="9937"/>
                  </a:lnTo>
                  <a:lnTo>
                    <a:pt x="4603" y="10108"/>
                  </a:lnTo>
                  <a:lnTo>
                    <a:pt x="4555" y="10205"/>
                  </a:lnTo>
                  <a:lnTo>
                    <a:pt x="4530" y="10327"/>
                  </a:lnTo>
                  <a:lnTo>
                    <a:pt x="4457" y="10473"/>
                  </a:lnTo>
                  <a:lnTo>
                    <a:pt x="4336" y="10619"/>
                  </a:lnTo>
                  <a:lnTo>
                    <a:pt x="4189" y="10790"/>
                  </a:lnTo>
                  <a:lnTo>
                    <a:pt x="4019" y="10936"/>
                  </a:lnTo>
                  <a:lnTo>
                    <a:pt x="3873" y="11057"/>
                  </a:lnTo>
                  <a:lnTo>
                    <a:pt x="3727" y="11131"/>
                  </a:lnTo>
                  <a:lnTo>
                    <a:pt x="3605" y="11155"/>
                  </a:lnTo>
                  <a:lnTo>
                    <a:pt x="3532" y="11155"/>
                  </a:lnTo>
                  <a:lnTo>
                    <a:pt x="3434" y="11106"/>
                  </a:lnTo>
                  <a:lnTo>
                    <a:pt x="3337" y="11057"/>
                  </a:lnTo>
                  <a:lnTo>
                    <a:pt x="3240" y="10984"/>
                  </a:lnTo>
                  <a:lnTo>
                    <a:pt x="3167" y="10887"/>
                  </a:lnTo>
                  <a:lnTo>
                    <a:pt x="3093" y="10790"/>
                  </a:lnTo>
                  <a:lnTo>
                    <a:pt x="3069" y="10692"/>
                  </a:lnTo>
                  <a:lnTo>
                    <a:pt x="3045" y="10595"/>
                  </a:lnTo>
                  <a:lnTo>
                    <a:pt x="3020" y="10424"/>
                  </a:lnTo>
                  <a:lnTo>
                    <a:pt x="2996" y="10351"/>
                  </a:lnTo>
                  <a:lnTo>
                    <a:pt x="2947" y="10302"/>
                  </a:lnTo>
                  <a:lnTo>
                    <a:pt x="2923" y="10254"/>
                  </a:lnTo>
                  <a:lnTo>
                    <a:pt x="2874" y="10181"/>
                  </a:lnTo>
                  <a:lnTo>
                    <a:pt x="2850" y="10035"/>
                  </a:lnTo>
                  <a:lnTo>
                    <a:pt x="2826" y="9864"/>
                  </a:lnTo>
                  <a:lnTo>
                    <a:pt x="2801" y="9791"/>
                  </a:lnTo>
                  <a:lnTo>
                    <a:pt x="2752" y="9742"/>
                  </a:lnTo>
                  <a:lnTo>
                    <a:pt x="2728" y="9669"/>
                  </a:lnTo>
                  <a:lnTo>
                    <a:pt x="2704" y="9572"/>
                  </a:lnTo>
                  <a:lnTo>
                    <a:pt x="2679" y="9426"/>
                  </a:lnTo>
                  <a:lnTo>
                    <a:pt x="2655" y="9255"/>
                  </a:lnTo>
                  <a:lnTo>
                    <a:pt x="2679" y="9109"/>
                  </a:lnTo>
                  <a:lnTo>
                    <a:pt x="2704" y="8963"/>
                  </a:lnTo>
                  <a:lnTo>
                    <a:pt x="2728" y="8866"/>
                  </a:lnTo>
                  <a:lnTo>
                    <a:pt x="2752" y="8792"/>
                  </a:lnTo>
                  <a:lnTo>
                    <a:pt x="2801" y="8744"/>
                  </a:lnTo>
                  <a:lnTo>
                    <a:pt x="2826" y="8671"/>
                  </a:lnTo>
                  <a:lnTo>
                    <a:pt x="2850" y="8500"/>
                  </a:lnTo>
                  <a:lnTo>
                    <a:pt x="2826" y="8403"/>
                  </a:lnTo>
                  <a:lnTo>
                    <a:pt x="2777" y="8281"/>
                  </a:lnTo>
                  <a:lnTo>
                    <a:pt x="2679" y="8159"/>
                  </a:lnTo>
                  <a:lnTo>
                    <a:pt x="2582" y="8037"/>
                  </a:lnTo>
                  <a:lnTo>
                    <a:pt x="2460" y="7891"/>
                  </a:lnTo>
                  <a:lnTo>
                    <a:pt x="2363" y="7721"/>
                  </a:lnTo>
                  <a:lnTo>
                    <a:pt x="2314" y="7526"/>
                  </a:lnTo>
                  <a:lnTo>
                    <a:pt x="2290" y="7356"/>
                  </a:lnTo>
                  <a:lnTo>
                    <a:pt x="2290" y="7209"/>
                  </a:lnTo>
                  <a:lnTo>
                    <a:pt x="2265" y="7063"/>
                  </a:lnTo>
                  <a:lnTo>
                    <a:pt x="2217" y="6966"/>
                  </a:lnTo>
                  <a:lnTo>
                    <a:pt x="2192" y="6893"/>
                  </a:lnTo>
                  <a:lnTo>
                    <a:pt x="2144" y="6844"/>
                  </a:lnTo>
                  <a:lnTo>
                    <a:pt x="2071" y="6820"/>
                  </a:lnTo>
                  <a:lnTo>
                    <a:pt x="1900" y="6795"/>
                  </a:lnTo>
                  <a:lnTo>
                    <a:pt x="1754" y="6820"/>
                  </a:lnTo>
                  <a:lnTo>
                    <a:pt x="1681" y="6844"/>
                  </a:lnTo>
                  <a:lnTo>
                    <a:pt x="1632" y="6893"/>
                  </a:lnTo>
                  <a:lnTo>
                    <a:pt x="1559" y="6941"/>
                  </a:lnTo>
                  <a:lnTo>
                    <a:pt x="1437" y="6966"/>
                  </a:lnTo>
                  <a:lnTo>
                    <a:pt x="1291" y="6990"/>
                  </a:lnTo>
                  <a:lnTo>
                    <a:pt x="1145" y="6990"/>
                  </a:lnTo>
                  <a:lnTo>
                    <a:pt x="975" y="6966"/>
                  </a:lnTo>
                  <a:lnTo>
                    <a:pt x="780" y="6868"/>
                  </a:lnTo>
                  <a:lnTo>
                    <a:pt x="561" y="6747"/>
                  </a:lnTo>
                  <a:lnTo>
                    <a:pt x="390" y="6601"/>
                  </a:lnTo>
                  <a:lnTo>
                    <a:pt x="317" y="6527"/>
                  </a:lnTo>
                  <a:lnTo>
                    <a:pt x="244" y="6406"/>
                  </a:lnTo>
                  <a:lnTo>
                    <a:pt x="122" y="6113"/>
                  </a:lnTo>
                  <a:lnTo>
                    <a:pt x="49" y="5797"/>
                  </a:lnTo>
                  <a:lnTo>
                    <a:pt x="0" y="5480"/>
                  </a:lnTo>
                  <a:lnTo>
                    <a:pt x="25" y="5310"/>
                  </a:lnTo>
                  <a:lnTo>
                    <a:pt x="49" y="5139"/>
                  </a:lnTo>
                  <a:lnTo>
                    <a:pt x="147" y="4798"/>
                  </a:lnTo>
                  <a:lnTo>
                    <a:pt x="220" y="4628"/>
                  </a:lnTo>
                  <a:lnTo>
                    <a:pt x="293" y="4482"/>
                  </a:lnTo>
                  <a:lnTo>
                    <a:pt x="390" y="4336"/>
                  </a:lnTo>
                  <a:lnTo>
                    <a:pt x="487" y="4238"/>
                  </a:lnTo>
                  <a:lnTo>
                    <a:pt x="682" y="4043"/>
                  </a:lnTo>
                  <a:lnTo>
                    <a:pt x="877" y="3897"/>
                  </a:lnTo>
                  <a:lnTo>
                    <a:pt x="1048" y="3800"/>
                  </a:lnTo>
                  <a:lnTo>
                    <a:pt x="1145" y="3751"/>
                  </a:lnTo>
                  <a:lnTo>
                    <a:pt x="1316" y="3727"/>
                  </a:lnTo>
                  <a:lnTo>
                    <a:pt x="1389" y="3702"/>
                  </a:lnTo>
                  <a:lnTo>
                    <a:pt x="1437" y="3654"/>
                  </a:lnTo>
                  <a:lnTo>
                    <a:pt x="1510" y="3629"/>
                  </a:lnTo>
                  <a:lnTo>
                    <a:pt x="1608" y="3605"/>
                  </a:lnTo>
                  <a:lnTo>
                    <a:pt x="1754" y="3581"/>
                  </a:lnTo>
                  <a:lnTo>
                    <a:pt x="1900" y="3581"/>
                  </a:lnTo>
                  <a:lnTo>
                    <a:pt x="2071" y="3581"/>
                  </a:lnTo>
                  <a:lnTo>
                    <a:pt x="2241" y="3629"/>
                  </a:lnTo>
                  <a:lnTo>
                    <a:pt x="2363" y="3678"/>
                  </a:lnTo>
                  <a:lnTo>
                    <a:pt x="2485" y="3751"/>
                  </a:lnTo>
                  <a:lnTo>
                    <a:pt x="2558" y="3824"/>
                  </a:lnTo>
                  <a:lnTo>
                    <a:pt x="2655" y="3897"/>
                  </a:lnTo>
                  <a:lnTo>
                    <a:pt x="2777" y="3946"/>
                  </a:lnTo>
                  <a:lnTo>
                    <a:pt x="2850" y="3946"/>
                  </a:lnTo>
                  <a:lnTo>
                    <a:pt x="3020" y="3970"/>
                  </a:lnTo>
                  <a:lnTo>
                    <a:pt x="3093" y="4019"/>
                  </a:lnTo>
                  <a:lnTo>
                    <a:pt x="3142" y="4043"/>
                  </a:lnTo>
                  <a:lnTo>
                    <a:pt x="3191" y="4068"/>
                  </a:lnTo>
                  <a:lnTo>
                    <a:pt x="3240" y="4092"/>
                  </a:lnTo>
                  <a:lnTo>
                    <a:pt x="3288" y="4068"/>
                  </a:lnTo>
                  <a:lnTo>
                    <a:pt x="3337" y="4043"/>
                  </a:lnTo>
                  <a:lnTo>
                    <a:pt x="3386" y="4019"/>
                  </a:lnTo>
                  <a:lnTo>
                    <a:pt x="3459" y="3970"/>
                  </a:lnTo>
                  <a:lnTo>
                    <a:pt x="3605" y="3946"/>
                  </a:lnTo>
                  <a:lnTo>
                    <a:pt x="3775" y="3970"/>
                  </a:lnTo>
                  <a:lnTo>
                    <a:pt x="3848" y="4019"/>
                  </a:lnTo>
                  <a:lnTo>
                    <a:pt x="3897" y="4043"/>
                  </a:lnTo>
                  <a:lnTo>
                    <a:pt x="3970" y="4092"/>
                  </a:lnTo>
                  <a:lnTo>
                    <a:pt x="4068" y="4116"/>
                  </a:lnTo>
                  <a:lnTo>
                    <a:pt x="4214" y="4141"/>
                  </a:lnTo>
                  <a:lnTo>
                    <a:pt x="4384" y="4141"/>
                  </a:lnTo>
                  <a:lnTo>
                    <a:pt x="4530" y="4141"/>
                  </a:lnTo>
                  <a:lnTo>
                    <a:pt x="4677" y="4116"/>
                  </a:lnTo>
                  <a:lnTo>
                    <a:pt x="4774" y="4092"/>
                  </a:lnTo>
                  <a:lnTo>
                    <a:pt x="4847" y="4043"/>
                  </a:lnTo>
                  <a:lnTo>
                    <a:pt x="4896" y="3995"/>
                  </a:lnTo>
                  <a:lnTo>
                    <a:pt x="4920" y="3921"/>
                  </a:lnTo>
                  <a:lnTo>
                    <a:pt x="4944" y="3751"/>
                  </a:lnTo>
                  <a:lnTo>
                    <a:pt x="4944" y="3727"/>
                  </a:lnTo>
                  <a:lnTo>
                    <a:pt x="4920" y="3678"/>
                  </a:lnTo>
                  <a:lnTo>
                    <a:pt x="4823" y="3629"/>
                  </a:lnTo>
                  <a:lnTo>
                    <a:pt x="4701" y="3581"/>
                  </a:lnTo>
                  <a:lnTo>
                    <a:pt x="4555" y="3581"/>
                  </a:lnTo>
                  <a:lnTo>
                    <a:pt x="4409" y="3556"/>
                  </a:lnTo>
                  <a:lnTo>
                    <a:pt x="4238" y="3507"/>
                  </a:lnTo>
                  <a:lnTo>
                    <a:pt x="4092" y="3459"/>
                  </a:lnTo>
                  <a:lnTo>
                    <a:pt x="3995" y="3386"/>
                  </a:lnTo>
                  <a:lnTo>
                    <a:pt x="3897" y="3313"/>
                  </a:lnTo>
                  <a:lnTo>
                    <a:pt x="3800" y="3240"/>
                  </a:lnTo>
                  <a:lnTo>
                    <a:pt x="3702" y="3215"/>
                  </a:lnTo>
                  <a:lnTo>
                    <a:pt x="3605" y="3191"/>
                  </a:lnTo>
                  <a:lnTo>
                    <a:pt x="3532" y="3166"/>
                  </a:lnTo>
                  <a:lnTo>
                    <a:pt x="3434" y="3142"/>
                  </a:lnTo>
                  <a:lnTo>
                    <a:pt x="3337" y="3069"/>
                  </a:lnTo>
                  <a:lnTo>
                    <a:pt x="3240" y="2996"/>
                  </a:lnTo>
                  <a:lnTo>
                    <a:pt x="3167" y="2923"/>
                  </a:lnTo>
                  <a:lnTo>
                    <a:pt x="3069" y="2899"/>
                  </a:lnTo>
                  <a:lnTo>
                    <a:pt x="2996" y="2874"/>
                  </a:lnTo>
                  <a:lnTo>
                    <a:pt x="2947" y="2899"/>
                  </a:lnTo>
                  <a:lnTo>
                    <a:pt x="2899" y="2923"/>
                  </a:lnTo>
                  <a:lnTo>
                    <a:pt x="2826" y="2923"/>
                  </a:lnTo>
                  <a:lnTo>
                    <a:pt x="2752" y="2874"/>
                  </a:lnTo>
                  <a:lnTo>
                    <a:pt x="2655" y="2801"/>
                  </a:lnTo>
                  <a:lnTo>
                    <a:pt x="2582" y="2752"/>
                  </a:lnTo>
                  <a:lnTo>
                    <a:pt x="2509" y="2704"/>
                  </a:lnTo>
                  <a:lnTo>
                    <a:pt x="2436" y="2704"/>
                  </a:lnTo>
                  <a:lnTo>
                    <a:pt x="2387" y="2704"/>
                  </a:lnTo>
                  <a:lnTo>
                    <a:pt x="2338" y="2752"/>
                  </a:lnTo>
                  <a:lnTo>
                    <a:pt x="2265" y="2777"/>
                  </a:lnTo>
                  <a:lnTo>
                    <a:pt x="2095" y="2801"/>
                  </a:lnTo>
                  <a:lnTo>
                    <a:pt x="1997" y="2850"/>
                  </a:lnTo>
                  <a:lnTo>
                    <a:pt x="1851" y="2923"/>
                  </a:lnTo>
                  <a:lnTo>
                    <a:pt x="1681" y="3045"/>
                  </a:lnTo>
                  <a:lnTo>
                    <a:pt x="1535" y="3191"/>
                  </a:lnTo>
                  <a:lnTo>
                    <a:pt x="1364" y="3337"/>
                  </a:lnTo>
                  <a:lnTo>
                    <a:pt x="1194" y="3459"/>
                  </a:lnTo>
                  <a:lnTo>
                    <a:pt x="1072" y="3532"/>
                  </a:lnTo>
                  <a:lnTo>
                    <a:pt x="950" y="3581"/>
                  </a:lnTo>
                  <a:lnTo>
                    <a:pt x="804" y="3532"/>
                  </a:lnTo>
                  <a:lnTo>
                    <a:pt x="731" y="3507"/>
                  </a:lnTo>
                  <a:lnTo>
                    <a:pt x="682" y="3483"/>
                  </a:lnTo>
                  <a:lnTo>
                    <a:pt x="634" y="3434"/>
                  </a:lnTo>
                  <a:lnTo>
                    <a:pt x="609" y="3361"/>
                  </a:lnTo>
                  <a:lnTo>
                    <a:pt x="585" y="3191"/>
                  </a:lnTo>
                  <a:lnTo>
                    <a:pt x="609" y="3020"/>
                  </a:lnTo>
                  <a:lnTo>
                    <a:pt x="634" y="2947"/>
                  </a:lnTo>
                  <a:lnTo>
                    <a:pt x="682" y="2899"/>
                  </a:lnTo>
                  <a:lnTo>
                    <a:pt x="731" y="2874"/>
                  </a:lnTo>
                  <a:lnTo>
                    <a:pt x="853" y="2850"/>
                  </a:lnTo>
                  <a:lnTo>
                    <a:pt x="999" y="2826"/>
                  </a:lnTo>
                  <a:lnTo>
                    <a:pt x="1145" y="2801"/>
                  </a:lnTo>
                  <a:lnTo>
                    <a:pt x="1291" y="2801"/>
                  </a:lnTo>
                  <a:lnTo>
                    <a:pt x="1413" y="2752"/>
                  </a:lnTo>
                  <a:lnTo>
                    <a:pt x="1486" y="2704"/>
                  </a:lnTo>
                  <a:lnTo>
                    <a:pt x="1510" y="2655"/>
                  </a:lnTo>
                  <a:lnTo>
                    <a:pt x="1535" y="2631"/>
                  </a:lnTo>
                  <a:lnTo>
                    <a:pt x="1486" y="2460"/>
                  </a:lnTo>
                  <a:lnTo>
                    <a:pt x="1462" y="2387"/>
                  </a:lnTo>
                  <a:lnTo>
                    <a:pt x="1437" y="2338"/>
                  </a:lnTo>
                  <a:lnTo>
                    <a:pt x="1389" y="2290"/>
                  </a:lnTo>
                  <a:lnTo>
                    <a:pt x="1389" y="2241"/>
                  </a:lnTo>
                  <a:lnTo>
                    <a:pt x="1389" y="2192"/>
                  </a:lnTo>
                  <a:lnTo>
                    <a:pt x="1437" y="2144"/>
                  </a:lnTo>
                  <a:lnTo>
                    <a:pt x="1486" y="2119"/>
                  </a:lnTo>
                  <a:lnTo>
                    <a:pt x="1559" y="2070"/>
                  </a:lnTo>
                  <a:lnTo>
                    <a:pt x="1705" y="2046"/>
                  </a:lnTo>
                  <a:lnTo>
                    <a:pt x="1803" y="2046"/>
                  </a:lnTo>
                  <a:lnTo>
                    <a:pt x="1900" y="1997"/>
                  </a:lnTo>
                  <a:lnTo>
                    <a:pt x="1997" y="1924"/>
                  </a:lnTo>
                  <a:lnTo>
                    <a:pt x="2095" y="1851"/>
                  </a:lnTo>
                  <a:lnTo>
                    <a:pt x="2168" y="1778"/>
                  </a:lnTo>
                  <a:lnTo>
                    <a:pt x="2241" y="1681"/>
                  </a:lnTo>
                  <a:lnTo>
                    <a:pt x="2265" y="1559"/>
                  </a:lnTo>
                  <a:lnTo>
                    <a:pt x="2290" y="1486"/>
                  </a:lnTo>
                  <a:lnTo>
                    <a:pt x="2265" y="1315"/>
                  </a:lnTo>
                  <a:lnTo>
                    <a:pt x="2217" y="1242"/>
                  </a:lnTo>
                  <a:lnTo>
                    <a:pt x="2192" y="1194"/>
                  </a:lnTo>
                  <a:lnTo>
                    <a:pt x="2192" y="1169"/>
                  </a:lnTo>
                  <a:lnTo>
                    <a:pt x="2192" y="1121"/>
                  </a:lnTo>
                  <a:lnTo>
                    <a:pt x="2265" y="999"/>
                  </a:lnTo>
                  <a:lnTo>
                    <a:pt x="2387" y="828"/>
                  </a:lnTo>
                  <a:lnTo>
                    <a:pt x="2582" y="634"/>
                  </a:lnTo>
                  <a:lnTo>
                    <a:pt x="2679" y="536"/>
                  </a:lnTo>
                  <a:lnTo>
                    <a:pt x="2826" y="439"/>
                  </a:lnTo>
                  <a:lnTo>
                    <a:pt x="2972" y="366"/>
                  </a:lnTo>
                  <a:lnTo>
                    <a:pt x="3142" y="293"/>
                  </a:lnTo>
                  <a:lnTo>
                    <a:pt x="3483" y="195"/>
                  </a:lnTo>
                  <a:lnTo>
                    <a:pt x="3654" y="171"/>
                  </a:lnTo>
                  <a:lnTo>
                    <a:pt x="3800" y="146"/>
                  </a:lnTo>
                  <a:lnTo>
                    <a:pt x="4116" y="171"/>
                  </a:lnTo>
                  <a:lnTo>
                    <a:pt x="4360" y="171"/>
                  </a:lnTo>
                  <a:lnTo>
                    <a:pt x="4555" y="220"/>
                  </a:lnTo>
                  <a:lnTo>
                    <a:pt x="4652" y="244"/>
                  </a:lnTo>
                  <a:lnTo>
                    <a:pt x="4701" y="268"/>
                  </a:lnTo>
                  <a:lnTo>
                    <a:pt x="4750" y="293"/>
                  </a:lnTo>
                  <a:lnTo>
                    <a:pt x="4798" y="268"/>
                  </a:lnTo>
                  <a:lnTo>
                    <a:pt x="4847" y="244"/>
                  </a:lnTo>
                  <a:lnTo>
                    <a:pt x="5018" y="195"/>
                  </a:lnTo>
                  <a:lnTo>
                    <a:pt x="5407" y="122"/>
                  </a:lnTo>
                  <a:lnTo>
                    <a:pt x="5821" y="25"/>
                  </a:lnTo>
                  <a:lnTo>
                    <a:pt x="6138"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grpSp>
      <p:grpSp>
        <p:nvGrpSpPr>
          <p:cNvPr id="114" name="Google Shape;114;p3"/>
          <p:cNvGrpSpPr/>
          <p:nvPr/>
        </p:nvGrpSpPr>
        <p:grpSpPr>
          <a:xfrm>
            <a:off x="3195637" y="3090862"/>
            <a:ext cx="334962" cy="333375"/>
            <a:chOff x="5941025" y="3634400"/>
            <a:chExt cx="467650" cy="467650"/>
          </a:xfrm>
        </p:grpSpPr>
        <p:sp>
          <p:nvSpPr>
            <p:cNvPr id="115" name="Google Shape;115;p3"/>
            <p:cNvSpPr/>
            <p:nvPr/>
          </p:nvSpPr>
          <p:spPr>
            <a:xfrm>
              <a:off x="5941025" y="3634400"/>
              <a:ext cx="467650" cy="467650"/>
            </a:xfrm>
            <a:custGeom>
              <a:rect b="b" l="l" r="r" t="t"/>
              <a:pathLst>
                <a:path extrusionOk="0" fill="none" h="18706" w="18706">
                  <a:moveTo>
                    <a:pt x="9353" y="1"/>
                  </a:moveTo>
                  <a:lnTo>
                    <a:pt x="9353" y="1"/>
                  </a:lnTo>
                  <a:lnTo>
                    <a:pt x="8866" y="25"/>
                  </a:lnTo>
                  <a:lnTo>
                    <a:pt x="8403" y="50"/>
                  </a:lnTo>
                  <a:lnTo>
                    <a:pt x="7940" y="123"/>
                  </a:lnTo>
                  <a:lnTo>
                    <a:pt x="7478" y="196"/>
                  </a:lnTo>
                  <a:lnTo>
                    <a:pt x="7015" y="293"/>
                  </a:lnTo>
                  <a:lnTo>
                    <a:pt x="6577" y="439"/>
                  </a:lnTo>
                  <a:lnTo>
                    <a:pt x="6138" y="585"/>
                  </a:lnTo>
                  <a:lnTo>
                    <a:pt x="5724" y="732"/>
                  </a:lnTo>
                  <a:lnTo>
                    <a:pt x="5310" y="926"/>
                  </a:lnTo>
                  <a:lnTo>
                    <a:pt x="4896" y="1146"/>
                  </a:lnTo>
                  <a:lnTo>
                    <a:pt x="4506" y="1365"/>
                  </a:lnTo>
                  <a:lnTo>
                    <a:pt x="4117" y="1608"/>
                  </a:lnTo>
                  <a:lnTo>
                    <a:pt x="3751" y="1876"/>
                  </a:lnTo>
                  <a:lnTo>
                    <a:pt x="3410" y="2144"/>
                  </a:lnTo>
                  <a:lnTo>
                    <a:pt x="3069" y="2436"/>
                  </a:lnTo>
                  <a:lnTo>
                    <a:pt x="2753" y="2753"/>
                  </a:lnTo>
                  <a:lnTo>
                    <a:pt x="2436" y="3070"/>
                  </a:lnTo>
                  <a:lnTo>
                    <a:pt x="2144" y="3411"/>
                  </a:lnTo>
                  <a:lnTo>
                    <a:pt x="1876" y="3752"/>
                  </a:lnTo>
                  <a:lnTo>
                    <a:pt x="1608" y="4117"/>
                  </a:lnTo>
                  <a:lnTo>
                    <a:pt x="1365" y="4507"/>
                  </a:lnTo>
                  <a:lnTo>
                    <a:pt x="1145" y="4896"/>
                  </a:lnTo>
                  <a:lnTo>
                    <a:pt x="926" y="5310"/>
                  </a:lnTo>
                  <a:lnTo>
                    <a:pt x="731" y="5724"/>
                  </a:lnTo>
                  <a:lnTo>
                    <a:pt x="585" y="6138"/>
                  </a:lnTo>
                  <a:lnTo>
                    <a:pt x="439" y="6577"/>
                  </a:lnTo>
                  <a:lnTo>
                    <a:pt x="293" y="7015"/>
                  </a:lnTo>
                  <a:lnTo>
                    <a:pt x="196" y="7478"/>
                  </a:lnTo>
                  <a:lnTo>
                    <a:pt x="123" y="7941"/>
                  </a:lnTo>
                  <a:lnTo>
                    <a:pt x="49" y="8403"/>
                  </a:lnTo>
                  <a:lnTo>
                    <a:pt x="25" y="8866"/>
                  </a:lnTo>
                  <a:lnTo>
                    <a:pt x="1" y="9353"/>
                  </a:lnTo>
                  <a:lnTo>
                    <a:pt x="25" y="9840"/>
                  </a:lnTo>
                  <a:lnTo>
                    <a:pt x="49" y="10303"/>
                  </a:lnTo>
                  <a:lnTo>
                    <a:pt x="123" y="10766"/>
                  </a:lnTo>
                  <a:lnTo>
                    <a:pt x="196" y="11229"/>
                  </a:lnTo>
                  <a:lnTo>
                    <a:pt x="293" y="11691"/>
                  </a:lnTo>
                  <a:lnTo>
                    <a:pt x="439" y="12130"/>
                  </a:lnTo>
                  <a:lnTo>
                    <a:pt x="585" y="12568"/>
                  </a:lnTo>
                  <a:lnTo>
                    <a:pt x="731" y="12982"/>
                  </a:lnTo>
                  <a:lnTo>
                    <a:pt x="926" y="13396"/>
                  </a:lnTo>
                  <a:lnTo>
                    <a:pt x="1145" y="13810"/>
                  </a:lnTo>
                  <a:lnTo>
                    <a:pt x="1365" y="14200"/>
                  </a:lnTo>
                  <a:lnTo>
                    <a:pt x="1608" y="14590"/>
                  </a:lnTo>
                  <a:lnTo>
                    <a:pt x="1876" y="14955"/>
                  </a:lnTo>
                  <a:lnTo>
                    <a:pt x="2144" y="15296"/>
                  </a:lnTo>
                  <a:lnTo>
                    <a:pt x="2436" y="15637"/>
                  </a:lnTo>
                  <a:lnTo>
                    <a:pt x="2753" y="15953"/>
                  </a:lnTo>
                  <a:lnTo>
                    <a:pt x="3069" y="16270"/>
                  </a:lnTo>
                  <a:lnTo>
                    <a:pt x="3410" y="16562"/>
                  </a:lnTo>
                  <a:lnTo>
                    <a:pt x="3751" y="16830"/>
                  </a:lnTo>
                  <a:lnTo>
                    <a:pt x="4117" y="17098"/>
                  </a:lnTo>
                  <a:lnTo>
                    <a:pt x="4506" y="17342"/>
                  </a:lnTo>
                  <a:lnTo>
                    <a:pt x="4896" y="17561"/>
                  </a:lnTo>
                  <a:lnTo>
                    <a:pt x="5310" y="17780"/>
                  </a:lnTo>
                  <a:lnTo>
                    <a:pt x="5724" y="17975"/>
                  </a:lnTo>
                  <a:lnTo>
                    <a:pt x="6138" y="18121"/>
                  </a:lnTo>
                  <a:lnTo>
                    <a:pt x="6577" y="18267"/>
                  </a:lnTo>
                  <a:lnTo>
                    <a:pt x="7015" y="18413"/>
                  </a:lnTo>
                  <a:lnTo>
                    <a:pt x="7478" y="18511"/>
                  </a:lnTo>
                  <a:lnTo>
                    <a:pt x="7940" y="18584"/>
                  </a:lnTo>
                  <a:lnTo>
                    <a:pt x="8403" y="18657"/>
                  </a:lnTo>
                  <a:lnTo>
                    <a:pt x="8866" y="18681"/>
                  </a:lnTo>
                  <a:lnTo>
                    <a:pt x="9353" y="18706"/>
                  </a:lnTo>
                  <a:lnTo>
                    <a:pt x="9840" y="18681"/>
                  </a:lnTo>
                  <a:lnTo>
                    <a:pt x="10303" y="18657"/>
                  </a:lnTo>
                  <a:lnTo>
                    <a:pt x="10766" y="18584"/>
                  </a:lnTo>
                  <a:lnTo>
                    <a:pt x="11228" y="18511"/>
                  </a:lnTo>
                  <a:lnTo>
                    <a:pt x="11691" y="18413"/>
                  </a:lnTo>
                  <a:lnTo>
                    <a:pt x="12130" y="18267"/>
                  </a:lnTo>
                  <a:lnTo>
                    <a:pt x="12568" y="18121"/>
                  </a:lnTo>
                  <a:lnTo>
                    <a:pt x="12982" y="17975"/>
                  </a:lnTo>
                  <a:lnTo>
                    <a:pt x="13396" y="17780"/>
                  </a:lnTo>
                  <a:lnTo>
                    <a:pt x="13810" y="17561"/>
                  </a:lnTo>
                  <a:lnTo>
                    <a:pt x="14200" y="17342"/>
                  </a:lnTo>
                  <a:lnTo>
                    <a:pt x="14589" y="17098"/>
                  </a:lnTo>
                  <a:lnTo>
                    <a:pt x="14955" y="16830"/>
                  </a:lnTo>
                  <a:lnTo>
                    <a:pt x="15296" y="16562"/>
                  </a:lnTo>
                  <a:lnTo>
                    <a:pt x="15637" y="16270"/>
                  </a:lnTo>
                  <a:lnTo>
                    <a:pt x="15953" y="15953"/>
                  </a:lnTo>
                  <a:lnTo>
                    <a:pt x="16270" y="15637"/>
                  </a:lnTo>
                  <a:lnTo>
                    <a:pt x="16562" y="15296"/>
                  </a:lnTo>
                  <a:lnTo>
                    <a:pt x="16830" y="14955"/>
                  </a:lnTo>
                  <a:lnTo>
                    <a:pt x="17098" y="14590"/>
                  </a:lnTo>
                  <a:lnTo>
                    <a:pt x="17341" y="14200"/>
                  </a:lnTo>
                  <a:lnTo>
                    <a:pt x="17561" y="13810"/>
                  </a:lnTo>
                  <a:lnTo>
                    <a:pt x="17780" y="13396"/>
                  </a:lnTo>
                  <a:lnTo>
                    <a:pt x="17975" y="12982"/>
                  </a:lnTo>
                  <a:lnTo>
                    <a:pt x="18121" y="12568"/>
                  </a:lnTo>
                  <a:lnTo>
                    <a:pt x="18267" y="12130"/>
                  </a:lnTo>
                  <a:lnTo>
                    <a:pt x="18413" y="11691"/>
                  </a:lnTo>
                  <a:lnTo>
                    <a:pt x="18511" y="11229"/>
                  </a:lnTo>
                  <a:lnTo>
                    <a:pt x="18584" y="10766"/>
                  </a:lnTo>
                  <a:lnTo>
                    <a:pt x="18657" y="10303"/>
                  </a:lnTo>
                  <a:lnTo>
                    <a:pt x="18681" y="9840"/>
                  </a:lnTo>
                  <a:lnTo>
                    <a:pt x="18705" y="9353"/>
                  </a:lnTo>
                  <a:lnTo>
                    <a:pt x="18681" y="8866"/>
                  </a:lnTo>
                  <a:lnTo>
                    <a:pt x="18657" y="8403"/>
                  </a:lnTo>
                  <a:lnTo>
                    <a:pt x="18584" y="7941"/>
                  </a:lnTo>
                  <a:lnTo>
                    <a:pt x="18511" y="7478"/>
                  </a:lnTo>
                  <a:lnTo>
                    <a:pt x="18413" y="7015"/>
                  </a:lnTo>
                  <a:lnTo>
                    <a:pt x="18267" y="6577"/>
                  </a:lnTo>
                  <a:lnTo>
                    <a:pt x="18121" y="6138"/>
                  </a:lnTo>
                  <a:lnTo>
                    <a:pt x="17975" y="5724"/>
                  </a:lnTo>
                  <a:lnTo>
                    <a:pt x="17780" y="5310"/>
                  </a:lnTo>
                  <a:lnTo>
                    <a:pt x="17561" y="4896"/>
                  </a:lnTo>
                  <a:lnTo>
                    <a:pt x="17341" y="4507"/>
                  </a:lnTo>
                  <a:lnTo>
                    <a:pt x="17098" y="4117"/>
                  </a:lnTo>
                  <a:lnTo>
                    <a:pt x="16830" y="3752"/>
                  </a:lnTo>
                  <a:lnTo>
                    <a:pt x="16562" y="3411"/>
                  </a:lnTo>
                  <a:lnTo>
                    <a:pt x="16270" y="3070"/>
                  </a:lnTo>
                  <a:lnTo>
                    <a:pt x="15953" y="2753"/>
                  </a:lnTo>
                  <a:lnTo>
                    <a:pt x="15637" y="2436"/>
                  </a:lnTo>
                  <a:lnTo>
                    <a:pt x="15296" y="2144"/>
                  </a:lnTo>
                  <a:lnTo>
                    <a:pt x="14955" y="1876"/>
                  </a:lnTo>
                  <a:lnTo>
                    <a:pt x="14589" y="1608"/>
                  </a:lnTo>
                  <a:lnTo>
                    <a:pt x="14200" y="1365"/>
                  </a:lnTo>
                  <a:lnTo>
                    <a:pt x="13810" y="1146"/>
                  </a:lnTo>
                  <a:lnTo>
                    <a:pt x="13396" y="926"/>
                  </a:lnTo>
                  <a:lnTo>
                    <a:pt x="12982" y="732"/>
                  </a:lnTo>
                  <a:lnTo>
                    <a:pt x="12568" y="585"/>
                  </a:lnTo>
                  <a:lnTo>
                    <a:pt x="12130" y="439"/>
                  </a:lnTo>
                  <a:lnTo>
                    <a:pt x="11691" y="293"/>
                  </a:lnTo>
                  <a:lnTo>
                    <a:pt x="11228" y="196"/>
                  </a:lnTo>
                  <a:lnTo>
                    <a:pt x="10766" y="123"/>
                  </a:lnTo>
                  <a:lnTo>
                    <a:pt x="10303" y="50"/>
                  </a:lnTo>
                  <a:lnTo>
                    <a:pt x="9840" y="25"/>
                  </a:lnTo>
                  <a:lnTo>
                    <a:pt x="9353" y="1"/>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6" name="Google Shape;116;p3"/>
            <p:cNvSpPr/>
            <p:nvPr/>
          </p:nvSpPr>
          <p:spPr>
            <a:xfrm>
              <a:off x="6211975" y="3753150"/>
              <a:ext cx="19525" cy="18900"/>
            </a:xfrm>
            <a:custGeom>
              <a:rect b="b" l="l" r="r" t="t"/>
              <a:pathLst>
                <a:path extrusionOk="0" fill="none" h="756" w="781">
                  <a:moveTo>
                    <a:pt x="585" y="0"/>
                  </a:moveTo>
                  <a:lnTo>
                    <a:pt x="585" y="0"/>
                  </a:lnTo>
                  <a:lnTo>
                    <a:pt x="658" y="24"/>
                  </a:lnTo>
                  <a:lnTo>
                    <a:pt x="707" y="49"/>
                  </a:lnTo>
                  <a:lnTo>
                    <a:pt x="756" y="122"/>
                  </a:lnTo>
                  <a:lnTo>
                    <a:pt x="780" y="195"/>
                  </a:lnTo>
                  <a:lnTo>
                    <a:pt x="756" y="268"/>
                  </a:lnTo>
                  <a:lnTo>
                    <a:pt x="707" y="390"/>
                  </a:lnTo>
                  <a:lnTo>
                    <a:pt x="658" y="487"/>
                  </a:lnTo>
                  <a:lnTo>
                    <a:pt x="585" y="560"/>
                  </a:lnTo>
                  <a:lnTo>
                    <a:pt x="488" y="633"/>
                  </a:lnTo>
                  <a:lnTo>
                    <a:pt x="390" y="706"/>
                  </a:lnTo>
                  <a:lnTo>
                    <a:pt x="293" y="755"/>
                  </a:lnTo>
                  <a:lnTo>
                    <a:pt x="196" y="755"/>
                  </a:lnTo>
                  <a:lnTo>
                    <a:pt x="122" y="755"/>
                  </a:lnTo>
                  <a:lnTo>
                    <a:pt x="74" y="706"/>
                  </a:lnTo>
                  <a:lnTo>
                    <a:pt x="25" y="633"/>
                  </a:lnTo>
                  <a:lnTo>
                    <a:pt x="1" y="560"/>
                  </a:lnTo>
                  <a:lnTo>
                    <a:pt x="25" y="487"/>
                  </a:lnTo>
                  <a:lnTo>
                    <a:pt x="74" y="390"/>
                  </a:lnTo>
                  <a:lnTo>
                    <a:pt x="122" y="268"/>
                  </a:lnTo>
                  <a:lnTo>
                    <a:pt x="196" y="195"/>
                  </a:lnTo>
                  <a:lnTo>
                    <a:pt x="293" y="122"/>
                  </a:lnTo>
                  <a:lnTo>
                    <a:pt x="390" y="49"/>
                  </a:lnTo>
                  <a:lnTo>
                    <a:pt x="488" y="24"/>
                  </a:lnTo>
                  <a:lnTo>
                    <a:pt x="585"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7" name="Google Shape;117;p3"/>
            <p:cNvSpPr/>
            <p:nvPr/>
          </p:nvSpPr>
          <p:spPr>
            <a:xfrm>
              <a:off x="5943475" y="3695900"/>
              <a:ext cx="177800" cy="351350"/>
            </a:xfrm>
            <a:custGeom>
              <a:rect b="b" l="l" r="r" t="t"/>
              <a:pathLst>
                <a:path extrusionOk="0" fill="none" h="14054" w="7112">
                  <a:moveTo>
                    <a:pt x="2582" y="780"/>
                  </a:moveTo>
                  <a:lnTo>
                    <a:pt x="2582" y="780"/>
                  </a:lnTo>
                  <a:lnTo>
                    <a:pt x="2752" y="780"/>
                  </a:lnTo>
                  <a:lnTo>
                    <a:pt x="2996" y="780"/>
                  </a:lnTo>
                  <a:lnTo>
                    <a:pt x="3215" y="829"/>
                  </a:lnTo>
                  <a:lnTo>
                    <a:pt x="3386" y="878"/>
                  </a:lnTo>
                  <a:lnTo>
                    <a:pt x="3507" y="951"/>
                  </a:lnTo>
                  <a:lnTo>
                    <a:pt x="3605" y="1024"/>
                  </a:lnTo>
                  <a:lnTo>
                    <a:pt x="3702" y="1048"/>
                  </a:lnTo>
                  <a:lnTo>
                    <a:pt x="3800" y="1024"/>
                  </a:lnTo>
                  <a:lnTo>
                    <a:pt x="3897" y="951"/>
                  </a:lnTo>
                  <a:lnTo>
                    <a:pt x="3970" y="878"/>
                  </a:lnTo>
                  <a:lnTo>
                    <a:pt x="4092" y="829"/>
                  </a:lnTo>
                  <a:lnTo>
                    <a:pt x="4189" y="780"/>
                  </a:lnTo>
                  <a:lnTo>
                    <a:pt x="4262" y="780"/>
                  </a:lnTo>
                  <a:lnTo>
                    <a:pt x="4384" y="731"/>
                  </a:lnTo>
                  <a:lnTo>
                    <a:pt x="4506" y="658"/>
                  </a:lnTo>
                  <a:lnTo>
                    <a:pt x="4676" y="537"/>
                  </a:lnTo>
                  <a:lnTo>
                    <a:pt x="4847" y="390"/>
                  </a:lnTo>
                  <a:lnTo>
                    <a:pt x="5042" y="244"/>
                  </a:lnTo>
                  <a:lnTo>
                    <a:pt x="5285" y="123"/>
                  </a:lnTo>
                  <a:lnTo>
                    <a:pt x="5529" y="49"/>
                  </a:lnTo>
                  <a:lnTo>
                    <a:pt x="5797" y="1"/>
                  </a:lnTo>
                  <a:lnTo>
                    <a:pt x="5894" y="25"/>
                  </a:lnTo>
                  <a:lnTo>
                    <a:pt x="5992" y="49"/>
                  </a:lnTo>
                  <a:lnTo>
                    <a:pt x="6040" y="74"/>
                  </a:lnTo>
                  <a:lnTo>
                    <a:pt x="6089" y="123"/>
                  </a:lnTo>
                  <a:lnTo>
                    <a:pt x="6089" y="171"/>
                  </a:lnTo>
                  <a:lnTo>
                    <a:pt x="6089" y="244"/>
                  </a:lnTo>
                  <a:lnTo>
                    <a:pt x="6040" y="317"/>
                  </a:lnTo>
                  <a:lnTo>
                    <a:pt x="5992" y="390"/>
                  </a:lnTo>
                  <a:lnTo>
                    <a:pt x="5845" y="561"/>
                  </a:lnTo>
                  <a:lnTo>
                    <a:pt x="5772" y="707"/>
                  </a:lnTo>
                  <a:lnTo>
                    <a:pt x="5748" y="853"/>
                  </a:lnTo>
                  <a:lnTo>
                    <a:pt x="5772" y="926"/>
                  </a:lnTo>
                  <a:lnTo>
                    <a:pt x="5797" y="951"/>
                  </a:lnTo>
                  <a:lnTo>
                    <a:pt x="5870" y="1048"/>
                  </a:lnTo>
                  <a:lnTo>
                    <a:pt x="5918" y="1145"/>
                  </a:lnTo>
                  <a:lnTo>
                    <a:pt x="5967" y="1243"/>
                  </a:lnTo>
                  <a:lnTo>
                    <a:pt x="5992" y="1340"/>
                  </a:lnTo>
                  <a:lnTo>
                    <a:pt x="5967" y="1438"/>
                  </a:lnTo>
                  <a:lnTo>
                    <a:pt x="5918" y="1535"/>
                  </a:lnTo>
                  <a:lnTo>
                    <a:pt x="5870" y="1633"/>
                  </a:lnTo>
                  <a:lnTo>
                    <a:pt x="5797" y="1730"/>
                  </a:lnTo>
                  <a:lnTo>
                    <a:pt x="5748" y="1754"/>
                  </a:lnTo>
                  <a:lnTo>
                    <a:pt x="5699" y="1754"/>
                  </a:lnTo>
                  <a:lnTo>
                    <a:pt x="5553" y="1754"/>
                  </a:lnTo>
                  <a:lnTo>
                    <a:pt x="5383" y="1657"/>
                  </a:lnTo>
                  <a:lnTo>
                    <a:pt x="5212" y="1535"/>
                  </a:lnTo>
                  <a:lnTo>
                    <a:pt x="5066" y="1389"/>
                  </a:lnTo>
                  <a:lnTo>
                    <a:pt x="4896" y="1316"/>
                  </a:lnTo>
                  <a:lnTo>
                    <a:pt x="4749" y="1292"/>
                  </a:lnTo>
                  <a:lnTo>
                    <a:pt x="4701" y="1316"/>
                  </a:lnTo>
                  <a:lnTo>
                    <a:pt x="4652" y="1340"/>
                  </a:lnTo>
                  <a:lnTo>
                    <a:pt x="4555" y="1413"/>
                  </a:lnTo>
                  <a:lnTo>
                    <a:pt x="4457" y="1486"/>
                  </a:lnTo>
                  <a:lnTo>
                    <a:pt x="4360" y="1511"/>
                  </a:lnTo>
                  <a:lnTo>
                    <a:pt x="4262" y="1535"/>
                  </a:lnTo>
                  <a:lnTo>
                    <a:pt x="4116" y="1559"/>
                  </a:lnTo>
                  <a:lnTo>
                    <a:pt x="4043" y="1584"/>
                  </a:lnTo>
                  <a:lnTo>
                    <a:pt x="3994" y="1633"/>
                  </a:lnTo>
                  <a:lnTo>
                    <a:pt x="3946" y="1657"/>
                  </a:lnTo>
                  <a:lnTo>
                    <a:pt x="3873" y="1681"/>
                  </a:lnTo>
                  <a:lnTo>
                    <a:pt x="3702" y="1730"/>
                  </a:lnTo>
                  <a:lnTo>
                    <a:pt x="3605" y="1730"/>
                  </a:lnTo>
                  <a:lnTo>
                    <a:pt x="3507" y="1779"/>
                  </a:lnTo>
                  <a:lnTo>
                    <a:pt x="3410" y="1827"/>
                  </a:lnTo>
                  <a:lnTo>
                    <a:pt x="3312" y="1900"/>
                  </a:lnTo>
                  <a:lnTo>
                    <a:pt x="3288" y="1949"/>
                  </a:lnTo>
                  <a:lnTo>
                    <a:pt x="3288" y="2022"/>
                  </a:lnTo>
                  <a:lnTo>
                    <a:pt x="3288" y="2144"/>
                  </a:lnTo>
                  <a:lnTo>
                    <a:pt x="3386" y="2314"/>
                  </a:lnTo>
                  <a:lnTo>
                    <a:pt x="3507" y="2485"/>
                  </a:lnTo>
                  <a:lnTo>
                    <a:pt x="3605" y="2558"/>
                  </a:lnTo>
                  <a:lnTo>
                    <a:pt x="3702" y="2582"/>
                  </a:lnTo>
                  <a:lnTo>
                    <a:pt x="3800" y="2607"/>
                  </a:lnTo>
                  <a:lnTo>
                    <a:pt x="3921" y="2607"/>
                  </a:lnTo>
                  <a:lnTo>
                    <a:pt x="4043" y="2582"/>
                  </a:lnTo>
                  <a:lnTo>
                    <a:pt x="4141" y="2534"/>
                  </a:lnTo>
                  <a:lnTo>
                    <a:pt x="4262" y="2461"/>
                  </a:lnTo>
                  <a:lnTo>
                    <a:pt x="4360" y="2388"/>
                  </a:lnTo>
                  <a:lnTo>
                    <a:pt x="4555" y="2193"/>
                  </a:lnTo>
                  <a:lnTo>
                    <a:pt x="4749" y="2047"/>
                  </a:lnTo>
                  <a:lnTo>
                    <a:pt x="4920" y="1949"/>
                  </a:lnTo>
                  <a:lnTo>
                    <a:pt x="5042" y="1900"/>
                  </a:lnTo>
                  <a:lnTo>
                    <a:pt x="5115" y="1925"/>
                  </a:lnTo>
                  <a:lnTo>
                    <a:pt x="5163" y="1974"/>
                  </a:lnTo>
                  <a:lnTo>
                    <a:pt x="5212" y="2022"/>
                  </a:lnTo>
                  <a:lnTo>
                    <a:pt x="5212" y="2095"/>
                  </a:lnTo>
                  <a:lnTo>
                    <a:pt x="5236" y="2168"/>
                  </a:lnTo>
                  <a:lnTo>
                    <a:pt x="5285" y="2241"/>
                  </a:lnTo>
                  <a:lnTo>
                    <a:pt x="5334" y="2266"/>
                  </a:lnTo>
                  <a:lnTo>
                    <a:pt x="5407" y="2290"/>
                  </a:lnTo>
                  <a:lnTo>
                    <a:pt x="5504" y="2314"/>
                  </a:lnTo>
                  <a:lnTo>
                    <a:pt x="5602" y="2339"/>
                  </a:lnTo>
                  <a:lnTo>
                    <a:pt x="5699" y="2412"/>
                  </a:lnTo>
                  <a:lnTo>
                    <a:pt x="5797" y="2485"/>
                  </a:lnTo>
                  <a:lnTo>
                    <a:pt x="5845" y="2558"/>
                  </a:lnTo>
                  <a:lnTo>
                    <a:pt x="5870" y="2680"/>
                  </a:lnTo>
                  <a:lnTo>
                    <a:pt x="5845" y="2777"/>
                  </a:lnTo>
                  <a:lnTo>
                    <a:pt x="5797" y="2850"/>
                  </a:lnTo>
                  <a:lnTo>
                    <a:pt x="5699" y="2923"/>
                  </a:lnTo>
                  <a:lnTo>
                    <a:pt x="5602" y="2996"/>
                  </a:lnTo>
                  <a:lnTo>
                    <a:pt x="5504" y="3045"/>
                  </a:lnTo>
                  <a:lnTo>
                    <a:pt x="5407" y="3045"/>
                  </a:lnTo>
                  <a:lnTo>
                    <a:pt x="5310" y="3069"/>
                  </a:lnTo>
                  <a:lnTo>
                    <a:pt x="5163" y="3167"/>
                  </a:lnTo>
                  <a:lnTo>
                    <a:pt x="4993" y="3289"/>
                  </a:lnTo>
                  <a:lnTo>
                    <a:pt x="4847" y="3435"/>
                  </a:lnTo>
                  <a:lnTo>
                    <a:pt x="4676" y="3581"/>
                  </a:lnTo>
                  <a:lnTo>
                    <a:pt x="4506" y="3703"/>
                  </a:lnTo>
                  <a:lnTo>
                    <a:pt x="4384" y="3776"/>
                  </a:lnTo>
                  <a:lnTo>
                    <a:pt x="4262" y="3800"/>
                  </a:lnTo>
                  <a:lnTo>
                    <a:pt x="4141" y="3849"/>
                  </a:lnTo>
                  <a:lnTo>
                    <a:pt x="3970" y="3971"/>
                  </a:lnTo>
                  <a:lnTo>
                    <a:pt x="3726" y="4165"/>
                  </a:lnTo>
                  <a:lnTo>
                    <a:pt x="3483" y="4409"/>
                  </a:lnTo>
                  <a:lnTo>
                    <a:pt x="3142" y="4750"/>
                  </a:lnTo>
                  <a:lnTo>
                    <a:pt x="3020" y="4847"/>
                  </a:lnTo>
                  <a:lnTo>
                    <a:pt x="2874" y="4969"/>
                  </a:lnTo>
                  <a:lnTo>
                    <a:pt x="2557" y="5164"/>
                  </a:lnTo>
                  <a:lnTo>
                    <a:pt x="2265" y="5286"/>
                  </a:lnTo>
                  <a:lnTo>
                    <a:pt x="2119" y="5310"/>
                  </a:lnTo>
                  <a:lnTo>
                    <a:pt x="1997" y="5335"/>
                  </a:lnTo>
                  <a:lnTo>
                    <a:pt x="1754" y="5335"/>
                  </a:lnTo>
                  <a:lnTo>
                    <a:pt x="1535" y="5383"/>
                  </a:lnTo>
                  <a:lnTo>
                    <a:pt x="1364" y="5456"/>
                  </a:lnTo>
                  <a:lnTo>
                    <a:pt x="1242" y="5529"/>
                  </a:lnTo>
                  <a:lnTo>
                    <a:pt x="1169" y="5602"/>
                  </a:lnTo>
                  <a:lnTo>
                    <a:pt x="1096" y="5700"/>
                  </a:lnTo>
                  <a:lnTo>
                    <a:pt x="1047" y="5797"/>
                  </a:lnTo>
                  <a:lnTo>
                    <a:pt x="1047" y="5895"/>
                  </a:lnTo>
                  <a:lnTo>
                    <a:pt x="1047" y="5992"/>
                  </a:lnTo>
                  <a:lnTo>
                    <a:pt x="1096" y="6090"/>
                  </a:lnTo>
                  <a:lnTo>
                    <a:pt x="1169" y="6187"/>
                  </a:lnTo>
                  <a:lnTo>
                    <a:pt x="1242" y="6284"/>
                  </a:lnTo>
                  <a:lnTo>
                    <a:pt x="1315" y="6357"/>
                  </a:lnTo>
                  <a:lnTo>
                    <a:pt x="1413" y="6406"/>
                  </a:lnTo>
                  <a:lnTo>
                    <a:pt x="1535" y="6455"/>
                  </a:lnTo>
                  <a:lnTo>
                    <a:pt x="1608" y="6455"/>
                  </a:lnTo>
                  <a:lnTo>
                    <a:pt x="1729" y="6504"/>
                  </a:lnTo>
                  <a:lnTo>
                    <a:pt x="1876" y="6601"/>
                  </a:lnTo>
                  <a:lnTo>
                    <a:pt x="2070" y="6747"/>
                  </a:lnTo>
                  <a:lnTo>
                    <a:pt x="2290" y="6942"/>
                  </a:lnTo>
                  <a:lnTo>
                    <a:pt x="2484" y="7137"/>
                  </a:lnTo>
                  <a:lnTo>
                    <a:pt x="2679" y="7283"/>
                  </a:lnTo>
                  <a:lnTo>
                    <a:pt x="2825" y="7380"/>
                  </a:lnTo>
                  <a:lnTo>
                    <a:pt x="2947" y="7405"/>
                  </a:lnTo>
                  <a:lnTo>
                    <a:pt x="3093" y="7380"/>
                  </a:lnTo>
                  <a:lnTo>
                    <a:pt x="3166" y="7356"/>
                  </a:lnTo>
                  <a:lnTo>
                    <a:pt x="3239" y="7332"/>
                  </a:lnTo>
                  <a:lnTo>
                    <a:pt x="3288" y="7283"/>
                  </a:lnTo>
                  <a:lnTo>
                    <a:pt x="3410" y="7259"/>
                  </a:lnTo>
                  <a:lnTo>
                    <a:pt x="3556" y="7234"/>
                  </a:lnTo>
                  <a:lnTo>
                    <a:pt x="3702" y="7234"/>
                  </a:lnTo>
                  <a:lnTo>
                    <a:pt x="3873" y="7234"/>
                  </a:lnTo>
                  <a:lnTo>
                    <a:pt x="4019" y="7283"/>
                  </a:lnTo>
                  <a:lnTo>
                    <a:pt x="4165" y="7332"/>
                  </a:lnTo>
                  <a:lnTo>
                    <a:pt x="4262" y="7429"/>
                  </a:lnTo>
                  <a:lnTo>
                    <a:pt x="4360" y="7502"/>
                  </a:lnTo>
                  <a:lnTo>
                    <a:pt x="4457" y="7551"/>
                  </a:lnTo>
                  <a:lnTo>
                    <a:pt x="4555" y="7600"/>
                  </a:lnTo>
                  <a:lnTo>
                    <a:pt x="4652" y="7600"/>
                  </a:lnTo>
                  <a:lnTo>
                    <a:pt x="4749" y="7648"/>
                  </a:lnTo>
                  <a:lnTo>
                    <a:pt x="4896" y="7721"/>
                  </a:lnTo>
                  <a:lnTo>
                    <a:pt x="5066" y="7843"/>
                  </a:lnTo>
                  <a:lnTo>
                    <a:pt x="5212" y="7989"/>
                  </a:lnTo>
                  <a:lnTo>
                    <a:pt x="5383" y="8135"/>
                  </a:lnTo>
                  <a:lnTo>
                    <a:pt x="5553" y="8257"/>
                  </a:lnTo>
                  <a:lnTo>
                    <a:pt x="5699" y="8330"/>
                  </a:lnTo>
                  <a:lnTo>
                    <a:pt x="5797" y="8355"/>
                  </a:lnTo>
                  <a:lnTo>
                    <a:pt x="5870" y="8379"/>
                  </a:lnTo>
                  <a:lnTo>
                    <a:pt x="5992" y="8428"/>
                  </a:lnTo>
                  <a:lnTo>
                    <a:pt x="6089" y="8476"/>
                  </a:lnTo>
                  <a:lnTo>
                    <a:pt x="6162" y="8549"/>
                  </a:lnTo>
                  <a:lnTo>
                    <a:pt x="6259" y="8622"/>
                  </a:lnTo>
                  <a:lnTo>
                    <a:pt x="6357" y="8695"/>
                  </a:lnTo>
                  <a:lnTo>
                    <a:pt x="6454" y="8720"/>
                  </a:lnTo>
                  <a:lnTo>
                    <a:pt x="6552" y="8744"/>
                  </a:lnTo>
                  <a:lnTo>
                    <a:pt x="6649" y="8769"/>
                  </a:lnTo>
                  <a:lnTo>
                    <a:pt x="6747" y="8793"/>
                  </a:lnTo>
                  <a:lnTo>
                    <a:pt x="6844" y="8866"/>
                  </a:lnTo>
                  <a:lnTo>
                    <a:pt x="6941" y="8939"/>
                  </a:lnTo>
                  <a:lnTo>
                    <a:pt x="7014" y="9036"/>
                  </a:lnTo>
                  <a:lnTo>
                    <a:pt x="7063" y="9134"/>
                  </a:lnTo>
                  <a:lnTo>
                    <a:pt x="7112" y="9231"/>
                  </a:lnTo>
                  <a:lnTo>
                    <a:pt x="7112" y="9304"/>
                  </a:lnTo>
                  <a:lnTo>
                    <a:pt x="7112" y="9402"/>
                  </a:lnTo>
                  <a:lnTo>
                    <a:pt x="7063" y="9499"/>
                  </a:lnTo>
                  <a:lnTo>
                    <a:pt x="7014" y="9597"/>
                  </a:lnTo>
                  <a:lnTo>
                    <a:pt x="6941" y="9694"/>
                  </a:lnTo>
                  <a:lnTo>
                    <a:pt x="6868" y="9791"/>
                  </a:lnTo>
                  <a:lnTo>
                    <a:pt x="6795" y="9889"/>
                  </a:lnTo>
                  <a:lnTo>
                    <a:pt x="6747" y="9986"/>
                  </a:lnTo>
                  <a:lnTo>
                    <a:pt x="6747" y="10084"/>
                  </a:lnTo>
                  <a:lnTo>
                    <a:pt x="6722" y="10181"/>
                  </a:lnTo>
                  <a:lnTo>
                    <a:pt x="6625" y="10327"/>
                  </a:lnTo>
                  <a:lnTo>
                    <a:pt x="6503" y="10473"/>
                  </a:lnTo>
                  <a:lnTo>
                    <a:pt x="6357" y="10644"/>
                  </a:lnTo>
                  <a:lnTo>
                    <a:pt x="6211" y="10814"/>
                  </a:lnTo>
                  <a:lnTo>
                    <a:pt x="6089" y="10961"/>
                  </a:lnTo>
                  <a:lnTo>
                    <a:pt x="6016" y="11107"/>
                  </a:lnTo>
                  <a:lnTo>
                    <a:pt x="5992" y="11204"/>
                  </a:lnTo>
                  <a:lnTo>
                    <a:pt x="5943" y="11326"/>
                  </a:lnTo>
                  <a:lnTo>
                    <a:pt x="5870" y="11472"/>
                  </a:lnTo>
                  <a:lnTo>
                    <a:pt x="5748" y="11618"/>
                  </a:lnTo>
                  <a:lnTo>
                    <a:pt x="5602" y="11789"/>
                  </a:lnTo>
                  <a:lnTo>
                    <a:pt x="5456" y="11935"/>
                  </a:lnTo>
                  <a:lnTo>
                    <a:pt x="5334" y="12105"/>
                  </a:lnTo>
                  <a:lnTo>
                    <a:pt x="5261" y="12251"/>
                  </a:lnTo>
                  <a:lnTo>
                    <a:pt x="5212" y="12349"/>
                  </a:lnTo>
                  <a:lnTo>
                    <a:pt x="5188" y="12446"/>
                  </a:lnTo>
                  <a:lnTo>
                    <a:pt x="5139" y="12568"/>
                  </a:lnTo>
                  <a:lnTo>
                    <a:pt x="5042" y="12714"/>
                  </a:lnTo>
                  <a:lnTo>
                    <a:pt x="4944" y="12836"/>
                  </a:lnTo>
                  <a:lnTo>
                    <a:pt x="4822" y="12958"/>
                  </a:lnTo>
                  <a:lnTo>
                    <a:pt x="4725" y="13079"/>
                  </a:lnTo>
                  <a:lnTo>
                    <a:pt x="4676" y="13201"/>
                  </a:lnTo>
                  <a:lnTo>
                    <a:pt x="4652" y="13299"/>
                  </a:lnTo>
                  <a:lnTo>
                    <a:pt x="4676" y="13469"/>
                  </a:lnTo>
                  <a:lnTo>
                    <a:pt x="4701" y="13542"/>
                  </a:lnTo>
                  <a:lnTo>
                    <a:pt x="4749" y="13591"/>
                  </a:lnTo>
                  <a:lnTo>
                    <a:pt x="4774" y="13640"/>
                  </a:lnTo>
                  <a:lnTo>
                    <a:pt x="4822" y="13713"/>
                  </a:lnTo>
                  <a:lnTo>
                    <a:pt x="4847" y="13883"/>
                  </a:lnTo>
                  <a:lnTo>
                    <a:pt x="4822" y="13956"/>
                  </a:lnTo>
                  <a:lnTo>
                    <a:pt x="4774" y="14005"/>
                  </a:lnTo>
                  <a:lnTo>
                    <a:pt x="4725" y="14054"/>
                  </a:lnTo>
                  <a:lnTo>
                    <a:pt x="4652" y="14054"/>
                  </a:lnTo>
                  <a:lnTo>
                    <a:pt x="4555" y="14054"/>
                  </a:lnTo>
                  <a:lnTo>
                    <a:pt x="4457" y="14005"/>
                  </a:lnTo>
                  <a:lnTo>
                    <a:pt x="4360" y="13956"/>
                  </a:lnTo>
                  <a:lnTo>
                    <a:pt x="4262" y="13883"/>
                  </a:lnTo>
                  <a:lnTo>
                    <a:pt x="4189" y="13761"/>
                  </a:lnTo>
                  <a:lnTo>
                    <a:pt x="4141" y="13615"/>
                  </a:lnTo>
                  <a:lnTo>
                    <a:pt x="4092" y="13469"/>
                  </a:lnTo>
                  <a:lnTo>
                    <a:pt x="4092" y="13299"/>
                  </a:lnTo>
                  <a:lnTo>
                    <a:pt x="4067" y="13152"/>
                  </a:lnTo>
                  <a:lnTo>
                    <a:pt x="4019" y="12982"/>
                  </a:lnTo>
                  <a:lnTo>
                    <a:pt x="3970" y="12836"/>
                  </a:lnTo>
                  <a:lnTo>
                    <a:pt x="3897" y="12738"/>
                  </a:lnTo>
                  <a:lnTo>
                    <a:pt x="3848" y="12690"/>
                  </a:lnTo>
                  <a:lnTo>
                    <a:pt x="3824" y="12592"/>
                  </a:lnTo>
                  <a:lnTo>
                    <a:pt x="3751" y="12349"/>
                  </a:lnTo>
                  <a:lnTo>
                    <a:pt x="3726" y="12056"/>
                  </a:lnTo>
                  <a:lnTo>
                    <a:pt x="3702" y="11716"/>
                  </a:lnTo>
                  <a:lnTo>
                    <a:pt x="3702" y="11472"/>
                  </a:lnTo>
                  <a:lnTo>
                    <a:pt x="3702" y="11301"/>
                  </a:lnTo>
                  <a:lnTo>
                    <a:pt x="3653" y="11107"/>
                  </a:lnTo>
                  <a:lnTo>
                    <a:pt x="3629" y="10936"/>
                  </a:lnTo>
                  <a:lnTo>
                    <a:pt x="3556" y="10741"/>
                  </a:lnTo>
                  <a:lnTo>
                    <a:pt x="3483" y="10571"/>
                  </a:lnTo>
                  <a:lnTo>
                    <a:pt x="3410" y="10425"/>
                  </a:lnTo>
                  <a:lnTo>
                    <a:pt x="3312" y="10279"/>
                  </a:lnTo>
                  <a:lnTo>
                    <a:pt x="3239" y="10181"/>
                  </a:lnTo>
                  <a:lnTo>
                    <a:pt x="3045" y="9962"/>
                  </a:lnTo>
                  <a:lnTo>
                    <a:pt x="2898" y="9767"/>
                  </a:lnTo>
                  <a:lnTo>
                    <a:pt x="2801" y="9621"/>
                  </a:lnTo>
                  <a:lnTo>
                    <a:pt x="2752" y="9499"/>
                  </a:lnTo>
                  <a:lnTo>
                    <a:pt x="2728" y="9353"/>
                  </a:lnTo>
                  <a:lnTo>
                    <a:pt x="2704" y="9280"/>
                  </a:lnTo>
                  <a:lnTo>
                    <a:pt x="2655" y="9231"/>
                  </a:lnTo>
                  <a:lnTo>
                    <a:pt x="2631" y="9158"/>
                  </a:lnTo>
                  <a:lnTo>
                    <a:pt x="2582" y="9036"/>
                  </a:lnTo>
                  <a:lnTo>
                    <a:pt x="2582" y="8890"/>
                  </a:lnTo>
                  <a:lnTo>
                    <a:pt x="2557" y="8744"/>
                  </a:lnTo>
                  <a:lnTo>
                    <a:pt x="2582" y="8598"/>
                  </a:lnTo>
                  <a:lnTo>
                    <a:pt x="2582" y="8452"/>
                  </a:lnTo>
                  <a:lnTo>
                    <a:pt x="2631" y="8330"/>
                  </a:lnTo>
                  <a:lnTo>
                    <a:pt x="2655" y="8281"/>
                  </a:lnTo>
                  <a:lnTo>
                    <a:pt x="2704" y="8208"/>
                  </a:lnTo>
                  <a:lnTo>
                    <a:pt x="2728" y="8160"/>
                  </a:lnTo>
                  <a:lnTo>
                    <a:pt x="2752" y="7989"/>
                  </a:lnTo>
                  <a:lnTo>
                    <a:pt x="2728" y="7819"/>
                  </a:lnTo>
                  <a:lnTo>
                    <a:pt x="2704" y="7746"/>
                  </a:lnTo>
                  <a:lnTo>
                    <a:pt x="2655" y="7697"/>
                  </a:lnTo>
                  <a:lnTo>
                    <a:pt x="2606" y="7673"/>
                  </a:lnTo>
                  <a:lnTo>
                    <a:pt x="2533" y="7624"/>
                  </a:lnTo>
                  <a:lnTo>
                    <a:pt x="2363" y="7600"/>
                  </a:lnTo>
                  <a:lnTo>
                    <a:pt x="2265" y="7575"/>
                  </a:lnTo>
                  <a:lnTo>
                    <a:pt x="2119" y="7502"/>
                  </a:lnTo>
                  <a:lnTo>
                    <a:pt x="1973" y="7380"/>
                  </a:lnTo>
                  <a:lnTo>
                    <a:pt x="1802" y="7234"/>
                  </a:lnTo>
                  <a:lnTo>
                    <a:pt x="1632" y="7088"/>
                  </a:lnTo>
                  <a:lnTo>
                    <a:pt x="1486" y="6966"/>
                  </a:lnTo>
                  <a:lnTo>
                    <a:pt x="1340" y="6869"/>
                  </a:lnTo>
                  <a:lnTo>
                    <a:pt x="1242" y="6845"/>
                  </a:lnTo>
                  <a:lnTo>
                    <a:pt x="1121" y="6796"/>
                  </a:lnTo>
                  <a:lnTo>
                    <a:pt x="926" y="6674"/>
                  </a:lnTo>
                  <a:lnTo>
                    <a:pt x="706" y="6504"/>
                  </a:lnTo>
                  <a:lnTo>
                    <a:pt x="463" y="6284"/>
                  </a:lnTo>
                  <a:lnTo>
                    <a:pt x="171" y="5919"/>
                  </a:lnTo>
                  <a:lnTo>
                    <a:pt x="0" y="5700"/>
                  </a:lnTo>
                  <a:lnTo>
                    <a:pt x="0" y="5724"/>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8" name="Google Shape;118;p3"/>
            <p:cNvSpPr/>
            <p:nvPr/>
          </p:nvSpPr>
          <p:spPr>
            <a:xfrm>
              <a:off x="6128575" y="3695900"/>
              <a:ext cx="86475" cy="47525"/>
            </a:xfrm>
            <a:custGeom>
              <a:rect b="b" l="l" r="r" t="t"/>
              <a:pathLst>
                <a:path extrusionOk="0" fill="none" h="1901" w="3459">
                  <a:moveTo>
                    <a:pt x="2022" y="1340"/>
                  </a:moveTo>
                  <a:lnTo>
                    <a:pt x="2022" y="1340"/>
                  </a:lnTo>
                  <a:lnTo>
                    <a:pt x="1924" y="1413"/>
                  </a:lnTo>
                  <a:lnTo>
                    <a:pt x="1827" y="1486"/>
                  </a:lnTo>
                  <a:lnTo>
                    <a:pt x="1729" y="1511"/>
                  </a:lnTo>
                  <a:lnTo>
                    <a:pt x="1632" y="1535"/>
                  </a:lnTo>
                  <a:lnTo>
                    <a:pt x="1559" y="1535"/>
                  </a:lnTo>
                  <a:lnTo>
                    <a:pt x="1461" y="1584"/>
                  </a:lnTo>
                  <a:lnTo>
                    <a:pt x="1340" y="1657"/>
                  </a:lnTo>
                  <a:lnTo>
                    <a:pt x="1267" y="1730"/>
                  </a:lnTo>
                  <a:lnTo>
                    <a:pt x="1169" y="1803"/>
                  </a:lnTo>
                  <a:lnTo>
                    <a:pt x="1072" y="1852"/>
                  </a:lnTo>
                  <a:lnTo>
                    <a:pt x="974" y="1900"/>
                  </a:lnTo>
                  <a:lnTo>
                    <a:pt x="877" y="1900"/>
                  </a:lnTo>
                  <a:lnTo>
                    <a:pt x="779" y="1900"/>
                  </a:lnTo>
                  <a:lnTo>
                    <a:pt x="682" y="1852"/>
                  </a:lnTo>
                  <a:lnTo>
                    <a:pt x="585" y="1803"/>
                  </a:lnTo>
                  <a:lnTo>
                    <a:pt x="512" y="1730"/>
                  </a:lnTo>
                  <a:lnTo>
                    <a:pt x="438" y="1633"/>
                  </a:lnTo>
                  <a:lnTo>
                    <a:pt x="414" y="1535"/>
                  </a:lnTo>
                  <a:lnTo>
                    <a:pt x="438" y="1438"/>
                  </a:lnTo>
                  <a:lnTo>
                    <a:pt x="512" y="1340"/>
                  </a:lnTo>
                  <a:lnTo>
                    <a:pt x="585" y="1243"/>
                  </a:lnTo>
                  <a:lnTo>
                    <a:pt x="633" y="1145"/>
                  </a:lnTo>
                  <a:lnTo>
                    <a:pt x="682" y="1048"/>
                  </a:lnTo>
                  <a:lnTo>
                    <a:pt x="682" y="951"/>
                  </a:lnTo>
                  <a:lnTo>
                    <a:pt x="658" y="804"/>
                  </a:lnTo>
                  <a:lnTo>
                    <a:pt x="633" y="731"/>
                  </a:lnTo>
                  <a:lnTo>
                    <a:pt x="585" y="683"/>
                  </a:lnTo>
                  <a:lnTo>
                    <a:pt x="536" y="634"/>
                  </a:lnTo>
                  <a:lnTo>
                    <a:pt x="463" y="610"/>
                  </a:lnTo>
                  <a:lnTo>
                    <a:pt x="317" y="585"/>
                  </a:lnTo>
                  <a:lnTo>
                    <a:pt x="146" y="561"/>
                  </a:lnTo>
                  <a:lnTo>
                    <a:pt x="73" y="512"/>
                  </a:lnTo>
                  <a:lnTo>
                    <a:pt x="24" y="488"/>
                  </a:lnTo>
                  <a:lnTo>
                    <a:pt x="0" y="439"/>
                  </a:lnTo>
                  <a:lnTo>
                    <a:pt x="24" y="366"/>
                  </a:lnTo>
                  <a:lnTo>
                    <a:pt x="49" y="293"/>
                  </a:lnTo>
                  <a:lnTo>
                    <a:pt x="122" y="196"/>
                  </a:lnTo>
                  <a:lnTo>
                    <a:pt x="171" y="171"/>
                  </a:lnTo>
                  <a:lnTo>
                    <a:pt x="268" y="123"/>
                  </a:lnTo>
                  <a:lnTo>
                    <a:pt x="512" y="74"/>
                  </a:lnTo>
                  <a:lnTo>
                    <a:pt x="804" y="25"/>
                  </a:lnTo>
                  <a:lnTo>
                    <a:pt x="1145" y="1"/>
                  </a:lnTo>
                  <a:lnTo>
                    <a:pt x="2509" y="1"/>
                  </a:lnTo>
                  <a:lnTo>
                    <a:pt x="2850" y="25"/>
                  </a:lnTo>
                  <a:lnTo>
                    <a:pt x="3142" y="49"/>
                  </a:lnTo>
                  <a:lnTo>
                    <a:pt x="3337" y="74"/>
                  </a:lnTo>
                  <a:lnTo>
                    <a:pt x="3434" y="98"/>
                  </a:lnTo>
                  <a:lnTo>
                    <a:pt x="3458" y="123"/>
                  </a:lnTo>
                  <a:lnTo>
                    <a:pt x="3434" y="171"/>
                  </a:lnTo>
                  <a:lnTo>
                    <a:pt x="3361" y="317"/>
                  </a:lnTo>
                  <a:lnTo>
                    <a:pt x="3239" y="488"/>
                  </a:lnTo>
                  <a:lnTo>
                    <a:pt x="3069" y="683"/>
                  </a:lnTo>
                  <a:lnTo>
                    <a:pt x="2874" y="853"/>
                  </a:lnTo>
                  <a:lnTo>
                    <a:pt x="2679" y="999"/>
                  </a:lnTo>
                  <a:lnTo>
                    <a:pt x="2509" y="1121"/>
                  </a:lnTo>
                  <a:lnTo>
                    <a:pt x="2411" y="1145"/>
                  </a:lnTo>
                  <a:lnTo>
                    <a:pt x="2314" y="1170"/>
                  </a:lnTo>
                  <a:lnTo>
                    <a:pt x="2216" y="1194"/>
                  </a:lnTo>
                  <a:lnTo>
                    <a:pt x="2119" y="1267"/>
                  </a:lnTo>
                  <a:lnTo>
                    <a:pt x="2022" y="134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19" name="Google Shape;119;p3"/>
            <p:cNvSpPr/>
            <p:nvPr/>
          </p:nvSpPr>
          <p:spPr>
            <a:xfrm>
              <a:off x="6357500" y="3940075"/>
              <a:ext cx="18900" cy="34725"/>
            </a:xfrm>
            <a:custGeom>
              <a:rect b="b" l="l" r="r" t="t"/>
              <a:pathLst>
                <a:path extrusionOk="0" fill="none" h="1389" w="756">
                  <a:moveTo>
                    <a:pt x="585" y="682"/>
                  </a:moveTo>
                  <a:lnTo>
                    <a:pt x="585" y="682"/>
                  </a:lnTo>
                  <a:lnTo>
                    <a:pt x="512" y="779"/>
                  </a:lnTo>
                  <a:lnTo>
                    <a:pt x="439" y="877"/>
                  </a:lnTo>
                  <a:lnTo>
                    <a:pt x="390" y="974"/>
                  </a:lnTo>
                  <a:lnTo>
                    <a:pt x="390" y="1072"/>
                  </a:lnTo>
                  <a:lnTo>
                    <a:pt x="366" y="1218"/>
                  </a:lnTo>
                  <a:lnTo>
                    <a:pt x="317" y="1291"/>
                  </a:lnTo>
                  <a:lnTo>
                    <a:pt x="293" y="1364"/>
                  </a:lnTo>
                  <a:lnTo>
                    <a:pt x="244" y="1388"/>
                  </a:lnTo>
                  <a:lnTo>
                    <a:pt x="195" y="1388"/>
                  </a:lnTo>
                  <a:lnTo>
                    <a:pt x="147" y="1388"/>
                  </a:lnTo>
                  <a:lnTo>
                    <a:pt x="98" y="1364"/>
                  </a:lnTo>
                  <a:lnTo>
                    <a:pt x="74" y="1291"/>
                  </a:lnTo>
                  <a:lnTo>
                    <a:pt x="25" y="1169"/>
                  </a:lnTo>
                  <a:lnTo>
                    <a:pt x="25" y="1023"/>
                  </a:lnTo>
                  <a:lnTo>
                    <a:pt x="1" y="877"/>
                  </a:lnTo>
                  <a:lnTo>
                    <a:pt x="25" y="706"/>
                  </a:lnTo>
                  <a:lnTo>
                    <a:pt x="98" y="536"/>
                  </a:lnTo>
                  <a:lnTo>
                    <a:pt x="171" y="365"/>
                  </a:lnTo>
                  <a:lnTo>
                    <a:pt x="293" y="219"/>
                  </a:lnTo>
                  <a:lnTo>
                    <a:pt x="415" y="122"/>
                  </a:lnTo>
                  <a:lnTo>
                    <a:pt x="512" y="49"/>
                  </a:lnTo>
                  <a:lnTo>
                    <a:pt x="609" y="0"/>
                  </a:lnTo>
                  <a:lnTo>
                    <a:pt x="682" y="24"/>
                  </a:lnTo>
                  <a:lnTo>
                    <a:pt x="707" y="73"/>
                  </a:lnTo>
                  <a:lnTo>
                    <a:pt x="731" y="146"/>
                  </a:lnTo>
                  <a:lnTo>
                    <a:pt x="756" y="317"/>
                  </a:lnTo>
                  <a:lnTo>
                    <a:pt x="756" y="390"/>
                  </a:lnTo>
                  <a:lnTo>
                    <a:pt x="707" y="487"/>
                  </a:lnTo>
                  <a:lnTo>
                    <a:pt x="658" y="609"/>
                  </a:lnTo>
                  <a:lnTo>
                    <a:pt x="585" y="682"/>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20" name="Google Shape;120;p3"/>
            <p:cNvSpPr/>
            <p:nvPr/>
          </p:nvSpPr>
          <p:spPr>
            <a:xfrm>
              <a:off x="6202850" y="3720875"/>
              <a:ext cx="204000" cy="278875"/>
            </a:xfrm>
            <a:custGeom>
              <a:rect b="b" l="l" r="r" t="t"/>
              <a:pathLst>
                <a:path extrusionOk="0" fill="none" h="11155" w="8160">
                  <a:moveTo>
                    <a:pt x="8159" y="4774"/>
                  </a:moveTo>
                  <a:lnTo>
                    <a:pt x="8159" y="4774"/>
                  </a:lnTo>
                  <a:lnTo>
                    <a:pt x="7599" y="4701"/>
                  </a:lnTo>
                  <a:lnTo>
                    <a:pt x="7283" y="4652"/>
                  </a:lnTo>
                  <a:lnTo>
                    <a:pt x="7136" y="4603"/>
                  </a:lnTo>
                  <a:lnTo>
                    <a:pt x="7088" y="4579"/>
                  </a:lnTo>
                  <a:lnTo>
                    <a:pt x="7015" y="4555"/>
                  </a:lnTo>
                  <a:lnTo>
                    <a:pt x="6844" y="4530"/>
                  </a:lnTo>
                  <a:lnTo>
                    <a:pt x="6747" y="4506"/>
                  </a:lnTo>
                  <a:lnTo>
                    <a:pt x="6649" y="4457"/>
                  </a:lnTo>
                  <a:lnTo>
                    <a:pt x="6552" y="4409"/>
                  </a:lnTo>
                  <a:lnTo>
                    <a:pt x="6454" y="4336"/>
                  </a:lnTo>
                  <a:lnTo>
                    <a:pt x="6381" y="4262"/>
                  </a:lnTo>
                  <a:lnTo>
                    <a:pt x="6308" y="4214"/>
                  </a:lnTo>
                  <a:lnTo>
                    <a:pt x="6235" y="4214"/>
                  </a:lnTo>
                  <a:lnTo>
                    <a:pt x="6187" y="4238"/>
                  </a:lnTo>
                  <a:lnTo>
                    <a:pt x="6162" y="4287"/>
                  </a:lnTo>
                  <a:lnTo>
                    <a:pt x="6162" y="4360"/>
                  </a:lnTo>
                  <a:lnTo>
                    <a:pt x="6211" y="4433"/>
                  </a:lnTo>
                  <a:lnTo>
                    <a:pt x="6284" y="4530"/>
                  </a:lnTo>
                  <a:lnTo>
                    <a:pt x="6357" y="4603"/>
                  </a:lnTo>
                  <a:lnTo>
                    <a:pt x="6454" y="4652"/>
                  </a:lnTo>
                  <a:lnTo>
                    <a:pt x="6576" y="4701"/>
                  </a:lnTo>
                  <a:lnTo>
                    <a:pt x="6649" y="4701"/>
                  </a:lnTo>
                  <a:lnTo>
                    <a:pt x="6747" y="4725"/>
                  </a:lnTo>
                  <a:lnTo>
                    <a:pt x="6844" y="4774"/>
                  </a:lnTo>
                  <a:lnTo>
                    <a:pt x="6942" y="4823"/>
                  </a:lnTo>
                  <a:lnTo>
                    <a:pt x="7039" y="4896"/>
                  </a:lnTo>
                  <a:lnTo>
                    <a:pt x="7063" y="4944"/>
                  </a:lnTo>
                  <a:lnTo>
                    <a:pt x="7088" y="4993"/>
                  </a:lnTo>
                  <a:lnTo>
                    <a:pt x="7063" y="5139"/>
                  </a:lnTo>
                  <a:lnTo>
                    <a:pt x="6966" y="5310"/>
                  </a:lnTo>
                  <a:lnTo>
                    <a:pt x="6844" y="5480"/>
                  </a:lnTo>
                  <a:lnTo>
                    <a:pt x="6674" y="5626"/>
                  </a:lnTo>
                  <a:lnTo>
                    <a:pt x="6528" y="5748"/>
                  </a:lnTo>
                  <a:lnTo>
                    <a:pt x="6381" y="5821"/>
                  </a:lnTo>
                  <a:lnTo>
                    <a:pt x="6284" y="5846"/>
                  </a:lnTo>
                  <a:lnTo>
                    <a:pt x="6113" y="5870"/>
                  </a:lnTo>
                  <a:lnTo>
                    <a:pt x="6040" y="5894"/>
                  </a:lnTo>
                  <a:lnTo>
                    <a:pt x="5992" y="5943"/>
                  </a:lnTo>
                  <a:lnTo>
                    <a:pt x="5943" y="5967"/>
                  </a:lnTo>
                  <a:lnTo>
                    <a:pt x="5894" y="5992"/>
                  </a:lnTo>
                  <a:lnTo>
                    <a:pt x="5846" y="5967"/>
                  </a:lnTo>
                  <a:lnTo>
                    <a:pt x="5797" y="5943"/>
                  </a:lnTo>
                  <a:lnTo>
                    <a:pt x="5773" y="5894"/>
                  </a:lnTo>
                  <a:lnTo>
                    <a:pt x="5724" y="5821"/>
                  </a:lnTo>
                  <a:lnTo>
                    <a:pt x="5699" y="5651"/>
                  </a:lnTo>
                  <a:lnTo>
                    <a:pt x="5675" y="5553"/>
                  </a:lnTo>
                  <a:lnTo>
                    <a:pt x="5602" y="5407"/>
                  </a:lnTo>
                  <a:lnTo>
                    <a:pt x="5480" y="5261"/>
                  </a:lnTo>
                  <a:lnTo>
                    <a:pt x="5334" y="5091"/>
                  </a:lnTo>
                  <a:lnTo>
                    <a:pt x="5188" y="4920"/>
                  </a:lnTo>
                  <a:lnTo>
                    <a:pt x="5066" y="4774"/>
                  </a:lnTo>
                  <a:lnTo>
                    <a:pt x="4969" y="4628"/>
                  </a:lnTo>
                  <a:lnTo>
                    <a:pt x="4944" y="4530"/>
                  </a:lnTo>
                  <a:lnTo>
                    <a:pt x="4944" y="4457"/>
                  </a:lnTo>
                  <a:lnTo>
                    <a:pt x="4920" y="4409"/>
                  </a:lnTo>
                  <a:lnTo>
                    <a:pt x="4896" y="4409"/>
                  </a:lnTo>
                  <a:lnTo>
                    <a:pt x="4847" y="4433"/>
                  </a:lnTo>
                  <a:lnTo>
                    <a:pt x="4823" y="4482"/>
                  </a:lnTo>
                  <a:lnTo>
                    <a:pt x="4774" y="4555"/>
                  </a:lnTo>
                  <a:lnTo>
                    <a:pt x="4750" y="4701"/>
                  </a:lnTo>
                  <a:lnTo>
                    <a:pt x="4774" y="4798"/>
                  </a:lnTo>
                  <a:lnTo>
                    <a:pt x="4847" y="4920"/>
                  </a:lnTo>
                  <a:lnTo>
                    <a:pt x="4920" y="5066"/>
                  </a:lnTo>
                  <a:lnTo>
                    <a:pt x="5042" y="5188"/>
                  </a:lnTo>
                  <a:lnTo>
                    <a:pt x="5139" y="5310"/>
                  </a:lnTo>
                  <a:lnTo>
                    <a:pt x="5237" y="5431"/>
                  </a:lnTo>
                  <a:lnTo>
                    <a:pt x="5310" y="5553"/>
                  </a:lnTo>
                  <a:lnTo>
                    <a:pt x="5334" y="5651"/>
                  </a:lnTo>
                  <a:lnTo>
                    <a:pt x="5334" y="5748"/>
                  </a:lnTo>
                  <a:lnTo>
                    <a:pt x="5383" y="5846"/>
                  </a:lnTo>
                  <a:lnTo>
                    <a:pt x="5432" y="5943"/>
                  </a:lnTo>
                  <a:lnTo>
                    <a:pt x="5505" y="6040"/>
                  </a:lnTo>
                  <a:lnTo>
                    <a:pt x="5626" y="6113"/>
                  </a:lnTo>
                  <a:lnTo>
                    <a:pt x="5773" y="6162"/>
                  </a:lnTo>
                  <a:lnTo>
                    <a:pt x="5919" y="6211"/>
                  </a:lnTo>
                  <a:lnTo>
                    <a:pt x="6089" y="6235"/>
                  </a:lnTo>
                  <a:lnTo>
                    <a:pt x="6235" y="6235"/>
                  </a:lnTo>
                  <a:lnTo>
                    <a:pt x="6357" y="6284"/>
                  </a:lnTo>
                  <a:lnTo>
                    <a:pt x="6430" y="6333"/>
                  </a:lnTo>
                  <a:lnTo>
                    <a:pt x="6454" y="6381"/>
                  </a:lnTo>
                  <a:lnTo>
                    <a:pt x="6454" y="6430"/>
                  </a:lnTo>
                  <a:lnTo>
                    <a:pt x="6430" y="6527"/>
                  </a:lnTo>
                  <a:lnTo>
                    <a:pt x="6308" y="6722"/>
                  </a:lnTo>
                  <a:lnTo>
                    <a:pt x="6113" y="6941"/>
                  </a:lnTo>
                  <a:lnTo>
                    <a:pt x="5894" y="7185"/>
                  </a:lnTo>
                  <a:lnTo>
                    <a:pt x="5675" y="7429"/>
                  </a:lnTo>
                  <a:lnTo>
                    <a:pt x="5505" y="7696"/>
                  </a:lnTo>
                  <a:lnTo>
                    <a:pt x="5358" y="7940"/>
                  </a:lnTo>
                  <a:lnTo>
                    <a:pt x="5334" y="8037"/>
                  </a:lnTo>
                  <a:lnTo>
                    <a:pt x="5334" y="8135"/>
                  </a:lnTo>
                  <a:lnTo>
                    <a:pt x="5334" y="8281"/>
                  </a:lnTo>
                  <a:lnTo>
                    <a:pt x="5358" y="8427"/>
                  </a:lnTo>
                  <a:lnTo>
                    <a:pt x="5383" y="8525"/>
                  </a:lnTo>
                  <a:lnTo>
                    <a:pt x="5432" y="8598"/>
                  </a:lnTo>
                  <a:lnTo>
                    <a:pt x="5456" y="8646"/>
                  </a:lnTo>
                  <a:lnTo>
                    <a:pt x="5480" y="8719"/>
                  </a:lnTo>
                  <a:lnTo>
                    <a:pt x="5505" y="8890"/>
                  </a:lnTo>
                  <a:lnTo>
                    <a:pt x="5480" y="8987"/>
                  </a:lnTo>
                  <a:lnTo>
                    <a:pt x="5383" y="9158"/>
                  </a:lnTo>
                  <a:lnTo>
                    <a:pt x="5237" y="9353"/>
                  </a:lnTo>
                  <a:lnTo>
                    <a:pt x="5042" y="9547"/>
                  </a:lnTo>
                  <a:lnTo>
                    <a:pt x="4847" y="9742"/>
                  </a:lnTo>
                  <a:lnTo>
                    <a:pt x="4701" y="9937"/>
                  </a:lnTo>
                  <a:lnTo>
                    <a:pt x="4603" y="10108"/>
                  </a:lnTo>
                  <a:lnTo>
                    <a:pt x="4555" y="10205"/>
                  </a:lnTo>
                  <a:lnTo>
                    <a:pt x="4530" y="10327"/>
                  </a:lnTo>
                  <a:lnTo>
                    <a:pt x="4457" y="10473"/>
                  </a:lnTo>
                  <a:lnTo>
                    <a:pt x="4336" y="10619"/>
                  </a:lnTo>
                  <a:lnTo>
                    <a:pt x="4189" y="10790"/>
                  </a:lnTo>
                  <a:lnTo>
                    <a:pt x="4019" y="10936"/>
                  </a:lnTo>
                  <a:lnTo>
                    <a:pt x="3873" y="11057"/>
                  </a:lnTo>
                  <a:lnTo>
                    <a:pt x="3727" y="11131"/>
                  </a:lnTo>
                  <a:lnTo>
                    <a:pt x="3605" y="11155"/>
                  </a:lnTo>
                  <a:lnTo>
                    <a:pt x="3532" y="11155"/>
                  </a:lnTo>
                  <a:lnTo>
                    <a:pt x="3434" y="11106"/>
                  </a:lnTo>
                  <a:lnTo>
                    <a:pt x="3337" y="11057"/>
                  </a:lnTo>
                  <a:lnTo>
                    <a:pt x="3240" y="10984"/>
                  </a:lnTo>
                  <a:lnTo>
                    <a:pt x="3167" y="10887"/>
                  </a:lnTo>
                  <a:lnTo>
                    <a:pt x="3093" y="10790"/>
                  </a:lnTo>
                  <a:lnTo>
                    <a:pt x="3069" y="10692"/>
                  </a:lnTo>
                  <a:lnTo>
                    <a:pt x="3045" y="10595"/>
                  </a:lnTo>
                  <a:lnTo>
                    <a:pt x="3020" y="10424"/>
                  </a:lnTo>
                  <a:lnTo>
                    <a:pt x="2996" y="10351"/>
                  </a:lnTo>
                  <a:lnTo>
                    <a:pt x="2947" y="10302"/>
                  </a:lnTo>
                  <a:lnTo>
                    <a:pt x="2923" y="10254"/>
                  </a:lnTo>
                  <a:lnTo>
                    <a:pt x="2874" y="10181"/>
                  </a:lnTo>
                  <a:lnTo>
                    <a:pt x="2850" y="10035"/>
                  </a:lnTo>
                  <a:lnTo>
                    <a:pt x="2826" y="9864"/>
                  </a:lnTo>
                  <a:lnTo>
                    <a:pt x="2801" y="9791"/>
                  </a:lnTo>
                  <a:lnTo>
                    <a:pt x="2752" y="9742"/>
                  </a:lnTo>
                  <a:lnTo>
                    <a:pt x="2728" y="9669"/>
                  </a:lnTo>
                  <a:lnTo>
                    <a:pt x="2704" y="9572"/>
                  </a:lnTo>
                  <a:lnTo>
                    <a:pt x="2679" y="9426"/>
                  </a:lnTo>
                  <a:lnTo>
                    <a:pt x="2655" y="9255"/>
                  </a:lnTo>
                  <a:lnTo>
                    <a:pt x="2679" y="9109"/>
                  </a:lnTo>
                  <a:lnTo>
                    <a:pt x="2704" y="8963"/>
                  </a:lnTo>
                  <a:lnTo>
                    <a:pt x="2728" y="8866"/>
                  </a:lnTo>
                  <a:lnTo>
                    <a:pt x="2752" y="8792"/>
                  </a:lnTo>
                  <a:lnTo>
                    <a:pt x="2801" y="8744"/>
                  </a:lnTo>
                  <a:lnTo>
                    <a:pt x="2826" y="8671"/>
                  </a:lnTo>
                  <a:lnTo>
                    <a:pt x="2850" y="8500"/>
                  </a:lnTo>
                  <a:lnTo>
                    <a:pt x="2826" y="8403"/>
                  </a:lnTo>
                  <a:lnTo>
                    <a:pt x="2777" y="8281"/>
                  </a:lnTo>
                  <a:lnTo>
                    <a:pt x="2679" y="8159"/>
                  </a:lnTo>
                  <a:lnTo>
                    <a:pt x="2582" y="8037"/>
                  </a:lnTo>
                  <a:lnTo>
                    <a:pt x="2460" y="7891"/>
                  </a:lnTo>
                  <a:lnTo>
                    <a:pt x="2363" y="7721"/>
                  </a:lnTo>
                  <a:lnTo>
                    <a:pt x="2314" y="7526"/>
                  </a:lnTo>
                  <a:lnTo>
                    <a:pt x="2290" y="7356"/>
                  </a:lnTo>
                  <a:lnTo>
                    <a:pt x="2290" y="7209"/>
                  </a:lnTo>
                  <a:lnTo>
                    <a:pt x="2265" y="7063"/>
                  </a:lnTo>
                  <a:lnTo>
                    <a:pt x="2217" y="6966"/>
                  </a:lnTo>
                  <a:lnTo>
                    <a:pt x="2192" y="6893"/>
                  </a:lnTo>
                  <a:lnTo>
                    <a:pt x="2144" y="6844"/>
                  </a:lnTo>
                  <a:lnTo>
                    <a:pt x="2071" y="6820"/>
                  </a:lnTo>
                  <a:lnTo>
                    <a:pt x="1900" y="6795"/>
                  </a:lnTo>
                  <a:lnTo>
                    <a:pt x="1754" y="6820"/>
                  </a:lnTo>
                  <a:lnTo>
                    <a:pt x="1681" y="6844"/>
                  </a:lnTo>
                  <a:lnTo>
                    <a:pt x="1632" y="6893"/>
                  </a:lnTo>
                  <a:lnTo>
                    <a:pt x="1559" y="6941"/>
                  </a:lnTo>
                  <a:lnTo>
                    <a:pt x="1437" y="6966"/>
                  </a:lnTo>
                  <a:lnTo>
                    <a:pt x="1291" y="6990"/>
                  </a:lnTo>
                  <a:lnTo>
                    <a:pt x="1145" y="6990"/>
                  </a:lnTo>
                  <a:lnTo>
                    <a:pt x="975" y="6966"/>
                  </a:lnTo>
                  <a:lnTo>
                    <a:pt x="780" y="6868"/>
                  </a:lnTo>
                  <a:lnTo>
                    <a:pt x="561" y="6747"/>
                  </a:lnTo>
                  <a:lnTo>
                    <a:pt x="390" y="6601"/>
                  </a:lnTo>
                  <a:lnTo>
                    <a:pt x="317" y="6527"/>
                  </a:lnTo>
                  <a:lnTo>
                    <a:pt x="244" y="6406"/>
                  </a:lnTo>
                  <a:lnTo>
                    <a:pt x="122" y="6113"/>
                  </a:lnTo>
                  <a:lnTo>
                    <a:pt x="49" y="5797"/>
                  </a:lnTo>
                  <a:lnTo>
                    <a:pt x="0" y="5480"/>
                  </a:lnTo>
                  <a:lnTo>
                    <a:pt x="25" y="5310"/>
                  </a:lnTo>
                  <a:lnTo>
                    <a:pt x="49" y="5139"/>
                  </a:lnTo>
                  <a:lnTo>
                    <a:pt x="147" y="4798"/>
                  </a:lnTo>
                  <a:lnTo>
                    <a:pt x="220" y="4628"/>
                  </a:lnTo>
                  <a:lnTo>
                    <a:pt x="293" y="4482"/>
                  </a:lnTo>
                  <a:lnTo>
                    <a:pt x="390" y="4336"/>
                  </a:lnTo>
                  <a:lnTo>
                    <a:pt x="487" y="4238"/>
                  </a:lnTo>
                  <a:lnTo>
                    <a:pt x="682" y="4043"/>
                  </a:lnTo>
                  <a:lnTo>
                    <a:pt x="877" y="3897"/>
                  </a:lnTo>
                  <a:lnTo>
                    <a:pt x="1048" y="3800"/>
                  </a:lnTo>
                  <a:lnTo>
                    <a:pt x="1145" y="3751"/>
                  </a:lnTo>
                  <a:lnTo>
                    <a:pt x="1316" y="3727"/>
                  </a:lnTo>
                  <a:lnTo>
                    <a:pt x="1389" y="3702"/>
                  </a:lnTo>
                  <a:lnTo>
                    <a:pt x="1437" y="3654"/>
                  </a:lnTo>
                  <a:lnTo>
                    <a:pt x="1510" y="3629"/>
                  </a:lnTo>
                  <a:lnTo>
                    <a:pt x="1608" y="3605"/>
                  </a:lnTo>
                  <a:lnTo>
                    <a:pt x="1754" y="3581"/>
                  </a:lnTo>
                  <a:lnTo>
                    <a:pt x="1900" y="3581"/>
                  </a:lnTo>
                  <a:lnTo>
                    <a:pt x="2071" y="3581"/>
                  </a:lnTo>
                  <a:lnTo>
                    <a:pt x="2241" y="3629"/>
                  </a:lnTo>
                  <a:lnTo>
                    <a:pt x="2363" y="3678"/>
                  </a:lnTo>
                  <a:lnTo>
                    <a:pt x="2485" y="3751"/>
                  </a:lnTo>
                  <a:lnTo>
                    <a:pt x="2558" y="3824"/>
                  </a:lnTo>
                  <a:lnTo>
                    <a:pt x="2655" y="3897"/>
                  </a:lnTo>
                  <a:lnTo>
                    <a:pt x="2777" y="3946"/>
                  </a:lnTo>
                  <a:lnTo>
                    <a:pt x="2850" y="3946"/>
                  </a:lnTo>
                  <a:lnTo>
                    <a:pt x="3020" y="3970"/>
                  </a:lnTo>
                  <a:lnTo>
                    <a:pt x="3093" y="4019"/>
                  </a:lnTo>
                  <a:lnTo>
                    <a:pt x="3142" y="4043"/>
                  </a:lnTo>
                  <a:lnTo>
                    <a:pt x="3191" y="4068"/>
                  </a:lnTo>
                  <a:lnTo>
                    <a:pt x="3240" y="4092"/>
                  </a:lnTo>
                  <a:lnTo>
                    <a:pt x="3288" y="4068"/>
                  </a:lnTo>
                  <a:lnTo>
                    <a:pt x="3337" y="4043"/>
                  </a:lnTo>
                  <a:lnTo>
                    <a:pt x="3386" y="4019"/>
                  </a:lnTo>
                  <a:lnTo>
                    <a:pt x="3459" y="3970"/>
                  </a:lnTo>
                  <a:lnTo>
                    <a:pt x="3605" y="3946"/>
                  </a:lnTo>
                  <a:lnTo>
                    <a:pt x="3775" y="3970"/>
                  </a:lnTo>
                  <a:lnTo>
                    <a:pt x="3848" y="4019"/>
                  </a:lnTo>
                  <a:lnTo>
                    <a:pt x="3897" y="4043"/>
                  </a:lnTo>
                  <a:lnTo>
                    <a:pt x="3970" y="4092"/>
                  </a:lnTo>
                  <a:lnTo>
                    <a:pt x="4068" y="4116"/>
                  </a:lnTo>
                  <a:lnTo>
                    <a:pt x="4214" y="4141"/>
                  </a:lnTo>
                  <a:lnTo>
                    <a:pt x="4384" y="4141"/>
                  </a:lnTo>
                  <a:lnTo>
                    <a:pt x="4530" y="4141"/>
                  </a:lnTo>
                  <a:lnTo>
                    <a:pt x="4677" y="4116"/>
                  </a:lnTo>
                  <a:lnTo>
                    <a:pt x="4774" y="4092"/>
                  </a:lnTo>
                  <a:lnTo>
                    <a:pt x="4847" y="4043"/>
                  </a:lnTo>
                  <a:lnTo>
                    <a:pt x="4896" y="3995"/>
                  </a:lnTo>
                  <a:lnTo>
                    <a:pt x="4920" y="3921"/>
                  </a:lnTo>
                  <a:lnTo>
                    <a:pt x="4944" y="3751"/>
                  </a:lnTo>
                  <a:lnTo>
                    <a:pt x="4944" y="3727"/>
                  </a:lnTo>
                  <a:lnTo>
                    <a:pt x="4920" y="3678"/>
                  </a:lnTo>
                  <a:lnTo>
                    <a:pt x="4823" y="3629"/>
                  </a:lnTo>
                  <a:lnTo>
                    <a:pt x="4701" y="3581"/>
                  </a:lnTo>
                  <a:lnTo>
                    <a:pt x="4555" y="3581"/>
                  </a:lnTo>
                  <a:lnTo>
                    <a:pt x="4409" y="3556"/>
                  </a:lnTo>
                  <a:lnTo>
                    <a:pt x="4238" y="3507"/>
                  </a:lnTo>
                  <a:lnTo>
                    <a:pt x="4092" y="3459"/>
                  </a:lnTo>
                  <a:lnTo>
                    <a:pt x="3995" y="3386"/>
                  </a:lnTo>
                  <a:lnTo>
                    <a:pt x="3897" y="3313"/>
                  </a:lnTo>
                  <a:lnTo>
                    <a:pt x="3800" y="3240"/>
                  </a:lnTo>
                  <a:lnTo>
                    <a:pt x="3702" y="3215"/>
                  </a:lnTo>
                  <a:lnTo>
                    <a:pt x="3605" y="3191"/>
                  </a:lnTo>
                  <a:lnTo>
                    <a:pt x="3532" y="3166"/>
                  </a:lnTo>
                  <a:lnTo>
                    <a:pt x="3434" y="3142"/>
                  </a:lnTo>
                  <a:lnTo>
                    <a:pt x="3337" y="3069"/>
                  </a:lnTo>
                  <a:lnTo>
                    <a:pt x="3240" y="2996"/>
                  </a:lnTo>
                  <a:lnTo>
                    <a:pt x="3167" y="2923"/>
                  </a:lnTo>
                  <a:lnTo>
                    <a:pt x="3069" y="2899"/>
                  </a:lnTo>
                  <a:lnTo>
                    <a:pt x="2996" y="2874"/>
                  </a:lnTo>
                  <a:lnTo>
                    <a:pt x="2947" y="2899"/>
                  </a:lnTo>
                  <a:lnTo>
                    <a:pt x="2899" y="2923"/>
                  </a:lnTo>
                  <a:lnTo>
                    <a:pt x="2826" y="2923"/>
                  </a:lnTo>
                  <a:lnTo>
                    <a:pt x="2752" y="2874"/>
                  </a:lnTo>
                  <a:lnTo>
                    <a:pt x="2655" y="2801"/>
                  </a:lnTo>
                  <a:lnTo>
                    <a:pt x="2582" y="2752"/>
                  </a:lnTo>
                  <a:lnTo>
                    <a:pt x="2509" y="2704"/>
                  </a:lnTo>
                  <a:lnTo>
                    <a:pt x="2436" y="2704"/>
                  </a:lnTo>
                  <a:lnTo>
                    <a:pt x="2387" y="2704"/>
                  </a:lnTo>
                  <a:lnTo>
                    <a:pt x="2338" y="2752"/>
                  </a:lnTo>
                  <a:lnTo>
                    <a:pt x="2265" y="2777"/>
                  </a:lnTo>
                  <a:lnTo>
                    <a:pt x="2095" y="2801"/>
                  </a:lnTo>
                  <a:lnTo>
                    <a:pt x="1997" y="2850"/>
                  </a:lnTo>
                  <a:lnTo>
                    <a:pt x="1851" y="2923"/>
                  </a:lnTo>
                  <a:lnTo>
                    <a:pt x="1681" y="3045"/>
                  </a:lnTo>
                  <a:lnTo>
                    <a:pt x="1535" y="3191"/>
                  </a:lnTo>
                  <a:lnTo>
                    <a:pt x="1364" y="3337"/>
                  </a:lnTo>
                  <a:lnTo>
                    <a:pt x="1194" y="3459"/>
                  </a:lnTo>
                  <a:lnTo>
                    <a:pt x="1072" y="3532"/>
                  </a:lnTo>
                  <a:lnTo>
                    <a:pt x="950" y="3581"/>
                  </a:lnTo>
                  <a:lnTo>
                    <a:pt x="804" y="3532"/>
                  </a:lnTo>
                  <a:lnTo>
                    <a:pt x="731" y="3507"/>
                  </a:lnTo>
                  <a:lnTo>
                    <a:pt x="682" y="3483"/>
                  </a:lnTo>
                  <a:lnTo>
                    <a:pt x="634" y="3434"/>
                  </a:lnTo>
                  <a:lnTo>
                    <a:pt x="609" y="3361"/>
                  </a:lnTo>
                  <a:lnTo>
                    <a:pt x="585" y="3191"/>
                  </a:lnTo>
                  <a:lnTo>
                    <a:pt x="609" y="3020"/>
                  </a:lnTo>
                  <a:lnTo>
                    <a:pt x="634" y="2947"/>
                  </a:lnTo>
                  <a:lnTo>
                    <a:pt x="682" y="2899"/>
                  </a:lnTo>
                  <a:lnTo>
                    <a:pt x="731" y="2874"/>
                  </a:lnTo>
                  <a:lnTo>
                    <a:pt x="853" y="2850"/>
                  </a:lnTo>
                  <a:lnTo>
                    <a:pt x="999" y="2826"/>
                  </a:lnTo>
                  <a:lnTo>
                    <a:pt x="1145" y="2801"/>
                  </a:lnTo>
                  <a:lnTo>
                    <a:pt x="1291" y="2801"/>
                  </a:lnTo>
                  <a:lnTo>
                    <a:pt x="1413" y="2752"/>
                  </a:lnTo>
                  <a:lnTo>
                    <a:pt x="1486" y="2704"/>
                  </a:lnTo>
                  <a:lnTo>
                    <a:pt x="1510" y="2655"/>
                  </a:lnTo>
                  <a:lnTo>
                    <a:pt x="1535" y="2631"/>
                  </a:lnTo>
                  <a:lnTo>
                    <a:pt x="1486" y="2460"/>
                  </a:lnTo>
                  <a:lnTo>
                    <a:pt x="1462" y="2387"/>
                  </a:lnTo>
                  <a:lnTo>
                    <a:pt x="1437" y="2338"/>
                  </a:lnTo>
                  <a:lnTo>
                    <a:pt x="1389" y="2290"/>
                  </a:lnTo>
                  <a:lnTo>
                    <a:pt x="1389" y="2241"/>
                  </a:lnTo>
                  <a:lnTo>
                    <a:pt x="1389" y="2192"/>
                  </a:lnTo>
                  <a:lnTo>
                    <a:pt x="1437" y="2144"/>
                  </a:lnTo>
                  <a:lnTo>
                    <a:pt x="1486" y="2119"/>
                  </a:lnTo>
                  <a:lnTo>
                    <a:pt x="1559" y="2070"/>
                  </a:lnTo>
                  <a:lnTo>
                    <a:pt x="1705" y="2046"/>
                  </a:lnTo>
                  <a:lnTo>
                    <a:pt x="1803" y="2046"/>
                  </a:lnTo>
                  <a:lnTo>
                    <a:pt x="1900" y="1997"/>
                  </a:lnTo>
                  <a:lnTo>
                    <a:pt x="1997" y="1924"/>
                  </a:lnTo>
                  <a:lnTo>
                    <a:pt x="2095" y="1851"/>
                  </a:lnTo>
                  <a:lnTo>
                    <a:pt x="2168" y="1778"/>
                  </a:lnTo>
                  <a:lnTo>
                    <a:pt x="2241" y="1681"/>
                  </a:lnTo>
                  <a:lnTo>
                    <a:pt x="2265" y="1559"/>
                  </a:lnTo>
                  <a:lnTo>
                    <a:pt x="2290" y="1486"/>
                  </a:lnTo>
                  <a:lnTo>
                    <a:pt x="2265" y="1315"/>
                  </a:lnTo>
                  <a:lnTo>
                    <a:pt x="2217" y="1242"/>
                  </a:lnTo>
                  <a:lnTo>
                    <a:pt x="2192" y="1194"/>
                  </a:lnTo>
                  <a:lnTo>
                    <a:pt x="2192" y="1169"/>
                  </a:lnTo>
                  <a:lnTo>
                    <a:pt x="2192" y="1121"/>
                  </a:lnTo>
                  <a:lnTo>
                    <a:pt x="2265" y="999"/>
                  </a:lnTo>
                  <a:lnTo>
                    <a:pt x="2387" y="828"/>
                  </a:lnTo>
                  <a:lnTo>
                    <a:pt x="2582" y="634"/>
                  </a:lnTo>
                  <a:lnTo>
                    <a:pt x="2679" y="536"/>
                  </a:lnTo>
                  <a:lnTo>
                    <a:pt x="2826" y="439"/>
                  </a:lnTo>
                  <a:lnTo>
                    <a:pt x="2972" y="366"/>
                  </a:lnTo>
                  <a:lnTo>
                    <a:pt x="3142" y="293"/>
                  </a:lnTo>
                  <a:lnTo>
                    <a:pt x="3483" y="195"/>
                  </a:lnTo>
                  <a:lnTo>
                    <a:pt x="3654" y="171"/>
                  </a:lnTo>
                  <a:lnTo>
                    <a:pt x="3800" y="146"/>
                  </a:lnTo>
                  <a:lnTo>
                    <a:pt x="4116" y="171"/>
                  </a:lnTo>
                  <a:lnTo>
                    <a:pt x="4360" y="171"/>
                  </a:lnTo>
                  <a:lnTo>
                    <a:pt x="4555" y="220"/>
                  </a:lnTo>
                  <a:lnTo>
                    <a:pt x="4652" y="244"/>
                  </a:lnTo>
                  <a:lnTo>
                    <a:pt x="4701" y="268"/>
                  </a:lnTo>
                  <a:lnTo>
                    <a:pt x="4750" y="293"/>
                  </a:lnTo>
                  <a:lnTo>
                    <a:pt x="4798" y="268"/>
                  </a:lnTo>
                  <a:lnTo>
                    <a:pt x="4847" y="244"/>
                  </a:lnTo>
                  <a:lnTo>
                    <a:pt x="5018" y="195"/>
                  </a:lnTo>
                  <a:lnTo>
                    <a:pt x="5407" y="122"/>
                  </a:lnTo>
                  <a:lnTo>
                    <a:pt x="5821" y="25"/>
                  </a:lnTo>
                  <a:lnTo>
                    <a:pt x="6138" y="0"/>
                  </a:lnTo>
                </a:path>
              </a:pathLst>
            </a:custGeom>
            <a:noFill/>
            <a:ln cap="rnd"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grpSp>
      <p:cxnSp>
        <p:nvCxnSpPr>
          <p:cNvPr id="121" name="Google Shape;121;p3"/>
          <p:cNvCxnSpPr/>
          <p:nvPr/>
        </p:nvCxnSpPr>
        <p:spPr>
          <a:xfrm>
            <a:off x="4481512" y="4546600"/>
            <a:ext cx="0" cy="393700"/>
          </a:xfrm>
          <a:prstGeom prst="straightConnector1">
            <a:avLst/>
          </a:prstGeom>
          <a:noFill/>
          <a:ln cap="rnd" cmpd="sng" w="9525">
            <a:solidFill>
              <a:srgbClr val="FFFFFF"/>
            </a:solidFill>
            <a:prstDash val="solid"/>
            <a:miter lim="800000"/>
            <a:headEnd len="med" w="med" type="none"/>
            <a:tailEnd len="med" w="med" type="none"/>
          </a:ln>
        </p:spPr>
      </p:cxnSp>
      <p:sp>
        <p:nvSpPr>
          <p:cNvPr id="122" name="Google Shape;122;p3"/>
          <p:cNvSpPr/>
          <p:nvPr/>
        </p:nvSpPr>
        <p:spPr>
          <a:xfrm>
            <a:off x="1985962" y="1295400"/>
            <a:ext cx="477837" cy="3290887"/>
          </a:xfrm>
          <a:custGeom>
            <a:rect b="b" l="l" r="r" t="t"/>
            <a:pathLst>
              <a:path extrusionOk="0" h="120000" w="120000">
                <a:moveTo>
                  <a:pt x="0" y="115785"/>
                </a:moveTo>
                <a:lnTo>
                  <a:pt x="0" y="3719"/>
                </a:lnTo>
                <a:lnTo>
                  <a:pt x="120000" y="0"/>
                </a:lnTo>
                <a:lnTo>
                  <a:pt x="120000" y="120000"/>
                </a:lnTo>
                <a:lnTo>
                  <a:pt x="0" y="115785"/>
                </a:lnTo>
                <a:close/>
              </a:path>
            </a:pathLst>
          </a:custGeom>
          <a:gradFill>
            <a:gsLst>
              <a:gs pos="0">
                <a:srgbClr val="FFFFFF">
                  <a:alpha val="9411"/>
                </a:srgbClr>
              </a:gs>
              <a:gs pos="100000">
                <a:srgbClr val="FFFFFF">
                  <a:alpha val="24313"/>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
        <p:nvSpPr>
          <p:cNvPr id="123" name="Google Shape;123;p3"/>
          <p:cNvSpPr/>
          <p:nvPr/>
        </p:nvSpPr>
        <p:spPr>
          <a:xfrm flipH="1">
            <a:off x="3787775" y="1392237"/>
            <a:ext cx="90487" cy="2978150"/>
          </a:xfrm>
          <a:custGeom>
            <a:rect b="b" l="l" r="r" t="t"/>
            <a:pathLst>
              <a:path extrusionOk="0" h="120000" w="120000">
                <a:moveTo>
                  <a:pt x="0" y="115785"/>
                </a:moveTo>
                <a:lnTo>
                  <a:pt x="0" y="3719"/>
                </a:lnTo>
                <a:lnTo>
                  <a:pt x="120000" y="0"/>
                </a:lnTo>
                <a:lnTo>
                  <a:pt x="120000" y="120000"/>
                </a:lnTo>
                <a:lnTo>
                  <a:pt x="0" y="115785"/>
                </a:lnTo>
                <a:close/>
              </a:path>
            </a:pathLst>
          </a:custGeom>
          <a:gradFill>
            <a:gsLst>
              <a:gs pos="0">
                <a:srgbClr val="FFFFFF">
                  <a:alpha val="9411"/>
                </a:srgbClr>
              </a:gs>
              <a:gs pos="100000">
                <a:srgbClr val="FFFFFF">
                  <a:alpha val="24313"/>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1400" u="none">
              <a:solidFill>
                <a:srgbClr val="000000"/>
              </a:solidFill>
              <a:latin typeface="Arial"/>
              <a:ea typeface="Arial"/>
              <a:cs typeface="Arial"/>
              <a:sym typeface="Arial"/>
            </a:endParaRP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4"/>
          <p:cNvSpPr txBox="1"/>
          <p:nvPr>
            <p:ph type="ctrTitle"/>
          </p:nvPr>
        </p:nvSpPr>
        <p:spPr>
          <a:xfrm>
            <a:off x="4211637" y="2284412"/>
            <a:ext cx="4706937" cy="1160462"/>
          </a:xfrm>
          <a:prstGeom prst="rect">
            <a:avLst/>
          </a:prstGeom>
          <a:noFill/>
          <a:ln>
            <a:noFill/>
          </a:ln>
        </p:spPr>
        <p:txBody>
          <a:bodyPr anchorCtr="0" anchor="b" bIns="91425" lIns="91425" spcFirstLastPara="1" rIns="91425" wrap="square" tIns="91425">
            <a:noAutofit/>
          </a:bodyPr>
          <a:lstStyle/>
          <a:p>
            <a:pPr indent="0" lvl="0" marL="0" rtl="0" algn="l">
              <a:lnSpc>
                <a:spcPct val="100000"/>
              </a:lnSpc>
              <a:spcBef>
                <a:spcPts val="0"/>
              </a:spcBef>
              <a:spcAft>
                <a:spcPts val="0"/>
              </a:spcAft>
              <a:buSzPts val="4800"/>
              <a:buNone/>
            </a:pPr>
            <a:r>
              <a:rPr b="1" i="0" lang="en-US" sz="4800" u="none">
                <a:solidFill>
                  <a:srgbClr val="114454"/>
                </a:solidFill>
                <a:latin typeface="Nixie One"/>
                <a:ea typeface="Nixie One"/>
                <a:cs typeface="Nixie One"/>
                <a:sym typeface="Nixie One"/>
              </a:rPr>
              <a:t>Die Landkarte der Slowakei</a:t>
            </a:r>
            <a:br>
              <a:rPr b="1" i="0" lang="en-US" sz="4800" u="none">
                <a:solidFill>
                  <a:srgbClr val="114454"/>
                </a:solidFill>
                <a:latin typeface="Nixie One"/>
                <a:ea typeface="Nixie One"/>
                <a:cs typeface="Nixie One"/>
                <a:sym typeface="Nixie One"/>
              </a:rPr>
            </a:br>
            <a:endParaRPr/>
          </a:p>
        </p:txBody>
      </p:sp>
      <p:sp>
        <p:nvSpPr>
          <p:cNvPr id="129" name="Google Shape;129;p4"/>
          <p:cNvSpPr txBox="1"/>
          <p:nvPr/>
        </p:nvSpPr>
        <p:spPr>
          <a:xfrm>
            <a:off x="0" y="503237"/>
            <a:ext cx="3500437" cy="3783012"/>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18637B"/>
              </a:buClr>
              <a:buSzPts val="20000"/>
              <a:buFont typeface="Roboto Slab"/>
              <a:buNone/>
            </a:pPr>
            <a:r>
              <a:rPr b="0" i="0" lang="en-US" sz="20000" u="none">
                <a:solidFill>
                  <a:srgbClr val="18637B"/>
                </a:solidFill>
                <a:latin typeface="Roboto Slab"/>
                <a:ea typeface="Roboto Slab"/>
                <a:cs typeface="Roboto Slab"/>
                <a:sym typeface="Roboto Slab"/>
              </a:rPr>
              <a:t>1</a:t>
            </a:r>
            <a:endParaRPr/>
          </a:p>
        </p:txBody>
      </p:sp>
      <p:sp>
        <p:nvSpPr>
          <p:cNvPr id="130" name="Google Shape;130;p4"/>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31" name="Google Shape;131;p4"/>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32" name="Google Shape;132;p4"/>
          <p:cNvPicPr preferRelativeResize="0"/>
          <p:nvPr/>
        </p:nvPicPr>
        <p:blipFill rotWithShape="1">
          <a:blip r:embed="rId3">
            <a:alphaModFix/>
          </a:blip>
          <a:srcRect b="0" l="0" r="0" t="0"/>
          <a:stretch/>
        </p:blipFill>
        <p:spPr>
          <a:xfrm>
            <a:off x="214312" y="142875"/>
            <a:ext cx="2593975" cy="571500"/>
          </a:xfrm>
          <a:prstGeom prst="rect">
            <a:avLst/>
          </a:prstGeom>
          <a:noFill/>
          <a:ln>
            <a:noFill/>
          </a:ln>
        </p:spPr>
      </p:pic>
      <p:sp>
        <p:nvSpPr>
          <p:cNvPr id="133" name="Google Shape;133;p4"/>
          <p:cNvSpPr txBox="1"/>
          <p:nvPr>
            <p:ph idx="1" type="subTitle"/>
          </p:nvPr>
        </p:nvSpPr>
        <p:spPr>
          <a:xfrm>
            <a:off x="4113212" y="3983037"/>
            <a:ext cx="4505325" cy="784225"/>
          </a:xfrm>
          <a:prstGeom prst="rect">
            <a:avLst/>
          </a:prstGeom>
          <a:noFill/>
          <a:ln>
            <a:noFill/>
          </a:ln>
        </p:spPr>
        <p:txBody>
          <a:bodyPr anchorCtr="0" anchor="t" bIns="91425" lIns="91425" spcFirstLastPara="1" rIns="91425" wrap="square" tIns="91425">
            <a:noAutofit/>
          </a:bodyPr>
          <a:lstStyle/>
          <a:p>
            <a:pPr indent="-342900" lvl="0" marL="342900" rtl="0" algn="l">
              <a:spcBef>
                <a:spcPts val="0"/>
              </a:spcBef>
              <a:spcAft>
                <a:spcPts val="0"/>
              </a:spcAft>
              <a:buClr>
                <a:srgbClr val="94BF6E"/>
              </a:buClr>
              <a:buSzPts val="1800"/>
              <a:buNone/>
            </a:pPr>
            <a:r>
              <a:t/>
            </a:r>
            <a:endParaRPr b="1" sz="1800">
              <a:solidFill>
                <a:srgbClr val="94BF6E"/>
              </a:solidFill>
            </a:endParaRPr>
          </a:p>
        </p:txBody>
      </p:sp>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5"/>
          <p:cNvSpPr txBox="1"/>
          <p:nvPr>
            <p:ph idx="4294967295" type="ctrTitle"/>
          </p:nvPr>
        </p:nvSpPr>
        <p:spPr>
          <a:xfrm>
            <a:off x="2987675" y="555625"/>
            <a:ext cx="4279900" cy="687387"/>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a:solidFill>
                  <a:srgbClr val="FFFFFF"/>
                </a:solidFill>
                <a:latin typeface="Roboto Slab"/>
                <a:ea typeface="Roboto Slab"/>
                <a:cs typeface="Roboto Slab"/>
                <a:sym typeface="Roboto Slab"/>
              </a:rPr>
              <a:t>Die Slowakei</a:t>
            </a:r>
            <a:endParaRPr/>
          </a:p>
        </p:txBody>
      </p:sp>
      <p:sp>
        <p:nvSpPr>
          <p:cNvPr id="139" name="Google Shape;139;p5"/>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40" name="Google Shape;140;p5"/>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41" name="Google Shape;141;p5"/>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142" name="Google Shape;142;p5"/>
          <p:cNvSpPr txBox="1"/>
          <p:nvPr/>
        </p:nvSpPr>
        <p:spPr>
          <a:xfrm>
            <a:off x="820737" y="1785937"/>
            <a:ext cx="2527200" cy="461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C6A49"/>
              </a:buClr>
              <a:buSzPts val="2400"/>
              <a:buFont typeface="Arial"/>
              <a:buNone/>
            </a:pPr>
            <a:r>
              <a:rPr b="1" i="0" lang="en-US" sz="2400" u="sng">
                <a:solidFill>
                  <a:schemeClr val="lt1"/>
                </a:solidFill>
                <a:latin typeface="Arial"/>
                <a:ea typeface="Arial"/>
                <a:cs typeface="Arial"/>
                <a:sym typeface="Arial"/>
                <a:hlinkClick r:id="rId4">
                  <a:extLst>
                    <a:ext uri="{A12FA001-AC4F-418D-AE19-62706E023703}">
                      <ahyp:hlinkClr val="tx"/>
                    </a:ext>
                  </a:extLst>
                </a:hlinkClick>
              </a:rPr>
              <a:t>Die Landkarte</a:t>
            </a:r>
            <a:endParaRPr>
              <a:solidFill>
                <a:schemeClr val="lt1"/>
              </a:solidFill>
            </a:endParaRPr>
          </a:p>
        </p:txBody>
      </p:sp>
      <p:pic>
        <p:nvPicPr>
          <p:cNvPr id="143" name="Google Shape;143;p5"/>
          <p:cNvPicPr preferRelativeResize="0"/>
          <p:nvPr/>
        </p:nvPicPr>
        <p:blipFill rotWithShape="1">
          <a:blip r:embed="rId5">
            <a:alphaModFix/>
          </a:blip>
          <a:srcRect b="0" l="0" r="0" t="0"/>
          <a:stretch/>
        </p:blipFill>
        <p:spPr>
          <a:xfrm>
            <a:off x="5127625" y="1243012"/>
            <a:ext cx="1800225" cy="2593975"/>
          </a:xfrm>
          <a:prstGeom prst="rect">
            <a:avLst/>
          </a:prstGeom>
          <a:noFill/>
          <a:ln>
            <a:noFill/>
          </a:ln>
        </p:spPr>
      </p:pic>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6"/>
          <p:cNvSpPr txBox="1"/>
          <p:nvPr>
            <p:ph type="ctrTitle"/>
          </p:nvPr>
        </p:nvSpPr>
        <p:spPr>
          <a:xfrm>
            <a:off x="4140200" y="2395537"/>
            <a:ext cx="4838700" cy="1177925"/>
          </a:xfrm>
          <a:prstGeom prst="rect">
            <a:avLst/>
          </a:prstGeom>
          <a:noFill/>
          <a:ln>
            <a:noFill/>
          </a:ln>
        </p:spPr>
        <p:txBody>
          <a:bodyPr anchorCtr="0" anchor="b" bIns="91425" lIns="91425" spcFirstLastPara="1" rIns="91425" wrap="square" tIns="91425">
            <a:noAutofit/>
          </a:bodyPr>
          <a:lstStyle/>
          <a:p>
            <a:pPr indent="0" lvl="0" marL="0" rtl="0" algn="ctr">
              <a:lnSpc>
                <a:spcPct val="83000"/>
              </a:lnSpc>
              <a:spcBef>
                <a:spcPts val="0"/>
              </a:spcBef>
              <a:spcAft>
                <a:spcPts val="0"/>
              </a:spcAft>
              <a:buSzPts val="4800"/>
              <a:buNone/>
            </a:pPr>
            <a:r>
              <a:rPr b="1" i="0" lang="en-US" sz="4800" u="none">
                <a:solidFill>
                  <a:srgbClr val="114454"/>
                </a:solidFill>
                <a:latin typeface="Nixie One"/>
                <a:ea typeface="Nixie One"/>
                <a:cs typeface="Nixie One"/>
                <a:sym typeface="Nixie One"/>
              </a:rPr>
              <a:t>Die Hauptstadt von der Slowakei</a:t>
            </a:r>
            <a:endParaRPr/>
          </a:p>
        </p:txBody>
      </p:sp>
      <p:sp>
        <p:nvSpPr>
          <p:cNvPr id="149" name="Google Shape;149;p6"/>
          <p:cNvSpPr txBox="1"/>
          <p:nvPr/>
        </p:nvSpPr>
        <p:spPr>
          <a:xfrm>
            <a:off x="0" y="503237"/>
            <a:ext cx="3500437" cy="3783012"/>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18637B"/>
              </a:buClr>
              <a:buSzPts val="20000"/>
              <a:buFont typeface="Roboto Slab"/>
              <a:buNone/>
            </a:pPr>
            <a:r>
              <a:rPr b="0" i="0" lang="en-US" sz="20000" u="none">
                <a:solidFill>
                  <a:srgbClr val="18637B"/>
                </a:solidFill>
                <a:latin typeface="Roboto Slab"/>
                <a:ea typeface="Roboto Slab"/>
                <a:cs typeface="Roboto Slab"/>
                <a:sym typeface="Roboto Slab"/>
              </a:rPr>
              <a:t>2</a:t>
            </a:r>
            <a:endParaRPr/>
          </a:p>
        </p:txBody>
      </p:sp>
      <p:sp>
        <p:nvSpPr>
          <p:cNvPr id="150" name="Google Shape;150;p6"/>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51" name="Google Shape;151;p6"/>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52" name="Google Shape;152;p6"/>
          <p:cNvPicPr preferRelativeResize="0"/>
          <p:nvPr/>
        </p:nvPicPr>
        <p:blipFill rotWithShape="1">
          <a:blip r:embed="rId3">
            <a:alphaModFix/>
          </a:blip>
          <a:srcRect b="0" l="0" r="0" t="0"/>
          <a:stretch/>
        </p:blipFill>
        <p:spPr>
          <a:xfrm>
            <a:off x="214312" y="142875"/>
            <a:ext cx="2593975" cy="571500"/>
          </a:xfrm>
          <a:prstGeom prst="rect">
            <a:avLst/>
          </a:prstGeom>
          <a:noFill/>
          <a:ln>
            <a:noFill/>
          </a:ln>
        </p:spPr>
      </p:pic>
      <p:sp>
        <p:nvSpPr>
          <p:cNvPr id="153" name="Google Shape;153;p6"/>
          <p:cNvSpPr txBox="1"/>
          <p:nvPr>
            <p:ph idx="1" type="subTitle"/>
          </p:nvPr>
        </p:nvSpPr>
        <p:spPr>
          <a:xfrm>
            <a:off x="4113212" y="3983037"/>
            <a:ext cx="4505325" cy="784225"/>
          </a:xfrm>
          <a:prstGeom prst="rect">
            <a:avLst/>
          </a:prstGeom>
          <a:noFill/>
          <a:ln>
            <a:noFill/>
          </a:ln>
        </p:spPr>
        <p:txBody>
          <a:bodyPr anchorCtr="0" anchor="t" bIns="91425" lIns="91425" spcFirstLastPara="1" rIns="91425" wrap="square" tIns="91425">
            <a:noAutofit/>
          </a:bodyPr>
          <a:lstStyle/>
          <a:p>
            <a:pPr indent="-342900" lvl="0" marL="342900" rtl="0" algn="l">
              <a:spcBef>
                <a:spcPts val="0"/>
              </a:spcBef>
              <a:spcAft>
                <a:spcPts val="0"/>
              </a:spcAft>
              <a:buClr>
                <a:srgbClr val="94BF6E"/>
              </a:buClr>
              <a:buSzPts val="1800"/>
              <a:buNone/>
            </a:pPr>
            <a:r>
              <a:t/>
            </a:r>
            <a:endParaRPr b="1" sz="1800">
              <a:solidFill>
                <a:srgbClr val="94BF6E"/>
              </a:solidFill>
            </a:endParaRPr>
          </a:p>
        </p:txBody>
      </p:sp>
    </p:spTree>
  </p:cSld>
  <p:clrMapOvr>
    <a:masterClrMapping/>
  </p:clrMapOvr>
  <p:transition spd="slow">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7"/>
          <p:cNvSpPr txBox="1"/>
          <p:nvPr>
            <p:ph idx="4294967295" type="ctrTitle"/>
          </p:nvPr>
        </p:nvSpPr>
        <p:spPr>
          <a:xfrm>
            <a:off x="2987675" y="555625"/>
            <a:ext cx="4279900" cy="687387"/>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a:solidFill>
                  <a:srgbClr val="FFFFFF"/>
                </a:solidFill>
                <a:latin typeface="Roboto Slab"/>
                <a:ea typeface="Roboto Slab"/>
                <a:cs typeface="Roboto Slab"/>
                <a:sym typeface="Roboto Slab"/>
              </a:rPr>
              <a:t>Bratislava</a:t>
            </a:r>
            <a:endParaRPr/>
          </a:p>
        </p:txBody>
      </p:sp>
      <p:sp>
        <p:nvSpPr>
          <p:cNvPr id="159" name="Google Shape;159;p7"/>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60" name="Google Shape;160;p7"/>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61" name="Google Shape;161;p7"/>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162" name="Google Shape;162;p7"/>
          <p:cNvSpPr txBox="1"/>
          <p:nvPr/>
        </p:nvSpPr>
        <p:spPr>
          <a:xfrm>
            <a:off x="298450" y="3403600"/>
            <a:ext cx="3967200" cy="708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C6A49"/>
              </a:buClr>
              <a:buSzPts val="2000"/>
              <a:buFont typeface="Arial"/>
              <a:buNone/>
            </a:pPr>
            <a:r>
              <a:rPr b="1" i="0" lang="en-US" sz="2000" u="sng">
                <a:solidFill>
                  <a:schemeClr val="lt1"/>
                </a:solidFill>
                <a:latin typeface="Arial"/>
                <a:ea typeface="Arial"/>
                <a:cs typeface="Arial"/>
                <a:sym typeface="Arial"/>
                <a:hlinkClick r:id="rId4">
                  <a:extLst>
                    <a:ext uri="{A12FA001-AC4F-418D-AE19-62706E023703}">
                      <ahyp:hlinkClr val="tx"/>
                    </a:ext>
                  </a:extLst>
                </a:hlinkClick>
              </a:rPr>
              <a:t>Die Sehensw</a:t>
            </a:r>
            <a:r>
              <a:rPr b="1" i="0" lang="en-US" sz="2000" u="sng">
                <a:solidFill>
                  <a:schemeClr val="lt1"/>
                </a:solidFill>
                <a:latin typeface="Roboto Slab"/>
                <a:ea typeface="Roboto Slab"/>
                <a:cs typeface="Roboto Slab"/>
                <a:sym typeface="Roboto Slab"/>
              </a:rPr>
              <a:t>Die Sehensw</a:t>
            </a:r>
            <a:r>
              <a:rPr b="1" i="0" lang="en-US" sz="2000" u="sng">
                <a:solidFill>
                  <a:schemeClr val="lt1"/>
                </a:solidFill>
                <a:latin typeface="Arial"/>
                <a:ea typeface="Arial"/>
                <a:cs typeface="Arial"/>
                <a:sym typeface="Arial"/>
                <a:hlinkClick r:id="rId5">
                  <a:extLst>
                    <a:ext uri="{A12FA001-AC4F-418D-AE19-62706E023703}">
                      <ahyp:hlinkClr val="tx"/>
                    </a:ext>
                  </a:extLst>
                </a:hlinkClick>
              </a:rPr>
              <a:t>ürdigkeiten</a:t>
            </a:r>
            <a:endParaRPr>
              <a:solidFill>
                <a:schemeClr val="lt1"/>
              </a:solidFill>
            </a:endParaRPr>
          </a:p>
        </p:txBody>
      </p:sp>
      <p:sp>
        <p:nvSpPr>
          <p:cNvPr id="163" name="Google Shape;163;p7"/>
          <p:cNvSpPr txBox="1"/>
          <p:nvPr/>
        </p:nvSpPr>
        <p:spPr>
          <a:xfrm>
            <a:off x="46037" y="1363662"/>
            <a:ext cx="5741987" cy="1938337"/>
          </a:xfrm>
          <a:prstGeom prst="rect">
            <a:avLst/>
          </a:prstGeom>
          <a:noFill/>
          <a:ln>
            <a:noFill/>
          </a:ln>
        </p:spPr>
        <p:txBody>
          <a:bodyPr anchorCtr="0" anchor="t" bIns="45700" lIns="91425" spcFirstLastPara="1" rIns="91425" wrap="square" tIns="45700">
            <a:spAutoFit/>
          </a:bodyPr>
          <a:lstStyle/>
          <a:p>
            <a:pPr indent="-285750" lvl="0" marL="285750" marR="0" rtl="0" algn="l">
              <a:lnSpc>
                <a:spcPct val="100000"/>
              </a:lnSpc>
              <a:spcBef>
                <a:spcPts val="0"/>
              </a:spcBef>
              <a:spcAft>
                <a:spcPts val="0"/>
              </a:spcAft>
              <a:buClr>
                <a:schemeClr val="lt1"/>
              </a:buClr>
              <a:buSzPts val="1200"/>
              <a:buFont typeface="Nixie One"/>
              <a:buChar char="-"/>
            </a:pPr>
            <a:r>
              <a:rPr b="1" i="0" lang="en-US" sz="1200" u="none">
                <a:solidFill>
                  <a:schemeClr val="lt1"/>
                </a:solidFill>
                <a:latin typeface="Nixie One"/>
                <a:ea typeface="Nixie One"/>
                <a:cs typeface="Nixie One"/>
                <a:sym typeface="Nixie One"/>
              </a:rPr>
              <a:t>liegt an der südwestlichen Grenze der Slowakei am Dreiländereck mit Österreich und Ungarn</a:t>
            </a:r>
            <a:endParaRPr/>
          </a:p>
          <a:p>
            <a:pPr indent="-285750" lvl="0" marL="285750" marR="0" rtl="0" algn="l">
              <a:lnSpc>
                <a:spcPct val="100000"/>
              </a:lnSpc>
              <a:spcBef>
                <a:spcPts val="0"/>
              </a:spcBef>
              <a:spcAft>
                <a:spcPts val="0"/>
              </a:spcAft>
              <a:buClr>
                <a:srgbClr val="000000"/>
              </a:buClr>
              <a:buSzPts val="1200"/>
              <a:buFont typeface="Arial"/>
              <a:buNone/>
            </a:pPr>
            <a:r>
              <a:t/>
            </a:r>
            <a:endParaRPr b="1" i="0" sz="1200" u="none">
              <a:solidFill>
                <a:schemeClr val="lt1"/>
              </a:solidFill>
              <a:latin typeface="Nixie One"/>
              <a:ea typeface="Nixie One"/>
              <a:cs typeface="Nixie One"/>
              <a:sym typeface="Nixie One"/>
            </a:endParaRPr>
          </a:p>
          <a:p>
            <a:pPr indent="-285750" lvl="0" marL="285750" marR="0" rtl="0" algn="l">
              <a:lnSpc>
                <a:spcPct val="100000"/>
              </a:lnSpc>
              <a:spcBef>
                <a:spcPts val="0"/>
              </a:spcBef>
              <a:spcAft>
                <a:spcPts val="0"/>
              </a:spcAft>
              <a:buClr>
                <a:schemeClr val="lt1"/>
              </a:buClr>
              <a:buSzPts val="1200"/>
              <a:buFont typeface="Nixie One"/>
              <a:buChar char="-"/>
            </a:pPr>
            <a:r>
              <a:rPr b="1" i="0" lang="en-US" sz="1200" u="none">
                <a:solidFill>
                  <a:schemeClr val="lt1"/>
                </a:solidFill>
                <a:latin typeface="Nixie One"/>
                <a:ea typeface="Nixie One"/>
                <a:cs typeface="Nixie One"/>
                <a:sym typeface="Nixie One"/>
              </a:rPr>
              <a:t>in Bratislava leben 425 500 Einwohner, aber täglich sind hier mehrere Menschen,    weil sie dort studieren, arbeiten oder einkaufen</a:t>
            </a:r>
            <a:endParaRPr/>
          </a:p>
          <a:p>
            <a:pPr indent="-285750" lvl="0" marL="285750" marR="0" rtl="0" algn="l">
              <a:lnSpc>
                <a:spcPct val="100000"/>
              </a:lnSpc>
              <a:spcBef>
                <a:spcPts val="0"/>
              </a:spcBef>
              <a:spcAft>
                <a:spcPts val="0"/>
              </a:spcAft>
              <a:buClr>
                <a:srgbClr val="000000"/>
              </a:buClr>
              <a:buSzPts val="1200"/>
              <a:buFont typeface="Arial"/>
              <a:buNone/>
            </a:pPr>
            <a:r>
              <a:t/>
            </a:r>
            <a:endParaRPr b="1" i="0" sz="1200" u="none">
              <a:solidFill>
                <a:schemeClr val="lt1"/>
              </a:solidFill>
              <a:latin typeface="Nixie One"/>
              <a:ea typeface="Nixie One"/>
              <a:cs typeface="Nixie One"/>
              <a:sym typeface="Nixie One"/>
            </a:endParaRPr>
          </a:p>
          <a:p>
            <a:pPr indent="-285750" lvl="0" marL="285750" marR="0" rtl="0" algn="l">
              <a:lnSpc>
                <a:spcPct val="100000"/>
              </a:lnSpc>
              <a:spcBef>
                <a:spcPts val="0"/>
              </a:spcBef>
              <a:spcAft>
                <a:spcPts val="0"/>
              </a:spcAft>
              <a:buClr>
                <a:schemeClr val="lt1"/>
              </a:buClr>
              <a:buSzPts val="1200"/>
              <a:buFont typeface="Nixie One"/>
              <a:buChar char="-"/>
            </a:pPr>
            <a:r>
              <a:rPr b="1" i="0" lang="en-US" sz="1200" u="none">
                <a:solidFill>
                  <a:schemeClr val="lt1"/>
                </a:solidFill>
                <a:latin typeface="Nixie One"/>
                <a:ea typeface="Nixie One"/>
                <a:cs typeface="Nixie One"/>
                <a:sym typeface="Nixie One"/>
              </a:rPr>
              <a:t>die monumentale Burg Bratislava sieht man aus großer Ferne</a:t>
            </a:r>
            <a:endParaRPr/>
          </a:p>
          <a:p>
            <a:pPr indent="-285750" lvl="0" marL="285750" marR="0" rtl="0" algn="l">
              <a:lnSpc>
                <a:spcPct val="100000"/>
              </a:lnSpc>
              <a:spcBef>
                <a:spcPts val="0"/>
              </a:spcBef>
              <a:spcAft>
                <a:spcPts val="0"/>
              </a:spcAft>
              <a:buClr>
                <a:srgbClr val="000000"/>
              </a:buClr>
              <a:buSzPts val="1200"/>
              <a:buFont typeface="Arial"/>
              <a:buNone/>
            </a:pPr>
            <a:r>
              <a:t/>
            </a:r>
            <a:endParaRPr b="1" i="0" sz="1200" u="none">
              <a:solidFill>
                <a:schemeClr val="lt1"/>
              </a:solidFill>
              <a:latin typeface="Nixie One"/>
              <a:ea typeface="Nixie One"/>
              <a:cs typeface="Nixie One"/>
              <a:sym typeface="Nixie One"/>
            </a:endParaRPr>
          </a:p>
          <a:p>
            <a:pPr indent="-285750" lvl="0" marL="285750" marR="0" rtl="0" algn="l">
              <a:lnSpc>
                <a:spcPct val="100000"/>
              </a:lnSpc>
              <a:spcBef>
                <a:spcPts val="0"/>
              </a:spcBef>
              <a:spcAft>
                <a:spcPts val="0"/>
              </a:spcAft>
              <a:buClr>
                <a:schemeClr val="lt1"/>
              </a:buClr>
              <a:buSzPts val="1200"/>
              <a:buFont typeface="Nixie One"/>
              <a:buChar char="-"/>
            </a:pPr>
            <a:r>
              <a:rPr b="1" i="0" lang="en-US" sz="1200" u="none">
                <a:solidFill>
                  <a:schemeClr val="lt1"/>
                </a:solidFill>
                <a:latin typeface="Nixie One"/>
                <a:ea typeface="Nixie One"/>
                <a:cs typeface="Nixie One"/>
                <a:sym typeface="Nixie One"/>
              </a:rPr>
              <a:t>sie steht 85 m über der Donau</a:t>
            </a:r>
            <a:endParaRPr/>
          </a:p>
        </p:txBody>
      </p:sp>
      <p:pic>
        <p:nvPicPr>
          <p:cNvPr id="164" name="Google Shape;164;p7"/>
          <p:cNvPicPr preferRelativeResize="0"/>
          <p:nvPr/>
        </p:nvPicPr>
        <p:blipFill rotWithShape="1">
          <a:blip r:embed="rId6">
            <a:alphaModFix/>
          </a:blip>
          <a:srcRect b="0" l="0" r="0" t="0"/>
          <a:stretch/>
        </p:blipFill>
        <p:spPr>
          <a:xfrm>
            <a:off x="5508625" y="1771650"/>
            <a:ext cx="3154362" cy="1503362"/>
          </a:xfrm>
          <a:prstGeom prst="rect">
            <a:avLst/>
          </a:prstGeom>
          <a:noFill/>
          <a:ln>
            <a:noFill/>
          </a:ln>
        </p:spPr>
      </p:pic>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8"/>
          <p:cNvSpPr txBox="1"/>
          <p:nvPr>
            <p:ph type="ctrTitle"/>
          </p:nvPr>
        </p:nvSpPr>
        <p:spPr>
          <a:xfrm>
            <a:off x="4067175" y="1635125"/>
            <a:ext cx="4505325" cy="1160462"/>
          </a:xfrm>
          <a:prstGeom prst="rect">
            <a:avLst/>
          </a:prstGeom>
          <a:noFill/>
          <a:ln>
            <a:noFill/>
          </a:ln>
        </p:spPr>
        <p:txBody>
          <a:bodyPr anchorCtr="0" anchor="b" bIns="91425" lIns="91425" spcFirstLastPara="1" rIns="91425" wrap="square" tIns="91425">
            <a:noAutofit/>
          </a:bodyPr>
          <a:lstStyle/>
          <a:p>
            <a:pPr indent="0" lvl="0" marL="0" rtl="0" algn="ctr">
              <a:lnSpc>
                <a:spcPct val="100000"/>
              </a:lnSpc>
              <a:spcBef>
                <a:spcPts val="0"/>
              </a:spcBef>
              <a:spcAft>
                <a:spcPts val="0"/>
              </a:spcAft>
              <a:buSzPts val="4800"/>
              <a:buNone/>
            </a:pPr>
            <a:r>
              <a:rPr b="1" i="0" lang="en-US" sz="4800" u="none">
                <a:solidFill>
                  <a:srgbClr val="114454"/>
                </a:solidFill>
                <a:latin typeface="Nixie One"/>
                <a:ea typeface="Nixie One"/>
                <a:cs typeface="Nixie One"/>
                <a:sym typeface="Nixie One"/>
              </a:rPr>
              <a:t>Sport</a:t>
            </a:r>
            <a:endParaRPr/>
          </a:p>
        </p:txBody>
      </p:sp>
      <p:sp>
        <p:nvSpPr>
          <p:cNvPr id="170" name="Google Shape;170;p8"/>
          <p:cNvSpPr txBox="1"/>
          <p:nvPr/>
        </p:nvSpPr>
        <p:spPr>
          <a:xfrm>
            <a:off x="0" y="503237"/>
            <a:ext cx="3500437" cy="3783012"/>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18637B"/>
              </a:buClr>
              <a:buSzPts val="20000"/>
              <a:buFont typeface="Roboto Slab"/>
              <a:buNone/>
            </a:pPr>
            <a:r>
              <a:rPr b="0" i="0" lang="en-US" sz="20000" u="none">
                <a:solidFill>
                  <a:srgbClr val="18637B"/>
                </a:solidFill>
                <a:latin typeface="Roboto Slab"/>
                <a:ea typeface="Roboto Slab"/>
                <a:cs typeface="Roboto Slab"/>
                <a:sym typeface="Roboto Slab"/>
              </a:rPr>
              <a:t>3</a:t>
            </a:r>
            <a:endParaRPr/>
          </a:p>
        </p:txBody>
      </p:sp>
      <p:sp>
        <p:nvSpPr>
          <p:cNvPr id="171" name="Google Shape;171;p8"/>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72" name="Google Shape;172;p8"/>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73" name="Google Shape;173;p8"/>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174" name="Google Shape;174;p8"/>
          <p:cNvSpPr txBox="1"/>
          <p:nvPr>
            <p:ph idx="1" type="subTitle"/>
          </p:nvPr>
        </p:nvSpPr>
        <p:spPr>
          <a:xfrm>
            <a:off x="4113212" y="3983037"/>
            <a:ext cx="4505325" cy="784225"/>
          </a:xfrm>
          <a:prstGeom prst="rect">
            <a:avLst/>
          </a:prstGeom>
          <a:noFill/>
          <a:ln>
            <a:noFill/>
          </a:ln>
        </p:spPr>
        <p:txBody>
          <a:bodyPr anchorCtr="0" anchor="t" bIns="91425" lIns="91425" spcFirstLastPara="1" rIns="91425" wrap="square" tIns="91425">
            <a:noAutofit/>
          </a:bodyPr>
          <a:lstStyle/>
          <a:p>
            <a:pPr indent="-342900" lvl="0" marL="342900" rtl="0" algn="l">
              <a:spcBef>
                <a:spcPts val="0"/>
              </a:spcBef>
              <a:spcAft>
                <a:spcPts val="0"/>
              </a:spcAft>
              <a:buClr>
                <a:srgbClr val="94BF6E"/>
              </a:buClr>
              <a:buSzPts val="1800"/>
              <a:buNone/>
            </a:pPr>
            <a:r>
              <a:t/>
            </a:r>
            <a:endParaRPr b="1" sz="1800">
              <a:solidFill>
                <a:srgbClr val="94BF6E"/>
              </a:solidFill>
            </a:endParaRPr>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9"/>
          <p:cNvSpPr txBox="1"/>
          <p:nvPr>
            <p:ph idx="4294967295" type="ctrTitle"/>
          </p:nvPr>
        </p:nvSpPr>
        <p:spPr>
          <a:xfrm>
            <a:off x="2987675" y="555625"/>
            <a:ext cx="4279900" cy="687387"/>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1" i="0" lang="en-US" sz="1800" u="none">
                <a:solidFill>
                  <a:srgbClr val="FFFFFF"/>
                </a:solidFill>
                <a:latin typeface="Roboto Slab"/>
                <a:ea typeface="Roboto Slab"/>
                <a:cs typeface="Roboto Slab"/>
                <a:sym typeface="Roboto Slab"/>
              </a:rPr>
              <a:t>Sport</a:t>
            </a:r>
            <a:endParaRPr/>
          </a:p>
        </p:txBody>
      </p:sp>
      <p:sp>
        <p:nvSpPr>
          <p:cNvPr id="180" name="Google Shape;180;p9"/>
          <p:cNvSpPr txBox="1"/>
          <p:nvPr/>
        </p:nvSpPr>
        <p:spPr>
          <a:xfrm>
            <a:off x="-50800" y="4819650"/>
            <a:ext cx="349250" cy="32385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FFFFFF"/>
              </a:buClr>
              <a:buSzPts val="800"/>
              <a:buFont typeface="Roboto Slab"/>
              <a:buNone/>
            </a:pPr>
            <a:fld id="{00000000-1234-1234-1234-123412341234}" type="slidenum">
              <a:rPr b="0" i="0" lang="en-US" sz="800" u="none">
                <a:solidFill>
                  <a:srgbClr val="FFFFFF"/>
                </a:solidFill>
                <a:latin typeface="Roboto Slab"/>
                <a:ea typeface="Roboto Slab"/>
                <a:cs typeface="Roboto Slab"/>
                <a:sym typeface="Roboto Slab"/>
              </a:rPr>
              <a:t>‹#›</a:t>
            </a:fld>
            <a:endParaRPr/>
          </a:p>
        </p:txBody>
      </p:sp>
      <p:sp>
        <p:nvSpPr>
          <p:cNvPr id="181" name="Google Shape;181;p9"/>
          <p:cNvSpPr txBox="1"/>
          <p:nvPr/>
        </p:nvSpPr>
        <p:spPr>
          <a:xfrm>
            <a:off x="500062" y="4643437"/>
            <a:ext cx="2711450" cy="327025"/>
          </a:xfrm>
          <a:prstGeom prst="rect">
            <a:avLst/>
          </a:prstGeom>
          <a:solidFill>
            <a:srgbClr val="6E9D45"/>
          </a:solid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900"/>
              <a:buFont typeface="Nixie One"/>
              <a:buNone/>
            </a:pPr>
            <a:r>
              <a:rPr b="1" i="0" lang="en-US" sz="900" u="none">
                <a:solidFill>
                  <a:srgbClr val="000000"/>
                </a:solidFill>
                <a:latin typeface="Nixie One"/>
                <a:ea typeface="Nixie One"/>
                <a:cs typeface="Nixie One"/>
                <a:sym typeface="Nixie One"/>
              </a:rPr>
              <a:t>2020-1-SK01-KA226-SCH-094350</a:t>
            </a:r>
            <a:endParaRPr/>
          </a:p>
          <a:p>
            <a:pPr indent="0" lvl="0" marL="0" marR="0" rtl="0" algn="l">
              <a:lnSpc>
                <a:spcPct val="100000"/>
              </a:lnSpc>
              <a:spcBef>
                <a:spcPts val="1000"/>
              </a:spcBef>
              <a:spcAft>
                <a:spcPts val="0"/>
              </a:spcAft>
              <a:buClr>
                <a:srgbClr val="000000"/>
              </a:buClr>
              <a:buSzPts val="900"/>
              <a:buFont typeface="Arial"/>
              <a:buNone/>
            </a:pPr>
            <a:r>
              <a:t/>
            </a:r>
            <a:endParaRPr b="1" i="0" sz="900" u="none">
              <a:solidFill>
                <a:srgbClr val="114454"/>
              </a:solidFill>
              <a:latin typeface="Nixie One"/>
              <a:ea typeface="Nixie One"/>
              <a:cs typeface="Nixie One"/>
              <a:sym typeface="Nixie One"/>
            </a:endParaRPr>
          </a:p>
          <a:p>
            <a:pPr indent="0" lvl="0" marL="0" marR="0" rtl="0" algn="l">
              <a:lnSpc>
                <a:spcPct val="100000"/>
              </a:lnSpc>
              <a:spcBef>
                <a:spcPts val="0"/>
              </a:spcBef>
              <a:spcAft>
                <a:spcPts val="0"/>
              </a:spcAft>
              <a:buNone/>
            </a:pPr>
            <a:r>
              <a:t/>
            </a:r>
            <a:endParaRPr b="1" i="0" sz="900" u="none">
              <a:solidFill>
                <a:srgbClr val="114454"/>
              </a:solidFill>
              <a:latin typeface="Nixie One"/>
              <a:ea typeface="Nixie One"/>
              <a:cs typeface="Nixie One"/>
              <a:sym typeface="Nixie One"/>
            </a:endParaRPr>
          </a:p>
        </p:txBody>
      </p:sp>
      <p:pic>
        <p:nvPicPr>
          <p:cNvPr descr="Erasmus+ logo EN.jpg" id="182" name="Google Shape;182;p9"/>
          <p:cNvPicPr preferRelativeResize="0"/>
          <p:nvPr/>
        </p:nvPicPr>
        <p:blipFill rotWithShape="1">
          <a:blip r:embed="rId3">
            <a:alphaModFix/>
          </a:blip>
          <a:srcRect b="0" l="0" r="0" t="0"/>
          <a:stretch/>
        </p:blipFill>
        <p:spPr>
          <a:xfrm>
            <a:off x="142875" y="142875"/>
            <a:ext cx="2593975" cy="571500"/>
          </a:xfrm>
          <a:prstGeom prst="rect">
            <a:avLst/>
          </a:prstGeom>
          <a:noFill/>
          <a:ln>
            <a:noFill/>
          </a:ln>
        </p:spPr>
      </p:pic>
      <p:sp>
        <p:nvSpPr>
          <p:cNvPr id="183" name="Google Shape;183;p9"/>
          <p:cNvSpPr txBox="1"/>
          <p:nvPr/>
        </p:nvSpPr>
        <p:spPr>
          <a:xfrm>
            <a:off x="395287" y="1409700"/>
            <a:ext cx="6192837"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lt1"/>
              </a:buClr>
              <a:buSzPts val="1200"/>
              <a:buFont typeface="Nixie One"/>
              <a:buNone/>
            </a:pPr>
            <a:r>
              <a:rPr b="0" i="0" lang="en-US" sz="1200" u="none">
                <a:solidFill>
                  <a:schemeClr val="lt1"/>
                </a:solidFill>
                <a:latin typeface="Nixie One"/>
                <a:ea typeface="Nixie One"/>
                <a:cs typeface="Nixie One"/>
                <a:sym typeface="Nixie One"/>
              </a:rPr>
              <a:t>Viele Touristen interessieren sich für Sport.</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a:solidFill>
                <a:schemeClr val="lt1"/>
              </a:solidFill>
              <a:latin typeface="Nixie One"/>
              <a:ea typeface="Nixie One"/>
              <a:cs typeface="Nixie One"/>
              <a:sym typeface="Nixie One"/>
            </a:endParaRPr>
          </a:p>
          <a:p>
            <a:pPr indent="0" lvl="0" marL="0" marR="0" rtl="0" algn="l">
              <a:lnSpc>
                <a:spcPct val="100000"/>
              </a:lnSpc>
              <a:spcBef>
                <a:spcPts val="0"/>
              </a:spcBef>
              <a:spcAft>
                <a:spcPts val="0"/>
              </a:spcAft>
              <a:buClr>
                <a:schemeClr val="lt1"/>
              </a:buClr>
              <a:buSzPts val="1200"/>
              <a:buFont typeface="Nixie One"/>
              <a:buNone/>
            </a:pPr>
            <a:r>
              <a:rPr b="0" i="0" lang="en-US" sz="1200" u="none">
                <a:solidFill>
                  <a:schemeClr val="lt1"/>
                </a:solidFill>
                <a:latin typeface="Nixie One"/>
                <a:ea typeface="Nixie One"/>
                <a:cs typeface="Nixie One"/>
                <a:sym typeface="Nixie One"/>
              </a:rPr>
              <a:t>Sehr beliebt sind Fußball, Eishockey und Tennis.</a:t>
            </a:r>
            <a:endParaRPr/>
          </a:p>
          <a:p>
            <a:pPr indent="0" lvl="0" marL="0" marR="0" rtl="0" algn="l">
              <a:lnSpc>
                <a:spcPct val="100000"/>
              </a:lnSpc>
              <a:spcBef>
                <a:spcPts val="0"/>
              </a:spcBef>
              <a:spcAft>
                <a:spcPts val="0"/>
              </a:spcAft>
              <a:buClr>
                <a:srgbClr val="000000"/>
              </a:buClr>
              <a:buSzPts val="1200"/>
              <a:buFont typeface="Arial"/>
              <a:buNone/>
            </a:pPr>
            <a:r>
              <a:t/>
            </a:r>
            <a:endParaRPr b="0" i="0" sz="1200" u="none">
              <a:solidFill>
                <a:schemeClr val="lt1"/>
              </a:solidFill>
              <a:latin typeface="Nixie One"/>
              <a:ea typeface="Nixie One"/>
              <a:cs typeface="Nixie One"/>
              <a:sym typeface="Nixie One"/>
            </a:endParaRPr>
          </a:p>
          <a:p>
            <a:pPr indent="0" lvl="0" marL="0" marR="0" rtl="0" algn="l">
              <a:lnSpc>
                <a:spcPct val="100000"/>
              </a:lnSpc>
              <a:spcBef>
                <a:spcPts val="0"/>
              </a:spcBef>
              <a:spcAft>
                <a:spcPts val="0"/>
              </a:spcAft>
              <a:buClr>
                <a:schemeClr val="lt1"/>
              </a:buClr>
              <a:buSzPts val="1200"/>
              <a:buFont typeface="Nixie One"/>
              <a:buNone/>
            </a:pPr>
            <a:r>
              <a:rPr b="0" i="0" lang="en-US" sz="1200" u="none">
                <a:solidFill>
                  <a:schemeClr val="lt1"/>
                </a:solidFill>
                <a:latin typeface="Nixie One"/>
                <a:ea typeface="Nixie One"/>
                <a:cs typeface="Nixie One"/>
                <a:sym typeface="Nixie One"/>
              </a:rPr>
              <a:t>Zu den erfolgreichsten slowakischen Sportlern gehören:</a:t>
            </a:r>
            <a:endParaRPr/>
          </a:p>
        </p:txBody>
      </p:sp>
      <p:sp>
        <p:nvSpPr>
          <p:cNvPr id="184" name="Google Shape;184;p9"/>
          <p:cNvSpPr txBox="1"/>
          <p:nvPr/>
        </p:nvSpPr>
        <p:spPr>
          <a:xfrm>
            <a:off x="755650" y="3074987"/>
            <a:ext cx="6192837" cy="4000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2C6A49"/>
              </a:buClr>
              <a:buSzPts val="2000"/>
              <a:buFont typeface="Arial"/>
              <a:buNone/>
            </a:pPr>
            <a:r>
              <a:rPr b="1" i="0" lang="en-US" sz="2000" u="sng">
                <a:solidFill>
                  <a:schemeClr val="lt1"/>
                </a:solidFill>
                <a:latin typeface="Arial"/>
                <a:ea typeface="Arial"/>
                <a:cs typeface="Arial"/>
                <a:sym typeface="Arial"/>
                <a:hlinkClick r:id="rId4">
                  <a:extLst>
                    <a:ext uri="{A12FA001-AC4F-418D-AE19-62706E023703}">
                      <ahyp:hlinkClr val="tx"/>
                    </a:ext>
                  </a:extLst>
                </a:hlinkClick>
              </a:rPr>
              <a:t>Diskussion</a:t>
            </a:r>
            <a:endParaRPr>
              <a:solidFill>
                <a:schemeClr val="lt1"/>
              </a:solidFill>
            </a:endParaRPr>
          </a:p>
        </p:txBody>
      </p:sp>
      <p:pic>
        <p:nvPicPr>
          <p:cNvPr id="185" name="Google Shape;185;p9"/>
          <p:cNvPicPr preferRelativeResize="0"/>
          <p:nvPr/>
        </p:nvPicPr>
        <p:blipFill rotWithShape="1">
          <a:blip r:embed="rId5">
            <a:alphaModFix/>
          </a:blip>
          <a:srcRect b="0" l="0" r="0" t="0"/>
          <a:stretch/>
        </p:blipFill>
        <p:spPr>
          <a:xfrm>
            <a:off x="5122862" y="1347787"/>
            <a:ext cx="1716087" cy="2571750"/>
          </a:xfrm>
          <a:prstGeom prst="rect">
            <a:avLst/>
          </a:prstGeom>
          <a:noFill/>
          <a:ln>
            <a:noFill/>
          </a:ln>
        </p:spPr>
      </p:pic>
    </p:spTree>
  </p:cSld>
  <p:clrMapOvr>
    <a:masterClrMapping/>
  </p:clrMapOvr>
  <p:transition spd="slow">
    <p:fade/>
  </p:transition>
</p:sld>
</file>

<file path=ppt/theme/theme1.xml><?xml version="1.0" encoding="utf-8"?>
<a:theme xmlns:a="http://schemas.openxmlformats.org/drawingml/2006/main" xmlns:r="http://schemas.openxmlformats.org/officeDocument/2006/relationships" name="2_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4_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xmlns:r="http://schemas.openxmlformats.org/officeDocument/2006/relationships" name="1_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xmlns:r="http://schemas.openxmlformats.org/officeDocument/2006/relationships" name="3_Warwick template">
  <a:themeElements>
    <a:clrScheme name="Custom 347">
      <a:dk1>
        <a:srgbClr val="114454"/>
      </a:dk1>
      <a:lt1>
        <a:srgbClr val="FFFFFF"/>
      </a:lt1>
      <a:dk2>
        <a:srgbClr val="5F6C70"/>
      </a:dk2>
      <a:lt2>
        <a:srgbClr val="CED5D8"/>
      </a:lt2>
      <a:accent1>
        <a:srgbClr val="114454"/>
      </a:accent1>
      <a:accent2>
        <a:srgbClr val="18637B"/>
      </a:accent2>
      <a:accent3>
        <a:srgbClr val="0F3D38"/>
      </a:accent3>
      <a:accent4>
        <a:srgbClr val="2E6E4B"/>
      </a:accent4>
      <a:accent5>
        <a:srgbClr val="3B8D61"/>
      </a:accent5>
      <a:accent6>
        <a:srgbClr val="94BF6E"/>
      </a:accent6>
      <a:hlink>
        <a:srgbClr val="114454"/>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Vivien Bielikova</dc:creator>
</cp:coreProperties>
</file>

<file path=docProps/custom.xml><?xml version="1.0" encoding="utf-8"?>
<Properties xmlns="http://schemas.openxmlformats.org/officeDocument/2006/custom-properties" xmlns:vt="http://schemas.openxmlformats.org/officeDocument/2006/docPropsVTypes"/>
</file>