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Impact" panose="020B0806030902050204" pitchFamily="34" charset="0"/>
      <p:regular r:id="rId20"/>
    </p:embeddedFont>
    <p:embeddedFont>
      <p:font typeface="Nixie One" panose="020B0604020202020204" charset="0"/>
      <p:regular r:id="rId21"/>
    </p:embeddedFont>
    <p:embeddedFont>
      <p:font typeface="Roboto Slab"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jYPRutZkl2CXtsbWqOw/wvVSB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5"/>
          <p:cNvSpPr/>
          <p:nvPr/>
        </p:nvSpPr>
        <p:spPr>
          <a:xfrm>
            <a:off x="0" y="4287838"/>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5"/>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2" name="Google Shape;12;p15"/>
          <p:cNvSpPr/>
          <p:nvPr/>
        </p:nvSpPr>
        <p:spPr>
          <a:xfrm>
            <a:off x="0" y="500063"/>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5"/>
          <p:cNvSpPr/>
          <p:nvPr/>
        </p:nvSpPr>
        <p:spPr>
          <a:xfrm>
            <a:off x="0" y="4494213"/>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5"/>
          <p:cNvSpPr/>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5"/>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16"/>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6"/>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0000"/>
                  </a:srgbClr>
                </a:solidFill>
                <a:latin typeface="Impact"/>
              </a:rPr>
              <a:t>“</a:t>
            </a:r>
          </a:p>
        </p:txBody>
      </p:sp>
      <p:sp>
        <p:nvSpPr>
          <p:cNvPr id="19" name="Google Shape;19;p16"/>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0" name="Google Shape;20;p16"/>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6"/>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6"/>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6"/>
          <p:cNvSpPr txBox="1">
            <a:spLocks noGrp="1"/>
          </p:cNvSpPr>
          <p:nvPr>
            <p:ph type="body" idx="1"/>
          </p:nvPr>
        </p:nvSpPr>
        <p:spPr>
          <a:xfrm>
            <a:off x="1556175" y="2300275"/>
            <a:ext cx="6031800" cy="605100"/>
          </a:xfrm>
          <a:prstGeom prst="rect">
            <a:avLst/>
          </a:prstGeom>
          <a:noFill/>
          <a:ln>
            <a:noFill/>
          </a:ln>
        </p:spPr>
        <p:txBody>
          <a:bodyPr spcFirstLastPara="1" wrap="square" lIns="91425" tIns="91425" rIns="91425" bIns="91425" anchor="ctr" anchorCtr="0">
            <a:noAutofit/>
          </a:bodyPr>
          <a:lstStyle>
            <a:lvl1pPr marL="457200" lvl="0" indent="-355600" algn="ctr">
              <a:spcBef>
                <a:spcPts val="600"/>
              </a:spcBef>
              <a:spcAft>
                <a:spcPts val="0"/>
              </a:spcAft>
              <a:buClr>
                <a:srgbClr val="FFFFFF"/>
              </a:buClr>
              <a:buSzPts val="2000"/>
              <a:buChar char="▪"/>
              <a:defRPr sz="2000">
                <a:solidFill>
                  <a:srgbClr val="FFFFFF"/>
                </a:solidFill>
              </a:defRPr>
            </a:lvl1pPr>
            <a:lvl2pPr marL="914400" lvl="1" indent="-355600" algn="ctr">
              <a:spcBef>
                <a:spcPts val="0"/>
              </a:spcBef>
              <a:spcAft>
                <a:spcPts val="0"/>
              </a:spcAft>
              <a:buClr>
                <a:srgbClr val="FFFFFF"/>
              </a:buClr>
              <a:buSzPts val="2000"/>
              <a:buChar char="▫"/>
              <a:defRPr sz="2000">
                <a:solidFill>
                  <a:srgbClr val="FFFFFF"/>
                </a:solidFill>
              </a:defRPr>
            </a:lvl2pPr>
            <a:lvl3pPr marL="1371600" lvl="2" indent="-355600" algn="ctr">
              <a:spcBef>
                <a:spcPts val="0"/>
              </a:spcBef>
              <a:spcAft>
                <a:spcPts val="0"/>
              </a:spcAft>
              <a:buClr>
                <a:srgbClr val="FFFFFF"/>
              </a:buClr>
              <a:buSzPts val="2000"/>
              <a:buChar char="■"/>
              <a:defRPr sz="2000">
                <a:solidFill>
                  <a:srgbClr val="FFFFFF"/>
                </a:solidFill>
              </a:defRPr>
            </a:lvl3pPr>
            <a:lvl4pPr marL="1828800" lvl="3" indent="-355600" algn="ctr">
              <a:spcBef>
                <a:spcPts val="0"/>
              </a:spcBef>
              <a:spcAft>
                <a:spcPts val="0"/>
              </a:spcAft>
              <a:buClr>
                <a:srgbClr val="FFFFFF"/>
              </a:buClr>
              <a:buSzPts val="2000"/>
              <a:buChar char="●"/>
              <a:defRPr sz="2000">
                <a:solidFill>
                  <a:srgbClr val="FFFFFF"/>
                </a:solidFill>
              </a:defRPr>
            </a:lvl4pPr>
            <a:lvl5pPr marL="2286000" lvl="4" indent="-355600" algn="ctr">
              <a:spcBef>
                <a:spcPts val="0"/>
              </a:spcBef>
              <a:spcAft>
                <a:spcPts val="0"/>
              </a:spcAft>
              <a:buClr>
                <a:srgbClr val="FFFFFF"/>
              </a:buClr>
              <a:buSzPts val="2000"/>
              <a:buChar char="○"/>
              <a:defRPr sz="2000">
                <a:solidFill>
                  <a:srgbClr val="FFFFFF"/>
                </a:solidFill>
              </a:defRPr>
            </a:lvl5pPr>
            <a:lvl6pPr marL="2743200" lvl="5" indent="-355600" algn="ctr">
              <a:lnSpc>
                <a:spcPct val="100000"/>
              </a:lnSpc>
              <a:spcBef>
                <a:spcPts val="0"/>
              </a:spcBef>
              <a:spcAft>
                <a:spcPts val="0"/>
              </a:spcAft>
              <a:buClr>
                <a:srgbClr val="FFFFFF"/>
              </a:buClr>
              <a:buSzPts val="2000"/>
              <a:buChar char="■"/>
              <a:defRPr sz="2000">
                <a:solidFill>
                  <a:srgbClr val="FFFFFF"/>
                </a:solidFill>
              </a:defRPr>
            </a:lvl6pPr>
            <a:lvl7pPr marL="3200400" lvl="6" indent="-355600" algn="ctr">
              <a:lnSpc>
                <a:spcPct val="100000"/>
              </a:lnSpc>
              <a:spcBef>
                <a:spcPts val="0"/>
              </a:spcBef>
              <a:spcAft>
                <a:spcPts val="0"/>
              </a:spcAft>
              <a:buClr>
                <a:srgbClr val="FFFFFF"/>
              </a:buClr>
              <a:buSzPts val="2000"/>
              <a:buChar char="●"/>
              <a:defRPr sz="2000">
                <a:solidFill>
                  <a:srgbClr val="FFFFFF"/>
                </a:solidFill>
              </a:defRPr>
            </a:lvl7pPr>
            <a:lvl8pPr marL="3657600" lvl="7" indent="-355600" algn="ctr">
              <a:lnSpc>
                <a:spcPct val="100000"/>
              </a:lnSpc>
              <a:spcBef>
                <a:spcPts val="0"/>
              </a:spcBef>
              <a:spcAft>
                <a:spcPts val="0"/>
              </a:spcAft>
              <a:buClr>
                <a:srgbClr val="FFFFFF"/>
              </a:buClr>
              <a:buSzPts val="2000"/>
              <a:buChar char="○"/>
              <a:defRPr sz="2000">
                <a:solidFill>
                  <a:srgbClr val="FFFFFF"/>
                </a:solidFill>
              </a:defRPr>
            </a:lvl8pPr>
            <a:lvl9pPr marL="4114800" lvl="8" indent="-355600" algn="ctr">
              <a:lnSpc>
                <a:spcPct val="100000"/>
              </a:lnSpc>
              <a:spcBef>
                <a:spcPts val="0"/>
              </a:spcBef>
              <a:spcAft>
                <a:spcPts val="0"/>
              </a:spcAft>
              <a:buClr>
                <a:srgbClr val="FFFFFF"/>
              </a:buClr>
              <a:buSzPts val="2000"/>
              <a:buChar char="■"/>
              <a:defRPr sz="2000">
                <a:solidFill>
                  <a:srgbClr val="FFFFFF"/>
                </a:solidFill>
              </a:defRPr>
            </a:lvl9pPr>
          </a:lstStyle>
          <a:p>
            <a:endParaRPr/>
          </a:p>
        </p:txBody>
      </p:sp>
      <p:sp>
        <p:nvSpPr>
          <p:cNvPr id="24" name="Google Shape;24;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17"/>
          <p:cNvSpPr/>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7" name="Google Shape;27;p17"/>
          <p:cNvSpPr/>
          <p:nvPr/>
        </p:nvSpPr>
        <p:spPr>
          <a:xfrm>
            <a:off x="0" y="500063"/>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7"/>
          <p:cNvSpPr/>
          <p:nvPr/>
        </p:nvSpPr>
        <p:spPr>
          <a:xfrm>
            <a:off x="0" y="1554163"/>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7"/>
          <p:cNvSpPr/>
          <p:nvPr/>
        </p:nvSpPr>
        <p:spPr>
          <a:xfrm>
            <a:off x="0" y="3086100"/>
            <a:ext cx="247650" cy="60483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p:nvPr/>
        </p:nvSpPr>
        <p:spPr>
          <a:xfrm>
            <a:off x="0" y="3690938"/>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2"/>
        <p:cNvGrpSpPr/>
        <p:nvPr/>
      </p:nvGrpSpPr>
      <p:grpSpPr>
        <a:xfrm>
          <a:off x="0" y="0"/>
          <a:ext cx="0" cy="0"/>
          <a:chOff x="0" y="0"/>
          <a:chExt cx="0" cy="0"/>
        </a:xfrm>
      </p:grpSpPr>
      <p:sp>
        <p:nvSpPr>
          <p:cNvPr id="33" name="Google Shape;33;p18"/>
          <p:cNvSpPr/>
          <p:nvPr/>
        </p:nvSpPr>
        <p:spPr>
          <a:xfrm>
            <a:off x="0" y="4287838"/>
            <a:ext cx="3475038"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4" name="Google Shape;34;p18"/>
          <p:cNvSpPr/>
          <p:nvPr/>
        </p:nvSpPr>
        <p:spPr>
          <a:xfrm>
            <a:off x="0" y="0"/>
            <a:ext cx="3475038"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35" name="Google Shape;35;p18"/>
          <p:cNvSpPr/>
          <p:nvPr/>
        </p:nvSpPr>
        <p:spPr>
          <a:xfrm>
            <a:off x="0" y="500063"/>
            <a:ext cx="3475038"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6" name="Google Shape;36;p18"/>
          <p:cNvSpPr/>
          <p:nvPr/>
        </p:nvSpPr>
        <p:spPr>
          <a:xfrm>
            <a:off x="0" y="4494213"/>
            <a:ext cx="3475038"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7" name="Google Shape;37;p18"/>
          <p:cNvSpPr/>
          <p:nvPr/>
        </p:nvSpPr>
        <p:spPr>
          <a:xfrm>
            <a:off x="0" y="4584700"/>
            <a:ext cx="3475038"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38" name="Google Shape;38;p18"/>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39" name="Google Shape;39;p18"/>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4BF6E"/>
              </a:buClr>
              <a:buSzPts val="1800"/>
              <a:buNone/>
              <a:defRPr sz="1800" b="1">
                <a:solidFill>
                  <a:srgbClr val="94BF6E"/>
                </a:solidFill>
              </a:defRPr>
            </a:lvl1pPr>
            <a:lvl2pPr lvl="1" algn="l">
              <a:spcBef>
                <a:spcPts val="0"/>
              </a:spcBef>
              <a:spcAft>
                <a:spcPts val="0"/>
              </a:spcAft>
              <a:buClr>
                <a:srgbClr val="94BF6E"/>
              </a:buClr>
              <a:buSzPts val="1800"/>
              <a:buNone/>
              <a:defRPr sz="1800" b="1">
                <a:solidFill>
                  <a:srgbClr val="94BF6E"/>
                </a:solidFill>
              </a:defRPr>
            </a:lvl2pPr>
            <a:lvl3pPr lvl="2" algn="l">
              <a:spcBef>
                <a:spcPts val="0"/>
              </a:spcBef>
              <a:spcAft>
                <a:spcPts val="0"/>
              </a:spcAft>
              <a:buClr>
                <a:srgbClr val="94BF6E"/>
              </a:buClr>
              <a:buSzPts val="1800"/>
              <a:buNone/>
              <a:defRPr sz="1800" b="1">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40" name="Google Shape;40;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marL="0" marR="0" lvl="1"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marL="0" marR="0" lvl="2"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marL="0" marR="0" lvl="3"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marL="0" marR="0" lvl="4"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marL="0" marR="0" lvl="5"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marL="0" marR="0" lvl="6"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marL="0" marR="0" lvl="7"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marL="0" marR="0" lvl="8"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41"/>
        <p:cNvGrpSpPr/>
        <p:nvPr/>
      </p:nvGrpSpPr>
      <p:grpSpPr>
        <a:xfrm>
          <a:off x="0" y="0"/>
          <a:ext cx="0" cy="0"/>
          <a:chOff x="0" y="0"/>
          <a:chExt cx="0" cy="0"/>
        </a:xfrm>
      </p:grpSpPr>
      <p:sp>
        <p:nvSpPr>
          <p:cNvPr id="42" name="Google Shape;42;p19"/>
          <p:cNvSpPr/>
          <p:nvPr/>
        </p:nvSpPr>
        <p:spPr>
          <a:xfrm>
            <a:off x="0" y="1147763"/>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3" name="Google Shape;43;p19"/>
          <p:cNvSpPr/>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114454"/>
              </a:solidFill>
              <a:latin typeface="Arial"/>
              <a:ea typeface="Arial"/>
              <a:cs typeface="Arial"/>
              <a:sym typeface="Arial"/>
            </a:endParaRPr>
          </a:p>
        </p:txBody>
      </p:sp>
      <p:sp>
        <p:nvSpPr>
          <p:cNvPr id="44" name="Google Shape;44;p19"/>
          <p:cNvSpPr/>
          <p:nvPr/>
        </p:nvSpPr>
        <p:spPr>
          <a:xfrm>
            <a:off x="0" y="500063"/>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5" name="Google Shape;45;p19"/>
          <p:cNvSpPr/>
          <p:nvPr/>
        </p:nvSpPr>
        <p:spPr>
          <a:xfrm>
            <a:off x="0" y="3962400"/>
            <a:ext cx="9144000" cy="369888"/>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6" name="Google Shape;46;p19"/>
          <p:cNvSpPr/>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400"/>
              <a:buFont typeface="Arial"/>
              <a:buNone/>
            </a:pPr>
            <a:endParaRPr sz="1400">
              <a:solidFill>
                <a:srgbClr val="000000"/>
              </a:solidFill>
              <a:latin typeface="Arial"/>
              <a:ea typeface="Arial"/>
              <a:cs typeface="Arial"/>
              <a:sym typeface="Arial"/>
            </a:endParaRPr>
          </a:p>
        </p:txBody>
      </p:sp>
      <p:sp>
        <p:nvSpPr>
          <p:cNvPr id="47" name="Google Shape;47;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marL="0" marR="0" lvl="1"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marL="0" marR="0" lvl="2"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marL="0" marR="0" lvl="3"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marL="0" marR="0" lvl="4"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marL="0" marR="0" lvl="5"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marL="0" marR="0" lvl="6"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marL="0" marR="0" lvl="7"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marL="0" marR="0" lvl="8" indent="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1146175" y="530225"/>
            <a:ext cx="3208338" cy="10287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1146175" y="1766888"/>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wordwall.net/cs/resource/26754557" TargetMode="External"/><Relationship Id="rId7" Type="http://schemas.openxmlformats.org/officeDocument/2006/relationships/hyperlink" Target="https://docs.google.com/document/d/1cMb1XO3U8YFsyBUoc0DlQNdWYYCBMK_u/edi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learningapps.org/watch?v=pjg3xunrk21" TargetMode="External"/><Relationship Id="rId5" Type="http://schemas.openxmlformats.org/officeDocument/2006/relationships/hyperlink" Target="https://learningapps.org/watch?v=pdz1viyr521" TargetMode="External"/><Relationship Id="rId4" Type="http://schemas.openxmlformats.org/officeDocument/2006/relationships/hyperlink" Target="https://learningapps.org/watch?v=pxkvd6pbn21" TargetMode="Externa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ctrTitle"/>
          </p:nvPr>
        </p:nvSpPr>
        <p:spPr>
          <a:xfrm>
            <a:off x="142875" y="1707654"/>
            <a:ext cx="8821613" cy="1878509"/>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FFFFFF"/>
              </a:buClr>
              <a:buSzPts val="4800"/>
              <a:buFont typeface="Roboto Slab"/>
              <a:buNone/>
            </a:pPr>
            <a:r>
              <a:rPr lang="en-GB" b="1" dirty="0" err="1">
                <a:solidFill>
                  <a:srgbClr val="FFFFFF"/>
                </a:solidFill>
                <a:latin typeface="Roboto Slab"/>
                <a:ea typeface="Roboto Slab"/>
                <a:cs typeface="Roboto Slab"/>
                <a:sym typeface="Roboto Slab"/>
              </a:rPr>
              <a:t>Digischool</a:t>
            </a:r>
            <a:r>
              <a:rPr lang="en-GB" b="1" dirty="0">
                <a:solidFill>
                  <a:srgbClr val="FFFFFF"/>
                </a:solidFill>
                <a:latin typeface="Roboto Slab"/>
                <a:ea typeface="Roboto Slab"/>
                <a:cs typeface="Roboto Slab"/>
                <a:sym typeface="Roboto Slab"/>
              </a:rPr>
              <a:t> Civics</a:t>
            </a:r>
            <a:br>
              <a:rPr lang="en-GB" b="1" dirty="0">
                <a:solidFill>
                  <a:srgbClr val="FFFFFF"/>
                </a:solidFill>
                <a:latin typeface="Roboto Slab"/>
                <a:ea typeface="Roboto Slab"/>
                <a:cs typeface="Roboto Slab"/>
                <a:sym typeface="Roboto Slab"/>
              </a:rPr>
            </a:br>
            <a:r>
              <a:rPr lang="en-GB" b="1" dirty="0">
                <a:solidFill>
                  <a:srgbClr val="FFFFFF"/>
                </a:solidFill>
                <a:latin typeface="Roboto Slab"/>
                <a:ea typeface="Roboto Slab"/>
                <a:cs typeface="Roboto Slab"/>
                <a:sym typeface="Roboto Slab"/>
              </a:rPr>
              <a:t>Human Rights</a:t>
            </a:r>
            <a:endParaRPr b="1" dirty="0">
              <a:solidFill>
                <a:srgbClr val="FFFFFF"/>
              </a:solidFill>
              <a:latin typeface="Roboto Slab"/>
              <a:ea typeface="Roboto Slab"/>
              <a:cs typeface="Roboto Slab"/>
              <a:sym typeface="Roboto Slab"/>
            </a:endParaRPr>
          </a:p>
        </p:txBody>
      </p:sp>
      <p:pic>
        <p:nvPicPr>
          <p:cNvPr id="53" name="Google Shape;53;p1" descr="Erasmus+ logo EN.jpg"/>
          <p:cNvPicPr preferRelativeResize="0"/>
          <p:nvPr/>
        </p:nvPicPr>
        <p:blipFill rotWithShape="1">
          <a:blip r:embed="rId3">
            <a:alphaModFix/>
          </a:blip>
          <a:srcRect/>
          <a:stretch/>
        </p:blipFill>
        <p:spPr>
          <a:xfrm>
            <a:off x="142875" y="285750"/>
            <a:ext cx="2593975" cy="571500"/>
          </a:xfrm>
          <a:prstGeom prst="rect">
            <a:avLst/>
          </a:prstGeom>
          <a:noFill/>
          <a:ln>
            <a:noFill/>
          </a:ln>
        </p:spPr>
      </p:pic>
      <p:sp>
        <p:nvSpPr>
          <p:cNvPr id="54" name="Google Shape;54;p1"/>
          <p:cNvSpPr/>
          <p:nvPr/>
        </p:nvSpPr>
        <p:spPr>
          <a:xfrm>
            <a:off x="428625" y="4643438"/>
            <a:ext cx="5080000"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4"/>
              </a:buClr>
              <a:buSzPts val="2000"/>
              <a:buFont typeface="Arial"/>
              <a:buNone/>
            </a:pPr>
            <a:r>
              <a:rPr lang="en-GB" sz="2000" b="1" i="0" u="none" strike="noStrike" cap="none">
                <a:solidFill>
                  <a:schemeClr val="accent4"/>
                </a:solidFill>
                <a:latin typeface="Arial"/>
                <a:ea typeface="Arial"/>
                <a:cs typeface="Arial"/>
                <a:sym typeface="Arial"/>
              </a:rPr>
              <a:t>2020-1-SK01-KA226-SCH-094350</a:t>
            </a:r>
            <a:r>
              <a:rPr lang="en-GB" sz="2000" b="1" i="0" u="none" strike="noStrike" cap="none">
                <a:solidFill>
                  <a:schemeClr val="lt1"/>
                </a:solidFill>
                <a:latin typeface="Arial"/>
                <a:ea typeface="Arial"/>
                <a:cs typeface="Arial"/>
                <a:sym typeface="Arial"/>
              </a:rPr>
              <a:t>  </a:t>
            </a:r>
            <a:endParaRPr/>
          </a:p>
        </p:txBody>
      </p:sp>
      <p:pic>
        <p:nvPicPr>
          <p:cNvPr id="55" name="Google Shape;55;p1"/>
          <p:cNvPicPr preferRelativeResize="0"/>
          <p:nvPr/>
        </p:nvPicPr>
        <p:blipFill rotWithShape="1">
          <a:blip r:embed="rId4">
            <a:alphaModFix/>
          </a:blip>
          <a:srcRect/>
          <a:stretch/>
        </p:blipFill>
        <p:spPr>
          <a:xfrm>
            <a:off x="2968625" y="70798"/>
            <a:ext cx="981541" cy="786452"/>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ctrTitle"/>
          </p:nvPr>
        </p:nvSpPr>
        <p:spPr>
          <a:xfrm>
            <a:off x="3612946" y="2071684"/>
            <a:ext cx="5531054" cy="115887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800"/>
              <a:buNone/>
            </a:pPr>
            <a:r>
              <a:rPr lang="en-GB" b="1">
                <a:latin typeface="Roboto Slab"/>
                <a:ea typeface="Roboto Slab"/>
                <a:cs typeface="Roboto Slab"/>
                <a:sym typeface="Roboto Slab"/>
              </a:rPr>
              <a:t>Teaching Materials</a:t>
            </a:r>
            <a:endParaRPr b="1">
              <a:latin typeface="Roboto Slab"/>
              <a:ea typeface="Roboto Slab"/>
              <a:cs typeface="Roboto Slab"/>
              <a:sym typeface="Roboto Slab"/>
            </a:endParaRPr>
          </a:p>
        </p:txBody>
      </p:sp>
      <p:sp>
        <p:nvSpPr>
          <p:cNvPr id="195" name="Google Shape;195;p1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10</a:t>
            </a:fld>
            <a:endParaRPr sz="800">
              <a:solidFill>
                <a:srgbClr val="FFFFFF"/>
              </a:solidFill>
              <a:latin typeface="Roboto Slab"/>
              <a:ea typeface="Roboto Slab"/>
              <a:cs typeface="Roboto Slab"/>
              <a:sym typeface="Roboto Slab"/>
            </a:endParaRPr>
          </a:p>
        </p:txBody>
      </p:sp>
      <p:sp>
        <p:nvSpPr>
          <p:cNvPr id="196" name="Google Shape;196;p10"/>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en-GB" sz="20000">
                <a:solidFill>
                  <a:srgbClr val="18637B"/>
                </a:solidFill>
                <a:latin typeface="Roboto Slab"/>
                <a:ea typeface="Roboto Slab"/>
                <a:cs typeface="Roboto Slab"/>
                <a:sym typeface="Roboto Slab"/>
              </a:rPr>
              <a:t>4</a:t>
            </a:r>
            <a:endParaRPr sz="20000">
              <a:solidFill>
                <a:srgbClr val="18637B"/>
              </a:solidFill>
              <a:latin typeface="Roboto Slab"/>
              <a:ea typeface="Roboto Slab"/>
              <a:cs typeface="Roboto Slab"/>
              <a:sym typeface="Roboto Slab"/>
            </a:endParaRPr>
          </a:p>
        </p:txBody>
      </p:sp>
      <p:pic>
        <p:nvPicPr>
          <p:cNvPr id="197" name="Google Shape;197;p10" descr="Erasmus+ logo EN.jpg"/>
          <p:cNvPicPr preferRelativeResize="0"/>
          <p:nvPr/>
        </p:nvPicPr>
        <p:blipFill rotWithShape="1">
          <a:blip r:embed="rId3">
            <a:alphaModFix/>
          </a:blip>
          <a:srcRect/>
          <a:stretch/>
        </p:blipFill>
        <p:spPr>
          <a:xfrm>
            <a:off x="298450" y="11113"/>
            <a:ext cx="2593975" cy="571500"/>
          </a:xfrm>
          <a:prstGeom prst="rect">
            <a:avLst/>
          </a:prstGeom>
          <a:noFill/>
          <a:ln>
            <a:noFill/>
          </a:ln>
        </p:spPr>
      </p:pic>
      <p:sp>
        <p:nvSpPr>
          <p:cNvPr id="198" name="Google Shape;198;p10"/>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GB"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11</a:t>
            </a:fld>
            <a:endParaRPr sz="800">
              <a:solidFill>
                <a:srgbClr val="FFFFFF"/>
              </a:solidFill>
              <a:latin typeface="Roboto Slab"/>
              <a:ea typeface="Roboto Slab"/>
              <a:cs typeface="Roboto Slab"/>
              <a:sym typeface="Roboto Slab"/>
            </a:endParaRPr>
          </a:p>
        </p:txBody>
      </p:sp>
      <p:sp>
        <p:nvSpPr>
          <p:cNvPr id="204" name="Google Shape;204;p11"/>
          <p:cNvSpPr txBox="1"/>
          <p:nvPr/>
        </p:nvSpPr>
        <p:spPr>
          <a:xfrm>
            <a:off x="475677" y="1431028"/>
            <a:ext cx="8352928" cy="29146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C313D"/>
              </a:buClr>
              <a:buSzPts val="2000"/>
              <a:buFont typeface="Arial"/>
              <a:buNone/>
            </a:pPr>
            <a:r>
              <a:rPr lang="en-GB" sz="2000" b="0" i="0" u="none" strike="noStrike" cap="none" dirty="0">
                <a:solidFill>
                  <a:srgbClr val="0C313D"/>
                </a:solidFill>
                <a:latin typeface="Arial"/>
                <a:ea typeface="Arial"/>
                <a:cs typeface="Arial"/>
                <a:sym typeface="Arial"/>
              </a:rPr>
              <a:t>1. </a:t>
            </a:r>
            <a:r>
              <a:rPr lang="en-GB" sz="2000" b="0" i="0" u="sng" strike="noStrike" cap="none" dirty="0">
                <a:solidFill>
                  <a:srgbClr val="0C313D"/>
                </a:solidFill>
                <a:latin typeface="Arial"/>
                <a:ea typeface="Arial"/>
                <a:cs typeface="Arial"/>
                <a:sym typeface="Arial"/>
                <a:hlinkClick r:id="rId3">
                  <a:extLst>
                    <a:ext uri="{A12FA001-AC4F-418D-AE19-62706E023703}">
                      <ahyp:hlinkClr xmlns:ahyp="http://schemas.microsoft.com/office/drawing/2018/hyperlinkcolor" val="tx"/>
                    </a:ext>
                  </a:extLst>
                </a:hlinkClick>
              </a:rPr>
              <a:t>Human </a:t>
            </a:r>
            <a:r>
              <a:rPr lang="en-GB" sz="2000" u="sng" dirty="0">
                <a:solidFill>
                  <a:srgbClr val="0C313D"/>
                </a:solidFill>
                <a:latin typeface="Arial"/>
                <a:ea typeface="Arial"/>
                <a:cs typeface="Arial"/>
                <a:sym typeface="Arial"/>
                <a:hlinkClick r:id="rId3">
                  <a:extLst>
                    <a:ext uri="{A12FA001-AC4F-418D-AE19-62706E023703}">
                      <ahyp:hlinkClr xmlns:ahyp="http://schemas.microsoft.com/office/drawing/2018/hyperlinkcolor" val="tx"/>
                    </a:ext>
                  </a:extLst>
                </a:hlinkClick>
              </a:rPr>
              <a:t>R</a:t>
            </a:r>
            <a:r>
              <a:rPr lang="en-GB" sz="2000" b="0" i="0" u="sng" strike="noStrike" cap="none" dirty="0">
                <a:solidFill>
                  <a:srgbClr val="0C313D"/>
                </a:solidFill>
                <a:latin typeface="Arial"/>
                <a:ea typeface="Arial"/>
                <a:cs typeface="Arial"/>
                <a:sym typeface="Arial"/>
                <a:hlinkClick r:id="rId3">
                  <a:extLst>
                    <a:ext uri="{A12FA001-AC4F-418D-AE19-62706E023703}">
                      <ahyp:hlinkClr xmlns:ahyp="http://schemas.microsoft.com/office/drawing/2018/hyperlinkcolor" val="tx"/>
                    </a:ext>
                  </a:extLst>
                </a:hlinkClick>
              </a:rPr>
              <a:t>ights</a:t>
            </a:r>
            <a:endParaRPr sz="2000" b="0" i="0" u="none" strike="noStrike" cap="none" dirty="0">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en-GB" sz="2000" b="0" i="0" u="none" strike="noStrike" cap="none" dirty="0">
                <a:solidFill>
                  <a:srgbClr val="0C313D"/>
                </a:solidFill>
                <a:latin typeface="Arial"/>
                <a:ea typeface="Arial"/>
                <a:cs typeface="Arial"/>
                <a:sym typeface="Arial"/>
              </a:rPr>
              <a:t>2. </a:t>
            </a:r>
            <a:r>
              <a:rPr lang="en-GB" sz="2000" b="0" i="0" u="sng" strike="noStrike" cap="none" dirty="0">
                <a:solidFill>
                  <a:schemeClr val="hlink"/>
                </a:solidFill>
                <a:latin typeface="Arial"/>
                <a:ea typeface="Arial"/>
                <a:cs typeface="Arial"/>
                <a:sym typeface="Arial"/>
                <a:hlinkClick r:id="rId4"/>
              </a:rPr>
              <a:t>Generations of </a:t>
            </a:r>
            <a:r>
              <a:rPr lang="en-GB" sz="2000" u="sng" dirty="0">
                <a:solidFill>
                  <a:schemeClr val="hlink"/>
                </a:solidFill>
                <a:latin typeface="Arial"/>
                <a:ea typeface="Arial"/>
                <a:cs typeface="Arial"/>
                <a:sym typeface="Arial"/>
                <a:hlinkClick r:id="rId4"/>
              </a:rPr>
              <a:t>H</a:t>
            </a:r>
            <a:r>
              <a:rPr lang="en-GB" sz="2000" b="0" i="0" u="sng" strike="noStrike" cap="none" dirty="0">
                <a:solidFill>
                  <a:schemeClr val="hlink"/>
                </a:solidFill>
                <a:latin typeface="Arial"/>
                <a:ea typeface="Arial"/>
                <a:cs typeface="Arial"/>
                <a:sym typeface="Arial"/>
                <a:hlinkClick r:id="rId4"/>
              </a:rPr>
              <a:t>uman </a:t>
            </a:r>
            <a:r>
              <a:rPr lang="en-GB" sz="2000" u="sng" dirty="0">
                <a:solidFill>
                  <a:schemeClr val="hlink"/>
                </a:solidFill>
                <a:latin typeface="Arial"/>
                <a:ea typeface="Arial"/>
                <a:cs typeface="Arial"/>
                <a:sym typeface="Arial"/>
                <a:hlinkClick r:id="rId4"/>
              </a:rPr>
              <a:t>R</a:t>
            </a:r>
            <a:r>
              <a:rPr lang="en-GB" sz="2000" b="0" i="0" u="sng" strike="noStrike" cap="none" dirty="0">
                <a:solidFill>
                  <a:schemeClr val="hlink"/>
                </a:solidFill>
                <a:latin typeface="Arial"/>
                <a:ea typeface="Arial"/>
                <a:cs typeface="Arial"/>
                <a:sym typeface="Arial"/>
                <a:hlinkClick r:id="rId4"/>
              </a:rPr>
              <a:t>ights</a:t>
            </a:r>
            <a:endParaRPr sz="2000" b="0" i="0" u="none" strike="noStrike" cap="none" dirty="0">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en-GB" sz="2000" b="0" i="0" u="none" strike="noStrike" cap="none" dirty="0">
                <a:solidFill>
                  <a:srgbClr val="0C313D"/>
                </a:solidFill>
                <a:latin typeface="Arial"/>
                <a:ea typeface="Arial"/>
                <a:cs typeface="Arial"/>
                <a:sym typeface="Arial"/>
              </a:rPr>
              <a:t>3. </a:t>
            </a:r>
            <a:r>
              <a:rPr lang="en-GB" sz="2000" b="0" i="0" u="sng" strike="noStrike" cap="none" dirty="0">
                <a:solidFill>
                  <a:srgbClr val="0C313D"/>
                </a:solidFill>
                <a:latin typeface="Arial"/>
                <a:ea typeface="Arial"/>
                <a:cs typeface="Arial"/>
                <a:sym typeface="Arial"/>
                <a:hlinkClick r:id="rId5">
                  <a:extLst>
                    <a:ext uri="{A12FA001-AC4F-418D-AE19-62706E023703}">
                      <ahyp:hlinkClr xmlns:ahyp="http://schemas.microsoft.com/office/drawing/2018/hyperlinkcolor" val="tx"/>
                    </a:ext>
                  </a:extLst>
                </a:hlinkClick>
              </a:rPr>
              <a:t>Historical </a:t>
            </a:r>
            <a:r>
              <a:rPr lang="en-GB" sz="2000" u="sng" dirty="0">
                <a:solidFill>
                  <a:srgbClr val="0C313D"/>
                </a:solidFill>
                <a:latin typeface="Arial"/>
                <a:ea typeface="Arial"/>
                <a:cs typeface="Arial"/>
                <a:sym typeface="Arial"/>
                <a:hlinkClick r:id="rId5">
                  <a:extLst>
                    <a:ext uri="{A12FA001-AC4F-418D-AE19-62706E023703}">
                      <ahyp:hlinkClr xmlns:ahyp="http://schemas.microsoft.com/office/drawing/2018/hyperlinkcolor" val="tx"/>
                    </a:ext>
                  </a:extLst>
                </a:hlinkClick>
              </a:rPr>
              <a:t>D</a:t>
            </a:r>
            <a:r>
              <a:rPr lang="en-GB" sz="2000" b="0" i="0" u="sng" strike="noStrike" cap="none" dirty="0">
                <a:solidFill>
                  <a:srgbClr val="0C313D"/>
                </a:solidFill>
                <a:latin typeface="Arial"/>
                <a:ea typeface="Arial"/>
                <a:cs typeface="Arial"/>
                <a:sym typeface="Arial"/>
                <a:hlinkClick r:id="rId5">
                  <a:extLst>
                    <a:ext uri="{A12FA001-AC4F-418D-AE19-62706E023703}">
                      <ahyp:hlinkClr xmlns:ahyp="http://schemas.microsoft.com/office/drawing/2018/hyperlinkcolor" val="tx"/>
                    </a:ext>
                  </a:extLst>
                </a:hlinkClick>
              </a:rPr>
              <a:t>evelopment of </a:t>
            </a:r>
            <a:r>
              <a:rPr lang="en-GB" sz="2000" u="sng" dirty="0">
                <a:solidFill>
                  <a:srgbClr val="0C313D"/>
                </a:solidFill>
                <a:latin typeface="Arial"/>
                <a:ea typeface="Arial"/>
                <a:cs typeface="Arial"/>
                <a:sym typeface="Arial"/>
                <a:hlinkClick r:id="rId5">
                  <a:extLst>
                    <a:ext uri="{A12FA001-AC4F-418D-AE19-62706E023703}">
                      <ahyp:hlinkClr xmlns:ahyp="http://schemas.microsoft.com/office/drawing/2018/hyperlinkcolor" val="tx"/>
                    </a:ext>
                  </a:extLst>
                </a:hlinkClick>
              </a:rPr>
              <a:t>H</a:t>
            </a:r>
            <a:r>
              <a:rPr lang="en-GB" sz="2000" b="0" i="0" u="sng" strike="noStrike" cap="none" dirty="0">
                <a:solidFill>
                  <a:srgbClr val="0C313D"/>
                </a:solidFill>
                <a:latin typeface="Arial"/>
                <a:ea typeface="Arial"/>
                <a:cs typeface="Arial"/>
                <a:sym typeface="Arial"/>
                <a:hlinkClick r:id="rId5">
                  <a:extLst>
                    <a:ext uri="{A12FA001-AC4F-418D-AE19-62706E023703}">
                      <ahyp:hlinkClr xmlns:ahyp="http://schemas.microsoft.com/office/drawing/2018/hyperlinkcolor" val="tx"/>
                    </a:ext>
                  </a:extLst>
                </a:hlinkClick>
              </a:rPr>
              <a:t>uman </a:t>
            </a:r>
            <a:r>
              <a:rPr lang="en-GB" sz="2000" u="sng" dirty="0">
                <a:solidFill>
                  <a:srgbClr val="0C313D"/>
                </a:solidFill>
                <a:latin typeface="Arial"/>
                <a:ea typeface="Arial"/>
                <a:cs typeface="Arial"/>
                <a:sym typeface="Arial"/>
                <a:hlinkClick r:id="rId5">
                  <a:extLst>
                    <a:ext uri="{A12FA001-AC4F-418D-AE19-62706E023703}">
                      <ahyp:hlinkClr xmlns:ahyp="http://schemas.microsoft.com/office/drawing/2018/hyperlinkcolor" val="tx"/>
                    </a:ext>
                  </a:extLst>
                </a:hlinkClick>
              </a:rPr>
              <a:t>R</a:t>
            </a:r>
            <a:r>
              <a:rPr lang="en-GB" sz="2000" b="0" i="0" u="sng" strike="noStrike" cap="none" dirty="0">
                <a:solidFill>
                  <a:srgbClr val="0C313D"/>
                </a:solidFill>
                <a:latin typeface="Arial"/>
                <a:ea typeface="Arial"/>
                <a:cs typeface="Arial"/>
                <a:sym typeface="Arial"/>
                <a:hlinkClick r:id="rId5">
                  <a:extLst>
                    <a:ext uri="{A12FA001-AC4F-418D-AE19-62706E023703}">
                      <ahyp:hlinkClr xmlns:ahyp="http://schemas.microsoft.com/office/drawing/2018/hyperlinkcolor" val="tx"/>
                    </a:ext>
                  </a:extLst>
                </a:hlinkClick>
              </a:rPr>
              <a:t>ights</a:t>
            </a:r>
            <a:endParaRPr sz="2000" b="0" i="0" u="none" strike="noStrike" cap="none" dirty="0">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en-GB" sz="2000" b="0" i="0" u="none" strike="noStrike" cap="none" dirty="0">
                <a:solidFill>
                  <a:srgbClr val="0C313D"/>
                </a:solidFill>
                <a:latin typeface="Arial"/>
                <a:ea typeface="Arial"/>
                <a:cs typeface="Arial"/>
                <a:sym typeface="Arial"/>
              </a:rPr>
              <a:t>4. </a:t>
            </a:r>
            <a:r>
              <a:rPr lang="en-GB" sz="2000" b="0" i="0" u="sng" strike="noStrike" cap="none" dirty="0">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Do</a:t>
            </a:r>
            <a:r>
              <a:rPr lang="sk-SK" sz="2000" b="0" i="0" u="sng" strike="noStrike" cap="none" dirty="0">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c</a:t>
            </a:r>
            <a:r>
              <a:rPr lang="en-GB" sz="2000" b="0" i="0" u="sng" strike="noStrike" cap="none" dirty="0" err="1">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uments</a:t>
            </a:r>
            <a:r>
              <a:rPr lang="en-GB" sz="2000" b="0" i="0" u="sng" strike="noStrike" cap="none" dirty="0">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 on </a:t>
            </a:r>
            <a:r>
              <a:rPr lang="en-GB" sz="2000" u="sng" dirty="0">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H</a:t>
            </a:r>
            <a:r>
              <a:rPr lang="en-GB" sz="2000" b="0" i="0" u="sng" strike="noStrike" cap="none" dirty="0">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uman </a:t>
            </a:r>
            <a:r>
              <a:rPr lang="en-GB" sz="2000" u="sng" dirty="0">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R</a:t>
            </a:r>
            <a:r>
              <a:rPr lang="en-GB" sz="2000" b="0" i="0" u="sng" strike="noStrike" cap="none" dirty="0">
                <a:solidFill>
                  <a:srgbClr val="0C313D"/>
                </a:solidFill>
                <a:latin typeface="Arial"/>
                <a:ea typeface="Arial"/>
                <a:cs typeface="Arial"/>
                <a:sym typeface="Arial"/>
                <a:hlinkClick r:id="rId6">
                  <a:extLst>
                    <a:ext uri="{A12FA001-AC4F-418D-AE19-62706E023703}">
                      <ahyp:hlinkClr xmlns:ahyp="http://schemas.microsoft.com/office/drawing/2018/hyperlinkcolor" val="tx"/>
                    </a:ext>
                  </a:extLst>
                </a:hlinkClick>
              </a:rPr>
              <a:t>ights</a:t>
            </a:r>
            <a:endParaRPr sz="2000" b="0" i="0" u="none" strike="noStrike" cap="none" dirty="0">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dirty="0">
              <a:solidFill>
                <a:srgbClr val="0C313D"/>
              </a:solidFill>
              <a:latin typeface="Arial"/>
              <a:ea typeface="Arial"/>
              <a:cs typeface="Arial"/>
              <a:sym typeface="Arial"/>
            </a:endParaRPr>
          </a:p>
          <a:p>
            <a:pPr marL="0" marR="0" lvl="0" indent="0" algn="l" rtl="0">
              <a:lnSpc>
                <a:spcPct val="100000"/>
              </a:lnSpc>
              <a:spcBef>
                <a:spcPts val="0"/>
              </a:spcBef>
              <a:spcAft>
                <a:spcPts val="0"/>
              </a:spcAft>
              <a:buClr>
                <a:srgbClr val="0C313D"/>
              </a:buClr>
              <a:buSzPts val="2000"/>
              <a:buFont typeface="Arial"/>
              <a:buNone/>
            </a:pPr>
            <a:r>
              <a:rPr lang="en-GB" sz="2000" b="0" i="0" u="none" strike="noStrike" cap="none" dirty="0">
                <a:solidFill>
                  <a:srgbClr val="0C313D"/>
                </a:solidFill>
                <a:latin typeface="Arial"/>
                <a:ea typeface="Arial"/>
                <a:cs typeface="Arial"/>
                <a:sym typeface="Arial"/>
              </a:rPr>
              <a:t>5. </a:t>
            </a:r>
            <a:r>
              <a:rPr lang="en-GB" sz="2000" b="0" i="0" u="sng" strike="noStrike" cap="none" dirty="0">
                <a:solidFill>
                  <a:srgbClr val="0C313D"/>
                </a:solidFill>
                <a:latin typeface="Arial"/>
                <a:ea typeface="Arial"/>
                <a:cs typeface="Arial"/>
                <a:sym typeface="Arial"/>
                <a:hlinkClick r:id="rId7">
                  <a:extLst>
                    <a:ext uri="{A12FA001-AC4F-418D-AE19-62706E023703}">
                      <ahyp:hlinkClr xmlns:ahyp="http://schemas.microsoft.com/office/drawing/2018/hyperlinkcolor" val="tx"/>
                    </a:ext>
                  </a:extLst>
                </a:hlinkClick>
              </a:rPr>
              <a:t>Human Rights - Notes</a:t>
            </a:r>
            <a:endParaRPr sz="2000" b="0" i="0" u="none" strike="noStrike" cap="none" dirty="0">
              <a:solidFill>
                <a:srgbClr val="0C313D"/>
              </a:solidFill>
              <a:latin typeface="Arial"/>
              <a:ea typeface="Arial"/>
              <a:cs typeface="Arial"/>
              <a:sym typeface="Arial"/>
            </a:endParaRPr>
          </a:p>
          <a:p>
            <a:pPr marL="0" marR="0" lvl="0" indent="0" algn="l" rtl="0">
              <a:spcBef>
                <a:spcPts val="0"/>
              </a:spcBef>
              <a:spcAft>
                <a:spcPts val="0"/>
              </a:spcAft>
              <a:buClr>
                <a:srgbClr val="94BF6E"/>
              </a:buClr>
              <a:buSzPts val="1800"/>
              <a:buFont typeface="Arial"/>
              <a:buNone/>
            </a:pPr>
            <a:endParaRPr sz="1200" dirty="0">
              <a:solidFill>
                <a:srgbClr val="94BF6E"/>
              </a:solidFill>
              <a:latin typeface="Arial"/>
              <a:ea typeface="Arial"/>
              <a:cs typeface="Arial"/>
              <a:sym typeface="Arial"/>
            </a:endParaRPr>
          </a:p>
          <a:p>
            <a:pPr marL="0" marR="0" lvl="0" indent="0" algn="l" rtl="0">
              <a:spcBef>
                <a:spcPts val="0"/>
              </a:spcBef>
              <a:spcAft>
                <a:spcPts val="0"/>
              </a:spcAft>
              <a:buClr>
                <a:srgbClr val="94BF6E"/>
              </a:buClr>
              <a:buSzPts val="1800"/>
              <a:buFont typeface="Arial"/>
              <a:buNone/>
            </a:pPr>
            <a:endParaRPr sz="1800" dirty="0">
              <a:solidFill>
                <a:srgbClr val="94BF6E"/>
              </a:solidFill>
              <a:latin typeface="Arial"/>
              <a:ea typeface="Arial"/>
              <a:cs typeface="Arial"/>
              <a:sym typeface="Arial"/>
            </a:endParaRPr>
          </a:p>
          <a:p>
            <a:pPr marL="0" marR="0" lvl="0" indent="0" algn="l" rtl="0">
              <a:spcBef>
                <a:spcPts val="0"/>
              </a:spcBef>
              <a:spcAft>
                <a:spcPts val="0"/>
              </a:spcAft>
              <a:buClr>
                <a:srgbClr val="94BF6E"/>
              </a:buClr>
              <a:buSzPts val="1800"/>
              <a:buFont typeface="Arial"/>
              <a:buNone/>
            </a:pPr>
            <a:endParaRPr sz="1800" b="1" dirty="0">
              <a:solidFill>
                <a:srgbClr val="94BF6E"/>
              </a:solidFill>
              <a:latin typeface="Arial"/>
              <a:ea typeface="Arial"/>
              <a:cs typeface="Arial"/>
              <a:sym typeface="Arial"/>
            </a:endParaRPr>
          </a:p>
        </p:txBody>
      </p:sp>
      <p:pic>
        <p:nvPicPr>
          <p:cNvPr id="205" name="Google Shape;205;p11" descr="Erasmus+ logo EN.jpg"/>
          <p:cNvPicPr preferRelativeResize="0"/>
          <p:nvPr/>
        </p:nvPicPr>
        <p:blipFill rotWithShape="1">
          <a:blip r:embed="rId8">
            <a:alphaModFix/>
          </a:blip>
          <a:srcRect/>
          <a:stretch/>
        </p:blipFill>
        <p:spPr>
          <a:xfrm>
            <a:off x="298450" y="11113"/>
            <a:ext cx="2593975" cy="571500"/>
          </a:xfrm>
          <a:prstGeom prst="rect">
            <a:avLst/>
          </a:prstGeom>
          <a:noFill/>
          <a:ln>
            <a:noFill/>
          </a:ln>
        </p:spPr>
      </p:pic>
      <p:sp>
        <p:nvSpPr>
          <p:cNvPr id="206" name="Google Shape;206;p11"/>
          <p:cNvSpPr txBox="1"/>
          <p:nvPr/>
        </p:nvSpPr>
        <p:spPr>
          <a:xfrm>
            <a:off x="123825" y="4881563"/>
            <a:ext cx="2768600" cy="220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2020-1-SK01-KA226-SCH-094350</a:t>
            </a:r>
            <a:endParaRPr/>
          </a:p>
        </p:txBody>
      </p:sp>
      <p:sp>
        <p:nvSpPr>
          <p:cNvPr id="207" name="Google Shape;207;p11"/>
          <p:cNvSpPr txBox="1"/>
          <p:nvPr/>
        </p:nvSpPr>
        <p:spPr>
          <a:xfrm>
            <a:off x="298450" y="769704"/>
            <a:ext cx="873804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rgbClr val="000000"/>
                </a:solidFill>
                <a:latin typeface="Arial"/>
                <a:ea typeface="Arial"/>
                <a:cs typeface="Arial"/>
                <a:sym typeface="Arial"/>
              </a:rPr>
              <a:t>Teaching Materials</a:t>
            </a:r>
            <a:endParaRPr sz="1400">
              <a:solidFill>
                <a:srgbClr val="000000"/>
              </a:solidFill>
              <a:latin typeface="Arial"/>
              <a:ea typeface="Arial"/>
              <a:cs typeface="Arial"/>
              <a:sym typeface="Arial"/>
            </a:endParaRPr>
          </a:p>
        </p:txBody>
      </p:sp>
      <p:pic>
        <p:nvPicPr>
          <p:cNvPr id="208" name="Google Shape;208;p11"/>
          <p:cNvPicPr preferRelativeResize="0"/>
          <p:nvPr/>
        </p:nvPicPr>
        <p:blipFill rotWithShape="1">
          <a:blip r:embed="rId9">
            <a:alphaModFix/>
          </a:blip>
          <a:srcRect/>
          <a:stretch/>
        </p:blipFill>
        <p:spPr>
          <a:xfrm>
            <a:off x="5843830" y="1764082"/>
            <a:ext cx="2824493" cy="1792665"/>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12</a:t>
            </a:fld>
            <a:endParaRPr sz="800">
              <a:solidFill>
                <a:srgbClr val="FFFFFF"/>
              </a:solidFill>
              <a:latin typeface="Roboto Slab"/>
              <a:ea typeface="Roboto Slab"/>
              <a:cs typeface="Roboto Slab"/>
              <a:sym typeface="Roboto Slab"/>
            </a:endParaRPr>
          </a:p>
        </p:txBody>
      </p:sp>
      <p:sp>
        <p:nvSpPr>
          <p:cNvPr id="215" name="Google Shape;215;p12"/>
          <p:cNvSpPr txBox="1"/>
          <p:nvPr/>
        </p:nvSpPr>
        <p:spPr>
          <a:xfrm>
            <a:off x="684213" y="700088"/>
            <a:ext cx="8064251" cy="35734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94BF6E"/>
              </a:buClr>
              <a:buSzPts val="1800"/>
              <a:buFont typeface="Arial"/>
              <a:buNone/>
            </a:pPr>
            <a:r>
              <a:rPr lang="en-GB" sz="2400" b="1">
                <a:solidFill>
                  <a:srgbClr val="121617"/>
                </a:solidFill>
                <a:latin typeface="Arial"/>
                <a:ea typeface="Arial"/>
                <a:cs typeface="Arial"/>
                <a:sym typeface="Arial"/>
              </a:rPr>
              <a:t>Sources:</a:t>
            </a:r>
            <a:endParaRPr sz="2400" b="1">
              <a:solidFill>
                <a:srgbClr val="121617"/>
              </a:solidFill>
              <a:latin typeface="Arial"/>
              <a:ea typeface="Arial"/>
              <a:cs typeface="Arial"/>
              <a:sym typeface="Arial"/>
            </a:endParaRPr>
          </a:p>
          <a:p>
            <a:pPr marL="0" marR="0" lvl="0" indent="0" algn="l" rtl="0">
              <a:spcBef>
                <a:spcPts val="0"/>
              </a:spcBef>
              <a:spcAft>
                <a:spcPts val="0"/>
              </a:spcAft>
              <a:buClr>
                <a:srgbClr val="94BF6E"/>
              </a:buClr>
              <a:buSzPts val="1800"/>
              <a:buFont typeface="Arial"/>
              <a:buNone/>
            </a:pPr>
            <a:endParaRPr sz="1600">
              <a:solidFill>
                <a:srgbClr val="94BF6E"/>
              </a:solidFill>
              <a:latin typeface="Arial"/>
              <a:ea typeface="Arial"/>
              <a:cs typeface="Arial"/>
              <a:sym typeface="Arial"/>
            </a:endParaRPr>
          </a:p>
          <a:p>
            <a:pPr marL="0" marR="0" lvl="0" indent="0" algn="just" rtl="0">
              <a:spcBef>
                <a:spcPts val="0"/>
              </a:spcBef>
              <a:spcAft>
                <a:spcPts val="0"/>
              </a:spcAft>
              <a:buClr>
                <a:srgbClr val="94BF6E"/>
              </a:buClr>
              <a:buSzPts val="1800"/>
              <a:buFont typeface="Arial"/>
              <a:buNone/>
            </a:pPr>
            <a:r>
              <a:rPr lang="en-GB" sz="1800">
                <a:solidFill>
                  <a:srgbClr val="121617"/>
                </a:solidFill>
                <a:latin typeface="Arial"/>
                <a:ea typeface="Arial"/>
                <a:cs typeface="Arial"/>
                <a:sym typeface="Arial"/>
              </a:rPr>
              <a:t>Bojnák, Š.: Občianska náuka pre stredné školy I. časť. Bratislava: Orbis Pictus Istropolitána, 2018. ISBN 978-80-8120-671-9.</a:t>
            </a:r>
            <a:endParaRPr/>
          </a:p>
          <a:p>
            <a:pPr marL="0" marR="0" lvl="0" indent="0" algn="just" rtl="0">
              <a:spcBef>
                <a:spcPts val="0"/>
              </a:spcBef>
              <a:spcAft>
                <a:spcPts val="0"/>
              </a:spcAft>
              <a:buClr>
                <a:srgbClr val="94BF6E"/>
              </a:buClr>
              <a:buSzPts val="1800"/>
              <a:buFont typeface="Arial"/>
              <a:buNone/>
            </a:pPr>
            <a:endParaRPr sz="1800">
              <a:solidFill>
                <a:srgbClr val="121617"/>
              </a:solidFill>
              <a:latin typeface="Arial"/>
              <a:ea typeface="Arial"/>
              <a:cs typeface="Arial"/>
              <a:sym typeface="Arial"/>
            </a:endParaRPr>
          </a:p>
          <a:p>
            <a:pPr marL="0" marR="0" lvl="0" indent="0" algn="just" rtl="0">
              <a:spcBef>
                <a:spcPts val="0"/>
              </a:spcBef>
              <a:spcAft>
                <a:spcPts val="0"/>
              </a:spcAft>
              <a:buClr>
                <a:srgbClr val="94BF6E"/>
              </a:buClr>
              <a:buSzPts val="1800"/>
              <a:buFont typeface="Arial"/>
              <a:buNone/>
            </a:pPr>
            <a:r>
              <a:rPr lang="en-GB" sz="1800">
                <a:solidFill>
                  <a:srgbClr val="121617"/>
                </a:solidFill>
                <a:latin typeface="Arial"/>
                <a:ea typeface="Arial"/>
                <a:cs typeface="Arial"/>
                <a:sym typeface="Arial"/>
              </a:rPr>
              <a:t>Ďurajková, D. a kol.: Občianska náuka pre 3. ročník gymnázia. Bratislava: SPN, 2011. ISBN 978-80-10-02052-2.</a:t>
            </a:r>
            <a:endParaRPr/>
          </a:p>
          <a:p>
            <a:pPr marL="0" marR="0" lvl="0" indent="0" algn="just" rtl="0">
              <a:spcBef>
                <a:spcPts val="0"/>
              </a:spcBef>
              <a:spcAft>
                <a:spcPts val="0"/>
              </a:spcAft>
              <a:buClr>
                <a:srgbClr val="94BF6E"/>
              </a:buClr>
              <a:buSzPts val="1800"/>
              <a:buFont typeface="Arial"/>
              <a:buNone/>
            </a:pPr>
            <a:endParaRPr sz="1800">
              <a:solidFill>
                <a:srgbClr val="121617"/>
              </a:solidFill>
              <a:latin typeface="Arial"/>
              <a:ea typeface="Arial"/>
              <a:cs typeface="Arial"/>
              <a:sym typeface="Arial"/>
            </a:endParaRPr>
          </a:p>
          <a:p>
            <a:pPr marL="0" marR="0" lvl="0" indent="0" algn="just" rtl="0">
              <a:spcBef>
                <a:spcPts val="0"/>
              </a:spcBef>
              <a:spcAft>
                <a:spcPts val="0"/>
              </a:spcAft>
              <a:buClr>
                <a:srgbClr val="94BF6E"/>
              </a:buClr>
              <a:buSzPts val="1800"/>
              <a:buFont typeface="Arial"/>
              <a:buNone/>
            </a:pPr>
            <a:r>
              <a:rPr lang="en-GB" sz="1800">
                <a:solidFill>
                  <a:srgbClr val="121617"/>
                </a:solidFill>
                <a:latin typeface="Arial"/>
                <a:ea typeface="Arial"/>
                <a:cs typeface="Arial"/>
                <a:sym typeface="Arial"/>
              </a:rPr>
              <a:t>https://mladezzaludskeprava.org/</a:t>
            </a:r>
            <a:endParaRPr sz="1200">
              <a:solidFill>
                <a:srgbClr val="94BF6E"/>
              </a:solidFill>
              <a:latin typeface="Arial"/>
              <a:ea typeface="Arial"/>
              <a:cs typeface="Arial"/>
              <a:sym typeface="Arial"/>
            </a:endParaRPr>
          </a:p>
          <a:p>
            <a:pPr marL="0" marR="0" lvl="0" indent="0" algn="just" rtl="0">
              <a:spcBef>
                <a:spcPts val="0"/>
              </a:spcBef>
              <a:spcAft>
                <a:spcPts val="0"/>
              </a:spcAft>
              <a:buClr>
                <a:srgbClr val="94BF6E"/>
              </a:buClr>
              <a:buSzPts val="1800"/>
              <a:buFont typeface="Arial"/>
              <a:buNone/>
            </a:pPr>
            <a:endParaRPr sz="1800">
              <a:solidFill>
                <a:srgbClr val="2F3637"/>
              </a:solidFill>
              <a:latin typeface="Arial"/>
              <a:ea typeface="Arial"/>
              <a:cs typeface="Arial"/>
              <a:sym typeface="Arial"/>
            </a:endParaRPr>
          </a:p>
          <a:p>
            <a:pPr marL="0" marR="0" lvl="0" indent="0" algn="just" rtl="0">
              <a:spcBef>
                <a:spcPts val="0"/>
              </a:spcBef>
              <a:spcAft>
                <a:spcPts val="0"/>
              </a:spcAft>
              <a:buClr>
                <a:srgbClr val="94BF6E"/>
              </a:buClr>
              <a:buSzPts val="1800"/>
              <a:buFont typeface="Arial"/>
              <a:buNone/>
            </a:pPr>
            <a:r>
              <a:rPr lang="en-GB" sz="1800">
                <a:solidFill>
                  <a:srgbClr val="2F3637"/>
                </a:solidFill>
                <a:latin typeface="Arial"/>
                <a:ea typeface="Arial"/>
                <a:cs typeface="Arial"/>
                <a:sym typeface="Arial"/>
              </a:rPr>
              <a:t>https://oskole.detiamy.sk/clanok/ludske-prava</a:t>
            </a:r>
            <a:endParaRPr sz="1800">
              <a:solidFill>
                <a:srgbClr val="121617"/>
              </a:solidFill>
              <a:latin typeface="Arial"/>
              <a:ea typeface="Arial"/>
              <a:cs typeface="Arial"/>
              <a:sym typeface="Arial"/>
            </a:endParaRPr>
          </a:p>
          <a:p>
            <a:pPr marL="0" marR="0" lvl="0" indent="0" algn="just" rtl="0">
              <a:spcBef>
                <a:spcPts val="0"/>
              </a:spcBef>
              <a:spcAft>
                <a:spcPts val="0"/>
              </a:spcAft>
              <a:buClr>
                <a:srgbClr val="94BF6E"/>
              </a:buClr>
              <a:buSzPts val="1800"/>
              <a:buFont typeface="Arial"/>
              <a:buNone/>
            </a:pPr>
            <a:endParaRPr sz="1800">
              <a:solidFill>
                <a:srgbClr val="121617"/>
              </a:solidFill>
              <a:latin typeface="Arial"/>
              <a:ea typeface="Arial"/>
              <a:cs typeface="Arial"/>
              <a:sym typeface="Arial"/>
            </a:endParaRPr>
          </a:p>
          <a:p>
            <a:pPr marL="0" marR="0" lvl="0" indent="0" algn="l" rtl="0">
              <a:spcBef>
                <a:spcPts val="0"/>
              </a:spcBef>
              <a:spcAft>
                <a:spcPts val="0"/>
              </a:spcAft>
              <a:buClr>
                <a:srgbClr val="94BF6E"/>
              </a:buClr>
              <a:buSzPts val="1800"/>
              <a:buFont typeface="Arial"/>
              <a:buNone/>
            </a:pPr>
            <a:endParaRPr sz="1800">
              <a:solidFill>
                <a:srgbClr val="94BF6E"/>
              </a:solidFill>
              <a:latin typeface="Arial"/>
              <a:ea typeface="Arial"/>
              <a:cs typeface="Arial"/>
              <a:sym typeface="Arial"/>
            </a:endParaRPr>
          </a:p>
          <a:p>
            <a:pPr marL="0" marR="0" lvl="0" indent="0" algn="l" rtl="0">
              <a:spcBef>
                <a:spcPts val="0"/>
              </a:spcBef>
              <a:spcAft>
                <a:spcPts val="0"/>
              </a:spcAft>
              <a:buClr>
                <a:srgbClr val="94BF6E"/>
              </a:buClr>
              <a:buSzPts val="1800"/>
              <a:buFont typeface="Arial"/>
              <a:buNone/>
            </a:pPr>
            <a:endParaRPr sz="1800" b="1">
              <a:solidFill>
                <a:srgbClr val="94BF6E"/>
              </a:solidFill>
              <a:latin typeface="Arial"/>
              <a:ea typeface="Arial"/>
              <a:cs typeface="Arial"/>
              <a:sym typeface="Arial"/>
            </a:endParaRPr>
          </a:p>
        </p:txBody>
      </p:sp>
      <p:pic>
        <p:nvPicPr>
          <p:cNvPr id="216" name="Google Shape;216;p12" descr="Erasmus+ logo EN.jpg"/>
          <p:cNvPicPr preferRelativeResize="0"/>
          <p:nvPr/>
        </p:nvPicPr>
        <p:blipFill rotWithShape="1">
          <a:blip r:embed="rId3">
            <a:alphaModFix/>
          </a:blip>
          <a:srcRect/>
          <a:stretch/>
        </p:blipFill>
        <p:spPr>
          <a:xfrm>
            <a:off x="298450" y="11113"/>
            <a:ext cx="2593975" cy="571500"/>
          </a:xfrm>
          <a:prstGeom prst="rect">
            <a:avLst/>
          </a:prstGeom>
          <a:noFill/>
          <a:ln>
            <a:noFill/>
          </a:ln>
        </p:spPr>
      </p:pic>
      <p:sp>
        <p:nvSpPr>
          <p:cNvPr id="217" name="Google Shape;217;p12"/>
          <p:cNvSpPr txBox="1"/>
          <p:nvPr/>
        </p:nvSpPr>
        <p:spPr>
          <a:xfrm>
            <a:off x="123825" y="4881563"/>
            <a:ext cx="2768600" cy="220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2020-1-SK01-KA226-SCH-094350</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subTitle" idx="4294967295"/>
          </p:nvPr>
        </p:nvSpPr>
        <p:spPr>
          <a:xfrm>
            <a:off x="214313"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114454"/>
              </a:buClr>
              <a:buSzPts val="3000"/>
              <a:buFont typeface="Arial"/>
              <a:buNone/>
            </a:pPr>
            <a:r>
              <a:rPr lang="en-GB"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400" b="1" i="0" u="none" strike="noStrike" cap="none">
              <a:solidFill>
                <a:schemeClr val="lt1"/>
              </a:solidFill>
              <a:latin typeface="Nixie One"/>
              <a:ea typeface="Nixie One"/>
              <a:cs typeface="Nixie One"/>
              <a:sym typeface="Nixie One"/>
            </a:endParaRPr>
          </a:p>
        </p:txBody>
      </p:sp>
      <p:sp>
        <p:nvSpPr>
          <p:cNvPr id="223" name="Google Shape;223;p1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13</a:t>
            </a:fld>
            <a:endParaRPr sz="800">
              <a:solidFill>
                <a:srgbClr val="FFFFFF"/>
              </a:solidFill>
              <a:latin typeface="Roboto Slab"/>
              <a:ea typeface="Roboto Slab"/>
              <a:cs typeface="Roboto Slab"/>
              <a:sym typeface="Roboto Slab"/>
            </a:endParaRPr>
          </a:p>
        </p:txBody>
      </p:sp>
      <p:sp>
        <p:nvSpPr>
          <p:cNvPr id="224" name="Google Shape;224;p13"/>
          <p:cNvSpPr txBox="1"/>
          <p:nvPr/>
        </p:nvSpPr>
        <p:spPr>
          <a:xfrm>
            <a:off x="500063" y="4643438"/>
            <a:ext cx="2711450" cy="327025"/>
          </a:xfrm>
          <a:prstGeom prst="rect">
            <a:avLst/>
          </a:prstGeom>
          <a:solidFill>
            <a:srgbClr val="6E9C45"/>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GB" sz="1000" b="1">
                <a:solidFill>
                  <a:srgbClr val="000000"/>
                </a:solidFill>
                <a:latin typeface="Arial"/>
                <a:ea typeface="Arial"/>
                <a:cs typeface="Arial"/>
                <a:sym typeface="Arial"/>
              </a:rPr>
              <a:t>2020-1-SK01-KA226-SCH-094350</a:t>
            </a:r>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a:p>
            <a:pPr marL="0" marR="0" lvl="0" indent="0" algn="l" rtl="0">
              <a:spcBef>
                <a:spcPts val="1000"/>
              </a:spcBef>
              <a:spcAft>
                <a:spcPts val="0"/>
              </a:spcAft>
              <a:buClr>
                <a:srgbClr val="000000"/>
              </a:buClr>
              <a:buSzPts val="900"/>
              <a:buFont typeface="Arial"/>
              <a:buNone/>
            </a:pPr>
            <a:endParaRPr sz="900" b="1">
              <a:solidFill>
                <a:srgbClr val="114454"/>
              </a:solidFill>
              <a:latin typeface="Nixie One"/>
              <a:ea typeface="Nixie One"/>
              <a:cs typeface="Nixie One"/>
              <a:sym typeface="Nixie One"/>
            </a:endParaRPr>
          </a:p>
        </p:txBody>
      </p:sp>
      <p:pic>
        <p:nvPicPr>
          <p:cNvPr id="225" name="Google Shape;225;p13"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226" name="Google Shape;226;p13"/>
          <p:cNvSpPr txBox="1"/>
          <p:nvPr/>
        </p:nvSpPr>
        <p:spPr>
          <a:xfrm>
            <a:off x="214313" y="2643188"/>
            <a:ext cx="5143500" cy="830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body" idx="1"/>
          </p:nvPr>
        </p:nvSpPr>
        <p:spPr>
          <a:xfrm>
            <a:off x="467544" y="1851025"/>
            <a:ext cx="8242116" cy="1441450"/>
          </a:xfrm>
          <a:prstGeom prst="rect">
            <a:avLst/>
          </a:prstGeom>
          <a:noFill/>
          <a:ln>
            <a:noFill/>
          </a:ln>
        </p:spPr>
        <p:txBody>
          <a:bodyPr spcFirstLastPara="1" wrap="square" lIns="91425" tIns="91425" rIns="91425" bIns="91425" anchor="ctr" anchorCtr="0">
            <a:noAutofit/>
          </a:bodyPr>
          <a:lstStyle/>
          <a:p>
            <a:pPr marL="342900" lvl="0" indent="-342900" algn="l" rtl="0">
              <a:spcBef>
                <a:spcPts val="600"/>
              </a:spcBef>
              <a:spcAft>
                <a:spcPts val="0"/>
              </a:spcAft>
              <a:buSzPts val="2000"/>
              <a:buFont typeface="Noto Sans Symbols"/>
              <a:buChar char="▪"/>
            </a:pPr>
            <a:r>
              <a:rPr lang="en-GB">
                <a:latin typeface="Arial"/>
                <a:ea typeface="Arial"/>
                <a:cs typeface="Arial"/>
                <a:sym typeface="Arial"/>
              </a:rPr>
              <a:t>Subject: Civics</a:t>
            </a:r>
            <a:endParaRPr/>
          </a:p>
          <a:p>
            <a:pPr marL="342900" lvl="0" indent="-342900" algn="l" rtl="0">
              <a:spcBef>
                <a:spcPts val="600"/>
              </a:spcBef>
              <a:spcAft>
                <a:spcPts val="0"/>
              </a:spcAft>
              <a:buSzPts val="2000"/>
              <a:buFont typeface="Noto Sans Symbols"/>
              <a:buChar char="▪"/>
            </a:pPr>
            <a:r>
              <a:rPr lang="en-GB">
                <a:latin typeface="Arial"/>
                <a:ea typeface="Arial"/>
                <a:cs typeface="Arial"/>
                <a:sym typeface="Arial"/>
              </a:rPr>
              <a:t>Specification: Civics Seminar</a:t>
            </a:r>
            <a:endParaRPr/>
          </a:p>
          <a:p>
            <a:pPr marL="342900" lvl="0" indent="-342900" algn="l" rtl="0">
              <a:spcBef>
                <a:spcPts val="600"/>
              </a:spcBef>
              <a:spcAft>
                <a:spcPts val="0"/>
              </a:spcAft>
              <a:buSzPts val="2000"/>
              <a:buFont typeface="Noto Sans Symbols"/>
              <a:buChar char="▪"/>
            </a:pPr>
            <a:r>
              <a:rPr lang="en-GB">
                <a:latin typeface="Arial"/>
                <a:ea typeface="Arial"/>
                <a:cs typeface="Arial"/>
                <a:sym typeface="Arial"/>
              </a:rPr>
              <a:t>Age group: 17-19</a:t>
            </a:r>
            <a:endParaRPr/>
          </a:p>
          <a:p>
            <a:pPr marL="342900" lvl="0" indent="-342900" algn="l" rtl="0">
              <a:spcBef>
                <a:spcPts val="600"/>
              </a:spcBef>
              <a:spcAft>
                <a:spcPts val="0"/>
              </a:spcAft>
              <a:buSzPts val="2000"/>
              <a:buFont typeface="Noto Sans Symbols"/>
              <a:buChar char="▪"/>
            </a:pPr>
            <a:r>
              <a:rPr lang="en-GB">
                <a:latin typeface="Arial"/>
                <a:ea typeface="Arial"/>
                <a:cs typeface="Arial"/>
                <a:sym typeface="Arial"/>
              </a:rPr>
              <a:t>Lesson: 45 minutes</a:t>
            </a:r>
            <a:endParaRPr/>
          </a:p>
          <a:p>
            <a:pPr marL="342900" lvl="0" indent="-215900" algn="l" rtl="0">
              <a:spcBef>
                <a:spcPts val="600"/>
              </a:spcBef>
              <a:spcAft>
                <a:spcPts val="0"/>
              </a:spcAft>
              <a:buSzPts val="2000"/>
              <a:buFont typeface="Noto Sans Symbols"/>
              <a:buNone/>
            </a:pPr>
            <a:endParaRPr>
              <a:latin typeface="Arial"/>
              <a:ea typeface="Arial"/>
              <a:cs typeface="Arial"/>
              <a:sym typeface="Arial"/>
            </a:endParaRPr>
          </a:p>
        </p:txBody>
      </p:sp>
      <p:sp>
        <p:nvSpPr>
          <p:cNvPr id="61" name="Google Shape;61;p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b="0" i="0" u="none" strike="noStrike" cap="none">
                <a:solidFill>
                  <a:srgbClr val="FFFFFF"/>
                </a:solidFill>
                <a:latin typeface="Roboto Slab"/>
                <a:ea typeface="Roboto Slab"/>
                <a:cs typeface="Roboto Slab"/>
                <a:sym typeface="Roboto Slab"/>
              </a:rPr>
              <a:t>2</a:t>
            </a:fld>
            <a:endParaRPr sz="800" b="0" i="0" u="none" strike="noStrike" cap="none">
              <a:solidFill>
                <a:srgbClr val="FFFFFF"/>
              </a:solidFill>
              <a:latin typeface="Roboto Slab"/>
              <a:ea typeface="Roboto Slab"/>
              <a:cs typeface="Roboto Slab"/>
              <a:sym typeface="Roboto Slab"/>
            </a:endParaRPr>
          </a:p>
        </p:txBody>
      </p:sp>
      <p:sp>
        <p:nvSpPr>
          <p:cNvPr id="62" name="Google Shape;62;p2"/>
          <p:cNvSpPr txBox="1"/>
          <p:nvPr/>
        </p:nvSpPr>
        <p:spPr>
          <a:xfrm>
            <a:off x="539750" y="4538663"/>
            <a:ext cx="3960813"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000"/>
              <a:buFont typeface="Arial"/>
              <a:buNone/>
            </a:pPr>
            <a:r>
              <a:rPr lang="en-GB" sz="1000" b="1" i="0" u="none" strike="noStrike" cap="none">
                <a:solidFill>
                  <a:schemeClr val="lt1"/>
                </a:solidFill>
                <a:latin typeface="Arial"/>
                <a:ea typeface="Arial"/>
                <a:cs typeface="Arial"/>
                <a:sym typeface="Arial"/>
              </a:rPr>
              <a:t>2020-1-SK01-KA226-SCH-094350</a:t>
            </a:r>
            <a:endParaRPr/>
          </a:p>
        </p:txBody>
      </p:sp>
      <p:pic>
        <p:nvPicPr>
          <p:cNvPr id="63" name="Google Shape;63;p2"/>
          <p:cNvPicPr preferRelativeResize="0"/>
          <p:nvPr/>
        </p:nvPicPr>
        <p:blipFill rotWithShape="1">
          <a:blip r:embed="rId3">
            <a:alphaModFix/>
          </a:blip>
          <a:srcRect/>
          <a:stretch/>
        </p:blipFill>
        <p:spPr>
          <a:xfrm>
            <a:off x="92075" y="627063"/>
            <a:ext cx="1816100" cy="576262"/>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idx="4294967295"/>
          </p:nvPr>
        </p:nvSpPr>
        <p:spPr>
          <a:xfrm>
            <a:off x="387350" y="366713"/>
            <a:ext cx="2759075" cy="4762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800"/>
              <a:buFont typeface="Roboto Slab"/>
              <a:buNone/>
            </a:pPr>
            <a:endParaRPr sz="1800" b="1">
              <a:solidFill>
                <a:srgbClr val="124057"/>
              </a:solidFill>
              <a:latin typeface="Roboto Slab"/>
              <a:ea typeface="Roboto Slab"/>
              <a:cs typeface="Roboto Slab"/>
              <a:sym typeface="Roboto Slab"/>
            </a:endParaRPr>
          </a:p>
        </p:txBody>
      </p:sp>
      <p:sp>
        <p:nvSpPr>
          <p:cNvPr id="69" name="Google Shape;69;p3"/>
          <p:cNvSpPr/>
          <p:nvPr/>
        </p:nvSpPr>
        <p:spPr>
          <a:xfrm>
            <a:off x="3759200" y="3411538"/>
            <a:ext cx="3549650" cy="749300"/>
          </a:xfrm>
          <a:prstGeom prst="homePlate">
            <a:avLst>
              <a:gd name="adj" fmla="val 35442"/>
            </a:avLst>
          </a:pr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
          <p:cNvSpPr/>
          <p:nvPr/>
        </p:nvSpPr>
        <p:spPr>
          <a:xfrm>
            <a:off x="3759200" y="2676525"/>
            <a:ext cx="3189288" cy="749300"/>
          </a:xfrm>
          <a:prstGeom prst="homePlate">
            <a:avLst>
              <a:gd name="adj" fmla="val 35450"/>
            </a:avLst>
          </a:pr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
          <p:cNvSpPr/>
          <p:nvPr/>
        </p:nvSpPr>
        <p:spPr>
          <a:xfrm>
            <a:off x="3759200" y="1931988"/>
            <a:ext cx="3692525" cy="749300"/>
          </a:xfrm>
          <a:prstGeom prst="homePlate">
            <a:avLst>
              <a:gd name="adj" fmla="val 35431"/>
            </a:avLst>
          </a:pr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
          <p:cNvSpPr/>
          <p:nvPr/>
        </p:nvSpPr>
        <p:spPr>
          <a:xfrm>
            <a:off x="3759200" y="1181100"/>
            <a:ext cx="3116263" cy="750888"/>
          </a:xfrm>
          <a:prstGeom prst="homePlate">
            <a:avLst>
              <a:gd name="adj" fmla="val 35353"/>
            </a:avLst>
          </a:pr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
          <p:cNvSpPr/>
          <p:nvPr/>
        </p:nvSpPr>
        <p:spPr>
          <a:xfrm>
            <a:off x="2889250" y="993775"/>
            <a:ext cx="882650" cy="954088"/>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4" name="Google Shape;74;p3"/>
          <p:cNvSpPr/>
          <p:nvPr/>
        </p:nvSpPr>
        <p:spPr>
          <a:xfrm>
            <a:off x="2892425" y="1804988"/>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5" name="Google Shape;75;p3"/>
          <p:cNvSpPr/>
          <p:nvPr/>
        </p:nvSpPr>
        <p:spPr>
          <a:xfrm rot="10800000" flipH="1">
            <a:off x="2892425" y="2681288"/>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6" name="Google Shape;76;p3"/>
          <p:cNvSpPr/>
          <p:nvPr/>
        </p:nvSpPr>
        <p:spPr>
          <a:xfrm rot="10800000" flipH="1">
            <a:off x="2894013" y="3424238"/>
            <a:ext cx="887412" cy="9398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7" name="Google Shape;77;p3"/>
          <p:cNvSpPr/>
          <p:nvPr/>
        </p:nvSpPr>
        <p:spPr>
          <a:xfrm rot="10800000">
            <a:off x="2022475" y="3421063"/>
            <a:ext cx="877888" cy="941387"/>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8" name="Google Shape;78;p3"/>
          <p:cNvSpPr/>
          <p:nvPr/>
        </p:nvSpPr>
        <p:spPr>
          <a:xfrm flipH="1">
            <a:off x="2017713" y="1800225"/>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79" name="Google Shape;79;p3"/>
          <p:cNvSpPr/>
          <p:nvPr/>
        </p:nvSpPr>
        <p:spPr>
          <a:xfrm flipH="1">
            <a:off x="2016125" y="987425"/>
            <a:ext cx="887413"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0" name="Google Shape;80;p3"/>
          <p:cNvSpPr/>
          <p:nvPr/>
        </p:nvSpPr>
        <p:spPr>
          <a:xfrm rot="10800000">
            <a:off x="2020888" y="2676525"/>
            <a:ext cx="877887" cy="871538"/>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1" name="Google Shape;81;p3"/>
          <p:cNvSpPr/>
          <p:nvPr/>
        </p:nvSpPr>
        <p:spPr>
          <a:xfrm>
            <a:off x="2428860" y="1209675"/>
            <a:ext cx="6052452" cy="3933825"/>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2" name="Google Shape;82;p3"/>
          <p:cNvSpPr txBox="1"/>
          <p:nvPr/>
        </p:nvSpPr>
        <p:spPr>
          <a:xfrm>
            <a:off x="3878263" y="1327150"/>
            <a:ext cx="596900" cy="4492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en-GB" sz="2400" b="1" u="none">
                <a:solidFill>
                  <a:srgbClr val="FFFFFF"/>
                </a:solidFill>
                <a:latin typeface="Nixie One"/>
                <a:ea typeface="Nixie One"/>
                <a:cs typeface="Nixie One"/>
                <a:sym typeface="Nixie One"/>
              </a:rPr>
              <a:t>01</a:t>
            </a:r>
            <a:endParaRPr/>
          </a:p>
        </p:txBody>
      </p:sp>
      <p:cxnSp>
        <p:nvCxnSpPr>
          <p:cNvPr id="83" name="Google Shape;83;p3"/>
          <p:cNvCxnSpPr/>
          <p:nvPr/>
        </p:nvCxnSpPr>
        <p:spPr>
          <a:xfrm>
            <a:off x="4476750" y="1355725"/>
            <a:ext cx="0" cy="392113"/>
          </a:xfrm>
          <a:prstGeom prst="straightConnector1">
            <a:avLst/>
          </a:prstGeom>
          <a:noFill/>
          <a:ln w="9525" cap="rnd" cmpd="sng">
            <a:solidFill>
              <a:srgbClr val="FFFFFF"/>
            </a:solidFill>
            <a:prstDash val="solid"/>
            <a:round/>
            <a:headEnd type="none" w="sm" len="sm"/>
            <a:tailEnd type="none" w="sm" len="sm"/>
          </a:ln>
        </p:spPr>
      </p:cxnSp>
      <p:sp>
        <p:nvSpPr>
          <p:cNvPr id="84" name="Google Shape;84;p3"/>
          <p:cNvSpPr txBox="1"/>
          <p:nvPr/>
        </p:nvSpPr>
        <p:spPr>
          <a:xfrm>
            <a:off x="4532313" y="1339850"/>
            <a:ext cx="1839912" cy="446088"/>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0" u="none">
                <a:solidFill>
                  <a:srgbClr val="FFFFFF"/>
                </a:solidFill>
                <a:latin typeface="Arial"/>
                <a:ea typeface="Arial"/>
                <a:cs typeface="Arial"/>
                <a:sym typeface="Arial"/>
              </a:rPr>
              <a:t>Human Rights</a:t>
            </a:r>
            <a:endParaRPr sz="1400" b="0" u="none">
              <a:solidFill>
                <a:srgbClr val="FFFFFF"/>
              </a:solidFill>
              <a:latin typeface="Arial"/>
              <a:ea typeface="Arial"/>
              <a:cs typeface="Arial"/>
              <a:sym typeface="Arial"/>
            </a:endParaRPr>
          </a:p>
        </p:txBody>
      </p:sp>
      <p:sp>
        <p:nvSpPr>
          <p:cNvPr id="85" name="Google Shape;85;p3"/>
          <p:cNvSpPr txBox="1"/>
          <p:nvPr/>
        </p:nvSpPr>
        <p:spPr>
          <a:xfrm>
            <a:off x="3878263" y="2065338"/>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en-GB" sz="2400" b="1" u="none">
                <a:solidFill>
                  <a:srgbClr val="FFFFFF"/>
                </a:solidFill>
                <a:latin typeface="Nixie One"/>
                <a:ea typeface="Nixie One"/>
                <a:cs typeface="Nixie One"/>
                <a:sym typeface="Nixie One"/>
              </a:rPr>
              <a:t>02</a:t>
            </a:r>
            <a:endParaRPr sz="2400" b="1" u="none">
              <a:solidFill>
                <a:srgbClr val="000000"/>
              </a:solidFill>
              <a:latin typeface="Nixie One"/>
              <a:ea typeface="Nixie One"/>
              <a:cs typeface="Nixie One"/>
              <a:sym typeface="Nixie One"/>
            </a:endParaRPr>
          </a:p>
        </p:txBody>
      </p:sp>
      <p:cxnSp>
        <p:nvCxnSpPr>
          <p:cNvPr id="86" name="Google Shape;86;p3"/>
          <p:cNvCxnSpPr/>
          <p:nvPr/>
        </p:nvCxnSpPr>
        <p:spPr>
          <a:xfrm>
            <a:off x="4476750" y="2093913"/>
            <a:ext cx="0" cy="392112"/>
          </a:xfrm>
          <a:prstGeom prst="straightConnector1">
            <a:avLst/>
          </a:prstGeom>
          <a:noFill/>
          <a:ln w="9525" cap="rnd" cmpd="sng">
            <a:solidFill>
              <a:srgbClr val="FFFFFF"/>
            </a:solidFill>
            <a:prstDash val="solid"/>
            <a:round/>
            <a:headEnd type="none" w="sm" len="sm"/>
            <a:tailEnd type="none" w="sm" len="sm"/>
          </a:ln>
        </p:spPr>
      </p:cxnSp>
      <p:sp>
        <p:nvSpPr>
          <p:cNvPr id="87" name="Google Shape;87;p3"/>
          <p:cNvSpPr txBox="1"/>
          <p:nvPr/>
        </p:nvSpPr>
        <p:spPr>
          <a:xfrm>
            <a:off x="4532313" y="2082800"/>
            <a:ext cx="2271712"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0" u="none">
                <a:solidFill>
                  <a:srgbClr val="FFFFFF"/>
                </a:solidFill>
                <a:latin typeface="Arial"/>
                <a:ea typeface="Arial"/>
                <a:cs typeface="Arial"/>
                <a:sym typeface="Arial"/>
              </a:rPr>
              <a:t>Generations of Human Rights</a:t>
            </a:r>
            <a:endParaRPr sz="1400" b="0" u="none">
              <a:solidFill>
                <a:srgbClr val="000000"/>
              </a:solidFill>
              <a:latin typeface="Arial"/>
              <a:ea typeface="Arial"/>
              <a:cs typeface="Arial"/>
              <a:sym typeface="Arial"/>
            </a:endParaRPr>
          </a:p>
        </p:txBody>
      </p:sp>
      <p:sp>
        <p:nvSpPr>
          <p:cNvPr id="88" name="Google Shape;88;p3"/>
          <p:cNvSpPr txBox="1"/>
          <p:nvPr/>
        </p:nvSpPr>
        <p:spPr>
          <a:xfrm>
            <a:off x="3878263" y="282416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en-GB" sz="2400" b="1" u="none">
                <a:solidFill>
                  <a:srgbClr val="FFFFFF"/>
                </a:solidFill>
                <a:latin typeface="Nixie One"/>
                <a:ea typeface="Nixie One"/>
                <a:cs typeface="Nixie One"/>
                <a:sym typeface="Nixie One"/>
              </a:rPr>
              <a:t>03</a:t>
            </a:r>
            <a:endParaRPr/>
          </a:p>
        </p:txBody>
      </p:sp>
      <p:cxnSp>
        <p:nvCxnSpPr>
          <p:cNvPr id="89" name="Google Shape;89;p3"/>
          <p:cNvCxnSpPr/>
          <p:nvPr/>
        </p:nvCxnSpPr>
        <p:spPr>
          <a:xfrm>
            <a:off x="4476750" y="2852738"/>
            <a:ext cx="0" cy="392112"/>
          </a:xfrm>
          <a:prstGeom prst="straightConnector1">
            <a:avLst/>
          </a:prstGeom>
          <a:noFill/>
          <a:ln w="9525" cap="rnd" cmpd="sng">
            <a:solidFill>
              <a:srgbClr val="FFFFFF"/>
            </a:solidFill>
            <a:prstDash val="solid"/>
            <a:round/>
            <a:headEnd type="none" w="sm" len="sm"/>
            <a:tailEnd type="none" w="sm" len="sm"/>
          </a:ln>
        </p:spPr>
      </p:cxnSp>
      <p:sp>
        <p:nvSpPr>
          <p:cNvPr id="90" name="Google Shape;90;p3"/>
          <p:cNvSpPr txBox="1"/>
          <p:nvPr/>
        </p:nvSpPr>
        <p:spPr>
          <a:xfrm>
            <a:off x="4497388" y="2747963"/>
            <a:ext cx="2208202"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0" u="none">
                <a:solidFill>
                  <a:srgbClr val="FFFFFF"/>
                </a:solidFill>
                <a:latin typeface="Arial"/>
                <a:ea typeface="Arial"/>
                <a:cs typeface="Arial"/>
                <a:sym typeface="Arial"/>
              </a:rPr>
              <a:t>Documents on Human Rights</a:t>
            </a:r>
            <a:endParaRPr sz="1400" b="0" u="none">
              <a:solidFill>
                <a:srgbClr val="FFFFFF"/>
              </a:solidFill>
              <a:latin typeface="Arial"/>
              <a:ea typeface="Arial"/>
              <a:cs typeface="Arial"/>
              <a:sym typeface="Arial"/>
            </a:endParaRPr>
          </a:p>
        </p:txBody>
      </p:sp>
      <p:sp>
        <p:nvSpPr>
          <p:cNvPr id="91" name="Google Shape;91;p3"/>
          <p:cNvSpPr txBox="1"/>
          <p:nvPr/>
        </p:nvSpPr>
        <p:spPr>
          <a:xfrm>
            <a:off x="3878263" y="355441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en-GB" sz="2400" b="1" u="none">
                <a:solidFill>
                  <a:srgbClr val="FFFFFF"/>
                </a:solidFill>
                <a:latin typeface="Nixie One"/>
                <a:ea typeface="Nixie One"/>
                <a:cs typeface="Nixie One"/>
                <a:sym typeface="Nixie One"/>
              </a:rPr>
              <a:t>04</a:t>
            </a:r>
            <a:endParaRPr sz="2400" b="1" u="none">
              <a:solidFill>
                <a:srgbClr val="FFFFFF"/>
              </a:solidFill>
              <a:latin typeface="Nixie One"/>
              <a:ea typeface="Nixie One"/>
              <a:cs typeface="Nixie One"/>
              <a:sym typeface="Nixie One"/>
            </a:endParaRPr>
          </a:p>
        </p:txBody>
      </p:sp>
      <p:cxnSp>
        <p:nvCxnSpPr>
          <p:cNvPr id="92" name="Google Shape;92;p3"/>
          <p:cNvCxnSpPr/>
          <p:nvPr/>
        </p:nvCxnSpPr>
        <p:spPr>
          <a:xfrm>
            <a:off x="4476750" y="3582988"/>
            <a:ext cx="0" cy="393700"/>
          </a:xfrm>
          <a:prstGeom prst="straightConnector1">
            <a:avLst/>
          </a:prstGeom>
          <a:noFill/>
          <a:ln w="9525" cap="rnd" cmpd="sng">
            <a:solidFill>
              <a:srgbClr val="FFFFFF"/>
            </a:solidFill>
            <a:prstDash val="solid"/>
            <a:round/>
            <a:headEnd type="none" w="sm" len="sm"/>
            <a:tailEnd type="none" w="sm" len="sm"/>
          </a:ln>
        </p:spPr>
      </p:cxnSp>
      <p:sp>
        <p:nvSpPr>
          <p:cNvPr id="93" name="Google Shape;93;p3"/>
          <p:cNvSpPr txBox="1"/>
          <p:nvPr/>
        </p:nvSpPr>
        <p:spPr>
          <a:xfrm>
            <a:off x="4573587" y="3517900"/>
            <a:ext cx="2230429" cy="59372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endParaRPr sz="1200" b="0" u="none">
              <a:solidFill>
                <a:srgbClr val="FFFFFF"/>
              </a:solidFill>
              <a:latin typeface="Arial"/>
              <a:ea typeface="Arial"/>
              <a:cs typeface="Arial"/>
              <a:sym typeface="Arial"/>
            </a:endParaRPr>
          </a:p>
          <a:p>
            <a:pPr marL="0" marR="0" lvl="0" indent="0" algn="l" rtl="0">
              <a:lnSpc>
                <a:spcPct val="83000"/>
              </a:lnSpc>
              <a:spcBef>
                <a:spcPts val="0"/>
              </a:spcBef>
              <a:spcAft>
                <a:spcPts val="0"/>
              </a:spcAft>
              <a:buClr>
                <a:srgbClr val="000000"/>
              </a:buClr>
              <a:buSzPts val="1200"/>
              <a:buFont typeface="Arial"/>
              <a:buNone/>
            </a:pPr>
            <a:r>
              <a:rPr lang="en-GB" sz="1200" b="0" u="none">
                <a:solidFill>
                  <a:srgbClr val="FFFFFF"/>
                </a:solidFill>
                <a:latin typeface="Arial"/>
                <a:ea typeface="Arial"/>
                <a:cs typeface="Arial"/>
                <a:sym typeface="Arial"/>
              </a:rPr>
              <a:t>Teaching Materials</a:t>
            </a:r>
            <a:endParaRPr/>
          </a:p>
          <a:p>
            <a:pPr marL="0" marR="0" lvl="0" indent="0" algn="l" rtl="0">
              <a:lnSpc>
                <a:spcPct val="83000"/>
              </a:lnSpc>
              <a:spcBef>
                <a:spcPts val="0"/>
              </a:spcBef>
              <a:spcAft>
                <a:spcPts val="0"/>
              </a:spcAft>
              <a:buClr>
                <a:srgbClr val="000000"/>
              </a:buClr>
              <a:buSzPts val="1400"/>
              <a:buFont typeface="Arial"/>
              <a:buNone/>
            </a:pPr>
            <a:endParaRPr sz="1400" b="0" u="none">
              <a:solidFill>
                <a:srgbClr val="FFFFFF"/>
              </a:solidFill>
              <a:latin typeface="Nixie One"/>
              <a:ea typeface="Nixie One"/>
              <a:cs typeface="Nixie One"/>
              <a:sym typeface="Nixie One"/>
            </a:endParaRPr>
          </a:p>
        </p:txBody>
      </p:sp>
      <p:sp>
        <p:nvSpPr>
          <p:cNvPr id="94" name="Google Shape;94;p3"/>
          <p:cNvSpPr txBox="1"/>
          <p:nvPr/>
        </p:nvSpPr>
        <p:spPr>
          <a:xfrm>
            <a:off x="298450" y="4710113"/>
            <a:ext cx="3711575" cy="417512"/>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000000"/>
              </a:buClr>
              <a:buSzPts val="1200"/>
              <a:buFont typeface="Arial"/>
              <a:buNone/>
            </a:pPr>
            <a:endParaRPr sz="1200" b="1" u="none">
              <a:solidFill>
                <a:srgbClr val="18637B"/>
              </a:solidFill>
              <a:latin typeface="Nixie One"/>
              <a:ea typeface="Nixie One"/>
              <a:cs typeface="Nixie One"/>
              <a:sym typeface="Nixie One"/>
            </a:endParaRPr>
          </a:p>
        </p:txBody>
      </p:sp>
      <p:sp>
        <p:nvSpPr>
          <p:cNvPr id="95" name="Google Shape;95;p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b="0" i="0" u="none" strike="noStrike" cap="none">
                <a:solidFill>
                  <a:srgbClr val="FFFFFF"/>
                </a:solidFill>
                <a:latin typeface="Roboto Slab"/>
                <a:ea typeface="Roboto Slab"/>
                <a:cs typeface="Roboto Slab"/>
                <a:sym typeface="Roboto Slab"/>
              </a:rPr>
              <a:t>3</a:t>
            </a:fld>
            <a:endParaRPr sz="800" b="0" i="0" u="none" strike="noStrike" cap="none">
              <a:solidFill>
                <a:srgbClr val="FFFFFF"/>
              </a:solidFill>
              <a:latin typeface="Roboto Slab"/>
              <a:ea typeface="Roboto Slab"/>
              <a:cs typeface="Roboto Slab"/>
              <a:sym typeface="Roboto Slab"/>
            </a:endParaRPr>
          </a:p>
        </p:txBody>
      </p:sp>
      <p:sp>
        <p:nvSpPr>
          <p:cNvPr id="96" name="Google Shape;96;p3"/>
          <p:cNvSpPr txBox="1"/>
          <p:nvPr/>
        </p:nvSpPr>
        <p:spPr>
          <a:xfrm>
            <a:off x="0" y="4808538"/>
            <a:ext cx="2565400" cy="4159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en-GB" sz="1000" b="1" u="none">
                <a:solidFill>
                  <a:schemeClr val="dk1"/>
                </a:solidFill>
                <a:latin typeface="Arial"/>
                <a:ea typeface="Arial"/>
                <a:cs typeface="Arial"/>
                <a:sym typeface="Arial"/>
              </a:rPr>
              <a:t>2020-1-SK01-KA226-SCH-094350</a:t>
            </a:r>
            <a:endParaRPr/>
          </a:p>
        </p:txBody>
      </p:sp>
      <p:pic>
        <p:nvPicPr>
          <p:cNvPr id="97" name="Google Shape;97;p3"/>
          <p:cNvPicPr preferRelativeResize="0"/>
          <p:nvPr/>
        </p:nvPicPr>
        <p:blipFill rotWithShape="1">
          <a:blip r:embed="rId3">
            <a:alphaModFix/>
          </a:blip>
          <a:srcRect/>
          <a:stretch/>
        </p:blipFill>
        <p:spPr>
          <a:xfrm>
            <a:off x="298450" y="357188"/>
            <a:ext cx="3181350" cy="701675"/>
          </a:xfrm>
          <a:prstGeom prst="rect">
            <a:avLst/>
          </a:prstGeom>
          <a:noFill/>
          <a:ln>
            <a:noFill/>
          </a:ln>
        </p:spPr>
      </p:pic>
      <p:grpSp>
        <p:nvGrpSpPr>
          <p:cNvPr id="98" name="Google Shape;98;p3"/>
          <p:cNvGrpSpPr/>
          <p:nvPr/>
        </p:nvGrpSpPr>
        <p:grpSpPr>
          <a:xfrm>
            <a:off x="3275013" y="1374775"/>
            <a:ext cx="296862" cy="252413"/>
            <a:chOff x="1934025" y="1001650"/>
            <a:chExt cx="415300" cy="355600"/>
          </a:xfrm>
        </p:grpSpPr>
        <p:sp>
          <p:nvSpPr>
            <p:cNvPr id="99" name="Google Shape;99;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0" name="Google Shape;100;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1" name="Google Shape;101;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2" name="Google Shape;102;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03" name="Google Shape;103;p3"/>
          <p:cNvGrpSpPr/>
          <p:nvPr/>
        </p:nvGrpSpPr>
        <p:grpSpPr>
          <a:xfrm>
            <a:off x="1579563" y="1096963"/>
            <a:ext cx="296862" cy="252412"/>
            <a:chOff x="1934025" y="1001650"/>
            <a:chExt cx="415300" cy="355600"/>
          </a:xfrm>
        </p:grpSpPr>
        <p:sp>
          <p:nvSpPr>
            <p:cNvPr id="104" name="Google Shape;104;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5" name="Google Shape;105;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6" name="Google Shape;106;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07" name="Google Shape;107;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08" name="Google Shape;108;p3"/>
          <p:cNvGrpSpPr/>
          <p:nvPr/>
        </p:nvGrpSpPr>
        <p:grpSpPr>
          <a:xfrm>
            <a:off x="3233738" y="2124075"/>
            <a:ext cx="296862" cy="252413"/>
            <a:chOff x="1934025" y="1001650"/>
            <a:chExt cx="415300" cy="355600"/>
          </a:xfrm>
        </p:grpSpPr>
        <p:sp>
          <p:nvSpPr>
            <p:cNvPr id="109" name="Google Shape;109;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0" name="Google Shape;110;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1" name="Google Shape;111;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2" name="Google Shape;112;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13" name="Google Shape;113;p3"/>
          <p:cNvGrpSpPr/>
          <p:nvPr/>
        </p:nvGrpSpPr>
        <p:grpSpPr>
          <a:xfrm>
            <a:off x="3233738" y="2921000"/>
            <a:ext cx="296862" cy="252413"/>
            <a:chOff x="1934025" y="1001650"/>
            <a:chExt cx="415300" cy="355600"/>
          </a:xfrm>
        </p:grpSpPr>
        <p:sp>
          <p:nvSpPr>
            <p:cNvPr id="114" name="Google Shape;114;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5" name="Google Shape;115;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6" name="Google Shape;116;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17" name="Google Shape;117;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grpSp>
        <p:nvGrpSpPr>
          <p:cNvPr id="118" name="Google Shape;118;p3"/>
          <p:cNvGrpSpPr/>
          <p:nvPr/>
        </p:nvGrpSpPr>
        <p:grpSpPr>
          <a:xfrm>
            <a:off x="3221038" y="3697288"/>
            <a:ext cx="296862" cy="252412"/>
            <a:chOff x="1934025" y="1001650"/>
            <a:chExt cx="415300" cy="355600"/>
          </a:xfrm>
        </p:grpSpPr>
        <p:sp>
          <p:nvSpPr>
            <p:cNvPr id="119" name="Google Shape;119;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0" name="Google Shape;120;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1" name="Google Shape;121;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2" name="Google Shape;122;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123" name="Google Shape;123;p3"/>
          <p:cNvSpPr txBox="1"/>
          <p:nvPr/>
        </p:nvSpPr>
        <p:spPr>
          <a:xfrm>
            <a:off x="357158" y="1223963"/>
            <a:ext cx="1663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24057"/>
              </a:buClr>
              <a:buSzPts val="1800"/>
              <a:buFont typeface="Arial"/>
              <a:buNone/>
            </a:pPr>
            <a:r>
              <a:rPr lang="en-GB" sz="1800" b="1" u="none">
                <a:solidFill>
                  <a:srgbClr val="124057"/>
                </a:solidFill>
                <a:latin typeface="Roboto Slab"/>
                <a:ea typeface="Roboto Slab"/>
                <a:cs typeface="Roboto Slab"/>
                <a:sym typeface="Roboto Slab"/>
              </a:rPr>
              <a:t>CONTENTS</a:t>
            </a:r>
            <a:endParaRPr sz="1800" b="1" u="none">
              <a:solidFill>
                <a:srgbClr val="000000"/>
              </a:solidFill>
              <a:latin typeface="Roboto Slab"/>
              <a:ea typeface="Roboto Slab"/>
              <a:cs typeface="Roboto Slab"/>
              <a:sym typeface="Roboto Slab"/>
            </a:endParaRPr>
          </a:p>
        </p:txBody>
      </p:sp>
      <p:grpSp>
        <p:nvGrpSpPr>
          <p:cNvPr id="124" name="Google Shape;124;p3"/>
          <p:cNvGrpSpPr/>
          <p:nvPr/>
        </p:nvGrpSpPr>
        <p:grpSpPr>
          <a:xfrm>
            <a:off x="3200400" y="4410075"/>
            <a:ext cx="296863" cy="252413"/>
            <a:chOff x="1934025" y="1001650"/>
            <a:chExt cx="415300" cy="355600"/>
          </a:xfrm>
        </p:grpSpPr>
        <p:sp>
          <p:nvSpPr>
            <p:cNvPr id="125" name="Google Shape;125;p3"/>
            <p:cNvSpPr/>
            <p:nvPr/>
          </p:nvSpPr>
          <p:spPr>
            <a:xfrm>
              <a:off x="1934025" y="1303650"/>
              <a:ext cx="207650" cy="53600"/>
            </a:xfrm>
            <a:custGeom>
              <a:avLst/>
              <a:gdLst/>
              <a:ahLst/>
              <a:cxnLst/>
              <a:rect l="l" t="t" r="r" b="b"/>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6" name="Google Shape;126;p3"/>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7" name="Google Shape;127;p3"/>
            <p:cNvSpPr/>
            <p:nvPr/>
          </p:nvSpPr>
          <p:spPr>
            <a:xfrm>
              <a:off x="1934025" y="1001650"/>
              <a:ext cx="207650" cy="331250"/>
            </a:xfrm>
            <a:custGeom>
              <a:avLst/>
              <a:gdLst/>
              <a:ahLst/>
              <a:cxnLst/>
              <a:rect l="l" t="t" r="r" b="b"/>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128" name="Google Shape;128;p3"/>
            <p:cNvSpPr/>
            <p:nvPr/>
          </p:nvSpPr>
          <p:spPr>
            <a:xfrm>
              <a:off x="2141650" y="1001650"/>
              <a:ext cx="207675" cy="331250"/>
            </a:xfrm>
            <a:custGeom>
              <a:avLst/>
              <a:gdLst/>
              <a:ahLst/>
              <a:cxnLst/>
              <a:rect l="l" t="t" r="r" b="b"/>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grpSp>
      <p:sp>
        <p:nvSpPr>
          <p:cNvPr id="129" name="Google Shape;129;p3"/>
          <p:cNvSpPr txBox="1"/>
          <p:nvPr/>
        </p:nvSpPr>
        <p:spPr>
          <a:xfrm>
            <a:off x="3929063" y="4214813"/>
            <a:ext cx="596900" cy="4492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2400"/>
              <a:buFont typeface="Arial"/>
              <a:buNone/>
            </a:pPr>
            <a:r>
              <a:rPr lang="en-GB" sz="2400" b="1" u="none">
                <a:solidFill>
                  <a:srgbClr val="FFFFFF"/>
                </a:solidFill>
                <a:latin typeface="Nixie One"/>
                <a:ea typeface="Nixie One"/>
                <a:cs typeface="Nixie One"/>
                <a:sym typeface="Nixie One"/>
              </a:rPr>
              <a:t>05</a:t>
            </a:r>
            <a:endParaRPr sz="2400" b="1" u="none">
              <a:solidFill>
                <a:srgbClr val="FFFFFF"/>
              </a:solidFill>
              <a:latin typeface="Nixie One"/>
              <a:ea typeface="Nixie One"/>
              <a:cs typeface="Nixie One"/>
              <a:sym typeface="Nixie One"/>
            </a:endParaRPr>
          </a:p>
        </p:txBody>
      </p:sp>
      <p:cxnSp>
        <p:nvCxnSpPr>
          <p:cNvPr id="130" name="Google Shape;130;p3"/>
          <p:cNvCxnSpPr/>
          <p:nvPr/>
        </p:nvCxnSpPr>
        <p:spPr>
          <a:xfrm>
            <a:off x="4491038" y="4268788"/>
            <a:ext cx="0" cy="393700"/>
          </a:xfrm>
          <a:prstGeom prst="straightConnector1">
            <a:avLst/>
          </a:prstGeom>
          <a:noFill/>
          <a:ln w="9525" cap="rnd" cmpd="sng">
            <a:solidFill>
              <a:srgbClr val="FFFFFF"/>
            </a:solidFill>
            <a:prstDash val="solid"/>
            <a:round/>
            <a:headEnd type="none" w="sm" len="sm"/>
            <a:tailEnd type="none" w="sm" len="sm"/>
          </a:ln>
        </p:spPr>
      </p:cxnSp>
      <p:sp>
        <p:nvSpPr>
          <p:cNvPr id="131" name="Google Shape;131;p3"/>
          <p:cNvSpPr txBox="1"/>
          <p:nvPr/>
        </p:nvSpPr>
        <p:spPr>
          <a:xfrm>
            <a:off x="4581524" y="4268788"/>
            <a:ext cx="1790693" cy="59372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000000"/>
              </a:buClr>
              <a:buSzPts val="1200"/>
              <a:buFont typeface="Arial"/>
              <a:buNone/>
            </a:pPr>
            <a:r>
              <a:rPr lang="en-GB" sz="1200" b="0" u="none">
                <a:solidFill>
                  <a:srgbClr val="FFFFFF"/>
                </a:solidFill>
                <a:latin typeface="Arial"/>
                <a:ea typeface="Arial"/>
                <a:cs typeface="Arial"/>
                <a:sym typeface="Arial"/>
              </a:rPr>
              <a:t>Teaching Materials</a:t>
            </a:r>
            <a:endParaRPr/>
          </a:p>
          <a:p>
            <a:pPr marL="0" marR="0" lvl="0" indent="0" algn="l" rtl="0">
              <a:lnSpc>
                <a:spcPct val="83000"/>
              </a:lnSpc>
              <a:spcBef>
                <a:spcPts val="0"/>
              </a:spcBef>
              <a:spcAft>
                <a:spcPts val="0"/>
              </a:spcAft>
              <a:buClr>
                <a:srgbClr val="000000"/>
              </a:buClr>
              <a:buSzPts val="1400"/>
              <a:buFont typeface="Arial"/>
              <a:buNone/>
            </a:pPr>
            <a:endParaRPr sz="1400" b="0" u="none">
              <a:solidFill>
                <a:srgbClr val="FFFFFF"/>
              </a:solidFill>
              <a:latin typeface="Nixie One"/>
              <a:ea typeface="Nixie One"/>
              <a:cs typeface="Nixie One"/>
              <a:sym typeface="Nixie One"/>
            </a:endParaRPr>
          </a:p>
        </p:txBody>
      </p:sp>
      <p:sp>
        <p:nvSpPr>
          <p:cNvPr id="132" name="Google Shape;132;p3"/>
          <p:cNvSpPr/>
          <p:nvPr/>
        </p:nvSpPr>
        <p:spPr>
          <a:xfrm flipH="1">
            <a:off x="3779838" y="1182688"/>
            <a:ext cx="98425" cy="37020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subTitle" idx="1"/>
          </p:nvPr>
        </p:nvSpPr>
        <p:spPr>
          <a:xfrm>
            <a:off x="-149225" y="4659313"/>
            <a:ext cx="3744913" cy="381000"/>
          </a:xfrm>
          <a:prstGeom prst="rect">
            <a:avLst/>
          </a:prstGeom>
          <a:noFill/>
          <a:ln>
            <a:noFill/>
          </a:ln>
        </p:spPr>
        <p:txBody>
          <a:bodyPr spcFirstLastPara="1" wrap="square" lIns="91425" tIns="91425" rIns="91425" bIns="91425" anchor="t" anchorCtr="0">
            <a:noAutofit/>
          </a:bodyPr>
          <a:lstStyle/>
          <a:p>
            <a:pPr marL="342900" lvl="0" indent="-342900" algn="ctr" rtl="0">
              <a:spcBef>
                <a:spcPts val="0"/>
              </a:spcBef>
              <a:spcAft>
                <a:spcPts val="0"/>
              </a:spcAft>
              <a:buClr>
                <a:schemeClr val="dk1"/>
              </a:buClr>
              <a:buSzPts val="1800"/>
              <a:buNone/>
            </a:pPr>
            <a:r>
              <a:rPr lang="en-GB" sz="1200">
                <a:solidFill>
                  <a:schemeClr val="dk1"/>
                </a:solidFill>
                <a:latin typeface="Arial"/>
                <a:ea typeface="Arial"/>
                <a:cs typeface="Arial"/>
                <a:sym typeface="Arial"/>
              </a:rPr>
              <a:t>2020-1-SK01-KA226-SCH-094350</a:t>
            </a:r>
            <a:endParaRPr/>
          </a:p>
        </p:txBody>
      </p:sp>
      <p:sp>
        <p:nvSpPr>
          <p:cNvPr id="138" name="Google Shape;138;p4"/>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en-GB" sz="20000">
                <a:solidFill>
                  <a:srgbClr val="18637B"/>
                </a:solidFill>
                <a:latin typeface="Roboto Slab"/>
                <a:ea typeface="Roboto Slab"/>
                <a:cs typeface="Roboto Slab"/>
                <a:sym typeface="Roboto Slab"/>
              </a:rPr>
              <a:t>1</a:t>
            </a:r>
            <a:endParaRPr/>
          </a:p>
        </p:txBody>
      </p:sp>
      <p:sp>
        <p:nvSpPr>
          <p:cNvPr id="139" name="Google Shape;139;p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4</a:t>
            </a:fld>
            <a:endParaRPr sz="800">
              <a:solidFill>
                <a:srgbClr val="FFFFFF"/>
              </a:solidFill>
              <a:latin typeface="Roboto Slab"/>
              <a:ea typeface="Roboto Slab"/>
              <a:cs typeface="Roboto Slab"/>
              <a:sym typeface="Roboto Slab"/>
            </a:endParaRPr>
          </a:p>
        </p:txBody>
      </p:sp>
      <p:pic>
        <p:nvPicPr>
          <p:cNvPr id="140" name="Google Shape;140;p4"/>
          <p:cNvPicPr preferRelativeResize="0"/>
          <p:nvPr/>
        </p:nvPicPr>
        <p:blipFill rotWithShape="1">
          <a:blip r:embed="rId3">
            <a:alphaModFix/>
          </a:blip>
          <a:srcRect/>
          <a:stretch/>
        </p:blipFill>
        <p:spPr>
          <a:xfrm>
            <a:off x="468313" y="33338"/>
            <a:ext cx="2617787" cy="455612"/>
          </a:xfrm>
          <a:prstGeom prst="rect">
            <a:avLst/>
          </a:prstGeom>
          <a:noFill/>
          <a:ln>
            <a:noFill/>
          </a:ln>
        </p:spPr>
      </p:pic>
      <p:sp>
        <p:nvSpPr>
          <p:cNvPr id="141" name="Google Shape;141;p4"/>
          <p:cNvSpPr txBox="1">
            <a:spLocks noGrp="1"/>
          </p:cNvSpPr>
          <p:nvPr>
            <p:ph type="ctrTitle"/>
          </p:nvPr>
        </p:nvSpPr>
        <p:spPr>
          <a:xfrm>
            <a:off x="3595688" y="1832769"/>
            <a:ext cx="5548312" cy="116046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800"/>
              <a:buNone/>
            </a:pPr>
            <a:r>
              <a:rPr lang="en-GB" b="1">
                <a:latin typeface="Roboto Slab"/>
                <a:ea typeface="Roboto Slab"/>
                <a:cs typeface="Roboto Slab"/>
                <a:sym typeface="Roboto Slab"/>
              </a:rPr>
              <a:t>Human Rights</a:t>
            </a:r>
            <a:endParaRPr b="1">
              <a:latin typeface="Roboto Slab"/>
              <a:ea typeface="Roboto Slab"/>
              <a:cs typeface="Roboto Slab"/>
              <a:sym typeface="Roboto Slab"/>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5</a:t>
            </a:fld>
            <a:endParaRPr sz="800">
              <a:solidFill>
                <a:srgbClr val="FFFFFF"/>
              </a:solidFill>
              <a:latin typeface="Roboto Slab"/>
              <a:ea typeface="Roboto Slab"/>
              <a:cs typeface="Roboto Slab"/>
              <a:sym typeface="Roboto Slab"/>
            </a:endParaRPr>
          </a:p>
        </p:txBody>
      </p:sp>
      <p:pic>
        <p:nvPicPr>
          <p:cNvPr id="147" name="Google Shape;147;p5" descr="Erasmus+ logo EN.jpg"/>
          <p:cNvPicPr preferRelativeResize="0"/>
          <p:nvPr/>
        </p:nvPicPr>
        <p:blipFill rotWithShape="1">
          <a:blip r:embed="rId3">
            <a:alphaModFix/>
          </a:blip>
          <a:srcRect/>
          <a:stretch/>
        </p:blipFill>
        <p:spPr>
          <a:xfrm>
            <a:off x="250825" y="30163"/>
            <a:ext cx="2276475" cy="501650"/>
          </a:xfrm>
          <a:prstGeom prst="rect">
            <a:avLst/>
          </a:prstGeom>
          <a:noFill/>
          <a:ln>
            <a:noFill/>
          </a:ln>
        </p:spPr>
      </p:pic>
      <p:sp>
        <p:nvSpPr>
          <p:cNvPr id="148" name="Google Shape;148;p5"/>
          <p:cNvSpPr txBox="1"/>
          <p:nvPr/>
        </p:nvSpPr>
        <p:spPr>
          <a:xfrm>
            <a:off x="-149225" y="4659313"/>
            <a:ext cx="3744913" cy="38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2020-1-SK01-KA226-SCH-094350</a:t>
            </a:r>
            <a:endParaRPr/>
          </a:p>
        </p:txBody>
      </p:sp>
      <p:sp>
        <p:nvSpPr>
          <p:cNvPr id="149" name="Google Shape;149;p5"/>
          <p:cNvSpPr txBox="1"/>
          <p:nvPr/>
        </p:nvSpPr>
        <p:spPr>
          <a:xfrm>
            <a:off x="432331" y="543263"/>
            <a:ext cx="8424936" cy="3817455"/>
          </a:xfrm>
          <a:prstGeom prst="rect">
            <a:avLst/>
          </a:prstGeom>
          <a:noFill/>
          <a:ln>
            <a:noFill/>
          </a:ln>
        </p:spPr>
        <p:txBody>
          <a:bodyPr spcFirstLastPara="1" wrap="square" lIns="91425" tIns="45700" rIns="91425" bIns="45700" anchor="t" anchorCtr="0">
            <a:spAutoFit/>
          </a:bodyPr>
          <a:lstStyle/>
          <a:p>
            <a:pPr marL="446088" marR="0" lvl="0" indent="-319088" algn="just" rtl="0">
              <a:lnSpc>
                <a:spcPct val="107000"/>
              </a:lnSpc>
              <a:spcBef>
                <a:spcPts val="0"/>
              </a:spcBef>
              <a:spcAft>
                <a:spcPts val="0"/>
              </a:spcAft>
              <a:buClr>
                <a:srgbClr val="000000"/>
              </a:buClr>
              <a:buSzPts val="2000"/>
              <a:buFont typeface="Noto Sans Symbols"/>
              <a:buNone/>
            </a:pPr>
            <a:endParaRPr sz="2000" b="1">
              <a:solidFill>
                <a:srgbClr val="000000"/>
              </a:solidFill>
              <a:latin typeface="Arial"/>
              <a:ea typeface="Arial"/>
              <a:cs typeface="Arial"/>
              <a:sym typeface="Arial"/>
            </a:endParaRPr>
          </a:p>
          <a:p>
            <a:pPr marL="446088" marR="0" lvl="0" indent="-446088" algn="just" rtl="0">
              <a:lnSpc>
                <a:spcPct val="107000"/>
              </a:lnSpc>
              <a:spcBef>
                <a:spcPts val="0"/>
              </a:spcBef>
              <a:spcAft>
                <a:spcPts val="0"/>
              </a:spcAft>
              <a:buClr>
                <a:srgbClr val="000000"/>
              </a:buClr>
              <a:buSzPts val="2000"/>
              <a:buFont typeface="Noto Sans Symbols"/>
              <a:buChar char="⮚"/>
            </a:pPr>
            <a:r>
              <a:rPr lang="en-GB" sz="2000" b="1">
                <a:solidFill>
                  <a:srgbClr val="000000"/>
                </a:solidFill>
                <a:latin typeface="Arial"/>
                <a:ea typeface="Arial"/>
                <a:cs typeface="Arial"/>
                <a:sym typeface="Arial"/>
              </a:rPr>
              <a:t>Human Rights –</a:t>
            </a:r>
            <a:r>
              <a:rPr lang="en-GB" sz="2000">
                <a:solidFill>
                  <a:srgbClr val="000000"/>
                </a:solidFill>
                <a:latin typeface="Arial"/>
                <a:ea typeface="Arial"/>
                <a:cs typeface="Arial"/>
                <a:sym typeface="Arial"/>
              </a:rPr>
              <a:t> the rights of natural people, that result from the affiliation to the human race</a:t>
            </a:r>
            <a:endParaRPr/>
          </a:p>
          <a:p>
            <a:pPr marL="446088" marR="0" lvl="0" indent="-319088" algn="just" rtl="0">
              <a:lnSpc>
                <a:spcPct val="107000"/>
              </a:lnSpc>
              <a:spcBef>
                <a:spcPts val="0"/>
              </a:spcBef>
              <a:spcAft>
                <a:spcPts val="0"/>
              </a:spcAft>
              <a:buClr>
                <a:srgbClr val="000000"/>
              </a:buClr>
              <a:buSzPts val="2000"/>
              <a:buFont typeface="Noto Sans Symbols"/>
              <a:buNone/>
            </a:pPr>
            <a:endParaRPr sz="2000" b="1">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endParaRPr sz="2000" b="1">
              <a:solidFill>
                <a:srgbClr val="000000"/>
              </a:solidFill>
              <a:latin typeface="Arial"/>
              <a:ea typeface="Arial"/>
              <a:cs typeface="Arial"/>
              <a:sym typeface="Arial"/>
            </a:endParaRPr>
          </a:p>
          <a:p>
            <a:pPr marL="446088" marR="0" lvl="0" indent="-446088" algn="just" rtl="0">
              <a:lnSpc>
                <a:spcPct val="107000"/>
              </a:lnSpc>
              <a:spcBef>
                <a:spcPts val="0"/>
              </a:spcBef>
              <a:spcAft>
                <a:spcPts val="0"/>
              </a:spcAft>
              <a:buClr>
                <a:srgbClr val="000000"/>
              </a:buClr>
              <a:buSzPts val="2000"/>
              <a:buFont typeface="Noto Sans Symbols"/>
              <a:buChar char="⮚"/>
            </a:pPr>
            <a:r>
              <a:rPr lang="en-GB" sz="2000" b="1">
                <a:solidFill>
                  <a:srgbClr val="000000"/>
                </a:solidFill>
                <a:latin typeface="Arial"/>
                <a:ea typeface="Arial"/>
                <a:cs typeface="Arial"/>
                <a:sym typeface="Arial"/>
              </a:rPr>
              <a:t>Properties of the human rights:</a:t>
            </a:r>
            <a:endParaRPr sz="2000">
              <a:solidFill>
                <a:srgbClr val="000000"/>
              </a:solidFill>
              <a:latin typeface="Arial"/>
              <a:ea typeface="Arial"/>
              <a:cs typeface="Arial"/>
              <a:sym typeface="Arial"/>
            </a:endParaRPr>
          </a:p>
          <a:p>
            <a:pPr marL="982663" marR="0" lvl="0" indent="-446088" algn="just" rtl="0">
              <a:lnSpc>
                <a:spcPct val="107000"/>
              </a:lnSpc>
              <a:spcBef>
                <a:spcPts val="0"/>
              </a:spcBef>
              <a:spcAft>
                <a:spcPts val="0"/>
              </a:spcAft>
              <a:buClr>
                <a:srgbClr val="000000"/>
              </a:buClr>
              <a:buSzPts val="2000"/>
              <a:buFont typeface="Noto Sans Symbols"/>
              <a:buChar char="▪"/>
            </a:pPr>
            <a:r>
              <a:rPr lang="en-GB" sz="2000">
                <a:solidFill>
                  <a:srgbClr val="000000"/>
                </a:solidFill>
                <a:latin typeface="Arial"/>
                <a:ea typeface="Arial"/>
                <a:cs typeface="Arial"/>
                <a:sym typeface="Arial"/>
              </a:rPr>
              <a:t>Universal </a:t>
            </a:r>
            <a:endParaRPr/>
          </a:p>
          <a:p>
            <a:pPr marL="982663" marR="0" lvl="0" indent="-446088" algn="just" rtl="0">
              <a:lnSpc>
                <a:spcPct val="107000"/>
              </a:lnSpc>
              <a:spcBef>
                <a:spcPts val="0"/>
              </a:spcBef>
              <a:spcAft>
                <a:spcPts val="0"/>
              </a:spcAft>
              <a:buClr>
                <a:srgbClr val="000000"/>
              </a:buClr>
              <a:buSzPts val="2000"/>
              <a:buFont typeface="Noto Sans Symbols"/>
              <a:buChar char="▪"/>
            </a:pPr>
            <a:r>
              <a:rPr lang="en-GB" sz="2000">
                <a:solidFill>
                  <a:srgbClr val="000000"/>
                </a:solidFill>
                <a:latin typeface="Arial"/>
                <a:ea typeface="Arial"/>
                <a:cs typeface="Arial"/>
                <a:sym typeface="Arial"/>
              </a:rPr>
              <a:t>Non-cancellable </a:t>
            </a:r>
            <a:endParaRPr/>
          </a:p>
          <a:p>
            <a:pPr marL="982663" marR="0" lvl="0" indent="-446088" algn="just" rtl="0">
              <a:lnSpc>
                <a:spcPct val="107000"/>
              </a:lnSpc>
              <a:spcBef>
                <a:spcPts val="0"/>
              </a:spcBef>
              <a:spcAft>
                <a:spcPts val="0"/>
              </a:spcAft>
              <a:buClr>
                <a:srgbClr val="000000"/>
              </a:buClr>
              <a:buSzPts val="2000"/>
              <a:buFont typeface="Noto Sans Symbols"/>
              <a:buChar char="▪"/>
            </a:pPr>
            <a:r>
              <a:rPr lang="en-GB" sz="2000">
                <a:solidFill>
                  <a:srgbClr val="000000"/>
                </a:solidFill>
                <a:latin typeface="Arial"/>
                <a:ea typeface="Arial"/>
                <a:cs typeface="Arial"/>
                <a:sym typeface="Arial"/>
              </a:rPr>
              <a:t>Imprescriptible</a:t>
            </a:r>
            <a:endParaRPr/>
          </a:p>
          <a:p>
            <a:pPr marL="982663" marR="0" lvl="0" indent="-446088" algn="just" rtl="0">
              <a:lnSpc>
                <a:spcPct val="107000"/>
              </a:lnSpc>
              <a:spcBef>
                <a:spcPts val="0"/>
              </a:spcBef>
              <a:spcAft>
                <a:spcPts val="0"/>
              </a:spcAft>
              <a:buClr>
                <a:srgbClr val="000000"/>
              </a:buClr>
              <a:buSzPts val="2000"/>
              <a:buFont typeface="Noto Sans Symbols"/>
              <a:buChar char="▪"/>
            </a:pPr>
            <a:r>
              <a:rPr lang="en-GB" sz="2000">
                <a:solidFill>
                  <a:srgbClr val="000000"/>
                </a:solidFill>
                <a:latin typeface="Arial"/>
                <a:ea typeface="Arial"/>
                <a:cs typeface="Arial"/>
                <a:sym typeface="Arial"/>
              </a:rPr>
              <a:t>Inalienable</a:t>
            </a:r>
            <a:endParaRPr/>
          </a:p>
          <a:p>
            <a:pPr marL="536575" marR="0" lvl="0" indent="0" algn="just" rtl="0">
              <a:lnSpc>
                <a:spcPct val="107000"/>
              </a:lnSpc>
              <a:spcBef>
                <a:spcPts val="800"/>
              </a:spcBef>
              <a:spcAft>
                <a:spcPts val="0"/>
              </a:spcAft>
              <a:buNone/>
            </a:pPr>
            <a:endParaRPr sz="2000">
              <a:solidFill>
                <a:srgbClr val="000000"/>
              </a:solidFill>
              <a:latin typeface="Arial"/>
              <a:ea typeface="Arial"/>
              <a:cs typeface="Arial"/>
              <a:sym typeface="Arial"/>
            </a:endParaRPr>
          </a:p>
        </p:txBody>
      </p:sp>
      <p:pic>
        <p:nvPicPr>
          <p:cNvPr id="150" name="Google Shape;150;p5"/>
          <p:cNvPicPr preferRelativeResize="0"/>
          <p:nvPr/>
        </p:nvPicPr>
        <p:blipFill rotWithShape="1">
          <a:blip r:embed="rId4">
            <a:alphaModFix/>
          </a:blip>
          <a:srcRect/>
          <a:stretch/>
        </p:blipFill>
        <p:spPr>
          <a:xfrm>
            <a:off x="5840589" y="1503296"/>
            <a:ext cx="2849326" cy="2831518"/>
          </a:xfrm>
          <a:prstGeom prst="rect">
            <a:avLst/>
          </a:prstGeom>
          <a:noFill/>
          <a:ln>
            <a:noFill/>
          </a:ln>
        </p:spPr>
      </p:pic>
      <p:sp>
        <p:nvSpPr>
          <p:cNvPr id="151" name="Google Shape;151;p5"/>
          <p:cNvSpPr txBox="1"/>
          <p:nvPr/>
        </p:nvSpPr>
        <p:spPr>
          <a:xfrm>
            <a:off x="5076056" y="4338222"/>
            <a:ext cx="406794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000000"/>
                </a:solidFill>
                <a:latin typeface="Arial"/>
                <a:ea typeface="Arial"/>
                <a:cs typeface="Arial"/>
                <a:sym typeface="Arial"/>
              </a:rPr>
              <a:t>https://encrypted-tbn0.gstatic.com/images?q=tbn:ANd9GcQ_USSxi0q0hJ1qt7g-1OerwGZ9MAkchDRMRA&amp;usqp=CAU</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subTitle" idx="1"/>
          </p:nvPr>
        </p:nvSpPr>
        <p:spPr>
          <a:xfrm>
            <a:off x="3635375" y="4011613"/>
            <a:ext cx="4983163" cy="7842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800"/>
              <a:buFont typeface="Nixie One"/>
              <a:buNone/>
            </a:pPr>
            <a:endParaRPr>
              <a:latin typeface="Calibri"/>
              <a:ea typeface="Calibri"/>
              <a:cs typeface="Calibri"/>
              <a:sym typeface="Calibri"/>
            </a:endParaRPr>
          </a:p>
          <a:p>
            <a:pPr marL="0" lvl="0" indent="0" algn="l" rtl="0">
              <a:spcBef>
                <a:spcPts val="0"/>
              </a:spcBef>
              <a:spcAft>
                <a:spcPts val="0"/>
              </a:spcAft>
              <a:buSzPts val="1800"/>
              <a:buFont typeface="Nixie One"/>
              <a:buNone/>
            </a:pPr>
            <a:endParaRPr>
              <a:latin typeface="Nixie One"/>
              <a:ea typeface="Nixie One"/>
              <a:cs typeface="Nixie One"/>
              <a:sym typeface="Nixie One"/>
            </a:endParaRPr>
          </a:p>
        </p:txBody>
      </p:sp>
      <p:sp>
        <p:nvSpPr>
          <p:cNvPr id="157" name="Google Shape;157;p6"/>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en-GB" sz="20000">
                <a:solidFill>
                  <a:srgbClr val="18637B"/>
                </a:solidFill>
                <a:latin typeface="Roboto Slab"/>
                <a:ea typeface="Roboto Slab"/>
                <a:cs typeface="Roboto Slab"/>
                <a:sym typeface="Roboto Slab"/>
              </a:rPr>
              <a:t>2</a:t>
            </a:r>
            <a:endParaRPr/>
          </a:p>
        </p:txBody>
      </p:sp>
      <p:sp>
        <p:nvSpPr>
          <p:cNvPr id="158" name="Google Shape;158;p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6</a:t>
            </a:fld>
            <a:endParaRPr sz="800">
              <a:solidFill>
                <a:srgbClr val="FFFFFF"/>
              </a:solidFill>
              <a:latin typeface="Roboto Slab"/>
              <a:ea typeface="Roboto Slab"/>
              <a:cs typeface="Roboto Slab"/>
              <a:sym typeface="Roboto Slab"/>
            </a:endParaRPr>
          </a:p>
        </p:txBody>
      </p:sp>
      <p:pic>
        <p:nvPicPr>
          <p:cNvPr id="159" name="Google Shape;159;p6"/>
          <p:cNvPicPr preferRelativeResize="0"/>
          <p:nvPr/>
        </p:nvPicPr>
        <p:blipFill rotWithShape="1">
          <a:blip r:embed="rId3">
            <a:alphaModFix/>
          </a:blip>
          <a:srcRect/>
          <a:stretch/>
        </p:blipFill>
        <p:spPr>
          <a:xfrm>
            <a:off x="611188" y="6350"/>
            <a:ext cx="2305050" cy="508000"/>
          </a:xfrm>
          <a:prstGeom prst="rect">
            <a:avLst/>
          </a:prstGeom>
          <a:noFill/>
          <a:ln>
            <a:noFill/>
          </a:ln>
        </p:spPr>
      </p:pic>
      <p:sp>
        <p:nvSpPr>
          <p:cNvPr id="160" name="Google Shape;160;p6"/>
          <p:cNvSpPr txBox="1"/>
          <p:nvPr/>
        </p:nvSpPr>
        <p:spPr>
          <a:xfrm>
            <a:off x="-601663" y="4702175"/>
            <a:ext cx="4730751" cy="246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000"/>
              <a:buFont typeface="Arial"/>
              <a:buNone/>
            </a:pPr>
            <a:r>
              <a:rPr lang="en-GB" sz="1000" b="1">
                <a:solidFill>
                  <a:srgbClr val="000000"/>
                </a:solidFill>
                <a:latin typeface="Arial"/>
                <a:ea typeface="Arial"/>
                <a:cs typeface="Arial"/>
                <a:sym typeface="Arial"/>
              </a:rPr>
              <a:t>2020-1-SK01-KA226-SCH-094350</a:t>
            </a:r>
            <a:endParaRPr/>
          </a:p>
        </p:txBody>
      </p:sp>
      <p:sp>
        <p:nvSpPr>
          <p:cNvPr id="161" name="Google Shape;161;p6"/>
          <p:cNvSpPr txBox="1">
            <a:spLocks noGrp="1"/>
          </p:cNvSpPr>
          <p:nvPr>
            <p:ph type="ctrTitle"/>
          </p:nvPr>
        </p:nvSpPr>
        <p:spPr>
          <a:xfrm>
            <a:off x="3635375" y="1991519"/>
            <a:ext cx="5401121" cy="1160462"/>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800"/>
              <a:buNone/>
            </a:pPr>
            <a:r>
              <a:rPr lang="en-GB" b="1">
                <a:latin typeface="Roboto Slab"/>
                <a:ea typeface="Roboto Slab"/>
                <a:cs typeface="Roboto Slab"/>
                <a:sym typeface="Roboto Slab"/>
              </a:rPr>
              <a:t>Generations of Human Rights</a:t>
            </a:r>
            <a:endParaRPr b="1">
              <a:latin typeface="Roboto Slab"/>
              <a:ea typeface="Roboto Slab"/>
              <a:cs typeface="Roboto Slab"/>
              <a:sym typeface="Roboto Slab"/>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7</a:t>
            </a:fld>
            <a:endParaRPr sz="800">
              <a:solidFill>
                <a:srgbClr val="FFFFFF"/>
              </a:solidFill>
              <a:latin typeface="Roboto Slab"/>
              <a:ea typeface="Roboto Slab"/>
              <a:cs typeface="Roboto Slab"/>
              <a:sym typeface="Roboto Slab"/>
            </a:endParaRPr>
          </a:p>
        </p:txBody>
      </p:sp>
      <p:pic>
        <p:nvPicPr>
          <p:cNvPr id="167" name="Google Shape;167;p7" descr="Erasmus+ logo EN.jpg"/>
          <p:cNvPicPr preferRelativeResize="0"/>
          <p:nvPr/>
        </p:nvPicPr>
        <p:blipFill rotWithShape="1">
          <a:blip r:embed="rId3">
            <a:alphaModFix/>
          </a:blip>
          <a:srcRect/>
          <a:stretch/>
        </p:blipFill>
        <p:spPr>
          <a:xfrm>
            <a:off x="298450" y="55563"/>
            <a:ext cx="2593975" cy="571500"/>
          </a:xfrm>
          <a:prstGeom prst="rect">
            <a:avLst/>
          </a:prstGeom>
          <a:noFill/>
          <a:ln>
            <a:noFill/>
          </a:ln>
        </p:spPr>
      </p:pic>
      <p:sp>
        <p:nvSpPr>
          <p:cNvPr id="168" name="Google Shape;168;p7"/>
          <p:cNvSpPr txBox="1"/>
          <p:nvPr/>
        </p:nvSpPr>
        <p:spPr>
          <a:xfrm>
            <a:off x="123825" y="4881563"/>
            <a:ext cx="2768600" cy="220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2020-1-SK01-KA226-SCH-094350</a:t>
            </a:r>
            <a:endParaRPr/>
          </a:p>
        </p:txBody>
      </p:sp>
      <p:sp>
        <p:nvSpPr>
          <p:cNvPr id="169" name="Google Shape;169;p7"/>
          <p:cNvSpPr txBox="1"/>
          <p:nvPr/>
        </p:nvSpPr>
        <p:spPr>
          <a:xfrm>
            <a:off x="467544" y="834342"/>
            <a:ext cx="8424936" cy="315746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2000"/>
              <a:buFont typeface="Noto Sans Symbols"/>
              <a:buChar char="⮚"/>
            </a:pPr>
            <a:r>
              <a:rPr lang="en-GB" sz="2000" b="1">
                <a:solidFill>
                  <a:srgbClr val="000000"/>
                </a:solidFill>
                <a:latin typeface="Arial"/>
                <a:ea typeface="Arial"/>
                <a:cs typeface="Arial"/>
                <a:sym typeface="Arial"/>
              </a:rPr>
              <a:t>Evolution of the human rights:</a:t>
            </a:r>
            <a:endParaRPr/>
          </a:p>
          <a:p>
            <a:pPr marL="0" marR="0" lvl="0" indent="0" algn="just" rtl="0">
              <a:lnSpc>
                <a:spcPct val="107000"/>
              </a:lnSpc>
              <a:spcBef>
                <a:spcPts val="0"/>
              </a:spcBef>
              <a:spcAft>
                <a:spcPts val="0"/>
              </a:spcAft>
              <a:buNone/>
            </a:pPr>
            <a:endParaRPr sz="800">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endParaRPr sz="800">
              <a:solidFill>
                <a:srgbClr val="000000"/>
              </a:solidFill>
              <a:latin typeface="Arial"/>
              <a:ea typeface="Arial"/>
              <a:cs typeface="Arial"/>
              <a:sym typeface="Arial"/>
            </a:endParaRPr>
          </a:p>
          <a:p>
            <a:pPr marL="809625" marR="0" lvl="0" indent="-277813" algn="just" rtl="0">
              <a:lnSpc>
                <a:spcPct val="107000"/>
              </a:lnSpc>
              <a:spcBef>
                <a:spcPts val="0"/>
              </a:spcBef>
              <a:spcAft>
                <a:spcPts val="0"/>
              </a:spcAft>
              <a:buClr>
                <a:srgbClr val="000000"/>
              </a:buClr>
              <a:buSzPts val="2000"/>
              <a:buFont typeface="Arial"/>
              <a:buChar char="•"/>
            </a:pPr>
            <a:r>
              <a:rPr lang="en-GB" sz="2000">
                <a:solidFill>
                  <a:srgbClr val="000000"/>
                </a:solidFill>
                <a:latin typeface="Arial"/>
                <a:ea typeface="Arial"/>
                <a:cs typeface="Arial"/>
                <a:sym typeface="Arial"/>
              </a:rPr>
              <a:t>1st generation of human rights – standard rights – civil and political rights</a:t>
            </a:r>
            <a:endParaRPr/>
          </a:p>
          <a:p>
            <a:pPr marL="809625" marR="0" lvl="0" indent="-227012" algn="just" rtl="0">
              <a:lnSpc>
                <a:spcPct val="107000"/>
              </a:lnSpc>
              <a:spcBef>
                <a:spcPts val="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809625" marR="0" lvl="0" indent="-277813" algn="just" rtl="0">
              <a:lnSpc>
                <a:spcPct val="107000"/>
              </a:lnSpc>
              <a:spcBef>
                <a:spcPts val="800"/>
              </a:spcBef>
              <a:spcAft>
                <a:spcPts val="0"/>
              </a:spcAft>
              <a:buClr>
                <a:srgbClr val="000000"/>
              </a:buClr>
              <a:buSzPts val="2000"/>
              <a:buFont typeface="Arial"/>
              <a:buChar char="•"/>
            </a:pPr>
            <a:r>
              <a:rPr lang="en-GB" sz="2000">
                <a:solidFill>
                  <a:srgbClr val="000000"/>
                </a:solidFill>
                <a:latin typeface="Arial"/>
                <a:ea typeface="Arial"/>
                <a:cs typeface="Arial"/>
                <a:sym typeface="Arial"/>
              </a:rPr>
              <a:t>2nd generation – economic, social and cultural rights</a:t>
            </a:r>
            <a:endParaRPr/>
          </a:p>
          <a:p>
            <a:pPr marL="809625" marR="0" lvl="0" indent="-227012" algn="just" rtl="0">
              <a:lnSpc>
                <a:spcPct val="107000"/>
              </a:lnSpc>
              <a:spcBef>
                <a:spcPts val="800"/>
              </a:spcBef>
              <a:spcAft>
                <a:spcPts val="0"/>
              </a:spcAft>
              <a:buClr>
                <a:srgbClr val="000000"/>
              </a:buClr>
              <a:buSzPts val="800"/>
              <a:buFont typeface="Arial"/>
              <a:buNone/>
            </a:pPr>
            <a:endParaRPr sz="800">
              <a:solidFill>
                <a:srgbClr val="000000"/>
              </a:solidFill>
              <a:latin typeface="Arial"/>
              <a:ea typeface="Arial"/>
              <a:cs typeface="Arial"/>
              <a:sym typeface="Arial"/>
            </a:endParaRPr>
          </a:p>
          <a:p>
            <a:pPr marL="809625" marR="0" lvl="0" indent="-277813" algn="just" rtl="0">
              <a:lnSpc>
                <a:spcPct val="107000"/>
              </a:lnSpc>
              <a:spcBef>
                <a:spcPts val="800"/>
              </a:spcBef>
              <a:spcAft>
                <a:spcPts val="0"/>
              </a:spcAft>
              <a:buClr>
                <a:srgbClr val="000000"/>
              </a:buClr>
              <a:buSzPts val="2000"/>
              <a:buFont typeface="Arial"/>
              <a:buChar char="•"/>
            </a:pPr>
            <a:r>
              <a:rPr lang="en-GB" sz="2000">
                <a:solidFill>
                  <a:srgbClr val="000000"/>
                </a:solidFill>
                <a:latin typeface="Arial"/>
                <a:ea typeface="Arial"/>
                <a:cs typeface="Arial"/>
                <a:sym typeface="Arial"/>
              </a:rPr>
              <a:t>3rd generation – solidarity rights</a:t>
            </a:r>
            <a:endParaRPr/>
          </a:p>
          <a:p>
            <a:pPr marL="342900" marR="0" lvl="0" indent="-273050" algn="just" rtl="0">
              <a:lnSpc>
                <a:spcPct val="107000"/>
              </a:lnSpc>
              <a:spcBef>
                <a:spcPts val="800"/>
              </a:spcBef>
              <a:spcAft>
                <a:spcPts val="0"/>
              </a:spcAft>
              <a:buClr>
                <a:srgbClr val="000000"/>
              </a:buClr>
              <a:buSzPts val="1100"/>
              <a:buFont typeface="Arial"/>
              <a:buNone/>
            </a:pPr>
            <a:endParaRPr sz="110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endParaRPr sz="1200">
              <a:solidFill>
                <a:srgbClr val="000000"/>
              </a:solidFill>
              <a:latin typeface="Calibri"/>
              <a:ea typeface="Calibri"/>
              <a:cs typeface="Calibri"/>
              <a:sym typeface="Calibri"/>
            </a:endParaRPr>
          </a:p>
        </p:txBody>
      </p:sp>
      <p:pic>
        <p:nvPicPr>
          <p:cNvPr id="170" name="Google Shape;170;p7"/>
          <p:cNvPicPr preferRelativeResize="0"/>
          <p:nvPr/>
        </p:nvPicPr>
        <p:blipFill rotWithShape="1">
          <a:blip r:embed="rId4">
            <a:alphaModFix/>
          </a:blip>
          <a:srcRect/>
          <a:stretch/>
        </p:blipFill>
        <p:spPr>
          <a:xfrm>
            <a:off x="5439785" y="2696214"/>
            <a:ext cx="3452695" cy="2373728"/>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p:nvPr/>
        </p:nvSpPr>
        <p:spPr>
          <a:xfrm>
            <a:off x="0" y="503238"/>
            <a:ext cx="3471863" cy="3819525"/>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20000"/>
              <a:buFont typeface="Arial"/>
              <a:buNone/>
            </a:pPr>
            <a:r>
              <a:rPr lang="en-GB" sz="20000">
                <a:solidFill>
                  <a:srgbClr val="18637B"/>
                </a:solidFill>
                <a:latin typeface="Roboto Slab"/>
                <a:ea typeface="Roboto Slab"/>
                <a:cs typeface="Roboto Slab"/>
                <a:sym typeface="Roboto Slab"/>
              </a:rPr>
              <a:t>3</a:t>
            </a:r>
            <a:endParaRPr/>
          </a:p>
        </p:txBody>
      </p:sp>
      <p:sp>
        <p:nvSpPr>
          <p:cNvPr id="177" name="Google Shape;177;p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8</a:t>
            </a:fld>
            <a:endParaRPr sz="800">
              <a:solidFill>
                <a:srgbClr val="FFFFFF"/>
              </a:solidFill>
              <a:latin typeface="Roboto Slab"/>
              <a:ea typeface="Roboto Slab"/>
              <a:cs typeface="Roboto Slab"/>
              <a:sym typeface="Roboto Slab"/>
            </a:endParaRPr>
          </a:p>
        </p:txBody>
      </p:sp>
      <p:pic>
        <p:nvPicPr>
          <p:cNvPr id="178" name="Google Shape;178;p8"/>
          <p:cNvPicPr preferRelativeResize="0"/>
          <p:nvPr/>
        </p:nvPicPr>
        <p:blipFill rotWithShape="1">
          <a:blip r:embed="rId3">
            <a:alphaModFix/>
          </a:blip>
          <a:srcRect/>
          <a:stretch/>
        </p:blipFill>
        <p:spPr>
          <a:xfrm>
            <a:off x="611188" y="6350"/>
            <a:ext cx="2305050" cy="508000"/>
          </a:xfrm>
          <a:prstGeom prst="rect">
            <a:avLst/>
          </a:prstGeom>
          <a:noFill/>
          <a:ln>
            <a:noFill/>
          </a:ln>
        </p:spPr>
      </p:pic>
      <p:sp>
        <p:nvSpPr>
          <p:cNvPr id="179" name="Google Shape;179;p8"/>
          <p:cNvSpPr txBox="1"/>
          <p:nvPr/>
        </p:nvSpPr>
        <p:spPr>
          <a:xfrm>
            <a:off x="-601663" y="4702175"/>
            <a:ext cx="4730751" cy="246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1000"/>
              <a:buFont typeface="Arial"/>
              <a:buNone/>
            </a:pPr>
            <a:r>
              <a:rPr lang="en-GB" sz="1000" b="1">
                <a:solidFill>
                  <a:srgbClr val="000000"/>
                </a:solidFill>
                <a:latin typeface="Arial"/>
                <a:ea typeface="Arial"/>
                <a:cs typeface="Arial"/>
                <a:sym typeface="Arial"/>
              </a:rPr>
              <a:t>2020-1-SK01-KA226-SCH-094350</a:t>
            </a:r>
            <a:endParaRPr/>
          </a:p>
        </p:txBody>
      </p:sp>
      <p:sp>
        <p:nvSpPr>
          <p:cNvPr id="180" name="Google Shape;180;p8"/>
          <p:cNvSpPr txBox="1">
            <a:spLocks noGrp="1"/>
          </p:cNvSpPr>
          <p:nvPr>
            <p:ph type="ctrTitle"/>
          </p:nvPr>
        </p:nvSpPr>
        <p:spPr>
          <a:xfrm>
            <a:off x="3471863" y="2413000"/>
            <a:ext cx="5672137" cy="116205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800"/>
              <a:buNone/>
            </a:pPr>
            <a:r>
              <a:rPr lang="en-GB" b="1">
                <a:latin typeface="Roboto Slab"/>
                <a:ea typeface="Roboto Slab"/>
                <a:cs typeface="Roboto Slab"/>
                <a:sym typeface="Roboto Slab"/>
              </a:rPr>
              <a:t>Documents on Human Rights</a:t>
            </a:r>
            <a:endParaRPr b="1">
              <a:latin typeface="Roboto Slab"/>
              <a:ea typeface="Roboto Slab"/>
              <a:cs typeface="Roboto Slab"/>
              <a:sym typeface="Roboto Slab"/>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rgbClr val="000000"/>
              </a:buClr>
              <a:buSzPts val="800"/>
              <a:buFont typeface="Arial"/>
              <a:buNone/>
            </a:pPr>
            <a:fld id="{00000000-1234-1234-1234-123412341234}" type="slidenum">
              <a:rPr lang="en-GB" sz="800">
                <a:solidFill>
                  <a:srgbClr val="FFFFFF"/>
                </a:solidFill>
                <a:latin typeface="Roboto Slab"/>
                <a:ea typeface="Roboto Slab"/>
                <a:cs typeface="Roboto Slab"/>
                <a:sym typeface="Roboto Slab"/>
              </a:rPr>
              <a:t>9</a:t>
            </a:fld>
            <a:endParaRPr sz="800">
              <a:solidFill>
                <a:srgbClr val="FFFFFF"/>
              </a:solidFill>
              <a:latin typeface="Roboto Slab"/>
              <a:ea typeface="Roboto Slab"/>
              <a:cs typeface="Roboto Slab"/>
              <a:sym typeface="Roboto Slab"/>
            </a:endParaRPr>
          </a:p>
        </p:txBody>
      </p:sp>
      <p:sp>
        <p:nvSpPr>
          <p:cNvPr id="186" name="Google Shape;186;p9"/>
          <p:cNvSpPr/>
          <p:nvPr/>
        </p:nvSpPr>
        <p:spPr>
          <a:xfrm>
            <a:off x="298450" y="555526"/>
            <a:ext cx="8666038" cy="410537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150000"/>
              </a:lnSpc>
              <a:spcBef>
                <a:spcPts val="0"/>
              </a:spcBef>
              <a:spcAft>
                <a:spcPts val="0"/>
              </a:spcAft>
              <a:buClr>
                <a:srgbClr val="000000"/>
              </a:buClr>
              <a:buSzPts val="1600"/>
              <a:buFont typeface="Arial"/>
              <a:buChar char="•"/>
            </a:pPr>
            <a:r>
              <a:rPr lang="en-GB" sz="1600" b="0" i="0" u="none" strike="noStrike" cap="none" dirty="0">
                <a:solidFill>
                  <a:srgbClr val="000000"/>
                </a:solidFill>
                <a:latin typeface="Arial"/>
                <a:ea typeface="Arial"/>
                <a:cs typeface="Arial"/>
                <a:sym typeface="Arial"/>
              </a:rPr>
              <a:t>UN Charter (1945)</a:t>
            </a:r>
            <a:endParaRPr sz="1600" dirty="0"/>
          </a:p>
          <a:p>
            <a:pPr marL="114300" marR="0" lvl="1" indent="-114300" algn="l" rtl="0">
              <a:lnSpc>
                <a:spcPct val="150000"/>
              </a:lnSpc>
              <a:spcBef>
                <a:spcPts val="160"/>
              </a:spcBef>
              <a:spcAft>
                <a:spcPts val="0"/>
              </a:spcAft>
              <a:buClr>
                <a:srgbClr val="000000"/>
              </a:buClr>
              <a:buSzPts val="1600"/>
              <a:buFont typeface="Arial"/>
              <a:buChar char="•"/>
            </a:pPr>
            <a:r>
              <a:rPr lang="en-GB" sz="1600" b="0" i="0" u="none" strike="noStrike" cap="none" dirty="0">
                <a:solidFill>
                  <a:srgbClr val="000000"/>
                </a:solidFill>
                <a:latin typeface="Arial"/>
                <a:ea typeface="Arial"/>
                <a:cs typeface="Arial"/>
                <a:sym typeface="Arial"/>
              </a:rPr>
              <a:t>Universal Declaration of Human Rights (1948)</a:t>
            </a:r>
            <a:endParaRPr sz="1600" dirty="0"/>
          </a:p>
          <a:p>
            <a:pPr marL="114300" marR="0" lvl="1" indent="-114300" algn="l" rtl="0">
              <a:lnSpc>
                <a:spcPct val="150000"/>
              </a:lnSpc>
              <a:spcBef>
                <a:spcPts val="160"/>
              </a:spcBef>
              <a:spcAft>
                <a:spcPts val="0"/>
              </a:spcAft>
              <a:buClr>
                <a:srgbClr val="000000"/>
              </a:buClr>
              <a:buSzPts val="1600"/>
              <a:buFont typeface="Arial"/>
              <a:buChar char="•"/>
            </a:pPr>
            <a:r>
              <a:rPr lang="en-GB" sz="1600" b="0" i="0" u="none" strike="noStrike" cap="none" dirty="0">
                <a:solidFill>
                  <a:srgbClr val="000000"/>
                </a:solidFill>
                <a:latin typeface="Arial"/>
                <a:ea typeface="Arial"/>
                <a:cs typeface="Arial"/>
                <a:sym typeface="Arial"/>
              </a:rPr>
              <a:t>European Convention of Human Rights and Freedoms (1950)</a:t>
            </a:r>
            <a:endParaRPr sz="1600" dirty="0"/>
          </a:p>
          <a:p>
            <a:pPr marL="114300" marR="0" lvl="1" indent="-114300" algn="l" rtl="0">
              <a:lnSpc>
                <a:spcPct val="150000"/>
              </a:lnSpc>
              <a:spcBef>
                <a:spcPts val="160"/>
              </a:spcBef>
              <a:spcAft>
                <a:spcPts val="0"/>
              </a:spcAft>
              <a:buClr>
                <a:srgbClr val="000000"/>
              </a:buClr>
              <a:buSzPts val="1400"/>
              <a:buFont typeface="Arial"/>
              <a:buChar char="•"/>
            </a:pPr>
            <a:r>
              <a:rPr lang="en-GB" sz="1600" b="0" i="0" u="none" strike="noStrike" cap="none" dirty="0">
                <a:solidFill>
                  <a:srgbClr val="000000"/>
                </a:solidFill>
                <a:latin typeface="Arial"/>
                <a:ea typeface="Arial"/>
                <a:cs typeface="Arial"/>
                <a:sym typeface="Arial"/>
              </a:rPr>
              <a:t>International Convent on Civil and Political Rights (1966)</a:t>
            </a:r>
            <a:endParaRPr sz="1600" dirty="0"/>
          </a:p>
          <a:p>
            <a:pPr marL="114300" marR="0" lvl="1" indent="-114300" algn="l" rtl="0">
              <a:lnSpc>
                <a:spcPct val="150000"/>
              </a:lnSpc>
              <a:spcBef>
                <a:spcPts val="140"/>
              </a:spcBef>
              <a:spcAft>
                <a:spcPts val="0"/>
              </a:spcAft>
              <a:buClr>
                <a:srgbClr val="000000"/>
              </a:buClr>
              <a:buSzPts val="1400"/>
              <a:buFont typeface="Arial"/>
              <a:buChar char="•"/>
            </a:pPr>
            <a:r>
              <a:rPr lang="en-GB" sz="1600" b="0" i="0" u="none" strike="noStrike" cap="none" dirty="0">
                <a:solidFill>
                  <a:srgbClr val="000000"/>
                </a:solidFill>
                <a:latin typeface="Arial"/>
                <a:ea typeface="Arial"/>
                <a:cs typeface="Arial"/>
                <a:sym typeface="Arial"/>
              </a:rPr>
              <a:t>International Convent on Economic, Social and Cultural Rights (1966)</a:t>
            </a:r>
            <a:endParaRPr sz="1600" dirty="0"/>
          </a:p>
          <a:p>
            <a:pPr marL="114300" marR="0" lvl="1" indent="-114300" algn="l" rtl="0">
              <a:lnSpc>
                <a:spcPct val="150000"/>
              </a:lnSpc>
              <a:spcBef>
                <a:spcPts val="140"/>
              </a:spcBef>
              <a:spcAft>
                <a:spcPts val="0"/>
              </a:spcAft>
              <a:buClr>
                <a:srgbClr val="000000"/>
              </a:buClr>
              <a:buSzPts val="1400"/>
              <a:buFont typeface="Arial"/>
              <a:buChar char="•"/>
            </a:pPr>
            <a:r>
              <a:rPr lang="en-GB" sz="1600" b="0" i="0" u="none" strike="noStrike" cap="none" dirty="0">
                <a:solidFill>
                  <a:srgbClr val="000000"/>
                </a:solidFill>
                <a:latin typeface="Arial"/>
                <a:ea typeface="Arial"/>
                <a:cs typeface="Arial"/>
                <a:sym typeface="Arial"/>
              </a:rPr>
              <a:t>Declaration of the Rights of the Child (1959)</a:t>
            </a:r>
            <a:endParaRPr sz="1600" dirty="0"/>
          </a:p>
          <a:p>
            <a:pPr marL="114300" marR="0" lvl="1" indent="-114300" algn="l" rtl="0">
              <a:lnSpc>
                <a:spcPct val="150000"/>
              </a:lnSpc>
              <a:spcBef>
                <a:spcPts val="140"/>
              </a:spcBef>
              <a:spcAft>
                <a:spcPts val="0"/>
              </a:spcAft>
              <a:buClr>
                <a:srgbClr val="000000"/>
              </a:buClr>
              <a:buSzPts val="1400"/>
              <a:buFont typeface="Noto Sans Symbols"/>
              <a:buChar char="•"/>
            </a:pPr>
            <a:r>
              <a:rPr lang="en-GB" sz="1600" b="0" i="0" u="none" strike="noStrike" cap="none" dirty="0">
                <a:solidFill>
                  <a:srgbClr val="000000"/>
                </a:solidFill>
                <a:latin typeface="Arial"/>
                <a:ea typeface="Arial"/>
                <a:cs typeface="Arial"/>
                <a:sym typeface="Arial"/>
              </a:rPr>
              <a:t>Convention on the Rights of the Child (1989)</a:t>
            </a:r>
            <a:endParaRPr sz="1600" dirty="0"/>
          </a:p>
        </p:txBody>
      </p:sp>
      <p:pic>
        <p:nvPicPr>
          <p:cNvPr id="187" name="Google Shape;187;p9" descr="Erasmus+ logo EN.jpg"/>
          <p:cNvPicPr preferRelativeResize="0"/>
          <p:nvPr/>
        </p:nvPicPr>
        <p:blipFill rotWithShape="1">
          <a:blip r:embed="rId3">
            <a:alphaModFix/>
          </a:blip>
          <a:srcRect/>
          <a:stretch/>
        </p:blipFill>
        <p:spPr>
          <a:xfrm>
            <a:off x="292100" y="144463"/>
            <a:ext cx="2593975" cy="571500"/>
          </a:xfrm>
          <a:prstGeom prst="rect">
            <a:avLst/>
          </a:prstGeom>
          <a:noFill/>
          <a:ln>
            <a:noFill/>
          </a:ln>
        </p:spPr>
      </p:pic>
      <p:sp>
        <p:nvSpPr>
          <p:cNvPr id="188" name="Google Shape;188;p9"/>
          <p:cNvSpPr txBox="1"/>
          <p:nvPr/>
        </p:nvSpPr>
        <p:spPr>
          <a:xfrm>
            <a:off x="180975" y="4811712"/>
            <a:ext cx="2705100" cy="3397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2020-1-SK01-KA226-SCH-094350</a:t>
            </a:r>
            <a:endParaRPr/>
          </a:p>
        </p:txBody>
      </p:sp>
      <p:sp>
        <p:nvSpPr>
          <p:cNvPr id="189" name="Google Shape;189;p9"/>
          <p:cNvSpPr txBox="1"/>
          <p:nvPr/>
        </p:nvSpPr>
        <p:spPr>
          <a:xfrm>
            <a:off x="2998663" y="119162"/>
            <a:ext cx="53600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a:solidFill>
                  <a:srgbClr val="000000"/>
                </a:solidFill>
                <a:latin typeface="Arial"/>
                <a:ea typeface="Arial"/>
                <a:cs typeface="Arial"/>
                <a:sym typeface="Arial"/>
              </a:rPr>
              <a:t>Documents on Human </a:t>
            </a:r>
            <a:r>
              <a:rPr lang="en-GB" sz="2400" b="1">
                <a:solidFill>
                  <a:srgbClr val="000000"/>
                </a:solidFill>
                <a:latin typeface="Arial"/>
                <a:ea typeface="Arial"/>
                <a:cs typeface="Arial"/>
                <a:sym typeface="Arial"/>
              </a:rPr>
              <a:t>R</a:t>
            </a:r>
            <a:r>
              <a:rPr lang="en-GB" sz="2400" b="1" i="0">
                <a:solidFill>
                  <a:srgbClr val="000000"/>
                </a:solidFill>
                <a:latin typeface="Arial"/>
                <a:ea typeface="Arial"/>
                <a:cs typeface="Arial"/>
                <a:sym typeface="Arial"/>
              </a:rPr>
              <a:t>ights</a:t>
            </a:r>
            <a:endParaRPr sz="2400">
              <a:solidFill>
                <a:srgbClr val="000000"/>
              </a:solidFill>
              <a:latin typeface="Arial"/>
              <a:ea typeface="Arial"/>
              <a:cs typeface="Arial"/>
              <a:sym typeface="Arial"/>
            </a:endParaRPr>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416</Words>
  <Application>Microsoft Office PowerPoint</Application>
  <PresentationFormat>Presentazione su schermo (16:9)</PresentationFormat>
  <Paragraphs>99</Paragraphs>
  <Slides>13</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Calibri</vt:lpstr>
      <vt:lpstr>Roboto Slab</vt:lpstr>
      <vt:lpstr>Nixie One</vt:lpstr>
      <vt:lpstr>Arial</vt:lpstr>
      <vt:lpstr>Noto Sans Symbols</vt:lpstr>
      <vt:lpstr>Impact</vt:lpstr>
      <vt:lpstr>Warwick template</vt:lpstr>
      <vt:lpstr>Digischool Civics Human Rights</vt:lpstr>
      <vt:lpstr>Presentazione standard di PowerPoint</vt:lpstr>
      <vt:lpstr>Presentazione standard di PowerPoint</vt:lpstr>
      <vt:lpstr>Human Rights</vt:lpstr>
      <vt:lpstr>Presentazione standard di PowerPoint</vt:lpstr>
      <vt:lpstr>Generations of Human Rights</vt:lpstr>
      <vt:lpstr>Presentazione standard di PowerPoint</vt:lpstr>
      <vt:lpstr>Documents on Human Rights</vt:lpstr>
      <vt:lpstr>Presentazione standard di PowerPoint</vt:lpstr>
      <vt:lpstr>Teaching Materials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 School Civics Human Rights</dc:title>
  <dc:creator>Vivien Bielikova</dc:creator>
  <cp:lastModifiedBy>Elena Berizzi - Europass</cp:lastModifiedBy>
  <cp:revision>2</cp:revision>
  <dcterms:modified xsi:type="dcterms:W3CDTF">2022-06-22T14:34:02Z</dcterms:modified>
</cp:coreProperties>
</file>