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Roboto Slab"/>
      <p:regular r:id="rId20"/>
      <p:bold r:id="rId21"/>
    </p:embeddedFont>
    <p:embeddedFont>
      <p:font typeface="Nixie One"/>
      <p:regular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3" roundtripDataSignature="AMtx7mg82whA4Zt/6obfexBJ90l/i5r92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Slab-regular.fntdata"/><Relationship Id="rId11" Type="http://schemas.openxmlformats.org/officeDocument/2006/relationships/slide" Target="slides/slide6.xml"/><Relationship Id="rId22" Type="http://schemas.openxmlformats.org/officeDocument/2006/relationships/font" Target="fonts/NixieOne-regular.fntdata"/><Relationship Id="rId10" Type="http://schemas.openxmlformats.org/officeDocument/2006/relationships/slide" Target="slides/slide5.xml"/><Relationship Id="rId21" Type="http://schemas.openxmlformats.org/officeDocument/2006/relationships/font" Target="fonts/RobotoSlab-bold.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0" name="Google Shape;5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4" name="Google Shape;22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4" name="Google Shape;12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4" name="Google Shape;13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16"/>
          <p:cNvSpPr/>
          <p:nvPr/>
        </p:nvSpPr>
        <p:spPr>
          <a:xfrm>
            <a:off x="0" y="4287838"/>
            <a:ext cx="9144000"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6"/>
          <p:cNvSpPr/>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114454"/>
              </a:solidFill>
              <a:latin typeface="Arial"/>
              <a:ea typeface="Arial"/>
              <a:cs typeface="Arial"/>
              <a:sym typeface="Arial"/>
            </a:endParaRPr>
          </a:p>
        </p:txBody>
      </p:sp>
      <p:sp>
        <p:nvSpPr>
          <p:cNvPr id="12" name="Google Shape;12;p16"/>
          <p:cNvSpPr/>
          <p:nvPr/>
        </p:nvSpPr>
        <p:spPr>
          <a:xfrm>
            <a:off x="0" y="500063"/>
            <a:ext cx="9144000"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6"/>
          <p:cNvSpPr/>
          <p:nvPr/>
        </p:nvSpPr>
        <p:spPr>
          <a:xfrm>
            <a:off x="0" y="4494213"/>
            <a:ext cx="9144000"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6"/>
          <p:cNvSpPr/>
          <p:nvPr/>
        </p:nvSpPr>
        <p:spPr>
          <a:xfrm>
            <a:off x="0" y="4584700"/>
            <a:ext cx="9144000"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6"/>
          <p:cNvSpPr txBox="1"/>
          <p:nvPr>
            <p:ph type="ctrTitle"/>
          </p:nvPr>
        </p:nvSpPr>
        <p:spPr>
          <a:xfrm>
            <a:off x="685800" y="2601425"/>
            <a:ext cx="58104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16" name="Shape 16"/>
        <p:cNvGrpSpPr/>
        <p:nvPr/>
      </p:nvGrpSpPr>
      <p:grpSpPr>
        <a:xfrm>
          <a:off x="0" y="0"/>
          <a:ext cx="0" cy="0"/>
          <a:chOff x="0" y="0"/>
          <a:chExt cx="0" cy="0"/>
        </a:xfrm>
      </p:grpSpPr>
      <p:sp>
        <p:nvSpPr>
          <p:cNvPr id="17" name="Google Shape;17;p17"/>
          <p:cNvSpPr/>
          <p:nvPr/>
        </p:nvSpPr>
        <p:spPr>
          <a:xfrm>
            <a:off x="0" y="1147763"/>
            <a:ext cx="9144000" cy="2847975"/>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7"/>
          <p:cNvSpPr/>
          <p:nvPr/>
        </p:nvSpPr>
        <p:spPr>
          <a:xfrm>
            <a:off x="3398538" y="1599538"/>
            <a:ext cx="2346925" cy="1944425"/>
          </a:xfrm>
          <a:prstGeom prst="rect">
            <a:avLst/>
          </a:prstGeom>
        </p:spPr>
        <p:txBody>
          <a:bodyPr>
            <a:prstTxWarp prst="textPlain"/>
          </a:bodyPr>
          <a:lstStyle/>
          <a:p>
            <a:pPr lvl="0" algn="ctr"/>
            <a:r>
              <a:rPr b="0" i="0">
                <a:ln>
                  <a:noFill/>
                </a:ln>
                <a:solidFill>
                  <a:srgbClr val="0E3142">
                    <a:alpha val="20000"/>
                  </a:srgbClr>
                </a:solidFill>
                <a:latin typeface="Impact"/>
              </a:rPr>
              <a:t>“</a:t>
            </a:r>
          </a:p>
        </p:txBody>
      </p:sp>
      <p:sp>
        <p:nvSpPr>
          <p:cNvPr id="19" name="Google Shape;19;p17"/>
          <p:cNvSpPr/>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114454"/>
              </a:solidFill>
              <a:latin typeface="Arial"/>
              <a:ea typeface="Arial"/>
              <a:cs typeface="Arial"/>
              <a:sym typeface="Arial"/>
            </a:endParaRPr>
          </a:p>
        </p:txBody>
      </p:sp>
      <p:sp>
        <p:nvSpPr>
          <p:cNvPr id="20" name="Google Shape;20;p17"/>
          <p:cNvSpPr/>
          <p:nvPr/>
        </p:nvSpPr>
        <p:spPr>
          <a:xfrm>
            <a:off x="0" y="500063"/>
            <a:ext cx="9144000" cy="73183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7"/>
          <p:cNvSpPr/>
          <p:nvPr/>
        </p:nvSpPr>
        <p:spPr>
          <a:xfrm>
            <a:off x="0" y="3962400"/>
            <a:ext cx="9144000" cy="369888"/>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7"/>
          <p:cNvSpPr/>
          <p:nvPr/>
        </p:nvSpPr>
        <p:spPr>
          <a:xfrm>
            <a:off x="0" y="4333875"/>
            <a:ext cx="9144000" cy="809625"/>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7"/>
          <p:cNvSpPr txBox="1"/>
          <p:nvPr>
            <p:ph idx="1" type="body"/>
          </p:nvPr>
        </p:nvSpPr>
        <p:spPr>
          <a:xfrm>
            <a:off x="1556175" y="2300275"/>
            <a:ext cx="6031800" cy="605100"/>
          </a:xfrm>
          <a:prstGeom prst="rect">
            <a:avLst/>
          </a:prstGeom>
          <a:noFill/>
          <a:ln>
            <a:noFill/>
          </a:ln>
        </p:spPr>
        <p:txBody>
          <a:bodyPr anchorCtr="0" anchor="ctr" bIns="91425" lIns="91425" spcFirstLastPara="1" rIns="91425" wrap="square" tIns="91425">
            <a:noAutofit/>
          </a:bodyPr>
          <a:lstStyle>
            <a:lvl1pPr indent="-355600" lvl="0" marL="457200" algn="ctr">
              <a:spcBef>
                <a:spcPts val="600"/>
              </a:spcBef>
              <a:spcAft>
                <a:spcPts val="0"/>
              </a:spcAft>
              <a:buClr>
                <a:srgbClr val="FFFFFF"/>
              </a:buClr>
              <a:buSzPts val="2000"/>
              <a:buChar char="▪"/>
              <a:defRPr sz="2000">
                <a:solidFill>
                  <a:srgbClr val="FFFFFF"/>
                </a:solidFill>
              </a:defRPr>
            </a:lvl1pPr>
            <a:lvl2pPr indent="-355600" lvl="1" marL="914400" algn="ctr">
              <a:spcBef>
                <a:spcPts val="0"/>
              </a:spcBef>
              <a:spcAft>
                <a:spcPts val="0"/>
              </a:spcAft>
              <a:buClr>
                <a:srgbClr val="FFFFFF"/>
              </a:buClr>
              <a:buSzPts val="2000"/>
              <a:buChar char="▫"/>
              <a:defRPr sz="2000">
                <a:solidFill>
                  <a:srgbClr val="FFFFFF"/>
                </a:solidFill>
              </a:defRPr>
            </a:lvl2pPr>
            <a:lvl3pPr indent="-355600" lvl="2" marL="1371600" algn="ctr">
              <a:spcBef>
                <a:spcPts val="0"/>
              </a:spcBef>
              <a:spcAft>
                <a:spcPts val="0"/>
              </a:spcAft>
              <a:buClr>
                <a:srgbClr val="FFFFFF"/>
              </a:buClr>
              <a:buSzPts val="2000"/>
              <a:buChar char="■"/>
              <a:defRPr sz="2000">
                <a:solidFill>
                  <a:srgbClr val="FFFFFF"/>
                </a:solidFill>
              </a:defRPr>
            </a:lvl3pPr>
            <a:lvl4pPr indent="-355600" lvl="3" marL="1828800" algn="ctr">
              <a:spcBef>
                <a:spcPts val="0"/>
              </a:spcBef>
              <a:spcAft>
                <a:spcPts val="0"/>
              </a:spcAft>
              <a:buClr>
                <a:srgbClr val="FFFFFF"/>
              </a:buClr>
              <a:buSzPts val="2000"/>
              <a:buChar char="●"/>
              <a:defRPr sz="2000">
                <a:solidFill>
                  <a:srgbClr val="FFFFFF"/>
                </a:solidFill>
              </a:defRPr>
            </a:lvl4pPr>
            <a:lvl5pPr indent="-355600" lvl="4" marL="2286000" algn="ctr">
              <a:spcBef>
                <a:spcPts val="0"/>
              </a:spcBef>
              <a:spcAft>
                <a:spcPts val="0"/>
              </a:spcAft>
              <a:buClr>
                <a:srgbClr val="FFFFFF"/>
              </a:buClr>
              <a:buSzPts val="2000"/>
              <a:buChar char="○"/>
              <a:defRPr sz="2000">
                <a:solidFill>
                  <a:srgbClr val="FFFFFF"/>
                </a:solidFill>
              </a:defRPr>
            </a:lvl5pPr>
            <a:lvl6pPr indent="-355600" lvl="5" marL="2743200" algn="ctr">
              <a:lnSpc>
                <a:spcPct val="100000"/>
              </a:lnSpc>
              <a:spcBef>
                <a:spcPts val="0"/>
              </a:spcBef>
              <a:spcAft>
                <a:spcPts val="0"/>
              </a:spcAft>
              <a:buClr>
                <a:srgbClr val="FFFFFF"/>
              </a:buClr>
              <a:buSzPts val="2000"/>
              <a:buChar char="■"/>
              <a:defRPr sz="2000">
                <a:solidFill>
                  <a:srgbClr val="FFFFFF"/>
                </a:solidFill>
              </a:defRPr>
            </a:lvl6pPr>
            <a:lvl7pPr indent="-355600" lvl="6" marL="3200400" algn="ctr">
              <a:lnSpc>
                <a:spcPct val="100000"/>
              </a:lnSpc>
              <a:spcBef>
                <a:spcPts val="0"/>
              </a:spcBef>
              <a:spcAft>
                <a:spcPts val="0"/>
              </a:spcAft>
              <a:buClr>
                <a:srgbClr val="FFFFFF"/>
              </a:buClr>
              <a:buSzPts val="2000"/>
              <a:buChar char="●"/>
              <a:defRPr sz="2000">
                <a:solidFill>
                  <a:srgbClr val="FFFFFF"/>
                </a:solidFill>
              </a:defRPr>
            </a:lvl7pPr>
            <a:lvl8pPr indent="-355600" lvl="7" marL="3657600" algn="ctr">
              <a:lnSpc>
                <a:spcPct val="100000"/>
              </a:lnSpc>
              <a:spcBef>
                <a:spcPts val="0"/>
              </a:spcBef>
              <a:spcAft>
                <a:spcPts val="0"/>
              </a:spcAft>
              <a:buClr>
                <a:srgbClr val="FFFFFF"/>
              </a:buClr>
              <a:buSzPts val="2000"/>
              <a:buChar char="○"/>
              <a:defRPr sz="2000">
                <a:solidFill>
                  <a:srgbClr val="FFFFFF"/>
                </a:solidFill>
              </a:defRPr>
            </a:lvl8pPr>
            <a:lvl9pPr indent="-355600" lvl="8" marL="4114800" algn="ctr">
              <a:lnSpc>
                <a:spcPct val="100000"/>
              </a:lnSpc>
              <a:spcBef>
                <a:spcPts val="0"/>
              </a:spcBef>
              <a:spcAft>
                <a:spcPts val="0"/>
              </a:spcAft>
              <a:buClr>
                <a:srgbClr val="FFFFFF"/>
              </a:buClr>
              <a:buSzPts val="2000"/>
              <a:buChar char="■"/>
              <a:defRPr sz="2000">
                <a:solidFill>
                  <a:srgbClr val="FFFFFF"/>
                </a:solidFill>
              </a:defRPr>
            </a:lvl9pPr>
          </a:lstStyle>
          <a:p/>
        </p:txBody>
      </p:sp>
      <p:sp>
        <p:nvSpPr>
          <p:cNvPr id="24" name="Google Shape;24;p17"/>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1pPr>
            <a:lvl2pPr indent="0" lvl="1"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2pPr>
            <a:lvl3pPr indent="0" lvl="2"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3pPr>
            <a:lvl4pPr indent="0" lvl="3"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4pPr>
            <a:lvl5pPr indent="0" lvl="4"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5pPr>
            <a:lvl6pPr indent="0" lvl="5"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6pPr>
            <a:lvl7pPr indent="0" lvl="6"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7pPr>
            <a:lvl8pPr indent="0" lvl="7"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8pPr>
            <a:lvl9pPr indent="0" lvl="8"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5" name="Shape 25"/>
        <p:cNvGrpSpPr/>
        <p:nvPr/>
      </p:nvGrpSpPr>
      <p:grpSpPr>
        <a:xfrm>
          <a:off x="0" y="0"/>
          <a:ext cx="0" cy="0"/>
          <a:chOff x="0" y="0"/>
          <a:chExt cx="0" cy="0"/>
        </a:xfrm>
      </p:grpSpPr>
      <p:sp>
        <p:nvSpPr>
          <p:cNvPr id="26" name="Google Shape;26;p18"/>
          <p:cNvSpPr/>
          <p:nvPr/>
        </p:nvSpPr>
        <p:spPr>
          <a:xfrm>
            <a:off x="0" y="0"/>
            <a:ext cx="24765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114454"/>
              </a:solidFill>
              <a:latin typeface="Arial"/>
              <a:ea typeface="Arial"/>
              <a:cs typeface="Arial"/>
              <a:sym typeface="Arial"/>
            </a:endParaRPr>
          </a:p>
        </p:txBody>
      </p:sp>
      <p:sp>
        <p:nvSpPr>
          <p:cNvPr id="27" name="Google Shape;27;p18"/>
          <p:cNvSpPr/>
          <p:nvPr/>
        </p:nvSpPr>
        <p:spPr>
          <a:xfrm>
            <a:off x="0" y="500063"/>
            <a:ext cx="247650" cy="1058862"/>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18"/>
          <p:cNvSpPr/>
          <p:nvPr/>
        </p:nvSpPr>
        <p:spPr>
          <a:xfrm>
            <a:off x="0" y="1554163"/>
            <a:ext cx="247650" cy="1531937"/>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8"/>
          <p:cNvSpPr/>
          <p:nvPr/>
        </p:nvSpPr>
        <p:spPr>
          <a:xfrm>
            <a:off x="0" y="3086100"/>
            <a:ext cx="247650" cy="604838"/>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8"/>
          <p:cNvSpPr/>
          <p:nvPr/>
        </p:nvSpPr>
        <p:spPr>
          <a:xfrm>
            <a:off x="0" y="3690938"/>
            <a:ext cx="247650" cy="1452562"/>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8"/>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1pPr>
            <a:lvl2pPr indent="0" lvl="1"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2pPr>
            <a:lvl3pPr indent="0" lvl="2"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3pPr>
            <a:lvl4pPr indent="0" lvl="3"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4pPr>
            <a:lvl5pPr indent="0" lvl="4"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5pPr>
            <a:lvl6pPr indent="0" lvl="5"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6pPr>
            <a:lvl7pPr indent="0" lvl="6"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7pPr>
            <a:lvl8pPr indent="0" lvl="7"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8pPr>
            <a:lvl9pPr indent="0" lvl="8" marL="0" marR="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32" name="Shape 32"/>
        <p:cNvGrpSpPr/>
        <p:nvPr/>
      </p:nvGrpSpPr>
      <p:grpSpPr>
        <a:xfrm>
          <a:off x="0" y="0"/>
          <a:ext cx="0" cy="0"/>
          <a:chOff x="0" y="0"/>
          <a:chExt cx="0" cy="0"/>
        </a:xfrm>
      </p:grpSpPr>
      <p:sp>
        <p:nvSpPr>
          <p:cNvPr id="33" name="Google Shape;33;p19"/>
          <p:cNvSpPr/>
          <p:nvPr/>
        </p:nvSpPr>
        <p:spPr>
          <a:xfrm>
            <a:off x="0" y="4287838"/>
            <a:ext cx="3475038"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34" name="Google Shape;34;p19"/>
          <p:cNvSpPr/>
          <p:nvPr/>
        </p:nvSpPr>
        <p:spPr>
          <a:xfrm>
            <a:off x="0" y="0"/>
            <a:ext cx="3475038"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114454"/>
              </a:solidFill>
              <a:latin typeface="Arial"/>
              <a:ea typeface="Arial"/>
              <a:cs typeface="Arial"/>
              <a:sym typeface="Arial"/>
            </a:endParaRPr>
          </a:p>
        </p:txBody>
      </p:sp>
      <p:sp>
        <p:nvSpPr>
          <p:cNvPr id="35" name="Google Shape;35;p19"/>
          <p:cNvSpPr/>
          <p:nvPr/>
        </p:nvSpPr>
        <p:spPr>
          <a:xfrm>
            <a:off x="0" y="500063"/>
            <a:ext cx="3475038"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36" name="Google Shape;36;p19"/>
          <p:cNvSpPr/>
          <p:nvPr/>
        </p:nvSpPr>
        <p:spPr>
          <a:xfrm>
            <a:off x="0" y="4494213"/>
            <a:ext cx="3475038"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37" name="Google Shape;37;p19"/>
          <p:cNvSpPr/>
          <p:nvPr/>
        </p:nvSpPr>
        <p:spPr>
          <a:xfrm>
            <a:off x="0" y="4584700"/>
            <a:ext cx="3475038"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38" name="Google Shape;38;p19"/>
          <p:cNvSpPr txBox="1"/>
          <p:nvPr>
            <p:ph type="ctrTitle"/>
          </p:nvPr>
        </p:nvSpPr>
        <p:spPr>
          <a:xfrm>
            <a:off x="4113600" y="2878750"/>
            <a:ext cx="45057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Clr>
                <a:srgbClr val="114454"/>
              </a:buClr>
              <a:buSzPts val="4800"/>
              <a:buNone/>
              <a:defRPr sz="4800">
                <a:solidFill>
                  <a:srgbClr val="114454"/>
                </a:solidFill>
              </a:defRPr>
            </a:lvl1pPr>
            <a:lvl2pPr lvl="1" algn="l">
              <a:spcBef>
                <a:spcPts val="0"/>
              </a:spcBef>
              <a:spcAft>
                <a:spcPts val="0"/>
              </a:spcAft>
              <a:buClr>
                <a:srgbClr val="114454"/>
              </a:buClr>
              <a:buSzPts val="4800"/>
              <a:buNone/>
              <a:defRPr sz="4800">
                <a:solidFill>
                  <a:srgbClr val="114454"/>
                </a:solidFill>
              </a:defRPr>
            </a:lvl2pPr>
            <a:lvl3pPr lvl="2" algn="l">
              <a:spcBef>
                <a:spcPts val="0"/>
              </a:spcBef>
              <a:spcAft>
                <a:spcPts val="0"/>
              </a:spcAft>
              <a:buClr>
                <a:srgbClr val="114454"/>
              </a:buClr>
              <a:buSzPts val="4800"/>
              <a:buNone/>
              <a:defRPr sz="4800">
                <a:solidFill>
                  <a:srgbClr val="114454"/>
                </a:solidFill>
              </a:defRPr>
            </a:lvl3pPr>
            <a:lvl4pPr lvl="3" algn="l">
              <a:spcBef>
                <a:spcPts val="0"/>
              </a:spcBef>
              <a:spcAft>
                <a:spcPts val="0"/>
              </a:spcAft>
              <a:buClr>
                <a:srgbClr val="114454"/>
              </a:buClr>
              <a:buSzPts val="4800"/>
              <a:buNone/>
              <a:defRPr sz="4800">
                <a:solidFill>
                  <a:srgbClr val="114454"/>
                </a:solidFill>
              </a:defRPr>
            </a:lvl4pPr>
            <a:lvl5pPr lvl="4" algn="l">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39" name="Google Shape;39;p19"/>
          <p:cNvSpPr txBox="1"/>
          <p:nvPr>
            <p:ph idx="1" type="subTitle"/>
          </p:nvPr>
        </p:nvSpPr>
        <p:spPr>
          <a:xfrm>
            <a:off x="4113600" y="3983050"/>
            <a:ext cx="4505700" cy="7848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4BF6E"/>
              </a:buClr>
              <a:buSzPts val="1800"/>
              <a:buNone/>
              <a:defRPr b="1" sz="1800">
                <a:solidFill>
                  <a:srgbClr val="94BF6E"/>
                </a:solidFill>
              </a:defRPr>
            </a:lvl1pPr>
            <a:lvl2pPr lvl="1" algn="l">
              <a:spcBef>
                <a:spcPts val="0"/>
              </a:spcBef>
              <a:spcAft>
                <a:spcPts val="0"/>
              </a:spcAft>
              <a:buClr>
                <a:srgbClr val="94BF6E"/>
              </a:buClr>
              <a:buSzPts val="1800"/>
              <a:buNone/>
              <a:defRPr b="1" sz="1800">
                <a:solidFill>
                  <a:srgbClr val="94BF6E"/>
                </a:solidFill>
              </a:defRPr>
            </a:lvl2pPr>
            <a:lvl3pPr lvl="2" algn="l">
              <a:spcBef>
                <a:spcPts val="0"/>
              </a:spcBef>
              <a:spcAft>
                <a:spcPts val="0"/>
              </a:spcAft>
              <a:buClr>
                <a:srgbClr val="94BF6E"/>
              </a:buClr>
              <a:buSzPts val="1800"/>
              <a:buNone/>
              <a:defRPr b="1" sz="1800">
                <a:solidFill>
                  <a:srgbClr val="94BF6E"/>
                </a:solidFill>
              </a:defRPr>
            </a:lvl3pPr>
            <a:lvl4pPr lvl="3" algn="l">
              <a:spcBef>
                <a:spcPts val="0"/>
              </a:spcBef>
              <a:spcAft>
                <a:spcPts val="0"/>
              </a:spcAft>
              <a:buClr>
                <a:srgbClr val="94BF6E"/>
              </a:buClr>
              <a:buSzPts val="1800"/>
              <a:buNone/>
              <a:defRPr b="1">
                <a:solidFill>
                  <a:srgbClr val="94BF6E"/>
                </a:solidFill>
              </a:defRPr>
            </a:lvl4pPr>
            <a:lvl5pPr lvl="4" algn="l">
              <a:spcBef>
                <a:spcPts val="0"/>
              </a:spcBef>
              <a:spcAft>
                <a:spcPts val="0"/>
              </a:spcAft>
              <a:buClr>
                <a:srgbClr val="94BF6E"/>
              </a:buClr>
              <a:buSzPts val="1800"/>
              <a:buNone/>
              <a:defRPr b="1">
                <a:solidFill>
                  <a:srgbClr val="94BF6E"/>
                </a:solidFill>
              </a:defRPr>
            </a:lvl5pPr>
            <a:lvl6pPr lvl="5" algn="l">
              <a:lnSpc>
                <a:spcPct val="100000"/>
              </a:lnSpc>
              <a:spcBef>
                <a:spcPts val="0"/>
              </a:spcBef>
              <a:spcAft>
                <a:spcPts val="0"/>
              </a:spcAft>
              <a:buClr>
                <a:srgbClr val="94BF6E"/>
              </a:buClr>
              <a:buSzPts val="1800"/>
              <a:buNone/>
              <a:defRPr b="1">
                <a:solidFill>
                  <a:srgbClr val="94BF6E"/>
                </a:solidFill>
              </a:defRPr>
            </a:lvl6pPr>
            <a:lvl7pPr lvl="6" algn="l">
              <a:lnSpc>
                <a:spcPct val="100000"/>
              </a:lnSpc>
              <a:spcBef>
                <a:spcPts val="0"/>
              </a:spcBef>
              <a:spcAft>
                <a:spcPts val="0"/>
              </a:spcAft>
              <a:buClr>
                <a:srgbClr val="94BF6E"/>
              </a:buClr>
              <a:buSzPts val="1800"/>
              <a:buNone/>
              <a:defRPr b="1">
                <a:solidFill>
                  <a:srgbClr val="94BF6E"/>
                </a:solidFill>
              </a:defRPr>
            </a:lvl7pPr>
            <a:lvl8pPr lvl="7" algn="l">
              <a:lnSpc>
                <a:spcPct val="100000"/>
              </a:lnSpc>
              <a:spcBef>
                <a:spcPts val="0"/>
              </a:spcBef>
              <a:spcAft>
                <a:spcPts val="0"/>
              </a:spcAft>
              <a:buClr>
                <a:srgbClr val="94BF6E"/>
              </a:buClr>
              <a:buSzPts val="1800"/>
              <a:buNone/>
              <a:defRPr b="1">
                <a:solidFill>
                  <a:srgbClr val="94BF6E"/>
                </a:solidFill>
              </a:defRPr>
            </a:lvl8pPr>
            <a:lvl9pPr lvl="8" algn="l">
              <a:lnSpc>
                <a:spcPct val="100000"/>
              </a:lnSpc>
              <a:spcBef>
                <a:spcPts val="0"/>
              </a:spcBef>
              <a:spcAft>
                <a:spcPts val="0"/>
              </a:spcAft>
              <a:buClr>
                <a:srgbClr val="94BF6E"/>
              </a:buClr>
              <a:buSzPts val="1800"/>
              <a:buNone/>
              <a:defRPr b="1">
                <a:solidFill>
                  <a:srgbClr val="94BF6E"/>
                </a:solidFill>
              </a:defRPr>
            </a:lvl9pPr>
          </a:lstStyle>
          <a:p/>
        </p:txBody>
      </p:sp>
      <p:sp>
        <p:nvSpPr>
          <p:cNvPr id="40" name="Google Shape;40;p19"/>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1pPr>
            <a:lvl2pPr indent="0" lvl="1"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2pPr>
            <a:lvl3pPr indent="0" lvl="2"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3pPr>
            <a:lvl4pPr indent="0" lvl="3"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4pPr>
            <a:lvl5pPr indent="0" lvl="4"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5pPr>
            <a:lvl6pPr indent="0" lvl="5"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6pPr>
            <a:lvl7pPr indent="0" lvl="6"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7pPr>
            <a:lvl8pPr indent="0" lvl="7"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8pPr>
            <a:lvl9pPr indent="0" lvl="8"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41" name="Shape 41"/>
        <p:cNvGrpSpPr/>
        <p:nvPr/>
      </p:nvGrpSpPr>
      <p:grpSpPr>
        <a:xfrm>
          <a:off x="0" y="0"/>
          <a:ext cx="0" cy="0"/>
          <a:chOff x="0" y="0"/>
          <a:chExt cx="0" cy="0"/>
        </a:xfrm>
      </p:grpSpPr>
      <p:sp>
        <p:nvSpPr>
          <p:cNvPr id="42" name="Google Shape;42;p20"/>
          <p:cNvSpPr/>
          <p:nvPr/>
        </p:nvSpPr>
        <p:spPr>
          <a:xfrm>
            <a:off x="0" y="1147763"/>
            <a:ext cx="9144000" cy="2847975"/>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43" name="Google Shape;43;p20"/>
          <p:cNvSpPr/>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114454"/>
              </a:solidFill>
              <a:latin typeface="Arial"/>
              <a:ea typeface="Arial"/>
              <a:cs typeface="Arial"/>
              <a:sym typeface="Arial"/>
            </a:endParaRPr>
          </a:p>
        </p:txBody>
      </p:sp>
      <p:sp>
        <p:nvSpPr>
          <p:cNvPr id="44" name="Google Shape;44;p20"/>
          <p:cNvSpPr/>
          <p:nvPr/>
        </p:nvSpPr>
        <p:spPr>
          <a:xfrm>
            <a:off x="0" y="500063"/>
            <a:ext cx="9144000" cy="73183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45" name="Google Shape;45;p20"/>
          <p:cNvSpPr/>
          <p:nvPr/>
        </p:nvSpPr>
        <p:spPr>
          <a:xfrm>
            <a:off x="0" y="3962400"/>
            <a:ext cx="9144000" cy="369888"/>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46" name="Google Shape;46;p20"/>
          <p:cNvSpPr/>
          <p:nvPr/>
        </p:nvSpPr>
        <p:spPr>
          <a:xfrm>
            <a:off x="0" y="4333875"/>
            <a:ext cx="9144000" cy="809625"/>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000000"/>
              </a:buClr>
              <a:buSzPts val="1400"/>
              <a:buFont typeface="Arial"/>
              <a:buNone/>
            </a:pPr>
            <a:r>
              <a:t/>
            </a:r>
            <a:endParaRPr sz="1400">
              <a:solidFill>
                <a:srgbClr val="000000"/>
              </a:solidFill>
              <a:latin typeface="Arial"/>
              <a:ea typeface="Arial"/>
              <a:cs typeface="Arial"/>
              <a:sym typeface="Arial"/>
            </a:endParaRPr>
          </a:p>
        </p:txBody>
      </p:sp>
      <p:sp>
        <p:nvSpPr>
          <p:cNvPr id="47" name="Google Shape;47;p20"/>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1pPr>
            <a:lvl2pPr indent="0" lvl="1"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2pPr>
            <a:lvl3pPr indent="0" lvl="2"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3pPr>
            <a:lvl4pPr indent="0" lvl="3"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4pPr>
            <a:lvl5pPr indent="0" lvl="4"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5pPr>
            <a:lvl6pPr indent="0" lvl="5"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6pPr>
            <a:lvl7pPr indent="0" lvl="6"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7pPr>
            <a:lvl8pPr indent="0" lvl="7"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8pPr>
            <a:lvl9pPr indent="0" lvl="8" marL="0" marR="0" algn="ctr">
              <a:spcBef>
                <a:spcPts val="0"/>
              </a:spcBef>
              <a:spcAft>
                <a:spcPts val="0"/>
              </a:spcAft>
              <a:buClr>
                <a:srgbClr val="000000"/>
              </a:buClr>
              <a:buSzPts val="800"/>
              <a:buFont typeface="Arial"/>
              <a:buNone/>
              <a:defRPr sz="800">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1146175" y="530225"/>
            <a:ext cx="3208338"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7" name="Google Shape;7;p15"/>
          <p:cNvSpPr txBox="1"/>
          <p:nvPr>
            <p:ph idx="1" type="body"/>
          </p:nvPr>
        </p:nvSpPr>
        <p:spPr>
          <a:xfrm>
            <a:off x="1146175" y="1766888"/>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8" name="Google Shape;8;p15"/>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1pPr>
            <a:lvl2pPr indent="0" lvl="1"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2pPr>
            <a:lvl3pPr indent="0" lvl="2"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3pPr>
            <a:lvl4pPr indent="0" lvl="3"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4pPr>
            <a:lvl5pPr indent="0" lvl="4"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5pPr>
            <a:lvl6pPr indent="0" lvl="5"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6pPr>
            <a:lvl7pPr indent="0" lvl="6"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7pPr>
            <a:lvl8pPr indent="0" lvl="7"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8pPr>
            <a:lvl9pPr indent="0" lvl="8" marL="0" marR="0" rtl="0" algn="ctr">
              <a:spcBef>
                <a:spcPts val="0"/>
              </a:spcBef>
              <a:spcAft>
                <a:spcPts val="0"/>
              </a:spcAft>
              <a:buClr>
                <a:srgbClr val="000000"/>
              </a:buClr>
              <a:buSzPts val="800"/>
              <a:buFont typeface="Arial"/>
              <a:buNone/>
              <a:defRPr b="0" i="0" sz="800" u="none" cap="none" strike="noStrik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sk-SK"/>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0.jp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ordwall.net/cs/resource/26833513" TargetMode="External"/><Relationship Id="rId4" Type="http://schemas.openxmlformats.org/officeDocument/2006/relationships/hyperlink" Target="https://wordwall.net/cs/resource/26834711" TargetMode="External"/><Relationship Id="rId5" Type="http://schemas.openxmlformats.org/officeDocument/2006/relationships/hyperlink" Target="https://docs.google.com/document/d/1p3NLROLm-c_o_MVGn2ebuYejzFhbNUs7/edit" TargetMode="External"/><Relationship Id="rId6" Type="http://schemas.openxmlformats.org/officeDocument/2006/relationships/image" Target="../media/image10.jpg"/><Relationship Id="rId7"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0.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8.jpg"/><Relationship Id="rId4" Type="http://schemas.openxmlformats.org/officeDocument/2006/relationships/hyperlink" Target="https://wordwall.net/resource/1936382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0.jpg"/><Relationship Id="rId4" Type="http://schemas.openxmlformats.org/officeDocument/2006/relationships/image" Target="../media/image1.png"/><Relationship Id="rId5" Type="http://schemas.openxmlformats.org/officeDocument/2006/relationships/image" Target="../media/image4.png"/><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
          <p:cNvSpPr txBox="1"/>
          <p:nvPr>
            <p:ph type="ctrTitle"/>
          </p:nvPr>
        </p:nvSpPr>
        <p:spPr>
          <a:xfrm>
            <a:off x="250825" y="1714500"/>
            <a:ext cx="8642350" cy="1439863"/>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Clr>
                <a:srgbClr val="FFFFFF"/>
              </a:buClr>
              <a:buSzPts val="4800"/>
              <a:buFont typeface="Roboto Slab"/>
              <a:buNone/>
            </a:pPr>
            <a:r>
              <a:rPr b="1" lang="sk-SK">
                <a:solidFill>
                  <a:srgbClr val="FFFFFF"/>
                </a:solidFill>
                <a:latin typeface="Roboto Slab"/>
                <a:ea typeface="Roboto Slab"/>
                <a:cs typeface="Roboto Slab"/>
                <a:sym typeface="Roboto Slab"/>
              </a:rPr>
              <a:t>Digi School Civics</a:t>
            </a:r>
            <a:br>
              <a:rPr b="1" lang="sk-SK">
                <a:solidFill>
                  <a:srgbClr val="FFFFFF"/>
                </a:solidFill>
                <a:latin typeface="Roboto Slab"/>
                <a:ea typeface="Roboto Slab"/>
                <a:cs typeface="Roboto Slab"/>
                <a:sym typeface="Roboto Slab"/>
              </a:rPr>
            </a:br>
            <a:r>
              <a:rPr b="1" lang="sk-SK">
                <a:solidFill>
                  <a:srgbClr val="FFFFFF"/>
                </a:solidFill>
                <a:latin typeface="Roboto Slab"/>
                <a:ea typeface="Roboto Slab"/>
                <a:cs typeface="Roboto Slab"/>
                <a:sym typeface="Roboto Slab"/>
              </a:rPr>
              <a:t>Human Rights Protection</a:t>
            </a:r>
            <a:endParaRPr b="1">
              <a:solidFill>
                <a:srgbClr val="FFFFFF"/>
              </a:solidFill>
              <a:latin typeface="Roboto Slab"/>
              <a:ea typeface="Roboto Slab"/>
              <a:cs typeface="Roboto Slab"/>
              <a:sym typeface="Roboto Slab"/>
            </a:endParaRPr>
          </a:p>
        </p:txBody>
      </p:sp>
      <p:pic>
        <p:nvPicPr>
          <p:cNvPr descr="Erasmus+ logo EN.jpg" id="53" name="Google Shape;53;p1"/>
          <p:cNvPicPr preferRelativeResize="0"/>
          <p:nvPr/>
        </p:nvPicPr>
        <p:blipFill rotWithShape="1">
          <a:blip r:embed="rId3">
            <a:alphaModFix/>
          </a:blip>
          <a:srcRect b="0" l="0" r="0" t="0"/>
          <a:stretch/>
        </p:blipFill>
        <p:spPr>
          <a:xfrm>
            <a:off x="142875" y="285750"/>
            <a:ext cx="2593975" cy="571500"/>
          </a:xfrm>
          <a:prstGeom prst="rect">
            <a:avLst/>
          </a:prstGeom>
          <a:noFill/>
          <a:ln>
            <a:noFill/>
          </a:ln>
        </p:spPr>
      </p:pic>
      <p:sp>
        <p:nvSpPr>
          <p:cNvPr id="54" name="Google Shape;54;p1"/>
          <p:cNvSpPr/>
          <p:nvPr/>
        </p:nvSpPr>
        <p:spPr>
          <a:xfrm>
            <a:off x="428625" y="4643438"/>
            <a:ext cx="5080000" cy="4000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accent4"/>
              </a:buClr>
              <a:buSzPts val="2000"/>
              <a:buFont typeface="Arial"/>
              <a:buNone/>
            </a:pPr>
            <a:r>
              <a:rPr b="1" i="0" lang="sk-SK" sz="2000" u="none" cap="none" strike="noStrike">
                <a:solidFill>
                  <a:schemeClr val="accent4"/>
                </a:solidFill>
                <a:latin typeface="Arial"/>
                <a:ea typeface="Arial"/>
                <a:cs typeface="Arial"/>
                <a:sym typeface="Arial"/>
              </a:rPr>
              <a:t>2020-1-SK01-KA226-SCH-094350</a:t>
            </a:r>
            <a:r>
              <a:rPr b="1" i="0" lang="sk-SK" sz="2000" u="none" cap="none" strike="noStrike">
                <a:solidFill>
                  <a:schemeClr val="lt1"/>
                </a:solidFill>
                <a:latin typeface="Arial"/>
                <a:ea typeface="Arial"/>
                <a:cs typeface="Arial"/>
                <a:sym typeface="Arial"/>
              </a:rPr>
              <a:t>  </a:t>
            </a:r>
            <a:endParaRPr/>
          </a:p>
        </p:txBody>
      </p:sp>
      <p:pic>
        <p:nvPicPr>
          <p:cNvPr id="55" name="Google Shape;55;p1"/>
          <p:cNvPicPr preferRelativeResize="0"/>
          <p:nvPr/>
        </p:nvPicPr>
        <p:blipFill rotWithShape="1">
          <a:blip r:embed="rId4">
            <a:alphaModFix/>
          </a:blip>
          <a:srcRect b="0" l="0" r="0" t="0"/>
          <a:stretch/>
        </p:blipFill>
        <p:spPr>
          <a:xfrm>
            <a:off x="2968625" y="62796"/>
            <a:ext cx="981541" cy="786452"/>
          </a:xfrm>
          <a:prstGeom prst="rect">
            <a:avLst/>
          </a:prstGeom>
          <a:noFill/>
          <a:ln>
            <a:noFill/>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0"/>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descr="Erasmus+ logo EN.jpg" id="188" name="Google Shape;188;p10"/>
          <p:cNvPicPr preferRelativeResize="0"/>
          <p:nvPr/>
        </p:nvPicPr>
        <p:blipFill rotWithShape="1">
          <a:blip r:embed="rId3">
            <a:alphaModFix/>
          </a:blip>
          <a:srcRect b="0" l="0" r="0" t="0"/>
          <a:stretch/>
        </p:blipFill>
        <p:spPr>
          <a:xfrm>
            <a:off x="288925" y="168275"/>
            <a:ext cx="2593975" cy="571500"/>
          </a:xfrm>
          <a:prstGeom prst="rect">
            <a:avLst/>
          </a:prstGeom>
          <a:noFill/>
          <a:ln>
            <a:noFill/>
          </a:ln>
        </p:spPr>
      </p:pic>
      <p:sp>
        <p:nvSpPr>
          <p:cNvPr id="189" name="Google Shape;189;p10"/>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190" name="Google Shape;190;p10"/>
          <p:cNvSpPr txBox="1"/>
          <p:nvPr/>
        </p:nvSpPr>
        <p:spPr>
          <a:xfrm>
            <a:off x="39243" y="1330706"/>
            <a:ext cx="5180700" cy="25236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t/>
            </a:r>
            <a:endParaRPr sz="800">
              <a:solidFill>
                <a:srgbClr val="000000"/>
              </a:solidFill>
              <a:latin typeface="Arial"/>
              <a:ea typeface="Arial"/>
              <a:cs typeface="Arial"/>
              <a:sym typeface="Arial"/>
            </a:endParaRPr>
          </a:p>
          <a:p>
            <a:pPr indent="-366713" lvl="0" marL="720725" marR="0" rtl="0" algn="just">
              <a:lnSpc>
                <a:spcPct val="107000"/>
              </a:lnSpc>
              <a:spcBef>
                <a:spcPts val="800"/>
              </a:spcBef>
              <a:spcAft>
                <a:spcPts val="0"/>
              </a:spcAft>
              <a:buClr>
                <a:srgbClr val="000000"/>
              </a:buClr>
              <a:buSzPts val="2000"/>
              <a:buFont typeface="Noto Sans Symbols"/>
              <a:buChar char="▪"/>
            </a:pPr>
            <a:r>
              <a:rPr b="1" lang="sk-SK" sz="2000">
                <a:solidFill>
                  <a:srgbClr val="000000"/>
                </a:solidFill>
                <a:latin typeface="Arial"/>
                <a:ea typeface="Arial"/>
                <a:cs typeface="Arial"/>
                <a:sym typeface="Arial"/>
              </a:rPr>
              <a:t>Controlling mechanisms of political power</a:t>
            </a:r>
            <a:r>
              <a:rPr lang="sk-SK" sz="2000">
                <a:solidFill>
                  <a:srgbClr val="000000"/>
                </a:solidFill>
                <a:latin typeface="Arial"/>
                <a:ea typeface="Arial"/>
                <a:cs typeface="Arial"/>
                <a:sym typeface="Arial"/>
              </a:rPr>
              <a:t> – police, </a:t>
            </a:r>
            <a:r>
              <a:rPr lang="sk-SK" sz="2000"/>
              <a:t>prosecutor's</a:t>
            </a:r>
            <a:r>
              <a:rPr lang="sk-SK" sz="2000">
                <a:solidFill>
                  <a:srgbClr val="000000"/>
                </a:solidFill>
                <a:latin typeface="Arial"/>
                <a:ea typeface="Arial"/>
                <a:cs typeface="Arial"/>
                <a:sym typeface="Arial"/>
              </a:rPr>
              <a:t> office, judiciary</a:t>
            </a:r>
            <a:endParaRPr/>
          </a:p>
          <a:p>
            <a:pPr indent="-315913" lvl="0" marL="720725" marR="0" rtl="0" algn="just">
              <a:lnSpc>
                <a:spcPct val="107000"/>
              </a:lnSpc>
              <a:spcBef>
                <a:spcPts val="600"/>
              </a:spcBef>
              <a:spcAft>
                <a:spcPts val="0"/>
              </a:spcAft>
              <a:buClr>
                <a:srgbClr val="000000"/>
              </a:buClr>
              <a:buSzPts val="800"/>
              <a:buFont typeface="Noto Sans Symbols"/>
              <a:buNone/>
            </a:pPr>
            <a:r>
              <a:t/>
            </a:r>
            <a:endParaRPr sz="800">
              <a:solidFill>
                <a:srgbClr val="000000"/>
              </a:solidFill>
              <a:latin typeface="Arial"/>
              <a:ea typeface="Arial"/>
              <a:cs typeface="Arial"/>
              <a:sym typeface="Arial"/>
            </a:endParaRPr>
          </a:p>
          <a:p>
            <a:pPr indent="-315913" lvl="0" marL="720725" marR="0" rtl="0" algn="just">
              <a:lnSpc>
                <a:spcPct val="107000"/>
              </a:lnSpc>
              <a:spcBef>
                <a:spcPts val="600"/>
              </a:spcBef>
              <a:spcAft>
                <a:spcPts val="0"/>
              </a:spcAft>
              <a:buClr>
                <a:srgbClr val="000000"/>
              </a:buClr>
              <a:buSzPts val="800"/>
              <a:buFont typeface="Noto Sans Symbols"/>
              <a:buNone/>
            </a:pPr>
            <a:r>
              <a:t/>
            </a:r>
            <a:endParaRPr sz="800">
              <a:solidFill>
                <a:srgbClr val="000000"/>
              </a:solidFill>
              <a:latin typeface="Arial"/>
              <a:ea typeface="Arial"/>
              <a:cs typeface="Arial"/>
              <a:sym typeface="Arial"/>
            </a:endParaRPr>
          </a:p>
          <a:p>
            <a:pPr indent="-366713" lvl="0" marL="720725" marR="0" rtl="0" algn="just">
              <a:lnSpc>
                <a:spcPct val="107000"/>
              </a:lnSpc>
              <a:spcBef>
                <a:spcPts val="600"/>
              </a:spcBef>
              <a:spcAft>
                <a:spcPts val="0"/>
              </a:spcAft>
              <a:buClr>
                <a:srgbClr val="000000"/>
              </a:buClr>
              <a:buSzPts val="2000"/>
              <a:buFont typeface="Noto Sans Symbols"/>
              <a:buChar char="▪"/>
            </a:pPr>
            <a:r>
              <a:rPr b="1" lang="sk-SK" sz="2000">
                <a:solidFill>
                  <a:srgbClr val="000000"/>
                </a:solidFill>
                <a:latin typeface="Arial"/>
                <a:ea typeface="Arial"/>
                <a:cs typeface="Arial"/>
                <a:sym typeface="Arial"/>
              </a:rPr>
              <a:t>Public protector – ombudsman</a:t>
            </a:r>
            <a:r>
              <a:rPr lang="sk-SK" sz="2000">
                <a:solidFill>
                  <a:srgbClr val="000000"/>
                </a:solidFill>
                <a:latin typeface="Arial"/>
                <a:ea typeface="Arial"/>
                <a:cs typeface="Arial"/>
                <a:sym typeface="Arial"/>
              </a:rPr>
              <a:t> </a:t>
            </a:r>
            <a:endParaRPr/>
          </a:p>
          <a:p>
            <a:pPr indent="0" lvl="0" marL="354012" marR="0" rtl="0" algn="just">
              <a:lnSpc>
                <a:spcPct val="107000"/>
              </a:lnSpc>
              <a:spcBef>
                <a:spcPts val="600"/>
              </a:spcBef>
              <a:spcAft>
                <a:spcPts val="0"/>
              </a:spcAft>
              <a:buNone/>
            </a:pPr>
            <a:r>
              <a:rPr lang="sk-SK" sz="2000">
                <a:solidFill>
                  <a:srgbClr val="000000"/>
                </a:solidFill>
                <a:latin typeface="Arial"/>
                <a:ea typeface="Arial"/>
                <a:cs typeface="Arial"/>
                <a:sym typeface="Arial"/>
              </a:rPr>
              <a:t>      </a:t>
            </a:r>
            <a:endParaRPr sz="2000">
              <a:solidFill>
                <a:srgbClr val="000000"/>
              </a:solidFill>
              <a:latin typeface="Arial"/>
              <a:ea typeface="Arial"/>
              <a:cs typeface="Arial"/>
              <a:sym typeface="Arial"/>
            </a:endParaRPr>
          </a:p>
        </p:txBody>
      </p:sp>
      <p:pic>
        <p:nvPicPr>
          <p:cNvPr id="191" name="Google Shape;191;p10"/>
          <p:cNvPicPr preferRelativeResize="0"/>
          <p:nvPr/>
        </p:nvPicPr>
        <p:blipFill rotWithShape="1">
          <a:blip r:embed="rId4">
            <a:alphaModFix/>
          </a:blip>
          <a:srcRect b="0" l="0" r="0" t="0"/>
          <a:stretch/>
        </p:blipFill>
        <p:spPr>
          <a:xfrm>
            <a:off x="5272321" y="1722650"/>
            <a:ext cx="3802679" cy="2523600"/>
          </a:xfrm>
          <a:prstGeom prst="rect">
            <a:avLst/>
          </a:prstGeom>
          <a:noFill/>
          <a:ln>
            <a:noFill/>
          </a:ln>
        </p:spPr>
      </p:pic>
      <p:sp>
        <p:nvSpPr>
          <p:cNvPr id="192" name="Google Shape;192;p10"/>
          <p:cNvSpPr txBox="1"/>
          <p:nvPr/>
        </p:nvSpPr>
        <p:spPr>
          <a:xfrm>
            <a:off x="539552" y="747756"/>
            <a:ext cx="8707920" cy="456472"/>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Clr>
                <a:srgbClr val="000000"/>
              </a:buClr>
              <a:buSzPts val="2400"/>
              <a:buFont typeface="Arial"/>
              <a:buNone/>
            </a:pPr>
            <a:r>
              <a:rPr b="1" i="0" lang="sk-SK" sz="2400" u="none" cap="none" strike="noStrike">
                <a:solidFill>
                  <a:srgbClr val="000000"/>
                </a:solidFill>
                <a:latin typeface="Arial"/>
                <a:ea typeface="Arial"/>
                <a:cs typeface="Arial"/>
                <a:sym typeface="Arial"/>
              </a:rPr>
              <a:t>Domestic system of human rights</a:t>
            </a:r>
            <a:r>
              <a:rPr b="1" i="0" lang="sk-SK" sz="2400" u="none" cap="none" strike="noStrike">
                <a:solidFill>
                  <a:srgbClr val="000000"/>
                </a:solidFill>
                <a:latin typeface="Arial"/>
                <a:ea typeface="Arial"/>
                <a:cs typeface="Arial"/>
                <a:sym typeface="Arial"/>
              </a:rPr>
              <a:t> protection</a:t>
            </a:r>
            <a:r>
              <a:rPr b="1" i="0" lang="sk-SK" sz="2400" u="none" cap="none" strike="noStrike">
                <a:solidFill>
                  <a:srgbClr val="000000"/>
                </a:solidFill>
                <a:latin typeface="Arial"/>
                <a:ea typeface="Arial"/>
                <a:cs typeface="Arial"/>
                <a:sym typeface="Arial"/>
              </a:rPr>
              <a:t>:</a:t>
            </a:r>
            <a:endParaRPr b="0" i="0" sz="2400" u="none" cap="none" strike="noStrike">
              <a:solidFill>
                <a:srgbClr val="000000"/>
              </a:solidFill>
              <a:latin typeface="Arial"/>
              <a:ea typeface="Arial"/>
              <a:cs typeface="Arial"/>
              <a:sym typeface="Arial"/>
            </a:endParaRPr>
          </a:p>
        </p:txBody>
      </p:sp>
      <p:sp>
        <p:nvSpPr>
          <p:cNvPr id="193" name="Google Shape;193;p10"/>
          <p:cNvSpPr txBox="1"/>
          <p:nvPr/>
        </p:nvSpPr>
        <p:spPr>
          <a:xfrm>
            <a:off x="4726120" y="4415525"/>
            <a:ext cx="44178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sk-SK" sz="800">
                <a:solidFill>
                  <a:srgbClr val="000000"/>
                </a:solidFill>
                <a:latin typeface="Arial"/>
                <a:ea typeface="Arial"/>
                <a:cs typeface="Arial"/>
                <a:sym typeface="Arial"/>
              </a:rPr>
              <a:t>https://www.ustavnysud.sk/documents/10182/991967/budova.jpg/48273bcd-e867-491b-b9d1-625b073258de?t=1439237650308</a:t>
            </a:r>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1"/>
          <p:cNvSpPr txBox="1"/>
          <p:nvPr>
            <p:ph type="ctrTitle"/>
          </p:nvPr>
        </p:nvSpPr>
        <p:spPr>
          <a:xfrm>
            <a:off x="3851920" y="1991519"/>
            <a:ext cx="4505325" cy="1160462"/>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SzPts val="4800"/>
              <a:buNone/>
            </a:pPr>
            <a:r>
              <a:rPr b="1" lang="sk-SK">
                <a:latin typeface="Roboto Slab"/>
                <a:ea typeface="Roboto Slab"/>
                <a:cs typeface="Roboto Slab"/>
                <a:sym typeface="Roboto Slab"/>
              </a:rPr>
              <a:t>Teaching Materials</a:t>
            </a:r>
            <a:endParaRPr b="1">
              <a:latin typeface="Roboto Slab"/>
              <a:ea typeface="Roboto Slab"/>
              <a:cs typeface="Roboto Slab"/>
              <a:sym typeface="Roboto Slab"/>
            </a:endParaRPr>
          </a:p>
        </p:txBody>
      </p:sp>
      <p:sp>
        <p:nvSpPr>
          <p:cNvPr id="199" name="Google Shape;199;p11"/>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sp>
        <p:nvSpPr>
          <p:cNvPr id="200" name="Google Shape;200;p11"/>
          <p:cNvSpPr txBox="1"/>
          <p:nvPr/>
        </p:nvSpPr>
        <p:spPr>
          <a:xfrm>
            <a:off x="0" y="503238"/>
            <a:ext cx="3471863" cy="38195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rgbClr val="000000"/>
              </a:buClr>
              <a:buSzPts val="20000"/>
              <a:buFont typeface="Arial"/>
              <a:buNone/>
            </a:pPr>
            <a:r>
              <a:rPr lang="sk-SK" sz="20000">
                <a:solidFill>
                  <a:srgbClr val="18637B"/>
                </a:solidFill>
                <a:latin typeface="Roboto Slab"/>
                <a:ea typeface="Roboto Slab"/>
                <a:cs typeface="Roboto Slab"/>
                <a:sym typeface="Roboto Slab"/>
              </a:rPr>
              <a:t>3</a:t>
            </a:r>
            <a:endParaRPr/>
          </a:p>
        </p:txBody>
      </p:sp>
      <p:pic>
        <p:nvPicPr>
          <p:cNvPr descr="Erasmus+ logo EN.jpg" id="201" name="Google Shape;201;p11"/>
          <p:cNvPicPr preferRelativeResize="0"/>
          <p:nvPr/>
        </p:nvPicPr>
        <p:blipFill rotWithShape="1">
          <a:blip r:embed="rId3">
            <a:alphaModFix/>
          </a:blip>
          <a:srcRect b="0" l="0" r="0" t="0"/>
          <a:stretch/>
        </p:blipFill>
        <p:spPr>
          <a:xfrm>
            <a:off x="325438" y="217488"/>
            <a:ext cx="2593975" cy="571500"/>
          </a:xfrm>
          <a:prstGeom prst="rect">
            <a:avLst/>
          </a:prstGeom>
          <a:noFill/>
          <a:ln>
            <a:noFill/>
          </a:ln>
        </p:spPr>
      </p:pic>
      <p:sp>
        <p:nvSpPr>
          <p:cNvPr id="202" name="Google Shape;202;p11"/>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2"/>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sp>
        <p:nvSpPr>
          <p:cNvPr id="208" name="Google Shape;208;p12"/>
          <p:cNvSpPr txBox="1"/>
          <p:nvPr>
            <p:ph idx="4294967295" type="ctrTitle"/>
          </p:nvPr>
        </p:nvSpPr>
        <p:spPr>
          <a:xfrm>
            <a:off x="251521" y="842963"/>
            <a:ext cx="8892480"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None/>
            </a:pPr>
            <a:r>
              <a:rPr b="1" i="0" lang="sk-SK" sz="2400" u="none" cap="none" strike="noStrike">
                <a:solidFill>
                  <a:srgbClr val="000000"/>
                </a:solidFill>
                <a:latin typeface="Arial"/>
                <a:ea typeface="Arial"/>
                <a:cs typeface="Arial"/>
                <a:sym typeface="Arial"/>
              </a:rPr>
              <a:t>Teaching Materials</a:t>
            </a:r>
            <a:endParaRPr b="1" i="0" sz="2400" u="none" cap="none" strike="noStrike">
              <a:solidFill>
                <a:srgbClr val="000000"/>
              </a:solidFill>
              <a:latin typeface="Arial"/>
              <a:ea typeface="Arial"/>
              <a:cs typeface="Arial"/>
              <a:sym typeface="Arial"/>
            </a:endParaRPr>
          </a:p>
        </p:txBody>
      </p:sp>
      <p:sp>
        <p:nvSpPr>
          <p:cNvPr id="209" name="Google Shape;209;p12"/>
          <p:cNvSpPr txBox="1"/>
          <p:nvPr/>
        </p:nvSpPr>
        <p:spPr>
          <a:xfrm>
            <a:off x="579755" y="1453401"/>
            <a:ext cx="5544616" cy="321372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rgbClr val="94BF6E"/>
              </a:buClr>
              <a:buSzPts val="1800"/>
              <a:buFont typeface="Arial"/>
              <a:buNone/>
            </a:pPr>
            <a:r>
              <a:rPr b="1" lang="sk-SK" sz="2000">
                <a:solidFill>
                  <a:srgbClr val="0C313D"/>
                </a:solidFill>
                <a:latin typeface="Arial"/>
                <a:ea typeface="Arial"/>
                <a:cs typeface="Arial"/>
                <a:sym typeface="Arial"/>
              </a:rPr>
              <a:t>1</a:t>
            </a:r>
            <a:r>
              <a:rPr b="1" lang="sk-SK" sz="2000">
                <a:solidFill>
                  <a:srgbClr val="2F3637"/>
                </a:solidFill>
                <a:latin typeface="Arial"/>
                <a:ea typeface="Arial"/>
                <a:cs typeface="Arial"/>
                <a:sym typeface="Arial"/>
              </a:rPr>
              <a:t>. </a:t>
            </a:r>
            <a:r>
              <a:rPr b="1" lang="sk-SK" sz="2000" u="sng">
                <a:solidFill>
                  <a:srgbClr val="0C313D"/>
                </a:solidFill>
                <a:latin typeface="Arial"/>
                <a:ea typeface="Arial"/>
                <a:cs typeface="Arial"/>
                <a:sym typeface="Arial"/>
                <a:hlinkClick r:id="rId3">
                  <a:extLst>
                    <a:ext uri="{A12FA001-AC4F-418D-AE19-62706E023703}">
                      <ahyp:hlinkClr val="tx"/>
                    </a:ext>
                  </a:extLst>
                </a:hlinkClick>
              </a:rPr>
              <a:t>Human Rights - revision</a:t>
            </a:r>
            <a:endParaRPr b="1" sz="2000">
              <a:solidFill>
                <a:srgbClr val="0C313D"/>
              </a:solidFill>
              <a:latin typeface="Arial"/>
              <a:ea typeface="Arial"/>
              <a:cs typeface="Arial"/>
              <a:sym typeface="Arial"/>
            </a:endParaRPr>
          </a:p>
          <a:p>
            <a:pPr indent="0" lvl="0" marL="0" marR="0" rtl="0" algn="l">
              <a:spcBef>
                <a:spcPts val="0"/>
              </a:spcBef>
              <a:spcAft>
                <a:spcPts val="0"/>
              </a:spcAft>
              <a:buClr>
                <a:srgbClr val="94BF6E"/>
              </a:buClr>
              <a:buSzPts val="1800"/>
              <a:buFont typeface="Arial"/>
              <a:buNone/>
            </a:pPr>
            <a:r>
              <a:t/>
            </a:r>
            <a:endParaRPr b="1" sz="2000">
              <a:solidFill>
                <a:srgbClr val="2F3637"/>
              </a:solidFill>
              <a:latin typeface="Arial"/>
              <a:ea typeface="Arial"/>
              <a:cs typeface="Arial"/>
              <a:sym typeface="Arial"/>
            </a:endParaRPr>
          </a:p>
          <a:p>
            <a:pPr indent="0" lvl="0" marL="0" marR="0" rtl="0" algn="l">
              <a:spcBef>
                <a:spcPts val="0"/>
              </a:spcBef>
              <a:spcAft>
                <a:spcPts val="0"/>
              </a:spcAft>
              <a:buClr>
                <a:srgbClr val="94BF6E"/>
              </a:buClr>
              <a:buSzPts val="1800"/>
              <a:buFont typeface="Arial"/>
              <a:buNone/>
            </a:pPr>
            <a:r>
              <a:rPr b="1" lang="sk-SK" sz="2000">
                <a:solidFill>
                  <a:srgbClr val="2F3637"/>
                </a:solidFill>
                <a:latin typeface="Arial"/>
                <a:ea typeface="Arial"/>
                <a:cs typeface="Arial"/>
                <a:sym typeface="Arial"/>
              </a:rPr>
              <a:t>2</a:t>
            </a:r>
            <a:r>
              <a:rPr b="1" lang="sk-SK" sz="2000">
                <a:solidFill>
                  <a:srgbClr val="0C313D"/>
                </a:solidFill>
                <a:latin typeface="Arial"/>
                <a:ea typeface="Arial"/>
                <a:cs typeface="Arial"/>
                <a:sym typeface="Arial"/>
              </a:rPr>
              <a:t>. </a:t>
            </a:r>
            <a:r>
              <a:rPr b="1" lang="sk-SK" sz="2000" u="sng">
                <a:solidFill>
                  <a:srgbClr val="0C313D"/>
                </a:solidFill>
                <a:latin typeface="Arial"/>
                <a:ea typeface="Arial"/>
                <a:cs typeface="Arial"/>
                <a:sym typeface="Arial"/>
                <a:hlinkClick r:id="rId4">
                  <a:extLst>
                    <a:ext uri="{A12FA001-AC4F-418D-AE19-62706E023703}">
                      <ahyp:hlinkClr val="tx"/>
                    </a:ext>
                  </a:extLst>
                </a:hlinkClick>
              </a:rPr>
              <a:t>Human Rights Protection </a:t>
            </a:r>
            <a:endParaRPr b="1" sz="2000">
              <a:solidFill>
                <a:srgbClr val="0C313D"/>
              </a:solidFill>
              <a:latin typeface="Arial"/>
              <a:ea typeface="Arial"/>
              <a:cs typeface="Arial"/>
              <a:sym typeface="Arial"/>
            </a:endParaRPr>
          </a:p>
          <a:p>
            <a:pPr indent="-342900" lvl="0" marL="342900" marR="0" rtl="0" algn="l">
              <a:spcBef>
                <a:spcPts val="0"/>
              </a:spcBef>
              <a:spcAft>
                <a:spcPts val="0"/>
              </a:spcAft>
              <a:buClr>
                <a:srgbClr val="94BF6E"/>
              </a:buClr>
              <a:buSzPts val="1800"/>
              <a:buFont typeface="Arial"/>
              <a:buNone/>
            </a:pPr>
            <a:r>
              <a:t/>
            </a:r>
            <a:endParaRPr b="1" sz="2000">
              <a:solidFill>
                <a:srgbClr val="0C313D"/>
              </a:solidFill>
              <a:latin typeface="Arial"/>
              <a:ea typeface="Arial"/>
              <a:cs typeface="Arial"/>
              <a:sym typeface="Arial"/>
            </a:endParaRPr>
          </a:p>
          <a:p>
            <a:pPr indent="0" lvl="0" marL="0" marR="0" rtl="0" algn="l">
              <a:spcBef>
                <a:spcPts val="0"/>
              </a:spcBef>
              <a:spcAft>
                <a:spcPts val="0"/>
              </a:spcAft>
              <a:buClr>
                <a:srgbClr val="94BF6E"/>
              </a:buClr>
              <a:buSzPts val="1800"/>
              <a:buFont typeface="Arial"/>
              <a:buNone/>
            </a:pPr>
            <a:r>
              <a:rPr b="1" lang="sk-SK" sz="2000">
                <a:solidFill>
                  <a:srgbClr val="0C313D"/>
                </a:solidFill>
              </a:rPr>
              <a:t>3</a:t>
            </a:r>
            <a:r>
              <a:rPr b="1" lang="sk-SK" sz="2000">
                <a:solidFill>
                  <a:srgbClr val="0C313D"/>
                </a:solidFill>
                <a:latin typeface="Arial"/>
                <a:ea typeface="Arial"/>
                <a:cs typeface="Arial"/>
                <a:sym typeface="Arial"/>
              </a:rPr>
              <a:t>. </a:t>
            </a:r>
            <a:r>
              <a:rPr b="1" lang="sk-SK" sz="2000" u="sng">
                <a:solidFill>
                  <a:srgbClr val="0C313D"/>
                </a:solidFill>
                <a:latin typeface="Arial"/>
                <a:ea typeface="Arial"/>
                <a:cs typeface="Arial"/>
                <a:sym typeface="Arial"/>
                <a:hlinkClick r:id="rId5">
                  <a:extLst>
                    <a:ext uri="{A12FA001-AC4F-418D-AE19-62706E023703}">
                      <ahyp:hlinkClr val="tx"/>
                    </a:ext>
                  </a:extLst>
                </a:hlinkClick>
              </a:rPr>
              <a:t>Human Rights - notes</a:t>
            </a:r>
            <a:endParaRPr b="1" sz="2000">
              <a:solidFill>
                <a:srgbClr val="0C313D"/>
              </a:solidFill>
              <a:latin typeface="Arial"/>
              <a:ea typeface="Arial"/>
              <a:cs typeface="Arial"/>
              <a:sym typeface="Arial"/>
            </a:endParaRPr>
          </a:p>
          <a:p>
            <a:pPr indent="0" lvl="0" marL="0" marR="0" rtl="0" algn="l">
              <a:spcBef>
                <a:spcPts val="0"/>
              </a:spcBef>
              <a:spcAft>
                <a:spcPts val="0"/>
              </a:spcAft>
              <a:buClr>
                <a:srgbClr val="94BF6E"/>
              </a:buClr>
              <a:buSzPts val="1800"/>
              <a:buFont typeface="Arial"/>
              <a:buNone/>
            </a:pPr>
            <a:r>
              <a:t/>
            </a:r>
            <a:endParaRPr b="1" sz="1800">
              <a:solidFill>
                <a:srgbClr val="94BF6E"/>
              </a:solidFill>
              <a:latin typeface="Roboto Slab"/>
              <a:ea typeface="Roboto Slab"/>
              <a:cs typeface="Roboto Slab"/>
              <a:sym typeface="Roboto Slab"/>
            </a:endParaRPr>
          </a:p>
          <a:p>
            <a:pPr indent="-228600" lvl="0" marL="342900" marR="0" rtl="0" algn="l">
              <a:spcBef>
                <a:spcPts val="0"/>
              </a:spcBef>
              <a:spcAft>
                <a:spcPts val="0"/>
              </a:spcAft>
              <a:buClr>
                <a:srgbClr val="94BF6E"/>
              </a:buClr>
              <a:buSzPts val="1800"/>
              <a:buFont typeface="Arial"/>
              <a:buNone/>
            </a:pPr>
            <a:r>
              <a:t/>
            </a:r>
            <a:endParaRPr b="1" sz="1800">
              <a:solidFill>
                <a:srgbClr val="94BF6E"/>
              </a:solidFill>
              <a:latin typeface="Roboto Slab"/>
              <a:ea typeface="Roboto Slab"/>
              <a:cs typeface="Roboto Slab"/>
              <a:sym typeface="Roboto Slab"/>
            </a:endParaRPr>
          </a:p>
          <a:p>
            <a:pPr indent="0" lvl="0" marL="0" marR="0" rtl="0" algn="l">
              <a:spcBef>
                <a:spcPts val="0"/>
              </a:spcBef>
              <a:spcAft>
                <a:spcPts val="0"/>
              </a:spcAft>
              <a:buClr>
                <a:srgbClr val="94BF6E"/>
              </a:buClr>
              <a:buSzPts val="1800"/>
              <a:buFont typeface="Arial"/>
              <a:buNone/>
            </a:pPr>
            <a:r>
              <a:t/>
            </a:r>
            <a:endParaRPr b="1" sz="1800">
              <a:solidFill>
                <a:srgbClr val="94BF6E"/>
              </a:solidFill>
              <a:latin typeface="Arial"/>
              <a:ea typeface="Arial"/>
              <a:cs typeface="Arial"/>
              <a:sym typeface="Arial"/>
            </a:endParaRPr>
          </a:p>
          <a:p>
            <a:pPr indent="-228600" lvl="0" marL="342900" marR="0" rtl="0" algn="l">
              <a:spcBef>
                <a:spcPts val="0"/>
              </a:spcBef>
              <a:spcAft>
                <a:spcPts val="0"/>
              </a:spcAft>
              <a:buClr>
                <a:srgbClr val="94BF6E"/>
              </a:buClr>
              <a:buSzPts val="1800"/>
              <a:buFont typeface="Arial"/>
              <a:buNone/>
            </a:pPr>
            <a:r>
              <a:t/>
            </a:r>
            <a:endParaRPr b="1" sz="1800">
              <a:solidFill>
                <a:srgbClr val="94BF6E"/>
              </a:solidFill>
              <a:latin typeface="Arial"/>
              <a:ea typeface="Arial"/>
              <a:cs typeface="Arial"/>
              <a:sym typeface="Arial"/>
            </a:endParaRPr>
          </a:p>
          <a:p>
            <a:pPr indent="-342900" lvl="0" marL="342900" marR="0" rtl="0" algn="l">
              <a:spcBef>
                <a:spcPts val="0"/>
              </a:spcBef>
              <a:spcAft>
                <a:spcPts val="0"/>
              </a:spcAft>
              <a:buClr>
                <a:srgbClr val="94BF6E"/>
              </a:buClr>
              <a:buSzPts val="1800"/>
              <a:buFont typeface="Arial"/>
              <a:buNone/>
            </a:pPr>
            <a:r>
              <a:t/>
            </a:r>
            <a:endParaRPr b="1" sz="1800">
              <a:solidFill>
                <a:srgbClr val="94BF6E"/>
              </a:solidFill>
              <a:latin typeface="Arial"/>
              <a:ea typeface="Arial"/>
              <a:cs typeface="Arial"/>
              <a:sym typeface="Arial"/>
            </a:endParaRPr>
          </a:p>
        </p:txBody>
      </p:sp>
      <p:pic>
        <p:nvPicPr>
          <p:cNvPr descr="Erasmus+ logo EN.jpg" id="210" name="Google Shape;210;p12"/>
          <p:cNvPicPr preferRelativeResize="0"/>
          <p:nvPr/>
        </p:nvPicPr>
        <p:blipFill rotWithShape="1">
          <a:blip r:embed="rId6">
            <a:alphaModFix/>
          </a:blip>
          <a:srcRect b="0" l="0" r="0" t="0"/>
          <a:stretch/>
        </p:blipFill>
        <p:spPr>
          <a:xfrm>
            <a:off x="325438" y="217488"/>
            <a:ext cx="2593975" cy="571500"/>
          </a:xfrm>
          <a:prstGeom prst="rect">
            <a:avLst/>
          </a:prstGeom>
          <a:noFill/>
          <a:ln>
            <a:noFill/>
          </a:ln>
        </p:spPr>
      </p:pic>
      <p:sp>
        <p:nvSpPr>
          <p:cNvPr id="211" name="Google Shape;211;p12"/>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212" name="Google Shape;212;p12"/>
          <p:cNvSpPr txBox="1"/>
          <p:nvPr/>
        </p:nvSpPr>
        <p:spPr>
          <a:xfrm>
            <a:off x="3995936" y="4638301"/>
            <a:ext cx="504056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sk-SK" sz="800">
                <a:solidFill>
                  <a:srgbClr val="000000"/>
                </a:solidFill>
                <a:latin typeface="Arial"/>
                <a:ea typeface="Arial"/>
                <a:cs typeface="Arial"/>
                <a:sym typeface="Arial"/>
              </a:rPr>
              <a:t>https://encrypted-tbn0.gstatic.com/images?q=tbn:ANd9GcQLwPcRt7BkI3LduXJqbUy8ALkxvcv2Jsa-4B76Soo_iFqR-mLumxZl2ooJJnrYRO4U1sE&amp;usqp=CAU</a:t>
            </a:r>
            <a:endParaRPr/>
          </a:p>
        </p:txBody>
      </p:sp>
      <p:pic>
        <p:nvPicPr>
          <p:cNvPr id="213" name="Google Shape;213;p12"/>
          <p:cNvPicPr preferRelativeResize="0"/>
          <p:nvPr/>
        </p:nvPicPr>
        <p:blipFill rotWithShape="1">
          <a:blip r:embed="rId7">
            <a:alphaModFix/>
          </a:blip>
          <a:srcRect b="0" l="0" r="0" t="0"/>
          <a:stretch/>
        </p:blipFill>
        <p:spPr>
          <a:xfrm>
            <a:off x="6125477" y="1453401"/>
            <a:ext cx="2664296" cy="2875288"/>
          </a:xfrm>
          <a:prstGeom prst="rect">
            <a:avLst/>
          </a:prstGeom>
          <a:noFill/>
          <a:ln>
            <a:noFill/>
          </a:ln>
        </p:spPr>
      </p:pic>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3"/>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sp>
        <p:nvSpPr>
          <p:cNvPr id="219" name="Google Shape;219;p13"/>
          <p:cNvSpPr txBox="1"/>
          <p:nvPr/>
        </p:nvSpPr>
        <p:spPr>
          <a:xfrm>
            <a:off x="755650" y="688975"/>
            <a:ext cx="8089900" cy="399415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4BF6E"/>
              </a:buClr>
              <a:buSzPts val="1800"/>
              <a:buFont typeface="Arial"/>
              <a:buNone/>
            </a:pPr>
            <a:r>
              <a:rPr b="1" i="0" lang="sk-SK" sz="2400" u="none" cap="none" strike="noStrike">
                <a:solidFill>
                  <a:srgbClr val="121617"/>
                </a:solidFill>
                <a:latin typeface="Arial"/>
                <a:ea typeface="Arial"/>
                <a:cs typeface="Arial"/>
                <a:sym typeface="Arial"/>
              </a:rPr>
              <a:t>Sources:</a:t>
            </a:r>
            <a:endParaRPr b="1" i="0" sz="2400" u="none" cap="none" strike="noStrike">
              <a:solidFill>
                <a:srgbClr val="121617"/>
              </a:solidFill>
              <a:latin typeface="Arial"/>
              <a:ea typeface="Arial"/>
              <a:cs typeface="Arial"/>
              <a:sym typeface="Arial"/>
            </a:endParaRPr>
          </a:p>
          <a:p>
            <a:pPr indent="0" lvl="0" marL="0" marR="0" rtl="0" algn="l">
              <a:lnSpc>
                <a:spcPct val="100000"/>
              </a:lnSpc>
              <a:spcBef>
                <a:spcPts val="0"/>
              </a:spcBef>
              <a:spcAft>
                <a:spcPts val="0"/>
              </a:spcAft>
              <a:buClr>
                <a:srgbClr val="94BF6E"/>
              </a:buClr>
              <a:buSzPts val="1800"/>
              <a:buFont typeface="Arial"/>
              <a:buNone/>
            </a:pPr>
            <a:r>
              <a:t/>
            </a:r>
            <a:endParaRPr b="0" i="0" sz="1600" u="none" cap="none" strike="noStrike">
              <a:solidFill>
                <a:srgbClr val="94BF6E"/>
              </a:solidFill>
              <a:latin typeface="Arial"/>
              <a:ea typeface="Arial"/>
              <a:cs typeface="Arial"/>
              <a:sym typeface="Arial"/>
            </a:endParaRPr>
          </a:p>
          <a:p>
            <a:pPr indent="0" lvl="0" marL="0" marR="0" rtl="0" algn="just">
              <a:lnSpc>
                <a:spcPct val="100000"/>
              </a:lnSpc>
              <a:spcBef>
                <a:spcPts val="0"/>
              </a:spcBef>
              <a:spcAft>
                <a:spcPts val="0"/>
              </a:spcAft>
              <a:buClr>
                <a:srgbClr val="94BF6E"/>
              </a:buClr>
              <a:buSzPts val="1800"/>
              <a:buFont typeface="Arial"/>
              <a:buNone/>
            </a:pPr>
            <a:r>
              <a:rPr b="0" i="0" lang="sk-SK" sz="1800" u="none" cap="none" strike="noStrike">
                <a:solidFill>
                  <a:srgbClr val="121617"/>
                </a:solidFill>
                <a:latin typeface="Arial"/>
                <a:ea typeface="Arial"/>
                <a:cs typeface="Arial"/>
                <a:sym typeface="Arial"/>
              </a:rPr>
              <a:t>Bojnák, Š.: Občianska náuka pre stredné školy I. časť. Bratislava: Orbis Pictus Istropolitána, 2018. ISBN 978-80-8120-671-9.</a:t>
            </a:r>
            <a:endParaRPr/>
          </a:p>
          <a:p>
            <a:pPr indent="0" lvl="0" marL="0" marR="0" rtl="0" algn="just">
              <a:lnSpc>
                <a:spcPct val="100000"/>
              </a:lnSpc>
              <a:spcBef>
                <a:spcPts val="0"/>
              </a:spcBef>
              <a:spcAft>
                <a:spcPts val="0"/>
              </a:spcAft>
              <a:buClr>
                <a:srgbClr val="94BF6E"/>
              </a:buClr>
              <a:buSzPts val="1800"/>
              <a:buFont typeface="Arial"/>
              <a:buNone/>
            </a:pPr>
            <a:r>
              <a:t/>
            </a:r>
            <a:endParaRPr b="0" i="0" sz="1800" u="none" cap="none" strike="noStrike">
              <a:solidFill>
                <a:srgbClr val="121617"/>
              </a:solidFill>
              <a:latin typeface="Arial"/>
              <a:ea typeface="Arial"/>
              <a:cs typeface="Arial"/>
              <a:sym typeface="Arial"/>
            </a:endParaRPr>
          </a:p>
          <a:p>
            <a:pPr indent="0" lvl="0" marL="0" marR="0" rtl="0" algn="just">
              <a:lnSpc>
                <a:spcPct val="100000"/>
              </a:lnSpc>
              <a:spcBef>
                <a:spcPts val="0"/>
              </a:spcBef>
              <a:spcAft>
                <a:spcPts val="0"/>
              </a:spcAft>
              <a:buClr>
                <a:srgbClr val="94BF6E"/>
              </a:buClr>
              <a:buSzPts val="1800"/>
              <a:buFont typeface="Arial"/>
              <a:buNone/>
            </a:pPr>
            <a:r>
              <a:rPr b="0" i="0" lang="sk-SK" sz="1800" u="none" cap="none" strike="noStrike">
                <a:solidFill>
                  <a:srgbClr val="121617"/>
                </a:solidFill>
                <a:latin typeface="Arial"/>
                <a:ea typeface="Arial"/>
                <a:cs typeface="Arial"/>
                <a:sym typeface="Arial"/>
              </a:rPr>
              <a:t>Ďurajková, D. a kol.: Občianska náuka pre 3. ročník gymnázia. Bratislava: SPN, 2011. ISBN 978-80-10-02052-2.</a:t>
            </a:r>
            <a:endParaRPr/>
          </a:p>
          <a:p>
            <a:pPr indent="0" lvl="0" marL="0" marR="0" rtl="0" algn="just">
              <a:lnSpc>
                <a:spcPct val="100000"/>
              </a:lnSpc>
              <a:spcBef>
                <a:spcPts val="0"/>
              </a:spcBef>
              <a:spcAft>
                <a:spcPts val="0"/>
              </a:spcAft>
              <a:buClr>
                <a:srgbClr val="94BF6E"/>
              </a:buClr>
              <a:buSzPts val="1800"/>
              <a:buFont typeface="Arial"/>
              <a:buNone/>
            </a:pPr>
            <a:r>
              <a:t/>
            </a:r>
            <a:endParaRPr b="0" i="0" sz="1800" u="none" cap="none" strike="noStrike">
              <a:solidFill>
                <a:srgbClr val="121617"/>
              </a:solidFill>
              <a:latin typeface="Arial"/>
              <a:ea typeface="Arial"/>
              <a:cs typeface="Arial"/>
              <a:sym typeface="Arial"/>
            </a:endParaRPr>
          </a:p>
          <a:p>
            <a:pPr indent="0" lvl="0" marL="0" marR="0" rtl="0" algn="just">
              <a:lnSpc>
                <a:spcPct val="100000"/>
              </a:lnSpc>
              <a:spcBef>
                <a:spcPts val="0"/>
              </a:spcBef>
              <a:spcAft>
                <a:spcPts val="0"/>
              </a:spcAft>
              <a:buClr>
                <a:srgbClr val="94BF6E"/>
              </a:buClr>
              <a:buSzPts val="1800"/>
              <a:buFont typeface="Arial"/>
              <a:buNone/>
            </a:pPr>
            <a:r>
              <a:rPr b="0" i="0" lang="sk-SK" sz="1800" u="none" cap="none" strike="noStrike">
                <a:solidFill>
                  <a:srgbClr val="131618"/>
                </a:solidFill>
                <a:latin typeface="Arial"/>
                <a:ea typeface="Arial"/>
                <a:cs typeface="Arial"/>
                <a:sym typeface="Arial"/>
              </a:rPr>
              <a:t>Vávrová Martinská, A.: Maturita z občianskej náuky. Bratislava: Ikar, 2016. ISBN </a:t>
            </a:r>
            <a:r>
              <a:rPr b="0" i="0" lang="sk-SK" sz="1800" u="none" cap="none" strike="noStrike">
                <a:solidFill>
                  <a:srgbClr val="000000"/>
                </a:solidFill>
                <a:latin typeface="Arial"/>
                <a:ea typeface="Arial"/>
                <a:cs typeface="Arial"/>
                <a:sym typeface="Arial"/>
              </a:rPr>
              <a:t>978-80-55-15000-0.</a:t>
            </a:r>
            <a:endParaRPr/>
          </a:p>
          <a:p>
            <a:pPr indent="0" lvl="0" marL="0" marR="0" rtl="0" algn="just">
              <a:spcBef>
                <a:spcPts val="0"/>
              </a:spcBef>
              <a:spcAft>
                <a:spcPts val="0"/>
              </a:spcAft>
              <a:buClr>
                <a:srgbClr val="94BF6E"/>
              </a:buClr>
              <a:buSzPts val="1800"/>
              <a:buFont typeface="Arial"/>
              <a:buNone/>
            </a:pPr>
            <a:r>
              <a:t/>
            </a:r>
            <a:endParaRPr sz="1800">
              <a:solidFill>
                <a:srgbClr val="131618"/>
              </a:solidFill>
              <a:latin typeface="Arial"/>
              <a:ea typeface="Arial"/>
              <a:cs typeface="Arial"/>
              <a:sym typeface="Arial"/>
            </a:endParaRPr>
          </a:p>
          <a:p>
            <a:pPr indent="0" lvl="0" marL="0" marR="0" rtl="0" algn="just">
              <a:spcBef>
                <a:spcPts val="0"/>
              </a:spcBef>
              <a:spcAft>
                <a:spcPts val="0"/>
              </a:spcAft>
              <a:buClr>
                <a:srgbClr val="94BF6E"/>
              </a:buClr>
              <a:buSzPts val="1800"/>
              <a:buFont typeface="Arial"/>
              <a:buNone/>
            </a:pPr>
            <a:r>
              <a:rPr lang="sk-SK" sz="1800">
                <a:solidFill>
                  <a:srgbClr val="121617"/>
                </a:solidFill>
                <a:latin typeface="Arial"/>
                <a:ea typeface="Arial"/>
                <a:cs typeface="Arial"/>
                <a:sym typeface="Arial"/>
              </a:rPr>
              <a:t>https://sk.wikipedia.org/wiki/Organiz%C3%A1cia_Spojen%C3%BDch_n%C3%A1rodov</a:t>
            </a:r>
            <a:endParaRPr/>
          </a:p>
        </p:txBody>
      </p:sp>
      <p:pic>
        <p:nvPicPr>
          <p:cNvPr descr="Erasmus+ logo EN.jpg" id="220" name="Google Shape;220;p13"/>
          <p:cNvPicPr preferRelativeResize="0"/>
          <p:nvPr/>
        </p:nvPicPr>
        <p:blipFill rotWithShape="1">
          <a:blip r:embed="rId3">
            <a:alphaModFix/>
          </a:blip>
          <a:srcRect b="0" l="0" r="0" t="0"/>
          <a:stretch/>
        </p:blipFill>
        <p:spPr>
          <a:xfrm>
            <a:off x="298450" y="188913"/>
            <a:ext cx="2593975" cy="571500"/>
          </a:xfrm>
          <a:prstGeom prst="rect">
            <a:avLst/>
          </a:prstGeom>
          <a:noFill/>
          <a:ln>
            <a:noFill/>
          </a:ln>
        </p:spPr>
      </p:pic>
      <p:sp>
        <p:nvSpPr>
          <p:cNvPr id="221" name="Google Shape;221;p13"/>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4"/>
          <p:cNvSpPr txBox="1"/>
          <p:nvPr>
            <p:ph idx="4294967295" type="subTitle"/>
          </p:nvPr>
        </p:nvSpPr>
        <p:spPr>
          <a:xfrm>
            <a:off x="214313" y="1428750"/>
            <a:ext cx="5500687" cy="11430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Clr>
                <a:srgbClr val="114454"/>
              </a:buClr>
              <a:buSzPts val="3000"/>
              <a:buFont typeface="Arial"/>
              <a:buNone/>
            </a:pPr>
            <a:r>
              <a:rPr b="0" i="0" lang="sk-SK" sz="1200" u="none" cap="none" strike="noStrike">
                <a:solidFill>
                  <a:schemeClr val="lt1"/>
                </a:solidFill>
                <a:latin typeface="Arial"/>
                <a:ea typeface="Arial"/>
                <a:cs typeface="Arial"/>
                <a:sym typeface="Arial"/>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b="1" i="0" sz="2400" u="none" cap="none" strike="noStrike">
              <a:solidFill>
                <a:schemeClr val="lt1"/>
              </a:solidFill>
              <a:latin typeface="Nixie One"/>
              <a:ea typeface="Nixie One"/>
              <a:cs typeface="Nixie One"/>
              <a:sym typeface="Nixie One"/>
            </a:endParaRPr>
          </a:p>
        </p:txBody>
      </p:sp>
      <p:sp>
        <p:nvSpPr>
          <p:cNvPr id="227" name="Google Shape;227;p14"/>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sp>
        <p:nvSpPr>
          <p:cNvPr id="228" name="Google Shape;228;p14"/>
          <p:cNvSpPr txBox="1"/>
          <p:nvPr/>
        </p:nvSpPr>
        <p:spPr>
          <a:xfrm>
            <a:off x="500063" y="4643438"/>
            <a:ext cx="2711450" cy="327025"/>
          </a:xfrm>
          <a:prstGeom prst="rect">
            <a:avLst/>
          </a:prstGeom>
          <a:solidFill>
            <a:srgbClr val="6E9C45"/>
          </a:solidFill>
          <a:ln>
            <a:noFill/>
          </a:ln>
        </p:spPr>
        <p:txBody>
          <a:bodyPr anchorCtr="0" anchor="t" bIns="91425" lIns="91425" spcFirstLastPara="1" rIns="91425" wrap="square" tIns="91425">
            <a:noAutofit/>
          </a:bodyPr>
          <a:lstStyle/>
          <a:p>
            <a:pPr indent="0" lvl="0" marL="0" marR="0" rtl="0" algn="ctr">
              <a:spcBef>
                <a:spcPts val="0"/>
              </a:spcBef>
              <a:spcAft>
                <a:spcPts val="0"/>
              </a:spcAft>
              <a:buNone/>
            </a:pPr>
            <a:r>
              <a:rPr b="1" lang="sk-SK" sz="1000">
                <a:solidFill>
                  <a:srgbClr val="000000"/>
                </a:solidFill>
                <a:latin typeface="Arial"/>
                <a:ea typeface="Arial"/>
                <a:cs typeface="Arial"/>
                <a:sym typeface="Arial"/>
              </a:rPr>
              <a:t>2020-1-SK01-KA226-SCH-094350</a:t>
            </a:r>
            <a:endParaRPr/>
          </a:p>
          <a:p>
            <a:pPr indent="0" lvl="0" marL="0" marR="0" rtl="0" algn="l">
              <a:spcBef>
                <a:spcPts val="1000"/>
              </a:spcBef>
              <a:spcAft>
                <a:spcPts val="0"/>
              </a:spcAft>
              <a:buClr>
                <a:srgbClr val="000000"/>
              </a:buClr>
              <a:buSzPts val="900"/>
              <a:buFont typeface="Arial"/>
              <a:buNone/>
            </a:pPr>
            <a:r>
              <a:t/>
            </a:r>
            <a:endParaRPr b="1" sz="900">
              <a:solidFill>
                <a:srgbClr val="114454"/>
              </a:solidFill>
              <a:latin typeface="Nixie One"/>
              <a:ea typeface="Nixie One"/>
              <a:cs typeface="Nixie One"/>
              <a:sym typeface="Nixie One"/>
            </a:endParaRPr>
          </a:p>
          <a:p>
            <a:pPr indent="0" lvl="0" marL="0" marR="0" rtl="0" algn="l">
              <a:spcBef>
                <a:spcPts val="1000"/>
              </a:spcBef>
              <a:spcAft>
                <a:spcPts val="0"/>
              </a:spcAft>
              <a:buClr>
                <a:srgbClr val="000000"/>
              </a:buClr>
              <a:buSzPts val="900"/>
              <a:buFont typeface="Arial"/>
              <a:buNone/>
            </a:pPr>
            <a:r>
              <a:t/>
            </a:r>
            <a:endParaRPr b="1" sz="900">
              <a:solidFill>
                <a:srgbClr val="114454"/>
              </a:solidFill>
              <a:latin typeface="Nixie One"/>
              <a:ea typeface="Nixie One"/>
              <a:cs typeface="Nixie One"/>
              <a:sym typeface="Nixie One"/>
            </a:endParaRPr>
          </a:p>
        </p:txBody>
      </p:sp>
      <p:pic>
        <p:nvPicPr>
          <p:cNvPr descr="Erasmus+ logo EN.jpg" id="229" name="Google Shape;229;p14"/>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230" name="Google Shape;230;p14"/>
          <p:cNvSpPr txBox="1"/>
          <p:nvPr/>
        </p:nvSpPr>
        <p:spPr>
          <a:xfrm>
            <a:off x="214313" y="2643188"/>
            <a:ext cx="5143500" cy="8302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lt1"/>
              </a:buClr>
              <a:buSzPts val="1200"/>
              <a:buFont typeface="Arial"/>
              <a:buNone/>
            </a:pPr>
            <a:r>
              <a:rPr lang="sk-SK" sz="1200">
                <a:solidFill>
                  <a:schemeClr val="lt1"/>
                </a:solidFill>
                <a:latin typeface="Arial"/>
                <a:ea typeface="Arial"/>
                <a:cs typeface="Arial"/>
                <a:sym typeface="Arial"/>
              </a:rPr>
              <a:t>SK Podpora Európskej komisie na výrobu tejto publikácie nepredstavuje súhlas s obsahom, ktorý odráža len názory autorov, a Komisia nemôže byť zodpovedná za prípadné použitie informácií, ktoré sú v nej obsiahnuté. </a:t>
            </a:r>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idx="1" type="body"/>
          </p:nvPr>
        </p:nvSpPr>
        <p:spPr>
          <a:xfrm>
            <a:off x="107950" y="1635125"/>
            <a:ext cx="8928100" cy="1441450"/>
          </a:xfrm>
          <a:prstGeom prst="rect">
            <a:avLst/>
          </a:prstGeom>
          <a:noFill/>
          <a:ln>
            <a:noFill/>
          </a:ln>
        </p:spPr>
        <p:txBody>
          <a:bodyPr anchorCtr="0" anchor="ctr" bIns="91425" lIns="91425" spcFirstLastPara="1" rIns="91425" wrap="square" tIns="91425">
            <a:noAutofit/>
          </a:bodyPr>
          <a:lstStyle/>
          <a:p>
            <a:pPr indent="-342900" lvl="0" marL="342900" rtl="0" algn="l">
              <a:spcBef>
                <a:spcPts val="600"/>
              </a:spcBef>
              <a:spcAft>
                <a:spcPts val="0"/>
              </a:spcAft>
              <a:buSzPts val="2000"/>
              <a:buFont typeface="Noto Sans Symbols"/>
              <a:buChar char="▪"/>
            </a:pPr>
            <a:r>
              <a:rPr lang="sk-SK">
                <a:latin typeface="Arial"/>
                <a:ea typeface="Arial"/>
                <a:cs typeface="Arial"/>
                <a:sym typeface="Arial"/>
              </a:rPr>
              <a:t>Subject: Civics</a:t>
            </a:r>
            <a:endParaRPr/>
          </a:p>
          <a:p>
            <a:pPr indent="-342900" lvl="0" marL="342900" rtl="0" algn="l">
              <a:spcBef>
                <a:spcPts val="600"/>
              </a:spcBef>
              <a:spcAft>
                <a:spcPts val="0"/>
              </a:spcAft>
              <a:buSzPts val="2000"/>
              <a:buFont typeface="Noto Sans Symbols"/>
              <a:buChar char="▪"/>
            </a:pPr>
            <a:r>
              <a:rPr lang="sk-SK">
                <a:latin typeface="Arial"/>
                <a:ea typeface="Arial"/>
                <a:cs typeface="Arial"/>
                <a:sym typeface="Arial"/>
              </a:rPr>
              <a:t>Specification: Civics Seminar</a:t>
            </a:r>
            <a:endParaRPr/>
          </a:p>
          <a:p>
            <a:pPr indent="-342900" lvl="0" marL="342900" rtl="0" algn="l">
              <a:spcBef>
                <a:spcPts val="600"/>
              </a:spcBef>
              <a:spcAft>
                <a:spcPts val="0"/>
              </a:spcAft>
              <a:buSzPts val="2000"/>
              <a:buFont typeface="Noto Sans Symbols"/>
              <a:buChar char="▪"/>
            </a:pPr>
            <a:r>
              <a:rPr lang="sk-SK">
                <a:latin typeface="Arial"/>
                <a:ea typeface="Arial"/>
                <a:cs typeface="Arial"/>
                <a:sym typeface="Arial"/>
              </a:rPr>
              <a:t>Age group: 17-19</a:t>
            </a:r>
            <a:endParaRPr/>
          </a:p>
          <a:p>
            <a:pPr indent="-342900" lvl="0" marL="342900" rtl="0" algn="l">
              <a:spcBef>
                <a:spcPts val="600"/>
              </a:spcBef>
              <a:spcAft>
                <a:spcPts val="0"/>
              </a:spcAft>
              <a:buSzPts val="2000"/>
              <a:buFont typeface="Noto Sans Symbols"/>
              <a:buChar char="▪"/>
            </a:pPr>
            <a:r>
              <a:rPr lang="sk-SK">
                <a:latin typeface="Arial"/>
                <a:ea typeface="Arial"/>
                <a:cs typeface="Arial"/>
                <a:sym typeface="Arial"/>
              </a:rPr>
              <a:t>Lesson: 45 minutes</a:t>
            </a:r>
            <a:endParaRPr>
              <a:latin typeface="Arial"/>
              <a:ea typeface="Arial"/>
              <a:cs typeface="Arial"/>
              <a:sym typeface="Arial"/>
            </a:endParaRPr>
          </a:p>
        </p:txBody>
      </p:sp>
      <p:sp>
        <p:nvSpPr>
          <p:cNvPr id="61" name="Google Shape;61;p2"/>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Roboto Slab"/>
                <a:ea typeface="Roboto Slab"/>
                <a:cs typeface="Roboto Slab"/>
                <a:sym typeface="Roboto Slab"/>
              </a:rPr>
              <a:t>‹#›</a:t>
            </a:fld>
            <a:endParaRPr b="0" i="0" sz="800" u="none" cap="none" strike="noStrike">
              <a:solidFill>
                <a:srgbClr val="FFFFFF"/>
              </a:solidFill>
              <a:latin typeface="Roboto Slab"/>
              <a:ea typeface="Roboto Slab"/>
              <a:cs typeface="Roboto Slab"/>
              <a:sym typeface="Roboto Slab"/>
            </a:endParaRPr>
          </a:p>
        </p:txBody>
      </p:sp>
      <p:sp>
        <p:nvSpPr>
          <p:cNvPr id="62" name="Google Shape;62;p2"/>
          <p:cNvSpPr txBox="1"/>
          <p:nvPr/>
        </p:nvSpPr>
        <p:spPr>
          <a:xfrm>
            <a:off x="539750" y="4538663"/>
            <a:ext cx="3960813" cy="2460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lt1"/>
              </a:buClr>
              <a:buSzPts val="1000"/>
              <a:buFont typeface="Arial"/>
              <a:buNone/>
            </a:pPr>
            <a:r>
              <a:rPr b="1" i="0" lang="sk-SK" sz="1000" u="none" cap="none" strike="noStrike">
                <a:solidFill>
                  <a:schemeClr val="lt1"/>
                </a:solidFill>
                <a:latin typeface="Arial"/>
                <a:ea typeface="Arial"/>
                <a:cs typeface="Arial"/>
                <a:sym typeface="Arial"/>
              </a:rPr>
              <a:t>2020-1-SK01-KA226-SCH-094350</a:t>
            </a:r>
            <a:endParaRPr/>
          </a:p>
        </p:txBody>
      </p:sp>
      <p:pic>
        <p:nvPicPr>
          <p:cNvPr id="63" name="Google Shape;63;p2"/>
          <p:cNvPicPr preferRelativeResize="0"/>
          <p:nvPr/>
        </p:nvPicPr>
        <p:blipFill rotWithShape="1">
          <a:blip r:embed="rId3">
            <a:alphaModFix/>
          </a:blip>
          <a:srcRect b="0" l="0" r="0" t="0"/>
          <a:stretch/>
        </p:blipFill>
        <p:spPr>
          <a:xfrm>
            <a:off x="92075" y="627063"/>
            <a:ext cx="2463800" cy="576262"/>
          </a:xfrm>
          <a:prstGeom prst="rect">
            <a:avLst/>
          </a:prstGeom>
          <a:noFill/>
          <a:ln>
            <a:noFill/>
          </a:ln>
        </p:spPr>
      </p:pic>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3"/>
          <p:cNvSpPr txBox="1"/>
          <p:nvPr>
            <p:ph idx="4294967295" type="title"/>
          </p:nvPr>
        </p:nvSpPr>
        <p:spPr>
          <a:xfrm>
            <a:off x="387350" y="366713"/>
            <a:ext cx="2759075" cy="47625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FFFFFF"/>
              </a:buClr>
              <a:buSzPts val="1800"/>
              <a:buFont typeface="Roboto Slab"/>
              <a:buNone/>
            </a:pPr>
            <a:r>
              <a:t/>
            </a:r>
            <a:endParaRPr b="1" sz="1800">
              <a:solidFill>
                <a:srgbClr val="124057"/>
              </a:solidFill>
              <a:latin typeface="Roboto Slab"/>
              <a:ea typeface="Roboto Slab"/>
              <a:cs typeface="Roboto Slab"/>
              <a:sym typeface="Roboto Slab"/>
            </a:endParaRPr>
          </a:p>
        </p:txBody>
      </p:sp>
      <p:sp>
        <p:nvSpPr>
          <p:cNvPr id="69" name="Google Shape;69;p3"/>
          <p:cNvSpPr/>
          <p:nvPr/>
        </p:nvSpPr>
        <p:spPr>
          <a:xfrm>
            <a:off x="3759200" y="3368675"/>
            <a:ext cx="3189288" cy="749300"/>
          </a:xfrm>
          <a:prstGeom prst="homePlate">
            <a:avLst>
              <a:gd fmla="val 35450" name="adj"/>
            </a:avLst>
          </a:prstGeom>
          <a:solidFill>
            <a:srgbClr val="3B8D61"/>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3"/>
          <p:cNvSpPr/>
          <p:nvPr/>
        </p:nvSpPr>
        <p:spPr>
          <a:xfrm>
            <a:off x="3759200" y="2624138"/>
            <a:ext cx="3692525" cy="749300"/>
          </a:xfrm>
          <a:prstGeom prst="homePlate">
            <a:avLst>
              <a:gd fmla="val 35431" name="adj"/>
            </a:avLst>
          </a:prstGeom>
          <a:solidFill>
            <a:srgbClr val="165751"/>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3"/>
          <p:cNvSpPr/>
          <p:nvPr/>
        </p:nvSpPr>
        <p:spPr>
          <a:xfrm>
            <a:off x="3759200" y="1873250"/>
            <a:ext cx="3116263" cy="750888"/>
          </a:xfrm>
          <a:prstGeom prst="homePlate">
            <a:avLst>
              <a:gd fmla="val 35353" name="adj"/>
            </a:avLst>
          </a:prstGeom>
          <a:solidFill>
            <a:srgbClr val="94BF6E"/>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3"/>
          <p:cNvSpPr/>
          <p:nvPr/>
        </p:nvSpPr>
        <p:spPr>
          <a:xfrm>
            <a:off x="2889250" y="1685925"/>
            <a:ext cx="882650" cy="954088"/>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3" name="Google Shape;73;p3"/>
          <p:cNvSpPr/>
          <p:nvPr/>
        </p:nvSpPr>
        <p:spPr>
          <a:xfrm>
            <a:off x="2892425" y="2497138"/>
            <a:ext cx="889000" cy="879475"/>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4" name="Google Shape;74;p3"/>
          <p:cNvSpPr/>
          <p:nvPr/>
        </p:nvSpPr>
        <p:spPr>
          <a:xfrm flipH="1" rot="10800000">
            <a:off x="2892425" y="3373438"/>
            <a:ext cx="889000" cy="874712"/>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5" name="Google Shape;75;p3"/>
          <p:cNvSpPr/>
          <p:nvPr/>
        </p:nvSpPr>
        <p:spPr>
          <a:xfrm flipH="1">
            <a:off x="2017713" y="2492375"/>
            <a:ext cx="884237" cy="8763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6" name="Google Shape;76;p3"/>
          <p:cNvSpPr/>
          <p:nvPr/>
        </p:nvSpPr>
        <p:spPr>
          <a:xfrm flipH="1">
            <a:off x="2016125" y="1679575"/>
            <a:ext cx="887413" cy="939800"/>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7" name="Google Shape;77;p3"/>
          <p:cNvSpPr/>
          <p:nvPr/>
        </p:nvSpPr>
        <p:spPr>
          <a:xfrm rot="10800000">
            <a:off x="2020888" y="3368675"/>
            <a:ext cx="877887" cy="871538"/>
          </a:xfrm>
          <a:custGeom>
            <a:rect b="b" l="l" r="r" t="t"/>
            <a:pathLst>
              <a:path extrusionOk="0" h="120000" w="12000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8" name="Google Shape;78;p3"/>
          <p:cNvSpPr/>
          <p:nvPr/>
        </p:nvSpPr>
        <p:spPr>
          <a:xfrm>
            <a:off x="1985963" y="1778000"/>
            <a:ext cx="508000" cy="2432050"/>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79" name="Google Shape;79;p3"/>
          <p:cNvSpPr txBox="1"/>
          <p:nvPr/>
        </p:nvSpPr>
        <p:spPr>
          <a:xfrm>
            <a:off x="3878263" y="2019300"/>
            <a:ext cx="596900" cy="44926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2400"/>
              <a:buFont typeface="Arial"/>
              <a:buNone/>
            </a:pPr>
            <a:r>
              <a:rPr b="1" lang="sk-SK" sz="2400" u="none">
                <a:solidFill>
                  <a:srgbClr val="FFFFFF"/>
                </a:solidFill>
                <a:latin typeface="Nixie One"/>
                <a:ea typeface="Nixie One"/>
                <a:cs typeface="Nixie One"/>
                <a:sym typeface="Nixie One"/>
              </a:rPr>
              <a:t>01</a:t>
            </a:r>
            <a:endParaRPr/>
          </a:p>
        </p:txBody>
      </p:sp>
      <p:cxnSp>
        <p:nvCxnSpPr>
          <p:cNvPr id="80" name="Google Shape;80;p3"/>
          <p:cNvCxnSpPr/>
          <p:nvPr/>
        </p:nvCxnSpPr>
        <p:spPr>
          <a:xfrm>
            <a:off x="4476750" y="2047875"/>
            <a:ext cx="0" cy="392113"/>
          </a:xfrm>
          <a:prstGeom prst="straightConnector1">
            <a:avLst/>
          </a:prstGeom>
          <a:noFill/>
          <a:ln cap="rnd" cmpd="sng" w="9525">
            <a:solidFill>
              <a:srgbClr val="FFFFFF"/>
            </a:solidFill>
            <a:prstDash val="solid"/>
            <a:round/>
            <a:headEnd len="sm" w="sm" type="none"/>
            <a:tailEnd len="sm" w="sm" type="none"/>
          </a:ln>
        </p:spPr>
      </p:cxnSp>
      <p:sp>
        <p:nvSpPr>
          <p:cNvPr id="81" name="Google Shape;81;p3"/>
          <p:cNvSpPr txBox="1"/>
          <p:nvPr/>
        </p:nvSpPr>
        <p:spPr>
          <a:xfrm>
            <a:off x="4532313" y="2032000"/>
            <a:ext cx="1839912" cy="446088"/>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0" lang="sk-SK" sz="1200" u="none">
                <a:solidFill>
                  <a:srgbClr val="FFFFFF"/>
                </a:solidFill>
                <a:latin typeface="Arial"/>
                <a:ea typeface="Arial"/>
                <a:cs typeface="Arial"/>
                <a:sym typeface="Arial"/>
              </a:rPr>
              <a:t>Human Rights Revision</a:t>
            </a:r>
            <a:endParaRPr b="0" sz="1200" u="none">
              <a:solidFill>
                <a:srgbClr val="000000"/>
              </a:solidFill>
              <a:latin typeface="Arial"/>
              <a:ea typeface="Arial"/>
              <a:cs typeface="Arial"/>
              <a:sym typeface="Arial"/>
            </a:endParaRPr>
          </a:p>
        </p:txBody>
      </p:sp>
      <p:sp>
        <p:nvSpPr>
          <p:cNvPr id="82" name="Google Shape;82;p3"/>
          <p:cNvSpPr txBox="1"/>
          <p:nvPr/>
        </p:nvSpPr>
        <p:spPr>
          <a:xfrm>
            <a:off x="3878263" y="2757488"/>
            <a:ext cx="596900" cy="44926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2400"/>
              <a:buFont typeface="Arial"/>
              <a:buNone/>
            </a:pPr>
            <a:r>
              <a:rPr b="1" lang="sk-SK" sz="2400" u="none">
                <a:solidFill>
                  <a:srgbClr val="FFFFFF"/>
                </a:solidFill>
                <a:latin typeface="Nixie One"/>
                <a:ea typeface="Nixie One"/>
                <a:cs typeface="Nixie One"/>
                <a:sym typeface="Nixie One"/>
              </a:rPr>
              <a:t>02</a:t>
            </a:r>
            <a:endParaRPr b="1" sz="2400" u="none">
              <a:solidFill>
                <a:srgbClr val="000000"/>
              </a:solidFill>
              <a:latin typeface="Nixie One"/>
              <a:ea typeface="Nixie One"/>
              <a:cs typeface="Nixie One"/>
              <a:sym typeface="Nixie One"/>
            </a:endParaRPr>
          </a:p>
        </p:txBody>
      </p:sp>
      <p:cxnSp>
        <p:nvCxnSpPr>
          <p:cNvPr id="83" name="Google Shape;83;p3"/>
          <p:cNvCxnSpPr/>
          <p:nvPr/>
        </p:nvCxnSpPr>
        <p:spPr>
          <a:xfrm>
            <a:off x="4476750" y="2786063"/>
            <a:ext cx="0" cy="392112"/>
          </a:xfrm>
          <a:prstGeom prst="straightConnector1">
            <a:avLst/>
          </a:prstGeom>
          <a:noFill/>
          <a:ln cap="rnd" cmpd="sng" w="9525">
            <a:solidFill>
              <a:srgbClr val="FFFFFF"/>
            </a:solidFill>
            <a:prstDash val="solid"/>
            <a:round/>
            <a:headEnd len="sm" w="sm" type="none"/>
            <a:tailEnd len="sm" w="sm" type="none"/>
          </a:ln>
        </p:spPr>
      </p:cxnSp>
      <p:sp>
        <p:nvSpPr>
          <p:cNvPr id="84" name="Google Shape;84;p3"/>
          <p:cNvSpPr txBox="1"/>
          <p:nvPr/>
        </p:nvSpPr>
        <p:spPr>
          <a:xfrm>
            <a:off x="4572000" y="2751138"/>
            <a:ext cx="2271713"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0" lang="sk-SK" sz="1200" u="none">
                <a:solidFill>
                  <a:srgbClr val="FFFFFF"/>
                </a:solidFill>
                <a:latin typeface="Arial"/>
                <a:ea typeface="Arial"/>
                <a:cs typeface="Arial"/>
                <a:sym typeface="Arial"/>
              </a:rPr>
              <a:t>Human Rights Protection</a:t>
            </a:r>
            <a:endParaRPr b="0" sz="1400" u="none">
              <a:solidFill>
                <a:srgbClr val="000000"/>
              </a:solidFill>
              <a:latin typeface="Arial"/>
              <a:ea typeface="Arial"/>
              <a:cs typeface="Arial"/>
              <a:sym typeface="Arial"/>
            </a:endParaRPr>
          </a:p>
        </p:txBody>
      </p:sp>
      <p:sp>
        <p:nvSpPr>
          <p:cNvPr id="85" name="Google Shape;85;p3"/>
          <p:cNvSpPr txBox="1"/>
          <p:nvPr/>
        </p:nvSpPr>
        <p:spPr>
          <a:xfrm>
            <a:off x="3878263" y="3516313"/>
            <a:ext cx="596900" cy="44926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2400"/>
              <a:buFont typeface="Arial"/>
              <a:buNone/>
            </a:pPr>
            <a:r>
              <a:rPr b="1" lang="sk-SK" sz="2400" u="none">
                <a:solidFill>
                  <a:srgbClr val="FFFFFF"/>
                </a:solidFill>
                <a:latin typeface="Nixie One"/>
                <a:ea typeface="Nixie One"/>
                <a:cs typeface="Nixie One"/>
                <a:sym typeface="Nixie One"/>
              </a:rPr>
              <a:t>03</a:t>
            </a:r>
            <a:endParaRPr/>
          </a:p>
        </p:txBody>
      </p:sp>
      <p:cxnSp>
        <p:nvCxnSpPr>
          <p:cNvPr id="86" name="Google Shape;86;p3"/>
          <p:cNvCxnSpPr/>
          <p:nvPr/>
        </p:nvCxnSpPr>
        <p:spPr>
          <a:xfrm>
            <a:off x="4476750" y="3544888"/>
            <a:ext cx="0" cy="392112"/>
          </a:xfrm>
          <a:prstGeom prst="straightConnector1">
            <a:avLst/>
          </a:prstGeom>
          <a:noFill/>
          <a:ln cap="rnd" cmpd="sng" w="9525">
            <a:solidFill>
              <a:srgbClr val="FFFFFF"/>
            </a:solidFill>
            <a:prstDash val="solid"/>
            <a:round/>
            <a:headEnd len="sm" w="sm" type="none"/>
            <a:tailEnd len="sm" w="sm" type="none"/>
          </a:ln>
        </p:spPr>
      </p:cxnSp>
      <p:sp>
        <p:nvSpPr>
          <p:cNvPr id="87" name="Google Shape;87;p3"/>
          <p:cNvSpPr txBox="1"/>
          <p:nvPr/>
        </p:nvSpPr>
        <p:spPr>
          <a:xfrm>
            <a:off x="4497388" y="3440113"/>
            <a:ext cx="2055812" cy="5746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0" lang="sk-SK" sz="1200" u="none">
                <a:solidFill>
                  <a:srgbClr val="FFFFFF"/>
                </a:solidFill>
                <a:latin typeface="Arial"/>
                <a:ea typeface="Arial"/>
                <a:cs typeface="Arial"/>
                <a:sym typeface="Arial"/>
              </a:rPr>
              <a:t>Teaching Materials</a:t>
            </a:r>
            <a:endParaRPr b="0" sz="1400" u="none">
              <a:solidFill>
                <a:srgbClr val="FFFFFF"/>
              </a:solidFill>
              <a:latin typeface="Arial"/>
              <a:ea typeface="Arial"/>
              <a:cs typeface="Arial"/>
              <a:sym typeface="Arial"/>
            </a:endParaRPr>
          </a:p>
        </p:txBody>
      </p:sp>
      <p:sp>
        <p:nvSpPr>
          <p:cNvPr id="88" name="Google Shape;88;p3"/>
          <p:cNvSpPr txBox="1"/>
          <p:nvPr/>
        </p:nvSpPr>
        <p:spPr>
          <a:xfrm>
            <a:off x="3878263" y="4246563"/>
            <a:ext cx="596900" cy="44926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2400"/>
              <a:buFont typeface="Arial"/>
              <a:buNone/>
            </a:pPr>
            <a:r>
              <a:rPr b="1" lang="sk-SK" sz="2400" u="none">
                <a:solidFill>
                  <a:srgbClr val="FFFFFF"/>
                </a:solidFill>
                <a:latin typeface="Nixie One"/>
                <a:ea typeface="Nixie One"/>
                <a:cs typeface="Nixie One"/>
                <a:sym typeface="Nixie One"/>
              </a:rPr>
              <a:t>04</a:t>
            </a:r>
            <a:endParaRPr/>
          </a:p>
        </p:txBody>
      </p:sp>
      <p:cxnSp>
        <p:nvCxnSpPr>
          <p:cNvPr id="89" name="Google Shape;89;p3"/>
          <p:cNvCxnSpPr/>
          <p:nvPr/>
        </p:nvCxnSpPr>
        <p:spPr>
          <a:xfrm>
            <a:off x="4476750" y="4275138"/>
            <a:ext cx="0" cy="393700"/>
          </a:xfrm>
          <a:prstGeom prst="straightConnector1">
            <a:avLst/>
          </a:prstGeom>
          <a:noFill/>
          <a:ln cap="rnd" cmpd="sng" w="9525">
            <a:solidFill>
              <a:srgbClr val="FFFFFF"/>
            </a:solidFill>
            <a:prstDash val="solid"/>
            <a:round/>
            <a:headEnd len="sm" w="sm" type="none"/>
            <a:tailEnd len="sm" w="sm" type="none"/>
          </a:ln>
        </p:spPr>
      </p:cxnSp>
      <p:sp>
        <p:nvSpPr>
          <p:cNvPr id="90" name="Google Shape;90;p3"/>
          <p:cNvSpPr txBox="1"/>
          <p:nvPr/>
        </p:nvSpPr>
        <p:spPr>
          <a:xfrm>
            <a:off x="4573588" y="4210050"/>
            <a:ext cx="1582737" cy="59372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0" lang="sk-SK" sz="1200" u="none">
                <a:solidFill>
                  <a:srgbClr val="FFFFFF"/>
                </a:solidFill>
                <a:latin typeface="Arial"/>
                <a:ea typeface="Arial"/>
                <a:cs typeface="Arial"/>
                <a:sym typeface="Arial"/>
              </a:rPr>
              <a:t>Vzdelávacie materiály</a:t>
            </a:r>
            <a:endParaRPr/>
          </a:p>
          <a:p>
            <a:pPr indent="0" lvl="0" marL="0" marR="0" rtl="0" algn="l">
              <a:lnSpc>
                <a:spcPct val="83000"/>
              </a:lnSpc>
              <a:spcBef>
                <a:spcPts val="0"/>
              </a:spcBef>
              <a:spcAft>
                <a:spcPts val="0"/>
              </a:spcAft>
              <a:buClr>
                <a:srgbClr val="000000"/>
              </a:buClr>
              <a:buSzPts val="1400"/>
              <a:buFont typeface="Arial"/>
              <a:buNone/>
            </a:pPr>
            <a:r>
              <a:t/>
            </a:r>
            <a:endParaRPr b="0" sz="1400" u="none">
              <a:solidFill>
                <a:srgbClr val="FFFFFF"/>
              </a:solidFill>
              <a:latin typeface="Nixie One"/>
              <a:ea typeface="Nixie One"/>
              <a:cs typeface="Nixie One"/>
              <a:sym typeface="Nixie One"/>
            </a:endParaRPr>
          </a:p>
        </p:txBody>
      </p:sp>
      <p:sp>
        <p:nvSpPr>
          <p:cNvPr id="91" name="Google Shape;91;p3"/>
          <p:cNvSpPr/>
          <p:nvPr/>
        </p:nvSpPr>
        <p:spPr>
          <a:xfrm flipH="1">
            <a:off x="3787775" y="1874838"/>
            <a:ext cx="96838" cy="223043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92" name="Google Shape;92;p3"/>
          <p:cNvSpPr txBox="1"/>
          <p:nvPr/>
        </p:nvSpPr>
        <p:spPr>
          <a:xfrm>
            <a:off x="298450" y="4710113"/>
            <a:ext cx="3711575" cy="417512"/>
          </a:xfrm>
          <a:prstGeom prst="rect">
            <a:avLst/>
          </a:prstGeom>
          <a:noFill/>
          <a:ln>
            <a:noFill/>
          </a:ln>
        </p:spPr>
        <p:txBody>
          <a:bodyPr anchorCtr="0" anchor="ctr" bIns="91425" lIns="91425" spcFirstLastPara="1" rIns="91425" wrap="square" tIns="91425">
            <a:noAutofit/>
          </a:bodyPr>
          <a:lstStyle/>
          <a:p>
            <a:pPr indent="0" lvl="0" marL="0" marR="0" rtl="0" algn="r">
              <a:spcBef>
                <a:spcPts val="0"/>
              </a:spcBef>
              <a:spcAft>
                <a:spcPts val="0"/>
              </a:spcAft>
              <a:buClr>
                <a:srgbClr val="000000"/>
              </a:buClr>
              <a:buSzPts val="1200"/>
              <a:buFont typeface="Arial"/>
              <a:buNone/>
            </a:pPr>
            <a:r>
              <a:t/>
            </a:r>
            <a:endParaRPr b="1" sz="1200" u="none">
              <a:solidFill>
                <a:srgbClr val="18637B"/>
              </a:solidFill>
              <a:latin typeface="Nixie One"/>
              <a:ea typeface="Nixie One"/>
              <a:cs typeface="Nixie One"/>
              <a:sym typeface="Nixie One"/>
            </a:endParaRPr>
          </a:p>
        </p:txBody>
      </p:sp>
      <p:sp>
        <p:nvSpPr>
          <p:cNvPr id="93" name="Google Shape;93;p3"/>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Roboto Slab"/>
                <a:ea typeface="Roboto Slab"/>
                <a:cs typeface="Roboto Slab"/>
                <a:sym typeface="Roboto Slab"/>
              </a:rPr>
              <a:t>‹#›</a:t>
            </a:fld>
            <a:endParaRPr b="0" i="0" sz="800" u="none" cap="none" strike="noStrike">
              <a:solidFill>
                <a:srgbClr val="FFFFFF"/>
              </a:solidFill>
              <a:latin typeface="Roboto Slab"/>
              <a:ea typeface="Roboto Slab"/>
              <a:cs typeface="Roboto Slab"/>
              <a:sym typeface="Roboto Slab"/>
            </a:endParaRPr>
          </a:p>
        </p:txBody>
      </p:sp>
      <p:sp>
        <p:nvSpPr>
          <p:cNvPr id="94" name="Google Shape;94;p3"/>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u="none">
                <a:solidFill>
                  <a:schemeClr val="dk1"/>
                </a:solidFill>
                <a:latin typeface="Arial"/>
                <a:ea typeface="Arial"/>
                <a:cs typeface="Arial"/>
                <a:sym typeface="Arial"/>
              </a:rPr>
              <a:t>2020-1-SK01-KA226-SCH-094350</a:t>
            </a:r>
            <a:endParaRPr/>
          </a:p>
        </p:txBody>
      </p:sp>
      <p:pic>
        <p:nvPicPr>
          <p:cNvPr id="95" name="Google Shape;95;p3"/>
          <p:cNvPicPr preferRelativeResize="0"/>
          <p:nvPr/>
        </p:nvPicPr>
        <p:blipFill rotWithShape="1">
          <a:blip r:embed="rId3">
            <a:alphaModFix/>
          </a:blip>
          <a:srcRect b="0" l="0" r="0" t="0"/>
          <a:stretch/>
        </p:blipFill>
        <p:spPr>
          <a:xfrm>
            <a:off x="298450" y="357188"/>
            <a:ext cx="3181350" cy="701675"/>
          </a:xfrm>
          <a:prstGeom prst="rect">
            <a:avLst/>
          </a:prstGeom>
          <a:noFill/>
          <a:ln>
            <a:noFill/>
          </a:ln>
        </p:spPr>
      </p:pic>
      <p:grpSp>
        <p:nvGrpSpPr>
          <p:cNvPr id="96" name="Google Shape;96;p3"/>
          <p:cNvGrpSpPr/>
          <p:nvPr/>
        </p:nvGrpSpPr>
        <p:grpSpPr>
          <a:xfrm>
            <a:off x="3275013" y="2066925"/>
            <a:ext cx="296862" cy="252413"/>
            <a:chOff x="1934025" y="1001650"/>
            <a:chExt cx="415300" cy="355600"/>
          </a:xfrm>
        </p:grpSpPr>
        <p:sp>
          <p:nvSpPr>
            <p:cNvPr id="97" name="Google Shape;97;p3"/>
            <p:cNvSpPr/>
            <p:nvPr/>
          </p:nvSpPr>
          <p:spPr>
            <a:xfrm>
              <a:off x="1934025" y="1303650"/>
              <a:ext cx="207650" cy="53600"/>
            </a:xfrm>
            <a:custGeom>
              <a:rect b="b" l="l" r="r" t="t"/>
              <a:pathLst>
                <a:path extrusionOk="0" fill="none" h="2144" w="8306">
                  <a:moveTo>
                    <a:pt x="1" y="0"/>
                  </a:moveTo>
                  <a:lnTo>
                    <a:pt x="1" y="487"/>
                  </a:lnTo>
                  <a:lnTo>
                    <a:pt x="25" y="633"/>
                  </a:lnTo>
                  <a:lnTo>
                    <a:pt x="74" y="755"/>
                  </a:lnTo>
                  <a:lnTo>
                    <a:pt x="147" y="853"/>
                  </a:lnTo>
                  <a:lnTo>
                    <a:pt x="245" y="950"/>
                  </a:lnTo>
                  <a:lnTo>
                    <a:pt x="391" y="1023"/>
                  </a:lnTo>
                  <a:lnTo>
                    <a:pt x="561" y="1047"/>
                  </a:lnTo>
                  <a:lnTo>
                    <a:pt x="732" y="1023"/>
                  </a:lnTo>
                  <a:lnTo>
                    <a:pt x="1292" y="853"/>
                  </a:lnTo>
                  <a:lnTo>
                    <a:pt x="1657" y="780"/>
                  </a:lnTo>
                  <a:lnTo>
                    <a:pt x="2071" y="682"/>
                  </a:lnTo>
                  <a:lnTo>
                    <a:pt x="2534" y="609"/>
                  </a:lnTo>
                  <a:lnTo>
                    <a:pt x="3021" y="560"/>
                  </a:lnTo>
                  <a:lnTo>
                    <a:pt x="3581" y="512"/>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98" name="Google Shape;98;p3"/>
            <p:cNvSpPr/>
            <p:nvPr/>
          </p:nvSpPr>
          <p:spPr>
            <a:xfrm>
              <a:off x="2141650" y="1303650"/>
              <a:ext cx="207675" cy="53600"/>
            </a:xfrm>
            <a:custGeom>
              <a:rect b="b" l="l" r="r" t="t"/>
              <a:pathLst>
                <a:path extrusionOk="0" fill="none" h="2144" w="8307">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726" y="512"/>
                  </a:lnTo>
                  <a:lnTo>
                    <a:pt x="5286" y="560"/>
                  </a:lnTo>
                  <a:lnTo>
                    <a:pt x="5773" y="609"/>
                  </a:lnTo>
                  <a:lnTo>
                    <a:pt x="6236" y="682"/>
                  </a:lnTo>
                  <a:lnTo>
                    <a:pt x="6650" y="780"/>
                  </a:lnTo>
                  <a:lnTo>
                    <a:pt x="7015" y="853"/>
                  </a:lnTo>
                  <a:lnTo>
                    <a:pt x="7575" y="1023"/>
                  </a:lnTo>
                  <a:lnTo>
                    <a:pt x="7746" y="1047"/>
                  </a:lnTo>
                  <a:lnTo>
                    <a:pt x="7916" y="1023"/>
                  </a:lnTo>
                  <a:lnTo>
                    <a:pt x="8062" y="950"/>
                  </a:lnTo>
                  <a:lnTo>
                    <a:pt x="8160" y="853"/>
                  </a:lnTo>
                  <a:lnTo>
                    <a:pt x="8233" y="755"/>
                  </a:lnTo>
                  <a:lnTo>
                    <a:pt x="8282" y="633"/>
                  </a:lnTo>
                  <a:lnTo>
                    <a:pt x="8306" y="487"/>
                  </a:lnTo>
                  <a:lnTo>
                    <a:pt x="8306"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99" name="Google Shape;99;p3"/>
            <p:cNvSpPr/>
            <p:nvPr/>
          </p:nvSpPr>
          <p:spPr>
            <a:xfrm>
              <a:off x="1934025" y="1001650"/>
              <a:ext cx="207650" cy="331250"/>
            </a:xfrm>
            <a:custGeom>
              <a:rect b="b" l="l" r="r" t="t"/>
              <a:pathLst>
                <a:path extrusionOk="0" fill="none" h="13250" w="8306">
                  <a:moveTo>
                    <a:pt x="8306" y="2192"/>
                  </a:move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3581" y="11617"/>
                  </a:lnTo>
                  <a:lnTo>
                    <a:pt x="3021" y="11666"/>
                  </a:lnTo>
                  <a:lnTo>
                    <a:pt x="2534" y="11715"/>
                  </a:lnTo>
                  <a:lnTo>
                    <a:pt x="2071" y="11788"/>
                  </a:lnTo>
                  <a:lnTo>
                    <a:pt x="1657" y="11885"/>
                  </a:lnTo>
                  <a:lnTo>
                    <a:pt x="1292" y="11958"/>
                  </a:lnTo>
                  <a:lnTo>
                    <a:pt x="732" y="12129"/>
                  </a:lnTo>
                  <a:lnTo>
                    <a:pt x="561" y="12153"/>
                  </a:lnTo>
                  <a:lnTo>
                    <a:pt x="391" y="12129"/>
                  </a:lnTo>
                  <a:lnTo>
                    <a:pt x="245" y="12056"/>
                  </a:lnTo>
                  <a:lnTo>
                    <a:pt x="147" y="11958"/>
                  </a:lnTo>
                  <a:lnTo>
                    <a:pt x="74" y="11861"/>
                  </a:lnTo>
                  <a:lnTo>
                    <a:pt x="25" y="11739"/>
                  </a:lnTo>
                  <a:lnTo>
                    <a:pt x="1" y="11593"/>
                  </a:lnTo>
                  <a:lnTo>
                    <a:pt x="1" y="1656"/>
                  </a:lnTo>
                  <a:lnTo>
                    <a:pt x="25" y="1534"/>
                  </a:lnTo>
                  <a:lnTo>
                    <a:pt x="50" y="1437"/>
                  </a:lnTo>
                  <a:lnTo>
                    <a:pt x="123" y="1315"/>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136" y="1802"/>
                  </a:lnTo>
                  <a:lnTo>
                    <a:pt x="8209" y="1875"/>
                  </a:lnTo>
                  <a:lnTo>
                    <a:pt x="8257" y="1973"/>
                  </a:lnTo>
                  <a:lnTo>
                    <a:pt x="8306" y="2095"/>
                  </a:lnTo>
                  <a:lnTo>
                    <a:pt x="8306"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0" name="Google Shape;100;p3"/>
            <p:cNvSpPr/>
            <p:nvPr/>
          </p:nvSpPr>
          <p:spPr>
            <a:xfrm>
              <a:off x="2141650" y="1001650"/>
              <a:ext cx="207675" cy="331250"/>
            </a:xfrm>
            <a:custGeom>
              <a:rect b="b" l="l" r="r" t="t"/>
              <a:pathLst>
                <a:path extrusionOk="0" fill="none" h="13250" w="8307">
                  <a:moveTo>
                    <a:pt x="1" y="2192"/>
                  </a:move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726" y="11617"/>
                  </a:lnTo>
                  <a:lnTo>
                    <a:pt x="5286" y="11666"/>
                  </a:lnTo>
                  <a:lnTo>
                    <a:pt x="5773" y="11715"/>
                  </a:lnTo>
                  <a:lnTo>
                    <a:pt x="6236" y="11788"/>
                  </a:lnTo>
                  <a:lnTo>
                    <a:pt x="6650" y="11885"/>
                  </a:lnTo>
                  <a:lnTo>
                    <a:pt x="7015" y="11958"/>
                  </a:lnTo>
                  <a:lnTo>
                    <a:pt x="7575" y="12129"/>
                  </a:lnTo>
                  <a:lnTo>
                    <a:pt x="7746" y="12153"/>
                  </a:lnTo>
                  <a:lnTo>
                    <a:pt x="7916" y="12129"/>
                  </a:lnTo>
                  <a:lnTo>
                    <a:pt x="8062" y="12056"/>
                  </a:lnTo>
                  <a:lnTo>
                    <a:pt x="8160" y="11958"/>
                  </a:lnTo>
                  <a:lnTo>
                    <a:pt x="8233" y="11861"/>
                  </a:lnTo>
                  <a:lnTo>
                    <a:pt x="8282" y="11739"/>
                  </a:lnTo>
                  <a:lnTo>
                    <a:pt x="8306" y="11593"/>
                  </a:lnTo>
                  <a:lnTo>
                    <a:pt x="8306" y="1656"/>
                  </a:lnTo>
                  <a:lnTo>
                    <a:pt x="8282" y="1534"/>
                  </a:lnTo>
                  <a:lnTo>
                    <a:pt x="8257" y="1437"/>
                  </a:lnTo>
                  <a:lnTo>
                    <a:pt x="8184" y="1315"/>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171" y="1802"/>
                  </a:lnTo>
                  <a:lnTo>
                    <a:pt x="98" y="1875"/>
                  </a:lnTo>
                  <a:lnTo>
                    <a:pt x="50" y="1973"/>
                  </a:lnTo>
                  <a:lnTo>
                    <a:pt x="1" y="2095"/>
                  </a:lnTo>
                  <a:lnTo>
                    <a:pt x="1"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grpSp>
      <p:grpSp>
        <p:nvGrpSpPr>
          <p:cNvPr id="101" name="Google Shape;101;p3"/>
          <p:cNvGrpSpPr/>
          <p:nvPr/>
        </p:nvGrpSpPr>
        <p:grpSpPr>
          <a:xfrm>
            <a:off x="1579563" y="1462088"/>
            <a:ext cx="296862" cy="252412"/>
            <a:chOff x="1934025" y="1001650"/>
            <a:chExt cx="415300" cy="355600"/>
          </a:xfrm>
        </p:grpSpPr>
        <p:sp>
          <p:nvSpPr>
            <p:cNvPr id="102" name="Google Shape;102;p3"/>
            <p:cNvSpPr/>
            <p:nvPr/>
          </p:nvSpPr>
          <p:spPr>
            <a:xfrm>
              <a:off x="1934025" y="1303650"/>
              <a:ext cx="207650" cy="53600"/>
            </a:xfrm>
            <a:custGeom>
              <a:rect b="b" l="l" r="r" t="t"/>
              <a:pathLst>
                <a:path extrusionOk="0" fill="none" h="2144" w="8306">
                  <a:moveTo>
                    <a:pt x="1" y="0"/>
                  </a:moveTo>
                  <a:lnTo>
                    <a:pt x="1" y="487"/>
                  </a:lnTo>
                  <a:lnTo>
                    <a:pt x="25" y="633"/>
                  </a:lnTo>
                  <a:lnTo>
                    <a:pt x="74" y="755"/>
                  </a:lnTo>
                  <a:lnTo>
                    <a:pt x="147" y="853"/>
                  </a:lnTo>
                  <a:lnTo>
                    <a:pt x="245" y="950"/>
                  </a:lnTo>
                  <a:lnTo>
                    <a:pt x="391" y="1023"/>
                  </a:lnTo>
                  <a:lnTo>
                    <a:pt x="561" y="1047"/>
                  </a:lnTo>
                  <a:lnTo>
                    <a:pt x="732" y="1023"/>
                  </a:lnTo>
                  <a:lnTo>
                    <a:pt x="1292" y="853"/>
                  </a:lnTo>
                  <a:lnTo>
                    <a:pt x="1657" y="780"/>
                  </a:lnTo>
                  <a:lnTo>
                    <a:pt x="2071" y="682"/>
                  </a:lnTo>
                  <a:lnTo>
                    <a:pt x="2534" y="609"/>
                  </a:lnTo>
                  <a:lnTo>
                    <a:pt x="3021" y="560"/>
                  </a:lnTo>
                  <a:lnTo>
                    <a:pt x="3581" y="512"/>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3" name="Google Shape;103;p3"/>
            <p:cNvSpPr/>
            <p:nvPr/>
          </p:nvSpPr>
          <p:spPr>
            <a:xfrm>
              <a:off x="2141650" y="1303650"/>
              <a:ext cx="207675" cy="53600"/>
            </a:xfrm>
            <a:custGeom>
              <a:rect b="b" l="l" r="r" t="t"/>
              <a:pathLst>
                <a:path extrusionOk="0" fill="none" h="2144" w="8307">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726" y="512"/>
                  </a:lnTo>
                  <a:lnTo>
                    <a:pt x="5286" y="560"/>
                  </a:lnTo>
                  <a:lnTo>
                    <a:pt x="5773" y="609"/>
                  </a:lnTo>
                  <a:lnTo>
                    <a:pt x="6236" y="682"/>
                  </a:lnTo>
                  <a:lnTo>
                    <a:pt x="6650" y="780"/>
                  </a:lnTo>
                  <a:lnTo>
                    <a:pt x="7015" y="853"/>
                  </a:lnTo>
                  <a:lnTo>
                    <a:pt x="7575" y="1023"/>
                  </a:lnTo>
                  <a:lnTo>
                    <a:pt x="7746" y="1047"/>
                  </a:lnTo>
                  <a:lnTo>
                    <a:pt x="7916" y="1023"/>
                  </a:lnTo>
                  <a:lnTo>
                    <a:pt x="8062" y="950"/>
                  </a:lnTo>
                  <a:lnTo>
                    <a:pt x="8160" y="853"/>
                  </a:lnTo>
                  <a:lnTo>
                    <a:pt x="8233" y="755"/>
                  </a:lnTo>
                  <a:lnTo>
                    <a:pt x="8282" y="633"/>
                  </a:lnTo>
                  <a:lnTo>
                    <a:pt x="8306" y="487"/>
                  </a:lnTo>
                  <a:lnTo>
                    <a:pt x="8306"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4" name="Google Shape;104;p3"/>
            <p:cNvSpPr/>
            <p:nvPr/>
          </p:nvSpPr>
          <p:spPr>
            <a:xfrm>
              <a:off x="1934025" y="1001650"/>
              <a:ext cx="207650" cy="331250"/>
            </a:xfrm>
            <a:custGeom>
              <a:rect b="b" l="l" r="r" t="t"/>
              <a:pathLst>
                <a:path extrusionOk="0" fill="none" h="13250" w="8306">
                  <a:moveTo>
                    <a:pt x="8306" y="2192"/>
                  </a:move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3581" y="11617"/>
                  </a:lnTo>
                  <a:lnTo>
                    <a:pt x="3021" y="11666"/>
                  </a:lnTo>
                  <a:lnTo>
                    <a:pt x="2534" y="11715"/>
                  </a:lnTo>
                  <a:lnTo>
                    <a:pt x="2071" y="11788"/>
                  </a:lnTo>
                  <a:lnTo>
                    <a:pt x="1657" y="11885"/>
                  </a:lnTo>
                  <a:lnTo>
                    <a:pt x="1292" y="11958"/>
                  </a:lnTo>
                  <a:lnTo>
                    <a:pt x="732" y="12129"/>
                  </a:lnTo>
                  <a:lnTo>
                    <a:pt x="561" y="12153"/>
                  </a:lnTo>
                  <a:lnTo>
                    <a:pt x="391" y="12129"/>
                  </a:lnTo>
                  <a:lnTo>
                    <a:pt x="245" y="12056"/>
                  </a:lnTo>
                  <a:lnTo>
                    <a:pt x="147" y="11958"/>
                  </a:lnTo>
                  <a:lnTo>
                    <a:pt x="74" y="11861"/>
                  </a:lnTo>
                  <a:lnTo>
                    <a:pt x="25" y="11739"/>
                  </a:lnTo>
                  <a:lnTo>
                    <a:pt x="1" y="11593"/>
                  </a:lnTo>
                  <a:lnTo>
                    <a:pt x="1" y="1656"/>
                  </a:lnTo>
                  <a:lnTo>
                    <a:pt x="25" y="1534"/>
                  </a:lnTo>
                  <a:lnTo>
                    <a:pt x="50" y="1437"/>
                  </a:lnTo>
                  <a:lnTo>
                    <a:pt x="123" y="1315"/>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136" y="1802"/>
                  </a:lnTo>
                  <a:lnTo>
                    <a:pt x="8209" y="1875"/>
                  </a:lnTo>
                  <a:lnTo>
                    <a:pt x="8257" y="1973"/>
                  </a:lnTo>
                  <a:lnTo>
                    <a:pt x="8306" y="2095"/>
                  </a:lnTo>
                  <a:lnTo>
                    <a:pt x="8306"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5" name="Google Shape;105;p3"/>
            <p:cNvSpPr/>
            <p:nvPr/>
          </p:nvSpPr>
          <p:spPr>
            <a:xfrm>
              <a:off x="2141650" y="1001650"/>
              <a:ext cx="207675" cy="331250"/>
            </a:xfrm>
            <a:custGeom>
              <a:rect b="b" l="l" r="r" t="t"/>
              <a:pathLst>
                <a:path extrusionOk="0" fill="none" h="13250" w="8307">
                  <a:moveTo>
                    <a:pt x="1" y="2192"/>
                  </a:move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726" y="11617"/>
                  </a:lnTo>
                  <a:lnTo>
                    <a:pt x="5286" y="11666"/>
                  </a:lnTo>
                  <a:lnTo>
                    <a:pt x="5773" y="11715"/>
                  </a:lnTo>
                  <a:lnTo>
                    <a:pt x="6236" y="11788"/>
                  </a:lnTo>
                  <a:lnTo>
                    <a:pt x="6650" y="11885"/>
                  </a:lnTo>
                  <a:lnTo>
                    <a:pt x="7015" y="11958"/>
                  </a:lnTo>
                  <a:lnTo>
                    <a:pt x="7575" y="12129"/>
                  </a:lnTo>
                  <a:lnTo>
                    <a:pt x="7746" y="12153"/>
                  </a:lnTo>
                  <a:lnTo>
                    <a:pt x="7916" y="12129"/>
                  </a:lnTo>
                  <a:lnTo>
                    <a:pt x="8062" y="12056"/>
                  </a:lnTo>
                  <a:lnTo>
                    <a:pt x="8160" y="11958"/>
                  </a:lnTo>
                  <a:lnTo>
                    <a:pt x="8233" y="11861"/>
                  </a:lnTo>
                  <a:lnTo>
                    <a:pt x="8282" y="11739"/>
                  </a:lnTo>
                  <a:lnTo>
                    <a:pt x="8306" y="11593"/>
                  </a:lnTo>
                  <a:lnTo>
                    <a:pt x="8306" y="1656"/>
                  </a:lnTo>
                  <a:lnTo>
                    <a:pt x="8282" y="1534"/>
                  </a:lnTo>
                  <a:lnTo>
                    <a:pt x="8257" y="1437"/>
                  </a:lnTo>
                  <a:lnTo>
                    <a:pt x="8184" y="1315"/>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171" y="1802"/>
                  </a:lnTo>
                  <a:lnTo>
                    <a:pt x="98" y="1875"/>
                  </a:lnTo>
                  <a:lnTo>
                    <a:pt x="50" y="1973"/>
                  </a:lnTo>
                  <a:lnTo>
                    <a:pt x="1" y="2095"/>
                  </a:lnTo>
                  <a:lnTo>
                    <a:pt x="1"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grpSp>
      <p:grpSp>
        <p:nvGrpSpPr>
          <p:cNvPr id="106" name="Google Shape;106;p3"/>
          <p:cNvGrpSpPr/>
          <p:nvPr/>
        </p:nvGrpSpPr>
        <p:grpSpPr>
          <a:xfrm>
            <a:off x="3233738" y="2816225"/>
            <a:ext cx="296862" cy="252413"/>
            <a:chOff x="1934025" y="1001650"/>
            <a:chExt cx="415300" cy="355600"/>
          </a:xfrm>
        </p:grpSpPr>
        <p:sp>
          <p:nvSpPr>
            <p:cNvPr id="107" name="Google Shape;107;p3"/>
            <p:cNvSpPr/>
            <p:nvPr/>
          </p:nvSpPr>
          <p:spPr>
            <a:xfrm>
              <a:off x="1934025" y="1303650"/>
              <a:ext cx="207650" cy="53600"/>
            </a:xfrm>
            <a:custGeom>
              <a:rect b="b" l="l" r="r" t="t"/>
              <a:pathLst>
                <a:path extrusionOk="0" fill="none" h="2144" w="8306">
                  <a:moveTo>
                    <a:pt x="1" y="0"/>
                  </a:moveTo>
                  <a:lnTo>
                    <a:pt x="1" y="487"/>
                  </a:lnTo>
                  <a:lnTo>
                    <a:pt x="25" y="633"/>
                  </a:lnTo>
                  <a:lnTo>
                    <a:pt x="74" y="755"/>
                  </a:lnTo>
                  <a:lnTo>
                    <a:pt x="147" y="853"/>
                  </a:lnTo>
                  <a:lnTo>
                    <a:pt x="245" y="950"/>
                  </a:lnTo>
                  <a:lnTo>
                    <a:pt x="391" y="1023"/>
                  </a:lnTo>
                  <a:lnTo>
                    <a:pt x="561" y="1047"/>
                  </a:lnTo>
                  <a:lnTo>
                    <a:pt x="732" y="1023"/>
                  </a:lnTo>
                  <a:lnTo>
                    <a:pt x="1292" y="853"/>
                  </a:lnTo>
                  <a:lnTo>
                    <a:pt x="1657" y="780"/>
                  </a:lnTo>
                  <a:lnTo>
                    <a:pt x="2071" y="682"/>
                  </a:lnTo>
                  <a:lnTo>
                    <a:pt x="2534" y="609"/>
                  </a:lnTo>
                  <a:lnTo>
                    <a:pt x="3021" y="560"/>
                  </a:lnTo>
                  <a:lnTo>
                    <a:pt x="3581" y="512"/>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8" name="Google Shape;108;p3"/>
            <p:cNvSpPr/>
            <p:nvPr/>
          </p:nvSpPr>
          <p:spPr>
            <a:xfrm>
              <a:off x="2141650" y="1303650"/>
              <a:ext cx="207675" cy="53600"/>
            </a:xfrm>
            <a:custGeom>
              <a:rect b="b" l="l" r="r" t="t"/>
              <a:pathLst>
                <a:path extrusionOk="0" fill="none" h="2144" w="8307">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726" y="512"/>
                  </a:lnTo>
                  <a:lnTo>
                    <a:pt x="5286" y="560"/>
                  </a:lnTo>
                  <a:lnTo>
                    <a:pt x="5773" y="609"/>
                  </a:lnTo>
                  <a:lnTo>
                    <a:pt x="6236" y="682"/>
                  </a:lnTo>
                  <a:lnTo>
                    <a:pt x="6650" y="780"/>
                  </a:lnTo>
                  <a:lnTo>
                    <a:pt x="7015" y="853"/>
                  </a:lnTo>
                  <a:lnTo>
                    <a:pt x="7575" y="1023"/>
                  </a:lnTo>
                  <a:lnTo>
                    <a:pt x="7746" y="1047"/>
                  </a:lnTo>
                  <a:lnTo>
                    <a:pt x="7916" y="1023"/>
                  </a:lnTo>
                  <a:lnTo>
                    <a:pt x="8062" y="950"/>
                  </a:lnTo>
                  <a:lnTo>
                    <a:pt x="8160" y="853"/>
                  </a:lnTo>
                  <a:lnTo>
                    <a:pt x="8233" y="755"/>
                  </a:lnTo>
                  <a:lnTo>
                    <a:pt x="8282" y="633"/>
                  </a:lnTo>
                  <a:lnTo>
                    <a:pt x="8306" y="487"/>
                  </a:lnTo>
                  <a:lnTo>
                    <a:pt x="8306"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09" name="Google Shape;109;p3"/>
            <p:cNvSpPr/>
            <p:nvPr/>
          </p:nvSpPr>
          <p:spPr>
            <a:xfrm>
              <a:off x="1934025" y="1001650"/>
              <a:ext cx="207650" cy="331250"/>
            </a:xfrm>
            <a:custGeom>
              <a:rect b="b" l="l" r="r" t="t"/>
              <a:pathLst>
                <a:path extrusionOk="0" fill="none" h="13250" w="8306">
                  <a:moveTo>
                    <a:pt x="8306" y="2192"/>
                  </a:move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3581" y="11617"/>
                  </a:lnTo>
                  <a:lnTo>
                    <a:pt x="3021" y="11666"/>
                  </a:lnTo>
                  <a:lnTo>
                    <a:pt x="2534" y="11715"/>
                  </a:lnTo>
                  <a:lnTo>
                    <a:pt x="2071" y="11788"/>
                  </a:lnTo>
                  <a:lnTo>
                    <a:pt x="1657" y="11885"/>
                  </a:lnTo>
                  <a:lnTo>
                    <a:pt x="1292" y="11958"/>
                  </a:lnTo>
                  <a:lnTo>
                    <a:pt x="732" y="12129"/>
                  </a:lnTo>
                  <a:lnTo>
                    <a:pt x="561" y="12153"/>
                  </a:lnTo>
                  <a:lnTo>
                    <a:pt x="391" y="12129"/>
                  </a:lnTo>
                  <a:lnTo>
                    <a:pt x="245" y="12056"/>
                  </a:lnTo>
                  <a:lnTo>
                    <a:pt x="147" y="11958"/>
                  </a:lnTo>
                  <a:lnTo>
                    <a:pt x="74" y="11861"/>
                  </a:lnTo>
                  <a:lnTo>
                    <a:pt x="25" y="11739"/>
                  </a:lnTo>
                  <a:lnTo>
                    <a:pt x="1" y="11593"/>
                  </a:lnTo>
                  <a:lnTo>
                    <a:pt x="1" y="1656"/>
                  </a:lnTo>
                  <a:lnTo>
                    <a:pt x="25" y="1534"/>
                  </a:lnTo>
                  <a:lnTo>
                    <a:pt x="50" y="1437"/>
                  </a:lnTo>
                  <a:lnTo>
                    <a:pt x="123" y="1315"/>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136" y="1802"/>
                  </a:lnTo>
                  <a:lnTo>
                    <a:pt x="8209" y="1875"/>
                  </a:lnTo>
                  <a:lnTo>
                    <a:pt x="8257" y="1973"/>
                  </a:lnTo>
                  <a:lnTo>
                    <a:pt x="8306" y="2095"/>
                  </a:lnTo>
                  <a:lnTo>
                    <a:pt x="8306"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0" name="Google Shape;110;p3"/>
            <p:cNvSpPr/>
            <p:nvPr/>
          </p:nvSpPr>
          <p:spPr>
            <a:xfrm>
              <a:off x="2141650" y="1001650"/>
              <a:ext cx="207675" cy="331250"/>
            </a:xfrm>
            <a:custGeom>
              <a:rect b="b" l="l" r="r" t="t"/>
              <a:pathLst>
                <a:path extrusionOk="0" fill="none" h="13250" w="8307">
                  <a:moveTo>
                    <a:pt x="1" y="2192"/>
                  </a:move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726" y="11617"/>
                  </a:lnTo>
                  <a:lnTo>
                    <a:pt x="5286" y="11666"/>
                  </a:lnTo>
                  <a:lnTo>
                    <a:pt x="5773" y="11715"/>
                  </a:lnTo>
                  <a:lnTo>
                    <a:pt x="6236" y="11788"/>
                  </a:lnTo>
                  <a:lnTo>
                    <a:pt x="6650" y="11885"/>
                  </a:lnTo>
                  <a:lnTo>
                    <a:pt x="7015" y="11958"/>
                  </a:lnTo>
                  <a:lnTo>
                    <a:pt x="7575" y="12129"/>
                  </a:lnTo>
                  <a:lnTo>
                    <a:pt x="7746" y="12153"/>
                  </a:lnTo>
                  <a:lnTo>
                    <a:pt x="7916" y="12129"/>
                  </a:lnTo>
                  <a:lnTo>
                    <a:pt x="8062" y="12056"/>
                  </a:lnTo>
                  <a:lnTo>
                    <a:pt x="8160" y="11958"/>
                  </a:lnTo>
                  <a:lnTo>
                    <a:pt x="8233" y="11861"/>
                  </a:lnTo>
                  <a:lnTo>
                    <a:pt x="8282" y="11739"/>
                  </a:lnTo>
                  <a:lnTo>
                    <a:pt x="8306" y="11593"/>
                  </a:lnTo>
                  <a:lnTo>
                    <a:pt x="8306" y="1656"/>
                  </a:lnTo>
                  <a:lnTo>
                    <a:pt x="8282" y="1534"/>
                  </a:lnTo>
                  <a:lnTo>
                    <a:pt x="8257" y="1437"/>
                  </a:lnTo>
                  <a:lnTo>
                    <a:pt x="8184" y="1315"/>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171" y="1802"/>
                  </a:lnTo>
                  <a:lnTo>
                    <a:pt x="98" y="1875"/>
                  </a:lnTo>
                  <a:lnTo>
                    <a:pt x="50" y="1973"/>
                  </a:lnTo>
                  <a:lnTo>
                    <a:pt x="1" y="2095"/>
                  </a:lnTo>
                  <a:lnTo>
                    <a:pt x="1"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grpSp>
      <p:grpSp>
        <p:nvGrpSpPr>
          <p:cNvPr id="111" name="Google Shape;111;p3"/>
          <p:cNvGrpSpPr/>
          <p:nvPr/>
        </p:nvGrpSpPr>
        <p:grpSpPr>
          <a:xfrm>
            <a:off x="3233738" y="3613150"/>
            <a:ext cx="296862" cy="252413"/>
            <a:chOff x="1934025" y="1001650"/>
            <a:chExt cx="415300" cy="355600"/>
          </a:xfrm>
        </p:grpSpPr>
        <p:sp>
          <p:nvSpPr>
            <p:cNvPr id="112" name="Google Shape;112;p3"/>
            <p:cNvSpPr/>
            <p:nvPr/>
          </p:nvSpPr>
          <p:spPr>
            <a:xfrm>
              <a:off x="1934025" y="1303650"/>
              <a:ext cx="207650" cy="53600"/>
            </a:xfrm>
            <a:custGeom>
              <a:rect b="b" l="l" r="r" t="t"/>
              <a:pathLst>
                <a:path extrusionOk="0" fill="none" h="2144" w="8306">
                  <a:moveTo>
                    <a:pt x="1" y="0"/>
                  </a:moveTo>
                  <a:lnTo>
                    <a:pt x="1" y="487"/>
                  </a:lnTo>
                  <a:lnTo>
                    <a:pt x="25" y="633"/>
                  </a:lnTo>
                  <a:lnTo>
                    <a:pt x="74" y="755"/>
                  </a:lnTo>
                  <a:lnTo>
                    <a:pt x="147" y="853"/>
                  </a:lnTo>
                  <a:lnTo>
                    <a:pt x="245" y="950"/>
                  </a:lnTo>
                  <a:lnTo>
                    <a:pt x="391" y="1023"/>
                  </a:lnTo>
                  <a:lnTo>
                    <a:pt x="561" y="1047"/>
                  </a:lnTo>
                  <a:lnTo>
                    <a:pt x="732" y="1023"/>
                  </a:lnTo>
                  <a:lnTo>
                    <a:pt x="1292" y="853"/>
                  </a:lnTo>
                  <a:lnTo>
                    <a:pt x="1657" y="780"/>
                  </a:lnTo>
                  <a:lnTo>
                    <a:pt x="2071" y="682"/>
                  </a:lnTo>
                  <a:lnTo>
                    <a:pt x="2534" y="609"/>
                  </a:lnTo>
                  <a:lnTo>
                    <a:pt x="3021" y="560"/>
                  </a:lnTo>
                  <a:lnTo>
                    <a:pt x="3581" y="512"/>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3" name="Google Shape;113;p3"/>
            <p:cNvSpPr/>
            <p:nvPr/>
          </p:nvSpPr>
          <p:spPr>
            <a:xfrm>
              <a:off x="2141650" y="1303650"/>
              <a:ext cx="207675" cy="53600"/>
            </a:xfrm>
            <a:custGeom>
              <a:rect b="b" l="l" r="r" t="t"/>
              <a:pathLst>
                <a:path extrusionOk="0" fill="none" h="2144" w="8307">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726" y="512"/>
                  </a:lnTo>
                  <a:lnTo>
                    <a:pt x="5286" y="560"/>
                  </a:lnTo>
                  <a:lnTo>
                    <a:pt x="5773" y="609"/>
                  </a:lnTo>
                  <a:lnTo>
                    <a:pt x="6236" y="682"/>
                  </a:lnTo>
                  <a:lnTo>
                    <a:pt x="6650" y="780"/>
                  </a:lnTo>
                  <a:lnTo>
                    <a:pt x="7015" y="853"/>
                  </a:lnTo>
                  <a:lnTo>
                    <a:pt x="7575" y="1023"/>
                  </a:lnTo>
                  <a:lnTo>
                    <a:pt x="7746" y="1047"/>
                  </a:lnTo>
                  <a:lnTo>
                    <a:pt x="7916" y="1023"/>
                  </a:lnTo>
                  <a:lnTo>
                    <a:pt x="8062" y="950"/>
                  </a:lnTo>
                  <a:lnTo>
                    <a:pt x="8160" y="853"/>
                  </a:lnTo>
                  <a:lnTo>
                    <a:pt x="8233" y="755"/>
                  </a:lnTo>
                  <a:lnTo>
                    <a:pt x="8282" y="633"/>
                  </a:lnTo>
                  <a:lnTo>
                    <a:pt x="8306" y="487"/>
                  </a:lnTo>
                  <a:lnTo>
                    <a:pt x="8306"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4" name="Google Shape;114;p3"/>
            <p:cNvSpPr/>
            <p:nvPr/>
          </p:nvSpPr>
          <p:spPr>
            <a:xfrm>
              <a:off x="1934025" y="1001650"/>
              <a:ext cx="207650" cy="331250"/>
            </a:xfrm>
            <a:custGeom>
              <a:rect b="b" l="l" r="r" t="t"/>
              <a:pathLst>
                <a:path extrusionOk="0" fill="none" h="13250" w="8306">
                  <a:moveTo>
                    <a:pt x="8306" y="2192"/>
                  </a:move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3581" y="11617"/>
                  </a:lnTo>
                  <a:lnTo>
                    <a:pt x="3021" y="11666"/>
                  </a:lnTo>
                  <a:lnTo>
                    <a:pt x="2534" y="11715"/>
                  </a:lnTo>
                  <a:lnTo>
                    <a:pt x="2071" y="11788"/>
                  </a:lnTo>
                  <a:lnTo>
                    <a:pt x="1657" y="11885"/>
                  </a:lnTo>
                  <a:lnTo>
                    <a:pt x="1292" y="11958"/>
                  </a:lnTo>
                  <a:lnTo>
                    <a:pt x="732" y="12129"/>
                  </a:lnTo>
                  <a:lnTo>
                    <a:pt x="561" y="12153"/>
                  </a:lnTo>
                  <a:lnTo>
                    <a:pt x="391" y="12129"/>
                  </a:lnTo>
                  <a:lnTo>
                    <a:pt x="245" y="12056"/>
                  </a:lnTo>
                  <a:lnTo>
                    <a:pt x="147" y="11958"/>
                  </a:lnTo>
                  <a:lnTo>
                    <a:pt x="74" y="11861"/>
                  </a:lnTo>
                  <a:lnTo>
                    <a:pt x="25" y="11739"/>
                  </a:lnTo>
                  <a:lnTo>
                    <a:pt x="1" y="11593"/>
                  </a:lnTo>
                  <a:lnTo>
                    <a:pt x="1" y="1656"/>
                  </a:lnTo>
                  <a:lnTo>
                    <a:pt x="25" y="1534"/>
                  </a:lnTo>
                  <a:lnTo>
                    <a:pt x="50" y="1437"/>
                  </a:lnTo>
                  <a:lnTo>
                    <a:pt x="123" y="1315"/>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136" y="1802"/>
                  </a:lnTo>
                  <a:lnTo>
                    <a:pt x="8209" y="1875"/>
                  </a:lnTo>
                  <a:lnTo>
                    <a:pt x="8257" y="1973"/>
                  </a:lnTo>
                  <a:lnTo>
                    <a:pt x="8306" y="2095"/>
                  </a:lnTo>
                  <a:lnTo>
                    <a:pt x="8306"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5" name="Google Shape;115;p3"/>
            <p:cNvSpPr/>
            <p:nvPr/>
          </p:nvSpPr>
          <p:spPr>
            <a:xfrm>
              <a:off x="2141650" y="1001650"/>
              <a:ext cx="207675" cy="331250"/>
            </a:xfrm>
            <a:custGeom>
              <a:rect b="b" l="l" r="r" t="t"/>
              <a:pathLst>
                <a:path extrusionOk="0" fill="none" h="13250" w="8307">
                  <a:moveTo>
                    <a:pt x="1" y="2192"/>
                  </a:move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726" y="11617"/>
                  </a:lnTo>
                  <a:lnTo>
                    <a:pt x="5286" y="11666"/>
                  </a:lnTo>
                  <a:lnTo>
                    <a:pt x="5773" y="11715"/>
                  </a:lnTo>
                  <a:lnTo>
                    <a:pt x="6236" y="11788"/>
                  </a:lnTo>
                  <a:lnTo>
                    <a:pt x="6650" y="11885"/>
                  </a:lnTo>
                  <a:lnTo>
                    <a:pt x="7015" y="11958"/>
                  </a:lnTo>
                  <a:lnTo>
                    <a:pt x="7575" y="12129"/>
                  </a:lnTo>
                  <a:lnTo>
                    <a:pt x="7746" y="12153"/>
                  </a:lnTo>
                  <a:lnTo>
                    <a:pt x="7916" y="12129"/>
                  </a:lnTo>
                  <a:lnTo>
                    <a:pt x="8062" y="12056"/>
                  </a:lnTo>
                  <a:lnTo>
                    <a:pt x="8160" y="11958"/>
                  </a:lnTo>
                  <a:lnTo>
                    <a:pt x="8233" y="11861"/>
                  </a:lnTo>
                  <a:lnTo>
                    <a:pt x="8282" y="11739"/>
                  </a:lnTo>
                  <a:lnTo>
                    <a:pt x="8306" y="11593"/>
                  </a:lnTo>
                  <a:lnTo>
                    <a:pt x="8306" y="1656"/>
                  </a:lnTo>
                  <a:lnTo>
                    <a:pt x="8282" y="1534"/>
                  </a:lnTo>
                  <a:lnTo>
                    <a:pt x="8257" y="1437"/>
                  </a:lnTo>
                  <a:lnTo>
                    <a:pt x="8184" y="1315"/>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171" y="1802"/>
                  </a:lnTo>
                  <a:lnTo>
                    <a:pt x="98" y="1875"/>
                  </a:lnTo>
                  <a:lnTo>
                    <a:pt x="50" y="1973"/>
                  </a:lnTo>
                  <a:lnTo>
                    <a:pt x="1" y="2095"/>
                  </a:lnTo>
                  <a:lnTo>
                    <a:pt x="1"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grpSp>
      <p:grpSp>
        <p:nvGrpSpPr>
          <p:cNvPr id="116" name="Google Shape;116;p3"/>
          <p:cNvGrpSpPr/>
          <p:nvPr/>
        </p:nvGrpSpPr>
        <p:grpSpPr>
          <a:xfrm>
            <a:off x="3221038" y="4389438"/>
            <a:ext cx="296862" cy="252412"/>
            <a:chOff x="1934025" y="1001650"/>
            <a:chExt cx="415300" cy="355600"/>
          </a:xfrm>
        </p:grpSpPr>
        <p:sp>
          <p:nvSpPr>
            <p:cNvPr id="117" name="Google Shape;117;p3"/>
            <p:cNvSpPr/>
            <p:nvPr/>
          </p:nvSpPr>
          <p:spPr>
            <a:xfrm>
              <a:off x="1934025" y="1303650"/>
              <a:ext cx="207650" cy="53600"/>
            </a:xfrm>
            <a:custGeom>
              <a:rect b="b" l="l" r="r" t="t"/>
              <a:pathLst>
                <a:path extrusionOk="0" fill="none" h="2144" w="8306">
                  <a:moveTo>
                    <a:pt x="1" y="0"/>
                  </a:moveTo>
                  <a:lnTo>
                    <a:pt x="1" y="487"/>
                  </a:lnTo>
                  <a:lnTo>
                    <a:pt x="25" y="633"/>
                  </a:lnTo>
                  <a:lnTo>
                    <a:pt x="74" y="755"/>
                  </a:lnTo>
                  <a:lnTo>
                    <a:pt x="147" y="853"/>
                  </a:lnTo>
                  <a:lnTo>
                    <a:pt x="245" y="950"/>
                  </a:lnTo>
                  <a:lnTo>
                    <a:pt x="391" y="1023"/>
                  </a:lnTo>
                  <a:lnTo>
                    <a:pt x="561" y="1047"/>
                  </a:lnTo>
                  <a:lnTo>
                    <a:pt x="732" y="1023"/>
                  </a:lnTo>
                  <a:lnTo>
                    <a:pt x="1292" y="853"/>
                  </a:lnTo>
                  <a:lnTo>
                    <a:pt x="1657" y="780"/>
                  </a:lnTo>
                  <a:lnTo>
                    <a:pt x="2071" y="682"/>
                  </a:lnTo>
                  <a:lnTo>
                    <a:pt x="2534" y="609"/>
                  </a:lnTo>
                  <a:lnTo>
                    <a:pt x="3021" y="560"/>
                  </a:lnTo>
                  <a:lnTo>
                    <a:pt x="3581" y="512"/>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8" name="Google Shape;118;p3"/>
            <p:cNvSpPr/>
            <p:nvPr/>
          </p:nvSpPr>
          <p:spPr>
            <a:xfrm>
              <a:off x="2141650" y="1303650"/>
              <a:ext cx="207675" cy="53600"/>
            </a:xfrm>
            <a:custGeom>
              <a:rect b="b" l="l" r="r" t="t"/>
              <a:pathLst>
                <a:path extrusionOk="0" fill="none" h="2144" w="8307">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726" y="512"/>
                  </a:lnTo>
                  <a:lnTo>
                    <a:pt x="5286" y="560"/>
                  </a:lnTo>
                  <a:lnTo>
                    <a:pt x="5773" y="609"/>
                  </a:lnTo>
                  <a:lnTo>
                    <a:pt x="6236" y="682"/>
                  </a:lnTo>
                  <a:lnTo>
                    <a:pt x="6650" y="780"/>
                  </a:lnTo>
                  <a:lnTo>
                    <a:pt x="7015" y="853"/>
                  </a:lnTo>
                  <a:lnTo>
                    <a:pt x="7575" y="1023"/>
                  </a:lnTo>
                  <a:lnTo>
                    <a:pt x="7746" y="1047"/>
                  </a:lnTo>
                  <a:lnTo>
                    <a:pt x="7916" y="1023"/>
                  </a:lnTo>
                  <a:lnTo>
                    <a:pt x="8062" y="950"/>
                  </a:lnTo>
                  <a:lnTo>
                    <a:pt x="8160" y="853"/>
                  </a:lnTo>
                  <a:lnTo>
                    <a:pt x="8233" y="755"/>
                  </a:lnTo>
                  <a:lnTo>
                    <a:pt x="8282" y="633"/>
                  </a:lnTo>
                  <a:lnTo>
                    <a:pt x="8306" y="487"/>
                  </a:lnTo>
                  <a:lnTo>
                    <a:pt x="8306"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19" name="Google Shape;119;p3"/>
            <p:cNvSpPr/>
            <p:nvPr/>
          </p:nvSpPr>
          <p:spPr>
            <a:xfrm>
              <a:off x="1934025" y="1001650"/>
              <a:ext cx="207650" cy="331250"/>
            </a:xfrm>
            <a:custGeom>
              <a:rect b="b" l="l" r="r" t="t"/>
              <a:pathLst>
                <a:path extrusionOk="0" fill="none" h="13250" w="8306">
                  <a:moveTo>
                    <a:pt x="8306" y="2192"/>
                  </a:move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3581" y="11617"/>
                  </a:lnTo>
                  <a:lnTo>
                    <a:pt x="3021" y="11666"/>
                  </a:lnTo>
                  <a:lnTo>
                    <a:pt x="2534" y="11715"/>
                  </a:lnTo>
                  <a:lnTo>
                    <a:pt x="2071" y="11788"/>
                  </a:lnTo>
                  <a:lnTo>
                    <a:pt x="1657" y="11885"/>
                  </a:lnTo>
                  <a:lnTo>
                    <a:pt x="1292" y="11958"/>
                  </a:lnTo>
                  <a:lnTo>
                    <a:pt x="732" y="12129"/>
                  </a:lnTo>
                  <a:lnTo>
                    <a:pt x="561" y="12153"/>
                  </a:lnTo>
                  <a:lnTo>
                    <a:pt x="391" y="12129"/>
                  </a:lnTo>
                  <a:lnTo>
                    <a:pt x="245" y="12056"/>
                  </a:lnTo>
                  <a:lnTo>
                    <a:pt x="147" y="11958"/>
                  </a:lnTo>
                  <a:lnTo>
                    <a:pt x="74" y="11861"/>
                  </a:lnTo>
                  <a:lnTo>
                    <a:pt x="25" y="11739"/>
                  </a:lnTo>
                  <a:lnTo>
                    <a:pt x="1" y="11593"/>
                  </a:lnTo>
                  <a:lnTo>
                    <a:pt x="1" y="1656"/>
                  </a:lnTo>
                  <a:lnTo>
                    <a:pt x="25" y="1534"/>
                  </a:lnTo>
                  <a:lnTo>
                    <a:pt x="50" y="1437"/>
                  </a:lnTo>
                  <a:lnTo>
                    <a:pt x="123" y="1315"/>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136" y="1802"/>
                  </a:lnTo>
                  <a:lnTo>
                    <a:pt x="8209" y="1875"/>
                  </a:lnTo>
                  <a:lnTo>
                    <a:pt x="8257" y="1973"/>
                  </a:lnTo>
                  <a:lnTo>
                    <a:pt x="8306" y="2095"/>
                  </a:lnTo>
                  <a:lnTo>
                    <a:pt x="8306"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20" name="Google Shape;120;p3"/>
            <p:cNvSpPr/>
            <p:nvPr/>
          </p:nvSpPr>
          <p:spPr>
            <a:xfrm>
              <a:off x="2141650" y="1001650"/>
              <a:ext cx="207675" cy="331250"/>
            </a:xfrm>
            <a:custGeom>
              <a:rect b="b" l="l" r="r" t="t"/>
              <a:pathLst>
                <a:path extrusionOk="0" fill="none" h="13250" w="8307">
                  <a:moveTo>
                    <a:pt x="1" y="2192"/>
                  </a:move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726" y="11617"/>
                  </a:lnTo>
                  <a:lnTo>
                    <a:pt x="5286" y="11666"/>
                  </a:lnTo>
                  <a:lnTo>
                    <a:pt x="5773" y="11715"/>
                  </a:lnTo>
                  <a:lnTo>
                    <a:pt x="6236" y="11788"/>
                  </a:lnTo>
                  <a:lnTo>
                    <a:pt x="6650" y="11885"/>
                  </a:lnTo>
                  <a:lnTo>
                    <a:pt x="7015" y="11958"/>
                  </a:lnTo>
                  <a:lnTo>
                    <a:pt x="7575" y="12129"/>
                  </a:lnTo>
                  <a:lnTo>
                    <a:pt x="7746" y="12153"/>
                  </a:lnTo>
                  <a:lnTo>
                    <a:pt x="7916" y="12129"/>
                  </a:lnTo>
                  <a:lnTo>
                    <a:pt x="8062" y="12056"/>
                  </a:lnTo>
                  <a:lnTo>
                    <a:pt x="8160" y="11958"/>
                  </a:lnTo>
                  <a:lnTo>
                    <a:pt x="8233" y="11861"/>
                  </a:lnTo>
                  <a:lnTo>
                    <a:pt x="8282" y="11739"/>
                  </a:lnTo>
                  <a:lnTo>
                    <a:pt x="8306" y="11593"/>
                  </a:lnTo>
                  <a:lnTo>
                    <a:pt x="8306" y="1656"/>
                  </a:lnTo>
                  <a:lnTo>
                    <a:pt x="8282" y="1534"/>
                  </a:lnTo>
                  <a:lnTo>
                    <a:pt x="8257" y="1437"/>
                  </a:lnTo>
                  <a:lnTo>
                    <a:pt x="8184" y="1315"/>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171" y="1802"/>
                  </a:lnTo>
                  <a:lnTo>
                    <a:pt x="98" y="1875"/>
                  </a:lnTo>
                  <a:lnTo>
                    <a:pt x="50" y="1973"/>
                  </a:lnTo>
                  <a:lnTo>
                    <a:pt x="1" y="2095"/>
                  </a:lnTo>
                  <a:lnTo>
                    <a:pt x="1" y="2192"/>
                  </a:lnTo>
                  <a:close/>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grpSp>
      <p:sp>
        <p:nvSpPr>
          <p:cNvPr id="121" name="Google Shape;121;p3"/>
          <p:cNvSpPr txBox="1"/>
          <p:nvPr/>
        </p:nvSpPr>
        <p:spPr>
          <a:xfrm>
            <a:off x="1016000" y="1335088"/>
            <a:ext cx="4659313" cy="4000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124057"/>
              </a:buClr>
              <a:buSzPts val="2000"/>
              <a:buFont typeface="Arial"/>
              <a:buNone/>
            </a:pPr>
            <a:r>
              <a:rPr b="1" lang="sk-SK" sz="2000" u="none">
                <a:solidFill>
                  <a:srgbClr val="124057"/>
                </a:solidFill>
                <a:latin typeface="Roboto Slab"/>
                <a:ea typeface="Roboto Slab"/>
                <a:cs typeface="Roboto Slab"/>
                <a:sym typeface="Roboto Slab"/>
              </a:rPr>
              <a:t>CONTENTS</a:t>
            </a:r>
            <a:endParaRPr b="1" sz="2000" u="none">
              <a:solidFill>
                <a:srgbClr val="000000"/>
              </a:solidFill>
              <a:latin typeface="Roboto Slab"/>
              <a:ea typeface="Roboto Slab"/>
              <a:cs typeface="Roboto Slab"/>
              <a:sym typeface="Roboto Slab"/>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4"/>
          <p:cNvSpPr txBox="1"/>
          <p:nvPr>
            <p:ph idx="1" type="subTitle"/>
          </p:nvPr>
        </p:nvSpPr>
        <p:spPr>
          <a:xfrm>
            <a:off x="-149225" y="4659313"/>
            <a:ext cx="3744913" cy="381000"/>
          </a:xfrm>
          <a:prstGeom prst="rect">
            <a:avLst/>
          </a:prstGeom>
          <a:noFill/>
          <a:ln>
            <a:noFill/>
          </a:ln>
        </p:spPr>
        <p:txBody>
          <a:bodyPr anchorCtr="0" anchor="t" bIns="91425" lIns="91425" spcFirstLastPara="1" rIns="91425" wrap="square" tIns="91425">
            <a:noAutofit/>
          </a:bodyPr>
          <a:lstStyle/>
          <a:p>
            <a:pPr indent="-342900" lvl="0" marL="342900" rtl="0" algn="ctr">
              <a:spcBef>
                <a:spcPts val="0"/>
              </a:spcBef>
              <a:spcAft>
                <a:spcPts val="0"/>
              </a:spcAft>
              <a:buClr>
                <a:schemeClr val="dk1"/>
              </a:buClr>
              <a:buSzPts val="1800"/>
              <a:buNone/>
            </a:pPr>
            <a:r>
              <a:rPr lang="sk-SK" sz="1200">
                <a:solidFill>
                  <a:schemeClr val="dk1"/>
                </a:solidFill>
                <a:latin typeface="Arial"/>
                <a:ea typeface="Arial"/>
                <a:cs typeface="Arial"/>
                <a:sym typeface="Arial"/>
              </a:rPr>
              <a:t>2020-1-SK01-KA226-SCH-094350</a:t>
            </a:r>
            <a:endParaRPr/>
          </a:p>
        </p:txBody>
      </p:sp>
      <p:sp>
        <p:nvSpPr>
          <p:cNvPr id="127" name="Google Shape;127;p4"/>
          <p:cNvSpPr txBox="1"/>
          <p:nvPr/>
        </p:nvSpPr>
        <p:spPr>
          <a:xfrm>
            <a:off x="0" y="503238"/>
            <a:ext cx="3471863" cy="38195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rgbClr val="000000"/>
              </a:buClr>
              <a:buSzPts val="20000"/>
              <a:buFont typeface="Arial"/>
              <a:buNone/>
            </a:pPr>
            <a:r>
              <a:rPr lang="sk-SK" sz="20000">
                <a:solidFill>
                  <a:srgbClr val="18637B"/>
                </a:solidFill>
                <a:latin typeface="Roboto Slab"/>
                <a:ea typeface="Roboto Slab"/>
                <a:cs typeface="Roboto Slab"/>
                <a:sym typeface="Roboto Slab"/>
              </a:rPr>
              <a:t>1</a:t>
            </a:r>
            <a:endParaRPr/>
          </a:p>
        </p:txBody>
      </p:sp>
      <p:sp>
        <p:nvSpPr>
          <p:cNvPr id="128" name="Google Shape;128;p4"/>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id="129" name="Google Shape;129;p4"/>
          <p:cNvPicPr preferRelativeResize="0"/>
          <p:nvPr/>
        </p:nvPicPr>
        <p:blipFill rotWithShape="1">
          <a:blip r:embed="rId3">
            <a:alphaModFix/>
          </a:blip>
          <a:srcRect b="0" l="0" r="0" t="0"/>
          <a:stretch/>
        </p:blipFill>
        <p:spPr>
          <a:xfrm>
            <a:off x="468313" y="33338"/>
            <a:ext cx="2617787" cy="455612"/>
          </a:xfrm>
          <a:prstGeom prst="rect">
            <a:avLst/>
          </a:prstGeom>
          <a:noFill/>
          <a:ln>
            <a:noFill/>
          </a:ln>
        </p:spPr>
      </p:pic>
      <p:sp>
        <p:nvSpPr>
          <p:cNvPr id="130" name="Google Shape;130;p4"/>
          <p:cNvSpPr txBox="1"/>
          <p:nvPr>
            <p:ph type="ctrTitle"/>
          </p:nvPr>
        </p:nvSpPr>
        <p:spPr>
          <a:xfrm>
            <a:off x="3471863" y="1539875"/>
            <a:ext cx="5672137" cy="1319907"/>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SzPts val="4800"/>
              <a:buNone/>
            </a:pPr>
            <a:r>
              <a:rPr b="1" lang="sk-SK">
                <a:latin typeface="Roboto Slab"/>
                <a:ea typeface="Roboto Slab"/>
                <a:cs typeface="Roboto Slab"/>
                <a:sym typeface="Roboto Slab"/>
              </a:rPr>
              <a:t>Human Rights</a:t>
            </a:r>
            <a:endParaRPr b="1">
              <a:latin typeface="Roboto Slab"/>
              <a:ea typeface="Roboto Slab"/>
              <a:cs typeface="Roboto Slab"/>
              <a:sym typeface="Roboto Slab"/>
            </a:endParaRPr>
          </a:p>
        </p:txBody>
      </p:sp>
      <p:sp>
        <p:nvSpPr>
          <p:cNvPr id="131" name="Google Shape;131;p4"/>
          <p:cNvSpPr txBox="1"/>
          <p:nvPr/>
        </p:nvSpPr>
        <p:spPr>
          <a:xfrm>
            <a:off x="3471863" y="3128600"/>
            <a:ext cx="5672137" cy="4000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sk-SK" sz="2000" u="sng">
                <a:solidFill>
                  <a:srgbClr val="0C313D"/>
                </a:solidFill>
                <a:latin typeface="Arial"/>
                <a:ea typeface="Arial"/>
                <a:cs typeface="Arial"/>
                <a:sym typeface="Arial"/>
                <a:hlinkClick r:id="rId4">
                  <a:extLst>
                    <a:ext uri="{A12FA001-AC4F-418D-AE19-62706E023703}">
                      <ahyp:hlinkClr val="tx"/>
                    </a:ext>
                  </a:extLst>
                </a:hlinkClick>
              </a:rPr>
              <a:t>Revision</a:t>
            </a:r>
            <a:r>
              <a:rPr lang="sk-SK" sz="2000">
                <a:solidFill>
                  <a:srgbClr val="0C313D"/>
                </a:solidFill>
                <a:latin typeface="Arial"/>
                <a:ea typeface="Arial"/>
                <a:cs typeface="Arial"/>
                <a:sym typeface="Arial"/>
              </a:rPr>
              <a:t> (concerning Slovakia only)</a:t>
            </a:r>
            <a:endParaRPr sz="2000">
              <a:solidFill>
                <a:srgbClr val="0C313D"/>
              </a:solidFill>
              <a:latin typeface="Arial"/>
              <a:ea typeface="Arial"/>
              <a:cs typeface="Arial"/>
              <a:sym typeface="Arial"/>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txBox="1"/>
          <p:nvPr>
            <p:ph idx="1" type="subTitle"/>
          </p:nvPr>
        </p:nvSpPr>
        <p:spPr>
          <a:xfrm>
            <a:off x="3635375" y="4011613"/>
            <a:ext cx="4983163" cy="784225"/>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800"/>
              <a:buFont typeface="Nixie One"/>
              <a:buNone/>
            </a:pPr>
            <a:r>
              <a:t/>
            </a:r>
            <a:endParaRPr>
              <a:latin typeface="Calibri"/>
              <a:ea typeface="Calibri"/>
              <a:cs typeface="Calibri"/>
              <a:sym typeface="Calibri"/>
            </a:endParaRPr>
          </a:p>
          <a:p>
            <a:pPr indent="0" lvl="0" marL="0" rtl="0" algn="l">
              <a:spcBef>
                <a:spcPts val="0"/>
              </a:spcBef>
              <a:spcAft>
                <a:spcPts val="0"/>
              </a:spcAft>
              <a:buSzPts val="1800"/>
              <a:buFont typeface="Nixie One"/>
              <a:buNone/>
            </a:pPr>
            <a:r>
              <a:t/>
            </a:r>
            <a:endParaRPr>
              <a:latin typeface="Nixie One"/>
              <a:ea typeface="Nixie One"/>
              <a:cs typeface="Nixie One"/>
              <a:sym typeface="Nixie One"/>
            </a:endParaRPr>
          </a:p>
        </p:txBody>
      </p:sp>
      <p:sp>
        <p:nvSpPr>
          <p:cNvPr id="137" name="Google Shape;137;p5"/>
          <p:cNvSpPr txBox="1"/>
          <p:nvPr/>
        </p:nvSpPr>
        <p:spPr>
          <a:xfrm>
            <a:off x="0" y="503238"/>
            <a:ext cx="3471863" cy="38195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rgbClr val="000000"/>
              </a:buClr>
              <a:buSzPts val="20000"/>
              <a:buFont typeface="Arial"/>
              <a:buNone/>
            </a:pPr>
            <a:r>
              <a:rPr lang="sk-SK" sz="20000">
                <a:solidFill>
                  <a:srgbClr val="18637B"/>
                </a:solidFill>
                <a:latin typeface="Roboto Slab"/>
                <a:ea typeface="Roboto Slab"/>
                <a:cs typeface="Roboto Slab"/>
                <a:sym typeface="Roboto Slab"/>
              </a:rPr>
              <a:t>2</a:t>
            </a:r>
            <a:endParaRPr/>
          </a:p>
        </p:txBody>
      </p:sp>
      <p:sp>
        <p:nvSpPr>
          <p:cNvPr id="138" name="Google Shape;138;p5"/>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id="139" name="Google Shape;139;p5"/>
          <p:cNvPicPr preferRelativeResize="0"/>
          <p:nvPr/>
        </p:nvPicPr>
        <p:blipFill rotWithShape="1">
          <a:blip r:embed="rId3">
            <a:alphaModFix/>
          </a:blip>
          <a:srcRect b="0" l="0" r="0" t="0"/>
          <a:stretch/>
        </p:blipFill>
        <p:spPr>
          <a:xfrm>
            <a:off x="611188" y="6350"/>
            <a:ext cx="2305050" cy="508000"/>
          </a:xfrm>
          <a:prstGeom prst="rect">
            <a:avLst/>
          </a:prstGeom>
          <a:noFill/>
          <a:ln>
            <a:noFill/>
          </a:ln>
        </p:spPr>
      </p:pic>
      <p:sp>
        <p:nvSpPr>
          <p:cNvPr id="140" name="Google Shape;140;p5"/>
          <p:cNvSpPr txBox="1"/>
          <p:nvPr/>
        </p:nvSpPr>
        <p:spPr>
          <a:xfrm>
            <a:off x="-601663" y="4702175"/>
            <a:ext cx="4730751" cy="2460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rgbClr val="000000"/>
              </a:buClr>
              <a:buSzPts val="1000"/>
              <a:buFont typeface="Arial"/>
              <a:buNone/>
            </a:pPr>
            <a:r>
              <a:rPr b="1" lang="sk-SK" sz="1000">
                <a:solidFill>
                  <a:srgbClr val="000000"/>
                </a:solidFill>
                <a:latin typeface="Arial"/>
                <a:ea typeface="Arial"/>
                <a:cs typeface="Arial"/>
                <a:sym typeface="Arial"/>
              </a:rPr>
              <a:t>2020-1-SK01-KA226-SCH-094350</a:t>
            </a:r>
            <a:endParaRPr/>
          </a:p>
        </p:txBody>
      </p:sp>
      <p:sp>
        <p:nvSpPr>
          <p:cNvPr id="141" name="Google Shape;141;p5"/>
          <p:cNvSpPr txBox="1"/>
          <p:nvPr>
            <p:ph type="ctrTitle"/>
          </p:nvPr>
        </p:nvSpPr>
        <p:spPr>
          <a:xfrm>
            <a:off x="3635375" y="1495425"/>
            <a:ext cx="5400675" cy="1796405"/>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SzPts val="4800"/>
              <a:buNone/>
            </a:pPr>
            <a:r>
              <a:rPr b="1" lang="sk-SK">
                <a:latin typeface="Roboto Slab"/>
                <a:ea typeface="Roboto Slab"/>
                <a:cs typeface="Roboto Slab"/>
                <a:sym typeface="Roboto Slab"/>
              </a:rPr>
              <a:t>Human Rights Protection</a:t>
            </a:r>
            <a:endParaRPr b="1">
              <a:latin typeface="Roboto Slab"/>
              <a:ea typeface="Roboto Slab"/>
              <a:cs typeface="Roboto Slab"/>
              <a:sym typeface="Roboto Slab"/>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6"/>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descr="Erasmus+ logo EN.jpg" id="147" name="Google Shape;147;p6"/>
          <p:cNvPicPr preferRelativeResize="0"/>
          <p:nvPr/>
        </p:nvPicPr>
        <p:blipFill rotWithShape="1">
          <a:blip r:embed="rId3">
            <a:alphaModFix/>
          </a:blip>
          <a:srcRect b="0" l="0" r="0" t="0"/>
          <a:stretch/>
        </p:blipFill>
        <p:spPr>
          <a:xfrm>
            <a:off x="328613" y="123825"/>
            <a:ext cx="2593975" cy="571500"/>
          </a:xfrm>
          <a:prstGeom prst="rect">
            <a:avLst/>
          </a:prstGeom>
          <a:noFill/>
          <a:ln>
            <a:noFill/>
          </a:ln>
        </p:spPr>
      </p:pic>
      <p:sp>
        <p:nvSpPr>
          <p:cNvPr id="148" name="Google Shape;148;p6"/>
          <p:cNvSpPr txBox="1"/>
          <p:nvPr/>
        </p:nvSpPr>
        <p:spPr>
          <a:xfrm>
            <a:off x="133013" y="4900268"/>
            <a:ext cx="2880320" cy="261289"/>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149" name="Google Shape;149;p6"/>
          <p:cNvSpPr txBox="1"/>
          <p:nvPr/>
        </p:nvSpPr>
        <p:spPr>
          <a:xfrm>
            <a:off x="328613" y="963104"/>
            <a:ext cx="8563800" cy="831000"/>
          </a:xfrm>
          <a:prstGeom prst="rect">
            <a:avLst/>
          </a:prstGeom>
          <a:noFill/>
          <a:ln>
            <a:noFill/>
          </a:ln>
        </p:spPr>
        <p:txBody>
          <a:bodyPr anchorCtr="0" anchor="t" bIns="45700" lIns="91425" spcFirstLastPara="1" rIns="91425" wrap="square" tIns="45700">
            <a:spAutoFit/>
          </a:bodyPr>
          <a:lstStyle/>
          <a:p>
            <a:pPr indent="-215900" lvl="0" marL="342900" marR="0" rtl="0" algn="just">
              <a:spcBef>
                <a:spcPts val="0"/>
              </a:spcBef>
              <a:spcAft>
                <a:spcPts val="0"/>
              </a:spcAft>
              <a:buClr>
                <a:srgbClr val="000000"/>
              </a:buClr>
              <a:buSzPts val="2000"/>
              <a:buFont typeface="Noto Sans Symbols"/>
              <a:buNone/>
            </a:pPr>
            <a:r>
              <a:t/>
            </a:r>
            <a:endParaRPr b="1" sz="2000">
              <a:solidFill>
                <a:srgbClr val="000000"/>
              </a:solidFill>
              <a:latin typeface="Arial"/>
              <a:ea typeface="Arial"/>
              <a:cs typeface="Arial"/>
              <a:sym typeface="Arial"/>
            </a:endParaRPr>
          </a:p>
          <a:p>
            <a:pPr indent="0" lvl="0" marL="0" marR="0" rtl="0" algn="just">
              <a:spcBef>
                <a:spcPts val="0"/>
              </a:spcBef>
              <a:spcAft>
                <a:spcPts val="0"/>
              </a:spcAft>
              <a:buClr>
                <a:srgbClr val="000000"/>
              </a:buClr>
              <a:buSzPts val="800"/>
              <a:buFont typeface="Arial"/>
              <a:buNone/>
            </a:pPr>
            <a:r>
              <a:t/>
            </a:r>
            <a:endParaRPr sz="800">
              <a:solidFill>
                <a:srgbClr val="000000"/>
              </a:solidFill>
              <a:latin typeface="Arial"/>
              <a:ea typeface="Arial"/>
              <a:cs typeface="Arial"/>
              <a:sym typeface="Arial"/>
            </a:endParaRPr>
          </a:p>
          <a:p>
            <a:pPr indent="-215900" lvl="0" marL="342900" marR="0" rtl="0" algn="just">
              <a:spcBef>
                <a:spcPts val="0"/>
              </a:spcBef>
              <a:spcAft>
                <a:spcPts val="0"/>
              </a:spcAft>
              <a:buClr>
                <a:srgbClr val="000000"/>
              </a:buClr>
              <a:buSzPts val="2000"/>
              <a:buFont typeface="Noto Sans Symbols"/>
              <a:buNone/>
            </a:pPr>
            <a:r>
              <a:t/>
            </a:r>
            <a:endParaRPr sz="2000">
              <a:solidFill>
                <a:srgbClr val="000000"/>
              </a:solidFill>
              <a:latin typeface="Roboto Slab"/>
              <a:ea typeface="Roboto Slab"/>
              <a:cs typeface="Roboto Slab"/>
              <a:sym typeface="Roboto Slab"/>
            </a:endParaRPr>
          </a:p>
        </p:txBody>
      </p:sp>
      <p:pic>
        <p:nvPicPr>
          <p:cNvPr id="150" name="Google Shape;150;p6"/>
          <p:cNvPicPr preferRelativeResize="0"/>
          <p:nvPr/>
        </p:nvPicPr>
        <p:blipFill>
          <a:blip r:embed="rId4">
            <a:alphaModFix/>
          </a:blip>
          <a:stretch>
            <a:fillRect/>
          </a:stretch>
        </p:blipFill>
        <p:spPr>
          <a:xfrm>
            <a:off x="782474" y="695325"/>
            <a:ext cx="7868676" cy="4124325"/>
          </a:xfrm>
          <a:prstGeom prst="rect">
            <a:avLst/>
          </a:prstGeom>
          <a:noFill/>
          <a:ln>
            <a:noFill/>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7"/>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descr="Erasmus+ logo EN.jpg" id="156" name="Google Shape;156;p7"/>
          <p:cNvPicPr preferRelativeResize="0"/>
          <p:nvPr/>
        </p:nvPicPr>
        <p:blipFill rotWithShape="1">
          <a:blip r:embed="rId3">
            <a:alphaModFix/>
          </a:blip>
          <a:srcRect b="0" l="0" r="0" t="0"/>
          <a:stretch/>
        </p:blipFill>
        <p:spPr>
          <a:xfrm>
            <a:off x="328613" y="123825"/>
            <a:ext cx="2593975" cy="571500"/>
          </a:xfrm>
          <a:prstGeom prst="rect">
            <a:avLst/>
          </a:prstGeom>
          <a:noFill/>
          <a:ln>
            <a:noFill/>
          </a:ln>
        </p:spPr>
      </p:pic>
      <p:sp>
        <p:nvSpPr>
          <p:cNvPr id="157" name="Google Shape;157;p7"/>
          <p:cNvSpPr txBox="1"/>
          <p:nvPr/>
        </p:nvSpPr>
        <p:spPr>
          <a:xfrm>
            <a:off x="133013" y="4900268"/>
            <a:ext cx="2880320" cy="261289"/>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158" name="Google Shape;158;p7"/>
          <p:cNvSpPr txBox="1"/>
          <p:nvPr/>
        </p:nvSpPr>
        <p:spPr>
          <a:xfrm>
            <a:off x="328613" y="963104"/>
            <a:ext cx="8563867" cy="3216265"/>
          </a:xfrm>
          <a:prstGeom prst="rect">
            <a:avLst/>
          </a:prstGeom>
          <a:noFill/>
          <a:ln>
            <a:noFill/>
          </a:ln>
        </p:spPr>
        <p:txBody>
          <a:bodyPr anchorCtr="0" anchor="t" bIns="45700" lIns="91425" spcFirstLastPara="1" rIns="91425" wrap="square" tIns="45700">
            <a:spAutoFit/>
          </a:bodyPr>
          <a:lstStyle/>
          <a:p>
            <a:pPr indent="-342900" lvl="0" marL="342900" marR="0" rtl="0" algn="just">
              <a:spcBef>
                <a:spcPts val="0"/>
              </a:spcBef>
              <a:spcAft>
                <a:spcPts val="0"/>
              </a:spcAft>
              <a:buClr>
                <a:srgbClr val="000000"/>
              </a:buClr>
              <a:buSzPts val="2400"/>
              <a:buFont typeface="Noto Sans Symbols"/>
              <a:buChar char="⮚"/>
            </a:pPr>
            <a:r>
              <a:rPr b="1" lang="sk-SK" sz="2400">
                <a:solidFill>
                  <a:srgbClr val="000000"/>
                </a:solidFill>
                <a:latin typeface="Arial"/>
                <a:ea typeface="Arial"/>
                <a:cs typeface="Arial"/>
                <a:sym typeface="Arial"/>
              </a:rPr>
              <a:t>Human rights protection is implemented in three stages:</a:t>
            </a:r>
            <a:endParaRPr/>
          </a:p>
          <a:p>
            <a:pPr indent="-215900" lvl="0" marL="342900" marR="0" rtl="0" algn="just">
              <a:spcBef>
                <a:spcPts val="0"/>
              </a:spcBef>
              <a:spcAft>
                <a:spcPts val="0"/>
              </a:spcAft>
              <a:buClr>
                <a:srgbClr val="000000"/>
              </a:buClr>
              <a:buSzPts val="2000"/>
              <a:buFont typeface="Noto Sans Symbols"/>
              <a:buNone/>
            </a:pPr>
            <a:r>
              <a:t/>
            </a:r>
            <a:endParaRPr b="1" sz="2000">
              <a:solidFill>
                <a:srgbClr val="000000"/>
              </a:solidFill>
              <a:latin typeface="Arial"/>
              <a:ea typeface="Arial"/>
              <a:cs typeface="Arial"/>
              <a:sym typeface="Arial"/>
            </a:endParaRPr>
          </a:p>
          <a:p>
            <a:pPr indent="0" lvl="0" marL="0" marR="0" rtl="0" algn="just">
              <a:spcBef>
                <a:spcPts val="0"/>
              </a:spcBef>
              <a:spcAft>
                <a:spcPts val="0"/>
              </a:spcAft>
              <a:buClr>
                <a:srgbClr val="000000"/>
              </a:buClr>
              <a:buSzPts val="800"/>
              <a:buFont typeface="Arial"/>
              <a:buNone/>
            </a:pPr>
            <a:r>
              <a:t/>
            </a:r>
            <a:endParaRPr sz="800">
              <a:solidFill>
                <a:srgbClr val="000000"/>
              </a:solidFill>
              <a:latin typeface="Arial"/>
              <a:ea typeface="Arial"/>
              <a:cs typeface="Arial"/>
              <a:sym typeface="Arial"/>
            </a:endParaRPr>
          </a:p>
          <a:p>
            <a:pPr indent="-457200" lvl="0" marL="811213" marR="0" rtl="0" algn="just">
              <a:lnSpc>
                <a:spcPct val="107000"/>
              </a:lnSpc>
              <a:spcBef>
                <a:spcPts val="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In declarations;</a:t>
            </a:r>
            <a:endParaRPr/>
          </a:p>
          <a:p>
            <a:pPr indent="-330200" lvl="0" marL="811213" marR="0" rtl="0" algn="just">
              <a:lnSpc>
                <a:spcPct val="107000"/>
              </a:lnSpc>
              <a:spcBef>
                <a:spcPts val="0"/>
              </a:spcBef>
              <a:spcAft>
                <a:spcPts val="0"/>
              </a:spcAft>
              <a:buClr>
                <a:srgbClr val="000000"/>
              </a:buClr>
              <a:buSzPts val="2000"/>
              <a:buFont typeface="Noto Sans Symbols"/>
              <a:buNone/>
            </a:pPr>
            <a:r>
              <a:t/>
            </a:r>
            <a:endParaRPr sz="2000">
              <a:solidFill>
                <a:srgbClr val="000000"/>
              </a:solidFill>
              <a:latin typeface="Arial"/>
              <a:ea typeface="Arial"/>
              <a:cs typeface="Arial"/>
              <a:sym typeface="Arial"/>
            </a:endParaRPr>
          </a:p>
          <a:p>
            <a:pPr indent="-457200" lvl="0" marL="811213" marR="0" rtl="0" algn="just">
              <a:lnSpc>
                <a:spcPct val="107000"/>
              </a:lnSpc>
              <a:spcBef>
                <a:spcPts val="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In international resolutions, treaties, pacts, conventions;</a:t>
            </a:r>
            <a:endParaRPr/>
          </a:p>
          <a:p>
            <a:pPr indent="-330200" lvl="0" marL="811213" marR="0" rtl="0" algn="just">
              <a:lnSpc>
                <a:spcPct val="107000"/>
              </a:lnSpc>
              <a:spcBef>
                <a:spcPts val="0"/>
              </a:spcBef>
              <a:spcAft>
                <a:spcPts val="0"/>
              </a:spcAft>
              <a:buClr>
                <a:srgbClr val="000000"/>
              </a:buClr>
              <a:buSzPts val="2000"/>
              <a:buFont typeface="Noto Sans Symbols"/>
              <a:buNone/>
            </a:pPr>
            <a:r>
              <a:t/>
            </a:r>
            <a:endParaRPr sz="2000">
              <a:solidFill>
                <a:srgbClr val="000000"/>
              </a:solidFill>
              <a:latin typeface="Arial"/>
              <a:ea typeface="Arial"/>
              <a:cs typeface="Arial"/>
              <a:sym typeface="Arial"/>
            </a:endParaRPr>
          </a:p>
          <a:p>
            <a:pPr indent="-457200" lvl="0" marL="811213" marR="0" rtl="0" algn="just">
              <a:lnSpc>
                <a:spcPct val="107000"/>
              </a:lnSpc>
              <a:spcBef>
                <a:spcPts val="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Establishment of international organs.</a:t>
            </a:r>
            <a:endParaRPr/>
          </a:p>
          <a:p>
            <a:pPr indent="-215900" lvl="0" marL="342900" marR="0" rtl="0" algn="just">
              <a:spcBef>
                <a:spcPts val="0"/>
              </a:spcBef>
              <a:spcAft>
                <a:spcPts val="0"/>
              </a:spcAft>
              <a:buClr>
                <a:srgbClr val="000000"/>
              </a:buClr>
              <a:buSzPts val="2000"/>
              <a:buFont typeface="Noto Sans Symbols"/>
              <a:buNone/>
            </a:pPr>
            <a:r>
              <a:t/>
            </a:r>
            <a:endParaRPr sz="2000">
              <a:solidFill>
                <a:srgbClr val="000000"/>
              </a:solidFill>
              <a:latin typeface="Roboto Slab"/>
              <a:ea typeface="Roboto Slab"/>
              <a:cs typeface="Roboto Slab"/>
              <a:sym typeface="Roboto Slab"/>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8"/>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descr="Erasmus+ logo EN.jpg" id="164" name="Google Shape;164;p8"/>
          <p:cNvPicPr preferRelativeResize="0"/>
          <p:nvPr/>
        </p:nvPicPr>
        <p:blipFill rotWithShape="1">
          <a:blip r:embed="rId3">
            <a:alphaModFix/>
          </a:blip>
          <a:srcRect b="0" l="0" r="0" t="0"/>
          <a:stretch/>
        </p:blipFill>
        <p:spPr>
          <a:xfrm>
            <a:off x="288925" y="168275"/>
            <a:ext cx="2593975" cy="571500"/>
          </a:xfrm>
          <a:prstGeom prst="rect">
            <a:avLst/>
          </a:prstGeom>
          <a:noFill/>
          <a:ln>
            <a:noFill/>
          </a:ln>
        </p:spPr>
      </p:pic>
      <p:sp>
        <p:nvSpPr>
          <p:cNvPr id="165" name="Google Shape;165;p8"/>
          <p:cNvSpPr txBox="1"/>
          <p:nvPr/>
        </p:nvSpPr>
        <p:spPr>
          <a:xfrm>
            <a:off x="-174625" y="4705350"/>
            <a:ext cx="3711575"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166" name="Google Shape;166;p8"/>
          <p:cNvSpPr txBox="1"/>
          <p:nvPr/>
        </p:nvSpPr>
        <p:spPr>
          <a:xfrm>
            <a:off x="468313" y="915988"/>
            <a:ext cx="8424900" cy="30213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sk-SK" sz="2400">
                <a:solidFill>
                  <a:srgbClr val="000000"/>
                </a:solidFill>
                <a:latin typeface="Arial"/>
                <a:ea typeface="Arial"/>
                <a:cs typeface="Arial"/>
                <a:sym typeface="Arial"/>
              </a:rPr>
              <a:t>Global level of human rights protection:</a:t>
            </a:r>
            <a:endParaRPr/>
          </a:p>
          <a:p>
            <a:pPr indent="0" lvl="0" marL="0" marR="0" rtl="0" algn="just">
              <a:lnSpc>
                <a:spcPct val="107000"/>
              </a:lnSpc>
              <a:spcBef>
                <a:spcPts val="800"/>
              </a:spcBef>
              <a:spcAft>
                <a:spcPts val="0"/>
              </a:spcAft>
              <a:buNone/>
            </a:pPr>
            <a:r>
              <a:t/>
            </a:r>
            <a:endParaRPr sz="2400">
              <a:solidFill>
                <a:srgbClr val="000000"/>
              </a:solidFill>
              <a:latin typeface="Arial"/>
              <a:ea typeface="Arial"/>
              <a:cs typeface="Arial"/>
              <a:sym typeface="Arial"/>
            </a:endParaRPr>
          </a:p>
          <a:p>
            <a:pPr indent="-342900" lvl="0" marL="342900" marR="0" rtl="0" algn="just">
              <a:lnSpc>
                <a:spcPct val="107000"/>
              </a:lnSpc>
              <a:spcBef>
                <a:spcPts val="800"/>
              </a:spcBef>
              <a:spcAft>
                <a:spcPts val="0"/>
              </a:spcAft>
              <a:buClr>
                <a:srgbClr val="000000"/>
              </a:buClr>
              <a:buSzPts val="2000"/>
              <a:buFont typeface="Noto Sans Symbols"/>
              <a:buChar char="▪"/>
            </a:pPr>
            <a:r>
              <a:rPr b="1" lang="sk-SK" sz="2000">
                <a:solidFill>
                  <a:srgbClr val="000000"/>
                </a:solidFill>
                <a:latin typeface="Arial"/>
                <a:ea typeface="Arial"/>
                <a:cs typeface="Arial"/>
                <a:sym typeface="Arial"/>
              </a:rPr>
              <a:t>United Nations</a:t>
            </a:r>
            <a:endParaRPr sz="2000">
              <a:solidFill>
                <a:srgbClr val="000000"/>
              </a:solidFill>
              <a:latin typeface="Arial"/>
              <a:ea typeface="Arial"/>
              <a:cs typeface="Arial"/>
              <a:sym typeface="Arial"/>
            </a:endParaRPr>
          </a:p>
          <a:p>
            <a:pPr indent="0" lvl="0" marL="446088" marR="0" rtl="0" algn="just">
              <a:lnSpc>
                <a:spcPct val="107000"/>
              </a:lnSpc>
              <a:spcBef>
                <a:spcPts val="600"/>
              </a:spcBef>
              <a:spcAft>
                <a:spcPts val="0"/>
              </a:spcAft>
              <a:buNone/>
            </a:pPr>
            <a:r>
              <a:rPr lang="sk-SK" sz="2000">
                <a:solidFill>
                  <a:srgbClr val="000000"/>
                </a:solidFill>
                <a:latin typeface="Arial"/>
                <a:ea typeface="Arial"/>
                <a:cs typeface="Arial"/>
                <a:sym typeface="Arial"/>
              </a:rPr>
              <a:t>Established: 24 October 1945</a:t>
            </a:r>
            <a:endParaRPr/>
          </a:p>
          <a:p>
            <a:pPr indent="0" lvl="0" marL="446088" marR="0" rtl="0" algn="just">
              <a:lnSpc>
                <a:spcPct val="107000"/>
              </a:lnSpc>
              <a:spcBef>
                <a:spcPts val="600"/>
              </a:spcBef>
              <a:spcAft>
                <a:spcPts val="0"/>
              </a:spcAft>
              <a:buNone/>
            </a:pPr>
            <a:r>
              <a:rPr lang="sk-SK" sz="2000">
                <a:solidFill>
                  <a:srgbClr val="000000"/>
                </a:solidFill>
                <a:latin typeface="Arial"/>
                <a:ea typeface="Arial"/>
                <a:cs typeface="Arial"/>
                <a:sym typeface="Arial"/>
              </a:rPr>
              <a:t>Member states: 193</a:t>
            </a:r>
            <a:endParaRPr/>
          </a:p>
          <a:p>
            <a:pPr indent="0" lvl="0" marL="446088" marR="0" rtl="0" algn="just">
              <a:lnSpc>
                <a:spcPct val="107000"/>
              </a:lnSpc>
              <a:spcBef>
                <a:spcPts val="600"/>
              </a:spcBef>
              <a:spcAft>
                <a:spcPts val="0"/>
              </a:spcAft>
              <a:buNone/>
            </a:pPr>
            <a:r>
              <a:rPr lang="sk-SK" sz="2000">
                <a:solidFill>
                  <a:srgbClr val="000000"/>
                </a:solidFill>
                <a:latin typeface="Arial"/>
                <a:ea typeface="Arial"/>
                <a:cs typeface="Arial"/>
                <a:sym typeface="Arial"/>
              </a:rPr>
              <a:t>Headquarters: New York, USA</a:t>
            </a:r>
            <a:endParaRPr/>
          </a:p>
          <a:p>
            <a:pPr indent="0" lvl="0" marL="446088" marR="0" rtl="0" algn="just">
              <a:lnSpc>
                <a:spcPct val="107000"/>
              </a:lnSpc>
              <a:spcBef>
                <a:spcPts val="600"/>
              </a:spcBef>
              <a:spcAft>
                <a:spcPts val="0"/>
              </a:spcAft>
              <a:buNone/>
            </a:pPr>
            <a:r>
              <a:rPr lang="sk-SK" sz="2000">
                <a:solidFill>
                  <a:srgbClr val="000000"/>
                </a:solidFill>
                <a:latin typeface="Arial"/>
                <a:ea typeface="Arial"/>
                <a:cs typeface="Arial"/>
                <a:sym typeface="Arial"/>
              </a:rPr>
              <a:t>Official web page: http://www.un.org</a:t>
            </a:r>
            <a:endParaRPr b="1" sz="2000">
              <a:solidFill>
                <a:srgbClr val="000000"/>
              </a:solidFill>
              <a:latin typeface="Arial"/>
              <a:ea typeface="Arial"/>
              <a:cs typeface="Arial"/>
              <a:sym typeface="Arial"/>
            </a:endParaRPr>
          </a:p>
        </p:txBody>
      </p:sp>
      <p:pic>
        <p:nvPicPr>
          <p:cNvPr id="167" name="Google Shape;167;p8"/>
          <p:cNvPicPr preferRelativeResize="0"/>
          <p:nvPr/>
        </p:nvPicPr>
        <p:blipFill rotWithShape="1">
          <a:blip r:embed="rId4">
            <a:alphaModFix/>
          </a:blip>
          <a:srcRect b="0" l="0" r="0" t="0"/>
          <a:stretch/>
        </p:blipFill>
        <p:spPr>
          <a:xfrm>
            <a:off x="5200170" y="1779662"/>
            <a:ext cx="3678117" cy="2447850"/>
          </a:xfrm>
          <a:prstGeom prst="rect">
            <a:avLst/>
          </a:prstGeom>
          <a:noFill/>
          <a:ln>
            <a:noFill/>
          </a:ln>
        </p:spPr>
      </p:pic>
      <p:sp>
        <p:nvSpPr>
          <p:cNvPr id="168" name="Google Shape;168;p8"/>
          <p:cNvSpPr txBox="1"/>
          <p:nvPr/>
        </p:nvSpPr>
        <p:spPr>
          <a:xfrm>
            <a:off x="4581148" y="4366796"/>
            <a:ext cx="4657724"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0" i="0" lang="sk-SK" sz="800" u="none" cap="none" strike="noStrike">
                <a:solidFill>
                  <a:srgbClr val="000000"/>
                </a:solidFill>
                <a:latin typeface="Arial"/>
                <a:ea typeface="Arial"/>
                <a:cs typeface="Arial"/>
                <a:sym typeface="Arial"/>
              </a:rPr>
              <a:t>https://upload.wikimedia.org/wikipedia/commons/thumb/2/2f/Flag_of_the_United_Nations.svg/290px-Flag_of_the_United_Nations.svg.png</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9"/>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rgbClr val="000000"/>
              </a:buClr>
              <a:buSzPts val="800"/>
              <a:buFont typeface="Arial"/>
              <a:buNone/>
            </a:pPr>
            <a:fld id="{00000000-1234-1234-1234-123412341234}" type="slidenum">
              <a:rPr lang="sk-SK" sz="800">
                <a:solidFill>
                  <a:srgbClr val="FFFFFF"/>
                </a:solidFill>
                <a:latin typeface="Roboto Slab"/>
                <a:ea typeface="Roboto Slab"/>
                <a:cs typeface="Roboto Slab"/>
                <a:sym typeface="Roboto Slab"/>
              </a:rPr>
              <a:t>‹#›</a:t>
            </a:fld>
            <a:endParaRPr sz="800">
              <a:solidFill>
                <a:srgbClr val="FFFFFF"/>
              </a:solidFill>
              <a:latin typeface="Roboto Slab"/>
              <a:ea typeface="Roboto Slab"/>
              <a:cs typeface="Roboto Slab"/>
              <a:sym typeface="Roboto Slab"/>
            </a:endParaRPr>
          </a:p>
        </p:txBody>
      </p:sp>
      <p:pic>
        <p:nvPicPr>
          <p:cNvPr descr="Erasmus+ logo EN.jpg" id="174" name="Google Shape;174;p9"/>
          <p:cNvPicPr preferRelativeResize="0"/>
          <p:nvPr/>
        </p:nvPicPr>
        <p:blipFill rotWithShape="1">
          <a:blip r:embed="rId3">
            <a:alphaModFix/>
          </a:blip>
          <a:srcRect b="0" l="0" r="0" t="0"/>
          <a:stretch/>
        </p:blipFill>
        <p:spPr>
          <a:xfrm>
            <a:off x="288925" y="168275"/>
            <a:ext cx="2593975" cy="571500"/>
          </a:xfrm>
          <a:prstGeom prst="rect">
            <a:avLst/>
          </a:prstGeom>
          <a:noFill/>
          <a:ln>
            <a:noFill/>
          </a:ln>
        </p:spPr>
      </p:pic>
      <p:sp>
        <p:nvSpPr>
          <p:cNvPr id="175" name="Google Shape;175;p9"/>
          <p:cNvSpPr txBox="1"/>
          <p:nvPr/>
        </p:nvSpPr>
        <p:spPr>
          <a:xfrm>
            <a:off x="288925" y="4705350"/>
            <a:ext cx="2914923" cy="415925"/>
          </a:xfrm>
          <a:prstGeom prst="rect">
            <a:avLst/>
          </a:prstGeom>
          <a:noFill/>
          <a:ln>
            <a:noFill/>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1000"/>
              <a:buFont typeface="Arial"/>
              <a:buNone/>
            </a:pPr>
            <a:r>
              <a:rPr b="1" lang="sk-SK" sz="1000">
                <a:solidFill>
                  <a:schemeClr val="dk1"/>
                </a:solidFill>
                <a:latin typeface="Arial"/>
                <a:ea typeface="Arial"/>
                <a:cs typeface="Arial"/>
                <a:sym typeface="Arial"/>
              </a:rPr>
              <a:t>2020-1-SK01-KA226-SCH-094350</a:t>
            </a:r>
            <a:endParaRPr/>
          </a:p>
        </p:txBody>
      </p:sp>
      <p:sp>
        <p:nvSpPr>
          <p:cNvPr id="176" name="Google Shape;176;p9"/>
          <p:cNvSpPr txBox="1"/>
          <p:nvPr/>
        </p:nvSpPr>
        <p:spPr>
          <a:xfrm>
            <a:off x="505574" y="778866"/>
            <a:ext cx="6624000" cy="22488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sk-SK" sz="2400">
                <a:solidFill>
                  <a:srgbClr val="000000"/>
                </a:solidFill>
                <a:latin typeface="Arial"/>
                <a:ea typeface="Arial"/>
                <a:cs typeface="Arial"/>
                <a:sym typeface="Arial"/>
              </a:rPr>
              <a:t>Regional level of human rights protection:</a:t>
            </a:r>
            <a:endParaRPr/>
          </a:p>
          <a:p>
            <a:pPr indent="0" lvl="0" marL="0" marR="0" rtl="0" algn="just">
              <a:lnSpc>
                <a:spcPct val="107000"/>
              </a:lnSpc>
              <a:spcBef>
                <a:spcPts val="800"/>
              </a:spcBef>
              <a:spcAft>
                <a:spcPts val="0"/>
              </a:spcAft>
              <a:buNone/>
            </a:pPr>
            <a:r>
              <a:t/>
            </a:r>
            <a:endParaRPr b="1" sz="800">
              <a:solidFill>
                <a:srgbClr val="000000"/>
              </a:solidFill>
              <a:latin typeface="Arial"/>
              <a:ea typeface="Arial"/>
              <a:cs typeface="Arial"/>
              <a:sym typeface="Arial"/>
            </a:endParaRPr>
          </a:p>
          <a:p>
            <a:pPr indent="-366713" lvl="0" marL="720725" marR="0" rtl="0" algn="just">
              <a:lnSpc>
                <a:spcPct val="107000"/>
              </a:lnSpc>
              <a:spcBef>
                <a:spcPts val="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European Council (1949) </a:t>
            </a:r>
            <a:endParaRPr/>
          </a:p>
          <a:p>
            <a:pPr indent="-366713" lvl="0" marL="720725" marR="0" rtl="0" algn="just">
              <a:lnSpc>
                <a:spcPct val="107000"/>
              </a:lnSpc>
              <a:spcBef>
                <a:spcPts val="60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Eu</a:t>
            </a:r>
            <a:r>
              <a:rPr lang="sk-SK" sz="2000"/>
              <a:t>r</a:t>
            </a:r>
            <a:r>
              <a:rPr lang="sk-SK" sz="2000">
                <a:solidFill>
                  <a:srgbClr val="000000"/>
                </a:solidFill>
                <a:latin typeface="Arial"/>
                <a:ea typeface="Arial"/>
                <a:cs typeface="Arial"/>
                <a:sym typeface="Arial"/>
              </a:rPr>
              <a:t>opean Court of Human Rights (Strasbourg)</a:t>
            </a:r>
            <a:endParaRPr/>
          </a:p>
          <a:p>
            <a:pPr indent="-366713" lvl="0" marL="720725" marR="0" rtl="0" algn="just">
              <a:lnSpc>
                <a:spcPct val="107000"/>
              </a:lnSpc>
              <a:spcBef>
                <a:spcPts val="60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European Court of Justice (Luxembourg) </a:t>
            </a:r>
            <a:endParaRPr/>
          </a:p>
          <a:p>
            <a:pPr indent="-366713" lvl="0" marL="720725" marR="0" rtl="0" algn="just">
              <a:lnSpc>
                <a:spcPct val="107000"/>
              </a:lnSpc>
              <a:spcBef>
                <a:spcPts val="600"/>
              </a:spcBef>
              <a:spcAft>
                <a:spcPts val="0"/>
              </a:spcAft>
              <a:buClr>
                <a:srgbClr val="000000"/>
              </a:buClr>
              <a:buSzPts val="2000"/>
              <a:buFont typeface="Noto Sans Symbols"/>
              <a:buChar char="▪"/>
            </a:pPr>
            <a:r>
              <a:rPr lang="sk-SK" sz="2000">
                <a:solidFill>
                  <a:srgbClr val="000000"/>
                </a:solidFill>
                <a:latin typeface="Arial"/>
                <a:ea typeface="Arial"/>
                <a:cs typeface="Arial"/>
                <a:sym typeface="Arial"/>
              </a:rPr>
              <a:t>European Ombudsman</a:t>
            </a:r>
            <a:endParaRPr sz="2000">
              <a:solidFill>
                <a:srgbClr val="000000"/>
              </a:solidFill>
              <a:latin typeface="Arial"/>
              <a:ea typeface="Arial"/>
              <a:cs typeface="Arial"/>
              <a:sym typeface="Arial"/>
            </a:endParaRPr>
          </a:p>
        </p:txBody>
      </p:sp>
      <p:pic>
        <p:nvPicPr>
          <p:cNvPr id="177" name="Google Shape;177;p9"/>
          <p:cNvPicPr preferRelativeResize="0"/>
          <p:nvPr/>
        </p:nvPicPr>
        <p:blipFill rotWithShape="1">
          <a:blip r:embed="rId4">
            <a:alphaModFix/>
          </a:blip>
          <a:srcRect b="0" l="0" r="0" t="0"/>
          <a:stretch/>
        </p:blipFill>
        <p:spPr>
          <a:xfrm>
            <a:off x="6732241" y="1427537"/>
            <a:ext cx="2272530" cy="1648269"/>
          </a:xfrm>
          <a:prstGeom prst="rect">
            <a:avLst/>
          </a:prstGeom>
          <a:noFill/>
          <a:ln>
            <a:noFill/>
          </a:ln>
        </p:spPr>
      </p:pic>
      <p:sp>
        <p:nvSpPr>
          <p:cNvPr id="178" name="Google Shape;178;p9"/>
          <p:cNvSpPr txBox="1"/>
          <p:nvPr/>
        </p:nvSpPr>
        <p:spPr>
          <a:xfrm>
            <a:off x="6660232" y="3154869"/>
            <a:ext cx="2483768"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0" i="0" lang="sk-SK" sz="800" u="none" cap="none" strike="noStrike">
                <a:solidFill>
                  <a:srgbClr val="000000"/>
                </a:solidFill>
                <a:latin typeface="Arial"/>
                <a:ea typeface="Arial"/>
                <a:cs typeface="Arial"/>
                <a:sym typeface="Arial"/>
              </a:rPr>
              <a:t>https://zemavek.sk/wp-content/uploads/2021/05/Rada-Europy-e1621640037475.jpg</a:t>
            </a:r>
            <a:endParaRPr/>
          </a:p>
        </p:txBody>
      </p:sp>
      <p:pic>
        <p:nvPicPr>
          <p:cNvPr id="179" name="Google Shape;179;p9"/>
          <p:cNvPicPr preferRelativeResize="0"/>
          <p:nvPr/>
        </p:nvPicPr>
        <p:blipFill rotWithShape="1">
          <a:blip r:embed="rId5">
            <a:alphaModFix/>
          </a:blip>
          <a:srcRect b="0" l="0" r="0" t="0"/>
          <a:stretch/>
        </p:blipFill>
        <p:spPr>
          <a:xfrm>
            <a:off x="683568" y="3164561"/>
            <a:ext cx="3540856" cy="1369974"/>
          </a:xfrm>
          <a:prstGeom prst="rect">
            <a:avLst/>
          </a:prstGeom>
          <a:noFill/>
          <a:ln>
            <a:noFill/>
          </a:ln>
        </p:spPr>
      </p:pic>
      <p:sp>
        <p:nvSpPr>
          <p:cNvPr id="180" name="Google Shape;180;p9"/>
          <p:cNvSpPr txBox="1"/>
          <p:nvPr/>
        </p:nvSpPr>
        <p:spPr>
          <a:xfrm>
            <a:off x="683568" y="4512221"/>
            <a:ext cx="3200400"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sk-SK" sz="800">
                <a:solidFill>
                  <a:srgbClr val="000000"/>
                </a:solidFill>
                <a:latin typeface="Arial"/>
                <a:ea typeface="Arial"/>
                <a:cs typeface="Arial"/>
                <a:sym typeface="Arial"/>
              </a:rPr>
              <a:t>https://www.sudnarada.gov.sk/data/files/566_echr.gif</a:t>
            </a:r>
            <a:endParaRPr/>
          </a:p>
        </p:txBody>
      </p:sp>
      <p:pic>
        <p:nvPicPr>
          <p:cNvPr id="181" name="Google Shape;181;p9"/>
          <p:cNvPicPr preferRelativeResize="0"/>
          <p:nvPr/>
        </p:nvPicPr>
        <p:blipFill rotWithShape="1">
          <a:blip r:embed="rId6">
            <a:alphaModFix/>
          </a:blip>
          <a:srcRect b="0" l="0" r="0" t="0"/>
          <a:stretch/>
        </p:blipFill>
        <p:spPr>
          <a:xfrm>
            <a:off x="4394869" y="2893359"/>
            <a:ext cx="2140018" cy="2181225"/>
          </a:xfrm>
          <a:prstGeom prst="rect">
            <a:avLst/>
          </a:prstGeom>
          <a:noFill/>
          <a:ln>
            <a:noFill/>
          </a:ln>
        </p:spPr>
      </p:pic>
      <p:sp>
        <p:nvSpPr>
          <p:cNvPr id="182" name="Google Shape;182;p9"/>
          <p:cNvSpPr txBox="1"/>
          <p:nvPr/>
        </p:nvSpPr>
        <p:spPr>
          <a:xfrm>
            <a:off x="6534887" y="4489809"/>
            <a:ext cx="2514402"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sk-SK" sz="800">
                <a:solidFill>
                  <a:srgbClr val="000000"/>
                </a:solidFill>
                <a:latin typeface="Arial"/>
                <a:ea typeface="Arial"/>
                <a:cs typeface="Arial"/>
                <a:sym typeface="Arial"/>
              </a:rPr>
              <a:t>https://encrypted-tbn0.gstatic.com/images?q=tbn:ANd9GcTBbfCGMdk9yPOhXFV6Pf332EA3Bx0oreJXOFLNAi1B_FeLbDAG6pAmnR8AgqHq1mxcTUo&amp;usqp=CAU</a:t>
            </a:r>
            <a:endParaRPr/>
          </a:p>
        </p:txBody>
      </p:sp>
    </p:spTree>
  </p:cSld>
  <p:clrMapOvr>
    <a:masterClrMapping/>
  </p:clrMapOvr>
  <p:transition>
    <p:fade thruBlk="1"/>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Vivien Bielikova</dc:creator>
</cp:coreProperties>
</file>