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87" r:id="rId3"/>
    <p:sldId id="268" r:id="rId4"/>
    <p:sldId id="259" r:id="rId5"/>
    <p:sldId id="288" r:id="rId6"/>
    <p:sldId id="299" r:id="rId7"/>
    <p:sldId id="302" r:id="rId8"/>
    <p:sldId id="293" r:id="rId9"/>
    <p:sldId id="295" r:id="rId10"/>
    <p:sldId id="304" r:id="rId11"/>
    <p:sldId id="305" r:id="rId12"/>
    <p:sldId id="306" r:id="rId13"/>
    <p:sldId id="298" r:id="rId14"/>
    <p:sldId id="301" r:id="rId15"/>
    <p:sldId id="300" r:id="rId16"/>
    <p:sldId id="29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Nixie One" panose="020B0604020202020204" charset="0"/>
      <p:regular r:id="rId24"/>
    </p:embeddedFont>
    <p:embeddedFont>
      <p:font typeface="Roboto Slab" pitchFamily="2" charset="0"/>
      <p:regular r:id="rId25"/>
      <p:bold r:id="rId26"/>
    </p:embeddedFont>
    <p:embeddedFont>
      <p:font typeface="Weekly Free Light" panose="00000400000000000000" pitchFamily="50" charset="-18"/>
      <p:regular r:id="rId27"/>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82"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learningapps.org/display?v=ptbv49ddc21" TargetMode="External"/></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E03B9-AC61-433B-81B1-0CB02CE680E7}" type="doc">
      <dgm:prSet loTypeId="urn:microsoft.com/office/officeart/2008/layout/VerticalCircleList" loCatId="list" qsTypeId="urn:microsoft.com/office/officeart/2005/8/quickstyle/simple1" qsCatId="simple" csTypeId="urn:microsoft.com/office/officeart/2005/8/colors/accent2_3" csCatId="accent2" phldr="1"/>
      <dgm:spPr/>
      <dgm:t>
        <a:bodyPr/>
        <a:lstStyle/>
        <a:p>
          <a:endParaRPr lang="sk-SK"/>
        </a:p>
      </dgm:t>
    </dgm:pt>
    <dgm:pt modelId="{E162A8AF-CB0C-4C43-A048-1657F7B9751D}">
      <dgm:prSet phldrT="[Text]" custT="1"/>
      <dgm:spPr/>
      <dgm:t>
        <a:bodyPr/>
        <a:lstStyle/>
        <a:p>
          <a:r>
            <a:rPr lang="sk-SK" sz="2400" dirty="0">
              <a:latin typeface="Weekly Free Light" panose="00000400000000000000" pitchFamily="50" charset="-18"/>
            </a:rPr>
            <a:t>Vlajka</a:t>
          </a:r>
        </a:p>
      </dgm:t>
    </dgm:pt>
    <dgm:pt modelId="{7CF4269A-7AB3-4A98-85AB-F927CC833A41}" type="parTrans" cxnId="{607A313A-AADB-4A69-B27A-4BB6D46F0199}">
      <dgm:prSet/>
      <dgm:spPr/>
      <dgm:t>
        <a:bodyPr/>
        <a:lstStyle/>
        <a:p>
          <a:endParaRPr lang="sk-SK"/>
        </a:p>
      </dgm:t>
    </dgm:pt>
    <dgm:pt modelId="{C7223BEB-189D-4AC6-9CC1-79FF6E416F22}" type="sibTrans" cxnId="{607A313A-AADB-4A69-B27A-4BB6D46F0199}">
      <dgm:prSet/>
      <dgm:spPr/>
      <dgm:t>
        <a:bodyPr/>
        <a:lstStyle/>
        <a:p>
          <a:endParaRPr lang="sk-SK"/>
        </a:p>
      </dgm:t>
    </dgm:pt>
    <dgm:pt modelId="{DC3AD59A-AAF4-4DE3-95C4-4BEF6E401822}">
      <dgm:prSet phldrT="[Text]" custT="1"/>
      <dgm:spPr/>
      <dgm:t>
        <a:bodyPr/>
        <a:lstStyle/>
        <a:p>
          <a:r>
            <a:rPr lang="sk-SK" sz="2400" dirty="0">
              <a:latin typeface="Weekly Free Light" panose="00000400000000000000" pitchFamily="50" charset="-18"/>
            </a:rPr>
            <a:t>Hymna</a:t>
          </a:r>
        </a:p>
      </dgm:t>
    </dgm:pt>
    <dgm:pt modelId="{5218C3D1-1F06-4237-949A-75CFACBAA966}" type="parTrans" cxnId="{3F5156BA-C58A-45D5-90FB-D821AEF71367}">
      <dgm:prSet/>
      <dgm:spPr/>
      <dgm:t>
        <a:bodyPr/>
        <a:lstStyle/>
        <a:p>
          <a:endParaRPr lang="sk-SK"/>
        </a:p>
      </dgm:t>
    </dgm:pt>
    <dgm:pt modelId="{75E788A8-1C48-4C7A-A727-5D39A71884BC}" type="sibTrans" cxnId="{3F5156BA-C58A-45D5-90FB-D821AEF71367}">
      <dgm:prSet/>
      <dgm:spPr/>
      <dgm:t>
        <a:bodyPr/>
        <a:lstStyle/>
        <a:p>
          <a:endParaRPr lang="sk-SK"/>
        </a:p>
      </dgm:t>
    </dgm:pt>
    <dgm:pt modelId="{AA34948A-80FC-4CC5-AB60-C9A9ED466C97}">
      <dgm:prSet custT="1"/>
      <dgm:spPr/>
      <dgm:t>
        <a:bodyPr/>
        <a:lstStyle/>
        <a:p>
          <a:r>
            <a:rPr lang="sk-SK" sz="2400" dirty="0">
              <a:latin typeface="Weekly Free Light" panose="00000400000000000000" pitchFamily="50" charset="-18"/>
            </a:rPr>
            <a:t>Deň Európy</a:t>
          </a:r>
        </a:p>
      </dgm:t>
    </dgm:pt>
    <dgm:pt modelId="{2F54DC06-FDE7-4BE2-814B-C2DBF098D2E8}" type="parTrans" cxnId="{510819C6-CB8F-43C3-B41D-C78AF10C7E6F}">
      <dgm:prSet/>
      <dgm:spPr/>
      <dgm:t>
        <a:bodyPr/>
        <a:lstStyle/>
        <a:p>
          <a:endParaRPr lang="sk-SK"/>
        </a:p>
      </dgm:t>
    </dgm:pt>
    <dgm:pt modelId="{A0E43DD0-A11E-413B-B766-378363C13534}" type="sibTrans" cxnId="{510819C6-CB8F-43C3-B41D-C78AF10C7E6F}">
      <dgm:prSet/>
      <dgm:spPr/>
      <dgm:t>
        <a:bodyPr/>
        <a:lstStyle/>
        <a:p>
          <a:endParaRPr lang="sk-SK"/>
        </a:p>
      </dgm:t>
    </dgm:pt>
    <dgm:pt modelId="{6F052F41-3922-4123-A3BF-8013600BB603}">
      <dgm:prSet custT="1"/>
      <dgm:spPr/>
      <dgm:t>
        <a:bodyPr/>
        <a:lstStyle/>
        <a:p>
          <a:r>
            <a:rPr lang="sk-SK" sz="2400" dirty="0">
              <a:latin typeface="Weekly Free Light" panose="00000400000000000000" pitchFamily="50" charset="-18"/>
            </a:rPr>
            <a:t>Motto</a:t>
          </a:r>
        </a:p>
      </dgm:t>
    </dgm:pt>
    <dgm:pt modelId="{3522A4C3-0C02-47FB-8F58-CA83B1CDC1BD}" type="parTrans" cxnId="{4514CDD3-CA45-460A-9740-51E11284189E}">
      <dgm:prSet/>
      <dgm:spPr/>
      <dgm:t>
        <a:bodyPr/>
        <a:lstStyle/>
        <a:p>
          <a:endParaRPr lang="sk-SK"/>
        </a:p>
      </dgm:t>
    </dgm:pt>
    <dgm:pt modelId="{9B952D3C-A9D0-4010-BADF-AD53F9997BC6}" type="sibTrans" cxnId="{4514CDD3-CA45-460A-9740-51E11284189E}">
      <dgm:prSet/>
      <dgm:spPr/>
      <dgm:t>
        <a:bodyPr/>
        <a:lstStyle/>
        <a:p>
          <a:endParaRPr lang="sk-SK"/>
        </a:p>
      </dgm:t>
    </dgm:pt>
    <dgm:pt modelId="{641773DA-AAD2-40A9-B0D3-643A9F728F7D}" type="pres">
      <dgm:prSet presAssocID="{C92E03B9-AC61-433B-81B1-0CB02CE680E7}" presName="Name0" presStyleCnt="0">
        <dgm:presLayoutVars>
          <dgm:dir/>
        </dgm:presLayoutVars>
      </dgm:prSet>
      <dgm:spPr/>
    </dgm:pt>
    <dgm:pt modelId="{24B76091-1F0B-4E6B-8381-483332894E4D}" type="pres">
      <dgm:prSet presAssocID="{E162A8AF-CB0C-4C43-A048-1657F7B9751D}" presName="noChildren" presStyleCnt="0"/>
      <dgm:spPr/>
    </dgm:pt>
    <dgm:pt modelId="{38DA2430-A2CB-473D-8864-886A87CB47DC}" type="pres">
      <dgm:prSet presAssocID="{E162A8AF-CB0C-4C43-A048-1657F7B9751D}" presName="gap" presStyleCnt="0"/>
      <dgm:spPr/>
    </dgm:pt>
    <dgm:pt modelId="{EECFCC6C-A0BD-45A5-833B-18A24E7B97EE}" type="pres">
      <dgm:prSet presAssocID="{E162A8AF-CB0C-4C43-A048-1657F7B9751D}" presName="medCircle2" presStyleLbl="vennNode1" presStyleIdx="0" presStyleCnt="4"/>
      <dgm:spPr/>
    </dgm:pt>
    <dgm:pt modelId="{7F7A7088-BA0D-4699-9EF6-97C079B15F11}" type="pres">
      <dgm:prSet presAssocID="{E162A8AF-CB0C-4C43-A048-1657F7B9751D}" presName="txLvlOnly1" presStyleLbl="revTx" presStyleIdx="0" presStyleCnt="4"/>
      <dgm:spPr/>
    </dgm:pt>
    <dgm:pt modelId="{55FCF97E-0FFB-482C-8EC1-80355CD2180B}" type="pres">
      <dgm:prSet presAssocID="{DC3AD59A-AAF4-4DE3-95C4-4BEF6E401822}" presName="noChildren" presStyleCnt="0"/>
      <dgm:spPr/>
    </dgm:pt>
    <dgm:pt modelId="{CC47E50E-6EF3-4E9F-B0C2-5C3BD80E52E6}" type="pres">
      <dgm:prSet presAssocID="{DC3AD59A-AAF4-4DE3-95C4-4BEF6E401822}" presName="gap" presStyleCnt="0"/>
      <dgm:spPr/>
    </dgm:pt>
    <dgm:pt modelId="{EF7A6166-122B-4B68-A716-28BA2F56746F}" type="pres">
      <dgm:prSet presAssocID="{DC3AD59A-AAF4-4DE3-95C4-4BEF6E401822}" presName="medCircle2" presStyleLbl="vennNode1" presStyleIdx="1" presStyleCnt="4"/>
      <dgm:spPr/>
      <dgm:extLst>
        <a:ext uri="{E40237B7-FDA0-4F09-8148-C483321AD2D9}">
          <dgm14:cNvPr xmlns:dgm14="http://schemas.microsoft.com/office/drawing/2010/diagram" id="0" name="">
            <a:hlinkClick xmlns:r="http://schemas.openxmlformats.org/officeDocument/2006/relationships" r:id="rId1"/>
          </dgm14:cNvPr>
        </a:ext>
      </dgm:extLst>
    </dgm:pt>
    <dgm:pt modelId="{C4B8C00E-5DBD-4186-B397-BB1CF0C30AFC}" type="pres">
      <dgm:prSet presAssocID="{DC3AD59A-AAF4-4DE3-95C4-4BEF6E401822}" presName="txLvlOnly1" presStyleLbl="revTx" presStyleIdx="1" presStyleCnt="4"/>
      <dgm:spPr/>
    </dgm:pt>
    <dgm:pt modelId="{E20F10E6-2547-4BAB-87BD-DC2F0F83EAAF}" type="pres">
      <dgm:prSet presAssocID="{6F052F41-3922-4123-A3BF-8013600BB603}" presName="noChildren" presStyleCnt="0"/>
      <dgm:spPr/>
    </dgm:pt>
    <dgm:pt modelId="{DE020569-1DC9-4F3D-8A5D-DB4B0B0E0FE1}" type="pres">
      <dgm:prSet presAssocID="{6F052F41-3922-4123-A3BF-8013600BB603}" presName="gap" presStyleCnt="0"/>
      <dgm:spPr/>
    </dgm:pt>
    <dgm:pt modelId="{32B56ED4-67DC-4732-A940-7BA75639AC1A}" type="pres">
      <dgm:prSet presAssocID="{6F052F41-3922-4123-A3BF-8013600BB603}" presName="medCircle2" presStyleLbl="vennNode1" presStyleIdx="2" presStyleCnt="4"/>
      <dgm:spPr/>
    </dgm:pt>
    <dgm:pt modelId="{249B2622-46E3-461F-B21C-57BADB0C26CB}" type="pres">
      <dgm:prSet presAssocID="{6F052F41-3922-4123-A3BF-8013600BB603}" presName="txLvlOnly1" presStyleLbl="revTx" presStyleIdx="2" presStyleCnt="4"/>
      <dgm:spPr/>
    </dgm:pt>
    <dgm:pt modelId="{C0551D73-FF17-42F4-AC99-DF7E86FEF172}" type="pres">
      <dgm:prSet presAssocID="{AA34948A-80FC-4CC5-AB60-C9A9ED466C97}" presName="noChildren" presStyleCnt="0"/>
      <dgm:spPr/>
    </dgm:pt>
    <dgm:pt modelId="{6B979DEB-372E-4C6A-A143-E0F33A3C2064}" type="pres">
      <dgm:prSet presAssocID="{AA34948A-80FC-4CC5-AB60-C9A9ED466C97}" presName="gap" presStyleCnt="0"/>
      <dgm:spPr/>
    </dgm:pt>
    <dgm:pt modelId="{A6F72191-DF2B-450D-8741-84CA44D8B784}" type="pres">
      <dgm:prSet presAssocID="{AA34948A-80FC-4CC5-AB60-C9A9ED466C97}" presName="medCircle2" presStyleLbl="vennNode1" presStyleIdx="3" presStyleCnt="4"/>
      <dgm:spPr/>
    </dgm:pt>
    <dgm:pt modelId="{A7B7C863-A2E7-4520-8848-F1E8DAF8C302}" type="pres">
      <dgm:prSet presAssocID="{AA34948A-80FC-4CC5-AB60-C9A9ED466C97}" presName="txLvlOnly1" presStyleLbl="revTx" presStyleIdx="3" presStyleCnt="4"/>
      <dgm:spPr/>
    </dgm:pt>
  </dgm:ptLst>
  <dgm:cxnLst>
    <dgm:cxn modelId="{607A313A-AADB-4A69-B27A-4BB6D46F0199}" srcId="{C92E03B9-AC61-433B-81B1-0CB02CE680E7}" destId="{E162A8AF-CB0C-4C43-A048-1657F7B9751D}" srcOrd="0" destOrd="0" parTransId="{7CF4269A-7AB3-4A98-85AB-F927CC833A41}" sibTransId="{C7223BEB-189D-4AC6-9CC1-79FF6E416F22}"/>
    <dgm:cxn modelId="{E5121076-0DD3-4A1C-9F54-81041D1FACFE}" type="presOf" srcId="{6F052F41-3922-4123-A3BF-8013600BB603}" destId="{249B2622-46E3-461F-B21C-57BADB0C26CB}" srcOrd="0" destOrd="0" presId="urn:microsoft.com/office/officeart/2008/layout/VerticalCircleList"/>
    <dgm:cxn modelId="{6DD38DAF-7707-41CF-B349-7EA107EB1509}" type="presOf" srcId="{AA34948A-80FC-4CC5-AB60-C9A9ED466C97}" destId="{A7B7C863-A2E7-4520-8848-F1E8DAF8C302}" srcOrd="0" destOrd="0" presId="urn:microsoft.com/office/officeart/2008/layout/VerticalCircleList"/>
    <dgm:cxn modelId="{5AB151B8-C39D-4311-8738-B8962266D6B0}" type="presOf" srcId="{C92E03B9-AC61-433B-81B1-0CB02CE680E7}" destId="{641773DA-AAD2-40A9-B0D3-643A9F728F7D}" srcOrd="0" destOrd="0" presId="urn:microsoft.com/office/officeart/2008/layout/VerticalCircleList"/>
    <dgm:cxn modelId="{3F5156BA-C58A-45D5-90FB-D821AEF71367}" srcId="{C92E03B9-AC61-433B-81B1-0CB02CE680E7}" destId="{DC3AD59A-AAF4-4DE3-95C4-4BEF6E401822}" srcOrd="1" destOrd="0" parTransId="{5218C3D1-1F06-4237-949A-75CFACBAA966}" sibTransId="{75E788A8-1C48-4C7A-A727-5D39A71884BC}"/>
    <dgm:cxn modelId="{7E5B36BF-EB1F-4A75-BB4C-C31AA4A51E8B}" type="presOf" srcId="{DC3AD59A-AAF4-4DE3-95C4-4BEF6E401822}" destId="{C4B8C00E-5DBD-4186-B397-BB1CF0C30AFC}" srcOrd="0" destOrd="0" presId="urn:microsoft.com/office/officeart/2008/layout/VerticalCircleList"/>
    <dgm:cxn modelId="{510819C6-CB8F-43C3-B41D-C78AF10C7E6F}" srcId="{C92E03B9-AC61-433B-81B1-0CB02CE680E7}" destId="{AA34948A-80FC-4CC5-AB60-C9A9ED466C97}" srcOrd="3" destOrd="0" parTransId="{2F54DC06-FDE7-4BE2-814B-C2DBF098D2E8}" sibTransId="{A0E43DD0-A11E-413B-B766-378363C13534}"/>
    <dgm:cxn modelId="{4514CDD3-CA45-460A-9740-51E11284189E}" srcId="{C92E03B9-AC61-433B-81B1-0CB02CE680E7}" destId="{6F052F41-3922-4123-A3BF-8013600BB603}" srcOrd="2" destOrd="0" parTransId="{3522A4C3-0C02-47FB-8F58-CA83B1CDC1BD}" sibTransId="{9B952D3C-A9D0-4010-BADF-AD53F9997BC6}"/>
    <dgm:cxn modelId="{89A6C5E6-80AA-407A-B259-A9F974AD8593}" type="presOf" srcId="{E162A8AF-CB0C-4C43-A048-1657F7B9751D}" destId="{7F7A7088-BA0D-4699-9EF6-97C079B15F11}" srcOrd="0" destOrd="0" presId="urn:microsoft.com/office/officeart/2008/layout/VerticalCircleList"/>
    <dgm:cxn modelId="{5F6F59C3-3E9A-40F5-B5E2-BB5080426C5E}" type="presParOf" srcId="{641773DA-AAD2-40A9-B0D3-643A9F728F7D}" destId="{24B76091-1F0B-4E6B-8381-483332894E4D}" srcOrd="0" destOrd="0" presId="urn:microsoft.com/office/officeart/2008/layout/VerticalCircleList"/>
    <dgm:cxn modelId="{073FF4CC-9B9C-4E68-9312-0B863677412D}" type="presParOf" srcId="{24B76091-1F0B-4E6B-8381-483332894E4D}" destId="{38DA2430-A2CB-473D-8864-886A87CB47DC}" srcOrd="0" destOrd="0" presId="urn:microsoft.com/office/officeart/2008/layout/VerticalCircleList"/>
    <dgm:cxn modelId="{C5833E79-852A-42E3-A7F2-0137545B6911}" type="presParOf" srcId="{24B76091-1F0B-4E6B-8381-483332894E4D}" destId="{EECFCC6C-A0BD-45A5-833B-18A24E7B97EE}" srcOrd="1" destOrd="0" presId="urn:microsoft.com/office/officeart/2008/layout/VerticalCircleList"/>
    <dgm:cxn modelId="{2BB6FFB8-9AC3-4886-8C97-082F3AE578CC}" type="presParOf" srcId="{24B76091-1F0B-4E6B-8381-483332894E4D}" destId="{7F7A7088-BA0D-4699-9EF6-97C079B15F11}" srcOrd="2" destOrd="0" presId="urn:microsoft.com/office/officeart/2008/layout/VerticalCircleList"/>
    <dgm:cxn modelId="{07D37192-686F-4ED2-979C-50D32A0098FA}" type="presParOf" srcId="{641773DA-AAD2-40A9-B0D3-643A9F728F7D}" destId="{55FCF97E-0FFB-482C-8EC1-80355CD2180B}" srcOrd="1" destOrd="0" presId="urn:microsoft.com/office/officeart/2008/layout/VerticalCircleList"/>
    <dgm:cxn modelId="{B07051BA-F9FC-4F19-AD8F-D4DADBFAF8C7}" type="presParOf" srcId="{55FCF97E-0FFB-482C-8EC1-80355CD2180B}" destId="{CC47E50E-6EF3-4E9F-B0C2-5C3BD80E52E6}" srcOrd="0" destOrd="0" presId="urn:microsoft.com/office/officeart/2008/layout/VerticalCircleList"/>
    <dgm:cxn modelId="{AA84DCF2-C4FB-406A-B5B1-B6A4A0C00648}" type="presParOf" srcId="{55FCF97E-0FFB-482C-8EC1-80355CD2180B}" destId="{EF7A6166-122B-4B68-A716-28BA2F56746F}" srcOrd="1" destOrd="0" presId="urn:microsoft.com/office/officeart/2008/layout/VerticalCircleList"/>
    <dgm:cxn modelId="{48B4940C-C76A-4C66-9375-366FB2126188}" type="presParOf" srcId="{55FCF97E-0FFB-482C-8EC1-80355CD2180B}" destId="{C4B8C00E-5DBD-4186-B397-BB1CF0C30AFC}" srcOrd="2" destOrd="0" presId="urn:microsoft.com/office/officeart/2008/layout/VerticalCircleList"/>
    <dgm:cxn modelId="{F431A18C-0A90-420C-9E7F-FD50C14ED7B1}" type="presParOf" srcId="{641773DA-AAD2-40A9-B0D3-643A9F728F7D}" destId="{E20F10E6-2547-4BAB-87BD-DC2F0F83EAAF}" srcOrd="2" destOrd="0" presId="urn:microsoft.com/office/officeart/2008/layout/VerticalCircleList"/>
    <dgm:cxn modelId="{723DEB91-438A-4FB8-BB83-8E1B12A786CD}" type="presParOf" srcId="{E20F10E6-2547-4BAB-87BD-DC2F0F83EAAF}" destId="{DE020569-1DC9-4F3D-8A5D-DB4B0B0E0FE1}" srcOrd="0" destOrd="0" presId="urn:microsoft.com/office/officeart/2008/layout/VerticalCircleList"/>
    <dgm:cxn modelId="{51C2C3B0-68AE-4401-B976-246B2D9AD88A}" type="presParOf" srcId="{E20F10E6-2547-4BAB-87BD-DC2F0F83EAAF}" destId="{32B56ED4-67DC-4732-A940-7BA75639AC1A}" srcOrd="1" destOrd="0" presId="urn:microsoft.com/office/officeart/2008/layout/VerticalCircleList"/>
    <dgm:cxn modelId="{90387E6C-9CE2-4083-B1DD-C36023331EC7}" type="presParOf" srcId="{E20F10E6-2547-4BAB-87BD-DC2F0F83EAAF}" destId="{249B2622-46E3-461F-B21C-57BADB0C26CB}" srcOrd="2" destOrd="0" presId="urn:microsoft.com/office/officeart/2008/layout/VerticalCircleList"/>
    <dgm:cxn modelId="{C09DEDF7-8B12-4EC3-9027-069027148F41}" type="presParOf" srcId="{641773DA-AAD2-40A9-B0D3-643A9F728F7D}" destId="{C0551D73-FF17-42F4-AC99-DF7E86FEF172}" srcOrd="3" destOrd="0" presId="urn:microsoft.com/office/officeart/2008/layout/VerticalCircleList"/>
    <dgm:cxn modelId="{4DD7025B-127A-446D-93B1-E9047F4A5591}" type="presParOf" srcId="{C0551D73-FF17-42F4-AC99-DF7E86FEF172}" destId="{6B979DEB-372E-4C6A-A143-E0F33A3C2064}" srcOrd="0" destOrd="0" presId="urn:microsoft.com/office/officeart/2008/layout/VerticalCircleList"/>
    <dgm:cxn modelId="{9F426D53-4675-41B1-9A05-06BCEB205382}" type="presParOf" srcId="{C0551D73-FF17-42F4-AC99-DF7E86FEF172}" destId="{A6F72191-DF2B-450D-8741-84CA44D8B784}" srcOrd="1" destOrd="0" presId="urn:microsoft.com/office/officeart/2008/layout/VerticalCircleList"/>
    <dgm:cxn modelId="{75025FBA-A29B-4311-97EF-9F039582CE68}" type="presParOf" srcId="{C0551D73-FF17-42F4-AC99-DF7E86FEF172}" destId="{A7B7C863-A2E7-4520-8848-F1E8DAF8C30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E03B9-AC61-433B-81B1-0CB02CE680E7}"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sk-SK"/>
        </a:p>
      </dgm:t>
    </dgm:pt>
    <dgm:pt modelId="{E162A8AF-CB0C-4C43-A048-1657F7B9751D}">
      <dgm:prSet phldrT="[Text]" custT="1"/>
      <dgm:spPr/>
      <dgm:t>
        <a:bodyPr/>
        <a:lstStyle/>
        <a:p>
          <a:r>
            <a:rPr lang="sk-SK" sz="2000" dirty="0">
              <a:latin typeface="Weekly Free Light" panose="00000400000000000000" pitchFamily="50" charset="-18"/>
            </a:rPr>
            <a:t>Demokracia</a:t>
          </a:r>
        </a:p>
      </dgm:t>
    </dgm:pt>
    <dgm:pt modelId="{7CF4269A-7AB3-4A98-85AB-F927CC833A41}" type="parTrans" cxnId="{607A313A-AADB-4A69-B27A-4BB6D46F0199}">
      <dgm:prSet/>
      <dgm:spPr/>
      <dgm:t>
        <a:bodyPr/>
        <a:lstStyle/>
        <a:p>
          <a:endParaRPr lang="sk-SK"/>
        </a:p>
      </dgm:t>
    </dgm:pt>
    <dgm:pt modelId="{C7223BEB-189D-4AC6-9CC1-79FF6E416F22}" type="sibTrans" cxnId="{607A313A-AADB-4A69-B27A-4BB6D46F0199}">
      <dgm:prSet/>
      <dgm:spPr/>
      <dgm:t>
        <a:bodyPr/>
        <a:lstStyle/>
        <a:p>
          <a:endParaRPr lang="sk-SK"/>
        </a:p>
      </dgm:t>
    </dgm:pt>
    <dgm:pt modelId="{DC3AD59A-AAF4-4DE3-95C4-4BEF6E401822}">
      <dgm:prSet phldrT="[Text]" custT="1"/>
      <dgm:spPr/>
      <dgm:t>
        <a:bodyPr/>
        <a:lstStyle/>
        <a:p>
          <a:r>
            <a:rPr lang="sk-SK" sz="2000" dirty="0">
              <a:latin typeface="Weekly Free Light" panose="00000400000000000000" pitchFamily="50" charset="-18"/>
            </a:rPr>
            <a:t>Ľudská dôstojnosť</a:t>
          </a:r>
        </a:p>
      </dgm:t>
    </dgm:pt>
    <dgm:pt modelId="{5218C3D1-1F06-4237-949A-75CFACBAA966}" type="parTrans" cxnId="{3F5156BA-C58A-45D5-90FB-D821AEF71367}">
      <dgm:prSet/>
      <dgm:spPr/>
      <dgm:t>
        <a:bodyPr/>
        <a:lstStyle/>
        <a:p>
          <a:endParaRPr lang="sk-SK"/>
        </a:p>
      </dgm:t>
    </dgm:pt>
    <dgm:pt modelId="{75E788A8-1C48-4C7A-A727-5D39A71884BC}" type="sibTrans" cxnId="{3F5156BA-C58A-45D5-90FB-D821AEF71367}">
      <dgm:prSet/>
      <dgm:spPr/>
      <dgm:t>
        <a:bodyPr/>
        <a:lstStyle/>
        <a:p>
          <a:endParaRPr lang="sk-SK"/>
        </a:p>
      </dgm:t>
    </dgm:pt>
    <dgm:pt modelId="{AA34948A-80FC-4CC5-AB60-C9A9ED466C97}">
      <dgm:prSet custT="1"/>
      <dgm:spPr/>
      <dgm:t>
        <a:bodyPr/>
        <a:lstStyle/>
        <a:p>
          <a:r>
            <a:rPr lang="sk-SK" sz="2000" dirty="0">
              <a:latin typeface="Weekly Free Light" panose="00000400000000000000" pitchFamily="50" charset="-18"/>
            </a:rPr>
            <a:t>Rovnosť</a:t>
          </a:r>
        </a:p>
      </dgm:t>
    </dgm:pt>
    <dgm:pt modelId="{2F54DC06-FDE7-4BE2-814B-C2DBF098D2E8}" type="parTrans" cxnId="{510819C6-CB8F-43C3-B41D-C78AF10C7E6F}">
      <dgm:prSet/>
      <dgm:spPr/>
      <dgm:t>
        <a:bodyPr/>
        <a:lstStyle/>
        <a:p>
          <a:endParaRPr lang="sk-SK"/>
        </a:p>
      </dgm:t>
    </dgm:pt>
    <dgm:pt modelId="{A0E43DD0-A11E-413B-B766-378363C13534}" type="sibTrans" cxnId="{510819C6-CB8F-43C3-B41D-C78AF10C7E6F}">
      <dgm:prSet/>
      <dgm:spPr/>
      <dgm:t>
        <a:bodyPr/>
        <a:lstStyle/>
        <a:p>
          <a:endParaRPr lang="sk-SK"/>
        </a:p>
      </dgm:t>
    </dgm:pt>
    <dgm:pt modelId="{6F052F41-3922-4123-A3BF-8013600BB603}">
      <dgm:prSet custT="1"/>
      <dgm:spPr/>
      <dgm:t>
        <a:bodyPr/>
        <a:lstStyle/>
        <a:p>
          <a:r>
            <a:rPr lang="sk-SK" sz="2000" dirty="0">
              <a:latin typeface="Weekly Free Light" panose="00000400000000000000" pitchFamily="50" charset="-18"/>
            </a:rPr>
            <a:t>Sloboda</a:t>
          </a:r>
        </a:p>
      </dgm:t>
    </dgm:pt>
    <dgm:pt modelId="{3522A4C3-0C02-47FB-8F58-CA83B1CDC1BD}" type="parTrans" cxnId="{4514CDD3-CA45-460A-9740-51E11284189E}">
      <dgm:prSet/>
      <dgm:spPr/>
      <dgm:t>
        <a:bodyPr/>
        <a:lstStyle/>
        <a:p>
          <a:endParaRPr lang="sk-SK"/>
        </a:p>
      </dgm:t>
    </dgm:pt>
    <dgm:pt modelId="{9B952D3C-A9D0-4010-BADF-AD53F9997BC6}" type="sibTrans" cxnId="{4514CDD3-CA45-460A-9740-51E11284189E}">
      <dgm:prSet/>
      <dgm:spPr/>
      <dgm:t>
        <a:bodyPr/>
        <a:lstStyle/>
        <a:p>
          <a:endParaRPr lang="sk-SK"/>
        </a:p>
      </dgm:t>
    </dgm:pt>
    <dgm:pt modelId="{FB0F94E0-E2BA-4DEA-9F61-12B3AF615CC1}">
      <dgm:prSet custT="1"/>
      <dgm:spPr/>
      <dgm:t>
        <a:bodyPr/>
        <a:lstStyle/>
        <a:p>
          <a:r>
            <a:rPr lang="sk-SK" sz="2000" dirty="0">
              <a:latin typeface="Weekly Free Light" panose="00000400000000000000" pitchFamily="50" charset="-18"/>
            </a:rPr>
            <a:t>Právny štát</a:t>
          </a:r>
        </a:p>
      </dgm:t>
    </dgm:pt>
    <dgm:pt modelId="{09C2E734-86A2-4BB2-87FE-4081B60E90EB}" type="parTrans" cxnId="{56399DB0-177F-445F-8D67-AF15880FFA54}">
      <dgm:prSet/>
      <dgm:spPr/>
      <dgm:t>
        <a:bodyPr/>
        <a:lstStyle/>
        <a:p>
          <a:endParaRPr lang="sk-SK"/>
        </a:p>
      </dgm:t>
    </dgm:pt>
    <dgm:pt modelId="{5DA91380-F35F-4F00-B6D7-F3DC6280C5F6}" type="sibTrans" cxnId="{56399DB0-177F-445F-8D67-AF15880FFA54}">
      <dgm:prSet/>
      <dgm:spPr/>
      <dgm:t>
        <a:bodyPr/>
        <a:lstStyle/>
        <a:p>
          <a:endParaRPr lang="sk-SK"/>
        </a:p>
      </dgm:t>
    </dgm:pt>
    <dgm:pt modelId="{635216CB-5093-4A33-BFC9-EF19A3E142FF}">
      <dgm:prSet custT="1"/>
      <dgm:spPr/>
      <dgm:t>
        <a:bodyPr/>
        <a:lstStyle/>
        <a:p>
          <a:r>
            <a:rPr lang="sk-SK" sz="2000" dirty="0">
              <a:latin typeface="Weekly Free Light" panose="00000400000000000000" pitchFamily="50" charset="-18"/>
            </a:rPr>
            <a:t>Dodržiavanie ľudských práv</a:t>
          </a:r>
        </a:p>
      </dgm:t>
    </dgm:pt>
    <dgm:pt modelId="{E7145163-3C5A-4C11-A93B-8C9C205C724E}" type="parTrans" cxnId="{63CBB3C1-4AB4-4FA6-8E06-7EC945E32AD1}">
      <dgm:prSet/>
      <dgm:spPr/>
      <dgm:t>
        <a:bodyPr/>
        <a:lstStyle/>
        <a:p>
          <a:endParaRPr lang="sk-SK"/>
        </a:p>
      </dgm:t>
    </dgm:pt>
    <dgm:pt modelId="{64656C79-A08E-4764-96AF-60FB44801858}" type="sibTrans" cxnId="{63CBB3C1-4AB4-4FA6-8E06-7EC945E32AD1}">
      <dgm:prSet/>
      <dgm:spPr/>
      <dgm:t>
        <a:bodyPr/>
        <a:lstStyle/>
        <a:p>
          <a:endParaRPr lang="sk-SK"/>
        </a:p>
      </dgm:t>
    </dgm:pt>
    <dgm:pt modelId="{F0352AB8-956E-4616-88CE-A01972DBB3CE}" type="pres">
      <dgm:prSet presAssocID="{C92E03B9-AC61-433B-81B1-0CB02CE680E7}" presName="Name0" presStyleCnt="0">
        <dgm:presLayoutVars>
          <dgm:dir/>
          <dgm:animLvl val="lvl"/>
          <dgm:resizeHandles val="exact"/>
        </dgm:presLayoutVars>
      </dgm:prSet>
      <dgm:spPr/>
    </dgm:pt>
    <dgm:pt modelId="{F8343A36-E868-44B4-8544-60CEFEDFD5B6}" type="pres">
      <dgm:prSet presAssocID="{635216CB-5093-4A33-BFC9-EF19A3E142FF}" presName="boxAndChildren" presStyleCnt="0"/>
      <dgm:spPr/>
    </dgm:pt>
    <dgm:pt modelId="{3B32715F-DC77-453C-879D-3F7647C6BCEF}" type="pres">
      <dgm:prSet presAssocID="{635216CB-5093-4A33-BFC9-EF19A3E142FF}" presName="parentTextBox" presStyleLbl="node1" presStyleIdx="0" presStyleCnt="6"/>
      <dgm:spPr/>
    </dgm:pt>
    <dgm:pt modelId="{F61D1093-FB30-4982-B9C3-BE1F1A78E8C2}" type="pres">
      <dgm:prSet presAssocID="{5DA91380-F35F-4F00-B6D7-F3DC6280C5F6}" presName="sp" presStyleCnt="0"/>
      <dgm:spPr/>
    </dgm:pt>
    <dgm:pt modelId="{C0B47846-0221-4A8C-81FF-CC7665EA993A}" type="pres">
      <dgm:prSet presAssocID="{FB0F94E0-E2BA-4DEA-9F61-12B3AF615CC1}" presName="arrowAndChildren" presStyleCnt="0"/>
      <dgm:spPr/>
    </dgm:pt>
    <dgm:pt modelId="{9B41BFFD-DBFF-46A4-B00C-3784ED98FD9C}" type="pres">
      <dgm:prSet presAssocID="{FB0F94E0-E2BA-4DEA-9F61-12B3AF615CC1}" presName="parentTextArrow" presStyleLbl="node1" presStyleIdx="1" presStyleCnt="6"/>
      <dgm:spPr/>
    </dgm:pt>
    <dgm:pt modelId="{8750DF18-770F-4DDA-8B4B-86118797B744}" type="pres">
      <dgm:prSet presAssocID="{A0E43DD0-A11E-413B-B766-378363C13534}" presName="sp" presStyleCnt="0"/>
      <dgm:spPr/>
    </dgm:pt>
    <dgm:pt modelId="{DBED851B-2ABD-4F95-A12F-F759C027502C}" type="pres">
      <dgm:prSet presAssocID="{AA34948A-80FC-4CC5-AB60-C9A9ED466C97}" presName="arrowAndChildren" presStyleCnt="0"/>
      <dgm:spPr/>
    </dgm:pt>
    <dgm:pt modelId="{5565AAEC-83F7-4586-A7C6-141234F72DDF}" type="pres">
      <dgm:prSet presAssocID="{AA34948A-80FC-4CC5-AB60-C9A9ED466C97}" presName="parentTextArrow" presStyleLbl="node1" presStyleIdx="2" presStyleCnt="6"/>
      <dgm:spPr/>
    </dgm:pt>
    <dgm:pt modelId="{76C87A28-E9F0-40E7-933F-511256BC1ECF}" type="pres">
      <dgm:prSet presAssocID="{9B952D3C-A9D0-4010-BADF-AD53F9997BC6}" presName="sp" presStyleCnt="0"/>
      <dgm:spPr/>
    </dgm:pt>
    <dgm:pt modelId="{E768EBF4-5F27-4B49-9654-88E0231542A3}" type="pres">
      <dgm:prSet presAssocID="{6F052F41-3922-4123-A3BF-8013600BB603}" presName="arrowAndChildren" presStyleCnt="0"/>
      <dgm:spPr/>
    </dgm:pt>
    <dgm:pt modelId="{1FAFED11-1484-4D27-AC3F-A8375D695376}" type="pres">
      <dgm:prSet presAssocID="{6F052F41-3922-4123-A3BF-8013600BB603}" presName="parentTextArrow" presStyleLbl="node1" presStyleIdx="3" presStyleCnt="6"/>
      <dgm:spPr/>
    </dgm:pt>
    <dgm:pt modelId="{18E3FC47-E177-49EE-BBBD-EA947519BEA7}" type="pres">
      <dgm:prSet presAssocID="{75E788A8-1C48-4C7A-A727-5D39A71884BC}" presName="sp" presStyleCnt="0"/>
      <dgm:spPr/>
    </dgm:pt>
    <dgm:pt modelId="{322D4695-8C09-4ED9-B0B8-25ED78BFCE81}" type="pres">
      <dgm:prSet presAssocID="{DC3AD59A-AAF4-4DE3-95C4-4BEF6E401822}" presName="arrowAndChildren" presStyleCnt="0"/>
      <dgm:spPr/>
    </dgm:pt>
    <dgm:pt modelId="{A4244B44-31CD-4A58-B5EA-EA2E55B85940}" type="pres">
      <dgm:prSet presAssocID="{DC3AD59A-AAF4-4DE3-95C4-4BEF6E401822}" presName="parentTextArrow" presStyleLbl="node1" presStyleIdx="4" presStyleCnt="6"/>
      <dgm:spPr/>
    </dgm:pt>
    <dgm:pt modelId="{FA9EA28C-733F-44BD-B03D-20C975EA767F}" type="pres">
      <dgm:prSet presAssocID="{C7223BEB-189D-4AC6-9CC1-79FF6E416F22}" presName="sp" presStyleCnt="0"/>
      <dgm:spPr/>
    </dgm:pt>
    <dgm:pt modelId="{0F4AD8A7-F899-44DD-9515-8AF0C904E22F}" type="pres">
      <dgm:prSet presAssocID="{E162A8AF-CB0C-4C43-A048-1657F7B9751D}" presName="arrowAndChildren" presStyleCnt="0"/>
      <dgm:spPr/>
    </dgm:pt>
    <dgm:pt modelId="{8990A81B-F1D7-4CBA-BFE4-2639F31187CC}" type="pres">
      <dgm:prSet presAssocID="{E162A8AF-CB0C-4C43-A048-1657F7B9751D}" presName="parentTextArrow" presStyleLbl="node1" presStyleIdx="5" presStyleCnt="6"/>
      <dgm:spPr/>
    </dgm:pt>
  </dgm:ptLst>
  <dgm:cxnLst>
    <dgm:cxn modelId="{8E07D01D-9DD2-4A8F-891C-E54393F409A4}" type="presOf" srcId="{E162A8AF-CB0C-4C43-A048-1657F7B9751D}" destId="{8990A81B-F1D7-4CBA-BFE4-2639F31187CC}" srcOrd="0" destOrd="0" presId="urn:microsoft.com/office/officeart/2005/8/layout/process4"/>
    <dgm:cxn modelId="{FBAD1C24-96AA-46FC-A2AE-F216C6935AC8}" type="presOf" srcId="{635216CB-5093-4A33-BFC9-EF19A3E142FF}" destId="{3B32715F-DC77-453C-879D-3F7647C6BCEF}" srcOrd="0" destOrd="0" presId="urn:microsoft.com/office/officeart/2005/8/layout/process4"/>
    <dgm:cxn modelId="{607A313A-AADB-4A69-B27A-4BB6D46F0199}" srcId="{C92E03B9-AC61-433B-81B1-0CB02CE680E7}" destId="{E162A8AF-CB0C-4C43-A048-1657F7B9751D}" srcOrd="0" destOrd="0" parTransId="{7CF4269A-7AB3-4A98-85AB-F927CC833A41}" sibTransId="{C7223BEB-189D-4AC6-9CC1-79FF6E416F22}"/>
    <dgm:cxn modelId="{2358F13F-549E-4D17-B5B9-F0E3BC8E313B}" type="presOf" srcId="{6F052F41-3922-4123-A3BF-8013600BB603}" destId="{1FAFED11-1484-4D27-AC3F-A8375D695376}" srcOrd="0" destOrd="0" presId="urn:microsoft.com/office/officeart/2005/8/layout/process4"/>
    <dgm:cxn modelId="{E614364E-D64A-4C3C-BB37-90186A85FEC2}" type="presOf" srcId="{DC3AD59A-AAF4-4DE3-95C4-4BEF6E401822}" destId="{A4244B44-31CD-4A58-B5EA-EA2E55B85940}" srcOrd="0" destOrd="0" presId="urn:microsoft.com/office/officeart/2005/8/layout/process4"/>
    <dgm:cxn modelId="{56399DB0-177F-445F-8D67-AF15880FFA54}" srcId="{C92E03B9-AC61-433B-81B1-0CB02CE680E7}" destId="{FB0F94E0-E2BA-4DEA-9F61-12B3AF615CC1}" srcOrd="4" destOrd="0" parTransId="{09C2E734-86A2-4BB2-87FE-4081B60E90EB}" sibTransId="{5DA91380-F35F-4F00-B6D7-F3DC6280C5F6}"/>
    <dgm:cxn modelId="{3F5156BA-C58A-45D5-90FB-D821AEF71367}" srcId="{C92E03B9-AC61-433B-81B1-0CB02CE680E7}" destId="{DC3AD59A-AAF4-4DE3-95C4-4BEF6E401822}" srcOrd="1" destOrd="0" parTransId="{5218C3D1-1F06-4237-949A-75CFACBAA966}" sibTransId="{75E788A8-1C48-4C7A-A727-5D39A71884BC}"/>
    <dgm:cxn modelId="{63CBB3C1-4AB4-4FA6-8E06-7EC945E32AD1}" srcId="{C92E03B9-AC61-433B-81B1-0CB02CE680E7}" destId="{635216CB-5093-4A33-BFC9-EF19A3E142FF}" srcOrd="5" destOrd="0" parTransId="{E7145163-3C5A-4C11-A93B-8C9C205C724E}" sibTransId="{64656C79-A08E-4764-96AF-60FB44801858}"/>
    <dgm:cxn modelId="{510819C6-CB8F-43C3-B41D-C78AF10C7E6F}" srcId="{C92E03B9-AC61-433B-81B1-0CB02CE680E7}" destId="{AA34948A-80FC-4CC5-AB60-C9A9ED466C97}" srcOrd="3" destOrd="0" parTransId="{2F54DC06-FDE7-4BE2-814B-C2DBF098D2E8}" sibTransId="{A0E43DD0-A11E-413B-B766-378363C13534}"/>
    <dgm:cxn modelId="{4514CDD3-CA45-460A-9740-51E11284189E}" srcId="{C92E03B9-AC61-433B-81B1-0CB02CE680E7}" destId="{6F052F41-3922-4123-A3BF-8013600BB603}" srcOrd="2" destOrd="0" parTransId="{3522A4C3-0C02-47FB-8F58-CA83B1CDC1BD}" sibTransId="{9B952D3C-A9D0-4010-BADF-AD53F9997BC6}"/>
    <dgm:cxn modelId="{2EA3F7DD-49ED-4818-AC93-155E19C36CCD}" type="presOf" srcId="{FB0F94E0-E2BA-4DEA-9F61-12B3AF615CC1}" destId="{9B41BFFD-DBFF-46A4-B00C-3784ED98FD9C}" srcOrd="0" destOrd="0" presId="urn:microsoft.com/office/officeart/2005/8/layout/process4"/>
    <dgm:cxn modelId="{360D82E5-28CC-4CE3-8CD6-F1F63BE6D228}" type="presOf" srcId="{AA34948A-80FC-4CC5-AB60-C9A9ED466C97}" destId="{5565AAEC-83F7-4586-A7C6-141234F72DDF}" srcOrd="0" destOrd="0" presId="urn:microsoft.com/office/officeart/2005/8/layout/process4"/>
    <dgm:cxn modelId="{ACE9A9FB-7456-4491-A816-9D71FAD1C60D}" type="presOf" srcId="{C92E03B9-AC61-433B-81B1-0CB02CE680E7}" destId="{F0352AB8-956E-4616-88CE-A01972DBB3CE}" srcOrd="0" destOrd="0" presId="urn:microsoft.com/office/officeart/2005/8/layout/process4"/>
    <dgm:cxn modelId="{3CF5BD8E-3006-4E5C-926C-9988FE37CC0B}" type="presParOf" srcId="{F0352AB8-956E-4616-88CE-A01972DBB3CE}" destId="{F8343A36-E868-44B4-8544-60CEFEDFD5B6}" srcOrd="0" destOrd="0" presId="urn:microsoft.com/office/officeart/2005/8/layout/process4"/>
    <dgm:cxn modelId="{918707CA-9779-42FC-ACF6-690BB1458D28}" type="presParOf" srcId="{F8343A36-E868-44B4-8544-60CEFEDFD5B6}" destId="{3B32715F-DC77-453C-879D-3F7647C6BCEF}" srcOrd="0" destOrd="0" presId="urn:microsoft.com/office/officeart/2005/8/layout/process4"/>
    <dgm:cxn modelId="{67221903-1433-451A-9459-F09102564F39}" type="presParOf" srcId="{F0352AB8-956E-4616-88CE-A01972DBB3CE}" destId="{F61D1093-FB30-4982-B9C3-BE1F1A78E8C2}" srcOrd="1" destOrd="0" presId="urn:microsoft.com/office/officeart/2005/8/layout/process4"/>
    <dgm:cxn modelId="{6649B442-CF76-4D2E-A07A-91DD020E1A76}" type="presParOf" srcId="{F0352AB8-956E-4616-88CE-A01972DBB3CE}" destId="{C0B47846-0221-4A8C-81FF-CC7665EA993A}" srcOrd="2" destOrd="0" presId="urn:microsoft.com/office/officeart/2005/8/layout/process4"/>
    <dgm:cxn modelId="{EF45CDCF-B176-4B4A-A38F-5427EE303B59}" type="presParOf" srcId="{C0B47846-0221-4A8C-81FF-CC7665EA993A}" destId="{9B41BFFD-DBFF-46A4-B00C-3784ED98FD9C}" srcOrd="0" destOrd="0" presId="urn:microsoft.com/office/officeart/2005/8/layout/process4"/>
    <dgm:cxn modelId="{9CD6CBE2-8559-40CF-B8EA-E15C286EE597}" type="presParOf" srcId="{F0352AB8-956E-4616-88CE-A01972DBB3CE}" destId="{8750DF18-770F-4DDA-8B4B-86118797B744}" srcOrd="3" destOrd="0" presId="urn:microsoft.com/office/officeart/2005/8/layout/process4"/>
    <dgm:cxn modelId="{70E95878-156F-41D3-A3AF-2EE8526671C9}" type="presParOf" srcId="{F0352AB8-956E-4616-88CE-A01972DBB3CE}" destId="{DBED851B-2ABD-4F95-A12F-F759C027502C}" srcOrd="4" destOrd="0" presId="urn:microsoft.com/office/officeart/2005/8/layout/process4"/>
    <dgm:cxn modelId="{3658880C-DFAC-4116-93B2-8AAE15CACA64}" type="presParOf" srcId="{DBED851B-2ABD-4F95-A12F-F759C027502C}" destId="{5565AAEC-83F7-4586-A7C6-141234F72DDF}" srcOrd="0" destOrd="0" presId="urn:microsoft.com/office/officeart/2005/8/layout/process4"/>
    <dgm:cxn modelId="{06EA36B3-268A-4685-9007-0D470F3C6B07}" type="presParOf" srcId="{F0352AB8-956E-4616-88CE-A01972DBB3CE}" destId="{76C87A28-E9F0-40E7-933F-511256BC1ECF}" srcOrd="5" destOrd="0" presId="urn:microsoft.com/office/officeart/2005/8/layout/process4"/>
    <dgm:cxn modelId="{92515349-F557-4256-9D76-997055C34EE4}" type="presParOf" srcId="{F0352AB8-956E-4616-88CE-A01972DBB3CE}" destId="{E768EBF4-5F27-4B49-9654-88E0231542A3}" srcOrd="6" destOrd="0" presId="urn:microsoft.com/office/officeart/2005/8/layout/process4"/>
    <dgm:cxn modelId="{04844F87-924B-4866-A5F7-237E1D06E47F}" type="presParOf" srcId="{E768EBF4-5F27-4B49-9654-88E0231542A3}" destId="{1FAFED11-1484-4D27-AC3F-A8375D695376}" srcOrd="0" destOrd="0" presId="urn:microsoft.com/office/officeart/2005/8/layout/process4"/>
    <dgm:cxn modelId="{C2DE84D0-C303-47FE-82CE-5FCE17719A0C}" type="presParOf" srcId="{F0352AB8-956E-4616-88CE-A01972DBB3CE}" destId="{18E3FC47-E177-49EE-BBBD-EA947519BEA7}" srcOrd="7" destOrd="0" presId="urn:microsoft.com/office/officeart/2005/8/layout/process4"/>
    <dgm:cxn modelId="{397C5AAB-A015-41EA-A78E-8AC3BA8ACAE5}" type="presParOf" srcId="{F0352AB8-956E-4616-88CE-A01972DBB3CE}" destId="{322D4695-8C09-4ED9-B0B8-25ED78BFCE81}" srcOrd="8" destOrd="0" presId="urn:microsoft.com/office/officeart/2005/8/layout/process4"/>
    <dgm:cxn modelId="{A5759A8B-D0BE-4A4D-AEE9-9C06FCF66238}" type="presParOf" srcId="{322D4695-8C09-4ED9-B0B8-25ED78BFCE81}" destId="{A4244B44-31CD-4A58-B5EA-EA2E55B85940}" srcOrd="0" destOrd="0" presId="urn:microsoft.com/office/officeart/2005/8/layout/process4"/>
    <dgm:cxn modelId="{F27E08C2-D3D5-40A2-8931-B630A8A9045D}" type="presParOf" srcId="{F0352AB8-956E-4616-88CE-A01972DBB3CE}" destId="{FA9EA28C-733F-44BD-B03D-20C975EA767F}" srcOrd="9" destOrd="0" presId="urn:microsoft.com/office/officeart/2005/8/layout/process4"/>
    <dgm:cxn modelId="{AB93E0B8-63A2-4D8E-9BF8-E1460BA96F0F}" type="presParOf" srcId="{F0352AB8-956E-4616-88CE-A01972DBB3CE}" destId="{0F4AD8A7-F899-44DD-9515-8AF0C904E22F}" srcOrd="10" destOrd="0" presId="urn:microsoft.com/office/officeart/2005/8/layout/process4"/>
    <dgm:cxn modelId="{2424248B-7A5C-4FC4-BFDE-31D88FB3569B}" type="presParOf" srcId="{0F4AD8A7-F899-44DD-9515-8AF0C904E22F}" destId="{8990A81B-F1D7-4CBA-BFE4-2639F31187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163DD-96AC-4668-AE2D-86696FF9336C}" type="doc">
      <dgm:prSet loTypeId="urn:microsoft.com/office/officeart/2005/8/layout/vList4" loCatId="list" qsTypeId="urn:microsoft.com/office/officeart/2005/8/quickstyle/simple2" qsCatId="simple" csTypeId="urn:microsoft.com/office/officeart/2005/8/colors/accent1_3" csCatId="accent1" phldr="1"/>
      <dgm:spPr/>
      <dgm:t>
        <a:bodyPr/>
        <a:lstStyle/>
        <a:p>
          <a:endParaRPr lang="sk-SK"/>
        </a:p>
      </dgm:t>
    </dgm:pt>
    <dgm:pt modelId="{73CF8D0D-27E3-4126-8F58-F22C66C863F3}">
      <dgm:prSet phldrT="[Text]" custT="1"/>
      <dgm:spPr/>
      <dgm:t>
        <a:bodyPr/>
        <a:lstStyle/>
        <a:p>
          <a:r>
            <a:rPr lang="sk-SK" sz="2800" dirty="0">
              <a:latin typeface="Weekly Free Light" panose="00000400000000000000" pitchFamily="50" charset="-18"/>
            </a:rPr>
            <a:t>Európsky parlament</a:t>
          </a:r>
        </a:p>
      </dgm:t>
    </dgm:pt>
    <dgm:pt modelId="{47DAFDD2-C942-4DD4-87F2-4C7A3BBC953F}" type="parTrans" cxnId="{4695F42A-FCAC-4BEA-8432-4C5C049530A9}">
      <dgm:prSet/>
      <dgm:spPr/>
      <dgm:t>
        <a:bodyPr/>
        <a:lstStyle/>
        <a:p>
          <a:endParaRPr lang="sk-SK"/>
        </a:p>
      </dgm:t>
    </dgm:pt>
    <dgm:pt modelId="{E0EDABE8-2642-4274-A7C0-46C4344D2540}" type="sibTrans" cxnId="{4695F42A-FCAC-4BEA-8432-4C5C049530A9}">
      <dgm:prSet/>
      <dgm:spPr/>
      <dgm:t>
        <a:bodyPr/>
        <a:lstStyle/>
        <a:p>
          <a:endParaRPr lang="sk-SK"/>
        </a:p>
      </dgm:t>
    </dgm:pt>
    <dgm:pt modelId="{09E8D975-4CE7-4988-9988-E8693A76D9AB}">
      <dgm:prSet phldrT="[Text]" custT="1"/>
      <dgm:spPr/>
      <dgm:t>
        <a:bodyPr/>
        <a:lstStyle/>
        <a:p>
          <a:r>
            <a:rPr lang="sk-SK" sz="2800" dirty="0">
              <a:latin typeface="Weekly Free Light" panose="00000400000000000000" pitchFamily="50" charset="-18"/>
            </a:rPr>
            <a:t>Európska rada</a:t>
          </a:r>
        </a:p>
      </dgm:t>
    </dgm:pt>
    <dgm:pt modelId="{4C1FEAEC-4C90-4139-99D3-AB605AECB79F}" type="parTrans" cxnId="{931ED672-72F5-4A8F-80A8-A33C536B0B4B}">
      <dgm:prSet/>
      <dgm:spPr/>
      <dgm:t>
        <a:bodyPr/>
        <a:lstStyle/>
        <a:p>
          <a:endParaRPr lang="sk-SK"/>
        </a:p>
      </dgm:t>
    </dgm:pt>
    <dgm:pt modelId="{B1F9B3C6-A445-4576-99D0-840D45BAF5EB}" type="sibTrans" cxnId="{931ED672-72F5-4A8F-80A8-A33C536B0B4B}">
      <dgm:prSet/>
      <dgm:spPr/>
      <dgm:t>
        <a:bodyPr/>
        <a:lstStyle/>
        <a:p>
          <a:endParaRPr lang="sk-SK"/>
        </a:p>
      </dgm:t>
    </dgm:pt>
    <dgm:pt modelId="{5D94E69E-FACE-4C91-ABF7-AAF93BED8E78}">
      <dgm:prSet phldrT="[Text]" custT="1"/>
      <dgm:spPr/>
      <dgm:t>
        <a:bodyPr/>
        <a:lstStyle/>
        <a:p>
          <a:r>
            <a:rPr lang="sk-SK" sz="2800" dirty="0">
              <a:latin typeface="Weekly Free Light" panose="00000400000000000000" pitchFamily="50" charset="-18"/>
            </a:rPr>
            <a:t>Rada Európskej Únie</a:t>
          </a:r>
        </a:p>
      </dgm:t>
    </dgm:pt>
    <dgm:pt modelId="{28807232-05C1-4D3B-A56D-1F9BE1A3BF47}" type="parTrans" cxnId="{C97FCB47-127D-4BD4-BC38-9E496BA6CD2F}">
      <dgm:prSet/>
      <dgm:spPr/>
      <dgm:t>
        <a:bodyPr/>
        <a:lstStyle/>
        <a:p>
          <a:endParaRPr lang="sk-SK"/>
        </a:p>
      </dgm:t>
    </dgm:pt>
    <dgm:pt modelId="{0674721F-7134-48F0-AE47-E42F0C6D772B}" type="sibTrans" cxnId="{C97FCB47-127D-4BD4-BC38-9E496BA6CD2F}">
      <dgm:prSet/>
      <dgm:spPr/>
      <dgm:t>
        <a:bodyPr/>
        <a:lstStyle/>
        <a:p>
          <a:endParaRPr lang="sk-SK"/>
        </a:p>
      </dgm:t>
    </dgm:pt>
    <dgm:pt modelId="{EC1898A7-5324-47F5-881B-A559D744FBAA}" type="pres">
      <dgm:prSet presAssocID="{6F3163DD-96AC-4668-AE2D-86696FF9336C}" presName="linear" presStyleCnt="0">
        <dgm:presLayoutVars>
          <dgm:dir/>
          <dgm:resizeHandles val="exact"/>
        </dgm:presLayoutVars>
      </dgm:prSet>
      <dgm:spPr/>
    </dgm:pt>
    <dgm:pt modelId="{0BBB8625-6408-4C7A-BB78-7750F662CD38}" type="pres">
      <dgm:prSet presAssocID="{73CF8D0D-27E3-4126-8F58-F22C66C863F3}" presName="comp" presStyleCnt="0"/>
      <dgm:spPr/>
    </dgm:pt>
    <dgm:pt modelId="{48DB7F75-07B7-442B-A335-3AEC377D7C9E}" type="pres">
      <dgm:prSet presAssocID="{73CF8D0D-27E3-4126-8F58-F22C66C863F3}" presName="box" presStyleLbl="node1" presStyleIdx="0" presStyleCnt="3" custLinFactNeighborX="-6935" custLinFactNeighborY="3944"/>
      <dgm:spPr/>
    </dgm:pt>
    <dgm:pt modelId="{13C891F2-6061-4290-B723-912D84CC2F69}" type="pres">
      <dgm:prSet presAssocID="{73CF8D0D-27E3-4126-8F58-F22C66C863F3}" presName="img" presStyleLbl="fgImgPlace1" presStyleIdx="0" presStyleCnt="3"/>
      <dgm:spPr>
        <a:blipFill rotWithShape="1">
          <a:blip xmlns:r="http://schemas.openxmlformats.org/officeDocument/2006/relationships" r:embed="rId1"/>
          <a:srcRect/>
          <a:stretch>
            <a:fillRect l="-12000" r="-12000"/>
          </a:stretch>
        </a:blipFill>
      </dgm:spPr>
    </dgm:pt>
    <dgm:pt modelId="{D8403036-9554-450D-BF4F-6E35493183C3}" type="pres">
      <dgm:prSet presAssocID="{73CF8D0D-27E3-4126-8F58-F22C66C863F3}" presName="text" presStyleLbl="node1" presStyleIdx="0" presStyleCnt="3">
        <dgm:presLayoutVars>
          <dgm:bulletEnabled val="1"/>
        </dgm:presLayoutVars>
      </dgm:prSet>
      <dgm:spPr/>
    </dgm:pt>
    <dgm:pt modelId="{1E0F6340-B7FB-4956-9CE2-E6CF89DEC379}" type="pres">
      <dgm:prSet presAssocID="{E0EDABE8-2642-4274-A7C0-46C4344D2540}" presName="spacer" presStyleCnt="0"/>
      <dgm:spPr/>
    </dgm:pt>
    <dgm:pt modelId="{032FA827-4CEB-486D-A2FF-A4AEA280342B}" type="pres">
      <dgm:prSet presAssocID="{09E8D975-4CE7-4988-9988-E8693A76D9AB}" presName="comp" presStyleCnt="0"/>
      <dgm:spPr/>
    </dgm:pt>
    <dgm:pt modelId="{AC2FFEE3-4D2D-4963-B825-136F64986EE0}" type="pres">
      <dgm:prSet presAssocID="{09E8D975-4CE7-4988-9988-E8693A76D9AB}" presName="box" presStyleLbl="node1" presStyleIdx="1" presStyleCnt="3"/>
      <dgm:spPr/>
    </dgm:pt>
    <dgm:pt modelId="{A8DC7DC5-AAAF-4D62-B0DA-B22C8295F655}" type="pres">
      <dgm:prSet presAssocID="{09E8D975-4CE7-4988-9988-E8693A76D9AB}" presName="img" presStyleLbl="fgImgPlace1" presStyleIdx="1" presStyleCnt="3"/>
      <dgm:spPr>
        <a:blipFill rotWithShape="1">
          <a:blip xmlns:r="http://schemas.openxmlformats.org/officeDocument/2006/relationships" r:embed="rId2"/>
          <a:srcRect/>
          <a:stretch>
            <a:fillRect l="-15000" r="-15000"/>
          </a:stretch>
        </a:blipFill>
      </dgm:spPr>
    </dgm:pt>
    <dgm:pt modelId="{39B6B1E2-CD19-409E-84CA-5614FF624151}" type="pres">
      <dgm:prSet presAssocID="{09E8D975-4CE7-4988-9988-E8693A76D9AB}" presName="text" presStyleLbl="node1" presStyleIdx="1" presStyleCnt="3">
        <dgm:presLayoutVars>
          <dgm:bulletEnabled val="1"/>
        </dgm:presLayoutVars>
      </dgm:prSet>
      <dgm:spPr/>
    </dgm:pt>
    <dgm:pt modelId="{7845F1FB-4D5F-4676-866C-120783E25123}" type="pres">
      <dgm:prSet presAssocID="{B1F9B3C6-A445-4576-99D0-840D45BAF5EB}" presName="spacer" presStyleCnt="0"/>
      <dgm:spPr/>
    </dgm:pt>
    <dgm:pt modelId="{BE891F1F-8D26-4057-8B2B-2212580ADF88}" type="pres">
      <dgm:prSet presAssocID="{5D94E69E-FACE-4C91-ABF7-AAF93BED8E78}" presName="comp" presStyleCnt="0"/>
      <dgm:spPr/>
    </dgm:pt>
    <dgm:pt modelId="{DFA019A3-D352-4890-A313-09DAF27AAD5C}" type="pres">
      <dgm:prSet presAssocID="{5D94E69E-FACE-4C91-ABF7-AAF93BED8E78}" presName="box" presStyleLbl="node1" presStyleIdx="2" presStyleCnt="3"/>
      <dgm:spPr/>
    </dgm:pt>
    <dgm:pt modelId="{3513D734-399C-44E6-A450-14A97AAC78A5}" type="pres">
      <dgm:prSet presAssocID="{5D94E69E-FACE-4C91-ABF7-AAF93BED8E78}" presName="img" presStyleLbl="fgImgPlace1" presStyleIdx="2" presStyleCnt="3"/>
      <dgm:spPr>
        <a:blipFill rotWithShape="1">
          <a:blip xmlns:r="http://schemas.openxmlformats.org/officeDocument/2006/relationships" r:embed="rId2"/>
          <a:srcRect/>
          <a:stretch>
            <a:fillRect l="-15000" r="-15000"/>
          </a:stretch>
        </a:blipFill>
      </dgm:spPr>
    </dgm:pt>
    <dgm:pt modelId="{1C881E0E-4568-4C4B-BE28-FBD4E33C0EB0}" type="pres">
      <dgm:prSet presAssocID="{5D94E69E-FACE-4C91-ABF7-AAF93BED8E78}" presName="text" presStyleLbl="node1" presStyleIdx="2" presStyleCnt="3">
        <dgm:presLayoutVars>
          <dgm:bulletEnabled val="1"/>
        </dgm:presLayoutVars>
      </dgm:prSet>
      <dgm:spPr/>
    </dgm:pt>
  </dgm:ptLst>
  <dgm:cxnLst>
    <dgm:cxn modelId="{983EDA16-BAF4-40E1-90EC-67FC6C610F03}" type="presOf" srcId="{73CF8D0D-27E3-4126-8F58-F22C66C863F3}" destId="{D8403036-9554-450D-BF4F-6E35493183C3}" srcOrd="1" destOrd="0" presId="urn:microsoft.com/office/officeart/2005/8/layout/vList4"/>
    <dgm:cxn modelId="{27742C22-1554-4978-AD06-534C5D4AC044}" type="presOf" srcId="{73CF8D0D-27E3-4126-8F58-F22C66C863F3}" destId="{48DB7F75-07B7-442B-A335-3AEC377D7C9E}" srcOrd="0" destOrd="0" presId="urn:microsoft.com/office/officeart/2005/8/layout/vList4"/>
    <dgm:cxn modelId="{4695F42A-FCAC-4BEA-8432-4C5C049530A9}" srcId="{6F3163DD-96AC-4668-AE2D-86696FF9336C}" destId="{73CF8D0D-27E3-4126-8F58-F22C66C863F3}" srcOrd="0" destOrd="0" parTransId="{47DAFDD2-C942-4DD4-87F2-4C7A3BBC953F}" sibTransId="{E0EDABE8-2642-4274-A7C0-46C4344D2540}"/>
    <dgm:cxn modelId="{748E415C-7BAC-41B8-9A61-53A72396A705}" type="presOf" srcId="{09E8D975-4CE7-4988-9988-E8693A76D9AB}" destId="{39B6B1E2-CD19-409E-84CA-5614FF624151}" srcOrd="1" destOrd="0" presId="urn:microsoft.com/office/officeart/2005/8/layout/vList4"/>
    <dgm:cxn modelId="{C97FCB47-127D-4BD4-BC38-9E496BA6CD2F}" srcId="{6F3163DD-96AC-4668-AE2D-86696FF9336C}" destId="{5D94E69E-FACE-4C91-ABF7-AAF93BED8E78}" srcOrd="2" destOrd="0" parTransId="{28807232-05C1-4D3B-A56D-1F9BE1A3BF47}" sibTransId="{0674721F-7134-48F0-AE47-E42F0C6D772B}"/>
    <dgm:cxn modelId="{931ED672-72F5-4A8F-80A8-A33C536B0B4B}" srcId="{6F3163DD-96AC-4668-AE2D-86696FF9336C}" destId="{09E8D975-4CE7-4988-9988-E8693A76D9AB}" srcOrd="1" destOrd="0" parTransId="{4C1FEAEC-4C90-4139-99D3-AB605AECB79F}" sibTransId="{B1F9B3C6-A445-4576-99D0-840D45BAF5EB}"/>
    <dgm:cxn modelId="{E9B251BA-92F2-40EA-B97F-D77741992D3E}" type="presOf" srcId="{5D94E69E-FACE-4C91-ABF7-AAF93BED8E78}" destId="{DFA019A3-D352-4890-A313-09DAF27AAD5C}" srcOrd="0" destOrd="0" presId="urn:microsoft.com/office/officeart/2005/8/layout/vList4"/>
    <dgm:cxn modelId="{12BFE7CB-D83F-4CE9-A4EE-13B1DB26C05F}" type="presOf" srcId="{6F3163DD-96AC-4668-AE2D-86696FF9336C}" destId="{EC1898A7-5324-47F5-881B-A559D744FBAA}" srcOrd="0" destOrd="0" presId="urn:microsoft.com/office/officeart/2005/8/layout/vList4"/>
    <dgm:cxn modelId="{34EDF3CF-67A8-4051-86DC-A78E9B660424}" type="presOf" srcId="{5D94E69E-FACE-4C91-ABF7-AAF93BED8E78}" destId="{1C881E0E-4568-4C4B-BE28-FBD4E33C0EB0}" srcOrd="1" destOrd="0" presId="urn:microsoft.com/office/officeart/2005/8/layout/vList4"/>
    <dgm:cxn modelId="{BBE745D1-CAAB-4BA6-9D48-0D6AF4513B2D}" type="presOf" srcId="{09E8D975-4CE7-4988-9988-E8693A76D9AB}" destId="{AC2FFEE3-4D2D-4963-B825-136F64986EE0}" srcOrd="0" destOrd="0" presId="urn:microsoft.com/office/officeart/2005/8/layout/vList4"/>
    <dgm:cxn modelId="{E04CA3AD-B75E-40F7-A1F4-F826A90BE434}" type="presParOf" srcId="{EC1898A7-5324-47F5-881B-A559D744FBAA}" destId="{0BBB8625-6408-4C7A-BB78-7750F662CD38}" srcOrd="0" destOrd="0" presId="urn:microsoft.com/office/officeart/2005/8/layout/vList4"/>
    <dgm:cxn modelId="{31D1ACA1-D21C-49F0-A05A-7AF31BF6E133}" type="presParOf" srcId="{0BBB8625-6408-4C7A-BB78-7750F662CD38}" destId="{48DB7F75-07B7-442B-A335-3AEC377D7C9E}" srcOrd="0" destOrd="0" presId="urn:microsoft.com/office/officeart/2005/8/layout/vList4"/>
    <dgm:cxn modelId="{2B324F2E-E54C-47F5-A1FF-FCDE49DC8D40}" type="presParOf" srcId="{0BBB8625-6408-4C7A-BB78-7750F662CD38}" destId="{13C891F2-6061-4290-B723-912D84CC2F69}" srcOrd="1" destOrd="0" presId="urn:microsoft.com/office/officeart/2005/8/layout/vList4"/>
    <dgm:cxn modelId="{2450D323-CA87-4E33-AD07-1DC85D7F5DC5}" type="presParOf" srcId="{0BBB8625-6408-4C7A-BB78-7750F662CD38}" destId="{D8403036-9554-450D-BF4F-6E35493183C3}" srcOrd="2" destOrd="0" presId="urn:microsoft.com/office/officeart/2005/8/layout/vList4"/>
    <dgm:cxn modelId="{C4DA875E-B95F-41AE-8313-FC1044828705}" type="presParOf" srcId="{EC1898A7-5324-47F5-881B-A559D744FBAA}" destId="{1E0F6340-B7FB-4956-9CE2-E6CF89DEC379}" srcOrd="1" destOrd="0" presId="urn:microsoft.com/office/officeart/2005/8/layout/vList4"/>
    <dgm:cxn modelId="{48F58AEE-D57C-4F8C-AF98-0A3B55D6F82D}" type="presParOf" srcId="{EC1898A7-5324-47F5-881B-A559D744FBAA}" destId="{032FA827-4CEB-486D-A2FF-A4AEA280342B}" srcOrd="2" destOrd="0" presId="urn:microsoft.com/office/officeart/2005/8/layout/vList4"/>
    <dgm:cxn modelId="{A258072C-7F3B-4B96-97B3-EC3C3B05BD3D}" type="presParOf" srcId="{032FA827-4CEB-486D-A2FF-A4AEA280342B}" destId="{AC2FFEE3-4D2D-4963-B825-136F64986EE0}" srcOrd="0" destOrd="0" presId="urn:microsoft.com/office/officeart/2005/8/layout/vList4"/>
    <dgm:cxn modelId="{800C3F09-18BD-4D33-A4E7-3BF2C4D0EA17}" type="presParOf" srcId="{032FA827-4CEB-486D-A2FF-A4AEA280342B}" destId="{A8DC7DC5-AAAF-4D62-B0DA-B22C8295F655}" srcOrd="1" destOrd="0" presId="urn:microsoft.com/office/officeart/2005/8/layout/vList4"/>
    <dgm:cxn modelId="{4E58982A-9E94-4B2A-9659-CB59B8127DAE}" type="presParOf" srcId="{032FA827-4CEB-486D-A2FF-A4AEA280342B}" destId="{39B6B1E2-CD19-409E-84CA-5614FF624151}" srcOrd="2" destOrd="0" presId="urn:microsoft.com/office/officeart/2005/8/layout/vList4"/>
    <dgm:cxn modelId="{885D3DBC-FFCA-4C42-B4EC-EC792426253B}" type="presParOf" srcId="{EC1898A7-5324-47F5-881B-A559D744FBAA}" destId="{7845F1FB-4D5F-4676-866C-120783E25123}" srcOrd="3" destOrd="0" presId="urn:microsoft.com/office/officeart/2005/8/layout/vList4"/>
    <dgm:cxn modelId="{89936823-4506-4F1B-8BDF-22AF63F0F96A}" type="presParOf" srcId="{EC1898A7-5324-47F5-881B-A559D744FBAA}" destId="{BE891F1F-8D26-4057-8B2B-2212580ADF88}" srcOrd="4" destOrd="0" presId="urn:microsoft.com/office/officeart/2005/8/layout/vList4"/>
    <dgm:cxn modelId="{31952384-DD1D-4397-8242-98BB7430EEE3}" type="presParOf" srcId="{BE891F1F-8D26-4057-8B2B-2212580ADF88}" destId="{DFA019A3-D352-4890-A313-09DAF27AAD5C}" srcOrd="0" destOrd="0" presId="urn:microsoft.com/office/officeart/2005/8/layout/vList4"/>
    <dgm:cxn modelId="{7707DE59-B7DE-445E-8764-9A00345287B1}" type="presParOf" srcId="{BE891F1F-8D26-4057-8B2B-2212580ADF88}" destId="{3513D734-399C-44E6-A450-14A97AAC78A5}" srcOrd="1" destOrd="0" presId="urn:microsoft.com/office/officeart/2005/8/layout/vList4"/>
    <dgm:cxn modelId="{C6444A1E-C2D5-4F5C-98B3-92137E4D04A5}" type="presParOf" srcId="{BE891F1F-8D26-4057-8B2B-2212580ADF88}" destId="{1C881E0E-4568-4C4B-BE28-FBD4E33C0EB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163DD-96AC-4668-AE2D-86696FF9336C}" type="doc">
      <dgm:prSet loTypeId="urn:microsoft.com/office/officeart/2005/8/layout/vList4" loCatId="list" qsTypeId="urn:microsoft.com/office/officeart/2005/8/quickstyle/simple2" qsCatId="simple" csTypeId="urn:microsoft.com/office/officeart/2005/8/colors/colorful1" csCatId="colorful" phldr="1"/>
      <dgm:spPr/>
      <dgm:t>
        <a:bodyPr/>
        <a:lstStyle/>
        <a:p>
          <a:endParaRPr lang="sk-SK"/>
        </a:p>
      </dgm:t>
    </dgm:pt>
    <dgm:pt modelId="{73CF8D0D-27E3-4126-8F58-F22C66C863F3}">
      <dgm:prSet phldrT="[Text]" custT="1"/>
      <dgm:spPr/>
      <dgm:t>
        <a:bodyPr/>
        <a:lstStyle/>
        <a:p>
          <a:r>
            <a:rPr lang="sk-SK" sz="2800" dirty="0">
              <a:latin typeface="Weekly Free Light" panose="00000400000000000000" pitchFamily="50" charset="-18"/>
            </a:rPr>
            <a:t>Európska komisia</a:t>
          </a:r>
        </a:p>
      </dgm:t>
    </dgm:pt>
    <dgm:pt modelId="{47DAFDD2-C942-4DD4-87F2-4C7A3BBC953F}" type="parTrans" cxnId="{4695F42A-FCAC-4BEA-8432-4C5C049530A9}">
      <dgm:prSet/>
      <dgm:spPr/>
      <dgm:t>
        <a:bodyPr/>
        <a:lstStyle/>
        <a:p>
          <a:endParaRPr lang="sk-SK"/>
        </a:p>
      </dgm:t>
    </dgm:pt>
    <dgm:pt modelId="{E0EDABE8-2642-4274-A7C0-46C4344D2540}" type="sibTrans" cxnId="{4695F42A-FCAC-4BEA-8432-4C5C049530A9}">
      <dgm:prSet/>
      <dgm:spPr/>
      <dgm:t>
        <a:bodyPr/>
        <a:lstStyle/>
        <a:p>
          <a:endParaRPr lang="sk-SK"/>
        </a:p>
      </dgm:t>
    </dgm:pt>
    <dgm:pt modelId="{09E8D975-4CE7-4988-9988-E8693A76D9AB}">
      <dgm:prSet phldrT="[Text]" custT="1"/>
      <dgm:spPr/>
      <dgm:t>
        <a:bodyPr/>
        <a:lstStyle/>
        <a:p>
          <a:r>
            <a:rPr lang="sk-SK" sz="2800" dirty="0">
              <a:latin typeface="Weekly Free Light" panose="00000400000000000000" pitchFamily="50" charset="-18"/>
            </a:rPr>
            <a:t>Súdny dvor Európskej Únie </a:t>
          </a:r>
        </a:p>
      </dgm:t>
    </dgm:pt>
    <dgm:pt modelId="{4C1FEAEC-4C90-4139-99D3-AB605AECB79F}" type="parTrans" cxnId="{931ED672-72F5-4A8F-80A8-A33C536B0B4B}">
      <dgm:prSet/>
      <dgm:spPr/>
      <dgm:t>
        <a:bodyPr/>
        <a:lstStyle/>
        <a:p>
          <a:endParaRPr lang="sk-SK"/>
        </a:p>
      </dgm:t>
    </dgm:pt>
    <dgm:pt modelId="{B1F9B3C6-A445-4576-99D0-840D45BAF5EB}" type="sibTrans" cxnId="{931ED672-72F5-4A8F-80A8-A33C536B0B4B}">
      <dgm:prSet/>
      <dgm:spPr/>
      <dgm:t>
        <a:bodyPr/>
        <a:lstStyle/>
        <a:p>
          <a:endParaRPr lang="sk-SK"/>
        </a:p>
      </dgm:t>
    </dgm:pt>
    <dgm:pt modelId="{5D94E69E-FACE-4C91-ABF7-AAF93BED8E78}">
      <dgm:prSet phldrT="[Text]" custT="1"/>
      <dgm:spPr/>
      <dgm:t>
        <a:bodyPr/>
        <a:lstStyle/>
        <a:p>
          <a:r>
            <a:rPr lang="sk-SK" sz="2800" dirty="0">
              <a:latin typeface="Weekly Free Light" panose="00000400000000000000" pitchFamily="50" charset="-18"/>
            </a:rPr>
            <a:t>Európska centrálna banka</a:t>
          </a:r>
        </a:p>
      </dgm:t>
    </dgm:pt>
    <dgm:pt modelId="{28807232-05C1-4D3B-A56D-1F9BE1A3BF47}" type="parTrans" cxnId="{C97FCB47-127D-4BD4-BC38-9E496BA6CD2F}">
      <dgm:prSet/>
      <dgm:spPr/>
      <dgm:t>
        <a:bodyPr/>
        <a:lstStyle/>
        <a:p>
          <a:endParaRPr lang="sk-SK"/>
        </a:p>
      </dgm:t>
    </dgm:pt>
    <dgm:pt modelId="{0674721F-7134-48F0-AE47-E42F0C6D772B}" type="sibTrans" cxnId="{C97FCB47-127D-4BD4-BC38-9E496BA6CD2F}">
      <dgm:prSet/>
      <dgm:spPr/>
      <dgm:t>
        <a:bodyPr/>
        <a:lstStyle/>
        <a:p>
          <a:endParaRPr lang="sk-SK"/>
        </a:p>
      </dgm:t>
    </dgm:pt>
    <dgm:pt modelId="{EC1898A7-5324-47F5-881B-A559D744FBAA}" type="pres">
      <dgm:prSet presAssocID="{6F3163DD-96AC-4668-AE2D-86696FF9336C}" presName="linear" presStyleCnt="0">
        <dgm:presLayoutVars>
          <dgm:dir/>
          <dgm:resizeHandles val="exact"/>
        </dgm:presLayoutVars>
      </dgm:prSet>
      <dgm:spPr/>
    </dgm:pt>
    <dgm:pt modelId="{0BBB8625-6408-4C7A-BB78-7750F662CD38}" type="pres">
      <dgm:prSet presAssocID="{73CF8D0D-27E3-4126-8F58-F22C66C863F3}" presName="comp" presStyleCnt="0"/>
      <dgm:spPr/>
    </dgm:pt>
    <dgm:pt modelId="{48DB7F75-07B7-442B-A335-3AEC377D7C9E}" type="pres">
      <dgm:prSet presAssocID="{73CF8D0D-27E3-4126-8F58-F22C66C863F3}" presName="box" presStyleLbl="node1" presStyleIdx="0" presStyleCnt="3" custLinFactNeighborX="-6935" custLinFactNeighborY="3944"/>
      <dgm:spPr/>
    </dgm:pt>
    <dgm:pt modelId="{13C891F2-6061-4290-B723-912D84CC2F69}" type="pres">
      <dgm:prSet presAssocID="{73CF8D0D-27E3-4126-8F58-F22C66C863F3}" presName="img" presStyleLbl="fgImgPlace1" presStyleIdx="0" presStyleCnt="3"/>
      <dgm:spPr>
        <a:blipFill rotWithShape="1">
          <a:blip xmlns:r="http://schemas.openxmlformats.org/officeDocument/2006/relationships" r:embed="rId1"/>
          <a:srcRect/>
          <a:stretch>
            <a:fillRect l="-12000" r="-12000"/>
          </a:stretch>
        </a:blipFill>
      </dgm:spPr>
    </dgm:pt>
    <dgm:pt modelId="{D8403036-9554-450D-BF4F-6E35493183C3}" type="pres">
      <dgm:prSet presAssocID="{73CF8D0D-27E3-4126-8F58-F22C66C863F3}" presName="text" presStyleLbl="node1" presStyleIdx="0" presStyleCnt="3">
        <dgm:presLayoutVars>
          <dgm:bulletEnabled val="1"/>
        </dgm:presLayoutVars>
      </dgm:prSet>
      <dgm:spPr/>
    </dgm:pt>
    <dgm:pt modelId="{1E0F6340-B7FB-4956-9CE2-E6CF89DEC379}" type="pres">
      <dgm:prSet presAssocID="{E0EDABE8-2642-4274-A7C0-46C4344D2540}" presName="spacer" presStyleCnt="0"/>
      <dgm:spPr/>
    </dgm:pt>
    <dgm:pt modelId="{032FA827-4CEB-486D-A2FF-A4AEA280342B}" type="pres">
      <dgm:prSet presAssocID="{09E8D975-4CE7-4988-9988-E8693A76D9AB}" presName="comp" presStyleCnt="0"/>
      <dgm:spPr/>
    </dgm:pt>
    <dgm:pt modelId="{AC2FFEE3-4D2D-4963-B825-136F64986EE0}" type="pres">
      <dgm:prSet presAssocID="{09E8D975-4CE7-4988-9988-E8693A76D9AB}" presName="box" presStyleLbl="node1" presStyleIdx="1" presStyleCnt="3"/>
      <dgm:spPr/>
    </dgm:pt>
    <dgm:pt modelId="{A8DC7DC5-AAAF-4D62-B0DA-B22C8295F655}" type="pres">
      <dgm:prSet presAssocID="{09E8D975-4CE7-4988-9988-E8693A76D9AB}" presName="img" presStyleLbl="fgImgPlace1" presStyleIdx="1" presStyleCnt="3"/>
      <dgm:spPr>
        <a:blipFill rotWithShape="1">
          <a:blip xmlns:r="http://schemas.openxmlformats.org/officeDocument/2006/relationships" r:embed="rId2"/>
          <a:srcRect/>
          <a:stretch>
            <a:fillRect t="-8000" b="-8000"/>
          </a:stretch>
        </a:blipFill>
      </dgm:spPr>
    </dgm:pt>
    <dgm:pt modelId="{39B6B1E2-CD19-409E-84CA-5614FF624151}" type="pres">
      <dgm:prSet presAssocID="{09E8D975-4CE7-4988-9988-E8693A76D9AB}" presName="text" presStyleLbl="node1" presStyleIdx="1" presStyleCnt="3">
        <dgm:presLayoutVars>
          <dgm:bulletEnabled val="1"/>
        </dgm:presLayoutVars>
      </dgm:prSet>
      <dgm:spPr/>
    </dgm:pt>
    <dgm:pt modelId="{7845F1FB-4D5F-4676-866C-120783E25123}" type="pres">
      <dgm:prSet presAssocID="{B1F9B3C6-A445-4576-99D0-840D45BAF5EB}" presName="spacer" presStyleCnt="0"/>
      <dgm:spPr/>
    </dgm:pt>
    <dgm:pt modelId="{BE891F1F-8D26-4057-8B2B-2212580ADF88}" type="pres">
      <dgm:prSet presAssocID="{5D94E69E-FACE-4C91-ABF7-AAF93BED8E78}" presName="comp" presStyleCnt="0"/>
      <dgm:spPr/>
    </dgm:pt>
    <dgm:pt modelId="{DFA019A3-D352-4890-A313-09DAF27AAD5C}" type="pres">
      <dgm:prSet presAssocID="{5D94E69E-FACE-4C91-ABF7-AAF93BED8E78}" presName="box" presStyleLbl="node1" presStyleIdx="2" presStyleCnt="3"/>
      <dgm:spPr/>
    </dgm:pt>
    <dgm:pt modelId="{3513D734-399C-44E6-A450-14A97AAC78A5}" type="pres">
      <dgm:prSet presAssocID="{5D94E69E-FACE-4C91-ABF7-AAF93BED8E78}" presName="img" presStyleLbl="fgImgPlace1" presStyleIdx="2" presStyleCnt="3"/>
      <dgm:spPr>
        <a:blipFill rotWithShape="1">
          <a:blip xmlns:r="http://schemas.openxmlformats.org/officeDocument/2006/relationships" r:embed="rId3"/>
          <a:srcRect/>
          <a:stretch>
            <a:fillRect l="-12000" r="-12000"/>
          </a:stretch>
        </a:blipFill>
      </dgm:spPr>
    </dgm:pt>
    <dgm:pt modelId="{1C881E0E-4568-4C4B-BE28-FBD4E33C0EB0}" type="pres">
      <dgm:prSet presAssocID="{5D94E69E-FACE-4C91-ABF7-AAF93BED8E78}" presName="text" presStyleLbl="node1" presStyleIdx="2" presStyleCnt="3">
        <dgm:presLayoutVars>
          <dgm:bulletEnabled val="1"/>
        </dgm:presLayoutVars>
      </dgm:prSet>
      <dgm:spPr/>
    </dgm:pt>
  </dgm:ptLst>
  <dgm:cxnLst>
    <dgm:cxn modelId="{983EDA16-BAF4-40E1-90EC-67FC6C610F03}" type="presOf" srcId="{73CF8D0D-27E3-4126-8F58-F22C66C863F3}" destId="{D8403036-9554-450D-BF4F-6E35493183C3}" srcOrd="1" destOrd="0" presId="urn:microsoft.com/office/officeart/2005/8/layout/vList4"/>
    <dgm:cxn modelId="{27742C22-1554-4978-AD06-534C5D4AC044}" type="presOf" srcId="{73CF8D0D-27E3-4126-8F58-F22C66C863F3}" destId="{48DB7F75-07B7-442B-A335-3AEC377D7C9E}" srcOrd="0" destOrd="0" presId="urn:microsoft.com/office/officeart/2005/8/layout/vList4"/>
    <dgm:cxn modelId="{4695F42A-FCAC-4BEA-8432-4C5C049530A9}" srcId="{6F3163DD-96AC-4668-AE2D-86696FF9336C}" destId="{73CF8D0D-27E3-4126-8F58-F22C66C863F3}" srcOrd="0" destOrd="0" parTransId="{47DAFDD2-C942-4DD4-87F2-4C7A3BBC953F}" sibTransId="{E0EDABE8-2642-4274-A7C0-46C4344D2540}"/>
    <dgm:cxn modelId="{748E415C-7BAC-41B8-9A61-53A72396A705}" type="presOf" srcId="{09E8D975-4CE7-4988-9988-E8693A76D9AB}" destId="{39B6B1E2-CD19-409E-84CA-5614FF624151}" srcOrd="1" destOrd="0" presId="urn:microsoft.com/office/officeart/2005/8/layout/vList4"/>
    <dgm:cxn modelId="{C97FCB47-127D-4BD4-BC38-9E496BA6CD2F}" srcId="{6F3163DD-96AC-4668-AE2D-86696FF9336C}" destId="{5D94E69E-FACE-4C91-ABF7-AAF93BED8E78}" srcOrd="2" destOrd="0" parTransId="{28807232-05C1-4D3B-A56D-1F9BE1A3BF47}" sibTransId="{0674721F-7134-48F0-AE47-E42F0C6D772B}"/>
    <dgm:cxn modelId="{931ED672-72F5-4A8F-80A8-A33C536B0B4B}" srcId="{6F3163DD-96AC-4668-AE2D-86696FF9336C}" destId="{09E8D975-4CE7-4988-9988-E8693A76D9AB}" srcOrd="1" destOrd="0" parTransId="{4C1FEAEC-4C90-4139-99D3-AB605AECB79F}" sibTransId="{B1F9B3C6-A445-4576-99D0-840D45BAF5EB}"/>
    <dgm:cxn modelId="{E9B251BA-92F2-40EA-B97F-D77741992D3E}" type="presOf" srcId="{5D94E69E-FACE-4C91-ABF7-AAF93BED8E78}" destId="{DFA019A3-D352-4890-A313-09DAF27AAD5C}" srcOrd="0" destOrd="0" presId="urn:microsoft.com/office/officeart/2005/8/layout/vList4"/>
    <dgm:cxn modelId="{12BFE7CB-D83F-4CE9-A4EE-13B1DB26C05F}" type="presOf" srcId="{6F3163DD-96AC-4668-AE2D-86696FF9336C}" destId="{EC1898A7-5324-47F5-881B-A559D744FBAA}" srcOrd="0" destOrd="0" presId="urn:microsoft.com/office/officeart/2005/8/layout/vList4"/>
    <dgm:cxn modelId="{34EDF3CF-67A8-4051-86DC-A78E9B660424}" type="presOf" srcId="{5D94E69E-FACE-4C91-ABF7-AAF93BED8E78}" destId="{1C881E0E-4568-4C4B-BE28-FBD4E33C0EB0}" srcOrd="1" destOrd="0" presId="urn:microsoft.com/office/officeart/2005/8/layout/vList4"/>
    <dgm:cxn modelId="{BBE745D1-CAAB-4BA6-9D48-0D6AF4513B2D}" type="presOf" srcId="{09E8D975-4CE7-4988-9988-E8693A76D9AB}" destId="{AC2FFEE3-4D2D-4963-B825-136F64986EE0}" srcOrd="0" destOrd="0" presId="urn:microsoft.com/office/officeart/2005/8/layout/vList4"/>
    <dgm:cxn modelId="{E04CA3AD-B75E-40F7-A1F4-F826A90BE434}" type="presParOf" srcId="{EC1898A7-5324-47F5-881B-A559D744FBAA}" destId="{0BBB8625-6408-4C7A-BB78-7750F662CD38}" srcOrd="0" destOrd="0" presId="urn:microsoft.com/office/officeart/2005/8/layout/vList4"/>
    <dgm:cxn modelId="{31D1ACA1-D21C-49F0-A05A-7AF31BF6E133}" type="presParOf" srcId="{0BBB8625-6408-4C7A-BB78-7750F662CD38}" destId="{48DB7F75-07B7-442B-A335-3AEC377D7C9E}" srcOrd="0" destOrd="0" presId="urn:microsoft.com/office/officeart/2005/8/layout/vList4"/>
    <dgm:cxn modelId="{2B324F2E-E54C-47F5-A1FF-FCDE49DC8D40}" type="presParOf" srcId="{0BBB8625-6408-4C7A-BB78-7750F662CD38}" destId="{13C891F2-6061-4290-B723-912D84CC2F69}" srcOrd="1" destOrd="0" presId="urn:microsoft.com/office/officeart/2005/8/layout/vList4"/>
    <dgm:cxn modelId="{2450D323-CA87-4E33-AD07-1DC85D7F5DC5}" type="presParOf" srcId="{0BBB8625-6408-4C7A-BB78-7750F662CD38}" destId="{D8403036-9554-450D-BF4F-6E35493183C3}" srcOrd="2" destOrd="0" presId="urn:microsoft.com/office/officeart/2005/8/layout/vList4"/>
    <dgm:cxn modelId="{C4DA875E-B95F-41AE-8313-FC1044828705}" type="presParOf" srcId="{EC1898A7-5324-47F5-881B-A559D744FBAA}" destId="{1E0F6340-B7FB-4956-9CE2-E6CF89DEC379}" srcOrd="1" destOrd="0" presId="urn:microsoft.com/office/officeart/2005/8/layout/vList4"/>
    <dgm:cxn modelId="{48F58AEE-D57C-4F8C-AF98-0A3B55D6F82D}" type="presParOf" srcId="{EC1898A7-5324-47F5-881B-A559D744FBAA}" destId="{032FA827-4CEB-486D-A2FF-A4AEA280342B}" srcOrd="2" destOrd="0" presId="urn:microsoft.com/office/officeart/2005/8/layout/vList4"/>
    <dgm:cxn modelId="{A258072C-7F3B-4B96-97B3-EC3C3B05BD3D}" type="presParOf" srcId="{032FA827-4CEB-486D-A2FF-A4AEA280342B}" destId="{AC2FFEE3-4D2D-4963-B825-136F64986EE0}" srcOrd="0" destOrd="0" presId="urn:microsoft.com/office/officeart/2005/8/layout/vList4"/>
    <dgm:cxn modelId="{800C3F09-18BD-4D33-A4E7-3BF2C4D0EA17}" type="presParOf" srcId="{032FA827-4CEB-486D-A2FF-A4AEA280342B}" destId="{A8DC7DC5-AAAF-4D62-B0DA-B22C8295F655}" srcOrd="1" destOrd="0" presId="urn:microsoft.com/office/officeart/2005/8/layout/vList4"/>
    <dgm:cxn modelId="{4E58982A-9E94-4B2A-9659-CB59B8127DAE}" type="presParOf" srcId="{032FA827-4CEB-486D-A2FF-A4AEA280342B}" destId="{39B6B1E2-CD19-409E-84CA-5614FF624151}" srcOrd="2" destOrd="0" presId="urn:microsoft.com/office/officeart/2005/8/layout/vList4"/>
    <dgm:cxn modelId="{885D3DBC-FFCA-4C42-B4EC-EC792426253B}" type="presParOf" srcId="{EC1898A7-5324-47F5-881B-A559D744FBAA}" destId="{7845F1FB-4D5F-4676-866C-120783E25123}" srcOrd="3" destOrd="0" presId="urn:microsoft.com/office/officeart/2005/8/layout/vList4"/>
    <dgm:cxn modelId="{89936823-4506-4F1B-8BDF-22AF63F0F96A}" type="presParOf" srcId="{EC1898A7-5324-47F5-881B-A559D744FBAA}" destId="{BE891F1F-8D26-4057-8B2B-2212580ADF88}" srcOrd="4" destOrd="0" presId="urn:microsoft.com/office/officeart/2005/8/layout/vList4"/>
    <dgm:cxn modelId="{31952384-DD1D-4397-8242-98BB7430EEE3}" type="presParOf" srcId="{BE891F1F-8D26-4057-8B2B-2212580ADF88}" destId="{DFA019A3-D352-4890-A313-09DAF27AAD5C}" srcOrd="0" destOrd="0" presId="urn:microsoft.com/office/officeart/2005/8/layout/vList4"/>
    <dgm:cxn modelId="{7707DE59-B7DE-445E-8764-9A00345287B1}" type="presParOf" srcId="{BE891F1F-8D26-4057-8B2B-2212580ADF88}" destId="{3513D734-399C-44E6-A450-14A97AAC78A5}" srcOrd="1" destOrd="0" presId="urn:microsoft.com/office/officeart/2005/8/layout/vList4"/>
    <dgm:cxn modelId="{C6444A1E-C2D5-4F5C-98B3-92137E4D04A5}" type="presParOf" srcId="{BE891F1F-8D26-4057-8B2B-2212580ADF88}" destId="{1C881E0E-4568-4C4B-BE28-FBD4E33C0EB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163DD-96AC-4668-AE2D-86696FF9336C}"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sk-SK"/>
        </a:p>
      </dgm:t>
    </dgm:pt>
    <dgm:pt modelId="{73CF8D0D-27E3-4126-8F58-F22C66C863F3}">
      <dgm:prSet phldrT="[Text]" custT="1"/>
      <dgm:spPr/>
      <dgm:t>
        <a:bodyPr/>
        <a:lstStyle/>
        <a:p>
          <a:r>
            <a:rPr lang="sk-SK" sz="2800" dirty="0">
              <a:latin typeface="Weekly Free Light" panose="00000400000000000000" pitchFamily="50" charset="-18"/>
            </a:rPr>
            <a:t>Európsky dvor audítorov</a:t>
          </a:r>
        </a:p>
      </dgm:t>
    </dgm:pt>
    <dgm:pt modelId="{47DAFDD2-C942-4DD4-87F2-4C7A3BBC953F}" type="parTrans" cxnId="{4695F42A-FCAC-4BEA-8432-4C5C049530A9}">
      <dgm:prSet/>
      <dgm:spPr/>
      <dgm:t>
        <a:bodyPr/>
        <a:lstStyle/>
        <a:p>
          <a:endParaRPr lang="sk-SK"/>
        </a:p>
      </dgm:t>
    </dgm:pt>
    <dgm:pt modelId="{E0EDABE8-2642-4274-A7C0-46C4344D2540}" type="sibTrans" cxnId="{4695F42A-FCAC-4BEA-8432-4C5C049530A9}">
      <dgm:prSet/>
      <dgm:spPr/>
      <dgm:t>
        <a:bodyPr/>
        <a:lstStyle/>
        <a:p>
          <a:endParaRPr lang="sk-SK"/>
        </a:p>
      </dgm:t>
    </dgm:pt>
    <dgm:pt modelId="{09E8D975-4CE7-4988-9988-E8693A76D9AB}">
      <dgm:prSet phldrT="[Text]" custT="1"/>
      <dgm:spPr/>
      <dgm:t>
        <a:bodyPr/>
        <a:lstStyle/>
        <a:p>
          <a:r>
            <a:rPr lang="sk-SK" sz="2800" dirty="0">
              <a:latin typeface="Weekly Free Light" panose="00000400000000000000" pitchFamily="50" charset="-18"/>
            </a:rPr>
            <a:t>Európsky hospodársky a sociálny výbor</a:t>
          </a:r>
        </a:p>
      </dgm:t>
    </dgm:pt>
    <dgm:pt modelId="{4C1FEAEC-4C90-4139-99D3-AB605AECB79F}" type="parTrans" cxnId="{931ED672-72F5-4A8F-80A8-A33C536B0B4B}">
      <dgm:prSet/>
      <dgm:spPr/>
      <dgm:t>
        <a:bodyPr/>
        <a:lstStyle/>
        <a:p>
          <a:endParaRPr lang="sk-SK"/>
        </a:p>
      </dgm:t>
    </dgm:pt>
    <dgm:pt modelId="{B1F9B3C6-A445-4576-99D0-840D45BAF5EB}" type="sibTrans" cxnId="{931ED672-72F5-4A8F-80A8-A33C536B0B4B}">
      <dgm:prSet/>
      <dgm:spPr/>
      <dgm:t>
        <a:bodyPr/>
        <a:lstStyle/>
        <a:p>
          <a:endParaRPr lang="sk-SK"/>
        </a:p>
      </dgm:t>
    </dgm:pt>
    <dgm:pt modelId="{5D94E69E-FACE-4C91-ABF7-AAF93BED8E78}">
      <dgm:prSet phldrT="[Text]" custT="1"/>
      <dgm:spPr/>
      <dgm:t>
        <a:bodyPr/>
        <a:lstStyle/>
        <a:p>
          <a:r>
            <a:rPr lang="sk-SK" sz="2800" dirty="0">
              <a:latin typeface="Weekly Free Light" panose="00000400000000000000" pitchFamily="50" charset="-18"/>
            </a:rPr>
            <a:t>Európsky výbor regiónov</a:t>
          </a:r>
        </a:p>
      </dgm:t>
    </dgm:pt>
    <dgm:pt modelId="{28807232-05C1-4D3B-A56D-1F9BE1A3BF47}" type="parTrans" cxnId="{C97FCB47-127D-4BD4-BC38-9E496BA6CD2F}">
      <dgm:prSet/>
      <dgm:spPr/>
      <dgm:t>
        <a:bodyPr/>
        <a:lstStyle/>
        <a:p>
          <a:endParaRPr lang="sk-SK"/>
        </a:p>
      </dgm:t>
    </dgm:pt>
    <dgm:pt modelId="{0674721F-7134-48F0-AE47-E42F0C6D772B}" type="sibTrans" cxnId="{C97FCB47-127D-4BD4-BC38-9E496BA6CD2F}">
      <dgm:prSet/>
      <dgm:spPr/>
      <dgm:t>
        <a:bodyPr/>
        <a:lstStyle/>
        <a:p>
          <a:endParaRPr lang="sk-SK"/>
        </a:p>
      </dgm:t>
    </dgm:pt>
    <dgm:pt modelId="{EC1898A7-5324-47F5-881B-A559D744FBAA}" type="pres">
      <dgm:prSet presAssocID="{6F3163DD-96AC-4668-AE2D-86696FF9336C}" presName="linear" presStyleCnt="0">
        <dgm:presLayoutVars>
          <dgm:dir/>
          <dgm:resizeHandles val="exact"/>
        </dgm:presLayoutVars>
      </dgm:prSet>
      <dgm:spPr/>
    </dgm:pt>
    <dgm:pt modelId="{0BBB8625-6408-4C7A-BB78-7750F662CD38}" type="pres">
      <dgm:prSet presAssocID="{73CF8D0D-27E3-4126-8F58-F22C66C863F3}" presName="comp" presStyleCnt="0"/>
      <dgm:spPr/>
    </dgm:pt>
    <dgm:pt modelId="{48DB7F75-07B7-442B-A335-3AEC377D7C9E}" type="pres">
      <dgm:prSet presAssocID="{73CF8D0D-27E3-4126-8F58-F22C66C863F3}" presName="box" presStyleLbl="node1" presStyleIdx="0" presStyleCnt="3" custLinFactNeighborX="-6935" custLinFactNeighborY="3944"/>
      <dgm:spPr/>
    </dgm:pt>
    <dgm:pt modelId="{13C891F2-6061-4290-B723-912D84CC2F69}" type="pres">
      <dgm:prSet presAssocID="{73CF8D0D-27E3-4126-8F58-F22C66C863F3}" presName="img" presStyleLbl="fgImgPlace1" presStyleIdx="0" presStyleCnt="3"/>
      <dgm:spPr>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21000" b="-21000"/>
          </a:stretch>
        </a:blipFill>
      </dgm:spPr>
    </dgm:pt>
    <dgm:pt modelId="{D8403036-9554-450D-BF4F-6E35493183C3}" type="pres">
      <dgm:prSet presAssocID="{73CF8D0D-27E3-4126-8F58-F22C66C863F3}" presName="text" presStyleLbl="node1" presStyleIdx="0" presStyleCnt="3">
        <dgm:presLayoutVars>
          <dgm:bulletEnabled val="1"/>
        </dgm:presLayoutVars>
      </dgm:prSet>
      <dgm:spPr/>
    </dgm:pt>
    <dgm:pt modelId="{1E0F6340-B7FB-4956-9CE2-E6CF89DEC379}" type="pres">
      <dgm:prSet presAssocID="{E0EDABE8-2642-4274-A7C0-46C4344D2540}" presName="spacer" presStyleCnt="0"/>
      <dgm:spPr/>
    </dgm:pt>
    <dgm:pt modelId="{032FA827-4CEB-486D-A2FF-A4AEA280342B}" type="pres">
      <dgm:prSet presAssocID="{09E8D975-4CE7-4988-9988-E8693A76D9AB}" presName="comp" presStyleCnt="0"/>
      <dgm:spPr/>
    </dgm:pt>
    <dgm:pt modelId="{AC2FFEE3-4D2D-4963-B825-136F64986EE0}" type="pres">
      <dgm:prSet presAssocID="{09E8D975-4CE7-4988-9988-E8693A76D9AB}" presName="box" presStyleLbl="node1" presStyleIdx="1" presStyleCnt="3"/>
      <dgm:spPr/>
    </dgm:pt>
    <dgm:pt modelId="{A8DC7DC5-AAAF-4D62-B0DA-B22C8295F655}" type="pres">
      <dgm:prSet presAssocID="{09E8D975-4CE7-4988-9988-E8693A76D9AB}" presName="img" presStyleLbl="fgImgPlace1" presStyleIdx="1" presStyleCnt="3"/>
      <dgm:spPr>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6000" b="-6000"/>
          </a:stretch>
        </a:blipFill>
      </dgm:spPr>
    </dgm:pt>
    <dgm:pt modelId="{39B6B1E2-CD19-409E-84CA-5614FF624151}" type="pres">
      <dgm:prSet presAssocID="{09E8D975-4CE7-4988-9988-E8693A76D9AB}" presName="text" presStyleLbl="node1" presStyleIdx="1" presStyleCnt="3">
        <dgm:presLayoutVars>
          <dgm:bulletEnabled val="1"/>
        </dgm:presLayoutVars>
      </dgm:prSet>
      <dgm:spPr/>
    </dgm:pt>
    <dgm:pt modelId="{7845F1FB-4D5F-4676-866C-120783E25123}" type="pres">
      <dgm:prSet presAssocID="{B1F9B3C6-A445-4576-99D0-840D45BAF5EB}" presName="spacer" presStyleCnt="0"/>
      <dgm:spPr/>
    </dgm:pt>
    <dgm:pt modelId="{BE891F1F-8D26-4057-8B2B-2212580ADF88}" type="pres">
      <dgm:prSet presAssocID="{5D94E69E-FACE-4C91-ABF7-AAF93BED8E78}" presName="comp" presStyleCnt="0"/>
      <dgm:spPr/>
    </dgm:pt>
    <dgm:pt modelId="{DFA019A3-D352-4890-A313-09DAF27AAD5C}" type="pres">
      <dgm:prSet presAssocID="{5D94E69E-FACE-4C91-ABF7-AAF93BED8E78}" presName="box" presStyleLbl="node1" presStyleIdx="2" presStyleCnt="3"/>
      <dgm:spPr/>
    </dgm:pt>
    <dgm:pt modelId="{3513D734-399C-44E6-A450-14A97AAC78A5}" type="pres">
      <dgm:prSet presAssocID="{5D94E69E-FACE-4C91-ABF7-AAF93BED8E78}" presName="img" presStyleLbl="fgImgPlace1" presStyleIdx="2" presStyleCnt="3"/>
      <dgm:spPr>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10000" b="-10000"/>
          </a:stretch>
        </a:blipFill>
      </dgm:spPr>
    </dgm:pt>
    <dgm:pt modelId="{1C881E0E-4568-4C4B-BE28-FBD4E33C0EB0}" type="pres">
      <dgm:prSet presAssocID="{5D94E69E-FACE-4C91-ABF7-AAF93BED8E78}" presName="text" presStyleLbl="node1" presStyleIdx="2" presStyleCnt="3">
        <dgm:presLayoutVars>
          <dgm:bulletEnabled val="1"/>
        </dgm:presLayoutVars>
      </dgm:prSet>
      <dgm:spPr/>
    </dgm:pt>
  </dgm:ptLst>
  <dgm:cxnLst>
    <dgm:cxn modelId="{983EDA16-BAF4-40E1-90EC-67FC6C610F03}" type="presOf" srcId="{73CF8D0D-27E3-4126-8F58-F22C66C863F3}" destId="{D8403036-9554-450D-BF4F-6E35493183C3}" srcOrd="1" destOrd="0" presId="urn:microsoft.com/office/officeart/2005/8/layout/vList4"/>
    <dgm:cxn modelId="{27742C22-1554-4978-AD06-534C5D4AC044}" type="presOf" srcId="{73CF8D0D-27E3-4126-8F58-F22C66C863F3}" destId="{48DB7F75-07B7-442B-A335-3AEC377D7C9E}" srcOrd="0" destOrd="0" presId="urn:microsoft.com/office/officeart/2005/8/layout/vList4"/>
    <dgm:cxn modelId="{4695F42A-FCAC-4BEA-8432-4C5C049530A9}" srcId="{6F3163DD-96AC-4668-AE2D-86696FF9336C}" destId="{73CF8D0D-27E3-4126-8F58-F22C66C863F3}" srcOrd="0" destOrd="0" parTransId="{47DAFDD2-C942-4DD4-87F2-4C7A3BBC953F}" sibTransId="{E0EDABE8-2642-4274-A7C0-46C4344D2540}"/>
    <dgm:cxn modelId="{748E415C-7BAC-41B8-9A61-53A72396A705}" type="presOf" srcId="{09E8D975-4CE7-4988-9988-E8693A76D9AB}" destId="{39B6B1E2-CD19-409E-84CA-5614FF624151}" srcOrd="1" destOrd="0" presId="urn:microsoft.com/office/officeart/2005/8/layout/vList4"/>
    <dgm:cxn modelId="{C97FCB47-127D-4BD4-BC38-9E496BA6CD2F}" srcId="{6F3163DD-96AC-4668-AE2D-86696FF9336C}" destId="{5D94E69E-FACE-4C91-ABF7-AAF93BED8E78}" srcOrd="2" destOrd="0" parTransId="{28807232-05C1-4D3B-A56D-1F9BE1A3BF47}" sibTransId="{0674721F-7134-48F0-AE47-E42F0C6D772B}"/>
    <dgm:cxn modelId="{931ED672-72F5-4A8F-80A8-A33C536B0B4B}" srcId="{6F3163DD-96AC-4668-AE2D-86696FF9336C}" destId="{09E8D975-4CE7-4988-9988-E8693A76D9AB}" srcOrd="1" destOrd="0" parTransId="{4C1FEAEC-4C90-4139-99D3-AB605AECB79F}" sibTransId="{B1F9B3C6-A445-4576-99D0-840D45BAF5EB}"/>
    <dgm:cxn modelId="{E9B251BA-92F2-40EA-B97F-D77741992D3E}" type="presOf" srcId="{5D94E69E-FACE-4C91-ABF7-AAF93BED8E78}" destId="{DFA019A3-D352-4890-A313-09DAF27AAD5C}" srcOrd="0" destOrd="0" presId="urn:microsoft.com/office/officeart/2005/8/layout/vList4"/>
    <dgm:cxn modelId="{12BFE7CB-D83F-4CE9-A4EE-13B1DB26C05F}" type="presOf" srcId="{6F3163DD-96AC-4668-AE2D-86696FF9336C}" destId="{EC1898A7-5324-47F5-881B-A559D744FBAA}" srcOrd="0" destOrd="0" presId="urn:microsoft.com/office/officeart/2005/8/layout/vList4"/>
    <dgm:cxn modelId="{34EDF3CF-67A8-4051-86DC-A78E9B660424}" type="presOf" srcId="{5D94E69E-FACE-4C91-ABF7-AAF93BED8E78}" destId="{1C881E0E-4568-4C4B-BE28-FBD4E33C0EB0}" srcOrd="1" destOrd="0" presId="urn:microsoft.com/office/officeart/2005/8/layout/vList4"/>
    <dgm:cxn modelId="{BBE745D1-CAAB-4BA6-9D48-0D6AF4513B2D}" type="presOf" srcId="{09E8D975-4CE7-4988-9988-E8693A76D9AB}" destId="{AC2FFEE3-4D2D-4963-B825-136F64986EE0}" srcOrd="0" destOrd="0" presId="urn:microsoft.com/office/officeart/2005/8/layout/vList4"/>
    <dgm:cxn modelId="{E04CA3AD-B75E-40F7-A1F4-F826A90BE434}" type="presParOf" srcId="{EC1898A7-5324-47F5-881B-A559D744FBAA}" destId="{0BBB8625-6408-4C7A-BB78-7750F662CD38}" srcOrd="0" destOrd="0" presId="urn:microsoft.com/office/officeart/2005/8/layout/vList4"/>
    <dgm:cxn modelId="{31D1ACA1-D21C-49F0-A05A-7AF31BF6E133}" type="presParOf" srcId="{0BBB8625-6408-4C7A-BB78-7750F662CD38}" destId="{48DB7F75-07B7-442B-A335-3AEC377D7C9E}" srcOrd="0" destOrd="0" presId="urn:microsoft.com/office/officeart/2005/8/layout/vList4"/>
    <dgm:cxn modelId="{2B324F2E-E54C-47F5-A1FF-FCDE49DC8D40}" type="presParOf" srcId="{0BBB8625-6408-4C7A-BB78-7750F662CD38}" destId="{13C891F2-6061-4290-B723-912D84CC2F69}" srcOrd="1" destOrd="0" presId="urn:microsoft.com/office/officeart/2005/8/layout/vList4"/>
    <dgm:cxn modelId="{2450D323-CA87-4E33-AD07-1DC85D7F5DC5}" type="presParOf" srcId="{0BBB8625-6408-4C7A-BB78-7750F662CD38}" destId="{D8403036-9554-450D-BF4F-6E35493183C3}" srcOrd="2" destOrd="0" presId="urn:microsoft.com/office/officeart/2005/8/layout/vList4"/>
    <dgm:cxn modelId="{C4DA875E-B95F-41AE-8313-FC1044828705}" type="presParOf" srcId="{EC1898A7-5324-47F5-881B-A559D744FBAA}" destId="{1E0F6340-B7FB-4956-9CE2-E6CF89DEC379}" srcOrd="1" destOrd="0" presId="urn:microsoft.com/office/officeart/2005/8/layout/vList4"/>
    <dgm:cxn modelId="{48F58AEE-D57C-4F8C-AF98-0A3B55D6F82D}" type="presParOf" srcId="{EC1898A7-5324-47F5-881B-A559D744FBAA}" destId="{032FA827-4CEB-486D-A2FF-A4AEA280342B}" srcOrd="2" destOrd="0" presId="urn:microsoft.com/office/officeart/2005/8/layout/vList4"/>
    <dgm:cxn modelId="{A258072C-7F3B-4B96-97B3-EC3C3B05BD3D}" type="presParOf" srcId="{032FA827-4CEB-486D-A2FF-A4AEA280342B}" destId="{AC2FFEE3-4D2D-4963-B825-136F64986EE0}" srcOrd="0" destOrd="0" presId="urn:microsoft.com/office/officeart/2005/8/layout/vList4"/>
    <dgm:cxn modelId="{800C3F09-18BD-4D33-A4E7-3BF2C4D0EA17}" type="presParOf" srcId="{032FA827-4CEB-486D-A2FF-A4AEA280342B}" destId="{A8DC7DC5-AAAF-4D62-B0DA-B22C8295F655}" srcOrd="1" destOrd="0" presId="urn:microsoft.com/office/officeart/2005/8/layout/vList4"/>
    <dgm:cxn modelId="{4E58982A-9E94-4B2A-9659-CB59B8127DAE}" type="presParOf" srcId="{032FA827-4CEB-486D-A2FF-A4AEA280342B}" destId="{39B6B1E2-CD19-409E-84CA-5614FF624151}" srcOrd="2" destOrd="0" presId="urn:microsoft.com/office/officeart/2005/8/layout/vList4"/>
    <dgm:cxn modelId="{885D3DBC-FFCA-4C42-B4EC-EC792426253B}" type="presParOf" srcId="{EC1898A7-5324-47F5-881B-A559D744FBAA}" destId="{7845F1FB-4D5F-4676-866C-120783E25123}" srcOrd="3" destOrd="0" presId="urn:microsoft.com/office/officeart/2005/8/layout/vList4"/>
    <dgm:cxn modelId="{89936823-4506-4F1B-8BDF-22AF63F0F96A}" type="presParOf" srcId="{EC1898A7-5324-47F5-881B-A559D744FBAA}" destId="{BE891F1F-8D26-4057-8B2B-2212580ADF88}" srcOrd="4" destOrd="0" presId="urn:microsoft.com/office/officeart/2005/8/layout/vList4"/>
    <dgm:cxn modelId="{31952384-DD1D-4397-8242-98BB7430EEE3}" type="presParOf" srcId="{BE891F1F-8D26-4057-8B2B-2212580ADF88}" destId="{DFA019A3-D352-4890-A313-09DAF27AAD5C}" srcOrd="0" destOrd="0" presId="urn:microsoft.com/office/officeart/2005/8/layout/vList4"/>
    <dgm:cxn modelId="{7707DE59-B7DE-445E-8764-9A00345287B1}" type="presParOf" srcId="{BE891F1F-8D26-4057-8B2B-2212580ADF88}" destId="{3513D734-399C-44E6-A450-14A97AAC78A5}" srcOrd="1" destOrd="0" presId="urn:microsoft.com/office/officeart/2005/8/layout/vList4"/>
    <dgm:cxn modelId="{C6444A1E-C2D5-4F5C-98B3-92137E4D04A5}" type="presParOf" srcId="{BE891F1F-8D26-4057-8B2B-2212580ADF88}" destId="{1C881E0E-4568-4C4B-BE28-FBD4E33C0EB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F3163DD-96AC-4668-AE2D-86696FF9336C}" type="doc">
      <dgm:prSet loTypeId="urn:microsoft.com/office/officeart/2005/8/layout/vList4" loCatId="list" qsTypeId="urn:microsoft.com/office/officeart/2005/8/quickstyle/simple2" qsCatId="simple" csTypeId="urn:microsoft.com/office/officeart/2005/8/colors/colorful5" csCatId="colorful" phldr="1"/>
      <dgm:spPr/>
      <dgm:t>
        <a:bodyPr/>
        <a:lstStyle/>
        <a:p>
          <a:endParaRPr lang="sk-SK"/>
        </a:p>
      </dgm:t>
    </dgm:pt>
    <dgm:pt modelId="{73CF8D0D-27E3-4126-8F58-F22C66C863F3}">
      <dgm:prSet phldrT="[Text]" custT="1"/>
      <dgm:spPr/>
      <dgm:t>
        <a:bodyPr/>
        <a:lstStyle/>
        <a:p>
          <a:r>
            <a:rPr lang="sk-SK" sz="2800" dirty="0">
              <a:latin typeface="Weekly Free Light" panose="00000400000000000000" pitchFamily="50" charset="-18"/>
            </a:rPr>
            <a:t>Európska investičná banka</a:t>
          </a:r>
        </a:p>
      </dgm:t>
    </dgm:pt>
    <dgm:pt modelId="{47DAFDD2-C942-4DD4-87F2-4C7A3BBC953F}" type="parTrans" cxnId="{4695F42A-FCAC-4BEA-8432-4C5C049530A9}">
      <dgm:prSet/>
      <dgm:spPr/>
      <dgm:t>
        <a:bodyPr/>
        <a:lstStyle/>
        <a:p>
          <a:endParaRPr lang="sk-SK"/>
        </a:p>
      </dgm:t>
    </dgm:pt>
    <dgm:pt modelId="{E0EDABE8-2642-4274-A7C0-46C4344D2540}" type="sibTrans" cxnId="{4695F42A-FCAC-4BEA-8432-4C5C049530A9}">
      <dgm:prSet/>
      <dgm:spPr/>
      <dgm:t>
        <a:bodyPr/>
        <a:lstStyle/>
        <a:p>
          <a:endParaRPr lang="sk-SK"/>
        </a:p>
      </dgm:t>
    </dgm:pt>
    <dgm:pt modelId="{09E8D975-4CE7-4988-9988-E8693A76D9AB}">
      <dgm:prSet phldrT="[Text]" custT="1"/>
      <dgm:spPr/>
      <dgm:t>
        <a:bodyPr/>
        <a:lstStyle/>
        <a:p>
          <a:r>
            <a:rPr lang="sk-SK" sz="2800" dirty="0">
              <a:latin typeface="Weekly Free Light" panose="00000400000000000000" pitchFamily="50" charset="-18"/>
            </a:rPr>
            <a:t>Európsky ombudsman </a:t>
          </a:r>
        </a:p>
      </dgm:t>
    </dgm:pt>
    <dgm:pt modelId="{4C1FEAEC-4C90-4139-99D3-AB605AECB79F}" type="parTrans" cxnId="{931ED672-72F5-4A8F-80A8-A33C536B0B4B}">
      <dgm:prSet/>
      <dgm:spPr/>
      <dgm:t>
        <a:bodyPr/>
        <a:lstStyle/>
        <a:p>
          <a:endParaRPr lang="sk-SK"/>
        </a:p>
      </dgm:t>
    </dgm:pt>
    <dgm:pt modelId="{B1F9B3C6-A445-4576-99D0-840D45BAF5EB}" type="sibTrans" cxnId="{931ED672-72F5-4A8F-80A8-A33C536B0B4B}">
      <dgm:prSet/>
      <dgm:spPr/>
      <dgm:t>
        <a:bodyPr/>
        <a:lstStyle/>
        <a:p>
          <a:endParaRPr lang="sk-SK"/>
        </a:p>
      </dgm:t>
    </dgm:pt>
    <dgm:pt modelId="{2B8482AF-6FB3-4850-A922-6C38F0491CAB}">
      <dgm:prSet/>
      <dgm:spPr/>
      <dgm:t>
        <a:bodyPr/>
        <a:lstStyle/>
        <a:p>
          <a:r>
            <a:rPr lang="sk-SK" b="0" i="0" dirty="0">
              <a:latin typeface="Weekly Free Light" panose="00000400000000000000" pitchFamily="50" charset="-18"/>
            </a:rPr>
            <a:t>Európsky výbor pre ochranu údajov </a:t>
          </a:r>
        </a:p>
      </dgm:t>
    </dgm:pt>
    <dgm:pt modelId="{D01CCF06-FBBB-4CFA-8EB7-53DBADE6E60A}" type="parTrans" cxnId="{8A28ED37-346F-41C8-9499-F964BBB7F23D}">
      <dgm:prSet/>
      <dgm:spPr/>
      <dgm:t>
        <a:bodyPr/>
        <a:lstStyle/>
        <a:p>
          <a:endParaRPr lang="sk-SK"/>
        </a:p>
      </dgm:t>
    </dgm:pt>
    <dgm:pt modelId="{00133ECF-ABAD-4352-8ABD-7A82DA9652DA}" type="sibTrans" cxnId="{8A28ED37-346F-41C8-9499-F964BBB7F23D}">
      <dgm:prSet/>
      <dgm:spPr/>
      <dgm:t>
        <a:bodyPr/>
        <a:lstStyle/>
        <a:p>
          <a:endParaRPr lang="sk-SK"/>
        </a:p>
      </dgm:t>
    </dgm:pt>
    <dgm:pt modelId="{2771E379-0B61-47F5-B9B0-60A3EA61770A}">
      <dgm:prSet custT="1"/>
      <dgm:spPr/>
      <dgm:t>
        <a:bodyPr/>
        <a:lstStyle/>
        <a:p>
          <a:r>
            <a:rPr lang="sk-SK" sz="2800" dirty="0">
              <a:latin typeface="Weekly Free Light" panose="00000400000000000000" pitchFamily="50" charset="-18"/>
            </a:rPr>
            <a:t>Európska služba pre vonkajšiu činnosť </a:t>
          </a:r>
        </a:p>
      </dgm:t>
    </dgm:pt>
    <dgm:pt modelId="{9C41BA35-88F5-4D17-B87B-9F5F45AE9A09}" type="parTrans" cxnId="{9BA98CFC-6348-4F0A-8925-AE9786FCE2C9}">
      <dgm:prSet/>
      <dgm:spPr/>
      <dgm:t>
        <a:bodyPr/>
        <a:lstStyle/>
        <a:p>
          <a:endParaRPr lang="sk-SK"/>
        </a:p>
      </dgm:t>
    </dgm:pt>
    <dgm:pt modelId="{CE2F0F8F-A902-46E0-86C1-6951C6E8A0CF}" type="sibTrans" cxnId="{9BA98CFC-6348-4F0A-8925-AE9786FCE2C9}">
      <dgm:prSet/>
      <dgm:spPr/>
      <dgm:t>
        <a:bodyPr/>
        <a:lstStyle/>
        <a:p>
          <a:endParaRPr lang="sk-SK"/>
        </a:p>
      </dgm:t>
    </dgm:pt>
    <dgm:pt modelId="{EC1898A7-5324-47F5-881B-A559D744FBAA}" type="pres">
      <dgm:prSet presAssocID="{6F3163DD-96AC-4668-AE2D-86696FF9336C}" presName="linear" presStyleCnt="0">
        <dgm:presLayoutVars>
          <dgm:dir/>
          <dgm:resizeHandles val="exact"/>
        </dgm:presLayoutVars>
      </dgm:prSet>
      <dgm:spPr/>
    </dgm:pt>
    <dgm:pt modelId="{0BBB8625-6408-4C7A-BB78-7750F662CD38}" type="pres">
      <dgm:prSet presAssocID="{73CF8D0D-27E3-4126-8F58-F22C66C863F3}" presName="comp" presStyleCnt="0"/>
      <dgm:spPr/>
    </dgm:pt>
    <dgm:pt modelId="{48DB7F75-07B7-442B-A335-3AEC377D7C9E}" type="pres">
      <dgm:prSet presAssocID="{73CF8D0D-27E3-4126-8F58-F22C66C863F3}" presName="box" presStyleLbl="node1" presStyleIdx="0" presStyleCnt="4" custLinFactNeighborX="-6935" custLinFactNeighborY="3944"/>
      <dgm:spPr/>
    </dgm:pt>
    <dgm:pt modelId="{13C891F2-6061-4290-B723-912D84CC2F69}" type="pres">
      <dgm:prSet presAssocID="{73CF8D0D-27E3-4126-8F58-F22C66C863F3}" presName="img" presStyleLbl="fgImgPlace1" presStyleIdx="0" presStyleCnt="4"/>
      <dgm:spPr>
        <a:blipFill rotWithShape="1">
          <a:blip xmlns:r="http://schemas.openxmlformats.org/officeDocument/2006/relationships" r:embed="rId1"/>
          <a:srcRect/>
          <a:stretch>
            <a:fillRect t="-2000" b="-2000"/>
          </a:stretch>
        </a:blipFill>
      </dgm:spPr>
    </dgm:pt>
    <dgm:pt modelId="{D8403036-9554-450D-BF4F-6E35493183C3}" type="pres">
      <dgm:prSet presAssocID="{73CF8D0D-27E3-4126-8F58-F22C66C863F3}" presName="text" presStyleLbl="node1" presStyleIdx="0" presStyleCnt="4">
        <dgm:presLayoutVars>
          <dgm:bulletEnabled val="1"/>
        </dgm:presLayoutVars>
      </dgm:prSet>
      <dgm:spPr/>
    </dgm:pt>
    <dgm:pt modelId="{1E0F6340-B7FB-4956-9CE2-E6CF89DEC379}" type="pres">
      <dgm:prSet presAssocID="{E0EDABE8-2642-4274-A7C0-46C4344D2540}" presName="spacer" presStyleCnt="0"/>
      <dgm:spPr/>
    </dgm:pt>
    <dgm:pt modelId="{032FA827-4CEB-486D-A2FF-A4AEA280342B}" type="pres">
      <dgm:prSet presAssocID="{09E8D975-4CE7-4988-9988-E8693A76D9AB}" presName="comp" presStyleCnt="0"/>
      <dgm:spPr/>
    </dgm:pt>
    <dgm:pt modelId="{AC2FFEE3-4D2D-4963-B825-136F64986EE0}" type="pres">
      <dgm:prSet presAssocID="{09E8D975-4CE7-4988-9988-E8693A76D9AB}" presName="box" presStyleLbl="node1" presStyleIdx="1" presStyleCnt="4"/>
      <dgm:spPr/>
    </dgm:pt>
    <dgm:pt modelId="{A8DC7DC5-AAAF-4D62-B0DA-B22C8295F655}" type="pres">
      <dgm:prSet presAssocID="{09E8D975-4CE7-4988-9988-E8693A76D9AB}" presName="img" presStyleLbl="fgImgPlace1" presStyleIdx="1" presStyleCnt="4"/>
      <dgm:spPr>
        <a:blipFill rotWithShape="1">
          <a:blip xmlns:r="http://schemas.openxmlformats.org/officeDocument/2006/relationships" r:embed="rId2"/>
          <a:srcRect/>
          <a:stretch>
            <a:fillRect t="-63000" b="-63000"/>
          </a:stretch>
        </a:blipFill>
      </dgm:spPr>
    </dgm:pt>
    <dgm:pt modelId="{39B6B1E2-CD19-409E-84CA-5614FF624151}" type="pres">
      <dgm:prSet presAssocID="{09E8D975-4CE7-4988-9988-E8693A76D9AB}" presName="text" presStyleLbl="node1" presStyleIdx="1" presStyleCnt="4">
        <dgm:presLayoutVars>
          <dgm:bulletEnabled val="1"/>
        </dgm:presLayoutVars>
      </dgm:prSet>
      <dgm:spPr/>
    </dgm:pt>
    <dgm:pt modelId="{7845F1FB-4D5F-4676-866C-120783E25123}" type="pres">
      <dgm:prSet presAssocID="{B1F9B3C6-A445-4576-99D0-840D45BAF5EB}" presName="spacer" presStyleCnt="0"/>
      <dgm:spPr/>
    </dgm:pt>
    <dgm:pt modelId="{B0A9A66C-C1C4-491B-8D02-86419C741DAA}" type="pres">
      <dgm:prSet presAssocID="{2B8482AF-6FB3-4850-A922-6C38F0491CAB}" presName="comp" presStyleCnt="0"/>
      <dgm:spPr/>
    </dgm:pt>
    <dgm:pt modelId="{31DE8A8C-2487-4564-BBFE-6C3ACB408847}" type="pres">
      <dgm:prSet presAssocID="{2B8482AF-6FB3-4850-A922-6C38F0491CAB}" presName="box" presStyleLbl="node1" presStyleIdx="2" presStyleCnt="4"/>
      <dgm:spPr/>
    </dgm:pt>
    <dgm:pt modelId="{C9CEED0B-6764-4935-95E9-2B8E6664085B}" type="pres">
      <dgm:prSet presAssocID="{2B8482AF-6FB3-4850-A922-6C38F0491CAB}" presName="img" presStyleLbl="fgImgPlace1" presStyleIdx="2" presStyleCnt="4"/>
      <dgm:spPr>
        <a:blipFill rotWithShape="1">
          <a:blip xmlns:r="http://schemas.openxmlformats.org/officeDocument/2006/relationships" r:embed="rId3"/>
          <a:srcRect/>
          <a:stretch>
            <a:fillRect l="-11000" r="-11000"/>
          </a:stretch>
        </a:blipFill>
      </dgm:spPr>
    </dgm:pt>
    <dgm:pt modelId="{A5F082C6-7EBF-4278-A541-F21F87988709}" type="pres">
      <dgm:prSet presAssocID="{2B8482AF-6FB3-4850-A922-6C38F0491CAB}" presName="text" presStyleLbl="node1" presStyleIdx="2" presStyleCnt="4">
        <dgm:presLayoutVars>
          <dgm:bulletEnabled val="1"/>
        </dgm:presLayoutVars>
      </dgm:prSet>
      <dgm:spPr/>
    </dgm:pt>
    <dgm:pt modelId="{E72D9F2C-7204-441D-81B9-FAFC8F5EEDA3}" type="pres">
      <dgm:prSet presAssocID="{00133ECF-ABAD-4352-8ABD-7A82DA9652DA}" presName="spacer" presStyleCnt="0"/>
      <dgm:spPr/>
    </dgm:pt>
    <dgm:pt modelId="{C586B34D-F7BE-49FF-A0BF-10DC47589BB1}" type="pres">
      <dgm:prSet presAssocID="{2771E379-0B61-47F5-B9B0-60A3EA61770A}" presName="comp" presStyleCnt="0"/>
      <dgm:spPr/>
    </dgm:pt>
    <dgm:pt modelId="{9C22519C-56FE-46D3-96A1-6B72A31F7773}" type="pres">
      <dgm:prSet presAssocID="{2771E379-0B61-47F5-B9B0-60A3EA61770A}" presName="box" presStyleLbl="node1" presStyleIdx="3" presStyleCnt="4"/>
      <dgm:spPr/>
    </dgm:pt>
    <dgm:pt modelId="{A262849E-4FD5-4499-AED2-9C36576B6782}" type="pres">
      <dgm:prSet presAssocID="{2771E379-0B61-47F5-B9B0-60A3EA61770A}" presName="img" presStyleLbl="fgImgPlace1" presStyleIdx="3" presStyleCnt="4"/>
      <dgm:spPr>
        <a:blipFill rotWithShape="1">
          <a:blip xmlns:r="http://schemas.openxmlformats.org/officeDocument/2006/relationships" r:embed="rId4"/>
          <a:srcRect/>
          <a:stretch>
            <a:fillRect t="-23000" b="-23000"/>
          </a:stretch>
        </a:blipFill>
      </dgm:spPr>
    </dgm:pt>
    <dgm:pt modelId="{7F90938B-621D-4EB5-A383-DCF35C168C5F}" type="pres">
      <dgm:prSet presAssocID="{2771E379-0B61-47F5-B9B0-60A3EA61770A}" presName="text" presStyleLbl="node1" presStyleIdx="3" presStyleCnt="4">
        <dgm:presLayoutVars>
          <dgm:bulletEnabled val="1"/>
        </dgm:presLayoutVars>
      </dgm:prSet>
      <dgm:spPr/>
    </dgm:pt>
  </dgm:ptLst>
  <dgm:cxnLst>
    <dgm:cxn modelId="{983EDA16-BAF4-40E1-90EC-67FC6C610F03}" type="presOf" srcId="{73CF8D0D-27E3-4126-8F58-F22C66C863F3}" destId="{D8403036-9554-450D-BF4F-6E35493183C3}" srcOrd="1" destOrd="0" presId="urn:microsoft.com/office/officeart/2005/8/layout/vList4"/>
    <dgm:cxn modelId="{27742C22-1554-4978-AD06-534C5D4AC044}" type="presOf" srcId="{73CF8D0D-27E3-4126-8F58-F22C66C863F3}" destId="{48DB7F75-07B7-442B-A335-3AEC377D7C9E}" srcOrd="0" destOrd="0" presId="urn:microsoft.com/office/officeart/2005/8/layout/vList4"/>
    <dgm:cxn modelId="{4695F42A-FCAC-4BEA-8432-4C5C049530A9}" srcId="{6F3163DD-96AC-4668-AE2D-86696FF9336C}" destId="{73CF8D0D-27E3-4126-8F58-F22C66C863F3}" srcOrd="0" destOrd="0" parTransId="{47DAFDD2-C942-4DD4-87F2-4C7A3BBC953F}" sibTransId="{E0EDABE8-2642-4274-A7C0-46C4344D2540}"/>
    <dgm:cxn modelId="{8A28ED37-346F-41C8-9499-F964BBB7F23D}" srcId="{6F3163DD-96AC-4668-AE2D-86696FF9336C}" destId="{2B8482AF-6FB3-4850-A922-6C38F0491CAB}" srcOrd="2" destOrd="0" parTransId="{D01CCF06-FBBB-4CFA-8EB7-53DBADE6E60A}" sibTransId="{00133ECF-ABAD-4352-8ABD-7A82DA9652DA}"/>
    <dgm:cxn modelId="{748E415C-7BAC-41B8-9A61-53A72396A705}" type="presOf" srcId="{09E8D975-4CE7-4988-9988-E8693A76D9AB}" destId="{39B6B1E2-CD19-409E-84CA-5614FF624151}" srcOrd="1" destOrd="0" presId="urn:microsoft.com/office/officeart/2005/8/layout/vList4"/>
    <dgm:cxn modelId="{AC4C6241-8181-4E74-AB9B-6BBB631153E0}" type="presOf" srcId="{2771E379-0B61-47F5-B9B0-60A3EA61770A}" destId="{7F90938B-621D-4EB5-A383-DCF35C168C5F}" srcOrd="1" destOrd="0" presId="urn:microsoft.com/office/officeart/2005/8/layout/vList4"/>
    <dgm:cxn modelId="{0367304F-BB85-409B-9A19-85C5D6F7D541}" type="presOf" srcId="{2B8482AF-6FB3-4850-A922-6C38F0491CAB}" destId="{A5F082C6-7EBF-4278-A541-F21F87988709}" srcOrd="1" destOrd="0" presId="urn:microsoft.com/office/officeart/2005/8/layout/vList4"/>
    <dgm:cxn modelId="{931ED672-72F5-4A8F-80A8-A33C536B0B4B}" srcId="{6F3163DD-96AC-4668-AE2D-86696FF9336C}" destId="{09E8D975-4CE7-4988-9988-E8693A76D9AB}" srcOrd="1" destOrd="0" parTransId="{4C1FEAEC-4C90-4139-99D3-AB605AECB79F}" sibTransId="{B1F9B3C6-A445-4576-99D0-840D45BAF5EB}"/>
    <dgm:cxn modelId="{1A320654-306E-4787-A67C-39DDFBF910B9}" type="presOf" srcId="{2B8482AF-6FB3-4850-A922-6C38F0491CAB}" destId="{31DE8A8C-2487-4564-BBFE-6C3ACB408847}" srcOrd="0" destOrd="0" presId="urn:microsoft.com/office/officeart/2005/8/layout/vList4"/>
    <dgm:cxn modelId="{12BFE7CB-D83F-4CE9-A4EE-13B1DB26C05F}" type="presOf" srcId="{6F3163DD-96AC-4668-AE2D-86696FF9336C}" destId="{EC1898A7-5324-47F5-881B-A559D744FBAA}" srcOrd="0" destOrd="0" presId="urn:microsoft.com/office/officeart/2005/8/layout/vList4"/>
    <dgm:cxn modelId="{BBE745D1-CAAB-4BA6-9D48-0D6AF4513B2D}" type="presOf" srcId="{09E8D975-4CE7-4988-9988-E8693A76D9AB}" destId="{AC2FFEE3-4D2D-4963-B825-136F64986EE0}" srcOrd="0" destOrd="0" presId="urn:microsoft.com/office/officeart/2005/8/layout/vList4"/>
    <dgm:cxn modelId="{41E5A8E4-6FF9-448C-9277-0211FAEA3ED8}" type="presOf" srcId="{2771E379-0B61-47F5-B9B0-60A3EA61770A}" destId="{9C22519C-56FE-46D3-96A1-6B72A31F7773}" srcOrd="0" destOrd="0" presId="urn:microsoft.com/office/officeart/2005/8/layout/vList4"/>
    <dgm:cxn modelId="{9BA98CFC-6348-4F0A-8925-AE9786FCE2C9}" srcId="{6F3163DD-96AC-4668-AE2D-86696FF9336C}" destId="{2771E379-0B61-47F5-B9B0-60A3EA61770A}" srcOrd="3" destOrd="0" parTransId="{9C41BA35-88F5-4D17-B87B-9F5F45AE9A09}" sibTransId="{CE2F0F8F-A902-46E0-86C1-6951C6E8A0CF}"/>
    <dgm:cxn modelId="{E04CA3AD-B75E-40F7-A1F4-F826A90BE434}" type="presParOf" srcId="{EC1898A7-5324-47F5-881B-A559D744FBAA}" destId="{0BBB8625-6408-4C7A-BB78-7750F662CD38}" srcOrd="0" destOrd="0" presId="urn:microsoft.com/office/officeart/2005/8/layout/vList4"/>
    <dgm:cxn modelId="{31D1ACA1-D21C-49F0-A05A-7AF31BF6E133}" type="presParOf" srcId="{0BBB8625-6408-4C7A-BB78-7750F662CD38}" destId="{48DB7F75-07B7-442B-A335-3AEC377D7C9E}" srcOrd="0" destOrd="0" presId="urn:microsoft.com/office/officeart/2005/8/layout/vList4"/>
    <dgm:cxn modelId="{2B324F2E-E54C-47F5-A1FF-FCDE49DC8D40}" type="presParOf" srcId="{0BBB8625-6408-4C7A-BB78-7750F662CD38}" destId="{13C891F2-6061-4290-B723-912D84CC2F69}" srcOrd="1" destOrd="0" presId="urn:microsoft.com/office/officeart/2005/8/layout/vList4"/>
    <dgm:cxn modelId="{2450D323-CA87-4E33-AD07-1DC85D7F5DC5}" type="presParOf" srcId="{0BBB8625-6408-4C7A-BB78-7750F662CD38}" destId="{D8403036-9554-450D-BF4F-6E35493183C3}" srcOrd="2" destOrd="0" presId="urn:microsoft.com/office/officeart/2005/8/layout/vList4"/>
    <dgm:cxn modelId="{C4DA875E-B95F-41AE-8313-FC1044828705}" type="presParOf" srcId="{EC1898A7-5324-47F5-881B-A559D744FBAA}" destId="{1E0F6340-B7FB-4956-9CE2-E6CF89DEC379}" srcOrd="1" destOrd="0" presId="urn:microsoft.com/office/officeart/2005/8/layout/vList4"/>
    <dgm:cxn modelId="{48F58AEE-D57C-4F8C-AF98-0A3B55D6F82D}" type="presParOf" srcId="{EC1898A7-5324-47F5-881B-A559D744FBAA}" destId="{032FA827-4CEB-486D-A2FF-A4AEA280342B}" srcOrd="2" destOrd="0" presId="urn:microsoft.com/office/officeart/2005/8/layout/vList4"/>
    <dgm:cxn modelId="{A258072C-7F3B-4B96-97B3-EC3C3B05BD3D}" type="presParOf" srcId="{032FA827-4CEB-486D-A2FF-A4AEA280342B}" destId="{AC2FFEE3-4D2D-4963-B825-136F64986EE0}" srcOrd="0" destOrd="0" presId="urn:microsoft.com/office/officeart/2005/8/layout/vList4"/>
    <dgm:cxn modelId="{800C3F09-18BD-4D33-A4E7-3BF2C4D0EA17}" type="presParOf" srcId="{032FA827-4CEB-486D-A2FF-A4AEA280342B}" destId="{A8DC7DC5-AAAF-4D62-B0DA-B22C8295F655}" srcOrd="1" destOrd="0" presId="urn:microsoft.com/office/officeart/2005/8/layout/vList4"/>
    <dgm:cxn modelId="{4E58982A-9E94-4B2A-9659-CB59B8127DAE}" type="presParOf" srcId="{032FA827-4CEB-486D-A2FF-A4AEA280342B}" destId="{39B6B1E2-CD19-409E-84CA-5614FF624151}" srcOrd="2" destOrd="0" presId="urn:microsoft.com/office/officeart/2005/8/layout/vList4"/>
    <dgm:cxn modelId="{885D3DBC-FFCA-4C42-B4EC-EC792426253B}" type="presParOf" srcId="{EC1898A7-5324-47F5-881B-A559D744FBAA}" destId="{7845F1FB-4D5F-4676-866C-120783E25123}" srcOrd="3" destOrd="0" presId="urn:microsoft.com/office/officeart/2005/8/layout/vList4"/>
    <dgm:cxn modelId="{B66107D3-C78E-40B5-A47E-D28E8EF4B65B}" type="presParOf" srcId="{EC1898A7-5324-47F5-881B-A559D744FBAA}" destId="{B0A9A66C-C1C4-491B-8D02-86419C741DAA}" srcOrd="4" destOrd="0" presId="urn:microsoft.com/office/officeart/2005/8/layout/vList4"/>
    <dgm:cxn modelId="{1A541377-49E8-45CF-A468-8B787A1F98B5}" type="presParOf" srcId="{B0A9A66C-C1C4-491B-8D02-86419C741DAA}" destId="{31DE8A8C-2487-4564-BBFE-6C3ACB408847}" srcOrd="0" destOrd="0" presId="urn:microsoft.com/office/officeart/2005/8/layout/vList4"/>
    <dgm:cxn modelId="{BD1BC265-74C1-4558-841A-C7FF889C105A}" type="presParOf" srcId="{B0A9A66C-C1C4-491B-8D02-86419C741DAA}" destId="{C9CEED0B-6764-4935-95E9-2B8E6664085B}" srcOrd="1" destOrd="0" presId="urn:microsoft.com/office/officeart/2005/8/layout/vList4"/>
    <dgm:cxn modelId="{76B31410-F84E-4B96-8862-3286140A083F}" type="presParOf" srcId="{B0A9A66C-C1C4-491B-8D02-86419C741DAA}" destId="{A5F082C6-7EBF-4278-A541-F21F87988709}" srcOrd="2" destOrd="0" presId="urn:microsoft.com/office/officeart/2005/8/layout/vList4"/>
    <dgm:cxn modelId="{C9B55326-2A39-4C99-9C85-07FAD5C06E2B}" type="presParOf" srcId="{EC1898A7-5324-47F5-881B-A559D744FBAA}" destId="{E72D9F2C-7204-441D-81B9-FAFC8F5EEDA3}" srcOrd="5" destOrd="0" presId="urn:microsoft.com/office/officeart/2005/8/layout/vList4"/>
    <dgm:cxn modelId="{B7FFF0D7-3F25-4250-8FC0-EA273C26DE41}" type="presParOf" srcId="{EC1898A7-5324-47F5-881B-A559D744FBAA}" destId="{C586B34D-F7BE-49FF-A0BF-10DC47589BB1}" srcOrd="6" destOrd="0" presId="urn:microsoft.com/office/officeart/2005/8/layout/vList4"/>
    <dgm:cxn modelId="{4E64FBF9-ACE7-465A-8320-9F35D573250B}" type="presParOf" srcId="{C586B34D-F7BE-49FF-A0BF-10DC47589BB1}" destId="{9C22519C-56FE-46D3-96A1-6B72A31F7773}" srcOrd="0" destOrd="0" presId="urn:microsoft.com/office/officeart/2005/8/layout/vList4"/>
    <dgm:cxn modelId="{CE82FE79-D2BA-4FC1-B4C5-748736ECCDE0}" type="presParOf" srcId="{C586B34D-F7BE-49FF-A0BF-10DC47589BB1}" destId="{A262849E-4FD5-4499-AED2-9C36576B6782}" srcOrd="1" destOrd="0" presId="urn:microsoft.com/office/officeart/2005/8/layout/vList4"/>
    <dgm:cxn modelId="{DF152E7E-08BC-4C81-8FBF-EFDA2E7A08AF}" type="presParOf" srcId="{C586B34D-F7BE-49FF-A0BF-10DC47589BB1}" destId="{7F90938B-621D-4EB5-A383-DCF35C168C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FCC6C-A0BD-45A5-833B-18A24E7B97EE}">
      <dsp:nvSpPr>
        <dsp:cNvPr id="0" name=""/>
        <dsp:cNvSpPr/>
      </dsp:nvSpPr>
      <dsp:spPr>
        <a:xfrm>
          <a:off x="320915" y="1418"/>
          <a:ext cx="845196" cy="845196"/>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F7A7088-BA0D-4699-9EF6-97C079B15F11}">
      <dsp:nvSpPr>
        <dsp:cNvPr id="0" name=""/>
        <dsp:cNvSpPr/>
      </dsp:nvSpPr>
      <dsp:spPr>
        <a:xfrm>
          <a:off x="743514" y="1418"/>
          <a:ext cx="4509432" cy="84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sk-SK" sz="2400" kern="1200" dirty="0">
              <a:latin typeface="Weekly Free Light" panose="00000400000000000000" pitchFamily="50" charset="-18"/>
            </a:rPr>
            <a:t>Vlajka</a:t>
          </a:r>
        </a:p>
      </dsp:txBody>
      <dsp:txXfrm>
        <a:off x="743514" y="1418"/>
        <a:ext cx="4509432" cy="845196"/>
      </dsp:txXfrm>
    </dsp:sp>
    <dsp:sp modelId="{EF7A6166-122B-4B68-A716-28BA2F56746F}">
      <dsp:nvSpPr>
        <dsp:cNvPr id="0" name=""/>
        <dsp:cNvSpPr/>
      </dsp:nvSpPr>
      <dsp:spPr>
        <a:xfrm>
          <a:off x="320915" y="846614"/>
          <a:ext cx="845196" cy="845196"/>
        </a:xfrm>
        <a:prstGeom prst="ellipse">
          <a:avLst/>
        </a:prstGeom>
        <a:solidFill>
          <a:schemeClr val="accent2">
            <a:shade val="80000"/>
            <a:alpha val="50000"/>
            <a:hueOff val="145602"/>
            <a:satOff val="-18050"/>
            <a:lumOff val="12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4B8C00E-5DBD-4186-B397-BB1CF0C30AFC}">
      <dsp:nvSpPr>
        <dsp:cNvPr id="0" name=""/>
        <dsp:cNvSpPr/>
      </dsp:nvSpPr>
      <dsp:spPr>
        <a:xfrm>
          <a:off x="743514" y="846614"/>
          <a:ext cx="4509432" cy="84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sk-SK" sz="2400" kern="1200" dirty="0">
              <a:latin typeface="Weekly Free Light" panose="00000400000000000000" pitchFamily="50" charset="-18"/>
            </a:rPr>
            <a:t>Hymna</a:t>
          </a:r>
        </a:p>
      </dsp:txBody>
      <dsp:txXfrm>
        <a:off x="743514" y="846614"/>
        <a:ext cx="4509432" cy="845196"/>
      </dsp:txXfrm>
    </dsp:sp>
    <dsp:sp modelId="{32B56ED4-67DC-4732-A940-7BA75639AC1A}">
      <dsp:nvSpPr>
        <dsp:cNvPr id="0" name=""/>
        <dsp:cNvSpPr/>
      </dsp:nvSpPr>
      <dsp:spPr>
        <a:xfrm>
          <a:off x="320915" y="1691811"/>
          <a:ext cx="845196" cy="845196"/>
        </a:xfrm>
        <a:prstGeom prst="ellipse">
          <a:avLst/>
        </a:prstGeom>
        <a:solidFill>
          <a:schemeClr val="accent2">
            <a:shade val="80000"/>
            <a:alpha val="50000"/>
            <a:hueOff val="291205"/>
            <a:satOff val="-36099"/>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9B2622-46E3-461F-B21C-57BADB0C26CB}">
      <dsp:nvSpPr>
        <dsp:cNvPr id="0" name=""/>
        <dsp:cNvSpPr/>
      </dsp:nvSpPr>
      <dsp:spPr>
        <a:xfrm>
          <a:off x="743514" y="1691811"/>
          <a:ext cx="4509432" cy="84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sk-SK" sz="2400" kern="1200" dirty="0">
              <a:latin typeface="Weekly Free Light" panose="00000400000000000000" pitchFamily="50" charset="-18"/>
            </a:rPr>
            <a:t>Motto</a:t>
          </a:r>
        </a:p>
      </dsp:txBody>
      <dsp:txXfrm>
        <a:off x="743514" y="1691811"/>
        <a:ext cx="4509432" cy="845196"/>
      </dsp:txXfrm>
    </dsp:sp>
    <dsp:sp modelId="{A6F72191-DF2B-450D-8741-84CA44D8B784}">
      <dsp:nvSpPr>
        <dsp:cNvPr id="0" name=""/>
        <dsp:cNvSpPr/>
      </dsp:nvSpPr>
      <dsp:spPr>
        <a:xfrm>
          <a:off x="320915" y="2537007"/>
          <a:ext cx="845196" cy="845196"/>
        </a:xfrm>
        <a:prstGeom prst="ellipse">
          <a:avLst/>
        </a:prstGeom>
        <a:solidFill>
          <a:schemeClr val="accent2">
            <a:shade val="80000"/>
            <a:alpha val="50000"/>
            <a:hueOff val="436807"/>
            <a:satOff val="-54149"/>
            <a:lumOff val="38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B7C863-A2E7-4520-8848-F1E8DAF8C302}">
      <dsp:nvSpPr>
        <dsp:cNvPr id="0" name=""/>
        <dsp:cNvSpPr/>
      </dsp:nvSpPr>
      <dsp:spPr>
        <a:xfrm>
          <a:off x="743514" y="2537007"/>
          <a:ext cx="4509432" cy="84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sk-SK" sz="2400" kern="1200" dirty="0">
              <a:latin typeface="Weekly Free Light" panose="00000400000000000000" pitchFamily="50" charset="-18"/>
            </a:rPr>
            <a:t>Deň Európy</a:t>
          </a:r>
        </a:p>
      </dsp:txBody>
      <dsp:txXfrm>
        <a:off x="743514" y="2537007"/>
        <a:ext cx="4509432" cy="845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2715F-DC77-453C-879D-3F7647C6BCEF}">
      <dsp:nvSpPr>
        <dsp:cNvPr id="0" name=""/>
        <dsp:cNvSpPr/>
      </dsp:nvSpPr>
      <dsp:spPr>
        <a:xfrm>
          <a:off x="0" y="2989633"/>
          <a:ext cx="8280920" cy="3923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Dodržiavanie ľudských práv</a:t>
          </a:r>
        </a:p>
      </dsp:txBody>
      <dsp:txXfrm>
        <a:off x="0" y="2989633"/>
        <a:ext cx="8280920" cy="392387"/>
      </dsp:txXfrm>
    </dsp:sp>
    <dsp:sp modelId="{9B41BFFD-DBFF-46A4-B00C-3784ED98FD9C}">
      <dsp:nvSpPr>
        <dsp:cNvPr id="0" name=""/>
        <dsp:cNvSpPr/>
      </dsp:nvSpPr>
      <dsp:spPr>
        <a:xfrm rot="10800000">
          <a:off x="0" y="2392027"/>
          <a:ext cx="8280920" cy="603492"/>
        </a:xfrm>
        <a:prstGeom prst="upArrowCallou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Právny štát</a:t>
          </a:r>
        </a:p>
      </dsp:txBody>
      <dsp:txXfrm rot="10800000">
        <a:off x="0" y="2392027"/>
        <a:ext cx="8280920" cy="392131"/>
      </dsp:txXfrm>
    </dsp:sp>
    <dsp:sp modelId="{5565AAEC-83F7-4586-A7C6-141234F72DDF}">
      <dsp:nvSpPr>
        <dsp:cNvPr id="0" name=""/>
        <dsp:cNvSpPr/>
      </dsp:nvSpPr>
      <dsp:spPr>
        <a:xfrm rot="10800000">
          <a:off x="0" y="1794420"/>
          <a:ext cx="8280920" cy="603492"/>
        </a:xfrm>
        <a:prstGeom prst="upArrowCallou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Rovnosť</a:t>
          </a:r>
        </a:p>
      </dsp:txBody>
      <dsp:txXfrm rot="10800000">
        <a:off x="0" y="1794420"/>
        <a:ext cx="8280920" cy="392131"/>
      </dsp:txXfrm>
    </dsp:sp>
    <dsp:sp modelId="{1FAFED11-1484-4D27-AC3F-A8375D695376}">
      <dsp:nvSpPr>
        <dsp:cNvPr id="0" name=""/>
        <dsp:cNvSpPr/>
      </dsp:nvSpPr>
      <dsp:spPr>
        <a:xfrm rot="10800000">
          <a:off x="0" y="1196813"/>
          <a:ext cx="8280920" cy="603492"/>
        </a:xfrm>
        <a:prstGeom prst="upArrowCallou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Sloboda</a:t>
          </a:r>
        </a:p>
      </dsp:txBody>
      <dsp:txXfrm rot="10800000">
        <a:off x="0" y="1196813"/>
        <a:ext cx="8280920" cy="392131"/>
      </dsp:txXfrm>
    </dsp:sp>
    <dsp:sp modelId="{A4244B44-31CD-4A58-B5EA-EA2E55B85940}">
      <dsp:nvSpPr>
        <dsp:cNvPr id="0" name=""/>
        <dsp:cNvSpPr/>
      </dsp:nvSpPr>
      <dsp:spPr>
        <a:xfrm rot="10800000">
          <a:off x="0" y="599207"/>
          <a:ext cx="8280920" cy="603492"/>
        </a:xfrm>
        <a:prstGeom prst="upArrowCallou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Ľudská dôstojnosť</a:t>
          </a:r>
        </a:p>
      </dsp:txBody>
      <dsp:txXfrm rot="10800000">
        <a:off x="0" y="599207"/>
        <a:ext cx="8280920" cy="392131"/>
      </dsp:txXfrm>
    </dsp:sp>
    <dsp:sp modelId="{8990A81B-F1D7-4CBA-BFE4-2639F31187CC}">
      <dsp:nvSpPr>
        <dsp:cNvPr id="0" name=""/>
        <dsp:cNvSpPr/>
      </dsp:nvSpPr>
      <dsp:spPr>
        <a:xfrm rot="10800000">
          <a:off x="0" y="1600"/>
          <a:ext cx="8280920" cy="603492"/>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k-SK" sz="2000" kern="1200" dirty="0">
              <a:latin typeface="Weekly Free Light" panose="00000400000000000000" pitchFamily="50" charset="-18"/>
            </a:rPr>
            <a:t>Demokracia</a:t>
          </a:r>
        </a:p>
      </dsp:txBody>
      <dsp:txXfrm rot="10800000">
        <a:off x="0" y="1600"/>
        <a:ext cx="8280920" cy="392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7F75-07B7-442B-A335-3AEC377D7C9E}">
      <dsp:nvSpPr>
        <dsp:cNvPr id="0" name=""/>
        <dsp:cNvSpPr/>
      </dsp:nvSpPr>
      <dsp:spPr>
        <a:xfrm>
          <a:off x="0" y="50745"/>
          <a:ext cx="7684558" cy="1286653"/>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Európsky parlament</a:t>
          </a:r>
        </a:p>
      </dsp:txBody>
      <dsp:txXfrm>
        <a:off x="1665576" y="50745"/>
        <a:ext cx="6018981" cy="1286653"/>
      </dsp:txXfrm>
    </dsp:sp>
    <dsp:sp modelId="{13C891F2-6061-4290-B723-912D84CC2F69}">
      <dsp:nvSpPr>
        <dsp:cNvPr id="0" name=""/>
        <dsp:cNvSpPr/>
      </dsp:nvSpPr>
      <dsp:spPr>
        <a:xfrm>
          <a:off x="128665" y="128665"/>
          <a:ext cx="1536911" cy="1029323"/>
        </a:xfrm>
        <a:prstGeom prst="roundRect">
          <a:avLst>
            <a:gd name="adj" fmla="val 10000"/>
          </a:avLst>
        </a:prstGeom>
        <a:blipFill rotWithShape="1">
          <a:blip xmlns:r="http://schemas.openxmlformats.org/officeDocument/2006/relationships" r:embed="rId1"/>
          <a:srcRect/>
          <a:stretch>
            <a:fillRect l="-12000" r="-1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2FFEE3-4D2D-4963-B825-136F64986EE0}">
      <dsp:nvSpPr>
        <dsp:cNvPr id="0" name=""/>
        <dsp:cNvSpPr/>
      </dsp:nvSpPr>
      <dsp:spPr>
        <a:xfrm>
          <a:off x="0" y="1415319"/>
          <a:ext cx="7684558" cy="1286653"/>
        </a:xfrm>
        <a:prstGeom prst="roundRect">
          <a:avLst>
            <a:gd name="adj" fmla="val 10000"/>
          </a:avLst>
        </a:prstGeom>
        <a:solidFill>
          <a:schemeClr val="accent1">
            <a:shade val="80000"/>
            <a:hueOff val="217450"/>
            <a:satOff val="-30950"/>
            <a:lumOff val="217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Európska rada</a:t>
          </a:r>
        </a:p>
      </dsp:txBody>
      <dsp:txXfrm>
        <a:off x="1665576" y="1415319"/>
        <a:ext cx="6018981" cy="1286653"/>
      </dsp:txXfrm>
    </dsp:sp>
    <dsp:sp modelId="{A8DC7DC5-AAAF-4D62-B0DA-B22C8295F655}">
      <dsp:nvSpPr>
        <dsp:cNvPr id="0" name=""/>
        <dsp:cNvSpPr/>
      </dsp:nvSpPr>
      <dsp:spPr>
        <a:xfrm>
          <a:off x="128665" y="1543984"/>
          <a:ext cx="1536911" cy="1029323"/>
        </a:xfrm>
        <a:prstGeom prst="roundRect">
          <a:avLst>
            <a:gd name="adj" fmla="val 10000"/>
          </a:avLst>
        </a:prstGeom>
        <a:blipFill rotWithShape="1">
          <a:blip xmlns:r="http://schemas.openxmlformats.org/officeDocument/2006/relationships" r:embed="rId2"/>
          <a:srcRect/>
          <a:stretch>
            <a:fillRect l="-15000" r="-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FA019A3-D352-4890-A313-09DAF27AAD5C}">
      <dsp:nvSpPr>
        <dsp:cNvPr id="0" name=""/>
        <dsp:cNvSpPr/>
      </dsp:nvSpPr>
      <dsp:spPr>
        <a:xfrm>
          <a:off x="0" y="2830638"/>
          <a:ext cx="7684558" cy="1286653"/>
        </a:xfrm>
        <a:prstGeom prst="roundRect">
          <a:avLst>
            <a:gd name="adj" fmla="val 10000"/>
          </a:avLst>
        </a:prstGeom>
        <a:solidFill>
          <a:schemeClr val="accent1">
            <a:shade val="80000"/>
            <a:hueOff val="434899"/>
            <a:satOff val="-61900"/>
            <a:lumOff val="435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Rada Európskej Únie</a:t>
          </a:r>
        </a:p>
      </dsp:txBody>
      <dsp:txXfrm>
        <a:off x="1665576" y="2830638"/>
        <a:ext cx="6018981" cy="1286653"/>
      </dsp:txXfrm>
    </dsp:sp>
    <dsp:sp modelId="{3513D734-399C-44E6-A450-14A97AAC78A5}">
      <dsp:nvSpPr>
        <dsp:cNvPr id="0" name=""/>
        <dsp:cNvSpPr/>
      </dsp:nvSpPr>
      <dsp:spPr>
        <a:xfrm>
          <a:off x="128665" y="2959303"/>
          <a:ext cx="1536911" cy="1029323"/>
        </a:xfrm>
        <a:prstGeom prst="roundRect">
          <a:avLst>
            <a:gd name="adj" fmla="val 10000"/>
          </a:avLst>
        </a:prstGeom>
        <a:blipFill rotWithShape="1">
          <a:blip xmlns:r="http://schemas.openxmlformats.org/officeDocument/2006/relationships" r:embed="rId2"/>
          <a:srcRect/>
          <a:stretch>
            <a:fillRect l="-15000" r="-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7F75-07B7-442B-A335-3AEC377D7C9E}">
      <dsp:nvSpPr>
        <dsp:cNvPr id="0" name=""/>
        <dsp:cNvSpPr/>
      </dsp:nvSpPr>
      <dsp:spPr>
        <a:xfrm>
          <a:off x="0" y="50745"/>
          <a:ext cx="7684558" cy="128665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Európska komisia</a:t>
          </a:r>
        </a:p>
      </dsp:txBody>
      <dsp:txXfrm>
        <a:off x="1665576" y="50745"/>
        <a:ext cx="6018981" cy="1286653"/>
      </dsp:txXfrm>
    </dsp:sp>
    <dsp:sp modelId="{13C891F2-6061-4290-B723-912D84CC2F69}">
      <dsp:nvSpPr>
        <dsp:cNvPr id="0" name=""/>
        <dsp:cNvSpPr/>
      </dsp:nvSpPr>
      <dsp:spPr>
        <a:xfrm>
          <a:off x="128665" y="128665"/>
          <a:ext cx="1536911" cy="1029323"/>
        </a:xfrm>
        <a:prstGeom prst="roundRect">
          <a:avLst>
            <a:gd name="adj" fmla="val 10000"/>
          </a:avLst>
        </a:prstGeom>
        <a:blipFill rotWithShape="1">
          <a:blip xmlns:r="http://schemas.openxmlformats.org/officeDocument/2006/relationships" r:embed="rId1"/>
          <a:srcRect/>
          <a:stretch>
            <a:fillRect l="-12000" r="-1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2FFEE3-4D2D-4963-B825-136F64986EE0}">
      <dsp:nvSpPr>
        <dsp:cNvPr id="0" name=""/>
        <dsp:cNvSpPr/>
      </dsp:nvSpPr>
      <dsp:spPr>
        <a:xfrm>
          <a:off x="0" y="1415319"/>
          <a:ext cx="7684558" cy="128665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Súdny dvor Európskej Únie </a:t>
          </a:r>
        </a:p>
      </dsp:txBody>
      <dsp:txXfrm>
        <a:off x="1665576" y="1415319"/>
        <a:ext cx="6018981" cy="1286653"/>
      </dsp:txXfrm>
    </dsp:sp>
    <dsp:sp modelId="{A8DC7DC5-AAAF-4D62-B0DA-B22C8295F655}">
      <dsp:nvSpPr>
        <dsp:cNvPr id="0" name=""/>
        <dsp:cNvSpPr/>
      </dsp:nvSpPr>
      <dsp:spPr>
        <a:xfrm>
          <a:off x="128665" y="1543984"/>
          <a:ext cx="1536911" cy="1029323"/>
        </a:xfrm>
        <a:prstGeom prst="roundRect">
          <a:avLst>
            <a:gd name="adj" fmla="val 10000"/>
          </a:avLst>
        </a:prstGeom>
        <a:blipFill rotWithShape="1">
          <a:blip xmlns:r="http://schemas.openxmlformats.org/officeDocument/2006/relationships" r:embed="rId2"/>
          <a:srcRect/>
          <a:stretch>
            <a:fillRect t="-8000" b="-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FA019A3-D352-4890-A313-09DAF27AAD5C}">
      <dsp:nvSpPr>
        <dsp:cNvPr id="0" name=""/>
        <dsp:cNvSpPr/>
      </dsp:nvSpPr>
      <dsp:spPr>
        <a:xfrm>
          <a:off x="0" y="2830638"/>
          <a:ext cx="7684558" cy="128665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Európska centrálna banka</a:t>
          </a:r>
        </a:p>
      </dsp:txBody>
      <dsp:txXfrm>
        <a:off x="1665576" y="2830638"/>
        <a:ext cx="6018981" cy="1286653"/>
      </dsp:txXfrm>
    </dsp:sp>
    <dsp:sp modelId="{3513D734-399C-44E6-A450-14A97AAC78A5}">
      <dsp:nvSpPr>
        <dsp:cNvPr id="0" name=""/>
        <dsp:cNvSpPr/>
      </dsp:nvSpPr>
      <dsp:spPr>
        <a:xfrm>
          <a:off x="128665" y="2959303"/>
          <a:ext cx="1536911" cy="1029323"/>
        </a:xfrm>
        <a:prstGeom prst="roundRect">
          <a:avLst>
            <a:gd name="adj" fmla="val 10000"/>
          </a:avLst>
        </a:prstGeom>
        <a:blipFill rotWithShape="1">
          <a:blip xmlns:r="http://schemas.openxmlformats.org/officeDocument/2006/relationships" r:embed="rId3"/>
          <a:srcRect/>
          <a:stretch>
            <a:fillRect l="-12000" r="-1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7F75-07B7-442B-A335-3AEC377D7C9E}">
      <dsp:nvSpPr>
        <dsp:cNvPr id="0" name=""/>
        <dsp:cNvSpPr/>
      </dsp:nvSpPr>
      <dsp:spPr>
        <a:xfrm>
          <a:off x="0" y="50745"/>
          <a:ext cx="7684558" cy="128665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Európsky dvor audítorov</a:t>
          </a:r>
        </a:p>
      </dsp:txBody>
      <dsp:txXfrm>
        <a:off x="1665576" y="50745"/>
        <a:ext cx="6018981" cy="1286653"/>
      </dsp:txXfrm>
    </dsp:sp>
    <dsp:sp modelId="{13C891F2-6061-4290-B723-912D84CC2F69}">
      <dsp:nvSpPr>
        <dsp:cNvPr id="0" name=""/>
        <dsp:cNvSpPr/>
      </dsp:nvSpPr>
      <dsp:spPr>
        <a:xfrm>
          <a:off x="128665" y="128665"/>
          <a:ext cx="1536911" cy="1029323"/>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21000" b="-2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FFEE3-4D2D-4963-B825-136F64986EE0}">
      <dsp:nvSpPr>
        <dsp:cNvPr id="0" name=""/>
        <dsp:cNvSpPr/>
      </dsp:nvSpPr>
      <dsp:spPr>
        <a:xfrm>
          <a:off x="0" y="1415319"/>
          <a:ext cx="7684558" cy="128665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Európsky hospodársky a sociálny výbor</a:t>
          </a:r>
        </a:p>
      </dsp:txBody>
      <dsp:txXfrm>
        <a:off x="1665576" y="1415319"/>
        <a:ext cx="6018981" cy="1286653"/>
      </dsp:txXfrm>
    </dsp:sp>
    <dsp:sp modelId="{A8DC7DC5-AAAF-4D62-B0DA-B22C8295F655}">
      <dsp:nvSpPr>
        <dsp:cNvPr id="0" name=""/>
        <dsp:cNvSpPr/>
      </dsp:nvSpPr>
      <dsp:spPr>
        <a:xfrm>
          <a:off x="128665" y="1543984"/>
          <a:ext cx="1536911" cy="1029323"/>
        </a:xfrm>
        <a:prstGeom prst="roundRect">
          <a:avLst>
            <a:gd name="adj" fmla="val 10000"/>
          </a:avLst>
        </a:prstGeom>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019A3-D352-4890-A313-09DAF27AAD5C}">
      <dsp:nvSpPr>
        <dsp:cNvPr id="0" name=""/>
        <dsp:cNvSpPr/>
      </dsp:nvSpPr>
      <dsp:spPr>
        <a:xfrm>
          <a:off x="0" y="2830638"/>
          <a:ext cx="7684558" cy="128665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Európsky výbor regiónov</a:t>
          </a:r>
        </a:p>
      </dsp:txBody>
      <dsp:txXfrm>
        <a:off x="1665576" y="2830638"/>
        <a:ext cx="6018981" cy="1286653"/>
      </dsp:txXfrm>
    </dsp:sp>
    <dsp:sp modelId="{3513D734-399C-44E6-A450-14A97AAC78A5}">
      <dsp:nvSpPr>
        <dsp:cNvPr id="0" name=""/>
        <dsp:cNvSpPr/>
      </dsp:nvSpPr>
      <dsp:spPr>
        <a:xfrm>
          <a:off x="128665" y="2959303"/>
          <a:ext cx="1536911" cy="1029323"/>
        </a:xfrm>
        <a:prstGeom prst="roundRect">
          <a:avLst>
            <a:gd name="adj" fmla="val 10000"/>
          </a:avLst>
        </a:prstGeom>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t="-10000" b="-1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7F75-07B7-442B-A335-3AEC377D7C9E}">
      <dsp:nvSpPr>
        <dsp:cNvPr id="0" name=""/>
        <dsp:cNvSpPr/>
      </dsp:nvSpPr>
      <dsp:spPr>
        <a:xfrm>
          <a:off x="0" y="37742"/>
          <a:ext cx="7684558" cy="95694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Európska investičná banka</a:t>
          </a:r>
        </a:p>
      </dsp:txBody>
      <dsp:txXfrm>
        <a:off x="1632606" y="37742"/>
        <a:ext cx="6051951" cy="956948"/>
      </dsp:txXfrm>
    </dsp:sp>
    <dsp:sp modelId="{13C891F2-6061-4290-B723-912D84CC2F69}">
      <dsp:nvSpPr>
        <dsp:cNvPr id="0" name=""/>
        <dsp:cNvSpPr/>
      </dsp:nvSpPr>
      <dsp:spPr>
        <a:xfrm>
          <a:off x="95694" y="95694"/>
          <a:ext cx="1536911" cy="765558"/>
        </a:xfrm>
        <a:prstGeom prst="roundRect">
          <a:avLst>
            <a:gd name="adj" fmla="val 10000"/>
          </a:avLst>
        </a:prstGeom>
        <a:blipFill rotWithShape="1">
          <a:blip xmlns:r="http://schemas.openxmlformats.org/officeDocument/2006/relationships" r:embed="rId1"/>
          <a:srcRect/>
          <a:stretch>
            <a:fillRect t="-2000" b="-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2FFEE3-4D2D-4963-B825-136F64986EE0}">
      <dsp:nvSpPr>
        <dsp:cNvPr id="0" name=""/>
        <dsp:cNvSpPr/>
      </dsp:nvSpPr>
      <dsp:spPr>
        <a:xfrm>
          <a:off x="0" y="1052643"/>
          <a:ext cx="7684558" cy="956948"/>
        </a:xfrm>
        <a:prstGeom prst="roundRect">
          <a:avLst>
            <a:gd name="adj" fmla="val 10000"/>
          </a:avLst>
        </a:prstGeom>
        <a:solidFill>
          <a:schemeClr val="accent5">
            <a:hueOff val="-1119027"/>
            <a:satOff val="-747"/>
            <a:lumOff val="66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Európsky ombudsman </a:t>
          </a:r>
        </a:p>
      </dsp:txBody>
      <dsp:txXfrm>
        <a:off x="1632606" y="1052643"/>
        <a:ext cx="6051951" cy="956948"/>
      </dsp:txXfrm>
    </dsp:sp>
    <dsp:sp modelId="{A8DC7DC5-AAAF-4D62-B0DA-B22C8295F655}">
      <dsp:nvSpPr>
        <dsp:cNvPr id="0" name=""/>
        <dsp:cNvSpPr/>
      </dsp:nvSpPr>
      <dsp:spPr>
        <a:xfrm>
          <a:off x="95694" y="1148338"/>
          <a:ext cx="1536911" cy="765558"/>
        </a:xfrm>
        <a:prstGeom prst="roundRect">
          <a:avLst>
            <a:gd name="adj" fmla="val 10000"/>
          </a:avLst>
        </a:prstGeom>
        <a:blipFill rotWithShape="1">
          <a:blip xmlns:r="http://schemas.openxmlformats.org/officeDocument/2006/relationships" r:embed="rId2"/>
          <a:srcRect/>
          <a:stretch>
            <a:fillRect t="-63000" b="-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1DE8A8C-2487-4564-BBFE-6C3ACB408847}">
      <dsp:nvSpPr>
        <dsp:cNvPr id="0" name=""/>
        <dsp:cNvSpPr/>
      </dsp:nvSpPr>
      <dsp:spPr>
        <a:xfrm>
          <a:off x="0" y="2105287"/>
          <a:ext cx="7684558" cy="956948"/>
        </a:xfrm>
        <a:prstGeom prst="roundRect">
          <a:avLst>
            <a:gd name="adj" fmla="val 10000"/>
          </a:avLst>
        </a:prstGeom>
        <a:solidFill>
          <a:schemeClr val="accent5">
            <a:hueOff val="-2238054"/>
            <a:satOff val="-1495"/>
            <a:lumOff val="132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k-SK" sz="2700" b="0" i="0" kern="1200" dirty="0">
              <a:latin typeface="Weekly Free Light" panose="00000400000000000000" pitchFamily="50" charset="-18"/>
            </a:rPr>
            <a:t>Európsky výbor pre ochranu údajov </a:t>
          </a:r>
        </a:p>
      </dsp:txBody>
      <dsp:txXfrm>
        <a:off x="1632606" y="2105287"/>
        <a:ext cx="6051951" cy="956948"/>
      </dsp:txXfrm>
    </dsp:sp>
    <dsp:sp modelId="{C9CEED0B-6764-4935-95E9-2B8E6664085B}">
      <dsp:nvSpPr>
        <dsp:cNvPr id="0" name=""/>
        <dsp:cNvSpPr/>
      </dsp:nvSpPr>
      <dsp:spPr>
        <a:xfrm>
          <a:off x="95694" y="2200982"/>
          <a:ext cx="1536911" cy="765558"/>
        </a:xfrm>
        <a:prstGeom prst="roundRect">
          <a:avLst>
            <a:gd name="adj" fmla="val 10000"/>
          </a:avLst>
        </a:prstGeom>
        <a:blipFill rotWithShape="1">
          <a:blip xmlns:r="http://schemas.openxmlformats.org/officeDocument/2006/relationships" r:embed="rId3"/>
          <a:srcRect/>
          <a:stretch>
            <a:fillRect l="-11000" r="-1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22519C-56FE-46D3-96A1-6B72A31F7773}">
      <dsp:nvSpPr>
        <dsp:cNvPr id="0" name=""/>
        <dsp:cNvSpPr/>
      </dsp:nvSpPr>
      <dsp:spPr>
        <a:xfrm>
          <a:off x="0" y="3157930"/>
          <a:ext cx="7684558" cy="956948"/>
        </a:xfrm>
        <a:prstGeom prst="roundRect">
          <a:avLst>
            <a:gd name="adj" fmla="val 10000"/>
          </a:avLst>
        </a:prstGeom>
        <a:solidFill>
          <a:schemeClr val="accent5">
            <a:hueOff val="-3357080"/>
            <a:satOff val="-2242"/>
            <a:lumOff val="198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kern="1200" dirty="0">
              <a:latin typeface="Weekly Free Light" panose="00000400000000000000" pitchFamily="50" charset="-18"/>
            </a:rPr>
            <a:t>Európska služba pre vonkajšiu činnosť </a:t>
          </a:r>
        </a:p>
      </dsp:txBody>
      <dsp:txXfrm>
        <a:off x="1632606" y="3157930"/>
        <a:ext cx="6051951" cy="956948"/>
      </dsp:txXfrm>
    </dsp:sp>
    <dsp:sp modelId="{A262849E-4FD5-4499-AED2-9C36576B6782}">
      <dsp:nvSpPr>
        <dsp:cNvPr id="0" name=""/>
        <dsp:cNvSpPr/>
      </dsp:nvSpPr>
      <dsp:spPr>
        <a:xfrm>
          <a:off x="95694" y="3253625"/>
          <a:ext cx="1536911" cy="765558"/>
        </a:xfrm>
        <a:prstGeom prst="roundRect">
          <a:avLst>
            <a:gd name="adj" fmla="val 10000"/>
          </a:avLst>
        </a:prstGeom>
        <a:blipFill rotWithShape="1">
          <a:blip xmlns:r="http://schemas.openxmlformats.org/officeDocument/2006/relationships" r:embed="rId4"/>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685981C2-CDB3-486C-A092-A6ECB3A7F14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BC161298-F54C-42E6-A247-63B3DEC105A7}"/>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1E8E87CC-26B3-47CF-ADAB-D7D7F2092B37}"/>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3A7572F3-3F69-4F1B-A212-E355A72DE43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AA529A40-9411-422A-B5FF-43ED4A35E632}"/>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4F3CFC4F-F1DF-477A-97E5-3035577C5B2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6CA0F427-06B5-4DEB-8A61-8F6B1F65343D}"/>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69C9DC49-3F5E-4DCB-A754-E8DEF16879A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83B3C14B-3684-4827-8976-B7CB8DC8CF67}"/>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1CD109B3-6BD7-4518-BEBB-8AC7167A9AD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964C8E92-02B7-4EAD-AEDC-6B44E4CE36ED}"/>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4ABCF7F6-52A5-41F1-9206-F444E8BD57C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43;g35f391192_029:notes">
            <a:extLst>
              <a:ext uri="{FF2B5EF4-FFF2-40B4-BE49-F238E27FC236}">
                <a16:creationId xmlns:a16="http://schemas.microsoft.com/office/drawing/2014/main" id="{6331C7AB-1B9C-4F2C-86AE-DFAE529F0F3A}"/>
              </a:ext>
            </a:extLst>
          </p:cNvPr>
          <p:cNvSpPr>
            <a:spLocks noGrp="1" noRot="1" noChangeAspect="1" noTextEdit="1"/>
          </p:cNvSpPr>
          <p:nvPr>
            <p:ph type="sldImg" idx="2"/>
          </p:nvPr>
        </p:nvSpPr>
        <p:spPr>
          <a:ln>
            <a:miter lim="800000"/>
            <a:headEnd/>
            <a:tailEnd/>
          </a:ln>
        </p:spPr>
      </p:sp>
      <p:sp>
        <p:nvSpPr>
          <p:cNvPr id="22531" name="Google Shape;144;g35f391192_029:notes">
            <a:extLst>
              <a:ext uri="{FF2B5EF4-FFF2-40B4-BE49-F238E27FC236}">
                <a16:creationId xmlns:a16="http://schemas.microsoft.com/office/drawing/2014/main" id="{5F4A4E4C-9913-4585-8502-983B73783ED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35;g35f391192_04:notes">
            <a:extLst>
              <a:ext uri="{FF2B5EF4-FFF2-40B4-BE49-F238E27FC236}">
                <a16:creationId xmlns:a16="http://schemas.microsoft.com/office/drawing/2014/main" id="{2F2C12C0-786D-4E41-91A6-7EA24334B01E}"/>
              </a:ext>
            </a:extLst>
          </p:cNvPr>
          <p:cNvSpPr>
            <a:spLocks noGrp="1" noRot="1" noChangeAspect="1" noTextEdit="1"/>
          </p:cNvSpPr>
          <p:nvPr>
            <p:ph type="sldImg" idx="2"/>
          </p:nvPr>
        </p:nvSpPr>
        <p:spPr>
          <a:ln>
            <a:miter lim="800000"/>
            <a:headEnd/>
            <a:tailEnd/>
          </a:ln>
        </p:spPr>
      </p:sp>
      <p:sp>
        <p:nvSpPr>
          <p:cNvPr id="27651" name="Google Shape;136;g35f391192_04:notes">
            <a:extLst>
              <a:ext uri="{FF2B5EF4-FFF2-40B4-BE49-F238E27FC236}">
                <a16:creationId xmlns:a16="http://schemas.microsoft.com/office/drawing/2014/main" id="{88879248-5AED-4E68-AB97-985ECFF5DED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05B5AD0C-A9F9-42EC-817F-4B198C658035}"/>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77D8B3AD-B46C-4765-9806-647A68C3527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DFE965D1-678C-4D10-AB63-84DA876962FA}"/>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A104DDD1-CD57-4CF2-B7BF-727462966D27}"/>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7183D2A8-7267-4AA4-9C05-7AB78CEB1335}"/>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85481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60728A1F-4ED0-4948-B4A8-90FDFDF75BCE}"/>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1D922D8A-15B7-495B-B5D9-70EE4F4AA252}"/>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69C28587-32CB-42D9-9CEA-2BEADDA4AF3A}"/>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0B26B1E2-577B-4818-96AB-2F17AC9AA66E}"/>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822BB70F-8354-47CE-BECE-2ACD8F5F6A65}"/>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71C2F0F6-4ECC-475B-B593-4C42B68AF09D}"/>
              </a:ext>
            </a:extLst>
          </p:cNvPr>
          <p:cNvSpPr txBox="1">
            <a:spLocks noGrp="1"/>
          </p:cNvSpPr>
          <p:nvPr>
            <p:ph type="sldNum" idx="10"/>
          </p:nvPr>
        </p:nvSpPr>
        <p:spPr/>
        <p:txBody>
          <a:bodyPr/>
          <a:lstStyle>
            <a:lvl1pPr>
              <a:defRPr/>
            </a:lvl1pPr>
          </a:lstStyle>
          <a:p>
            <a:pPr>
              <a:defRPr/>
            </a:pPr>
            <a:fld id="{8076B49D-8562-4E86-91E4-BDCD80CD170E}" type="slidenum">
              <a:rPr lang="sk-SK" altLang="sk-SK"/>
              <a:pPr>
                <a:defRPr/>
              </a:pPr>
              <a:t>‹#›</a:t>
            </a:fld>
            <a:endParaRPr lang="sk-SK" altLang="sk-SK"/>
          </a:p>
        </p:txBody>
      </p:sp>
    </p:spTree>
    <p:extLst>
      <p:ext uri="{BB962C8B-B14F-4D97-AF65-F5344CB8AC3E}">
        <p14:creationId xmlns:p14="http://schemas.microsoft.com/office/powerpoint/2010/main" val="370745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8EF5B9CB-AB26-401C-8D1F-587C342DDBEB}"/>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31743A63-F075-4484-98A1-04C6834AF38F}"/>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33188EB-2B9F-471D-8D4C-F930CAF6E1C7}"/>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51B52494-E73D-4450-8866-AF47FDC23845}"/>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5CA5ACB3-9DFD-4B3E-A890-8EA9DE0C11A9}"/>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787475B5-7368-4484-BB0D-10264934AC13}"/>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F1113024-2A88-45E1-BB7F-41BE6CF32D22}"/>
              </a:ext>
            </a:extLst>
          </p:cNvPr>
          <p:cNvSpPr txBox="1">
            <a:spLocks noGrp="1"/>
          </p:cNvSpPr>
          <p:nvPr>
            <p:ph type="sldNum" idx="10"/>
          </p:nvPr>
        </p:nvSpPr>
        <p:spPr/>
        <p:txBody>
          <a:bodyPr/>
          <a:lstStyle>
            <a:lvl1pPr>
              <a:defRPr/>
            </a:lvl1pPr>
          </a:lstStyle>
          <a:p>
            <a:pPr>
              <a:defRPr/>
            </a:pPr>
            <a:fld id="{F86A56B1-DD13-4116-B962-6B3E356FAB4C}" type="slidenum">
              <a:rPr lang="sk-SK" altLang="sk-SK"/>
              <a:pPr>
                <a:defRPr/>
              </a:pPr>
              <a:t>‹#›</a:t>
            </a:fld>
            <a:endParaRPr lang="sk-SK" altLang="sk-SK"/>
          </a:p>
        </p:txBody>
      </p:sp>
    </p:spTree>
    <p:extLst>
      <p:ext uri="{BB962C8B-B14F-4D97-AF65-F5344CB8AC3E}">
        <p14:creationId xmlns:p14="http://schemas.microsoft.com/office/powerpoint/2010/main" val="249871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F87463D5-828A-47D9-9E66-04871322575F}"/>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D49EA8B4-C84F-4318-8718-34C16713D4DE}"/>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F65954B6-77DE-4585-9144-09970D971FFD}"/>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E2006C0C-961D-4DA2-993D-40D6F2C3938E}"/>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45EF6C7E-6CF6-465F-A56B-544AFFC23773}"/>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6EDEE16F-B2FB-48CD-9E37-1C3D7131257E}"/>
              </a:ext>
            </a:extLst>
          </p:cNvPr>
          <p:cNvSpPr txBox="1">
            <a:spLocks noGrp="1"/>
          </p:cNvSpPr>
          <p:nvPr>
            <p:ph type="sldNum" idx="10"/>
          </p:nvPr>
        </p:nvSpPr>
        <p:spPr/>
        <p:txBody>
          <a:bodyPr/>
          <a:lstStyle>
            <a:lvl1pPr>
              <a:defRPr/>
            </a:lvl1pPr>
          </a:lstStyle>
          <a:p>
            <a:pPr>
              <a:defRPr/>
            </a:pPr>
            <a:fld id="{7937117D-F892-4B9B-A702-F165DDAA92B1}" type="slidenum">
              <a:rPr lang="sk-SK" altLang="sk-SK"/>
              <a:pPr>
                <a:defRPr/>
              </a:pPr>
              <a:t>‹#›</a:t>
            </a:fld>
            <a:endParaRPr lang="sk-SK" altLang="sk-SK"/>
          </a:p>
        </p:txBody>
      </p:sp>
    </p:spTree>
    <p:extLst>
      <p:ext uri="{BB962C8B-B14F-4D97-AF65-F5344CB8AC3E}">
        <p14:creationId xmlns:p14="http://schemas.microsoft.com/office/powerpoint/2010/main" val="316946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904DB850-B4F0-490B-89E8-54172BBC2EFB}"/>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45599A51-5E15-4E48-B42D-5BE03CE39421}"/>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4FFF4F29-97E0-43BA-9DD3-8FD4647624B8}"/>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138CE8C7-A4AB-4BCA-A688-C918FC58EEC7}"/>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3EF85F0-6F74-49D1-846E-E7E36AE4CE35}"/>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8BAA094E-B947-4F5C-AFA7-DA71BA68BE15}"/>
              </a:ext>
            </a:extLst>
          </p:cNvPr>
          <p:cNvSpPr txBox="1">
            <a:spLocks noGrp="1"/>
          </p:cNvSpPr>
          <p:nvPr>
            <p:ph type="sldNum" idx="10"/>
          </p:nvPr>
        </p:nvSpPr>
        <p:spPr/>
        <p:txBody>
          <a:bodyPr/>
          <a:lstStyle>
            <a:lvl1pPr>
              <a:defRPr/>
            </a:lvl1pPr>
          </a:lstStyle>
          <a:p>
            <a:pPr>
              <a:defRPr/>
            </a:pPr>
            <a:fld id="{1D3FF9A7-D74E-4DF5-B95F-6927E4A9AF1C}" type="slidenum">
              <a:rPr lang="sk-SK" altLang="sk-SK"/>
              <a:pPr>
                <a:defRPr/>
              </a:pPr>
              <a:t>‹#›</a:t>
            </a:fld>
            <a:endParaRPr lang="sk-SK" altLang="sk-SK"/>
          </a:p>
        </p:txBody>
      </p:sp>
    </p:spTree>
    <p:extLst>
      <p:ext uri="{BB962C8B-B14F-4D97-AF65-F5344CB8AC3E}">
        <p14:creationId xmlns:p14="http://schemas.microsoft.com/office/powerpoint/2010/main" val="3411652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7D917727-93FB-407F-BAE3-6B2ED2F92E26}"/>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41456C52-65CF-4DF2-81EA-0E1602165742}"/>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2FD93FF1-76FD-471D-AFD4-748542F0B856}"/>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84988631-63D5-4DE8-ADDC-A5B46A8F7163}"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ordwall.net/resource/19845493" TargetMode="External"/><Relationship Id="rId7" Type="http://schemas.openxmlformats.org/officeDocument/2006/relationships/hyperlink" Target="https://drive.google.com/drive/folders/1PrDBhwl6Vht2xC4QVzFWf7hrn9Dpppqw" TargetMode="External"/><Relationship Id="rId2" Type="http://schemas.openxmlformats.org/officeDocument/2006/relationships/hyperlink" Target="https://learningapps.org/display?v=poi2hi79n21" TargetMode="External"/><Relationship Id="rId1" Type="http://schemas.openxmlformats.org/officeDocument/2006/relationships/slideLayout" Target="../slideLayouts/slideLayout4.xml"/><Relationship Id="rId6" Type="http://schemas.openxmlformats.org/officeDocument/2006/relationships/hyperlink" Target="https://wordwall.net/resource/19848129" TargetMode="External"/><Relationship Id="rId5" Type="http://schemas.openxmlformats.org/officeDocument/2006/relationships/hyperlink" Target="https://learningapps.org/display?v=p3r4n5it521" TargetMode="External"/><Relationship Id="rId4" Type="http://schemas.openxmlformats.org/officeDocument/2006/relationships/hyperlink" Target="https://learningapps.org/display?v=ptbv49ddc21"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uropa.eu/learning-corner/home_s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ordwall.net/resource/1984549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9D42EAA7-14FB-44AC-BBDB-7E1138261C73}"/>
              </a:ext>
            </a:extLst>
          </p:cNvPr>
          <p:cNvSpPr txBox="1">
            <a:spLocks noGrp="1"/>
          </p:cNvSpPr>
          <p:nvPr>
            <p:ph type="ctrTitle"/>
          </p:nvPr>
        </p:nvSpPr>
        <p:spPr>
          <a:xfrm>
            <a:off x="428625" y="1347614"/>
            <a:ext cx="8319839" cy="2238549"/>
          </a:xfrm>
        </p:spPr>
        <p:txBody>
          <a:bodyPr/>
          <a:lstStyle/>
          <a:p>
            <a:pPr algn="ct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Škola Občianska náuka</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Inštitúcie Európskej Únie</a:t>
            </a:r>
          </a:p>
        </p:txBody>
      </p:sp>
      <p:pic>
        <p:nvPicPr>
          <p:cNvPr id="8195" name="Obrázok 6" descr="Erasmus+ logo EN.jpg">
            <a:extLst>
              <a:ext uri="{FF2B5EF4-FFF2-40B4-BE49-F238E27FC236}">
                <a16:creationId xmlns:a16="http://schemas.microsoft.com/office/drawing/2014/main" id="{1B66F47D-D942-4F48-9483-81B8EE624D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C121AD9F-3A6A-44B3-8620-C338B501103B}"/>
              </a:ext>
            </a:extLst>
          </p:cNvPr>
          <p:cNvSpPr>
            <a:spLocks noChangeArrowheads="1"/>
          </p:cNvSpPr>
          <p:nvPr/>
        </p:nvSpPr>
        <p:spPr bwMode="auto">
          <a:xfrm>
            <a:off x="428625" y="4643438"/>
            <a:ext cx="414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2000" b="1">
                <a:solidFill>
                  <a:schemeClr val="tx1"/>
                </a:solidFill>
              </a:rPr>
              <a:t>2020-1-SK01-KA226-SCH-094350  </a:t>
            </a:r>
          </a:p>
        </p:txBody>
      </p:sp>
      <p:pic>
        <p:nvPicPr>
          <p:cNvPr id="2" name="Obrázok 1">
            <a:extLst>
              <a:ext uri="{FF2B5EF4-FFF2-40B4-BE49-F238E27FC236}">
                <a16:creationId xmlns:a16="http://schemas.microsoft.com/office/drawing/2014/main" id="{B3B407FA-C90D-44E1-9927-59C90D35176F}"/>
              </a:ext>
            </a:extLst>
          </p:cNvPr>
          <p:cNvPicPr>
            <a:picLocks noChangeAspect="1"/>
          </p:cNvPicPr>
          <p:nvPr/>
        </p:nvPicPr>
        <p:blipFill>
          <a:blip r:embed="rId4"/>
          <a:stretch>
            <a:fillRect/>
          </a:stretch>
        </p:blipFill>
        <p:spPr>
          <a:xfrm>
            <a:off x="3059832" y="122008"/>
            <a:ext cx="981541" cy="786452"/>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029E5817-926D-402D-BC02-C7B922343DE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D05535-0A39-4260-8BC1-A4D0C913E6C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3555" name="BlokTextu 2">
            <a:extLst>
              <a:ext uri="{FF2B5EF4-FFF2-40B4-BE49-F238E27FC236}">
                <a16:creationId xmlns:a16="http://schemas.microsoft.com/office/drawing/2014/main" id="{28612B0B-E3FB-46CD-8868-5EEC7304B914}"/>
              </a:ext>
            </a:extLst>
          </p:cNvPr>
          <p:cNvSpPr txBox="1">
            <a:spLocks noChangeArrowheads="1"/>
          </p:cNvSpPr>
          <p:nvPr/>
        </p:nvSpPr>
        <p:spPr bwMode="auto">
          <a:xfrm>
            <a:off x="1042988" y="700088"/>
            <a:ext cx="734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ClrTx/>
              <a:buFontTx/>
              <a:buNone/>
            </a:pPr>
            <a:br>
              <a:rPr lang="sk-SK" altLang="sk-SK" dirty="0"/>
            </a:br>
            <a:endParaRPr lang="sk-SK" altLang="sk-SK" dirty="0"/>
          </a:p>
        </p:txBody>
      </p:sp>
      <p:pic>
        <p:nvPicPr>
          <p:cNvPr id="23604" name="Obrázok 6" descr="Erasmus+ logo EN.jpg">
            <a:extLst>
              <a:ext uri="{FF2B5EF4-FFF2-40B4-BE49-F238E27FC236}">
                <a16:creationId xmlns:a16="http://schemas.microsoft.com/office/drawing/2014/main" id="{E2355C93-1A7A-4FD3-9523-02D4B950B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ok 10">
            <a:extLst>
              <a:ext uri="{FF2B5EF4-FFF2-40B4-BE49-F238E27FC236}">
                <a16:creationId xmlns:a16="http://schemas.microsoft.com/office/drawing/2014/main" id="{4339FF0A-D77C-41A9-9724-EE787AA65BAE}"/>
              </a:ext>
            </a:extLst>
          </p:cNvPr>
          <p:cNvPicPr>
            <a:picLocks noChangeAspect="1"/>
          </p:cNvPicPr>
          <p:nvPr/>
        </p:nvPicPr>
        <p:blipFill>
          <a:blip r:embed="rId3"/>
          <a:stretch>
            <a:fillRect/>
          </a:stretch>
        </p:blipFill>
        <p:spPr>
          <a:xfrm>
            <a:off x="395536" y="4858069"/>
            <a:ext cx="2139881" cy="274344"/>
          </a:xfrm>
          <a:prstGeom prst="rect">
            <a:avLst/>
          </a:prstGeom>
        </p:spPr>
      </p:pic>
      <p:graphicFrame>
        <p:nvGraphicFramePr>
          <p:cNvPr id="2" name="Diagram 1">
            <a:extLst>
              <a:ext uri="{FF2B5EF4-FFF2-40B4-BE49-F238E27FC236}">
                <a16:creationId xmlns:a16="http://schemas.microsoft.com/office/drawing/2014/main" id="{E862D94D-22C7-4B81-B176-0574CC8DAAD8}"/>
              </a:ext>
            </a:extLst>
          </p:cNvPr>
          <p:cNvGraphicFramePr/>
          <p:nvPr>
            <p:extLst>
              <p:ext uri="{D42A27DB-BD31-4B8C-83A1-F6EECF244321}">
                <p14:modId xmlns:p14="http://schemas.microsoft.com/office/powerpoint/2010/main" val="2966114393"/>
              </p:ext>
            </p:extLst>
          </p:nvPr>
        </p:nvGraphicFramePr>
        <p:xfrm>
          <a:off x="873390" y="513104"/>
          <a:ext cx="7684558" cy="411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BlokTextu 9">
            <a:extLst>
              <a:ext uri="{FF2B5EF4-FFF2-40B4-BE49-F238E27FC236}">
                <a16:creationId xmlns:a16="http://schemas.microsoft.com/office/drawing/2014/main" id="{307BAA58-0FD2-4134-81E0-40AA551E6230}"/>
              </a:ext>
            </a:extLst>
          </p:cNvPr>
          <p:cNvSpPr txBox="1"/>
          <p:nvPr/>
        </p:nvSpPr>
        <p:spPr>
          <a:xfrm>
            <a:off x="3883357" y="4681835"/>
            <a:ext cx="5220072" cy="461665"/>
          </a:xfrm>
          <a:prstGeom prst="rect">
            <a:avLst/>
          </a:prstGeom>
          <a:noFill/>
        </p:spPr>
        <p:txBody>
          <a:bodyPr wrap="square">
            <a:spAutoFit/>
          </a:bodyPr>
          <a:lstStyle/>
          <a:p>
            <a:r>
              <a:rPr lang="sk-SK" sz="800" dirty="0">
                <a:latin typeface="Weekly Free Light" panose="00000400000000000000" pitchFamily="50" charset="-18"/>
              </a:rPr>
              <a:t>https://europa.eu/european-union/sites/default/files/contact_detail_logos/european_commission.jpg</a:t>
            </a:r>
          </a:p>
          <a:p>
            <a:r>
              <a:rPr lang="sk-SK" sz="800" dirty="0">
                <a:latin typeface="Weekly Free Light" panose="00000400000000000000" pitchFamily="50" charset="-18"/>
              </a:rPr>
              <a:t>https://www.unodc.org/LSS/announcement/Details/e39dae5d-bd2a-4548-83ca-162eeec360c2</a:t>
            </a:r>
          </a:p>
          <a:p>
            <a:r>
              <a:rPr lang="sk-SK" sz="800" dirty="0">
                <a:latin typeface="Weekly Free Light" panose="00000400000000000000" pitchFamily="50" charset="-18"/>
              </a:rPr>
              <a:t>https://europa.eu/european-union/sites/default/files/contact_detail_logos/ecb-logo-2.jpg</a:t>
            </a:r>
          </a:p>
        </p:txBody>
      </p:sp>
    </p:spTree>
    <p:extLst>
      <p:ext uri="{BB962C8B-B14F-4D97-AF65-F5344CB8AC3E}">
        <p14:creationId xmlns:p14="http://schemas.microsoft.com/office/powerpoint/2010/main" val="70640543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029E5817-926D-402D-BC02-C7B922343DE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D05535-0A39-4260-8BC1-A4D0C913E6C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3555" name="BlokTextu 2">
            <a:extLst>
              <a:ext uri="{FF2B5EF4-FFF2-40B4-BE49-F238E27FC236}">
                <a16:creationId xmlns:a16="http://schemas.microsoft.com/office/drawing/2014/main" id="{28612B0B-E3FB-46CD-8868-5EEC7304B914}"/>
              </a:ext>
            </a:extLst>
          </p:cNvPr>
          <p:cNvSpPr txBox="1">
            <a:spLocks noChangeArrowheads="1"/>
          </p:cNvSpPr>
          <p:nvPr/>
        </p:nvSpPr>
        <p:spPr bwMode="auto">
          <a:xfrm>
            <a:off x="1042988" y="700088"/>
            <a:ext cx="734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ClrTx/>
              <a:buFontTx/>
              <a:buNone/>
            </a:pPr>
            <a:br>
              <a:rPr lang="sk-SK" altLang="sk-SK" dirty="0"/>
            </a:br>
            <a:endParaRPr lang="sk-SK" altLang="sk-SK" dirty="0"/>
          </a:p>
        </p:txBody>
      </p:sp>
      <p:pic>
        <p:nvPicPr>
          <p:cNvPr id="23604" name="Obrázok 6" descr="Erasmus+ logo EN.jpg">
            <a:extLst>
              <a:ext uri="{FF2B5EF4-FFF2-40B4-BE49-F238E27FC236}">
                <a16:creationId xmlns:a16="http://schemas.microsoft.com/office/drawing/2014/main" id="{E2355C93-1A7A-4FD3-9523-02D4B950B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ok 10">
            <a:extLst>
              <a:ext uri="{FF2B5EF4-FFF2-40B4-BE49-F238E27FC236}">
                <a16:creationId xmlns:a16="http://schemas.microsoft.com/office/drawing/2014/main" id="{4339FF0A-D77C-41A9-9724-EE787AA65BAE}"/>
              </a:ext>
            </a:extLst>
          </p:cNvPr>
          <p:cNvPicPr>
            <a:picLocks noChangeAspect="1"/>
          </p:cNvPicPr>
          <p:nvPr/>
        </p:nvPicPr>
        <p:blipFill>
          <a:blip r:embed="rId3"/>
          <a:stretch>
            <a:fillRect/>
          </a:stretch>
        </p:blipFill>
        <p:spPr>
          <a:xfrm>
            <a:off x="395536" y="4858069"/>
            <a:ext cx="2139881" cy="274344"/>
          </a:xfrm>
          <a:prstGeom prst="rect">
            <a:avLst/>
          </a:prstGeom>
        </p:spPr>
      </p:pic>
      <p:graphicFrame>
        <p:nvGraphicFramePr>
          <p:cNvPr id="2" name="Diagram 1">
            <a:extLst>
              <a:ext uri="{FF2B5EF4-FFF2-40B4-BE49-F238E27FC236}">
                <a16:creationId xmlns:a16="http://schemas.microsoft.com/office/drawing/2014/main" id="{E862D94D-22C7-4B81-B176-0574CC8DAAD8}"/>
              </a:ext>
            </a:extLst>
          </p:cNvPr>
          <p:cNvGraphicFramePr/>
          <p:nvPr>
            <p:extLst>
              <p:ext uri="{D42A27DB-BD31-4B8C-83A1-F6EECF244321}">
                <p14:modId xmlns:p14="http://schemas.microsoft.com/office/powerpoint/2010/main" val="583151685"/>
              </p:ext>
            </p:extLst>
          </p:nvPr>
        </p:nvGraphicFramePr>
        <p:xfrm>
          <a:off x="873390" y="571500"/>
          <a:ext cx="7684558" cy="411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BlokTextu 8">
            <a:extLst>
              <a:ext uri="{FF2B5EF4-FFF2-40B4-BE49-F238E27FC236}">
                <a16:creationId xmlns:a16="http://schemas.microsoft.com/office/drawing/2014/main" id="{B50D8E3F-B90B-46E5-B2CD-50EB87F0C4AE}"/>
              </a:ext>
            </a:extLst>
          </p:cNvPr>
          <p:cNvSpPr txBox="1"/>
          <p:nvPr/>
        </p:nvSpPr>
        <p:spPr>
          <a:xfrm>
            <a:off x="2644241" y="4703984"/>
            <a:ext cx="6499759" cy="461665"/>
          </a:xfrm>
          <a:prstGeom prst="rect">
            <a:avLst/>
          </a:prstGeom>
          <a:noFill/>
        </p:spPr>
        <p:txBody>
          <a:bodyPr wrap="square">
            <a:spAutoFit/>
          </a:bodyPr>
          <a:lstStyle/>
          <a:p>
            <a:r>
              <a:rPr lang="sk-SK" sz="800" dirty="0">
                <a:solidFill>
                  <a:schemeClr val="tx2">
                    <a:lumMod val="10000"/>
                  </a:schemeClr>
                </a:solidFill>
                <a:latin typeface="Weekly Free Light" panose="00000400000000000000" pitchFamily="50" charset="-18"/>
              </a:rPr>
              <a:t>https://www.stuba.sk/buxus/images/stu/pracoviska/rektorat/odd_veda_vyskum/180px-European_Court_of_Auditors_logo.svg.png</a:t>
            </a:r>
          </a:p>
          <a:p>
            <a:r>
              <a:rPr lang="sk-SK" sz="800" dirty="0">
                <a:latin typeface="Weekly Free Light" panose="00000400000000000000" pitchFamily="50" charset="-18"/>
              </a:rPr>
              <a:t>https://europa.eu/european-union/sites/default/files/contact_detail_logos/eesc-logo.jpg</a:t>
            </a:r>
          </a:p>
          <a:p>
            <a:r>
              <a:rPr lang="sk-SK" sz="800" dirty="0">
                <a:latin typeface="Weekly Free Light" panose="00000400000000000000" pitchFamily="50" charset="-18"/>
              </a:rPr>
              <a:t>https://europa.eu/european-union/sites/default/files/contact_detail_logos/logo_cor.png</a:t>
            </a:r>
          </a:p>
        </p:txBody>
      </p:sp>
    </p:spTree>
    <p:extLst>
      <p:ext uri="{BB962C8B-B14F-4D97-AF65-F5344CB8AC3E}">
        <p14:creationId xmlns:p14="http://schemas.microsoft.com/office/powerpoint/2010/main" val="156527581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029E5817-926D-402D-BC02-C7B922343DE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D05535-0A39-4260-8BC1-A4D0C913E6C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23555" name="BlokTextu 2">
            <a:extLst>
              <a:ext uri="{FF2B5EF4-FFF2-40B4-BE49-F238E27FC236}">
                <a16:creationId xmlns:a16="http://schemas.microsoft.com/office/drawing/2014/main" id="{28612B0B-E3FB-46CD-8868-5EEC7304B914}"/>
              </a:ext>
            </a:extLst>
          </p:cNvPr>
          <p:cNvSpPr txBox="1">
            <a:spLocks noChangeArrowheads="1"/>
          </p:cNvSpPr>
          <p:nvPr/>
        </p:nvSpPr>
        <p:spPr bwMode="auto">
          <a:xfrm>
            <a:off x="1042988" y="700088"/>
            <a:ext cx="734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ClrTx/>
              <a:buFontTx/>
              <a:buNone/>
            </a:pPr>
            <a:br>
              <a:rPr lang="sk-SK" altLang="sk-SK" dirty="0"/>
            </a:br>
            <a:endParaRPr lang="sk-SK" altLang="sk-SK" dirty="0"/>
          </a:p>
        </p:txBody>
      </p:sp>
      <p:pic>
        <p:nvPicPr>
          <p:cNvPr id="23604" name="Obrázok 6" descr="Erasmus+ logo EN.jpg">
            <a:extLst>
              <a:ext uri="{FF2B5EF4-FFF2-40B4-BE49-F238E27FC236}">
                <a16:creationId xmlns:a16="http://schemas.microsoft.com/office/drawing/2014/main" id="{E2355C93-1A7A-4FD3-9523-02D4B950B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ok 10">
            <a:extLst>
              <a:ext uri="{FF2B5EF4-FFF2-40B4-BE49-F238E27FC236}">
                <a16:creationId xmlns:a16="http://schemas.microsoft.com/office/drawing/2014/main" id="{4339FF0A-D77C-41A9-9724-EE787AA65BAE}"/>
              </a:ext>
            </a:extLst>
          </p:cNvPr>
          <p:cNvPicPr>
            <a:picLocks noChangeAspect="1"/>
          </p:cNvPicPr>
          <p:nvPr/>
        </p:nvPicPr>
        <p:blipFill>
          <a:blip r:embed="rId3"/>
          <a:stretch>
            <a:fillRect/>
          </a:stretch>
        </p:blipFill>
        <p:spPr>
          <a:xfrm>
            <a:off x="395536" y="4858069"/>
            <a:ext cx="2139881" cy="274344"/>
          </a:xfrm>
          <a:prstGeom prst="rect">
            <a:avLst/>
          </a:prstGeom>
        </p:spPr>
      </p:pic>
      <p:graphicFrame>
        <p:nvGraphicFramePr>
          <p:cNvPr id="2" name="Diagram 1">
            <a:extLst>
              <a:ext uri="{FF2B5EF4-FFF2-40B4-BE49-F238E27FC236}">
                <a16:creationId xmlns:a16="http://schemas.microsoft.com/office/drawing/2014/main" id="{E862D94D-22C7-4B81-B176-0574CC8DAAD8}"/>
              </a:ext>
            </a:extLst>
          </p:cNvPr>
          <p:cNvGraphicFramePr/>
          <p:nvPr>
            <p:extLst>
              <p:ext uri="{D42A27DB-BD31-4B8C-83A1-F6EECF244321}">
                <p14:modId xmlns:p14="http://schemas.microsoft.com/office/powerpoint/2010/main" val="1623072626"/>
              </p:ext>
            </p:extLst>
          </p:nvPr>
        </p:nvGraphicFramePr>
        <p:xfrm>
          <a:off x="873390" y="523058"/>
          <a:ext cx="7684558" cy="411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BlokTextu 8">
            <a:extLst>
              <a:ext uri="{FF2B5EF4-FFF2-40B4-BE49-F238E27FC236}">
                <a16:creationId xmlns:a16="http://schemas.microsoft.com/office/drawing/2014/main" id="{B50D8E3F-B90B-46E5-B2CD-50EB87F0C4AE}"/>
              </a:ext>
            </a:extLst>
          </p:cNvPr>
          <p:cNvSpPr txBox="1"/>
          <p:nvPr/>
        </p:nvSpPr>
        <p:spPr>
          <a:xfrm>
            <a:off x="2518649" y="4620442"/>
            <a:ext cx="6819748" cy="707886"/>
          </a:xfrm>
          <a:prstGeom prst="rect">
            <a:avLst/>
          </a:prstGeom>
          <a:noFill/>
        </p:spPr>
        <p:txBody>
          <a:bodyPr wrap="square">
            <a:spAutoFit/>
          </a:bodyPr>
          <a:lstStyle/>
          <a:p>
            <a:r>
              <a:rPr lang="sk-SK" sz="800" dirty="0">
                <a:solidFill>
                  <a:schemeClr val="tx2">
                    <a:lumMod val="10000"/>
                  </a:schemeClr>
                </a:solidFill>
                <a:latin typeface="Weekly Free Light" panose="00000400000000000000" pitchFamily="50" charset="-18"/>
              </a:rPr>
              <a:t>https://batteryindustry.tech/wp-content/uploads/2020/05/European-Investment-Bank.png</a:t>
            </a:r>
          </a:p>
          <a:p>
            <a:r>
              <a:rPr lang="sk-SK" sz="800" dirty="0">
                <a:latin typeface="Weekly Free Light" panose="00000400000000000000" pitchFamily="50" charset="-18"/>
              </a:rPr>
              <a:t>https://www.vop.gov.sk/europsky-ombudsman-spustil-novu-vizualnu-identitu-a-tiez-novu-vizualnu-identitu-pre-siet-ombudsmanov</a:t>
            </a:r>
          </a:p>
          <a:p>
            <a:r>
              <a:rPr lang="sk-SK" sz="800" dirty="0">
                <a:latin typeface="Weekly Free Light" panose="00000400000000000000" pitchFamily="50" charset="-18"/>
              </a:rPr>
              <a:t>https://europa.eu/european-union/sites/default/files/contact_detail_logos/edpb_logo.png</a:t>
            </a:r>
          </a:p>
          <a:p>
            <a:r>
              <a:rPr lang="sk-SK" sz="800" dirty="0">
                <a:latin typeface="Weekly Free Light" panose="00000400000000000000" pitchFamily="50" charset="-18"/>
              </a:rPr>
              <a:t>https://www.bratislavaregion.eu/data/a1917dc237d1a38f3baba7900ee1a564.jpg</a:t>
            </a:r>
          </a:p>
          <a:p>
            <a:endParaRPr lang="sk-SK" sz="800" dirty="0">
              <a:latin typeface="Weekly Free Light" panose="00000400000000000000" pitchFamily="50" charset="-18"/>
            </a:endParaRPr>
          </a:p>
        </p:txBody>
      </p:sp>
    </p:spTree>
    <p:extLst>
      <p:ext uri="{BB962C8B-B14F-4D97-AF65-F5344CB8AC3E}">
        <p14:creationId xmlns:p14="http://schemas.microsoft.com/office/powerpoint/2010/main" val="220409874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2">
            <a:extLst>
              <a:ext uri="{FF2B5EF4-FFF2-40B4-BE49-F238E27FC236}">
                <a16:creationId xmlns:a16="http://schemas.microsoft.com/office/drawing/2014/main" id="{44EC03B4-17B1-49EB-B725-4FE86DE65169}"/>
              </a:ext>
            </a:extLst>
          </p:cNvPr>
          <p:cNvSpPr txBox="1">
            <a:spLocks noGrp="1"/>
          </p:cNvSpPr>
          <p:nvPr>
            <p:ph type="ctrTitle"/>
          </p:nvPr>
        </p:nvSpPr>
        <p:spPr>
          <a:xfrm>
            <a:off x="3536950" y="1667917"/>
            <a:ext cx="5427538" cy="1490166"/>
          </a:xfrm>
        </p:spPr>
        <p:txBody>
          <a:bodyPr/>
          <a:lstStyle/>
          <a:p>
            <a:pPr algn="ctr">
              <a:spcBef>
                <a:spcPct val="0"/>
              </a:spcBef>
              <a:spcAft>
                <a:spcPct val="0"/>
              </a:spcAft>
            </a:pPr>
            <a:r>
              <a:rPr lang="sk-SK" altLang="sk-SK" b="1" dirty="0">
                <a:latin typeface="Roboto Slab" pitchFamily="2" charset="0"/>
                <a:ea typeface="Roboto Slab" pitchFamily="2" charset="0"/>
                <a:cs typeface="Arial" panose="020B0604020202020204" pitchFamily="34" charset="0"/>
              </a:rPr>
              <a:t>Vzdelávacie materiály</a:t>
            </a:r>
          </a:p>
        </p:txBody>
      </p:sp>
      <p:sp>
        <p:nvSpPr>
          <p:cNvPr id="24579" name="Zástupný objekt pre číslo snímky 1">
            <a:extLst>
              <a:ext uri="{FF2B5EF4-FFF2-40B4-BE49-F238E27FC236}">
                <a16:creationId xmlns:a16="http://schemas.microsoft.com/office/drawing/2014/main" id="{37662CCF-56D4-46E7-B7B3-48E81EEFFCB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97CA94E-5434-4478-AB73-CB8FB8EA3A2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24580" name="Google Shape;148;p16">
            <a:extLst>
              <a:ext uri="{FF2B5EF4-FFF2-40B4-BE49-F238E27FC236}">
                <a16:creationId xmlns:a16="http://schemas.microsoft.com/office/drawing/2014/main" id="{C22C5F0E-F27A-48DF-AECC-CA8D1F5CEE21}"/>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pic>
        <p:nvPicPr>
          <p:cNvPr id="24584" name="Obrázok 6" descr="Erasmus+ logo EN.jpg">
            <a:extLst>
              <a:ext uri="{FF2B5EF4-FFF2-40B4-BE49-F238E27FC236}">
                <a16:creationId xmlns:a16="http://schemas.microsoft.com/office/drawing/2014/main" id="{3856C5CE-9F5E-439D-BBED-D8B641F343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Google Shape;292;p25">
            <a:extLst>
              <a:ext uri="{FF2B5EF4-FFF2-40B4-BE49-F238E27FC236}">
                <a16:creationId xmlns:a16="http://schemas.microsoft.com/office/drawing/2014/main" id="{0455BB55-5633-4C7C-8A03-A7997C0D28A4}"/>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Zástupný objekt pre číslo snímky 1">
            <a:extLst>
              <a:ext uri="{FF2B5EF4-FFF2-40B4-BE49-F238E27FC236}">
                <a16:creationId xmlns:a16="http://schemas.microsoft.com/office/drawing/2014/main" id="{37662CCF-56D4-46E7-B7B3-48E81EEFFCBD}"/>
              </a:ext>
            </a:extLst>
          </p:cNvPr>
          <p:cNvSpPr>
            <a:spLocks noGrp="1" noChangeArrowheads="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97CA94E-5434-4478-AB73-CB8FB8EA3A2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24578" name="Nadpis 2">
            <a:extLst>
              <a:ext uri="{FF2B5EF4-FFF2-40B4-BE49-F238E27FC236}">
                <a16:creationId xmlns:a16="http://schemas.microsoft.com/office/drawing/2014/main" id="{44EC03B4-17B1-49EB-B725-4FE86DE65169}"/>
              </a:ext>
            </a:extLst>
          </p:cNvPr>
          <p:cNvSpPr txBox="1">
            <a:spLocks noGrp="1"/>
          </p:cNvSpPr>
          <p:nvPr>
            <p:ph type="ctrTitle" idx="4294967295"/>
          </p:nvPr>
        </p:nvSpPr>
        <p:spPr>
          <a:xfrm>
            <a:off x="298450" y="695034"/>
            <a:ext cx="8738046" cy="698078"/>
          </a:xfrm>
        </p:spPr>
        <p:txBody>
          <a:bodyPr/>
          <a:lstStyle/>
          <a:p>
            <a:pPr algn="ctr">
              <a:spcBef>
                <a:spcPct val="0"/>
              </a:spcBef>
              <a:spcAft>
                <a:spcPct val="0"/>
              </a:spcAft>
            </a:pPr>
            <a:r>
              <a:rPr lang="sk-SK" altLang="sk-SK" sz="2400" b="1" dirty="0">
                <a:latin typeface="Weekly Free Light" panose="00000400000000000000" pitchFamily="50" charset="-18"/>
                <a:ea typeface="Roboto Slab" pitchFamily="2" charset="0"/>
                <a:cs typeface="Arial" panose="020B0604020202020204" pitchFamily="34" charset="0"/>
              </a:rPr>
              <a:t>Vzdelávacie materiály</a:t>
            </a:r>
          </a:p>
        </p:txBody>
      </p:sp>
      <p:sp>
        <p:nvSpPr>
          <p:cNvPr id="6" name="Podnadpis 2">
            <a:hlinkClick r:id="rId2"/>
            <a:extLst>
              <a:ext uri="{FF2B5EF4-FFF2-40B4-BE49-F238E27FC236}">
                <a16:creationId xmlns:a16="http://schemas.microsoft.com/office/drawing/2014/main" id="{996C6AC8-2630-4158-B851-8B742D964265}"/>
              </a:ext>
            </a:extLst>
          </p:cNvPr>
          <p:cNvSpPr txBox="1">
            <a:spLocks/>
          </p:cNvSpPr>
          <p:nvPr/>
        </p:nvSpPr>
        <p:spPr bwMode="auto">
          <a:xfrm>
            <a:off x="360337" y="1601294"/>
            <a:ext cx="8676159" cy="3218356"/>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342900" lvl="0" indent="-3429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1pPr>
            <a:lvl2pPr marL="742950" lvl="1" indent="-28575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2pPr>
            <a:lvl3pPr marL="1143000" lvl="2" indent="-2286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3pPr>
            <a:lvl4pPr marL="1600200" lvl="3"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4pPr>
            <a:lvl5pPr marL="2057400" lvl="4"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6pPr>
            <a:lvl7pPr marR="0" lvl="6"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7pPr>
            <a:lvl8pPr marR="0" lvl="7"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8pPr>
            <a:lvl9pPr marR="0" lvl="8"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9pPr>
          </a:lstStyle>
          <a:p>
            <a:pPr marL="0" indent="0">
              <a:spcBef>
                <a:spcPct val="0"/>
              </a:spcBef>
              <a:spcAft>
                <a:spcPct val="0"/>
              </a:spcAft>
              <a:defRPr/>
            </a:pPr>
            <a:r>
              <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rPr>
              <a:t>1. </a:t>
            </a:r>
            <a:r>
              <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hlinkClick r:id="rId3">
                  <a:extLst>
                    <a:ext uri="{A12FA001-AC4F-418D-AE19-62706E023703}">
                      <ahyp:hlinkClr xmlns:ahyp="http://schemas.microsoft.com/office/drawing/2018/hyperlinkcolor" val="tx"/>
                    </a:ext>
                  </a:extLst>
                </a:hlinkClick>
              </a:rPr>
              <a:t>Formovanie Európskej Únie - opakovanie</a:t>
            </a:r>
            <a:endPar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buFont typeface="Arial" panose="020B0604020202020204" pitchFamily="34" charset="0"/>
              <a:buAutoNum type="arabicPeriod"/>
              <a:defRPr/>
            </a:pPr>
            <a:endPar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r>
              <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rPr>
              <a:t>2. </a:t>
            </a:r>
            <a:r>
              <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hlinkClick r:id="rId4">
                  <a:extLst>
                    <a:ext uri="{A12FA001-AC4F-418D-AE19-62706E023703}">
                      <ahyp:hlinkClr xmlns:ahyp="http://schemas.microsoft.com/office/drawing/2018/hyperlinkcolor" val="tx"/>
                    </a:ext>
                  </a:extLst>
                </a:hlinkClick>
              </a:rPr>
              <a:t>Európska Únia</a:t>
            </a:r>
            <a:endPar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endPar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r>
              <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rPr>
              <a:t>3. </a:t>
            </a:r>
            <a:r>
              <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hlinkClick r:id="rId5">
                  <a:extLst>
                    <a:ext uri="{A12FA001-AC4F-418D-AE19-62706E023703}">
                      <ahyp:hlinkClr xmlns:ahyp="http://schemas.microsoft.com/office/drawing/2018/hyperlinkcolor" val="tx"/>
                    </a:ext>
                  </a:extLst>
                </a:hlinkClick>
              </a:rPr>
              <a:t>Inštitúcie Európskej Únie I.</a:t>
            </a:r>
            <a:endPar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endPar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r>
              <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rPr>
              <a:t>4. </a:t>
            </a:r>
            <a:r>
              <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hlinkClick r:id="rId6">
                  <a:extLst>
                    <a:ext uri="{A12FA001-AC4F-418D-AE19-62706E023703}">
                      <ahyp:hlinkClr xmlns:ahyp="http://schemas.microsoft.com/office/drawing/2018/hyperlinkcolor" val="tx"/>
                    </a:ext>
                  </a:extLst>
                </a:hlinkClick>
              </a:rPr>
              <a:t>Inštitúcie Európskej Únie II.</a:t>
            </a:r>
            <a:endPar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endPar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r>
              <a:rPr lang="sk-SK" altLang="sk-SK" sz="2000" kern="0" dirty="0">
                <a:solidFill>
                  <a:schemeClr val="tx1"/>
                </a:solidFill>
                <a:latin typeface="Weekly Free Light" panose="00000400000000000000" pitchFamily="50" charset="-18"/>
                <a:ea typeface="Roboto Slab" pitchFamily="2" charset="0"/>
                <a:cs typeface="Arial" panose="020B0604020202020204" pitchFamily="34" charset="0"/>
              </a:rPr>
              <a:t>5</a:t>
            </a:r>
            <a:r>
              <a:rPr lang="sk-SK" altLang="sk-SK" sz="2000" kern="0" dirty="0">
                <a:solidFill>
                  <a:schemeClr val="accent2">
                    <a:lumMod val="50000"/>
                  </a:schemeClr>
                </a:solidFill>
                <a:latin typeface="Weekly Free Light" panose="00000400000000000000" pitchFamily="50" charset="-18"/>
                <a:ea typeface="Roboto Slab" pitchFamily="2" charset="0"/>
                <a:cs typeface="Arial" panose="020B0604020202020204" pitchFamily="34" charset="0"/>
              </a:rPr>
              <a:t>. </a:t>
            </a:r>
            <a:r>
              <a:rPr lang="sk-SK" altLang="sk-SK" sz="2000" kern="0" dirty="0">
                <a:solidFill>
                  <a:srgbClr val="114454"/>
                </a:solidFill>
                <a:latin typeface="Weekly Free Light" panose="00000400000000000000" pitchFamily="50" charset="-18"/>
                <a:ea typeface="Roboto Slab" pitchFamily="2" charset="0"/>
                <a:cs typeface="Arial" panose="020B0604020202020204" pitchFamily="34" charset="0"/>
                <a:hlinkClick r:id="rId7">
                  <a:extLst>
                    <a:ext uri="{A12FA001-AC4F-418D-AE19-62706E023703}">
                      <ahyp:hlinkClr xmlns:ahyp="http://schemas.microsoft.com/office/drawing/2018/hyperlinkcolor" val="tx"/>
                    </a:ext>
                  </a:extLst>
                </a:hlinkClick>
              </a:rPr>
              <a:t>Inštitúcie Európskej Únie </a:t>
            </a:r>
            <a:r>
              <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hlinkClick r:id="rId7">
                  <a:extLst>
                    <a:ext uri="{A12FA001-AC4F-418D-AE19-62706E023703}">
                      <ahyp:hlinkClr xmlns:ahyp="http://schemas.microsoft.com/office/drawing/2018/hyperlinkcolor" val="tx"/>
                    </a:ext>
                  </a:extLst>
                </a:hlinkClick>
              </a:rPr>
              <a:t>– poznámky</a:t>
            </a:r>
            <a:endParaRPr lang="sk-SK" altLang="sk-SK" sz="2000" kern="0" dirty="0">
              <a:solidFill>
                <a:schemeClr val="tx2">
                  <a:lumMod val="10000"/>
                </a:schemeClr>
              </a:solidFill>
              <a:latin typeface="Weekly Free Light" panose="00000400000000000000" pitchFamily="50" charset="-18"/>
              <a:ea typeface="Roboto Slab" pitchFamily="2"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p:txBody>
      </p:sp>
      <p:pic>
        <p:nvPicPr>
          <p:cNvPr id="24584" name="Obrázok 6" descr="Erasmus+ logo EN.jpg">
            <a:extLst>
              <a:ext uri="{FF2B5EF4-FFF2-40B4-BE49-F238E27FC236}">
                <a16:creationId xmlns:a16="http://schemas.microsoft.com/office/drawing/2014/main" id="{3856C5CE-9F5E-439D-BBED-D8B641F343B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Google Shape;292;p25">
            <a:extLst>
              <a:ext uri="{FF2B5EF4-FFF2-40B4-BE49-F238E27FC236}">
                <a16:creationId xmlns:a16="http://schemas.microsoft.com/office/drawing/2014/main" id="{0455BB55-5633-4C7C-8A03-A7997C0D28A4}"/>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4" name="Obrázok 3">
            <a:extLst>
              <a:ext uri="{FF2B5EF4-FFF2-40B4-BE49-F238E27FC236}">
                <a16:creationId xmlns:a16="http://schemas.microsoft.com/office/drawing/2014/main" id="{8B7D0250-E66F-437A-A538-5C0F88BDB7C5}"/>
              </a:ext>
            </a:extLst>
          </p:cNvPr>
          <p:cNvPicPr>
            <a:picLocks noChangeAspect="1"/>
          </p:cNvPicPr>
          <p:nvPr/>
        </p:nvPicPr>
        <p:blipFill>
          <a:blip r:embed="rId9"/>
          <a:stretch>
            <a:fillRect/>
          </a:stretch>
        </p:blipFill>
        <p:spPr>
          <a:xfrm>
            <a:off x="5868144" y="1288602"/>
            <a:ext cx="3184246" cy="3460331"/>
          </a:xfrm>
          <a:prstGeom prst="rect">
            <a:avLst/>
          </a:prstGeom>
          <a:ln>
            <a:noFill/>
          </a:ln>
          <a:effectLst>
            <a:softEdge rad="112500"/>
          </a:effectLst>
        </p:spPr>
      </p:pic>
      <p:sp>
        <p:nvSpPr>
          <p:cNvPr id="12" name="BlokTextu 11">
            <a:extLst>
              <a:ext uri="{FF2B5EF4-FFF2-40B4-BE49-F238E27FC236}">
                <a16:creationId xmlns:a16="http://schemas.microsoft.com/office/drawing/2014/main" id="{03564056-A24E-4E9F-B5C0-D0C6CC04D57B}"/>
              </a:ext>
            </a:extLst>
          </p:cNvPr>
          <p:cNvSpPr txBox="1"/>
          <p:nvPr/>
        </p:nvSpPr>
        <p:spPr>
          <a:xfrm>
            <a:off x="6520692" y="4644422"/>
            <a:ext cx="2531698" cy="461665"/>
          </a:xfrm>
          <a:prstGeom prst="rect">
            <a:avLst/>
          </a:prstGeom>
          <a:noFill/>
        </p:spPr>
        <p:txBody>
          <a:bodyPr wrap="square">
            <a:spAutoFit/>
          </a:bodyPr>
          <a:lstStyle/>
          <a:p>
            <a:r>
              <a:rPr lang="sk-SK" sz="800" dirty="0">
                <a:latin typeface="Weekly Free Light" panose="00000400000000000000" pitchFamily="50" charset="-18"/>
              </a:rPr>
              <a:t>https://encrypted-tbn0.gstatic.com/images?q=tbn:ANd9GcQI0iEhvUGitVNHsq6D-pbWEqqEf-ICPQuAAQ&amp;usqp=CAU</a:t>
            </a:r>
          </a:p>
        </p:txBody>
      </p:sp>
    </p:spTree>
    <p:extLst>
      <p:ext uri="{BB962C8B-B14F-4D97-AF65-F5344CB8AC3E}">
        <p14:creationId xmlns:p14="http://schemas.microsoft.com/office/powerpoint/2010/main" val="275907075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objekt pre číslo snímky 3">
            <a:extLst>
              <a:ext uri="{FF2B5EF4-FFF2-40B4-BE49-F238E27FC236}">
                <a16:creationId xmlns:a16="http://schemas.microsoft.com/office/drawing/2014/main" id="{69FC5BFD-F6E1-459C-AFFC-23633B48D4A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A614251-3557-46D2-9EA7-023162BFDE7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25603" name="Podnadpis 2">
            <a:extLst>
              <a:ext uri="{FF2B5EF4-FFF2-40B4-BE49-F238E27FC236}">
                <a16:creationId xmlns:a16="http://schemas.microsoft.com/office/drawing/2014/main" id="{E40163C3-FDAB-45EF-AF46-E25E811191F8}"/>
              </a:ext>
            </a:extLst>
          </p:cNvPr>
          <p:cNvSpPr txBox="1">
            <a:spLocks noChangeArrowheads="1"/>
          </p:cNvSpPr>
          <p:nvPr/>
        </p:nvSpPr>
        <p:spPr bwMode="auto">
          <a:xfrm>
            <a:off x="395536" y="627533"/>
            <a:ext cx="8568951" cy="405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2400" b="1" dirty="0">
                <a:solidFill>
                  <a:schemeClr val="tx2">
                    <a:lumMod val="10000"/>
                  </a:schemeClr>
                </a:solidFill>
                <a:latin typeface="Weekly Free Light" panose="00000400000000000000" pitchFamily="50" charset="-18"/>
                <a:ea typeface="Roboto Slab" pitchFamily="2" charset="0"/>
              </a:rPr>
              <a:t>Zdroje:</a:t>
            </a:r>
          </a:p>
          <a:p>
            <a:pPr>
              <a:buClr>
                <a:srgbClr val="94BF6E"/>
              </a:buClr>
              <a:buSzPts val="1800"/>
              <a:buFont typeface="Arial" panose="020B0604020202020204" pitchFamily="34" charset="0"/>
              <a:buNone/>
            </a:pPr>
            <a:endParaRPr lang="sk-SK" altLang="sk-SK" sz="1000" dirty="0">
              <a:solidFill>
                <a:srgbClr val="94BF6E"/>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1800" dirty="0" err="1">
                <a:solidFill>
                  <a:schemeClr val="tx2">
                    <a:lumMod val="10000"/>
                  </a:schemeClr>
                </a:solidFill>
                <a:latin typeface="Weekly Free Light" panose="00000400000000000000" pitchFamily="50" charset="-18"/>
                <a:ea typeface="Roboto Slab" pitchFamily="2" charset="0"/>
              </a:rPr>
              <a:t>Ďurajková</a:t>
            </a:r>
            <a:r>
              <a:rPr lang="sk-SK" altLang="sk-SK" sz="1800" dirty="0">
                <a:solidFill>
                  <a:schemeClr val="tx2">
                    <a:lumMod val="10000"/>
                  </a:schemeClr>
                </a:solidFill>
                <a:latin typeface="Weekly Free Light" panose="00000400000000000000" pitchFamily="50" charset="-18"/>
                <a:ea typeface="Roboto Slab" pitchFamily="2" charset="0"/>
              </a:rPr>
              <a:t>, D. a kol.: Občianska náuka pre 3. ročník gymnázia. Bratislava: SPN, 2011. ISBN 978-80-10-02052-2.</a:t>
            </a:r>
          </a:p>
          <a:p>
            <a:pPr algn="just">
              <a:buClr>
                <a:srgbClr val="94BF6E"/>
              </a:buClr>
              <a:buSzPts val="1800"/>
              <a:buFont typeface="Arial" panose="020B0604020202020204" pitchFamily="34" charset="0"/>
              <a:buNone/>
            </a:pPr>
            <a:endParaRPr lang="sk-SK" altLang="sk-SK" sz="8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None/>
            </a:pPr>
            <a:r>
              <a:rPr lang="sk-SK" altLang="sk-SK" sz="1800" dirty="0">
                <a:solidFill>
                  <a:srgbClr val="131618"/>
                </a:solidFill>
                <a:latin typeface="Weekly Free Light" panose="00000400000000000000" pitchFamily="50" charset="-18"/>
              </a:rPr>
              <a:t>Vávrová Martinská, A.: Maturita z občianskej náuky. Bratislava: </a:t>
            </a:r>
            <a:r>
              <a:rPr lang="sk-SK" altLang="sk-SK" sz="1800" dirty="0" err="1">
                <a:solidFill>
                  <a:srgbClr val="131618"/>
                </a:solidFill>
                <a:latin typeface="Weekly Free Light" panose="00000400000000000000" pitchFamily="50" charset="-18"/>
              </a:rPr>
              <a:t>Ikar</a:t>
            </a:r>
            <a:r>
              <a:rPr lang="sk-SK" altLang="sk-SK" sz="1800" dirty="0">
                <a:solidFill>
                  <a:srgbClr val="131618"/>
                </a:solidFill>
                <a:latin typeface="Weekly Free Light" panose="00000400000000000000" pitchFamily="50" charset="-18"/>
              </a:rPr>
              <a:t>, 2016. ISBN </a:t>
            </a:r>
            <a:r>
              <a:rPr lang="sk-SK" altLang="sk-SK" sz="1800" dirty="0">
                <a:latin typeface="Weekly Free Light" panose="00000400000000000000" pitchFamily="50" charset="-18"/>
              </a:rPr>
              <a:t>978-80-55-15000-0.</a:t>
            </a:r>
          </a:p>
          <a:p>
            <a:pPr algn="just">
              <a:buClr>
                <a:srgbClr val="94BF6E"/>
              </a:buClr>
              <a:buSzPts val="1800"/>
              <a:buFont typeface="Arial" panose="020B0604020202020204" pitchFamily="34" charset="0"/>
              <a:buNone/>
            </a:pPr>
            <a:endParaRPr lang="sk-SK" altLang="sk-SK" sz="1000" dirty="0">
              <a:solidFill>
                <a:srgbClr val="131618"/>
              </a:solidFill>
              <a:latin typeface="Roboto Slab" pitchFamily="2" charset="0"/>
            </a:endParaRPr>
          </a:p>
          <a:p>
            <a:pPr marL="0" marR="0" lvl="0" indent="0" algn="just"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r>
              <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https://europa.eu/european-union/index_sk</a:t>
            </a:r>
          </a:p>
          <a:p>
            <a:pPr algn="just">
              <a:buClr>
                <a:srgbClr val="94BF6E"/>
              </a:buClr>
              <a:buSzPts val="1800"/>
              <a:buFont typeface="Arial" panose="020B0604020202020204" pitchFamily="34" charset="0"/>
              <a:buNone/>
            </a:pPr>
            <a:endParaRPr lang="sk-SK" altLang="sk-SK" sz="800" dirty="0">
              <a:solidFill>
                <a:schemeClr val="tx2">
                  <a:lumMod val="10000"/>
                </a:schemeClr>
              </a:solidFill>
              <a:latin typeface="Weekly Free Light" panose="00000400000000000000" pitchFamily="50" charset="-18"/>
              <a:hlinkClick r:id="rId2">
                <a:extLst>
                  <a:ext uri="{A12FA001-AC4F-418D-AE19-62706E023703}">
                    <ahyp:hlinkClr xmlns:ahyp="http://schemas.microsoft.com/office/drawing/2018/hyperlinkcolor" val="tx"/>
                  </a:ext>
                </a:extLst>
              </a:hlinkClick>
            </a:endParaRPr>
          </a:p>
          <a:p>
            <a:pPr algn="just">
              <a:buClr>
                <a:srgbClr val="94BF6E"/>
              </a:buClr>
              <a:buSzPts val="1800"/>
              <a:buFont typeface="Arial" panose="020B0604020202020204" pitchFamily="34" charset="0"/>
              <a:buNone/>
            </a:pPr>
            <a:r>
              <a:rPr lang="sk-SK" altLang="sk-SK" sz="1800" dirty="0">
                <a:solidFill>
                  <a:schemeClr val="tx2">
                    <a:lumMod val="10000"/>
                  </a:schemeClr>
                </a:solidFill>
                <a:latin typeface="Weekly Free Light" panose="00000400000000000000" pitchFamily="50" charset="-18"/>
              </a:rPr>
              <a:t>https://europa.eu/learning-corner/home_sk</a:t>
            </a:r>
          </a:p>
          <a:p>
            <a:pPr algn="just">
              <a:buClr>
                <a:srgbClr val="94BF6E"/>
              </a:buClr>
              <a:buSzPts val="1800"/>
              <a:buFont typeface="Arial" panose="020B0604020202020204" pitchFamily="34" charset="0"/>
              <a:buNone/>
            </a:pPr>
            <a:endParaRPr lang="sk-SK" altLang="sk-SK" sz="1000" dirty="0">
              <a:solidFill>
                <a:schemeClr val="tx2">
                  <a:lumMod val="10000"/>
                </a:schemeClr>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1800" dirty="0">
                <a:solidFill>
                  <a:schemeClr val="tx2">
                    <a:lumMod val="10000"/>
                  </a:schemeClr>
                </a:solidFill>
                <a:latin typeface="Weekly Free Light" panose="00000400000000000000" pitchFamily="50" charset="-18"/>
              </a:rPr>
              <a:t>https://www.statpedu.sk/sk/metodicky-portal/metodicke-podnety/edukacne-materialy-europska-unia-eu.html</a:t>
            </a:r>
          </a:p>
          <a:p>
            <a:pPr algn="just">
              <a:buClr>
                <a:srgbClr val="94BF6E"/>
              </a:buClr>
              <a:buSzPts val="1800"/>
              <a:buFont typeface="Arial" panose="020B0604020202020204" pitchFamily="34" charset="0"/>
              <a:buNone/>
            </a:pPr>
            <a:endParaRPr lang="sk-SK" altLang="sk-SK" sz="10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Font typeface="Arial" panose="020B0604020202020204" pitchFamily="34" charset="0"/>
              <a:buNone/>
            </a:pPr>
            <a:r>
              <a:rPr lang="sk-SK" altLang="sk-SK" sz="1800" dirty="0">
                <a:solidFill>
                  <a:schemeClr val="tx2">
                    <a:lumMod val="10000"/>
                  </a:schemeClr>
                </a:solidFill>
                <a:latin typeface="Weekly Free Light" panose="00000400000000000000" pitchFamily="50" charset="-18"/>
                <a:ea typeface="Roboto Slab" pitchFamily="2" charset="0"/>
              </a:rPr>
              <a:t>www.youtube.com</a:t>
            </a:r>
          </a:p>
          <a:p>
            <a:pPr>
              <a:buClr>
                <a:srgbClr val="94BF6E"/>
              </a:buClr>
              <a:buSzPts val="1800"/>
              <a:buFont typeface="Arial" panose="020B0604020202020204" pitchFamily="34" charset="0"/>
              <a:buNone/>
            </a:pPr>
            <a:endParaRPr lang="sk-SK" altLang="sk-SK" sz="1200" b="1" dirty="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b="1" dirty="0">
              <a:solidFill>
                <a:srgbClr val="94BF6E"/>
              </a:solidFill>
            </a:endParaRPr>
          </a:p>
        </p:txBody>
      </p:sp>
      <p:pic>
        <p:nvPicPr>
          <p:cNvPr id="25604" name="Obrázok 6" descr="Erasmus+ logo EN.jpg">
            <a:extLst>
              <a:ext uri="{FF2B5EF4-FFF2-40B4-BE49-F238E27FC236}">
                <a16:creationId xmlns:a16="http://schemas.microsoft.com/office/drawing/2014/main" id="{EC1A4DC5-0C19-4CFA-8ED7-8F10F6413C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666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Google Shape;292;p25">
            <a:extLst>
              <a:ext uri="{FF2B5EF4-FFF2-40B4-BE49-F238E27FC236}">
                <a16:creationId xmlns:a16="http://schemas.microsoft.com/office/drawing/2014/main" id="{777DDFF1-8FA5-4F4C-9C89-86DFFDBE268A}"/>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39;p15">
            <a:extLst>
              <a:ext uri="{FF2B5EF4-FFF2-40B4-BE49-F238E27FC236}">
                <a16:creationId xmlns:a16="http://schemas.microsoft.com/office/drawing/2014/main" id="{96F7EC35-5FEC-48B0-8755-183AB1D36298}"/>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26627" name="Google Shape;141;p15">
            <a:extLst>
              <a:ext uri="{FF2B5EF4-FFF2-40B4-BE49-F238E27FC236}">
                <a16:creationId xmlns:a16="http://schemas.microsoft.com/office/drawing/2014/main" id="{109BE87B-4FE2-47D7-B390-68C06B2924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80EB712-4235-4E4C-8358-182C1BB8BA6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85575E77-74ED-4397-817D-19A882C47835}"/>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6629" name="Obrázok 7" descr="Erasmus+ logo EN.jpg">
            <a:extLst>
              <a:ext uri="{FF2B5EF4-FFF2-40B4-BE49-F238E27FC236}">
                <a16:creationId xmlns:a16="http://schemas.microsoft.com/office/drawing/2014/main" id="{222D5B23-F8DD-4892-A35B-573BA5950F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BlokTextu 9">
            <a:extLst>
              <a:ext uri="{FF2B5EF4-FFF2-40B4-BE49-F238E27FC236}">
                <a16:creationId xmlns:a16="http://schemas.microsoft.com/office/drawing/2014/main" id="{F97C78B2-215C-48DD-9B0C-65A6817A3DAA}"/>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dirty="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D6A25295-549E-48C0-87B8-38875012CAC8}"/>
              </a:ext>
            </a:extLst>
          </p:cNvPr>
          <p:cNvSpPr txBox="1">
            <a:spLocks noGrp="1"/>
          </p:cNvSpPr>
          <p:nvPr>
            <p:ph type="body" idx="1"/>
          </p:nvPr>
        </p:nvSpPr>
        <p:spPr>
          <a:xfrm>
            <a:off x="683568" y="1779662"/>
            <a:ext cx="7848872" cy="1944861"/>
          </a:xfrm>
        </p:spPr>
        <p:txBody>
          <a:bodyPr/>
          <a:lstStyle/>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Predmet: Občianska náuka</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Špecifikácia: Spoločenskovedný seminár</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Vek študentov: 17-19</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Vyučovacia hodina: 45 minút</a:t>
            </a:r>
          </a:p>
          <a:p>
            <a:pPr marL="342900" indent="-342900" algn="l" eaLnBrk="1" hangingPunct="1">
              <a:spcAft>
                <a:spcPct val="0"/>
              </a:spcAft>
              <a:buFont typeface="Wingdings" panose="05000000000000000000" pitchFamily="2" charset="2"/>
              <a:buChar char="§"/>
            </a:pPr>
            <a:endParaRPr lang="sk-SK" altLang="sk-SK" dirty="0">
              <a:latin typeface="Nixie One" charset="0"/>
              <a:cs typeface="Arial" panose="020B0604020202020204" pitchFamily="34" charset="0"/>
              <a:sym typeface="Nixie One" charset="0"/>
            </a:endParaRPr>
          </a:p>
        </p:txBody>
      </p:sp>
      <p:sp>
        <p:nvSpPr>
          <p:cNvPr id="10243" name="Google Shape;155;p17">
            <a:extLst>
              <a:ext uri="{FF2B5EF4-FFF2-40B4-BE49-F238E27FC236}">
                <a16:creationId xmlns:a16="http://schemas.microsoft.com/office/drawing/2014/main" id="{E9A0D9E7-B6B2-41EA-BFDA-C44B0A184E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64369CF-F6DB-4A1E-9D9B-549D61A51B9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F86A46C2-F2C4-4F2B-B8FF-85C325A1B44A}"/>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dirty="0">
                <a:solidFill>
                  <a:schemeClr val="bg1"/>
                </a:solidFill>
              </a:rPr>
              <a:t>2020-1-SK01-KA226-SCH-094350</a:t>
            </a:r>
          </a:p>
        </p:txBody>
      </p:sp>
      <p:pic>
        <p:nvPicPr>
          <p:cNvPr id="10245" name="Obrázok 3">
            <a:extLst>
              <a:ext uri="{FF2B5EF4-FFF2-40B4-BE49-F238E27FC236}">
                <a16:creationId xmlns:a16="http://schemas.microsoft.com/office/drawing/2014/main" id="{8D28632C-A065-491F-BE45-1CF9A04D9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792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F2232DC5-70C9-4E28-BC3A-A9A0621EA1A5}"/>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1" name="Google Shape;266;p25">
            <a:extLst>
              <a:ext uri="{FF2B5EF4-FFF2-40B4-BE49-F238E27FC236}">
                <a16:creationId xmlns:a16="http://schemas.microsoft.com/office/drawing/2014/main" id="{2FD50523-344E-4DE2-8190-434E85702819}"/>
              </a:ext>
            </a:extLst>
          </p:cNvPr>
          <p:cNvSpPr>
            <a:spLocks noChangeArrowheads="1"/>
          </p:cNvSpPr>
          <p:nvPr/>
        </p:nvSpPr>
        <p:spPr bwMode="auto">
          <a:xfrm>
            <a:off x="3759200" y="3738563"/>
            <a:ext cx="2794000" cy="749300"/>
          </a:xfrm>
          <a:prstGeom prst="homePlate">
            <a:avLst>
              <a:gd name="adj" fmla="val 35441"/>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7;p25">
            <a:extLst>
              <a:ext uri="{FF2B5EF4-FFF2-40B4-BE49-F238E27FC236}">
                <a16:creationId xmlns:a16="http://schemas.microsoft.com/office/drawing/2014/main" id="{7F0C7FFF-6B21-4E85-85EC-B645F923DC53}"/>
              </a:ext>
            </a:extLst>
          </p:cNvPr>
          <p:cNvSpPr>
            <a:spLocks noChangeArrowheads="1"/>
          </p:cNvSpPr>
          <p:nvPr/>
        </p:nvSpPr>
        <p:spPr bwMode="auto">
          <a:xfrm>
            <a:off x="3759200" y="3003550"/>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8;p25">
            <a:extLst>
              <a:ext uri="{FF2B5EF4-FFF2-40B4-BE49-F238E27FC236}">
                <a16:creationId xmlns:a16="http://schemas.microsoft.com/office/drawing/2014/main" id="{37B72F20-718B-4E34-BDCC-3E60AC13E45B}"/>
              </a:ext>
            </a:extLst>
          </p:cNvPr>
          <p:cNvSpPr>
            <a:spLocks noChangeArrowheads="1"/>
          </p:cNvSpPr>
          <p:nvPr/>
        </p:nvSpPr>
        <p:spPr bwMode="auto">
          <a:xfrm>
            <a:off x="3759200" y="2259013"/>
            <a:ext cx="2900363" cy="749300"/>
          </a:xfrm>
          <a:prstGeom prst="homePlate">
            <a:avLst>
              <a:gd name="adj" fmla="val 35446"/>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69;p25">
            <a:extLst>
              <a:ext uri="{FF2B5EF4-FFF2-40B4-BE49-F238E27FC236}">
                <a16:creationId xmlns:a16="http://schemas.microsoft.com/office/drawing/2014/main" id="{E9D3A7BF-AA6C-481F-B665-70B5A560F73C}"/>
              </a:ext>
            </a:extLst>
          </p:cNvPr>
          <p:cNvSpPr>
            <a:spLocks noChangeArrowheads="1"/>
          </p:cNvSpPr>
          <p:nvPr/>
        </p:nvSpPr>
        <p:spPr bwMode="auto">
          <a:xfrm>
            <a:off x="3759200" y="1508125"/>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70;p25">
            <a:extLst>
              <a:ext uri="{FF2B5EF4-FFF2-40B4-BE49-F238E27FC236}">
                <a16:creationId xmlns:a16="http://schemas.microsoft.com/office/drawing/2014/main" id="{14BD141B-643A-479A-A63C-560045025C31}"/>
              </a:ext>
            </a:extLst>
          </p:cNvPr>
          <p:cNvSpPr>
            <a:spLocks noChangeArrowheads="1"/>
          </p:cNvSpPr>
          <p:nvPr/>
        </p:nvSpPr>
        <p:spPr bwMode="auto">
          <a:xfrm>
            <a:off x="2889250" y="1320800"/>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1;p25">
            <a:extLst>
              <a:ext uri="{FF2B5EF4-FFF2-40B4-BE49-F238E27FC236}">
                <a16:creationId xmlns:a16="http://schemas.microsoft.com/office/drawing/2014/main" id="{41FF3B49-60E8-47CB-BE19-896CC8539CC1}"/>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2;p25">
            <a:extLst>
              <a:ext uri="{FF2B5EF4-FFF2-40B4-BE49-F238E27FC236}">
                <a16:creationId xmlns:a16="http://schemas.microsoft.com/office/drawing/2014/main" id="{B0ADB6BE-8B06-402F-B181-1DAB4D28498A}"/>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3;p25">
            <a:extLst>
              <a:ext uri="{FF2B5EF4-FFF2-40B4-BE49-F238E27FC236}">
                <a16:creationId xmlns:a16="http://schemas.microsoft.com/office/drawing/2014/main" id="{F816F8EC-7A77-4530-92AA-35FC793C83EC}"/>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4;p25">
            <a:extLst>
              <a:ext uri="{FF2B5EF4-FFF2-40B4-BE49-F238E27FC236}">
                <a16:creationId xmlns:a16="http://schemas.microsoft.com/office/drawing/2014/main" id="{09A1D750-49B3-4173-8522-1EC93DCC6FBC}"/>
              </a:ext>
            </a:extLst>
          </p:cNvPr>
          <p:cNvSpPr>
            <a:spLocks noChangeArrowheads="1"/>
          </p:cNvSpPr>
          <p:nvPr/>
        </p:nvSpPr>
        <p:spPr bwMode="auto">
          <a:xfrm rot="10800000">
            <a:off x="2022475" y="37480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5;p25">
            <a:extLst>
              <a:ext uri="{FF2B5EF4-FFF2-40B4-BE49-F238E27FC236}">
                <a16:creationId xmlns:a16="http://schemas.microsoft.com/office/drawing/2014/main" id="{65C6B6B8-F69A-417E-800E-11AEE7127377}"/>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6;p25">
            <a:extLst>
              <a:ext uri="{FF2B5EF4-FFF2-40B4-BE49-F238E27FC236}">
                <a16:creationId xmlns:a16="http://schemas.microsoft.com/office/drawing/2014/main" id="{1E19E4CE-F011-4C23-9E51-C4701EEF87F0}"/>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7;p25">
            <a:extLst>
              <a:ext uri="{FF2B5EF4-FFF2-40B4-BE49-F238E27FC236}">
                <a16:creationId xmlns:a16="http://schemas.microsoft.com/office/drawing/2014/main" id="{93B5E86E-E619-4832-833C-28A4DE945A6E}"/>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8;p25">
            <a:extLst>
              <a:ext uri="{FF2B5EF4-FFF2-40B4-BE49-F238E27FC236}">
                <a16:creationId xmlns:a16="http://schemas.microsoft.com/office/drawing/2014/main" id="{95A2C344-BE7A-40F7-8D3D-7174A4078F43}"/>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9;p25">
            <a:extLst>
              <a:ext uri="{FF2B5EF4-FFF2-40B4-BE49-F238E27FC236}">
                <a16:creationId xmlns:a16="http://schemas.microsoft.com/office/drawing/2014/main" id="{69BAB730-9ECB-4292-8604-70C770AABA64}"/>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5" name="Google Shape;280;p25">
            <a:extLst>
              <a:ext uri="{FF2B5EF4-FFF2-40B4-BE49-F238E27FC236}">
                <a16:creationId xmlns:a16="http://schemas.microsoft.com/office/drawing/2014/main" id="{FEDA74FE-7DBF-449D-BD54-4A1EEDCD2415}"/>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7FC55EC0-0A8E-4123-BDED-E78C6661CBE6}"/>
              </a:ext>
            </a:extLst>
          </p:cNvPr>
          <p:cNvSpPr txBox="1">
            <a:spLocks noChangeArrowheads="1"/>
          </p:cNvSpPr>
          <p:nvPr/>
        </p:nvSpPr>
        <p:spPr bwMode="auto">
          <a:xfrm>
            <a:off x="4532312" y="1666875"/>
            <a:ext cx="2112959"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ea typeface="Roboto Slab" pitchFamily="2" charset="0"/>
                <a:sym typeface="Nixie One" charset="0"/>
              </a:rPr>
              <a:t>Formovanie Európskej Únie - opakovanie</a:t>
            </a:r>
            <a:endParaRPr lang="sk-SK" altLang="sk-SK" dirty="0">
              <a:solidFill>
                <a:srgbClr val="FFFFFF"/>
              </a:solidFill>
              <a:latin typeface="Weekly Free Light" panose="00000400000000000000" pitchFamily="50" charset="-18"/>
              <a:ea typeface="Roboto Slab" pitchFamily="2" charset="0"/>
              <a:sym typeface="Nixie One" charset="0"/>
            </a:endParaRPr>
          </a:p>
        </p:txBody>
      </p:sp>
      <p:sp>
        <p:nvSpPr>
          <p:cNvPr id="12307" name="Google Shape;282;p25">
            <a:extLst>
              <a:ext uri="{FF2B5EF4-FFF2-40B4-BE49-F238E27FC236}">
                <a16:creationId xmlns:a16="http://schemas.microsoft.com/office/drawing/2014/main" id="{AE69F739-5156-4E11-B885-3CD7CCEF23A5}"/>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08" name="Google Shape;283;p25">
            <a:extLst>
              <a:ext uri="{FF2B5EF4-FFF2-40B4-BE49-F238E27FC236}">
                <a16:creationId xmlns:a16="http://schemas.microsoft.com/office/drawing/2014/main" id="{61BDF57D-C5F4-4F62-BE40-9FE1BF9FA8ED}"/>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F8261363-7F05-49F3-A5A0-3144CF7729D3}"/>
              </a:ext>
            </a:extLst>
          </p:cNvPr>
          <p:cNvSpPr txBox="1">
            <a:spLocks noChangeArrowheads="1"/>
          </p:cNvSpPr>
          <p:nvPr/>
        </p:nvSpPr>
        <p:spPr bwMode="auto">
          <a:xfrm>
            <a:off x="4532313" y="2409825"/>
            <a:ext cx="19118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ea typeface="Roboto Slab" pitchFamily="2" charset="0"/>
                <a:sym typeface="Nixie One" charset="0"/>
              </a:rPr>
              <a:t>Európska Únia</a:t>
            </a:r>
            <a:endParaRPr lang="sk-SK" altLang="sk-SK" dirty="0">
              <a:latin typeface="Weekly Free Light" panose="00000400000000000000" pitchFamily="50" charset="-18"/>
              <a:ea typeface="Roboto Slab" pitchFamily="2" charset="0"/>
              <a:sym typeface="Nixie One" charset="0"/>
            </a:endParaRPr>
          </a:p>
        </p:txBody>
      </p:sp>
      <p:sp>
        <p:nvSpPr>
          <p:cNvPr id="12310" name="Google Shape;285;p25">
            <a:extLst>
              <a:ext uri="{FF2B5EF4-FFF2-40B4-BE49-F238E27FC236}">
                <a16:creationId xmlns:a16="http://schemas.microsoft.com/office/drawing/2014/main" id="{5329A2BB-3838-4467-A72F-07BF1D4CD08D}"/>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1" name="Google Shape;286;p25">
            <a:extLst>
              <a:ext uri="{FF2B5EF4-FFF2-40B4-BE49-F238E27FC236}">
                <a16:creationId xmlns:a16="http://schemas.microsoft.com/office/drawing/2014/main" id="{7373B863-873A-455A-8357-36DC7FAF820A}"/>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7;p25">
            <a:extLst>
              <a:ext uri="{FF2B5EF4-FFF2-40B4-BE49-F238E27FC236}">
                <a16:creationId xmlns:a16="http://schemas.microsoft.com/office/drawing/2014/main" id="{F852B8D4-AB5B-4A9D-A6AE-F51D50B34F47}"/>
              </a:ext>
            </a:extLst>
          </p:cNvPr>
          <p:cNvSpPr txBox="1">
            <a:spLocks noChangeArrowheads="1"/>
          </p:cNvSpPr>
          <p:nvPr/>
        </p:nvSpPr>
        <p:spPr bwMode="auto">
          <a:xfrm>
            <a:off x="4497388" y="3074988"/>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ea typeface="Roboto Slab" pitchFamily="2" charset="0"/>
                <a:sym typeface="Nixie One" charset="0"/>
              </a:rPr>
              <a:t>Inštitúcie Európskej Únie</a:t>
            </a:r>
            <a:endParaRPr lang="sk-SK" altLang="sk-SK" dirty="0">
              <a:solidFill>
                <a:srgbClr val="FFFFFF"/>
              </a:solidFill>
              <a:latin typeface="Weekly Free Light" panose="00000400000000000000" pitchFamily="50" charset="-18"/>
              <a:ea typeface="Roboto Slab" pitchFamily="2" charset="0"/>
              <a:sym typeface="Nixie One" charset="0"/>
            </a:endParaRPr>
          </a:p>
        </p:txBody>
      </p:sp>
      <p:sp>
        <p:nvSpPr>
          <p:cNvPr id="12313" name="Google Shape;288;p25">
            <a:extLst>
              <a:ext uri="{FF2B5EF4-FFF2-40B4-BE49-F238E27FC236}">
                <a16:creationId xmlns:a16="http://schemas.microsoft.com/office/drawing/2014/main" id="{FD6294C6-AA28-48C2-B8FC-F4CD3C4D4507}"/>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4" name="Google Shape;289;p25">
            <a:extLst>
              <a:ext uri="{FF2B5EF4-FFF2-40B4-BE49-F238E27FC236}">
                <a16:creationId xmlns:a16="http://schemas.microsoft.com/office/drawing/2014/main" id="{760B0F0A-89F3-4E25-A239-3B43EEC2781A}"/>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90;p25">
            <a:extLst>
              <a:ext uri="{FF2B5EF4-FFF2-40B4-BE49-F238E27FC236}">
                <a16:creationId xmlns:a16="http://schemas.microsoft.com/office/drawing/2014/main" id="{688BBF28-D679-4FB4-9A0B-0354B7B52F56}"/>
              </a:ext>
            </a:extLst>
          </p:cNvPr>
          <p:cNvSpPr txBox="1">
            <a:spLocks noChangeArrowheads="1"/>
          </p:cNvSpPr>
          <p:nvPr/>
        </p:nvSpPr>
        <p:spPr bwMode="auto">
          <a:xfrm>
            <a:off x="4573588" y="3844925"/>
            <a:ext cx="17986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200" dirty="0">
              <a:solidFill>
                <a:srgbClr val="FFFFFF"/>
              </a:solidFill>
              <a:latin typeface="Weekly Free Light" panose="00000400000000000000" pitchFamily="50" charset="-18"/>
              <a:ea typeface="Roboto Slab" pitchFamily="2" charset="0"/>
              <a:sym typeface="Nixie One" charset="0"/>
            </a:endParaRPr>
          </a:p>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ea typeface="Roboto Slab" pitchFamily="2" charset="0"/>
                <a:sym typeface="Nixie One" charset="0"/>
              </a:rPr>
              <a:t>Vzdelávacie materiály</a:t>
            </a:r>
          </a:p>
          <a:p>
            <a:pPr eaLnBrk="1" hangingPunct="1">
              <a:lnSpc>
                <a:spcPct val="83000"/>
              </a:lnSpc>
              <a:buFont typeface="Arial" panose="020B0604020202020204" pitchFamily="34" charset="0"/>
              <a:buNone/>
            </a:pPr>
            <a:endParaRPr lang="sk-SK" altLang="sk-SK" dirty="0">
              <a:solidFill>
                <a:srgbClr val="FFFFFF"/>
              </a:solidFill>
              <a:latin typeface="Nixie One" charset="0"/>
              <a:sym typeface="Nixie One" charset="0"/>
            </a:endParaRPr>
          </a:p>
        </p:txBody>
      </p:sp>
      <p:sp>
        <p:nvSpPr>
          <p:cNvPr id="12316" name="Google Shape;291;p25">
            <a:extLst>
              <a:ext uri="{FF2B5EF4-FFF2-40B4-BE49-F238E27FC236}">
                <a16:creationId xmlns:a16="http://schemas.microsoft.com/office/drawing/2014/main" id="{43575C26-0C26-4A9E-A32A-F9829071E801}"/>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989 w 120000"/>
              <a:gd name="T5" fmla="*/ 0 h 120000"/>
              <a:gd name="T6" fmla="*/ 989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7" name="Google Shape;292;p25">
            <a:extLst>
              <a:ext uri="{FF2B5EF4-FFF2-40B4-BE49-F238E27FC236}">
                <a16:creationId xmlns:a16="http://schemas.microsoft.com/office/drawing/2014/main" id="{4C0EA8E4-9499-4F9A-A928-8F7C9C101259}"/>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18" name="Google Shape;312;p25">
            <a:extLst>
              <a:ext uri="{FF2B5EF4-FFF2-40B4-BE49-F238E27FC236}">
                <a16:creationId xmlns:a16="http://schemas.microsoft.com/office/drawing/2014/main" id="{A0211515-65EA-4EBF-8D2F-63E24BC2E9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B52694F-8D38-4C06-9619-86A222E4147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19" name="Google Shape;292;p25">
            <a:extLst>
              <a:ext uri="{FF2B5EF4-FFF2-40B4-BE49-F238E27FC236}">
                <a16:creationId xmlns:a16="http://schemas.microsoft.com/office/drawing/2014/main" id="{A883D21C-7202-4050-9217-0BCDDAAE901E}"/>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pic>
        <p:nvPicPr>
          <p:cNvPr id="12320" name="Obrázok 2">
            <a:extLst>
              <a:ext uri="{FF2B5EF4-FFF2-40B4-BE49-F238E27FC236}">
                <a16:creationId xmlns:a16="http://schemas.microsoft.com/office/drawing/2014/main" id="{C4815A35-E550-4EBE-B14D-EB1EF624C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oogle Shape;506;p40">
            <a:extLst>
              <a:ext uri="{FF2B5EF4-FFF2-40B4-BE49-F238E27FC236}">
                <a16:creationId xmlns:a16="http://schemas.microsoft.com/office/drawing/2014/main" id="{1F4FC8C0-E763-4A67-B067-4A6EE297C353}"/>
              </a:ext>
            </a:extLst>
          </p:cNvPr>
          <p:cNvGrpSpPr>
            <a:grpSpLocks/>
          </p:cNvGrpSpPr>
          <p:nvPr/>
        </p:nvGrpSpPr>
        <p:grpSpPr bwMode="auto">
          <a:xfrm>
            <a:off x="3275013" y="1701800"/>
            <a:ext cx="296862" cy="252413"/>
            <a:chOff x="1934025" y="1001650"/>
            <a:chExt cx="415300" cy="355600"/>
          </a:xfrm>
        </p:grpSpPr>
        <p:sp>
          <p:nvSpPr>
            <p:cNvPr id="12343" name="Google Shape;507;p40">
              <a:extLst>
                <a:ext uri="{FF2B5EF4-FFF2-40B4-BE49-F238E27FC236}">
                  <a16:creationId xmlns:a16="http://schemas.microsoft.com/office/drawing/2014/main" id="{D496FB0B-40AE-452B-A0B5-1F3A4753A7E5}"/>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8;p40">
              <a:extLst>
                <a:ext uri="{FF2B5EF4-FFF2-40B4-BE49-F238E27FC236}">
                  <a16:creationId xmlns:a16="http://schemas.microsoft.com/office/drawing/2014/main" id="{CC574F26-F61E-471E-AAD2-6170B9F0462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09;p40">
              <a:extLst>
                <a:ext uri="{FF2B5EF4-FFF2-40B4-BE49-F238E27FC236}">
                  <a16:creationId xmlns:a16="http://schemas.microsoft.com/office/drawing/2014/main" id="{57C4F88A-54EF-41EF-9C6D-869FADD7BA8A}"/>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6" name="Google Shape;510;p40">
              <a:extLst>
                <a:ext uri="{FF2B5EF4-FFF2-40B4-BE49-F238E27FC236}">
                  <a16:creationId xmlns:a16="http://schemas.microsoft.com/office/drawing/2014/main" id="{F66F1D50-8AE4-4346-B963-0F487070694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3FAFC36B-0364-4349-90C0-F24939EFFBB9}"/>
              </a:ext>
            </a:extLst>
          </p:cNvPr>
          <p:cNvGrpSpPr>
            <a:grpSpLocks/>
          </p:cNvGrpSpPr>
          <p:nvPr/>
        </p:nvGrpSpPr>
        <p:grpSpPr bwMode="auto">
          <a:xfrm>
            <a:off x="1579563" y="1096963"/>
            <a:ext cx="296862" cy="252412"/>
            <a:chOff x="1934025" y="1001650"/>
            <a:chExt cx="415300" cy="355600"/>
          </a:xfrm>
        </p:grpSpPr>
        <p:sp>
          <p:nvSpPr>
            <p:cNvPr id="12339" name="Google Shape;507;p40">
              <a:extLst>
                <a:ext uri="{FF2B5EF4-FFF2-40B4-BE49-F238E27FC236}">
                  <a16:creationId xmlns:a16="http://schemas.microsoft.com/office/drawing/2014/main" id="{A398BE96-D28D-4FEA-9901-CB3070730C2F}"/>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8;p40">
              <a:extLst>
                <a:ext uri="{FF2B5EF4-FFF2-40B4-BE49-F238E27FC236}">
                  <a16:creationId xmlns:a16="http://schemas.microsoft.com/office/drawing/2014/main" id="{A8367259-7E25-4964-8421-F426D92D9A01}"/>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9;p40">
              <a:extLst>
                <a:ext uri="{FF2B5EF4-FFF2-40B4-BE49-F238E27FC236}">
                  <a16:creationId xmlns:a16="http://schemas.microsoft.com/office/drawing/2014/main" id="{31F50EE2-9928-4511-97EA-BD86636232C5}"/>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10;p40">
              <a:extLst>
                <a:ext uri="{FF2B5EF4-FFF2-40B4-BE49-F238E27FC236}">
                  <a16:creationId xmlns:a16="http://schemas.microsoft.com/office/drawing/2014/main" id="{76037758-2ACB-41DC-ABB3-F134AE6C133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3" name="Google Shape;506;p40">
            <a:extLst>
              <a:ext uri="{FF2B5EF4-FFF2-40B4-BE49-F238E27FC236}">
                <a16:creationId xmlns:a16="http://schemas.microsoft.com/office/drawing/2014/main" id="{23AE63A1-EBD7-46A0-95B9-8C47FA1BEFEA}"/>
              </a:ext>
            </a:extLst>
          </p:cNvPr>
          <p:cNvGrpSpPr>
            <a:grpSpLocks/>
          </p:cNvGrpSpPr>
          <p:nvPr/>
        </p:nvGrpSpPr>
        <p:grpSpPr bwMode="auto">
          <a:xfrm>
            <a:off x="3233738" y="2451100"/>
            <a:ext cx="296862" cy="252413"/>
            <a:chOff x="1934025" y="1001650"/>
            <a:chExt cx="415300" cy="355600"/>
          </a:xfrm>
        </p:grpSpPr>
        <p:sp>
          <p:nvSpPr>
            <p:cNvPr id="12335" name="Google Shape;507;p40">
              <a:extLst>
                <a:ext uri="{FF2B5EF4-FFF2-40B4-BE49-F238E27FC236}">
                  <a16:creationId xmlns:a16="http://schemas.microsoft.com/office/drawing/2014/main" id="{A17C59D0-100E-454B-AA3E-E4A6402FB59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8;p40">
              <a:extLst>
                <a:ext uri="{FF2B5EF4-FFF2-40B4-BE49-F238E27FC236}">
                  <a16:creationId xmlns:a16="http://schemas.microsoft.com/office/drawing/2014/main" id="{372B28A6-512B-4C78-989A-1465CBC6984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9;p40">
              <a:extLst>
                <a:ext uri="{FF2B5EF4-FFF2-40B4-BE49-F238E27FC236}">
                  <a16:creationId xmlns:a16="http://schemas.microsoft.com/office/drawing/2014/main" id="{B275EFEA-B95C-4FB2-8BD4-740E7D15D871}"/>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10;p40">
              <a:extLst>
                <a:ext uri="{FF2B5EF4-FFF2-40B4-BE49-F238E27FC236}">
                  <a16:creationId xmlns:a16="http://schemas.microsoft.com/office/drawing/2014/main" id="{D648F2B6-D54C-48C2-8E4C-9E37D9626B2D}"/>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A390C973-374A-4DC1-A7CC-1F9676943828}"/>
              </a:ext>
            </a:extLst>
          </p:cNvPr>
          <p:cNvGrpSpPr>
            <a:grpSpLocks/>
          </p:cNvGrpSpPr>
          <p:nvPr/>
        </p:nvGrpSpPr>
        <p:grpSpPr bwMode="auto">
          <a:xfrm>
            <a:off x="3233738" y="3248025"/>
            <a:ext cx="296862" cy="252413"/>
            <a:chOff x="1934025" y="1001650"/>
            <a:chExt cx="415300" cy="355600"/>
          </a:xfrm>
        </p:grpSpPr>
        <p:sp>
          <p:nvSpPr>
            <p:cNvPr id="12331" name="Google Shape;507;p40">
              <a:extLst>
                <a:ext uri="{FF2B5EF4-FFF2-40B4-BE49-F238E27FC236}">
                  <a16:creationId xmlns:a16="http://schemas.microsoft.com/office/drawing/2014/main" id="{A4C7F787-5FEB-463B-94BF-F414BF766FF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2" name="Google Shape;508;p40">
              <a:extLst>
                <a:ext uri="{FF2B5EF4-FFF2-40B4-BE49-F238E27FC236}">
                  <a16:creationId xmlns:a16="http://schemas.microsoft.com/office/drawing/2014/main" id="{BF43678D-26B9-4AC3-B9DA-C4FADE5FD416}"/>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9;p40">
              <a:extLst>
                <a:ext uri="{FF2B5EF4-FFF2-40B4-BE49-F238E27FC236}">
                  <a16:creationId xmlns:a16="http://schemas.microsoft.com/office/drawing/2014/main" id="{5F327827-71D0-4E1E-A3A6-59356DA770E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10;p40">
              <a:extLst>
                <a:ext uri="{FF2B5EF4-FFF2-40B4-BE49-F238E27FC236}">
                  <a16:creationId xmlns:a16="http://schemas.microsoft.com/office/drawing/2014/main" id="{26976212-D8C3-4662-A655-E6A3216BE06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25B5EF61-A5EC-438C-805C-65CA38AB266A}"/>
              </a:ext>
            </a:extLst>
          </p:cNvPr>
          <p:cNvGrpSpPr>
            <a:grpSpLocks/>
          </p:cNvGrpSpPr>
          <p:nvPr/>
        </p:nvGrpSpPr>
        <p:grpSpPr bwMode="auto">
          <a:xfrm>
            <a:off x="3221038" y="4024313"/>
            <a:ext cx="296862" cy="252412"/>
            <a:chOff x="1934025" y="1001650"/>
            <a:chExt cx="415300" cy="355600"/>
          </a:xfrm>
        </p:grpSpPr>
        <p:sp>
          <p:nvSpPr>
            <p:cNvPr id="12327" name="Google Shape;507;p40">
              <a:extLst>
                <a:ext uri="{FF2B5EF4-FFF2-40B4-BE49-F238E27FC236}">
                  <a16:creationId xmlns:a16="http://schemas.microsoft.com/office/drawing/2014/main" id="{3F3BE7CC-1572-4777-A4BD-E2872EC4F3CF}"/>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8" name="Google Shape;508;p40">
              <a:extLst>
                <a:ext uri="{FF2B5EF4-FFF2-40B4-BE49-F238E27FC236}">
                  <a16:creationId xmlns:a16="http://schemas.microsoft.com/office/drawing/2014/main" id="{167F8E9D-AC0A-43B2-9CE2-79E5A2A2D122}"/>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9;p40">
              <a:extLst>
                <a:ext uri="{FF2B5EF4-FFF2-40B4-BE49-F238E27FC236}">
                  <a16:creationId xmlns:a16="http://schemas.microsoft.com/office/drawing/2014/main" id="{4FC04D8A-0FF2-4DC3-98EF-B79AAA927126}"/>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10;p40">
              <a:extLst>
                <a:ext uri="{FF2B5EF4-FFF2-40B4-BE49-F238E27FC236}">
                  <a16:creationId xmlns:a16="http://schemas.microsoft.com/office/drawing/2014/main" id="{15D6BA69-A51F-4A97-8BA4-C6F0F7BFABA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6" name="BlokTextu 58">
            <a:extLst>
              <a:ext uri="{FF2B5EF4-FFF2-40B4-BE49-F238E27FC236}">
                <a16:creationId xmlns:a16="http://schemas.microsoft.com/office/drawing/2014/main" id="{68D361E8-5E70-46DE-BCA3-4AAC8924F121}"/>
              </a:ext>
            </a:extLst>
          </p:cNvPr>
          <p:cNvSpPr txBox="1">
            <a:spLocks noChangeArrowheads="1"/>
          </p:cNvSpPr>
          <p:nvPr/>
        </p:nvSpPr>
        <p:spPr bwMode="auto">
          <a:xfrm>
            <a:off x="387350" y="1332091"/>
            <a:ext cx="4659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000" b="1">
                <a:solidFill>
                  <a:srgbClr val="124057"/>
                </a:solidFill>
                <a:latin typeface="Roboto Slab" pitchFamily="2" charset="0"/>
                <a:ea typeface="Roboto Slab" pitchFamily="2" charset="0"/>
              </a:rPr>
              <a:t>OBSAH</a:t>
            </a:r>
            <a:endParaRPr lang="sk-SK" altLang="sk-SK" sz="2000" b="1">
              <a:latin typeface="Roboto Slab" pitchFamily="2" charset="0"/>
              <a:ea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176AA8FA-9E42-489A-AC8A-BEBDEB9E6259}"/>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Arial" panose="020B0604020202020204" pitchFamily="34"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4BC74DCF-7734-4BB6-90E7-5039F90B6802}"/>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90C5CB3C-8AFC-4372-8AAE-E14FE692E3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CE06B72-09D3-47DE-A7EE-10FAA0C8807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C292AF02-B4DB-4B10-BE05-80017E41C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005D8F20-A860-4FA4-B234-126F3366136A}"/>
              </a:ext>
            </a:extLst>
          </p:cNvPr>
          <p:cNvSpPr txBox="1">
            <a:spLocks noGrp="1"/>
          </p:cNvSpPr>
          <p:nvPr>
            <p:ph type="ctrTitle"/>
          </p:nvPr>
        </p:nvSpPr>
        <p:spPr>
          <a:xfrm>
            <a:off x="3595688" y="1707654"/>
            <a:ext cx="5440808" cy="1160462"/>
          </a:xfrm>
        </p:spPr>
        <p:txBody>
          <a:bodyPr/>
          <a:lstStyle/>
          <a:p>
            <a:pPr algn="ctr">
              <a:spcBef>
                <a:spcPct val="0"/>
              </a:spcBef>
              <a:spcAft>
                <a:spcPct val="0"/>
              </a:spcAft>
            </a:pPr>
            <a:r>
              <a:rPr lang="sk-SK" altLang="sk-SK" b="1" dirty="0">
                <a:solidFill>
                  <a:schemeClr val="tx2">
                    <a:lumMod val="10000"/>
                  </a:schemeClr>
                </a:solidFill>
                <a:latin typeface="Roboto Slab" pitchFamily="2" charset="0"/>
                <a:cs typeface="Arial" panose="020B0604020202020204" pitchFamily="34" charset="0"/>
              </a:rPr>
              <a:t>Formovanie Európskej Únie</a:t>
            </a:r>
          </a:p>
        </p:txBody>
      </p:sp>
      <p:sp>
        <p:nvSpPr>
          <p:cNvPr id="3" name="BlokTextu 2">
            <a:extLst>
              <a:ext uri="{FF2B5EF4-FFF2-40B4-BE49-F238E27FC236}">
                <a16:creationId xmlns:a16="http://schemas.microsoft.com/office/drawing/2014/main" id="{2760E80D-AABD-4186-85FD-F5222A5251FD}"/>
              </a:ext>
            </a:extLst>
          </p:cNvPr>
          <p:cNvSpPr txBox="1"/>
          <p:nvPr/>
        </p:nvSpPr>
        <p:spPr>
          <a:xfrm>
            <a:off x="3595688" y="3502104"/>
            <a:ext cx="5440808" cy="400110"/>
          </a:xfrm>
          <a:prstGeom prst="rect">
            <a:avLst/>
          </a:prstGeom>
          <a:noFill/>
        </p:spPr>
        <p:txBody>
          <a:bodyPr wrap="square" rtlCol="0">
            <a:spAutoFit/>
          </a:bodyPr>
          <a:lstStyle/>
          <a:p>
            <a:pPr algn="ctr"/>
            <a:r>
              <a:rPr lang="sk-SK" sz="2000" dirty="0">
                <a:latin typeface="Weekly Free Light" panose="00000400000000000000" pitchFamily="50" charset="-18"/>
                <a:ea typeface="Roboto Slab" pitchFamily="2" charset="0"/>
                <a:hlinkClick r:id="rId4"/>
              </a:rPr>
              <a:t>Opakovanie</a:t>
            </a:r>
            <a:endParaRPr lang="sk-SK" sz="2000" dirty="0">
              <a:latin typeface="Weekly Free Light" panose="00000400000000000000" pitchFamily="50" charset="-18"/>
              <a:ea typeface="Roboto Slab" pitchFamily="2"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350E4CC9-E858-4AB5-9CA3-0133BF7F51E0}"/>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7411" name="Google Shape;148;p16">
            <a:extLst>
              <a:ext uri="{FF2B5EF4-FFF2-40B4-BE49-F238E27FC236}">
                <a16:creationId xmlns:a16="http://schemas.microsoft.com/office/drawing/2014/main" id="{C5E10ACF-A5C9-46D1-A8C4-C309090BEB5D}"/>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7412" name="Google Shape;149;p16">
            <a:extLst>
              <a:ext uri="{FF2B5EF4-FFF2-40B4-BE49-F238E27FC236}">
                <a16:creationId xmlns:a16="http://schemas.microsoft.com/office/drawing/2014/main" id="{24E64117-7F73-43F9-B189-8ECFCD1C28F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835E345-E328-4912-B668-7F4428DF832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7413" name="Obrázok 2">
            <a:extLst>
              <a:ext uri="{FF2B5EF4-FFF2-40B4-BE49-F238E27FC236}">
                <a16:creationId xmlns:a16="http://schemas.microsoft.com/office/drawing/2014/main" id="{F860B0BB-D0A5-47E6-9182-7566806FA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C007A8E8-06A3-4787-9F97-810C0B51D4E7}"/>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17415" name="Nadpis 1">
            <a:extLst>
              <a:ext uri="{FF2B5EF4-FFF2-40B4-BE49-F238E27FC236}">
                <a16:creationId xmlns:a16="http://schemas.microsoft.com/office/drawing/2014/main" id="{9D96BC71-263D-4656-B568-66F4C5CFAEE4}"/>
              </a:ext>
            </a:extLst>
          </p:cNvPr>
          <p:cNvSpPr txBox="1">
            <a:spLocks noGrp="1"/>
          </p:cNvSpPr>
          <p:nvPr>
            <p:ph type="ctrTitle"/>
          </p:nvPr>
        </p:nvSpPr>
        <p:spPr>
          <a:xfrm>
            <a:off x="3471863" y="1779662"/>
            <a:ext cx="5636641" cy="1080120"/>
          </a:xfrm>
        </p:spPr>
        <p:txBody>
          <a:bodyPr/>
          <a:lstStyle/>
          <a:p>
            <a:pPr algn="ctr" eaLnBrk="1" hangingPunct="1">
              <a:lnSpc>
                <a:spcPct val="83000"/>
              </a:lnSpc>
              <a:buFont typeface="Arial" panose="020B0604020202020204" pitchFamily="34" charset="0"/>
              <a:buNone/>
            </a:pPr>
            <a:r>
              <a:rPr lang="sk-SK" altLang="sk-SK" sz="4800" dirty="0">
                <a:solidFill>
                  <a:srgbClr val="FFFFFF"/>
                </a:solidFill>
                <a:latin typeface="Roboto Slab" pitchFamily="2" charset="0"/>
                <a:ea typeface="Roboto Slab" pitchFamily="2" charset="0"/>
                <a:sym typeface="Nixie One" charset="0"/>
              </a:rPr>
              <a:t>Základné </a:t>
            </a:r>
            <a:r>
              <a:rPr lang="sk-SK" altLang="sk-SK" sz="4800" b="1" dirty="0">
                <a:solidFill>
                  <a:schemeClr val="tx2">
                    <a:lumMod val="10000"/>
                  </a:schemeClr>
                </a:solidFill>
                <a:latin typeface="Roboto Slab" pitchFamily="2" charset="0"/>
                <a:ea typeface="Roboto Slab" pitchFamily="2" charset="0"/>
                <a:sym typeface="Nixie One" charset="0"/>
              </a:rPr>
              <a:t>Európska Únia</a:t>
            </a:r>
            <a:endParaRPr lang="sk-SK" altLang="sk-SK" b="1" dirty="0">
              <a:solidFill>
                <a:schemeClr val="tx2">
                  <a:lumMod val="10000"/>
                </a:schemeClr>
              </a:solidFill>
              <a:latin typeface="Roboto Slab" pitchFamily="2" charset="0"/>
              <a:ea typeface="Roboto Slab" pitchFamily="2" charset="0"/>
              <a:sym typeface="Nixie One"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C8C91E57-687E-4C0E-B726-59026283232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2E5F19B-1D71-4FC8-9F51-84F450ACD21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19459" name="BlokTextu 2">
            <a:extLst>
              <a:ext uri="{FF2B5EF4-FFF2-40B4-BE49-F238E27FC236}">
                <a16:creationId xmlns:a16="http://schemas.microsoft.com/office/drawing/2014/main" id="{A6C59804-BA02-4548-9F84-2CA7F0CE4B61}"/>
              </a:ext>
            </a:extLst>
          </p:cNvPr>
          <p:cNvSpPr txBox="1">
            <a:spLocks noChangeArrowheads="1"/>
          </p:cNvSpPr>
          <p:nvPr/>
        </p:nvSpPr>
        <p:spPr bwMode="auto">
          <a:xfrm>
            <a:off x="539552" y="1307383"/>
            <a:ext cx="7632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buNone/>
            </a:pPr>
            <a:endParaRPr lang="sk-SK" sz="800" dirty="0">
              <a:latin typeface="Roboto Slab" pitchFamily="2" charset="0"/>
              <a:ea typeface="Roboto Slab" pitchFamily="2" charset="0"/>
            </a:endParaRPr>
          </a:p>
          <a:p>
            <a:pPr marL="342900" lvl="0" indent="-342900">
              <a:buFont typeface="+mj-lt"/>
              <a:buAutoNum type="arabicPeriod"/>
            </a:pPr>
            <a:endParaRPr lang="sk-SK" sz="2000" dirty="0">
              <a:latin typeface="Weekly Free Light" panose="00000400000000000000" pitchFamily="50" charset="-18"/>
              <a:ea typeface="Roboto Slab" pitchFamily="2" charset="0"/>
            </a:endParaRPr>
          </a:p>
        </p:txBody>
      </p:sp>
      <p:pic>
        <p:nvPicPr>
          <p:cNvPr id="19480" name="Obrázok 6" descr="Erasmus+ logo EN.jpg">
            <a:extLst>
              <a:ext uri="{FF2B5EF4-FFF2-40B4-BE49-F238E27FC236}">
                <a16:creationId xmlns:a16="http://schemas.microsoft.com/office/drawing/2014/main" id="{5EC1A702-4FB8-4C39-953B-39BC270F7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7780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Google Shape;292;p25">
            <a:extLst>
              <a:ext uri="{FF2B5EF4-FFF2-40B4-BE49-F238E27FC236}">
                <a16:creationId xmlns:a16="http://schemas.microsoft.com/office/drawing/2014/main" id="{DF3E3846-AD1C-4FAD-BB55-790210A2569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sp>
        <p:nvSpPr>
          <p:cNvPr id="2" name="BlokTextu 1">
            <a:extLst>
              <a:ext uri="{FF2B5EF4-FFF2-40B4-BE49-F238E27FC236}">
                <a16:creationId xmlns:a16="http://schemas.microsoft.com/office/drawing/2014/main" id="{5B5CEC45-2F67-4861-8EC6-A5E257BBAF03}"/>
              </a:ext>
            </a:extLst>
          </p:cNvPr>
          <p:cNvSpPr txBox="1"/>
          <p:nvPr/>
        </p:nvSpPr>
        <p:spPr>
          <a:xfrm>
            <a:off x="734405" y="648628"/>
            <a:ext cx="781920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2800" b="1" i="0" u="none" strike="noStrike" kern="1200" cap="none" spc="0" normalizeH="0" baseline="0" noProof="0" dirty="0">
                <a:ln>
                  <a:noFill/>
                </a:ln>
                <a:solidFill>
                  <a:srgbClr val="000000"/>
                </a:solidFill>
                <a:effectLst/>
                <a:uLnTx/>
                <a:uFillTx/>
                <a:latin typeface="Weekly Free Light" panose="00000400000000000000" pitchFamily="50" charset="-18"/>
                <a:ea typeface="Roboto Slab" pitchFamily="2" charset="0"/>
                <a:sym typeface="Arial" panose="020B0604020202020204" pitchFamily="34" charset="0"/>
              </a:rPr>
              <a:t>Symboly Európskej Únie:</a:t>
            </a:r>
          </a:p>
        </p:txBody>
      </p:sp>
      <p:graphicFrame>
        <p:nvGraphicFramePr>
          <p:cNvPr id="3" name="Diagram 2">
            <a:extLst>
              <a:ext uri="{FF2B5EF4-FFF2-40B4-BE49-F238E27FC236}">
                <a16:creationId xmlns:a16="http://schemas.microsoft.com/office/drawing/2014/main" id="{E4A8C848-8EA3-4AC9-8AC2-E7EC5A35A097}"/>
              </a:ext>
            </a:extLst>
          </p:cNvPr>
          <p:cNvGraphicFramePr/>
          <p:nvPr>
            <p:extLst>
              <p:ext uri="{D42A27DB-BD31-4B8C-83A1-F6EECF244321}">
                <p14:modId xmlns:p14="http://schemas.microsoft.com/office/powerpoint/2010/main" val="3350610449"/>
              </p:ext>
            </p:extLst>
          </p:nvPr>
        </p:nvGraphicFramePr>
        <p:xfrm>
          <a:off x="539552" y="1171848"/>
          <a:ext cx="5352256" cy="33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lokTextu 3">
            <a:extLst>
              <a:ext uri="{FF2B5EF4-FFF2-40B4-BE49-F238E27FC236}">
                <a16:creationId xmlns:a16="http://schemas.microsoft.com/office/drawing/2014/main" id="{AFB97CEE-1BC7-413C-BF30-4EBDA171A33E}"/>
              </a:ext>
            </a:extLst>
          </p:cNvPr>
          <p:cNvSpPr txBox="1"/>
          <p:nvPr/>
        </p:nvSpPr>
        <p:spPr>
          <a:xfrm>
            <a:off x="3203848" y="1307382"/>
            <a:ext cx="5940152" cy="3908762"/>
          </a:xfrm>
          <a:prstGeom prst="rect">
            <a:avLst/>
          </a:prstGeom>
          <a:noFill/>
        </p:spPr>
        <p:txBody>
          <a:bodyPr wrap="square" rtlCol="0">
            <a:spAutoFit/>
          </a:bodyPr>
          <a:lstStyle/>
          <a:p>
            <a:endParaRPr lang="sk-SK" sz="2000" dirty="0">
              <a:latin typeface="Weekly Free Light" panose="00000400000000000000" pitchFamily="50" charset="-18"/>
            </a:endParaRPr>
          </a:p>
          <a:p>
            <a:endParaRPr lang="sk-SK" sz="2000" dirty="0">
              <a:latin typeface="Weekly Free Light" panose="00000400000000000000" pitchFamily="50" charset="-18"/>
            </a:endParaRPr>
          </a:p>
          <a:p>
            <a:endParaRPr lang="sk-SK" sz="2000" dirty="0">
              <a:latin typeface="Weekly Free Light" panose="00000400000000000000" pitchFamily="50" charset="-18"/>
            </a:endParaRPr>
          </a:p>
          <a:p>
            <a:r>
              <a:rPr lang="sk-SK" sz="2000" dirty="0">
                <a:latin typeface="Weekly Free Light" panose="00000400000000000000" pitchFamily="50" charset="-18"/>
              </a:rPr>
              <a:t>-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Ludwig van Beethoven – 9 symfónia d mol</a:t>
            </a:r>
          </a:p>
          <a:p>
            <a:endParaRPr lang="sk-SK" sz="2000" dirty="0">
              <a:latin typeface="Weekly Free Light" panose="00000400000000000000" pitchFamily="50" charset="-18"/>
              <a:cs typeface="Times New Roman" panose="02020603050405020304" pitchFamily="18" charset="0"/>
            </a:endParaRPr>
          </a:p>
          <a:p>
            <a:endParaRPr lang="sk-SK" sz="2000" dirty="0">
              <a:latin typeface="Weekly Free Light" panose="00000400000000000000" pitchFamily="50" charset="-18"/>
              <a:cs typeface="Times New Roman" panose="02020603050405020304" pitchFamily="18" charset="0"/>
            </a:endParaRPr>
          </a:p>
          <a:p>
            <a:pPr marL="285750" indent="-285750">
              <a:buFontTx/>
              <a:buChar char="-"/>
            </a:pPr>
            <a:r>
              <a:rPr lang="sk-SK" sz="2000" dirty="0">
                <a:latin typeface="Weekly Free Light" panose="00000400000000000000" pitchFamily="50" charset="-18"/>
              </a:rPr>
              <a:t>,,Zjednotení v rozmanitosti.“</a:t>
            </a:r>
          </a:p>
          <a:p>
            <a:endParaRPr lang="sk-SK" sz="2000" dirty="0">
              <a:latin typeface="Weekly Free Light" panose="00000400000000000000" pitchFamily="50" charset="-18"/>
            </a:endParaRPr>
          </a:p>
          <a:p>
            <a:pPr marL="285750" indent="-285750">
              <a:buFontTx/>
              <a:buChar char="-"/>
            </a:pPr>
            <a:endParaRPr lang="sk-SK" sz="1200" dirty="0">
              <a:latin typeface="Weekly Free Light" panose="00000400000000000000" pitchFamily="50" charset="-18"/>
            </a:endParaRPr>
          </a:p>
          <a:p>
            <a:pPr marL="285750" indent="-285750">
              <a:buFontTx/>
              <a:buChar char="-"/>
            </a:pPr>
            <a:r>
              <a:rPr lang="sk-SK" sz="2000" dirty="0">
                <a:latin typeface="Weekly Free Light" panose="00000400000000000000" pitchFamily="50" charset="-18"/>
              </a:rPr>
              <a:t>9. máj</a:t>
            </a:r>
            <a:endParaRPr lang="sk-SK" sz="800" dirty="0">
              <a:latin typeface="Weekly Free Light" panose="00000400000000000000" pitchFamily="50" charset="-18"/>
            </a:endParaRPr>
          </a:p>
          <a:p>
            <a:endParaRPr lang="sk-SK" sz="800" dirty="0">
              <a:latin typeface="Weekly Free Light" panose="00000400000000000000" pitchFamily="50" charset="-18"/>
            </a:endParaRPr>
          </a:p>
          <a:p>
            <a:endParaRPr lang="sk-SK" sz="800" dirty="0">
              <a:latin typeface="Weekly Free Light" panose="00000400000000000000" pitchFamily="50" charset="-18"/>
            </a:endParaRPr>
          </a:p>
          <a:p>
            <a:endParaRPr lang="sk-SK" sz="800" dirty="0">
              <a:latin typeface="Weekly Free Light" panose="00000400000000000000" pitchFamily="50" charset="-18"/>
            </a:endParaRPr>
          </a:p>
          <a:p>
            <a:endParaRPr lang="sk-SK" sz="800" dirty="0">
              <a:latin typeface="Weekly Free Light" panose="00000400000000000000" pitchFamily="50" charset="-18"/>
            </a:endParaRPr>
          </a:p>
          <a:p>
            <a:endParaRPr lang="sk-SK" sz="800" dirty="0">
              <a:latin typeface="Weekly Free Light" panose="00000400000000000000" pitchFamily="50" charset="-18"/>
            </a:endParaRPr>
          </a:p>
          <a:p>
            <a:r>
              <a:rPr lang="sk-SK" sz="800" dirty="0">
                <a:latin typeface="Weekly Free Light" panose="00000400000000000000" pitchFamily="50" charset="-18"/>
              </a:rPr>
              <a:t>                                                        https://staticcdn.sk/images/photoarchive/sized/700/2015/05/08/Europska-Unia-vlajka.jpg</a:t>
            </a:r>
          </a:p>
        </p:txBody>
      </p:sp>
      <p:pic>
        <p:nvPicPr>
          <p:cNvPr id="5" name="Obrázok 4">
            <a:extLst>
              <a:ext uri="{FF2B5EF4-FFF2-40B4-BE49-F238E27FC236}">
                <a16:creationId xmlns:a16="http://schemas.microsoft.com/office/drawing/2014/main" id="{DAA8BE7D-9FCB-4F01-BCF7-9428291C4908}"/>
              </a:ext>
            </a:extLst>
          </p:cNvPr>
          <p:cNvPicPr>
            <a:picLocks noChangeAspect="1"/>
          </p:cNvPicPr>
          <p:nvPr/>
        </p:nvPicPr>
        <p:blipFill>
          <a:blip r:embed="rId8"/>
          <a:stretch>
            <a:fillRect/>
          </a:stretch>
        </p:blipFill>
        <p:spPr>
          <a:xfrm>
            <a:off x="4860032" y="1083158"/>
            <a:ext cx="1677355" cy="11190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C8C91E57-687E-4C0E-B726-59026283232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2E5F19B-1D71-4FC8-9F51-84F450ACD21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19459" name="BlokTextu 2">
            <a:extLst>
              <a:ext uri="{FF2B5EF4-FFF2-40B4-BE49-F238E27FC236}">
                <a16:creationId xmlns:a16="http://schemas.microsoft.com/office/drawing/2014/main" id="{A6C59804-BA02-4548-9F84-2CA7F0CE4B61}"/>
              </a:ext>
            </a:extLst>
          </p:cNvPr>
          <p:cNvSpPr txBox="1">
            <a:spLocks noChangeArrowheads="1"/>
          </p:cNvSpPr>
          <p:nvPr/>
        </p:nvSpPr>
        <p:spPr bwMode="auto">
          <a:xfrm>
            <a:off x="539552" y="1307383"/>
            <a:ext cx="7632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buNone/>
            </a:pPr>
            <a:endParaRPr lang="sk-SK" sz="800" dirty="0">
              <a:latin typeface="Roboto Slab" pitchFamily="2" charset="0"/>
              <a:ea typeface="Roboto Slab" pitchFamily="2" charset="0"/>
            </a:endParaRPr>
          </a:p>
          <a:p>
            <a:pPr marL="342900" lvl="0" indent="-342900">
              <a:buFont typeface="+mj-lt"/>
              <a:buAutoNum type="arabicPeriod"/>
            </a:pPr>
            <a:endParaRPr lang="sk-SK" sz="2000" dirty="0">
              <a:latin typeface="Weekly Free Light" panose="00000400000000000000" pitchFamily="50" charset="-18"/>
              <a:ea typeface="Roboto Slab" pitchFamily="2" charset="0"/>
            </a:endParaRPr>
          </a:p>
        </p:txBody>
      </p:sp>
      <p:pic>
        <p:nvPicPr>
          <p:cNvPr id="19480" name="Obrázok 6" descr="Erasmus+ logo EN.jpg">
            <a:extLst>
              <a:ext uri="{FF2B5EF4-FFF2-40B4-BE49-F238E27FC236}">
                <a16:creationId xmlns:a16="http://schemas.microsoft.com/office/drawing/2014/main" id="{5EC1A702-4FB8-4C39-953B-39BC270F7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7780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Google Shape;292;p25">
            <a:extLst>
              <a:ext uri="{FF2B5EF4-FFF2-40B4-BE49-F238E27FC236}">
                <a16:creationId xmlns:a16="http://schemas.microsoft.com/office/drawing/2014/main" id="{DF3E3846-AD1C-4FAD-BB55-790210A2569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sp>
        <p:nvSpPr>
          <p:cNvPr id="2" name="BlokTextu 1">
            <a:extLst>
              <a:ext uri="{FF2B5EF4-FFF2-40B4-BE49-F238E27FC236}">
                <a16:creationId xmlns:a16="http://schemas.microsoft.com/office/drawing/2014/main" id="{5B5CEC45-2F67-4861-8EC6-A5E257BBAF03}"/>
              </a:ext>
            </a:extLst>
          </p:cNvPr>
          <p:cNvSpPr txBox="1"/>
          <p:nvPr/>
        </p:nvSpPr>
        <p:spPr>
          <a:xfrm>
            <a:off x="539552" y="648628"/>
            <a:ext cx="828092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2800" b="1" i="0" u="none" strike="noStrike" kern="1200" cap="none" spc="0" normalizeH="0" baseline="0" noProof="0" dirty="0">
                <a:ln>
                  <a:noFill/>
                </a:ln>
                <a:solidFill>
                  <a:srgbClr val="000000"/>
                </a:solidFill>
                <a:effectLst/>
                <a:uLnTx/>
                <a:uFillTx/>
                <a:latin typeface="Weekly Free Light" panose="00000400000000000000" pitchFamily="50" charset="-18"/>
                <a:ea typeface="Roboto Slab" pitchFamily="2" charset="0"/>
                <a:sym typeface="Arial" panose="020B0604020202020204" pitchFamily="34" charset="0"/>
              </a:rPr>
              <a:t>Hodnoty Európskej Únie:</a:t>
            </a:r>
          </a:p>
        </p:txBody>
      </p:sp>
      <p:graphicFrame>
        <p:nvGraphicFramePr>
          <p:cNvPr id="3" name="Diagram 2">
            <a:extLst>
              <a:ext uri="{FF2B5EF4-FFF2-40B4-BE49-F238E27FC236}">
                <a16:creationId xmlns:a16="http://schemas.microsoft.com/office/drawing/2014/main" id="{E4A8C848-8EA3-4AC9-8AC2-E7EC5A35A097}"/>
              </a:ext>
            </a:extLst>
          </p:cNvPr>
          <p:cNvGraphicFramePr/>
          <p:nvPr>
            <p:extLst>
              <p:ext uri="{D42A27DB-BD31-4B8C-83A1-F6EECF244321}">
                <p14:modId xmlns:p14="http://schemas.microsoft.com/office/powerpoint/2010/main" val="3541497956"/>
              </p:ext>
            </p:extLst>
          </p:nvPr>
        </p:nvGraphicFramePr>
        <p:xfrm>
          <a:off x="539552" y="1171848"/>
          <a:ext cx="8280920" cy="33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29695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47;p16">
            <a:extLst>
              <a:ext uri="{FF2B5EF4-FFF2-40B4-BE49-F238E27FC236}">
                <a16:creationId xmlns:a16="http://schemas.microsoft.com/office/drawing/2014/main" id="{F8088FA5-F2BB-4CF8-A4D2-28E533BD5634}"/>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21507" name="Google Shape;148;p16">
            <a:extLst>
              <a:ext uri="{FF2B5EF4-FFF2-40B4-BE49-F238E27FC236}">
                <a16:creationId xmlns:a16="http://schemas.microsoft.com/office/drawing/2014/main" id="{86681C22-E989-49EC-A842-377D55506A4A}"/>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1508" name="Google Shape;149;p16">
            <a:extLst>
              <a:ext uri="{FF2B5EF4-FFF2-40B4-BE49-F238E27FC236}">
                <a16:creationId xmlns:a16="http://schemas.microsoft.com/office/drawing/2014/main" id="{162D9684-2793-45FF-8EA5-97E49ED858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3C7096B-B62D-4F8B-8296-9D495821A0E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21509" name="Obrázok 2">
            <a:extLst>
              <a:ext uri="{FF2B5EF4-FFF2-40B4-BE49-F238E27FC236}">
                <a16:creationId xmlns:a16="http://schemas.microsoft.com/office/drawing/2014/main" id="{6DB00223-5237-43DA-9BD7-839588441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BlokTextu 9">
            <a:extLst>
              <a:ext uri="{FF2B5EF4-FFF2-40B4-BE49-F238E27FC236}">
                <a16:creationId xmlns:a16="http://schemas.microsoft.com/office/drawing/2014/main" id="{296D719F-5FD9-45E6-B123-03FB62BCC3DB}"/>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21511" name="Nadpis 1">
            <a:extLst>
              <a:ext uri="{FF2B5EF4-FFF2-40B4-BE49-F238E27FC236}">
                <a16:creationId xmlns:a16="http://schemas.microsoft.com/office/drawing/2014/main" id="{1F8B90E7-47D3-4C7F-A198-505F16D5870A}"/>
              </a:ext>
            </a:extLst>
          </p:cNvPr>
          <p:cNvSpPr txBox="1">
            <a:spLocks noGrp="1"/>
          </p:cNvSpPr>
          <p:nvPr>
            <p:ph type="ctrTitle"/>
          </p:nvPr>
        </p:nvSpPr>
        <p:spPr>
          <a:xfrm>
            <a:off x="3635375" y="1131589"/>
            <a:ext cx="5401121" cy="2727623"/>
          </a:xfrm>
        </p:spPr>
        <p:txBody>
          <a:bodyPr/>
          <a:lstStyle/>
          <a:p>
            <a:pPr algn="ctr">
              <a:spcBef>
                <a:spcPct val="0"/>
              </a:spcBef>
              <a:spcAft>
                <a:spcPct val="0"/>
              </a:spcAft>
            </a:pPr>
            <a:r>
              <a:rPr lang="sk-SK" altLang="sk-SK" sz="4800" b="1" dirty="0">
                <a:solidFill>
                  <a:schemeClr val="tx2">
                    <a:lumMod val="10000"/>
                  </a:schemeClr>
                </a:solidFill>
                <a:latin typeface="Roboto Slab" pitchFamily="2" charset="0"/>
                <a:ea typeface="Roboto Slab" pitchFamily="2" charset="0"/>
                <a:sym typeface="Nixie One" charset="0"/>
              </a:rPr>
              <a:t>Inštitúcie Európskej Únie</a:t>
            </a:r>
            <a:br>
              <a:rPr lang="sk-SK" altLang="sk-SK" b="1" dirty="0">
                <a:solidFill>
                  <a:schemeClr val="tx2">
                    <a:lumMod val="10000"/>
                  </a:schemeClr>
                </a:solidFill>
                <a:latin typeface="Roboto Slab" pitchFamily="2" charset="0"/>
                <a:ea typeface="Roboto Slab" pitchFamily="2" charset="0"/>
                <a:sym typeface="Nixie One" charset="0"/>
              </a:rPr>
            </a:br>
            <a:endParaRPr lang="sk-SK" altLang="sk-SK" b="1" dirty="0">
              <a:solidFill>
                <a:schemeClr val="tx2">
                  <a:lumMod val="10000"/>
                </a:schemeClr>
              </a:solidFill>
              <a:latin typeface="Roboto Slab" pitchFamily="2" charset="0"/>
              <a:cs typeface="Arial" panose="020B0604020202020204" pitchFamily="34" charset="0"/>
            </a:endParaRPr>
          </a:p>
        </p:txBody>
      </p:sp>
      <p:sp>
        <p:nvSpPr>
          <p:cNvPr id="8" name="Podnadpis 3">
            <a:extLst>
              <a:ext uri="{FF2B5EF4-FFF2-40B4-BE49-F238E27FC236}">
                <a16:creationId xmlns:a16="http://schemas.microsoft.com/office/drawing/2014/main" id="{7D7D4F4C-0188-4531-90F0-4E446D907D87}"/>
              </a:ext>
            </a:extLst>
          </p:cNvPr>
          <p:cNvSpPr txBox="1">
            <a:spLocks/>
          </p:cNvSpPr>
          <p:nvPr/>
        </p:nvSpPr>
        <p:spPr bwMode="auto">
          <a:xfrm>
            <a:off x="4113213" y="3983038"/>
            <a:ext cx="4505325" cy="784225"/>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342900" lvl="0" indent="-3429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1pPr>
            <a:lvl2pPr marL="742950" lvl="1" indent="-28575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2pPr>
            <a:lvl3pPr marL="1143000" lvl="2" indent="-2286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3pPr>
            <a:lvl4pPr marL="1600200" lvl="3"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4pPr>
            <a:lvl5pPr marL="2057400" lvl="4"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6pPr>
            <a:lvl7pPr marR="0" lvl="6"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7pPr>
            <a:lvl8pPr marR="0" lvl="7"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8pPr>
            <a:lvl9pPr marR="0" lvl="8"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9pPr>
          </a:lstStyle>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029E5817-926D-402D-BC02-C7B922343DE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D05535-0A39-4260-8BC1-A4D0C913E6C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23555" name="BlokTextu 2">
            <a:extLst>
              <a:ext uri="{FF2B5EF4-FFF2-40B4-BE49-F238E27FC236}">
                <a16:creationId xmlns:a16="http://schemas.microsoft.com/office/drawing/2014/main" id="{28612B0B-E3FB-46CD-8868-5EEC7304B914}"/>
              </a:ext>
            </a:extLst>
          </p:cNvPr>
          <p:cNvSpPr txBox="1">
            <a:spLocks noChangeArrowheads="1"/>
          </p:cNvSpPr>
          <p:nvPr/>
        </p:nvSpPr>
        <p:spPr bwMode="auto">
          <a:xfrm>
            <a:off x="1042988" y="700088"/>
            <a:ext cx="734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ClrTx/>
              <a:buFontTx/>
              <a:buNone/>
            </a:pPr>
            <a:br>
              <a:rPr lang="sk-SK" altLang="sk-SK" dirty="0"/>
            </a:br>
            <a:endParaRPr lang="sk-SK" altLang="sk-SK" dirty="0"/>
          </a:p>
        </p:txBody>
      </p:sp>
      <p:pic>
        <p:nvPicPr>
          <p:cNvPr id="23604" name="Obrázok 6" descr="Erasmus+ logo EN.jpg">
            <a:extLst>
              <a:ext uri="{FF2B5EF4-FFF2-40B4-BE49-F238E27FC236}">
                <a16:creationId xmlns:a16="http://schemas.microsoft.com/office/drawing/2014/main" id="{E2355C93-1A7A-4FD3-9523-02D4B950B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ok 10">
            <a:extLst>
              <a:ext uri="{FF2B5EF4-FFF2-40B4-BE49-F238E27FC236}">
                <a16:creationId xmlns:a16="http://schemas.microsoft.com/office/drawing/2014/main" id="{4339FF0A-D77C-41A9-9724-EE787AA65BAE}"/>
              </a:ext>
            </a:extLst>
          </p:cNvPr>
          <p:cNvPicPr>
            <a:picLocks noChangeAspect="1"/>
          </p:cNvPicPr>
          <p:nvPr/>
        </p:nvPicPr>
        <p:blipFill>
          <a:blip r:embed="rId3"/>
          <a:stretch>
            <a:fillRect/>
          </a:stretch>
        </p:blipFill>
        <p:spPr>
          <a:xfrm>
            <a:off x="395536" y="4858069"/>
            <a:ext cx="2139881" cy="274344"/>
          </a:xfrm>
          <a:prstGeom prst="rect">
            <a:avLst/>
          </a:prstGeom>
        </p:spPr>
      </p:pic>
      <p:graphicFrame>
        <p:nvGraphicFramePr>
          <p:cNvPr id="2" name="Diagram 1">
            <a:extLst>
              <a:ext uri="{FF2B5EF4-FFF2-40B4-BE49-F238E27FC236}">
                <a16:creationId xmlns:a16="http://schemas.microsoft.com/office/drawing/2014/main" id="{E862D94D-22C7-4B81-B176-0574CC8DAAD8}"/>
              </a:ext>
            </a:extLst>
          </p:cNvPr>
          <p:cNvGraphicFramePr/>
          <p:nvPr>
            <p:extLst>
              <p:ext uri="{D42A27DB-BD31-4B8C-83A1-F6EECF244321}">
                <p14:modId xmlns:p14="http://schemas.microsoft.com/office/powerpoint/2010/main" val="2098543812"/>
              </p:ext>
            </p:extLst>
          </p:nvPr>
        </p:nvGraphicFramePr>
        <p:xfrm>
          <a:off x="873390" y="571500"/>
          <a:ext cx="7684558" cy="411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BlokTextu 8">
            <a:extLst>
              <a:ext uri="{FF2B5EF4-FFF2-40B4-BE49-F238E27FC236}">
                <a16:creationId xmlns:a16="http://schemas.microsoft.com/office/drawing/2014/main" id="{B50D8E3F-B90B-46E5-B2CD-50EB87F0C4AE}"/>
              </a:ext>
            </a:extLst>
          </p:cNvPr>
          <p:cNvSpPr txBox="1"/>
          <p:nvPr/>
        </p:nvSpPr>
        <p:spPr>
          <a:xfrm>
            <a:off x="3635896" y="4688792"/>
            <a:ext cx="5184576" cy="338554"/>
          </a:xfrm>
          <a:prstGeom prst="rect">
            <a:avLst/>
          </a:prstGeom>
          <a:noFill/>
        </p:spPr>
        <p:txBody>
          <a:bodyPr wrap="square">
            <a:spAutoFit/>
          </a:bodyPr>
          <a:lstStyle/>
          <a:p>
            <a:r>
              <a:rPr lang="sk-SK" sz="800" dirty="0">
                <a:solidFill>
                  <a:schemeClr val="tx2">
                    <a:lumMod val="10000"/>
                  </a:schemeClr>
                </a:solidFill>
                <a:latin typeface="Weekly Free Light" panose="00000400000000000000" pitchFamily="50" charset="-18"/>
              </a:rPr>
              <a:t>https://europa.eu/european-union/sites/default/files/contact_detail_logos/eu_parliament.jpg</a:t>
            </a:r>
          </a:p>
          <a:p>
            <a:r>
              <a:rPr lang="sk-SK" sz="800" dirty="0">
                <a:latin typeface="Weekly Free Light" panose="00000400000000000000" pitchFamily="50" charset="-18"/>
              </a:rPr>
              <a:t>https://europa.eu/european-union/sites/default/files/contact_detail_logos/european_council.jpg</a:t>
            </a: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678</Words>
  <Application>Microsoft Office PowerPoint</Application>
  <PresentationFormat>Prezentácia na obrazovke (16:9)</PresentationFormat>
  <Paragraphs>137</Paragraphs>
  <Slides>16</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16</vt:i4>
      </vt:variant>
    </vt:vector>
  </HeadingPairs>
  <TitlesOfParts>
    <vt:vector size="24" baseType="lpstr">
      <vt:lpstr>Roboto Slab</vt:lpstr>
      <vt:lpstr>Weekly Free Light</vt:lpstr>
      <vt:lpstr>Arial</vt:lpstr>
      <vt:lpstr>Calibri</vt:lpstr>
      <vt:lpstr>Wingdings</vt:lpstr>
      <vt:lpstr>Nixie One</vt:lpstr>
      <vt:lpstr>Impact</vt:lpstr>
      <vt:lpstr>Warwick template</vt:lpstr>
      <vt:lpstr>Digi Škola Občianska náuka Inštitúcie Európskej Únie</vt:lpstr>
      <vt:lpstr>Prezentácia programu PowerPoint</vt:lpstr>
      <vt:lpstr>Prezentácia programu PowerPoint</vt:lpstr>
      <vt:lpstr>Formovanie Európskej Únie</vt:lpstr>
      <vt:lpstr>Základné Európska Únia</vt:lpstr>
      <vt:lpstr>Prezentácia programu PowerPoint</vt:lpstr>
      <vt:lpstr>Prezentácia programu PowerPoint</vt:lpstr>
      <vt:lpstr>Inštitúcie Európskej Únie </vt:lpstr>
      <vt:lpstr>Prezentácia programu PowerPoint</vt:lpstr>
      <vt:lpstr>Prezentácia programu PowerPoint</vt:lpstr>
      <vt:lpstr>Prezentácia programu PowerPoint</vt:lpstr>
      <vt:lpstr>Prezentácia programu PowerPoint</vt:lpstr>
      <vt:lpstr>Vzdelávacie materiály</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Ľuboslava Hrešková</cp:lastModifiedBy>
  <cp:revision>84</cp:revision>
  <dcterms:modified xsi:type="dcterms:W3CDTF">2021-10-17T17:31:59Z</dcterms:modified>
</cp:coreProperties>
</file>