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Lst>
  <p:sldSz cy="5143500" cx="9144000"/>
  <p:notesSz cx="6858000" cy="9144000"/>
  <p:embeddedFontLst>
    <p:embeddedFont>
      <p:font typeface="Roboto Slab"/>
      <p:regular r:id="rId31"/>
      <p:bold r:id="rId32"/>
    </p:embeddedFont>
    <p:embeddedFont>
      <p:font typeface="Nixie One"/>
      <p:regular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34" roundtripDataSignature="AMtx7miTLo6OR+CZzm2GQE09N5aGI8Vz+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0.xml"/><Relationship Id="rId22" Type="http://schemas.openxmlformats.org/officeDocument/2006/relationships/slide" Target="slides/slide12.xml"/><Relationship Id="rId21" Type="http://schemas.openxmlformats.org/officeDocument/2006/relationships/slide" Target="slides/slide11.xml"/><Relationship Id="rId24" Type="http://schemas.openxmlformats.org/officeDocument/2006/relationships/slide" Target="slides/slide14.xml"/><Relationship Id="rId23" Type="http://schemas.openxmlformats.org/officeDocument/2006/relationships/slide" Target="slides/slide13.xml"/><Relationship Id="rId1" Type="http://schemas.openxmlformats.org/officeDocument/2006/relationships/theme" Target="theme/theme5.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slide" Target="slides/slide16.xml"/><Relationship Id="rId25" Type="http://schemas.openxmlformats.org/officeDocument/2006/relationships/slide" Target="slides/slide15.xml"/><Relationship Id="rId28" Type="http://schemas.openxmlformats.org/officeDocument/2006/relationships/slide" Target="slides/slide18.xml"/><Relationship Id="rId27" Type="http://schemas.openxmlformats.org/officeDocument/2006/relationships/slide" Target="slides/slide17.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19.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font" Target="fonts/RobotoSlab-regular.fntdata"/><Relationship Id="rId30" Type="http://schemas.openxmlformats.org/officeDocument/2006/relationships/slide" Target="slides/slide20.xml"/><Relationship Id="rId11" Type="http://schemas.openxmlformats.org/officeDocument/2006/relationships/slide" Target="slides/slide1.xml"/><Relationship Id="rId33" Type="http://schemas.openxmlformats.org/officeDocument/2006/relationships/font" Target="fonts/NixieOne-regular.fntdata"/><Relationship Id="rId10" Type="http://schemas.openxmlformats.org/officeDocument/2006/relationships/notesMaster" Target="notesMasters/notesMaster1.xml"/><Relationship Id="rId32" Type="http://schemas.openxmlformats.org/officeDocument/2006/relationships/font" Target="fonts/RobotoSlab-bold.fntdata"/><Relationship Id="rId13" Type="http://schemas.openxmlformats.org/officeDocument/2006/relationships/slide" Target="slides/slide3.xml"/><Relationship Id="rId12" Type="http://schemas.openxmlformats.org/officeDocument/2006/relationships/slide" Target="slides/slide2.xml"/><Relationship Id="rId34" Type="http://customschemas.google.com/relationships/presentationmetadata" Target="metadata"/><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19" Type="http://schemas.openxmlformats.org/officeDocument/2006/relationships/slide" Target="slides/slide9.xml"/><Relationship Id="rId18"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7" name="Google Shape;7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3" name="Google Shape;223;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47" name="Google Shape;347;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56" name="Google Shape;356;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117de02cdda_0_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73" name="Google Shape;373;g117de02cdda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3" name="Google Shape;9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117de02cdda_0_4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82" name="Google Shape;382;g117de02cdda_0_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2" name="Google Shape;10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1" name="Google Shape;13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20"/>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2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26"/>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26"/>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2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28"/>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28"/>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2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73" name="Shape 73"/>
        <p:cNvGrpSpPr/>
        <p:nvPr/>
      </p:nvGrpSpPr>
      <p:grpSpPr>
        <a:xfrm>
          <a:off x="0" y="0"/>
          <a:ext cx="0" cy="0"/>
          <a:chOff x="0" y="0"/>
          <a:chExt cx="0" cy="0"/>
        </a:xfrm>
      </p:grpSpPr>
      <p:sp>
        <p:nvSpPr>
          <p:cNvPr id="74" name="Google Shape;74;g117de02cdda_0_38"/>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7.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1.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2.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4.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9"/>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9"/>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9"/>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9"/>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21"/>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21"/>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21"/>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21"/>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21"/>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2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2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23"/>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23"/>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23"/>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23"/>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23"/>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2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2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25"/>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25"/>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25"/>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25"/>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25"/>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2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2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2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7"/>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27"/>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27"/>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27"/>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27"/>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27"/>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2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2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2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g117de02cdda_0_29"/>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117de02cdda_0_29"/>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117de02cdda_0_29"/>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117de02cdda_0_29"/>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g117de02cdda_0_29"/>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g117de02cdda_0_29"/>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g117de02cdda_0_29"/>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2" name="Google Shape;72;g117de02cdda_0_29"/>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s://learnenglish.britishcouncil.org/english-grammar-reference/the-verb-be" TargetMode="External"/><Relationship Id="rId4" Type="http://schemas.openxmlformats.org/officeDocument/2006/relationships/hyperlink" Target="https://learnenglish.britishcouncil.org/english-grammar-reference/ing-forms" TargetMode="External"/><Relationship Id="rId5" Type="http://schemas.openxmlformats.org/officeDocument/2006/relationships/hyperlink" Target="https://learnenglish.britishcouncil.org/english-grammar-reference/ing-forms" TargetMode="External"/><Relationship Id="rId6"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 Id="rId3" Type="http://schemas.openxmlformats.org/officeDocument/2006/relationships/hyperlink" Target="https://wordwall.net/resource/17581246" TargetMode="External"/><Relationship Id="rId4" Type="http://schemas.openxmlformats.org/officeDocument/2006/relationships/image" Target="../media/image5.jpg"/><Relationship Id="rId5" Type="http://schemas.openxmlformats.org/officeDocument/2006/relationships/hyperlink" Target="https://www.liveworksheets.com/nx2485635x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6.jpg"/><Relationship Id="rId4" Type="http://schemas.openxmlformats.org/officeDocument/2006/relationships/hyperlink" Target="https://www.liveworksheets.com/" TargetMode="External"/><Relationship Id="rId5" Type="http://schemas.openxmlformats.org/officeDocument/2006/relationships/hyperlink" Target="https://wordwall.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
          <p:cNvSpPr txBox="1"/>
          <p:nvPr>
            <p:ph type="ctrTitle"/>
          </p:nvPr>
        </p:nvSpPr>
        <p:spPr>
          <a:xfrm>
            <a:off x="323850" y="2281237"/>
            <a:ext cx="6765925" cy="186531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Nixie One"/>
                <a:ea typeface="Nixie One"/>
                <a:cs typeface="Nixie One"/>
                <a:sym typeface="Nixie One"/>
              </a:rPr>
              <a:t>Present Simple and</a:t>
            </a:r>
            <a:br>
              <a:rPr b="1" i="0" lang="en-US" sz="4800" u="none">
                <a:solidFill>
                  <a:srgbClr val="FFFFFF"/>
                </a:solidFill>
                <a:latin typeface="Nixie One"/>
                <a:ea typeface="Nixie One"/>
                <a:cs typeface="Nixie One"/>
                <a:sym typeface="Nixie One"/>
              </a:rPr>
            </a:br>
            <a:r>
              <a:rPr b="1" i="0" lang="en-US" sz="4800" u="none">
                <a:solidFill>
                  <a:srgbClr val="FFFFFF"/>
                </a:solidFill>
                <a:latin typeface="Nixie One"/>
                <a:ea typeface="Nixie One"/>
                <a:cs typeface="Nixie One"/>
                <a:sym typeface="Nixie One"/>
              </a:rPr>
              <a:t>Present Continuous</a:t>
            </a:r>
            <a:endParaRPr/>
          </a:p>
        </p:txBody>
      </p:sp>
      <p:grpSp>
        <p:nvGrpSpPr>
          <p:cNvPr id="80" name="Google Shape;80;p1"/>
          <p:cNvGrpSpPr/>
          <p:nvPr/>
        </p:nvGrpSpPr>
        <p:grpSpPr>
          <a:xfrm>
            <a:off x="752475" y="1030287"/>
            <a:ext cx="965200" cy="1011237"/>
            <a:chOff x="5961125" y="1623900"/>
            <a:chExt cx="427450" cy="448175"/>
          </a:xfrm>
        </p:grpSpPr>
        <p:sp>
          <p:nvSpPr>
            <p:cNvPr id="81" name="Google Shape;81;p1"/>
            <p:cNvSpPr/>
            <p:nvPr/>
          </p:nvSpPr>
          <p:spPr>
            <a:xfrm>
              <a:off x="5961125" y="1678700"/>
              <a:ext cx="376925" cy="376925"/>
            </a:xfrm>
            <a:custGeom>
              <a:rect b="b" l="l" r="r" t="t"/>
              <a:pathLst>
                <a:path extrusionOk="0" fill="none" h="15077" w="15077">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2" name="Google Shape;82;p1"/>
            <p:cNvSpPr/>
            <p:nvPr/>
          </p:nvSpPr>
          <p:spPr>
            <a:xfrm>
              <a:off x="6009825" y="1727425"/>
              <a:ext cx="279500" cy="279500"/>
            </a:xfrm>
            <a:custGeom>
              <a:rect b="b" l="l" r="r" t="t"/>
              <a:pathLst>
                <a:path extrusionOk="0" fill="none" h="11180" w="1118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3" name="Google Shape;83;p1"/>
            <p:cNvSpPr/>
            <p:nvPr/>
          </p:nvSpPr>
          <p:spPr>
            <a:xfrm>
              <a:off x="6107250" y="1824850"/>
              <a:ext cx="84650" cy="84650"/>
            </a:xfrm>
            <a:custGeom>
              <a:rect b="b" l="l" r="r" t="t"/>
              <a:pathLst>
                <a:path extrusionOk="0" fill="none" h="3386" w="3386">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4" name="Google Shape;84;p1"/>
            <p:cNvSpPr/>
            <p:nvPr/>
          </p:nvSpPr>
          <p:spPr>
            <a:xfrm>
              <a:off x="6058550" y="1776125"/>
              <a:ext cx="182075" cy="182075"/>
            </a:xfrm>
            <a:custGeom>
              <a:rect b="b" l="l" r="r" t="t"/>
              <a:pathLst>
                <a:path extrusionOk="0" fill="none" h="7283" w="7283">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5" name="Google Shape;85;p1"/>
            <p:cNvSpPr/>
            <p:nvPr/>
          </p:nvSpPr>
          <p:spPr>
            <a:xfrm>
              <a:off x="5971475" y="2001400"/>
              <a:ext cx="74925" cy="70675"/>
            </a:xfrm>
            <a:custGeom>
              <a:rect b="b" l="l" r="r" t="t"/>
              <a:pathLst>
                <a:path extrusionOk="0" fill="none" h="2827" w="2997">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6" name="Google Shape;86;p1"/>
            <p:cNvSpPr/>
            <p:nvPr/>
          </p:nvSpPr>
          <p:spPr>
            <a:xfrm>
              <a:off x="6253375" y="2001400"/>
              <a:ext cx="74325" cy="70675"/>
            </a:xfrm>
            <a:custGeom>
              <a:rect b="b" l="l" r="r" t="t"/>
              <a:pathLst>
                <a:path extrusionOk="0" fill="none" h="2827" w="2973">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7" name="Google Shape;87;p1"/>
            <p:cNvSpPr/>
            <p:nvPr/>
          </p:nvSpPr>
          <p:spPr>
            <a:xfrm>
              <a:off x="6137700" y="1623900"/>
              <a:ext cx="250875" cy="255150"/>
            </a:xfrm>
            <a:custGeom>
              <a:rect b="b" l="l" r="r" t="t"/>
              <a:pathLst>
                <a:path extrusionOk="0" fill="none" h="10206" w="10035">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pic>
        <p:nvPicPr>
          <p:cNvPr descr="Erasmus+ logo EN.jpg" id="88" name="Google Shape;88;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89" name="Google Shape;89;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90" name="Google Shape;90;p1"/>
          <p:cNvSpPr txBox="1"/>
          <p:nvPr/>
        </p:nvSpPr>
        <p:spPr>
          <a:xfrm>
            <a:off x="428625" y="4643437"/>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0"/>
          <p:cNvSpPr txBox="1"/>
          <p:nvPr>
            <p:ph type="ctrTitle"/>
          </p:nvPr>
        </p:nvSpPr>
        <p:spPr>
          <a:xfrm>
            <a:off x="3635375" y="3076575"/>
            <a:ext cx="5294312" cy="153035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Present Continuous</a:t>
            </a:r>
            <a:endParaRPr/>
          </a:p>
        </p:txBody>
      </p:sp>
      <p:sp>
        <p:nvSpPr>
          <p:cNvPr id="226" name="Google Shape;226;p10"/>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227" name="Google Shape;227;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28" name="Google Shape;228;p10"/>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29" name="Google Shape;229;p10"/>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35" name="Google Shape;235;p11"/>
          <p:cNvSpPr txBox="1"/>
          <p:nvPr/>
        </p:nvSpPr>
        <p:spPr>
          <a:xfrm>
            <a:off x="1042987" y="1657350"/>
            <a:ext cx="7704137" cy="2908300"/>
          </a:xfrm>
          <a:prstGeom prst="rect">
            <a:avLst/>
          </a:prstGeom>
          <a:noFill/>
          <a:ln>
            <a:noFill/>
          </a:ln>
        </p:spPr>
        <p:txBody>
          <a:bodyPr anchorCtr="0" anchor="ctr" bIns="0" lIns="0" spcFirstLastPara="1" rIns="0" wrap="square" tIns="0">
            <a:spAutoFit/>
          </a:bodyPr>
          <a:lstStyle/>
          <a:p>
            <a:pPr indent="0" lvl="0" marL="0" marR="0" rtl="0" algn="l">
              <a:lnSpc>
                <a:spcPct val="15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We use the present continuous to talk about:</a:t>
            </a:r>
            <a:endParaRPr/>
          </a:p>
          <a:p>
            <a:pPr indent="-114300" lvl="1" marL="457200" marR="0" rtl="0" algn="l">
              <a:lnSpc>
                <a:spcPct val="150000"/>
              </a:lnSpc>
              <a:spcBef>
                <a:spcPts val="0"/>
              </a:spcBef>
              <a:spcAft>
                <a:spcPts val="0"/>
              </a:spcAft>
              <a:buClr>
                <a:schemeClr val="dk1"/>
              </a:buClr>
              <a:buSzPts val="1800"/>
              <a:buFont typeface="Nixie One"/>
              <a:buChar char="•"/>
            </a:pPr>
            <a:r>
              <a:rPr b="1" i="0" lang="en-US" sz="1800" u="none" cap="none" strike="noStrike">
                <a:solidFill>
                  <a:schemeClr val="dk1"/>
                </a:solidFill>
                <a:latin typeface="Nixie One"/>
                <a:ea typeface="Nixie One"/>
                <a:cs typeface="Nixie One"/>
                <a:sym typeface="Nixie One"/>
              </a:rPr>
              <a:t>activities at the moment of speaking</a:t>
            </a:r>
            <a:r>
              <a:rPr b="0" i="0" lang="en-US" sz="1800" u="none" cap="none" strike="noStrike">
                <a:solidFill>
                  <a:schemeClr val="dk1"/>
                </a:solidFill>
                <a:latin typeface="Nixie One"/>
                <a:ea typeface="Nixie One"/>
                <a:cs typeface="Nixie One"/>
                <a:sym typeface="Nixie One"/>
              </a:rPr>
              <a:t>:</a:t>
            </a:r>
            <a:endParaRPr/>
          </a:p>
          <a:p>
            <a:pPr indent="0" lvl="2" marL="914400" marR="0" rtl="0" algn="l">
              <a:lnSpc>
                <a:spcPct val="150000"/>
              </a:lnSpc>
              <a:spcBef>
                <a:spcPts val="0"/>
              </a:spcBef>
              <a:spcAft>
                <a:spcPts val="0"/>
              </a:spcAft>
              <a:buClr>
                <a:schemeClr val="dk1"/>
              </a:buClr>
              <a:buSzPts val="1800"/>
              <a:buFont typeface="Nixie One"/>
              <a:buNone/>
            </a:pPr>
            <a:r>
              <a:rPr b="0" i="1" lang="en-US" sz="1800" u="none" cap="none" strike="noStrike">
                <a:solidFill>
                  <a:schemeClr val="dk1"/>
                </a:solidFill>
                <a:latin typeface="Nixie One"/>
                <a:ea typeface="Nixie One"/>
                <a:cs typeface="Nixie One"/>
                <a:sym typeface="Nixie One"/>
              </a:rPr>
              <a:t>I</a:t>
            </a:r>
            <a:r>
              <a:rPr b="1" i="1" lang="en-US" sz="1800" u="none" cap="none" strike="noStrike">
                <a:solidFill>
                  <a:schemeClr val="dk1"/>
                </a:solidFill>
                <a:latin typeface="Nixie One"/>
                <a:ea typeface="Nixie One"/>
                <a:cs typeface="Nixie One"/>
                <a:sym typeface="Nixie One"/>
              </a:rPr>
              <a:t>'m</a:t>
            </a:r>
            <a:r>
              <a:rPr b="0" i="1" lang="en-US" sz="1800" u="none" cap="none" strike="noStrike">
                <a:solidFill>
                  <a:schemeClr val="dk1"/>
                </a:solidFill>
                <a:latin typeface="Nixie One"/>
                <a:ea typeface="Nixie One"/>
                <a:cs typeface="Nixie One"/>
                <a:sym typeface="Nixie One"/>
              </a:rPr>
              <a:t> just </a:t>
            </a:r>
            <a:r>
              <a:rPr b="1" i="1" lang="en-US" sz="1800" u="none" cap="none" strike="noStrike">
                <a:solidFill>
                  <a:schemeClr val="dk1"/>
                </a:solidFill>
                <a:latin typeface="Nixie One"/>
                <a:ea typeface="Nixie One"/>
                <a:cs typeface="Nixie One"/>
                <a:sym typeface="Nixie One"/>
              </a:rPr>
              <a:t>leaving</a:t>
            </a:r>
            <a:r>
              <a:rPr b="0" i="1" lang="en-US" sz="1800" u="none" cap="none" strike="noStrike">
                <a:solidFill>
                  <a:schemeClr val="dk1"/>
                </a:solidFill>
                <a:latin typeface="Nixie One"/>
                <a:ea typeface="Nixie One"/>
                <a:cs typeface="Nixie One"/>
                <a:sym typeface="Nixie One"/>
              </a:rPr>
              <a:t> work. I'll be home in an hour.</a:t>
            </a:r>
            <a:br>
              <a:rPr b="0" i="1" lang="en-US" sz="1800" u="none" cap="none" strike="noStrike">
                <a:solidFill>
                  <a:schemeClr val="dk1"/>
                </a:solidFill>
                <a:latin typeface="Nixie One"/>
                <a:ea typeface="Nixie One"/>
                <a:cs typeface="Nixie One"/>
                <a:sym typeface="Nixie One"/>
              </a:rPr>
            </a:br>
            <a:r>
              <a:rPr b="0" i="1" lang="en-US" sz="1800" u="none" cap="none" strike="noStrike">
                <a:solidFill>
                  <a:schemeClr val="dk1"/>
                </a:solidFill>
                <a:latin typeface="Nixie One"/>
                <a:ea typeface="Nixie One"/>
                <a:cs typeface="Nixie One"/>
                <a:sym typeface="Nixie One"/>
              </a:rPr>
              <a:t>Please be quiet. The children </a:t>
            </a:r>
            <a:r>
              <a:rPr b="1" i="1" lang="en-US" sz="1800" u="none" cap="none" strike="noStrike">
                <a:solidFill>
                  <a:schemeClr val="dk1"/>
                </a:solidFill>
                <a:latin typeface="Nixie One"/>
                <a:ea typeface="Nixie One"/>
                <a:cs typeface="Nixie One"/>
                <a:sym typeface="Nixie One"/>
              </a:rPr>
              <a:t>are sleeping</a:t>
            </a:r>
            <a:r>
              <a:rPr b="0" i="1" lang="en-US" sz="1800" u="none" cap="none" strike="noStrike">
                <a:solidFill>
                  <a:schemeClr val="dk1"/>
                </a:solidFill>
                <a:latin typeface="Nixie One"/>
                <a:ea typeface="Nixie One"/>
                <a:cs typeface="Nixie One"/>
                <a:sym typeface="Nixie One"/>
              </a:rPr>
              <a:t>.</a:t>
            </a:r>
            <a:endParaRPr/>
          </a:p>
          <a:p>
            <a:pPr indent="-114300" lvl="1" marL="457200" marR="0" rtl="0" algn="l">
              <a:lnSpc>
                <a:spcPct val="150000"/>
              </a:lnSpc>
              <a:spcBef>
                <a:spcPts val="0"/>
              </a:spcBef>
              <a:spcAft>
                <a:spcPts val="0"/>
              </a:spcAft>
              <a:buClr>
                <a:schemeClr val="dk1"/>
              </a:buClr>
              <a:buSzPts val="1800"/>
              <a:buFont typeface="Nixie One"/>
              <a:buChar char="•"/>
            </a:pPr>
            <a:r>
              <a:rPr b="1" i="0" lang="en-US" sz="1800" u="none" cap="none" strike="noStrike">
                <a:solidFill>
                  <a:schemeClr val="dk1"/>
                </a:solidFill>
                <a:latin typeface="Nixie One"/>
                <a:ea typeface="Nixie One"/>
                <a:cs typeface="Nixie One"/>
                <a:sym typeface="Nixie One"/>
              </a:rPr>
              <a:t>future plans or arrangements:</a:t>
            </a:r>
            <a:endParaRPr b="0" i="0" sz="1800" u="none" cap="none" strike="noStrike">
              <a:solidFill>
                <a:schemeClr val="dk1"/>
              </a:solidFill>
              <a:latin typeface="Nixie One"/>
              <a:ea typeface="Nixie One"/>
              <a:cs typeface="Nixie One"/>
              <a:sym typeface="Nixie One"/>
            </a:endParaRPr>
          </a:p>
          <a:p>
            <a:pPr indent="0" lvl="2" marL="914400" marR="0" rtl="0" algn="l">
              <a:lnSpc>
                <a:spcPct val="150000"/>
              </a:lnSpc>
              <a:spcBef>
                <a:spcPts val="0"/>
              </a:spcBef>
              <a:spcAft>
                <a:spcPts val="0"/>
              </a:spcAft>
              <a:buClr>
                <a:schemeClr val="dk1"/>
              </a:buClr>
              <a:buSzPts val="1800"/>
              <a:buFont typeface="Nixie One"/>
              <a:buNone/>
            </a:pPr>
            <a:r>
              <a:rPr b="0" i="1" lang="en-US" sz="1800" u="none" cap="none" strike="noStrike">
                <a:solidFill>
                  <a:schemeClr val="dk1"/>
                </a:solidFill>
                <a:latin typeface="Nixie One"/>
                <a:ea typeface="Nixie One"/>
                <a:cs typeface="Nixie One"/>
                <a:sym typeface="Nixie One"/>
              </a:rPr>
              <a:t>Mary </a:t>
            </a:r>
            <a:r>
              <a:rPr b="1" i="1" lang="en-US" sz="1800" u="none" cap="none" strike="noStrike">
                <a:solidFill>
                  <a:schemeClr val="dk1"/>
                </a:solidFill>
                <a:latin typeface="Nixie One"/>
                <a:ea typeface="Nixie One"/>
                <a:cs typeface="Nixie One"/>
                <a:sym typeface="Nixie One"/>
              </a:rPr>
              <a:t>is going</a:t>
            </a:r>
            <a:r>
              <a:rPr b="0" i="1" lang="en-US" sz="1800" u="none" cap="none" strike="noStrike">
                <a:solidFill>
                  <a:schemeClr val="dk1"/>
                </a:solidFill>
                <a:latin typeface="Nixie One"/>
                <a:ea typeface="Nixie One"/>
                <a:cs typeface="Nixie One"/>
                <a:sym typeface="Nixie One"/>
              </a:rPr>
              <a:t> to a new school </a:t>
            </a:r>
            <a:r>
              <a:rPr b="1" i="1" lang="en-US" sz="1800" u="sng" cap="none" strike="noStrike">
                <a:solidFill>
                  <a:schemeClr val="dk1"/>
                </a:solidFill>
                <a:latin typeface="Nixie One"/>
                <a:ea typeface="Nixie One"/>
                <a:cs typeface="Nixie One"/>
                <a:sym typeface="Nixie One"/>
              </a:rPr>
              <a:t>next term</a:t>
            </a:r>
            <a:r>
              <a:rPr b="0" i="1" lang="en-US" sz="1800" u="none" cap="none" strike="noStrike">
                <a:solidFill>
                  <a:schemeClr val="dk1"/>
                </a:solidFill>
                <a:latin typeface="Nixie One"/>
                <a:ea typeface="Nixie One"/>
                <a:cs typeface="Nixie One"/>
                <a:sym typeface="Nixie One"/>
              </a:rPr>
              <a:t>.</a:t>
            </a:r>
            <a:br>
              <a:rPr b="0" i="1" lang="en-US" sz="1800" u="none" cap="none" strike="noStrike">
                <a:solidFill>
                  <a:schemeClr val="dk1"/>
                </a:solidFill>
                <a:latin typeface="Nixie One"/>
                <a:ea typeface="Nixie One"/>
                <a:cs typeface="Nixie One"/>
                <a:sym typeface="Nixie One"/>
              </a:rPr>
            </a:br>
            <a:r>
              <a:rPr b="0" i="1" lang="en-US" sz="1800" u="none" cap="none" strike="noStrike">
                <a:solidFill>
                  <a:schemeClr val="dk1"/>
                </a:solidFill>
                <a:latin typeface="Nixie One"/>
                <a:ea typeface="Nixie One"/>
                <a:cs typeface="Nixie One"/>
                <a:sym typeface="Nixie One"/>
              </a:rPr>
              <a:t>What </a:t>
            </a:r>
            <a:r>
              <a:rPr b="1" i="1" lang="en-US" sz="1800" u="none" cap="none" strike="noStrike">
                <a:solidFill>
                  <a:schemeClr val="dk1"/>
                </a:solidFill>
                <a:latin typeface="Nixie One"/>
                <a:ea typeface="Nixie One"/>
                <a:cs typeface="Nixie One"/>
                <a:sym typeface="Nixie One"/>
              </a:rPr>
              <a:t>are</a:t>
            </a:r>
            <a:r>
              <a:rPr b="0" i="1" lang="en-US" sz="1800" u="none" cap="none" strike="noStrike">
                <a:solidFill>
                  <a:schemeClr val="dk1"/>
                </a:solidFill>
                <a:latin typeface="Nixie One"/>
                <a:ea typeface="Nixie One"/>
                <a:cs typeface="Nixie One"/>
                <a:sym typeface="Nixie One"/>
              </a:rPr>
              <a:t> you </a:t>
            </a:r>
            <a:r>
              <a:rPr b="1" i="1" lang="en-US" sz="1800" u="none" cap="none" strike="noStrike">
                <a:solidFill>
                  <a:schemeClr val="dk1"/>
                </a:solidFill>
                <a:latin typeface="Nixie One"/>
                <a:ea typeface="Nixie One"/>
                <a:cs typeface="Nixie One"/>
                <a:sym typeface="Nixie One"/>
              </a:rPr>
              <a:t>doing</a:t>
            </a:r>
            <a:r>
              <a:rPr b="0" i="1" lang="en-US" sz="1800" u="none" cap="none" strike="noStrike">
                <a:solidFill>
                  <a:schemeClr val="dk1"/>
                </a:solidFill>
                <a:latin typeface="Nixie One"/>
                <a:ea typeface="Nixie One"/>
                <a:cs typeface="Nixie One"/>
                <a:sym typeface="Nixie One"/>
              </a:rPr>
              <a:t> </a:t>
            </a:r>
            <a:r>
              <a:rPr b="1" i="1" lang="en-US" sz="1800" u="sng" cap="none" strike="noStrike">
                <a:solidFill>
                  <a:schemeClr val="dk1"/>
                </a:solidFill>
                <a:latin typeface="Nixie One"/>
                <a:ea typeface="Nixie One"/>
                <a:cs typeface="Nixie One"/>
                <a:sym typeface="Nixie One"/>
              </a:rPr>
              <a:t>next week</a:t>
            </a:r>
            <a:r>
              <a:rPr b="0" i="1" lang="en-US" sz="1800" u="none" cap="none" strike="noStrike">
                <a:solidFill>
                  <a:schemeClr val="dk1"/>
                </a:solidFill>
                <a:latin typeface="Nixie One"/>
                <a:ea typeface="Nixie One"/>
                <a:cs typeface="Nixie One"/>
                <a:sym typeface="Nixie One"/>
              </a:rPr>
              <a:t>?</a:t>
            </a:r>
            <a:endParaRPr/>
          </a:p>
        </p:txBody>
      </p:sp>
      <p:pic>
        <p:nvPicPr>
          <p:cNvPr id="236" name="Google Shape;236;p11"/>
          <p:cNvPicPr preferRelativeResize="0"/>
          <p:nvPr/>
        </p:nvPicPr>
        <p:blipFill rotWithShape="1">
          <a:blip r:embed="rId3">
            <a:alphaModFix/>
          </a:blip>
          <a:srcRect b="0" l="0" r="0" t="0"/>
          <a:stretch/>
        </p:blipFill>
        <p:spPr>
          <a:xfrm>
            <a:off x="149225" y="144462"/>
            <a:ext cx="2611437" cy="574675"/>
          </a:xfrm>
          <a:prstGeom prst="rect">
            <a:avLst/>
          </a:prstGeom>
          <a:noFill/>
          <a:ln>
            <a:noFill/>
          </a:ln>
        </p:spPr>
      </p:pic>
      <p:sp>
        <p:nvSpPr>
          <p:cNvPr id="237" name="Google Shape;237;p11"/>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238" name="Google Shape;238;p11"/>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239" name="Google Shape;239;p11"/>
          <p:cNvGrpSpPr/>
          <p:nvPr/>
        </p:nvGrpSpPr>
        <p:grpSpPr>
          <a:xfrm>
            <a:off x="323850" y="758825"/>
            <a:ext cx="366712" cy="366712"/>
            <a:chOff x="1923675" y="1633650"/>
            <a:chExt cx="436000" cy="435975"/>
          </a:xfrm>
        </p:grpSpPr>
        <p:sp>
          <p:nvSpPr>
            <p:cNvPr id="240" name="Google Shape;240;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1" name="Google Shape;241;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2" name="Google Shape;242;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3" name="Google Shape;243;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4" name="Google Shape;244;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5" name="Google Shape;245;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51" name="Google Shape;251;p12"/>
          <p:cNvSpPr txBox="1"/>
          <p:nvPr/>
        </p:nvSpPr>
        <p:spPr>
          <a:xfrm>
            <a:off x="989012" y="1687512"/>
            <a:ext cx="7975600" cy="646112"/>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The present continuous is made from the </a:t>
            </a:r>
            <a:r>
              <a:rPr b="1" i="0" lang="en-US" sz="1800" u="none">
                <a:solidFill>
                  <a:schemeClr val="dk1"/>
                </a:solidFill>
                <a:latin typeface="Nixie One"/>
                <a:ea typeface="Nixie One"/>
                <a:cs typeface="Nixie One"/>
                <a:sym typeface="Nixie One"/>
              </a:rPr>
              <a:t>present tense of the verb </a:t>
            </a:r>
            <a:r>
              <a:rPr b="1" i="1" lang="en-US" sz="1800" u="sng">
                <a:solidFill>
                  <a:schemeClr val="dk1"/>
                </a:solidFill>
                <a:latin typeface="Arial"/>
                <a:ea typeface="Arial"/>
                <a:cs typeface="Arial"/>
                <a:sym typeface="Arial"/>
                <a:hlinkClick r:id="rId3">
                  <a:extLst>
                    <a:ext uri="{A12FA001-AC4F-418D-AE19-62706E023703}">
                      <ahyp:hlinkClr val="tx"/>
                    </a:ext>
                  </a:extLst>
                </a:hlinkClick>
              </a:rPr>
              <a:t>be</a:t>
            </a:r>
            <a:r>
              <a:rPr b="0" i="0" lang="en-US" sz="1800" u="none">
                <a:solidFill>
                  <a:schemeClr val="dk1"/>
                </a:solidFill>
                <a:latin typeface="Nixie One"/>
                <a:ea typeface="Nixie One"/>
                <a:cs typeface="Nixie One"/>
                <a:sym typeface="Nixie One"/>
              </a:rPr>
              <a:t> and the </a:t>
            </a:r>
            <a:r>
              <a:rPr b="1" i="1" lang="en-US" sz="1800" u="sng">
                <a:solidFill>
                  <a:schemeClr val="dk1"/>
                </a:solidFill>
                <a:latin typeface="Arial"/>
                <a:ea typeface="Arial"/>
                <a:cs typeface="Arial"/>
                <a:sym typeface="Arial"/>
                <a:hlinkClick r:id="rId4">
                  <a:extLst>
                    <a:ext uri="{A12FA001-AC4F-418D-AE19-62706E023703}">
                      <ahyp:hlinkClr val="tx"/>
                    </a:ext>
                  </a:extLst>
                </a:hlinkClick>
              </a:rPr>
              <a:t>–ing</a:t>
            </a:r>
            <a:r>
              <a:rPr b="1" i="0" lang="en-US" sz="1800" u="sng">
                <a:solidFill>
                  <a:schemeClr val="dk1"/>
                </a:solidFill>
                <a:latin typeface="Arial"/>
                <a:ea typeface="Arial"/>
                <a:cs typeface="Arial"/>
                <a:sym typeface="Arial"/>
                <a:hlinkClick r:id="rId5">
                  <a:extLst>
                    <a:ext uri="{A12FA001-AC4F-418D-AE19-62706E023703}">
                      <ahyp:hlinkClr val="tx"/>
                    </a:ext>
                  </a:extLst>
                </a:hlinkClick>
              </a:rPr>
              <a:t>  form</a:t>
            </a:r>
            <a:r>
              <a:rPr b="0" i="0" lang="en-US" sz="1800" u="none">
                <a:solidFill>
                  <a:schemeClr val="dk1"/>
                </a:solidFill>
                <a:latin typeface="Nixie One"/>
                <a:ea typeface="Nixie One"/>
                <a:cs typeface="Nixie One"/>
                <a:sym typeface="Nixie One"/>
              </a:rPr>
              <a:t> of a verb</a:t>
            </a:r>
            <a:endParaRPr/>
          </a:p>
        </p:txBody>
      </p:sp>
      <p:pic>
        <p:nvPicPr>
          <p:cNvPr id="252" name="Google Shape;252;p12"/>
          <p:cNvPicPr preferRelativeResize="0"/>
          <p:nvPr/>
        </p:nvPicPr>
        <p:blipFill rotWithShape="1">
          <a:blip r:embed="rId6">
            <a:alphaModFix/>
          </a:blip>
          <a:srcRect b="0" l="0" r="0" t="0"/>
          <a:stretch/>
        </p:blipFill>
        <p:spPr>
          <a:xfrm>
            <a:off x="123825" y="131762"/>
            <a:ext cx="2609850" cy="576262"/>
          </a:xfrm>
          <a:prstGeom prst="rect">
            <a:avLst/>
          </a:prstGeom>
          <a:noFill/>
          <a:ln>
            <a:noFill/>
          </a:ln>
        </p:spPr>
      </p:pic>
      <p:sp>
        <p:nvSpPr>
          <p:cNvPr id="253" name="Google Shape;253;p12"/>
          <p:cNvSpPr txBox="1"/>
          <p:nvPr/>
        </p:nvSpPr>
        <p:spPr>
          <a:xfrm>
            <a:off x="500062" y="469265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254" name="Google Shape;254;p12"/>
          <p:cNvSpPr txBox="1"/>
          <p:nvPr>
            <p:ph type="title"/>
          </p:nvPr>
        </p:nvSpPr>
        <p:spPr>
          <a:xfrm>
            <a:off x="1042987" y="6016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(affirmative)</a:t>
            </a:r>
            <a:endParaRPr/>
          </a:p>
        </p:txBody>
      </p:sp>
      <p:grpSp>
        <p:nvGrpSpPr>
          <p:cNvPr id="255" name="Google Shape;255;p12"/>
          <p:cNvGrpSpPr/>
          <p:nvPr/>
        </p:nvGrpSpPr>
        <p:grpSpPr>
          <a:xfrm>
            <a:off x="323850" y="758825"/>
            <a:ext cx="366712" cy="366712"/>
            <a:chOff x="1923675" y="1633650"/>
            <a:chExt cx="436000" cy="435975"/>
          </a:xfrm>
        </p:grpSpPr>
        <p:sp>
          <p:nvSpPr>
            <p:cNvPr id="256" name="Google Shape;256;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7" name="Google Shape;257;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8" name="Google Shape;258;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9" name="Google Shape;259;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0" name="Google Shape;260;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1" name="Google Shape;261;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62" name="Google Shape;262;p12"/>
          <p:cNvSpPr/>
          <p:nvPr/>
        </p:nvSpPr>
        <p:spPr>
          <a:xfrm>
            <a:off x="571500" y="2657475"/>
            <a:ext cx="2541587" cy="1568450"/>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I/ he/ we/ they</a:t>
            </a:r>
            <a:endParaRPr/>
          </a:p>
        </p:txBody>
      </p:sp>
      <p:sp>
        <p:nvSpPr>
          <p:cNvPr id="263" name="Google Shape;263;p12"/>
          <p:cNvSpPr/>
          <p:nvPr/>
        </p:nvSpPr>
        <p:spPr>
          <a:xfrm>
            <a:off x="6259512" y="2657475"/>
            <a:ext cx="2541587" cy="1568450"/>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Verb + -ing </a:t>
            </a:r>
            <a:endParaRPr/>
          </a:p>
        </p:txBody>
      </p:sp>
      <p:sp>
        <p:nvSpPr>
          <p:cNvPr id="264" name="Google Shape;264;p12"/>
          <p:cNvSpPr/>
          <p:nvPr/>
        </p:nvSpPr>
        <p:spPr>
          <a:xfrm>
            <a:off x="3451225" y="2657475"/>
            <a:ext cx="2541587" cy="1568450"/>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am/is/are</a:t>
            </a:r>
            <a:endParaRPr/>
          </a:p>
        </p:txBody>
      </p:sp>
      <p:sp>
        <p:nvSpPr>
          <p:cNvPr id="265" name="Google Shape;265;p12"/>
          <p:cNvSpPr txBox="1"/>
          <p:nvPr/>
        </p:nvSpPr>
        <p:spPr>
          <a:xfrm>
            <a:off x="3141662" y="3455987"/>
            <a:ext cx="309562"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266" name="Google Shape;266;p12"/>
          <p:cNvSpPr txBox="1"/>
          <p:nvPr/>
        </p:nvSpPr>
        <p:spPr>
          <a:xfrm>
            <a:off x="5949950" y="3455987"/>
            <a:ext cx="309562"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1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72" name="Google Shape;272;p13"/>
          <p:cNvSpPr txBox="1"/>
          <p:nvPr/>
        </p:nvSpPr>
        <p:spPr>
          <a:xfrm>
            <a:off x="1041400" y="1652587"/>
            <a:ext cx="7008812" cy="369887"/>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We make negatives by putting </a:t>
            </a:r>
            <a:r>
              <a:rPr b="1" i="1" lang="en-US" sz="1800" u="sng">
                <a:solidFill>
                  <a:schemeClr val="dk1"/>
                </a:solidFill>
                <a:latin typeface="Nixie One"/>
                <a:ea typeface="Nixie One"/>
                <a:cs typeface="Nixie One"/>
                <a:sym typeface="Nixie One"/>
              </a:rPr>
              <a:t>not</a:t>
            </a:r>
            <a:r>
              <a:rPr b="0" i="0" lang="en-US" sz="1800" u="none">
                <a:solidFill>
                  <a:schemeClr val="dk1"/>
                </a:solidFill>
                <a:latin typeface="Nixie One"/>
                <a:ea typeface="Nixie One"/>
                <a:cs typeface="Nixie One"/>
                <a:sym typeface="Nixie One"/>
              </a:rPr>
              <a:t> (or </a:t>
            </a:r>
            <a:r>
              <a:rPr b="1" i="1" lang="en-US" sz="1800" u="sng">
                <a:solidFill>
                  <a:schemeClr val="dk1"/>
                </a:solidFill>
                <a:latin typeface="Nixie One"/>
                <a:ea typeface="Nixie One"/>
                <a:cs typeface="Nixie One"/>
                <a:sym typeface="Nixie One"/>
              </a:rPr>
              <a:t>n't</a:t>
            </a:r>
            <a:r>
              <a:rPr b="0" i="0" lang="en-US" sz="1800" u="none">
                <a:solidFill>
                  <a:schemeClr val="dk1"/>
                </a:solidFill>
                <a:latin typeface="Nixie One"/>
                <a:ea typeface="Nixie One"/>
                <a:cs typeface="Nixie One"/>
                <a:sym typeface="Nixie One"/>
              </a:rPr>
              <a:t>) after </a:t>
            </a:r>
            <a:r>
              <a:rPr b="1" i="1" lang="en-US" sz="1800" u="none">
                <a:solidFill>
                  <a:schemeClr val="dk1"/>
                </a:solidFill>
                <a:latin typeface="Nixie One"/>
                <a:ea typeface="Nixie One"/>
                <a:cs typeface="Nixie One"/>
                <a:sym typeface="Nixie One"/>
              </a:rPr>
              <a:t>am</a:t>
            </a:r>
            <a:r>
              <a:rPr b="0" i="0" lang="en-US" sz="1800" u="none">
                <a:solidFill>
                  <a:schemeClr val="dk1"/>
                </a:solidFill>
                <a:latin typeface="Nixie One"/>
                <a:ea typeface="Nixie One"/>
                <a:cs typeface="Nixie One"/>
                <a:sym typeface="Nixie One"/>
              </a:rPr>
              <a:t>, </a:t>
            </a:r>
            <a:r>
              <a:rPr b="1" i="1" lang="en-US" sz="1800" u="none">
                <a:solidFill>
                  <a:schemeClr val="dk1"/>
                </a:solidFill>
                <a:latin typeface="Nixie One"/>
                <a:ea typeface="Nixie One"/>
                <a:cs typeface="Nixie One"/>
                <a:sym typeface="Nixie One"/>
              </a:rPr>
              <a:t>is</a:t>
            </a:r>
            <a:r>
              <a:rPr b="0" i="0" lang="en-US" sz="1800" u="none">
                <a:solidFill>
                  <a:schemeClr val="dk1"/>
                </a:solidFill>
                <a:latin typeface="Nixie One"/>
                <a:ea typeface="Nixie One"/>
                <a:cs typeface="Nixie One"/>
                <a:sym typeface="Nixie One"/>
              </a:rPr>
              <a:t> or </a:t>
            </a:r>
            <a:r>
              <a:rPr b="1" i="1" lang="en-US" sz="1800" u="none">
                <a:solidFill>
                  <a:schemeClr val="dk1"/>
                </a:solidFill>
                <a:latin typeface="Nixie One"/>
                <a:ea typeface="Nixie One"/>
                <a:cs typeface="Nixie One"/>
                <a:sym typeface="Nixie One"/>
              </a:rPr>
              <a:t>are</a:t>
            </a:r>
            <a:r>
              <a:rPr b="0" i="0" lang="en-US" sz="1800" u="none">
                <a:solidFill>
                  <a:schemeClr val="dk1"/>
                </a:solidFill>
                <a:latin typeface="Nixie One"/>
                <a:ea typeface="Nixie One"/>
                <a:cs typeface="Nixie One"/>
                <a:sym typeface="Nixie One"/>
              </a:rPr>
              <a:t>:</a:t>
            </a:r>
            <a:endParaRPr/>
          </a:p>
        </p:txBody>
      </p:sp>
      <p:pic>
        <p:nvPicPr>
          <p:cNvPr id="273" name="Google Shape;273;p13"/>
          <p:cNvPicPr preferRelativeResize="0"/>
          <p:nvPr/>
        </p:nvPicPr>
        <p:blipFill rotWithShape="1">
          <a:blip r:embed="rId3">
            <a:alphaModFix/>
          </a:blip>
          <a:srcRect b="0" l="0" r="0" t="0"/>
          <a:stretch/>
        </p:blipFill>
        <p:spPr>
          <a:xfrm>
            <a:off x="123825" y="68262"/>
            <a:ext cx="2609850" cy="574675"/>
          </a:xfrm>
          <a:prstGeom prst="rect">
            <a:avLst/>
          </a:prstGeom>
          <a:noFill/>
          <a:ln>
            <a:noFill/>
          </a:ln>
        </p:spPr>
      </p:pic>
      <p:sp>
        <p:nvSpPr>
          <p:cNvPr id="274" name="Google Shape;274;p13"/>
          <p:cNvSpPr txBox="1"/>
          <p:nvPr/>
        </p:nvSpPr>
        <p:spPr>
          <a:xfrm>
            <a:off x="366712" y="47323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275" name="Google Shape;275;p13"/>
          <p:cNvSpPr txBox="1"/>
          <p:nvPr>
            <p:ph type="title"/>
          </p:nvPr>
        </p:nvSpPr>
        <p:spPr>
          <a:xfrm>
            <a:off x="1041400" y="6016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(negative)</a:t>
            </a:r>
            <a:endParaRPr/>
          </a:p>
        </p:txBody>
      </p:sp>
      <p:grpSp>
        <p:nvGrpSpPr>
          <p:cNvPr id="276" name="Google Shape;276;p13"/>
          <p:cNvGrpSpPr/>
          <p:nvPr/>
        </p:nvGrpSpPr>
        <p:grpSpPr>
          <a:xfrm>
            <a:off x="323850" y="758825"/>
            <a:ext cx="366712" cy="366712"/>
            <a:chOff x="1923675" y="1633650"/>
            <a:chExt cx="436000" cy="435975"/>
          </a:xfrm>
        </p:grpSpPr>
        <p:sp>
          <p:nvSpPr>
            <p:cNvPr id="277" name="Google Shape;277;p13"/>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8" name="Google Shape;278;p13"/>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9" name="Google Shape;279;p13"/>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0" name="Google Shape;280;p13"/>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1" name="Google Shape;281;p13"/>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2" name="Google Shape;282;p13"/>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83" name="Google Shape;283;p13"/>
          <p:cNvSpPr/>
          <p:nvPr/>
        </p:nvSpPr>
        <p:spPr>
          <a:xfrm>
            <a:off x="573087" y="2293937"/>
            <a:ext cx="2541587" cy="1433512"/>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I/ he/ we/ they</a:t>
            </a:r>
            <a:endParaRPr/>
          </a:p>
        </p:txBody>
      </p:sp>
      <p:sp>
        <p:nvSpPr>
          <p:cNvPr id="284" name="Google Shape;284;p13"/>
          <p:cNvSpPr/>
          <p:nvPr/>
        </p:nvSpPr>
        <p:spPr>
          <a:xfrm>
            <a:off x="6261100" y="2293937"/>
            <a:ext cx="2541587" cy="1433512"/>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Verb + -ing </a:t>
            </a:r>
            <a:endParaRPr/>
          </a:p>
        </p:txBody>
      </p:sp>
      <p:sp>
        <p:nvSpPr>
          <p:cNvPr id="285" name="Google Shape;285;p13"/>
          <p:cNvSpPr/>
          <p:nvPr/>
        </p:nvSpPr>
        <p:spPr>
          <a:xfrm>
            <a:off x="3452812" y="2293937"/>
            <a:ext cx="2541587" cy="1433512"/>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am/is/are + not</a:t>
            </a:r>
            <a:endParaRPr/>
          </a:p>
        </p:txBody>
      </p:sp>
      <p:sp>
        <p:nvSpPr>
          <p:cNvPr id="286" name="Google Shape;286;p13"/>
          <p:cNvSpPr txBox="1"/>
          <p:nvPr/>
        </p:nvSpPr>
        <p:spPr>
          <a:xfrm>
            <a:off x="3143250" y="2825750"/>
            <a:ext cx="309562"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287" name="Google Shape;287;p13"/>
          <p:cNvSpPr txBox="1"/>
          <p:nvPr/>
        </p:nvSpPr>
        <p:spPr>
          <a:xfrm>
            <a:off x="5957887" y="2809875"/>
            <a:ext cx="309562"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288" name="Google Shape;288;p13"/>
          <p:cNvSpPr txBox="1"/>
          <p:nvPr/>
        </p:nvSpPr>
        <p:spPr>
          <a:xfrm>
            <a:off x="450850" y="3787775"/>
            <a:ext cx="9667875" cy="923925"/>
          </a:xfrm>
          <a:prstGeom prst="rect">
            <a:avLst/>
          </a:prstGeom>
          <a:noFill/>
          <a:ln>
            <a:noFill/>
          </a:ln>
        </p:spPr>
        <p:txBody>
          <a:bodyPr anchorCtr="0" anchor="t" bIns="45700" lIns="91425" spcFirstLastPara="1" rIns="91425" wrap="square" tIns="45700">
            <a:spAutoFit/>
          </a:bodyPr>
          <a:lstStyle/>
          <a:p>
            <a:pPr indent="0" lvl="1" marL="457200" marR="0" rtl="0" algn="l">
              <a:lnSpc>
                <a:spcPct val="150000"/>
              </a:lnSpc>
              <a:spcBef>
                <a:spcPts val="0"/>
              </a:spcBef>
              <a:spcAft>
                <a:spcPts val="0"/>
              </a:spcAft>
              <a:buClr>
                <a:schemeClr val="dk1"/>
              </a:buClr>
              <a:buSzPts val="1800"/>
              <a:buFont typeface="Nixie One"/>
              <a:buNone/>
            </a:pPr>
            <a:r>
              <a:rPr b="0" i="1" lang="en-US" sz="1800" u="none" cap="none" strike="noStrike">
                <a:solidFill>
                  <a:schemeClr val="dk1"/>
                </a:solidFill>
                <a:latin typeface="Nixie One"/>
                <a:ea typeface="Nixie One"/>
                <a:cs typeface="Nixie One"/>
                <a:sym typeface="Nixie One"/>
              </a:rPr>
              <a:t>They </a:t>
            </a:r>
            <a:r>
              <a:rPr b="1" i="1" lang="en-US" sz="1800" u="none" cap="none" strike="noStrike">
                <a:solidFill>
                  <a:schemeClr val="dk1"/>
                </a:solidFill>
                <a:latin typeface="Nixie One"/>
                <a:ea typeface="Nixie One"/>
                <a:cs typeface="Nixie One"/>
                <a:sym typeface="Nixie One"/>
              </a:rPr>
              <a:t>are</a:t>
            </a:r>
            <a:r>
              <a:rPr b="1" i="1" lang="en-US" sz="1800" u="sng" cap="none" strike="noStrike">
                <a:solidFill>
                  <a:schemeClr val="dk1"/>
                </a:solidFill>
                <a:latin typeface="Nixie One"/>
                <a:ea typeface="Nixie One"/>
                <a:cs typeface="Nixie One"/>
                <a:sym typeface="Nixie One"/>
              </a:rPr>
              <a:t>n't</a:t>
            </a:r>
            <a:r>
              <a:rPr b="0" i="1" lang="en-US" sz="1800" u="none" cap="none" strike="noStrike">
                <a:solidFill>
                  <a:schemeClr val="dk1"/>
                </a:solidFill>
                <a:latin typeface="Nixie One"/>
                <a:ea typeface="Nixie One"/>
                <a:cs typeface="Nixie One"/>
                <a:sym typeface="Nixie One"/>
              </a:rPr>
              <a:t> coming to the party. </a:t>
            </a:r>
            <a:r>
              <a:rPr b="0" i="0" lang="en-US" sz="1800" u="none" cap="none" strike="noStrike">
                <a:solidFill>
                  <a:schemeClr val="dk1"/>
                </a:solidFill>
                <a:latin typeface="Nixie One"/>
                <a:ea typeface="Nixie One"/>
                <a:cs typeface="Nixie One"/>
                <a:sym typeface="Nixie One"/>
              </a:rPr>
              <a:t>(or </a:t>
            </a:r>
            <a:r>
              <a:rPr b="0" i="1" lang="en-US" sz="1800" u="none" cap="none" strike="noStrike">
                <a:solidFill>
                  <a:schemeClr val="dk1"/>
                </a:solidFill>
                <a:latin typeface="Nixie One"/>
                <a:ea typeface="Nixie One"/>
                <a:cs typeface="Nixie One"/>
                <a:sym typeface="Nixie One"/>
              </a:rPr>
              <a:t>They</a:t>
            </a:r>
            <a:r>
              <a:rPr b="1" i="1" lang="en-US" sz="1800" u="none" cap="none" strike="noStrike">
                <a:solidFill>
                  <a:schemeClr val="dk1"/>
                </a:solidFill>
                <a:latin typeface="Nixie One"/>
                <a:ea typeface="Nixie One"/>
                <a:cs typeface="Nixie One"/>
                <a:sym typeface="Nixie One"/>
              </a:rPr>
              <a:t>'re </a:t>
            </a:r>
            <a:r>
              <a:rPr b="1" i="1" lang="en-US" sz="1800" u="sng" cap="none" strike="noStrike">
                <a:solidFill>
                  <a:schemeClr val="dk1"/>
                </a:solidFill>
                <a:latin typeface="Nixie One"/>
                <a:ea typeface="Nixie One"/>
                <a:cs typeface="Nixie One"/>
                <a:sym typeface="Nixie One"/>
              </a:rPr>
              <a:t>not</a:t>
            </a:r>
            <a:r>
              <a:rPr b="0" i="1" lang="en-US" sz="1800" u="none" cap="none" strike="noStrike">
                <a:solidFill>
                  <a:schemeClr val="dk1"/>
                </a:solidFill>
                <a:latin typeface="Nixie One"/>
                <a:ea typeface="Nixie One"/>
                <a:cs typeface="Nixie One"/>
                <a:sym typeface="Nixie One"/>
              </a:rPr>
              <a:t> coming to the party.</a:t>
            </a:r>
            <a:r>
              <a:rPr b="0" i="0" lang="en-US" sz="1800" u="none" cap="none" strike="noStrike">
                <a:solidFill>
                  <a:schemeClr val="dk1"/>
                </a:solidFill>
                <a:latin typeface="Nixie One"/>
                <a:ea typeface="Nixie One"/>
                <a:cs typeface="Nixie One"/>
                <a:sym typeface="Nixie One"/>
              </a:rPr>
              <a:t>)</a:t>
            </a:r>
            <a:br>
              <a:rPr b="0" i="0" lang="en-US" sz="1800" u="none" cap="none" strike="noStrike">
                <a:solidFill>
                  <a:schemeClr val="dk1"/>
                </a:solidFill>
                <a:latin typeface="Nixie One"/>
                <a:ea typeface="Nixie One"/>
                <a:cs typeface="Nixie One"/>
                <a:sym typeface="Nixie One"/>
              </a:rPr>
            </a:br>
            <a:r>
              <a:rPr b="0" i="1" lang="en-US" sz="1800" u="none" cap="none" strike="noStrike">
                <a:solidFill>
                  <a:schemeClr val="dk1"/>
                </a:solidFill>
                <a:latin typeface="Nixie One"/>
                <a:ea typeface="Nixie One"/>
                <a:cs typeface="Nixie One"/>
                <a:sym typeface="Nixie One"/>
              </a:rPr>
              <a:t>She i</a:t>
            </a:r>
            <a:r>
              <a:rPr b="1" i="1" lang="en-US" sz="1800" u="none" cap="none" strike="noStrike">
                <a:solidFill>
                  <a:schemeClr val="dk1"/>
                </a:solidFill>
                <a:latin typeface="Nixie One"/>
                <a:ea typeface="Nixie One"/>
                <a:cs typeface="Nixie One"/>
                <a:sym typeface="Nixie One"/>
              </a:rPr>
              <a:t>s</a:t>
            </a:r>
            <a:r>
              <a:rPr b="1" i="1" lang="en-US" sz="1800" u="sng" cap="none" strike="noStrike">
                <a:solidFill>
                  <a:schemeClr val="dk1"/>
                </a:solidFill>
                <a:latin typeface="Nixie One"/>
                <a:ea typeface="Nixie One"/>
                <a:cs typeface="Nixie One"/>
                <a:sym typeface="Nixie One"/>
              </a:rPr>
              <a:t>n't</a:t>
            </a:r>
            <a:r>
              <a:rPr b="1" i="1" lang="en-US" sz="1800" u="none" cap="none" strike="noStrike">
                <a:solidFill>
                  <a:schemeClr val="dk1"/>
                </a:solidFill>
                <a:latin typeface="Nixie One"/>
                <a:ea typeface="Nixie One"/>
                <a:cs typeface="Nixie One"/>
                <a:sym typeface="Nixie One"/>
              </a:rPr>
              <a:t> </a:t>
            </a:r>
            <a:r>
              <a:rPr b="0" i="1" lang="en-US" sz="1800" u="none" cap="none" strike="noStrike">
                <a:solidFill>
                  <a:schemeClr val="dk1"/>
                </a:solidFill>
                <a:latin typeface="Nixie One"/>
                <a:ea typeface="Nixie One"/>
                <a:cs typeface="Nixie One"/>
                <a:sym typeface="Nixie One"/>
              </a:rPr>
              <a:t>going home until Monday. </a:t>
            </a:r>
            <a:r>
              <a:rPr b="0" i="0" lang="en-US" sz="1800" u="none" cap="none" strike="noStrike">
                <a:solidFill>
                  <a:schemeClr val="dk1"/>
                </a:solidFill>
                <a:latin typeface="Nixie One"/>
                <a:ea typeface="Nixie One"/>
                <a:cs typeface="Nixie One"/>
                <a:sym typeface="Nixie One"/>
              </a:rPr>
              <a:t>(or </a:t>
            </a:r>
            <a:r>
              <a:rPr b="0" i="1" lang="en-US" sz="1800" u="none" cap="none" strike="noStrike">
                <a:solidFill>
                  <a:schemeClr val="dk1"/>
                </a:solidFill>
                <a:latin typeface="Nixie One"/>
                <a:ea typeface="Nixie One"/>
                <a:cs typeface="Nixie One"/>
                <a:sym typeface="Nixie One"/>
              </a:rPr>
              <a:t>She</a:t>
            </a:r>
            <a:r>
              <a:rPr b="1" i="1" lang="en-US" sz="1800" u="none" cap="none" strike="noStrike">
                <a:solidFill>
                  <a:schemeClr val="dk1"/>
                </a:solidFill>
                <a:latin typeface="Nixie One"/>
                <a:ea typeface="Nixie One"/>
                <a:cs typeface="Nixie One"/>
                <a:sym typeface="Nixie One"/>
              </a:rPr>
              <a:t>'s </a:t>
            </a:r>
            <a:r>
              <a:rPr b="1" i="1" lang="en-US" sz="1800" u="sng" cap="none" strike="noStrike">
                <a:solidFill>
                  <a:schemeClr val="dk1"/>
                </a:solidFill>
                <a:latin typeface="Nixie One"/>
                <a:ea typeface="Nixie One"/>
                <a:cs typeface="Nixie One"/>
                <a:sym typeface="Nixie One"/>
              </a:rPr>
              <a:t>not</a:t>
            </a:r>
            <a:r>
              <a:rPr b="0" i="1" lang="en-US" sz="1800" u="none" cap="none" strike="noStrike">
                <a:solidFill>
                  <a:schemeClr val="dk1"/>
                </a:solidFill>
                <a:latin typeface="Nixie One"/>
                <a:ea typeface="Nixie One"/>
                <a:cs typeface="Nixie One"/>
                <a:sym typeface="Nixie One"/>
              </a:rPr>
              <a:t> going home.</a:t>
            </a:r>
            <a:r>
              <a:rPr b="0" i="0" lang="en-US" sz="1800" u="none" cap="none" strike="noStrike">
                <a:solidFill>
                  <a:schemeClr val="dk1"/>
                </a:solidFill>
                <a:latin typeface="Nixie One"/>
                <a:ea typeface="Nixie One"/>
                <a:cs typeface="Nixie One"/>
                <a:sym typeface="Nixie One"/>
              </a:rPr>
              <a:t>)</a:t>
            </a:r>
            <a:endParaRP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1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94" name="Google Shape;294;p14"/>
          <p:cNvSpPr txBox="1"/>
          <p:nvPr/>
        </p:nvSpPr>
        <p:spPr>
          <a:xfrm>
            <a:off x="1041400" y="1646237"/>
            <a:ext cx="7705725" cy="455612"/>
          </a:xfrm>
          <a:prstGeom prst="rect">
            <a:avLst/>
          </a:prstGeom>
          <a:noFill/>
          <a:ln>
            <a:noFill/>
          </a:ln>
        </p:spPr>
        <p:txBody>
          <a:bodyPr anchorCtr="0" anchor="ctr" bIns="45700" lIns="91425" spcFirstLastPara="1" rIns="91425" wrap="square" tIns="45700">
            <a:spAutoFit/>
          </a:bodyPr>
          <a:lstStyle/>
          <a:p>
            <a:pPr indent="0" lvl="0" marL="0" marR="0" rtl="0" algn="l">
              <a:lnSpc>
                <a:spcPct val="15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We make questions by putting </a:t>
            </a:r>
            <a:r>
              <a:rPr b="1" i="1" lang="en-US" sz="1800" u="none">
                <a:solidFill>
                  <a:schemeClr val="dk1"/>
                </a:solidFill>
                <a:latin typeface="Nixie One"/>
                <a:ea typeface="Nixie One"/>
                <a:cs typeface="Nixie One"/>
                <a:sym typeface="Nixie One"/>
              </a:rPr>
              <a:t>am</a:t>
            </a:r>
            <a:r>
              <a:rPr b="0" i="0" lang="en-US" sz="1800" u="none">
                <a:solidFill>
                  <a:schemeClr val="dk1"/>
                </a:solidFill>
                <a:latin typeface="Nixie One"/>
                <a:ea typeface="Nixie One"/>
                <a:cs typeface="Nixie One"/>
                <a:sym typeface="Nixie One"/>
              </a:rPr>
              <a:t>, </a:t>
            </a:r>
            <a:r>
              <a:rPr b="1" i="1" lang="en-US" sz="1800" u="none">
                <a:solidFill>
                  <a:schemeClr val="dk1"/>
                </a:solidFill>
                <a:latin typeface="Nixie One"/>
                <a:ea typeface="Nixie One"/>
                <a:cs typeface="Nixie One"/>
                <a:sym typeface="Nixie One"/>
              </a:rPr>
              <a:t>is</a:t>
            </a:r>
            <a:r>
              <a:rPr b="0" i="0" lang="en-US" sz="1800" u="none">
                <a:solidFill>
                  <a:schemeClr val="dk1"/>
                </a:solidFill>
                <a:latin typeface="Nixie One"/>
                <a:ea typeface="Nixie One"/>
                <a:cs typeface="Nixie One"/>
                <a:sym typeface="Nixie One"/>
              </a:rPr>
              <a:t> or </a:t>
            </a:r>
            <a:r>
              <a:rPr b="1" i="1" lang="en-US" sz="1800" u="none">
                <a:solidFill>
                  <a:schemeClr val="dk1"/>
                </a:solidFill>
                <a:latin typeface="Nixie One"/>
                <a:ea typeface="Nixie One"/>
                <a:cs typeface="Nixie One"/>
                <a:sym typeface="Nixie One"/>
              </a:rPr>
              <a:t>are</a:t>
            </a:r>
            <a:r>
              <a:rPr b="0" i="0" lang="en-US" sz="1800" u="none">
                <a:solidFill>
                  <a:schemeClr val="dk1"/>
                </a:solidFill>
                <a:latin typeface="Nixie One"/>
                <a:ea typeface="Nixie One"/>
                <a:cs typeface="Nixie One"/>
                <a:sym typeface="Nixie One"/>
              </a:rPr>
              <a:t> in front of the </a:t>
            </a:r>
            <a:r>
              <a:rPr b="1" i="0" lang="en-US" sz="1800" u="sng">
                <a:solidFill>
                  <a:schemeClr val="dk1"/>
                </a:solidFill>
                <a:latin typeface="Nixie One"/>
                <a:ea typeface="Nixie One"/>
                <a:cs typeface="Nixie One"/>
                <a:sym typeface="Nixie One"/>
              </a:rPr>
              <a:t>subject</a:t>
            </a:r>
            <a:r>
              <a:rPr b="0" i="0" lang="en-US" sz="1800" u="none">
                <a:solidFill>
                  <a:schemeClr val="dk1"/>
                </a:solidFill>
                <a:latin typeface="Nixie One"/>
                <a:ea typeface="Nixie One"/>
                <a:cs typeface="Nixie One"/>
                <a:sym typeface="Nixie One"/>
              </a:rPr>
              <a:t>:</a:t>
            </a:r>
            <a:endParaRPr/>
          </a:p>
        </p:txBody>
      </p:sp>
      <p:pic>
        <p:nvPicPr>
          <p:cNvPr id="295" name="Google Shape;295;p14"/>
          <p:cNvPicPr preferRelativeResize="0"/>
          <p:nvPr/>
        </p:nvPicPr>
        <p:blipFill rotWithShape="1">
          <a:blip r:embed="rId3">
            <a:alphaModFix/>
          </a:blip>
          <a:srcRect b="0" l="0" r="0" t="0"/>
          <a:stretch/>
        </p:blipFill>
        <p:spPr>
          <a:xfrm>
            <a:off x="114300" y="85725"/>
            <a:ext cx="2457450" cy="541337"/>
          </a:xfrm>
          <a:prstGeom prst="rect">
            <a:avLst/>
          </a:prstGeom>
          <a:noFill/>
          <a:ln>
            <a:noFill/>
          </a:ln>
        </p:spPr>
      </p:pic>
      <p:sp>
        <p:nvSpPr>
          <p:cNvPr id="296" name="Google Shape;296;p1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297" name="Google Shape;297;p14"/>
          <p:cNvSpPr txBox="1"/>
          <p:nvPr>
            <p:ph type="title"/>
          </p:nvPr>
        </p:nvSpPr>
        <p:spPr>
          <a:xfrm>
            <a:off x="1041400" y="6016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(questions)</a:t>
            </a:r>
            <a:endParaRPr/>
          </a:p>
        </p:txBody>
      </p:sp>
      <p:grpSp>
        <p:nvGrpSpPr>
          <p:cNvPr id="298" name="Google Shape;298;p14"/>
          <p:cNvGrpSpPr/>
          <p:nvPr/>
        </p:nvGrpSpPr>
        <p:grpSpPr>
          <a:xfrm>
            <a:off x="323850" y="758825"/>
            <a:ext cx="366712" cy="366712"/>
            <a:chOff x="1923675" y="1633650"/>
            <a:chExt cx="436000" cy="435975"/>
          </a:xfrm>
        </p:grpSpPr>
        <p:sp>
          <p:nvSpPr>
            <p:cNvPr id="299" name="Google Shape;299;p14"/>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0" name="Google Shape;300;p14"/>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1" name="Google Shape;301;p14"/>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2" name="Google Shape;302;p14"/>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3" name="Google Shape;303;p14"/>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4" name="Google Shape;304;p14"/>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05" name="Google Shape;305;p14"/>
          <p:cNvSpPr txBox="1"/>
          <p:nvPr/>
        </p:nvSpPr>
        <p:spPr>
          <a:xfrm>
            <a:off x="2268537" y="3709987"/>
            <a:ext cx="4572000" cy="1287462"/>
          </a:xfrm>
          <a:prstGeom prst="rect">
            <a:avLst/>
          </a:prstGeom>
          <a:noFill/>
          <a:ln>
            <a:noFill/>
          </a:ln>
        </p:spPr>
        <p:txBody>
          <a:bodyPr anchorCtr="0" anchor="t" bIns="45700" lIns="91425" spcFirstLastPara="1" rIns="91425" wrap="square" tIns="45700">
            <a:spAutoFit/>
          </a:bodyPr>
          <a:lstStyle/>
          <a:p>
            <a:pPr indent="0" lvl="1" marL="457200" marR="0" rtl="0" algn="ctr">
              <a:lnSpc>
                <a:spcPct val="150000"/>
              </a:lnSpc>
              <a:spcBef>
                <a:spcPts val="0"/>
              </a:spcBef>
              <a:spcAft>
                <a:spcPts val="0"/>
              </a:spcAft>
              <a:buClr>
                <a:schemeClr val="dk1"/>
              </a:buClr>
              <a:buSzPts val="1800"/>
              <a:buFont typeface="Nixie One"/>
              <a:buNone/>
            </a:pPr>
            <a:r>
              <a:rPr b="1" i="1" lang="en-US" sz="1800" u="none" cap="none" strike="noStrike">
                <a:solidFill>
                  <a:schemeClr val="dk1"/>
                </a:solidFill>
                <a:latin typeface="Nixie One"/>
                <a:ea typeface="Nixie One"/>
                <a:cs typeface="Nixie One"/>
                <a:sym typeface="Nixie One"/>
              </a:rPr>
              <a:t>Are </a:t>
            </a:r>
            <a:r>
              <a:rPr b="1" i="1" lang="en-US" sz="1800" u="sng" cap="none" strike="noStrike">
                <a:solidFill>
                  <a:schemeClr val="dk1"/>
                </a:solidFill>
                <a:latin typeface="Nixie One"/>
                <a:ea typeface="Nixie One"/>
                <a:cs typeface="Nixie One"/>
                <a:sym typeface="Nixie One"/>
              </a:rPr>
              <a:t>they</a:t>
            </a:r>
            <a:r>
              <a:rPr b="1" i="1" lang="en-US" sz="1800" u="none" cap="none" strike="noStrike">
                <a:solidFill>
                  <a:schemeClr val="dk1"/>
                </a:solidFill>
                <a:latin typeface="Nixie One"/>
                <a:ea typeface="Nixie One"/>
                <a:cs typeface="Nixie One"/>
                <a:sym typeface="Nixie One"/>
              </a:rPr>
              <a:t> </a:t>
            </a:r>
            <a:r>
              <a:rPr b="0" i="1" lang="en-US" sz="1800" u="none" cap="none" strike="noStrike">
                <a:solidFill>
                  <a:schemeClr val="dk1"/>
                </a:solidFill>
                <a:latin typeface="Nixie One"/>
                <a:ea typeface="Nixie One"/>
                <a:cs typeface="Nixie One"/>
                <a:sym typeface="Nixie One"/>
              </a:rPr>
              <a:t>coming to your party?</a:t>
            </a:r>
            <a:br>
              <a:rPr b="0" i="1" lang="en-US" sz="1800" u="none" cap="none" strike="noStrike">
                <a:solidFill>
                  <a:schemeClr val="dk1"/>
                </a:solidFill>
                <a:latin typeface="Nixie One"/>
                <a:ea typeface="Nixie One"/>
                <a:cs typeface="Nixie One"/>
                <a:sym typeface="Nixie One"/>
              </a:rPr>
            </a:br>
            <a:r>
              <a:rPr b="0" i="1" lang="en-US" sz="1800" u="none" cap="none" strike="noStrike">
                <a:solidFill>
                  <a:schemeClr val="dk1"/>
                </a:solidFill>
                <a:latin typeface="Nixie One"/>
                <a:ea typeface="Nixie One"/>
                <a:cs typeface="Nixie One"/>
                <a:sym typeface="Nixie One"/>
              </a:rPr>
              <a:t>When </a:t>
            </a:r>
            <a:r>
              <a:rPr b="1" i="1" lang="en-US" sz="1800" u="none" cap="none" strike="noStrike">
                <a:solidFill>
                  <a:schemeClr val="dk1"/>
                </a:solidFill>
                <a:latin typeface="Nixie One"/>
                <a:ea typeface="Nixie One"/>
                <a:cs typeface="Nixie One"/>
                <a:sym typeface="Nixie One"/>
              </a:rPr>
              <a:t>is </a:t>
            </a:r>
            <a:r>
              <a:rPr b="1" i="1" lang="en-US" sz="1800" u="sng" cap="none" strike="noStrike">
                <a:solidFill>
                  <a:schemeClr val="dk1"/>
                </a:solidFill>
                <a:latin typeface="Nixie One"/>
                <a:ea typeface="Nixie One"/>
                <a:cs typeface="Nixie One"/>
                <a:sym typeface="Nixie One"/>
              </a:rPr>
              <a:t>she</a:t>
            </a:r>
            <a:r>
              <a:rPr b="0" i="1" lang="en-US" sz="1800" u="none" cap="none" strike="noStrike">
                <a:solidFill>
                  <a:schemeClr val="dk1"/>
                </a:solidFill>
                <a:latin typeface="Nixie One"/>
                <a:ea typeface="Nixie One"/>
                <a:cs typeface="Nixie One"/>
                <a:sym typeface="Nixie One"/>
              </a:rPr>
              <a:t> going home?</a:t>
            </a:r>
            <a:br>
              <a:rPr b="0" i="1" lang="en-US" sz="1800" u="none" cap="none" strike="noStrike">
                <a:solidFill>
                  <a:schemeClr val="dk1"/>
                </a:solidFill>
                <a:latin typeface="Nixie One"/>
                <a:ea typeface="Nixie One"/>
                <a:cs typeface="Nixie One"/>
                <a:sym typeface="Nixie One"/>
              </a:rPr>
            </a:br>
            <a:r>
              <a:rPr b="0" i="1" lang="en-US" sz="1800" u="none" cap="none" strike="noStrike">
                <a:solidFill>
                  <a:schemeClr val="dk1"/>
                </a:solidFill>
                <a:latin typeface="Nixie One"/>
                <a:ea typeface="Nixie One"/>
                <a:cs typeface="Nixie One"/>
                <a:sym typeface="Nixie One"/>
              </a:rPr>
              <a:t>What </a:t>
            </a:r>
            <a:r>
              <a:rPr b="1" i="1" lang="en-US" sz="1800" u="none" cap="none" strike="noStrike">
                <a:solidFill>
                  <a:schemeClr val="dk1"/>
                </a:solidFill>
                <a:latin typeface="Nixie One"/>
                <a:ea typeface="Nixie One"/>
                <a:cs typeface="Nixie One"/>
                <a:sym typeface="Nixie One"/>
              </a:rPr>
              <a:t>am </a:t>
            </a:r>
            <a:r>
              <a:rPr b="1" i="1" lang="en-US" sz="1800" u="sng" cap="none" strike="noStrike">
                <a:solidFill>
                  <a:schemeClr val="dk1"/>
                </a:solidFill>
                <a:latin typeface="Nixie One"/>
                <a:ea typeface="Nixie One"/>
                <a:cs typeface="Nixie One"/>
                <a:sym typeface="Nixie One"/>
              </a:rPr>
              <a:t>I</a:t>
            </a:r>
            <a:r>
              <a:rPr b="1" i="1" lang="en-US" sz="1800" u="none" cap="none" strike="noStrike">
                <a:solidFill>
                  <a:schemeClr val="dk1"/>
                </a:solidFill>
                <a:latin typeface="Nixie One"/>
                <a:ea typeface="Nixie One"/>
                <a:cs typeface="Nixie One"/>
                <a:sym typeface="Nixie One"/>
              </a:rPr>
              <a:t> </a:t>
            </a:r>
            <a:r>
              <a:rPr b="0" i="1" lang="en-US" sz="1800" u="none" cap="none" strike="noStrike">
                <a:solidFill>
                  <a:schemeClr val="dk1"/>
                </a:solidFill>
                <a:latin typeface="Nixie One"/>
                <a:ea typeface="Nixie One"/>
                <a:cs typeface="Nixie One"/>
                <a:sym typeface="Nixie One"/>
              </a:rPr>
              <a:t>doing here?</a:t>
            </a:r>
            <a:endParaRPr/>
          </a:p>
        </p:txBody>
      </p:sp>
      <p:sp>
        <p:nvSpPr>
          <p:cNvPr id="306" name="Google Shape;306;p14"/>
          <p:cNvSpPr/>
          <p:nvPr/>
        </p:nvSpPr>
        <p:spPr>
          <a:xfrm>
            <a:off x="3429000" y="2278062"/>
            <a:ext cx="2541587" cy="1431925"/>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I/ he/ we/ they</a:t>
            </a:r>
            <a:endParaRPr/>
          </a:p>
        </p:txBody>
      </p:sp>
      <p:sp>
        <p:nvSpPr>
          <p:cNvPr id="307" name="Google Shape;307;p14"/>
          <p:cNvSpPr/>
          <p:nvPr/>
        </p:nvSpPr>
        <p:spPr>
          <a:xfrm>
            <a:off x="6261100" y="2293937"/>
            <a:ext cx="2541587" cy="1433512"/>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Verb + -ing </a:t>
            </a:r>
            <a:endParaRPr/>
          </a:p>
        </p:txBody>
      </p:sp>
      <p:sp>
        <p:nvSpPr>
          <p:cNvPr id="308" name="Google Shape;308;p14"/>
          <p:cNvSpPr/>
          <p:nvPr/>
        </p:nvSpPr>
        <p:spPr>
          <a:xfrm>
            <a:off x="650875" y="2293937"/>
            <a:ext cx="2541587" cy="1433512"/>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am/is/are + not</a:t>
            </a:r>
            <a:endParaRPr/>
          </a:p>
        </p:txBody>
      </p:sp>
      <p:sp>
        <p:nvSpPr>
          <p:cNvPr id="309" name="Google Shape;309;p14"/>
          <p:cNvSpPr txBox="1"/>
          <p:nvPr/>
        </p:nvSpPr>
        <p:spPr>
          <a:xfrm>
            <a:off x="3143250" y="2825750"/>
            <a:ext cx="309562"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310" name="Google Shape;310;p14"/>
          <p:cNvSpPr txBox="1"/>
          <p:nvPr/>
        </p:nvSpPr>
        <p:spPr>
          <a:xfrm>
            <a:off x="5957887" y="2809875"/>
            <a:ext cx="309562"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1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16" name="Google Shape;316;p15"/>
          <p:cNvSpPr txBox="1"/>
          <p:nvPr/>
        </p:nvSpPr>
        <p:spPr>
          <a:xfrm>
            <a:off x="1041400" y="1630362"/>
            <a:ext cx="7423150" cy="869950"/>
          </a:xfrm>
          <a:prstGeom prst="rect">
            <a:avLst/>
          </a:prstGeom>
          <a:noFill/>
          <a:ln>
            <a:noFill/>
          </a:ln>
        </p:spPr>
        <p:txBody>
          <a:bodyPr anchorCtr="0" anchor="ctr" bIns="45700" lIns="91425" spcFirstLastPara="1" rIns="91425" wrap="square" tIns="45700">
            <a:spAutoFit/>
          </a:bodyPr>
          <a:lstStyle/>
          <a:p>
            <a:pPr indent="0" lvl="0" marL="0" marR="0" rtl="0" algn="l">
              <a:lnSpc>
                <a:spcPct val="15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In situations when something is annoying we use combination </a:t>
            </a:r>
            <a:endParaRPr/>
          </a:p>
          <a:p>
            <a:pPr indent="0" lvl="0" marL="0" marR="0" rtl="0" algn="l">
              <a:lnSpc>
                <a:spcPct val="150000"/>
              </a:lnSpc>
              <a:spcBef>
                <a:spcPts val="0"/>
              </a:spcBef>
              <a:spcAft>
                <a:spcPts val="0"/>
              </a:spcAft>
              <a:buClr>
                <a:schemeClr val="dk1"/>
              </a:buClr>
              <a:buSzPts val="1800"/>
              <a:buFont typeface="Nixie One"/>
              <a:buNone/>
            </a:pPr>
            <a:r>
              <a:rPr b="1" i="1" lang="en-US" sz="1800" u="none">
                <a:solidFill>
                  <a:schemeClr val="dk1"/>
                </a:solidFill>
                <a:latin typeface="Nixie One"/>
                <a:ea typeface="Nixie One"/>
                <a:cs typeface="Nixie One"/>
                <a:sym typeface="Nixie One"/>
              </a:rPr>
              <a:t>to be + always + verb -ing</a:t>
            </a:r>
            <a:endParaRPr/>
          </a:p>
        </p:txBody>
      </p:sp>
      <p:pic>
        <p:nvPicPr>
          <p:cNvPr id="317" name="Google Shape;317;p15"/>
          <p:cNvPicPr preferRelativeResize="0"/>
          <p:nvPr/>
        </p:nvPicPr>
        <p:blipFill rotWithShape="1">
          <a:blip r:embed="rId3">
            <a:alphaModFix/>
          </a:blip>
          <a:srcRect b="0" l="0" r="0" t="0"/>
          <a:stretch/>
        </p:blipFill>
        <p:spPr>
          <a:xfrm>
            <a:off x="114300" y="85725"/>
            <a:ext cx="2457450" cy="541337"/>
          </a:xfrm>
          <a:prstGeom prst="rect">
            <a:avLst/>
          </a:prstGeom>
          <a:noFill/>
          <a:ln>
            <a:noFill/>
          </a:ln>
        </p:spPr>
      </p:pic>
      <p:sp>
        <p:nvSpPr>
          <p:cNvPr id="318" name="Google Shape;318;p15"/>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319" name="Google Shape;319;p15"/>
          <p:cNvSpPr txBox="1"/>
          <p:nvPr>
            <p:ph type="title"/>
          </p:nvPr>
        </p:nvSpPr>
        <p:spPr>
          <a:xfrm>
            <a:off x="1041400" y="6016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ALWAYS</a:t>
            </a:r>
            <a:endParaRPr/>
          </a:p>
        </p:txBody>
      </p:sp>
      <p:grpSp>
        <p:nvGrpSpPr>
          <p:cNvPr id="320" name="Google Shape;320;p15"/>
          <p:cNvGrpSpPr/>
          <p:nvPr/>
        </p:nvGrpSpPr>
        <p:grpSpPr>
          <a:xfrm>
            <a:off x="323850" y="758825"/>
            <a:ext cx="366712" cy="366712"/>
            <a:chOff x="1923675" y="1633650"/>
            <a:chExt cx="436000" cy="435975"/>
          </a:xfrm>
        </p:grpSpPr>
        <p:sp>
          <p:nvSpPr>
            <p:cNvPr id="321" name="Google Shape;321;p1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2" name="Google Shape;322;p1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3" name="Google Shape;323;p1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4" name="Google Shape;324;p1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5" name="Google Shape;325;p1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6" name="Google Shape;326;p1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27" name="Google Shape;327;p15"/>
          <p:cNvSpPr txBox="1"/>
          <p:nvPr/>
        </p:nvSpPr>
        <p:spPr>
          <a:xfrm>
            <a:off x="1547812" y="2695575"/>
            <a:ext cx="6064250" cy="1754187"/>
          </a:xfrm>
          <a:prstGeom prst="rect">
            <a:avLst/>
          </a:prstGeom>
          <a:noFill/>
          <a:ln>
            <a:noFill/>
          </a:ln>
        </p:spPr>
        <p:txBody>
          <a:bodyPr anchorCtr="0" anchor="t" bIns="45700" lIns="91425" spcFirstLastPara="1" rIns="91425" wrap="square" tIns="45700">
            <a:spAutoFit/>
          </a:bodyPr>
          <a:lstStyle/>
          <a:p>
            <a:pPr indent="0" lvl="1" marL="457200" marR="0" rtl="0" algn="ctr">
              <a:lnSpc>
                <a:spcPct val="200000"/>
              </a:lnSpc>
              <a:spcBef>
                <a:spcPts val="0"/>
              </a:spcBef>
              <a:spcAft>
                <a:spcPts val="0"/>
              </a:spcAft>
              <a:buClr>
                <a:schemeClr val="dk1"/>
              </a:buClr>
              <a:buSzPts val="1800"/>
              <a:buFont typeface="Nixie One"/>
              <a:buNone/>
            </a:pPr>
            <a:r>
              <a:rPr b="0" i="0" lang="en-US" sz="1800" u="none" cap="none" strike="noStrike">
                <a:solidFill>
                  <a:schemeClr val="dk1"/>
                </a:solidFill>
                <a:latin typeface="Nixie One"/>
                <a:ea typeface="Nixie One"/>
                <a:cs typeface="Nixie One"/>
                <a:sym typeface="Nixie One"/>
              </a:rPr>
              <a:t>My sister </a:t>
            </a:r>
            <a:r>
              <a:rPr b="1" i="1" lang="en-US" sz="1800" u="none" cap="none" strike="noStrike">
                <a:solidFill>
                  <a:schemeClr val="dk1"/>
                </a:solidFill>
                <a:latin typeface="Nixie One"/>
                <a:ea typeface="Nixie One"/>
                <a:cs typeface="Nixie One"/>
                <a:sym typeface="Nixie One"/>
              </a:rPr>
              <a:t>is always borrowing </a:t>
            </a:r>
            <a:r>
              <a:rPr b="0" i="0" lang="en-US" sz="1800" u="none" cap="none" strike="noStrike">
                <a:solidFill>
                  <a:schemeClr val="dk1"/>
                </a:solidFill>
                <a:latin typeface="Nixie One"/>
                <a:ea typeface="Nixie One"/>
                <a:cs typeface="Nixie One"/>
                <a:sym typeface="Nixie One"/>
              </a:rPr>
              <a:t>my clothes.</a:t>
            </a:r>
            <a:endParaRPr/>
          </a:p>
          <a:p>
            <a:pPr indent="0" lvl="1" marL="457200" marR="0" rtl="0" algn="ctr">
              <a:lnSpc>
                <a:spcPct val="200000"/>
              </a:lnSpc>
              <a:spcBef>
                <a:spcPts val="0"/>
              </a:spcBef>
              <a:spcAft>
                <a:spcPts val="0"/>
              </a:spcAft>
              <a:buClr>
                <a:schemeClr val="dk1"/>
              </a:buClr>
              <a:buSzPts val="1800"/>
              <a:buFont typeface="Nixie One"/>
              <a:buNone/>
            </a:pPr>
            <a:r>
              <a:rPr b="0" i="0" lang="en-US" sz="1800" u="none" cap="none" strike="noStrike">
                <a:solidFill>
                  <a:schemeClr val="dk1"/>
                </a:solidFill>
                <a:latin typeface="Nixie One"/>
                <a:ea typeface="Nixie One"/>
                <a:cs typeface="Nixie One"/>
                <a:sym typeface="Nixie One"/>
              </a:rPr>
              <a:t> My brother </a:t>
            </a:r>
            <a:r>
              <a:rPr b="1" i="1" lang="en-US" sz="1800" u="none" cap="none" strike="noStrike">
                <a:solidFill>
                  <a:schemeClr val="dk1"/>
                </a:solidFill>
                <a:latin typeface="Nixie One"/>
                <a:ea typeface="Nixie One"/>
                <a:cs typeface="Nixie One"/>
                <a:sym typeface="Nixie One"/>
              </a:rPr>
              <a:t>is always listening </a:t>
            </a:r>
            <a:r>
              <a:rPr b="0" i="0" lang="en-US" sz="1800" u="none" cap="none" strike="noStrike">
                <a:solidFill>
                  <a:schemeClr val="dk1"/>
                </a:solidFill>
                <a:latin typeface="Nixie One"/>
                <a:ea typeface="Nixie One"/>
                <a:cs typeface="Nixie One"/>
                <a:sym typeface="Nixie One"/>
              </a:rPr>
              <a:t>loud music.</a:t>
            </a:r>
            <a:endParaRPr/>
          </a:p>
          <a:p>
            <a:pPr indent="0" lvl="1" marL="457200" marR="0" rtl="0" algn="ctr">
              <a:lnSpc>
                <a:spcPct val="200000"/>
              </a:lnSpc>
              <a:spcBef>
                <a:spcPts val="0"/>
              </a:spcBef>
              <a:spcAft>
                <a:spcPts val="0"/>
              </a:spcAft>
              <a:buClr>
                <a:schemeClr val="dk1"/>
              </a:buClr>
              <a:buSzPts val="1800"/>
              <a:buFont typeface="Nixie One"/>
              <a:buNone/>
            </a:pPr>
            <a:r>
              <a:rPr b="0" i="0" lang="en-US" sz="1800" u="none" cap="none" strike="noStrike">
                <a:solidFill>
                  <a:schemeClr val="dk1"/>
                </a:solidFill>
                <a:latin typeface="Nixie One"/>
                <a:ea typeface="Nixie One"/>
                <a:cs typeface="Nixie One"/>
                <a:sym typeface="Nixie One"/>
              </a:rPr>
              <a:t>My neighbours </a:t>
            </a:r>
            <a:r>
              <a:rPr b="1" i="1" lang="en-US" sz="1800" u="none" cap="none" strike="noStrike">
                <a:solidFill>
                  <a:schemeClr val="dk1"/>
                </a:solidFill>
                <a:latin typeface="Nixie One"/>
                <a:ea typeface="Nixie One"/>
                <a:cs typeface="Nixie One"/>
                <a:sym typeface="Nixie One"/>
              </a:rPr>
              <a:t>are always throwing  </a:t>
            </a:r>
            <a:r>
              <a:rPr b="0" i="0" lang="en-US" sz="1800" u="none" cap="none" strike="noStrike">
                <a:solidFill>
                  <a:schemeClr val="dk1"/>
                </a:solidFill>
                <a:latin typeface="Nixie One"/>
                <a:ea typeface="Nixie One"/>
                <a:cs typeface="Nixie One"/>
                <a:sym typeface="Nixie One"/>
              </a:rPr>
              <a:t>party.</a:t>
            </a:r>
            <a:endParaRP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1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33" name="Google Shape;333;p16"/>
          <p:cNvSpPr txBox="1"/>
          <p:nvPr/>
        </p:nvSpPr>
        <p:spPr>
          <a:xfrm>
            <a:off x="1030287" y="1566862"/>
            <a:ext cx="7921625" cy="161607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Some English verbs, which we call </a:t>
            </a:r>
            <a:r>
              <a:rPr b="1" i="1" lang="en-US" sz="1800" u="none">
                <a:solidFill>
                  <a:schemeClr val="dk1"/>
                </a:solidFill>
                <a:latin typeface="Nixie One"/>
                <a:ea typeface="Nixie One"/>
                <a:cs typeface="Nixie One"/>
                <a:sym typeface="Nixie One"/>
              </a:rPr>
              <a:t>state, non-continuous or stative verbs</a:t>
            </a:r>
            <a:r>
              <a:rPr b="0" i="0" lang="en-US" sz="1800" u="none">
                <a:solidFill>
                  <a:schemeClr val="dk1"/>
                </a:solidFill>
                <a:latin typeface="Nixie One"/>
                <a:ea typeface="Nixie One"/>
                <a:cs typeface="Nixie One"/>
                <a:sym typeface="Nixie One"/>
              </a:rPr>
              <a:t>, aren't used in continuous tenses.</a:t>
            </a:r>
            <a:endParaRPr/>
          </a:p>
          <a:p>
            <a:pPr indent="0" lvl="0" marL="0" marR="0" rtl="0" algn="l">
              <a:lnSpc>
                <a:spcPct val="15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These verbs often describe states that last for some time:</a:t>
            </a:r>
            <a:endParaRPr b="0" i="0" sz="1800" u="none">
              <a:solidFill>
                <a:schemeClr val="dk1"/>
              </a:solidFill>
              <a:latin typeface="Nixie One"/>
              <a:ea typeface="Nixie One"/>
              <a:cs typeface="Nixie One"/>
              <a:sym typeface="Nixie One"/>
            </a:endParaRPr>
          </a:p>
          <a:p>
            <a:pPr indent="0" lvl="1" marL="457200" marR="0" rtl="0" algn="l">
              <a:lnSpc>
                <a:spcPct val="100000"/>
              </a:lnSpc>
              <a:spcBef>
                <a:spcPts val="0"/>
              </a:spcBef>
              <a:spcAft>
                <a:spcPts val="0"/>
              </a:spcAft>
              <a:buClr>
                <a:schemeClr val="dk1"/>
              </a:buClr>
              <a:buSzPts val="1800"/>
              <a:buFont typeface="Nixie One"/>
              <a:buNone/>
            </a:pPr>
            <a:r>
              <a:rPr b="0" i="0" lang="en-US" sz="1800" u="none" cap="none" strike="noStrike">
                <a:solidFill>
                  <a:schemeClr val="dk1"/>
                </a:solidFill>
                <a:latin typeface="Nixie One"/>
                <a:ea typeface="Nixie One"/>
                <a:cs typeface="Nixie One"/>
                <a:sym typeface="Nixie One"/>
              </a:rPr>
              <a:t>		</a:t>
            </a:r>
            <a:endParaRPr/>
          </a:p>
        </p:txBody>
      </p:sp>
      <p:pic>
        <p:nvPicPr>
          <p:cNvPr id="334" name="Google Shape;334;p16"/>
          <p:cNvPicPr preferRelativeResize="0"/>
          <p:nvPr/>
        </p:nvPicPr>
        <p:blipFill rotWithShape="1">
          <a:blip r:embed="rId3">
            <a:alphaModFix/>
          </a:blip>
          <a:srcRect b="0" l="0" r="0" t="0"/>
          <a:stretch/>
        </p:blipFill>
        <p:spPr>
          <a:xfrm>
            <a:off x="98425" y="131762"/>
            <a:ext cx="2386012" cy="525462"/>
          </a:xfrm>
          <a:prstGeom prst="rect">
            <a:avLst/>
          </a:prstGeom>
          <a:noFill/>
          <a:ln>
            <a:noFill/>
          </a:ln>
        </p:spPr>
      </p:pic>
      <p:sp>
        <p:nvSpPr>
          <p:cNvPr id="335" name="Google Shape;335;p16"/>
          <p:cNvSpPr txBox="1"/>
          <p:nvPr/>
        </p:nvSpPr>
        <p:spPr>
          <a:xfrm>
            <a:off x="400050" y="476250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336" name="Google Shape;336;p16"/>
          <p:cNvSpPr txBox="1"/>
          <p:nvPr>
            <p:ph type="title"/>
          </p:nvPr>
        </p:nvSpPr>
        <p:spPr>
          <a:xfrm>
            <a:off x="1041400" y="6016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STATIVE VERBS</a:t>
            </a:r>
            <a:endParaRPr/>
          </a:p>
        </p:txBody>
      </p:sp>
      <p:grpSp>
        <p:nvGrpSpPr>
          <p:cNvPr id="337" name="Google Shape;337;p16"/>
          <p:cNvGrpSpPr/>
          <p:nvPr/>
        </p:nvGrpSpPr>
        <p:grpSpPr>
          <a:xfrm>
            <a:off x="323850" y="758825"/>
            <a:ext cx="366712" cy="366712"/>
            <a:chOff x="1923675" y="1633650"/>
            <a:chExt cx="436000" cy="435975"/>
          </a:xfrm>
        </p:grpSpPr>
        <p:sp>
          <p:nvSpPr>
            <p:cNvPr id="338" name="Google Shape;338;p1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9" name="Google Shape;339;p1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0" name="Google Shape;340;p1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1" name="Google Shape;341;p1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2" name="Google Shape;342;p1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3" name="Google Shape;343;p1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44" name="Google Shape;344;p16"/>
          <p:cNvSpPr txBox="1"/>
          <p:nvPr/>
        </p:nvSpPr>
        <p:spPr>
          <a:xfrm>
            <a:off x="976312" y="2932112"/>
            <a:ext cx="8029575" cy="1754187"/>
          </a:xfrm>
          <a:prstGeom prst="rect">
            <a:avLst/>
          </a:prstGeom>
          <a:noFill/>
          <a:ln>
            <a:noFill/>
          </a:ln>
        </p:spPr>
        <p:txBody>
          <a:bodyPr anchorCtr="0" anchor="t" bIns="45700" lIns="91425" spcFirstLastPara="1" rIns="91425" wrap="square" tIns="45700">
            <a:spAutoFit/>
          </a:bodyPr>
          <a:lstStyle/>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like		believe	 	sound		love	understand</a:t>
            </a:r>
            <a:endParaRPr/>
          </a:p>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remember	seem		 hate		taste	mean</a:t>
            </a:r>
            <a:endParaRPr/>
          </a:p>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know		want		smell		belong</a:t>
            </a:r>
            <a:endParaRPr/>
          </a:p>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need		promise	prefer		wish</a:t>
            </a:r>
            <a:endParaRP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17"/>
          <p:cNvSpPr txBox="1"/>
          <p:nvPr>
            <p:ph type="ctrTitle"/>
          </p:nvPr>
        </p:nvSpPr>
        <p:spPr>
          <a:xfrm>
            <a:off x="3635375" y="2859087"/>
            <a:ext cx="5294312" cy="174783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EDUCATIONAL MATERIALS</a:t>
            </a:r>
            <a:endParaRPr/>
          </a:p>
        </p:txBody>
      </p:sp>
      <p:sp>
        <p:nvSpPr>
          <p:cNvPr id="350" name="Google Shape;350;p17"/>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3</a:t>
            </a:r>
            <a:endParaRPr/>
          </a:p>
        </p:txBody>
      </p:sp>
      <p:sp>
        <p:nvSpPr>
          <p:cNvPr id="351" name="Google Shape;351;p1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52" name="Google Shape;352;p17"/>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53" name="Google Shape;353;p17"/>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1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ACTIVITIES</a:t>
            </a:r>
            <a:endParaRPr/>
          </a:p>
        </p:txBody>
      </p:sp>
      <p:grpSp>
        <p:nvGrpSpPr>
          <p:cNvPr id="359" name="Google Shape;359;p18"/>
          <p:cNvGrpSpPr/>
          <p:nvPr/>
        </p:nvGrpSpPr>
        <p:grpSpPr>
          <a:xfrm>
            <a:off x="333375" y="862012"/>
            <a:ext cx="366712" cy="366712"/>
            <a:chOff x="1923675" y="1633650"/>
            <a:chExt cx="436000" cy="435975"/>
          </a:xfrm>
        </p:grpSpPr>
        <p:sp>
          <p:nvSpPr>
            <p:cNvPr id="360" name="Google Shape;360;p18"/>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61" name="Google Shape;361;p18"/>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62" name="Google Shape;362;p18"/>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63" name="Google Shape;363;p18"/>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64" name="Google Shape;364;p18"/>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65" name="Google Shape;365;p18"/>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66" name="Google Shape;366;p1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67" name="Google Shape;367;p18"/>
          <p:cNvSpPr txBox="1"/>
          <p:nvPr/>
        </p:nvSpPr>
        <p:spPr>
          <a:xfrm>
            <a:off x="1042987" y="1808162"/>
            <a:ext cx="7199312" cy="3714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114454"/>
              </a:buClr>
              <a:buSzPts val="1800"/>
              <a:buFont typeface="Arial"/>
              <a:buNone/>
            </a:pPr>
            <a:r>
              <a:rPr b="0" i="0" lang="en-US" sz="1800" u="sng">
                <a:solidFill>
                  <a:srgbClr val="114454"/>
                </a:solidFill>
                <a:latin typeface="Arial"/>
                <a:ea typeface="Arial"/>
                <a:cs typeface="Arial"/>
                <a:sym typeface="Arial"/>
                <a:hlinkClick r:id="rId3">
                  <a:extLst>
                    <a:ext uri="{A12FA001-AC4F-418D-AE19-62706E023703}">
                      <ahyp:hlinkClr val="tx"/>
                    </a:ext>
                  </a:extLst>
                </a:hlinkClick>
              </a:rPr>
              <a:t>FASHION</a:t>
            </a:r>
            <a:r>
              <a:rPr b="0" i="0" lang="en-US" sz="1800" u="none">
                <a:solidFill>
                  <a:srgbClr val="114454"/>
                </a:solidFill>
                <a:latin typeface="Nixie One"/>
                <a:ea typeface="Nixie One"/>
                <a:cs typeface="Nixie One"/>
                <a:sym typeface="Nixie One"/>
              </a:rPr>
              <a:t>    </a:t>
            </a:r>
            <a:endParaRPr/>
          </a:p>
        </p:txBody>
      </p:sp>
      <p:pic>
        <p:nvPicPr>
          <p:cNvPr id="368" name="Google Shape;368;p18"/>
          <p:cNvPicPr preferRelativeResize="0"/>
          <p:nvPr/>
        </p:nvPicPr>
        <p:blipFill rotWithShape="1">
          <a:blip r:embed="rId4">
            <a:alphaModFix/>
          </a:blip>
          <a:srcRect b="0" l="0" r="0" t="0"/>
          <a:stretch/>
        </p:blipFill>
        <p:spPr>
          <a:xfrm>
            <a:off x="107950" y="95250"/>
            <a:ext cx="2647950" cy="584200"/>
          </a:xfrm>
          <a:prstGeom prst="rect">
            <a:avLst/>
          </a:prstGeom>
          <a:noFill/>
          <a:ln>
            <a:noFill/>
          </a:ln>
        </p:spPr>
      </p:pic>
      <p:sp>
        <p:nvSpPr>
          <p:cNvPr id="369" name="Google Shape;369;p18"/>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370" name="Google Shape;370;p18"/>
          <p:cNvSpPr txBox="1"/>
          <p:nvPr/>
        </p:nvSpPr>
        <p:spPr>
          <a:xfrm>
            <a:off x="1042987" y="2462212"/>
            <a:ext cx="474821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5">
                  <a:extLst>
                    <a:ext uri="{A12FA001-AC4F-418D-AE19-62706E023703}">
                      <ahyp:hlinkClr val="tx"/>
                    </a:ext>
                  </a:extLst>
                </a:hlinkClick>
              </a:rPr>
              <a:t>Present Tenses - test - liveworksheets</a:t>
            </a:r>
            <a:r>
              <a:rPr b="0" i="0" lang="en-US" sz="1800" u="none">
                <a:solidFill>
                  <a:schemeClr val="dk1"/>
                </a:solidFill>
                <a:latin typeface="Nixie One"/>
                <a:ea typeface="Nixie One"/>
                <a:cs typeface="Nixie One"/>
                <a:sym typeface="Nixie One"/>
              </a:rPr>
              <a:t> </a:t>
            </a:r>
            <a:endParaRP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g117de02cdda_0_21"/>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Roboto Slab"/>
                <a:ea typeface="Roboto Slab"/>
                <a:cs typeface="Roboto Slab"/>
                <a:sym typeface="Roboto Slab"/>
              </a:rPr>
              <a:t>R E S O U R C E S </a:t>
            </a:r>
            <a:endParaRPr i="0" sz="1800" u="none" cap="none" strike="noStrike">
              <a:solidFill>
                <a:srgbClr val="000000"/>
              </a:solidFill>
              <a:latin typeface="Roboto Slab"/>
              <a:ea typeface="Roboto Slab"/>
              <a:cs typeface="Roboto Slab"/>
              <a:sym typeface="Roboto Slab"/>
            </a:endParaRPr>
          </a:p>
        </p:txBody>
      </p:sp>
      <p:sp>
        <p:nvSpPr>
          <p:cNvPr id="376" name="Google Shape;376;g117de02cdda_0_21"/>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377" name="Google Shape;377;g117de02cdda_0_21"/>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378" name="Google Shape;378;g117de02cdda_0_21"/>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379" name="Google Shape;379;g117de02cdda_0_21"/>
          <p:cNvSpPr txBox="1"/>
          <p:nvPr/>
        </p:nvSpPr>
        <p:spPr>
          <a:xfrm>
            <a:off x="428625" y="1500187"/>
            <a:ext cx="8143800" cy="16008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latin typeface="Nixie One"/>
                <a:ea typeface="Nixie One"/>
                <a:cs typeface="Nixie One"/>
                <a:sym typeface="Nixie One"/>
                <a:hlinkClick r:id="rId4">
                  <a:extLst>
                    <a:ext uri="{A12FA001-AC4F-418D-AE19-62706E023703}">
                      <ahyp:hlinkClr val="tx"/>
                    </a:ext>
                  </a:extLst>
                </a:hlinkClick>
              </a:rPr>
              <a:t>https://www.liveworksheets.com/</a:t>
            </a:r>
            <a:endParaRPr>
              <a:solidFill>
                <a:schemeClr val="lt1"/>
              </a:solidFill>
              <a:latin typeface="Nixie One"/>
              <a:ea typeface="Nixie One"/>
              <a:cs typeface="Nixie One"/>
              <a:sym typeface="Nixie One"/>
            </a:endParaRPr>
          </a:p>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latin typeface="Nixie One"/>
                <a:ea typeface="Nixie One"/>
                <a:cs typeface="Nixie One"/>
                <a:sym typeface="Nixie One"/>
                <a:hlinkClick r:id="rId5">
                  <a:extLst>
                    <a:ext uri="{A12FA001-AC4F-418D-AE19-62706E023703}">
                      <ahyp:hlinkClr val="tx"/>
                    </a:ext>
                  </a:extLst>
                </a:hlinkClick>
              </a:rPr>
              <a:t>https://wordwall.net/</a:t>
            </a:r>
            <a:endParaRPr>
              <a:solidFill>
                <a:schemeClr val="lt1"/>
              </a:solidFill>
              <a:latin typeface="Nixie One"/>
              <a:ea typeface="Nixie One"/>
              <a:cs typeface="Nixie One"/>
              <a:sym typeface="Nixie One"/>
            </a:endParaRPr>
          </a:p>
          <a:p>
            <a:pPr indent="0" lvl="0" marL="0" marR="0" rtl="0" algn="l">
              <a:lnSpc>
                <a:spcPct val="150000"/>
              </a:lnSpc>
              <a:spcBef>
                <a:spcPts val="0"/>
              </a:spcBef>
              <a:spcAft>
                <a:spcPts val="0"/>
              </a:spcAft>
              <a:buClr>
                <a:schemeClr val="lt1"/>
              </a:buClr>
              <a:buSzPts val="1400"/>
              <a:buFont typeface="Nixie One"/>
              <a:buNone/>
            </a:pPr>
            <a:r>
              <a:t/>
            </a:r>
            <a:endParaRPr>
              <a:solidFill>
                <a:schemeClr val="lt1"/>
              </a:solidFill>
              <a:latin typeface="Nixie One"/>
              <a:ea typeface="Nixie One"/>
              <a:cs typeface="Nixie One"/>
              <a:sym typeface="Nixie One"/>
            </a:endParaRPr>
          </a:p>
          <a:p>
            <a:pPr indent="0" lvl="0" marL="0" marR="0" rtl="0" algn="l">
              <a:lnSpc>
                <a:spcPct val="150000"/>
              </a:lnSpc>
              <a:spcBef>
                <a:spcPts val="0"/>
              </a:spcBef>
              <a:spcAft>
                <a:spcPts val="0"/>
              </a:spcAft>
              <a:buClr>
                <a:schemeClr val="lt1"/>
              </a:buClr>
              <a:buSzPts val="1400"/>
              <a:buFont typeface="Nixie One"/>
              <a:buNone/>
            </a:pPr>
            <a:r>
              <a:t/>
            </a:r>
            <a:endParaRPr>
              <a:solidFill>
                <a:schemeClr val="lt1"/>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96" name="Google Shape;96;p2"/>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97" name="Google Shape;97;p2"/>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98" name="Google Shape;98;p2"/>
          <p:cNvSpPr txBox="1"/>
          <p:nvPr/>
        </p:nvSpPr>
        <p:spPr>
          <a:xfrm>
            <a:off x="298450" y="4506912"/>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
        <p:nvSpPr>
          <p:cNvPr id="99" name="Google Shape;99;p2"/>
          <p:cNvSpPr txBox="1"/>
          <p:nvPr/>
        </p:nvSpPr>
        <p:spPr>
          <a:xfrm>
            <a:off x="468312" y="1492250"/>
            <a:ext cx="7920037" cy="216852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Subject: </a:t>
            </a:r>
            <a:r>
              <a:rPr b="0" i="0" lang="en-US" sz="1800" u="none">
                <a:solidFill>
                  <a:schemeClr val="lt1"/>
                </a:solidFill>
                <a:latin typeface="Nixie One"/>
                <a:ea typeface="Nixie One"/>
                <a:cs typeface="Nixie One"/>
                <a:sym typeface="Nixie One"/>
              </a:rPr>
              <a:t>English language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Specification: </a:t>
            </a:r>
            <a:r>
              <a:rPr b="0" i="0" lang="en-US" sz="1800" u="none">
                <a:solidFill>
                  <a:schemeClr val="lt1"/>
                </a:solidFill>
                <a:latin typeface="Nixie One"/>
                <a:ea typeface="Nixie One"/>
                <a:cs typeface="Nixie One"/>
                <a:sym typeface="Nixie One"/>
              </a:rPr>
              <a:t>ESL</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Level: </a:t>
            </a:r>
            <a:r>
              <a:rPr b="0" i="0" lang="en-US" sz="1800" u="none">
                <a:solidFill>
                  <a:schemeClr val="lt1"/>
                </a:solidFill>
                <a:latin typeface="Nixie One"/>
                <a:ea typeface="Nixie One"/>
                <a:cs typeface="Nixie One"/>
                <a:sym typeface="Nixie One"/>
              </a:rPr>
              <a:t>intermediate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Age of students: </a:t>
            </a:r>
            <a:r>
              <a:rPr b="0" i="0" lang="en-US" sz="1800" u="none">
                <a:solidFill>
                  <a:schemeClr val="lt1"/>
                </a:solidFill>
                <a:latin typeface="Nixie One"/>
                <a:ea typeface="Nixie One"/>
                <a:cs typeface="Nixie One"/>
                <a:sym typeface="Nixie One"/>
              </a:rPr>
              <a:t>15-16</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Lesson length: </a:t>
            </a:r>
            <a:r>
              <a:rPr b="0" i="0" lang="en-US" sz="1800" u="none">
                <a:solidFill>
                  <a:schemeClr val="lt1"/>
                </a:solidFill>
                <a:latin typeface="Nixie One"/>
                <a:ea typeface="Nixie One"/>
                <a:cs typeface="Nixie One"/>
                <a:sym typeface="Nixie One"/>
              </a:rPr>
              <a:t>45 minutes</a:t>
            </a:r>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g117de02cdda_0_40"/>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5" name="Google Shape;385;g117de02cdda_0_40"/>
          <p:cNvSpPr txBox="1"/>
          <p:nvPr>
            <p:ph idx="4294967295" type="subTitle"/>
          </p:nvPr>
        </p:nvSpPr>
        <p:spPr>
          <a:xfrm>
            <a:off x="214312" y="1428750"/>
            <a:ext cx="5500800"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0" i="0" sz="1400" u="none" cap="none" strike="noStrike">
              <a:solidFill>
                <a:srgbClr val="000000"/>
              </a:solidFill>
              <a:latin typeface="Arial"/>
              <a:ea typeface="Arial"/>
              <a:cs typeface="Arial"/>
              <a:sym typeface="Arial"/>
            </a:endParaRPr>
          </a:p>
        </p:txBody>
      </p:sp>
      <p:sp>
        <p:nvSpPr>
          <p:cNvPr id="386" name="Google Shape;386;g117de02cdda_0_40"/>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387" name="Google Shape;387;g117de02cdda_0_40"/>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388" name="Google Shape;388;g117de02cdda_0_40"/>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389" name="Google Shape;389;g117de02cdda_0_40"/>
          <p:cNvSpPr txBox="1"/>
          <p:nvPr/>
        </p:nvSpPr>
        <p:spPr>
          <a:xfrm>
            <a:off x="214312" y="2643187"/>
            <a:ext cx="51435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C O N T E N T </a:t>
            </a:r>
            <a:endParaRPr/>
          </a:p>
        </p:txBody>
      </p:sp>
      <p:sp>
        <p:nvSpPr>
          <p:cNvPr id="105" name="Google Shape;105;p3"/>
          <p:cNvSpPr/>
          <p:nvPr/>
        </p:nvSpPr>
        <p:spPr>
          <a:xfrm>
            <a:off x="4370387" y="322580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a:off x="4370387" y="248126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4370387" y="173037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p:nvPr/>
        </p:nvSpPr>
        <p:spPr>
          <a:xfrm>
            <a:off x="3509962" y="153511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a:off x="3503612" y="235426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flipH="1" rot="10800000">
            <a:off x="3503612" y="323056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flipH="1">
            <a:off x="2628900" y="234950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p:nvPr/>
        </p:nvSpPr>
        <p:spPr>
          <a:xfrm flipH="1">
            <a:off x="2627312" y="153670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3" name="Google Shape;113;p3"/>
          <p:cNvSpPr/>
          <p:nvPr/>
        </p:nvSpPr>
        <p:spPr>
          <a:xfrm rot="10800000">
            <a:off x="2632075" y="322580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4" name="Google Shape;114;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5" name="Google Shape;115;p3"/>
          <p:cNvSpPr txBox="1"/>
          <p:nvPr/>
        </p:nvSpPr>
        <p:spPr>
          <a:xfrm>
            <a:off x="4489450" y="187642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16" name="Google Shape;116;p3"/>
          <p:cNvCxnSpPr/>
          <p:nvPr/>
        </p:nvCxnSpPr>
        <p:spPr>
          <a:xfrm>
            <a:off x="5087937" y="190500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7" name="Google Shape;117;p3"/>
          <p:cNvSpPr txBox="1"/>
          <p:nvPr/>
        </p:nvSpPr>
        <p:spPr>
          <a:xfrm>
            <a:off x="5143500" y="188912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8" name="Google Shape;118;p3"/>
          <p:cNvSpPr txBox="1"/>
          <p:nvPr/>
        </p:nvSpPr>
        <p:spPr>
          <a:xfrm>
            <a:off x="4489450" y="261461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19" name="Google Shape;119;p3"/>
          <p:cNvCxnSpPr/>
          <p:nvPr/>
        </p:nvCxnSpPr>
        <p:spPr>
          <a:xfrm>
            <a:off x="5087937" y="264318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0" name="Google Shape;120;p3"/>
          <p:cNvSpPr txBox="1"/>
          <p:nvPr/>
        </p:nvSpPr>
        <p:spPr>
          <a:xfrm>
            <a:off x="5086350" y="2632075"/>
            <a:ext cx="1601787"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400"/>
              <a:buFont typeface="Nixie One"/>
              <a:buNone/>
            </a:pPr>
            <a:r>
              <a:rPr b="1" i="0" lang="en-US" sz="1400" u="none">
                <a:solidFill>
                  <a:srgbClr val="FFFFFF"/>
                </a:solidFill>
                <a:latin typeface="Nixie One"/>
                <a:ea typeface="Nixie One"/>
                <a:cs typeface="Nixie One"/>
                <a:sym typeface="Nixie One"/>
              </a:rPr>
              <a:t>PRESENT CONTINUOUS</a:t>
            </a:r>
            <a:endParaRPr/>
          </a:p>
        </p:txBody>
      </p:sp>
      <p:sp>
        <p:nvSpPr>
          <p:cNvPr id="121" name="Google Shape;121;p3"/>
          <p:cNvSpPr txBox="1"/>
          <p:nvPr/>
        </p:nvSpPr>
        <p:spPr>
          <a:xfrm>
            <a:off x="4489450" y="3373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22" name="Google Shape;122;p3"/>
          <p:cNvCxnSpPr/>
          <p:nvPr/>
        </p:nvCxnSpPr>
        <p:spPr>
          <a:xfrm>
            <a:off x="5087937" y="340201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3" name="Google Shape;123;p3"/>
          <p:cNvSpPr txBox="1"/>
          <p:nvPr/>
        </p:nvSpPr>
        <p:spPr>
          <a:xfrm>
            <a:off x="5143500" y="3316287"/>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EDUCATIONAL </a:t>
            </a:r>
            <a:endParaRPr/>
          </a:p>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MATERIALS </a:t>
            </a:r>
            <a:endParaRPr/>
          </a:p>
        </p:txBody>
      </p:sp>
      <p:sp>
        <p:nvSpPr>
          <p:cNvPr id="124" name="Google Shape;124;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5" name="Google Shape;125;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26" name="Google Shape;126;p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27" name="Google Shape;127;p3"/>
          <p:cNvSpPr txBox="1"/>
          <p:nvPr/>
        </p:nvSpPr>
        <p:spPr>
          <a:xfrm>
            <a:off x="5111750" y="1865312"/>
            <a:ext cx="1584325"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PRESENT SIMPLE</a:t>
            </a:r>
            <a:endParaRPr/>
          </a:p>
        </p:txBody>
      </p:sp>
      <p:pic>
        <p:nvPicPr>
          <p:cNvPr descr="Erasmus+ logo EN.jpg" id="128" name="Google Shape;128;p3"/>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4"/>
          <p:cNvSpPr txBox="1"/>
          <p:nvPr>
            <p:ph type="ctrTitle"/>
          </p:nvPr>
        </p:nvSpPr>
        <p:spPr>
          <a:xfrm>
            <a:off x="3635375" y="2887662"/>
            <a:ext cx="5294312" cy="140811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Present Simple</a:t>
            </a:r>
            <a:endParaRPr/>
          </a:p>
        </p:txBody>
      </p:sp>
      <p:sp>
        <p:nvSpPr>
          <p:cNvPr id="134" name="Google Shape;134;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35" name="Google Shape;135;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36" name="Google Shape;136;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37" name="Google Shape;137;p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43" name="Google Shape;143;p5"/>
          <p:cNvSpPr txBox="1"/>
          <p:nvPr>
            <p:ph idx="1" type="body"/>
          </p:nvPr>
        </p:nvSpPr>
        <p:spPr>
          <a:xfrm>
            <a:off x="1042987" y="1677987"/>
            <a:ext cx="8178800" cy="3230562"/>
          </a:xfrm>
          <a:prstGeom prst="rect">
            <a:avLst/>
          </a:prstGeom>
          <a:noFill/>
          <a:ln>
            <a:noFill/>
          </a:ln>
        </p:spPr>
        <p:txBody>
          <a:bodyPr anchorCtr="0" anchor="ctr" bIns="0" lIns="0" spcFirstLastPara="1" rIns="0" wrap="square" tIns="0">
            <a:spAutoFit/>
          </a:bodyPr>
          <a:lstStyle/>
          <a:p>
            <a:pPr indent="0" lvl="0" marL="0" rtl="0" algn="l">
              <a:lnSpc>
                <a:spcPct val="150000"/>
              </a:lnSpc>
              <a:spcBef>
                <a:spcPts val="0"/>
              </a:spcBef>
              <a:spcAft>
                <a:spcPts val="0"/>
              </a:spcAft>
              <a:buSzPts val="2800"/>
              <a:buNone/>
            </a:pPr>
            <a:r>
              <a:rPr b="0" i="0" lang="en-US" sz="1800" u="none">
                <a:solidFill>
                  <a:schemeClr val="dk1"/>
                </a:solidFill>
                <a:latin typeface="Nixie One"/>
                <a:ea typeface="Nixie One"/>
                <a:cs typeface="Nixie One"/>
                <a:sym typeface="Nixie One"/>
              </a:rPr>
              <a:t>We use the </a:t>
            </a:r>
            <a:r>
              <a:rPr b="1" i="1" lang="en-US" sz="1800" u="none">
                <a:solidFill>
                  <a:schemeClr val="dk1"/>
                </a:solidFill>
                <a:latin typeface="Nixie One"/>
                <a:ea typeface="Nixie One"/>
                <a:cs typeface="Nixie One"/>
                <a:sym typeface="Nixie One"/>
              </a:rPr>
              <a:t>present simple </a:t>
            </a:r>
            <a:r>
              <a:rPr b="0" i="0" lang="en-US" sz="1800" u="none">
                <a:solidFill>
                  <a:schemeClr val="dk1"/>
                </a:solidFill>
                <a:latin typeface="Nixie One"/>
                <a:ea typeface="Nixie One"/>
                <a:cs typeface="Nixie One"/>
                <a:sym typeface="Nixie One"/>
              </a:rPr>
              <a:t>to talk about:</a:t>
            </a:r>
            <a:endParaRPr/>
          </a:p>
          <a:p>
            <a:pPr indent="-177800" lvl="1" marL="457200" rtl="0" algn="l">
              <a:lnSpc>
                <a:spcPct val="150000"/>
              </a:lnSpc>
              <a:spcBef>
                <a:spcPts val="0"/>
              </a:spcBef>
              <a:spcAft>
                <a:spcPts val="0"/>
              </a:spcAft>
              <a:buSzPts val="2800"/>
              <a:buChar char="•"/>
            </a:pPr>
            <a:r>
              <a:rPr b="0" i="0" lang="en-US" sz="1800" u="none">
                <a:solidFill>
                  <a:schemeClr val="dk1"/>
                </a:solidFill>
                <a:latin typeface="Nixie One"/>
                <a:ea typeface="Nixie One"/>
                <a:cs typeface="Nixie One"/>
                <a:sym typeface="Nixie One"/>
              </a:rPr>
              <a:t>something that is </a:t>
            </a:r>
            <a:r>
              <a:rPr b="1" i="0" lang="en-US" sz="1800" u="none">
                <a:solidFill>
                  <a:schemeClr val="dk1"/>
                </a:solidFill>
                <a:latin typeface="Nixie One"/>
                <a:ea typeface="Nixie One"/>
                <a:cs typeface="Nixie One"/>
                <a:sym typeface="Nixie One"/>
              </a:rPr>
              <a:t>true</a:t>
            </a:r>
            <a:r>
              <a:rPr b="0" i="0" lang="en-US" sz="1800" u="none">
                <a:solidFill>
                  <a:schemeClr val="dk1"/>
                </a:solidFill>
                <a:latin typeface="Nixie One"/>
                <a:ea typeface="Nixie One"/>
                <a:cs typeface="Nixie One"/>
                <a:sym typeface="Nixie One"/>
              </a:rPr>
              <a:t> in the present:</a:t>
            </a:r>
            <a:br>
              <a:rPr b="0" i="1" lang="en-US" sz="1800" u="none">
                <a:solidFill>
                  <a:schemeClr val="dk1"/>
                </a:solidFill>
                <a:latin typeface="Nixie One"/>
                <a:ea typeface="Nixie One"/>
                <a:cs typeface="Nixie One"/>
                <a:sym typeface="Nixie One"/>
              </a:rPr>
            </a:br>
            <a:r>
              <a:rPr b="0" i="1" lang="en-US" sz="1800" u="none">
                <a:solidFill>
                  <a:schemeClr val="dk1"/>
                </a:solidFill>
                <a:latin typeface="Nixie One"/>
                <a:ea typeface="Nixie One"/>
                <a:cs typeface="Nixie One"/>
                <a:sym typeface="Nixie One"/>
              </a:rPr>
              <a:t>He </a:t>
            </a:r>
            <a:r>
              <a:rPr b="1" i="1" lang="en-US" sz="1800" u="none">
                <a:solidFill>
                  <a:schemeClr val="dk1"/>
                </a:solidFill>
                <a:latin typeface="Nixie One"/>
                <a:ea typeface="Nixie One"/>
                <a:cs typeface="Nixie One"/>
                <a:sym typeface="Nixie One"/>
              </a:rPr>
              <a:t>lives</a:t>
            </a:r>
            <a:r>
              <a:rPr b="0" i="1" lang="en-US" sz="1800" u="none">
                <a:solidFill>
                  <a:schemeClr val="dk1"/>
                </a:solidFill>
                <a:latin typeface="Nixie One"/>
                <a:ea typeface="Nixie One"/>
                <a:cs typeface="Nixie One"/>
                <a:sym typeface="Nixie One"/>
              </a:rPr>
              <a:t> in London.</a:t>
            </a:r>
            <a:endParaRPr/>
          </a:p>
          <a:p>
            <a:pPr indent="-177800" lvl="1" marL="457200" rtl="0" algn="l">
              <a:lnSpc>
                <a:spcPct val="150000"/>
              </a:lnSpc>
              <a:spcBef>
                <a:spcPts val="0"/>
              </a:spcBef>
              <a:spcAft>
                <a:spcPts val="0"/>
              </a:spcAft>
              <a:buSzPts val="2800"/>
              <a:buChar char="•"/>
            </a:pPr>
            <a:r>
              <a:rPr b="0" i="0" lang="en-US" sz="1800" u="none">
                <a:solidFill>
                  <a:schemeClr val="dk1"/>
                </a:solidFill>
                <a:latin typeface="Nixie One"/>
                <a:ea typeface="Nixie One"/>
                <a:cs typeface="Nixie One"/>
                <a:sym typeface="Nixie One"/>
              </a:rPr>
              <a:t>something that </a:t>
            </a:r>
            <a:r>
              <a:rPr b="1" i="0" lang="en-US" sz="1800" u="none">
                <a:solidFill>
                  <a:schemeClr val="dk1"/>
                </a:solidFill>
                <a:latin typeface="Nixie One"/>
                <a:ea typeface="Nixie One"/>
                <a:cs typeface="Nixie One"/>
                <a:sym typeface="Nixie One"/>
              </a:rPr>
              <a:t>happens regularly</a:t>
            </a:r>
            <a:r>
              <a:rPr b="0" i="0" lang="en-US" sz="1800" u="none">
                <a:solidFill>
                  <a:schemeClr val="dk1"/>
                </a:solidFill>
                <a:latin typeface="Nixie One"/>
                <a:ea typeface="Nixie One"/>
                <a:cs typeface="Nixie One"/>
                <a:sym typeface="Nixie One"/>
              </a:rPr>
              <a:t> in the present:</a:t>
            </a:r>
            <a:endParaRPr/>
          </a:p>
          <a:p>
            <a:pPr indent="0" lvl="2" marL="914400" rtl="0" algn="l">
              <a:lnSpc>
                <a:spcPct val="150000"/>
              </a:lnSpc>
              <a:spcBef>
                <a:spcPts val="0"/>
              </a:spcBef>
              <a:spcAft>
                <a:spcPts val="0"/>
              </a:spcAft>
              <a:buSzPts val="2800"/>
              <a:buNone/>
            </a:pPr>
            <a:r>
              <a:rPr b="0" i="1" lang="en-US" sz="1800" u="none">
                <a:solidFill>
                  <a:schemeClr val="dk1"/>
                </a:solidFill>
                <a:latin typeface="Nixie One"/>
                <a:ea typeface="Nixie One"/>
                <a:cs typeface="Nixie One"/>
                <a:sym typeface="Nixie One"/>
              </a:rPr>
              <a:t>I </a:t>
            </a:r>
            <a:r>
              <a:rPr b="1" i="1" lang="en-US" sz="1800" u="none">
                <a:solidFill>
                  <a:schemeClr val="dk1"/>
                </a:solidFill>
                <a:latin typeface="Nixie One"/>
                <a:ea typeface="Nixie One"/>
                <a:cs typeface="Nixie One"/>
                <a:sym typeface="Nixie One"/>
              </a:rPr>
              <a:t>play</a:t>
            </a:r>
            <a:r>
              <a:rPr b="0" i="1" lang="en-US" sz="1800" u="none">
                <a:solidFill>
                  <a:schemeClr val="dk1"/>
                </a:solidFill>
                <a:latin typeface="Nixie One"/>
                <a:ea typeface="Nixie One"/>
                <a:cs typeface="Nixie One"/>
                <a:sym typeface="Nixie One"/>
              </a:rPr>
              <a:t> football every weekend.</a:t>
            </a:r>
            <a:endParaRPr b="0" i="0" sz="1800" u="none">
              <a:solidFill>
                <a:schemeClr val="dk1"/>
              </a:solidFill>
              <a:latin typeface="Nixie One"/>
              <a:ea typeface="Nixie One"/>
              <a:cs typeface="Nixie One"/>
              <a:sym typeface="Nixie One"/>
            </a:endParaRPr>
          </a:p>
          <a:p>
            <a:pPr indent="-177800" lvl="1" marL="457200" rtl="0" algn="l">
              <a:lnSpc>
                <a:spcPct val="150000"/>
              </a:lnSpc>
              <a:spcBef>
                <a:spcPts val="0"/>
              </a:spcBef>
              <a:spcAft>
                <a:spcPts val="0"/>
              </a:spcAft>
              <a:buSzPts val="2800"/>
              <a:buChar char="•"/>
            </a:pPr>
            <a:r>
              <a:rPr b="0" i="0" lang="en-US" sz="1800" u="none">
                <a:solidFill>
                  <a:schemeClr val="dk1"/>
                </a:solidFill>
                <a:latin typeface="Nixie One"/>
                <a:ea typeface="Nixie One"/>
                <a:cs typeface="Nixie One"/>
                <a:sym typeface="Nixie One"/>
              </a:rPr>
              <a:t>something that is </a:t>
            </a:r>
            <a:r>
              <a:rPr b="1" i="0" lang="en-US" sz="1800" u="none">
                <a:solidFill>
                  <a:schemeClr val="dk1"/>
                </a:solidFill>
                <a:latin typeface="Nixie One"/>
                <a:ea typeface="Nixie One"/>
                <a:cs typeface="Nixie One"/>
                <a:sym typeface="Nixie One"/>
              </a:rPr>
              <a:t>always true</a:t>
            </a:r>
            <a:r>
              <a:rPr b="0" i="0" lang="en-US" sz="1800" u="none">
                <a:solidFill>
                  <a:schemeClr val="dk1"/>
                </a:solidFill>
                <a:latin typeface="Nixie One"/>
                <a:ea typeface="Nixie One"/>
                <a:cs typeface="Nixie One"/>
                <a:sym typeface="Nixie One"/>
              </a:rPr>
              <a:t>:</a:t>
            </a:r>
            <a:endParaRPr/>
          </a:p>
          <a:p>
            <a:pPr indent="0" lvl="2" marL="914400" rtl="0" algn="l">
              <a:lnSpc>
                <a:spcPct val="150000"/>
              </a:lnSpc>
              <a:spcBef>
                <a:spcPts val="0"/>
              </a:spcBef>
              <a:spcAft>
                <a:spcPts val="0"/>
              </a:spcAft>
              <a:buSzPts val="2800"/>
              <a:buNone/>
            </a:pPr>
            <a:r>
              <a:rPr b="0" i="1" lang="en-US" sz="1800" u="none">
                <a:solidFill>
                  <a:schemeClr val="dk1"/>
                </a:solidFill>
                <a:latin typeface="Nixie One"/>
                <a:ea typeface="Nixie One"/>
                <a:cs typeface="Nixie One"/>
                <a:sym typeface="Nixie One"/>
              </a:rPr>
              <a:t>The human body </a:t>
            </a:r>
            <a:r>
              <a:rPr b="1" i="1" lang="en-US" sz="1800" u="none">
                <a:solidFill>
                  <a:schemeClr val="dk1"/>
                </a:solidFill>
                <a:latin typeface="Nixie One"/>
                <a:ea typeface="Nixie One"/>
                <a:cs typeface="Nixie One"/>
                <a:sym typeface="Nixie One"/>
              </a:rPr>
              <a:t>contains</a:t>
            </a:r>
            <a:r>
              <a:rPr b="0" i="1" lang="en-US" sz="1800" u="none">
                <a:solidFill>
                  <a:schemeClr val="dk1"/>
                </a:solidFill>
                <a:latin typeface="Nixie One"/>
                <a:ea typeface="Nixie One"/>
                <a:cs typeface="Nixie One"/>
                <a:sym typeface="Nixie One"/>
              </a:rPr>
              <a:t> 206 bones.</a:t>
            </a:r>
            <a:br>
              <a:rPr b="0" i="1" lang="en-US" sz="1800" u="none">
                <a:solidFill>
                  <a:schemeClr val="dk1"/>
                </a:solidFill>
                <a:latin typeface="Nixie One"/>
                <a:ea typeface="Nixie One"/>
                <a:cs typeface="Nixie One"/>
                <a:sym typeface="Nixie One"/>
              </a:rPr>
            </a:br>
            <a:endParaRPr/>
          </a:p>
        </p:txBody>
      </p:sp>
      <p:pic>
        <p:nvPicPr>
          <p:cNvPr id="144" name="Google Shape;144;p5"/>
          <p:cNvPicPr preferRelativeResize="0"/>
          <p:nvPr/>
        </p:nvPicPr>
        <p:blipFill rotWithShape="1">
          <a:blip r:embed="rId3">
            <a:alphaModFix/>
          </a:blip>
          <a:srcRect b="0" l="0" r="0" t="0"/>
          <a:stretch/>
        </p:blipFill>
        <p:spPr>
          <a:xfrm>
            <a:off x="139700" y="109537"/>
            <a:ext cx="2611437" cy="574675"/>
          </a:xfrm>
          <a:prstGeom prst="rect">
            <a:avLst/>
          </a:prstGeom>
          <a:noFill/>
          <a:ln>
            <a:noFill/>
          </a:ln>
        </p:spPr>
      </p:pic>
      <p:sp>
        <p:nvSpPr>
          <p:cNvPr id="145" name="Google Shape;145;p5"/>
          <p:cNvSpPr txBox="1"/>
          <p:nvPr/>
        </p:nvSpPr>
        <p:spPr>
          <a:xfrm>
            <a:off x="395287" y="47323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46" name="Google Shape;146;p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147" name="Google Shape;147;p5"/>
          <p:cNvGrpSpPr/>
          <p:nvPr/>
        </p:nvGrpSpPr>
        <p:grpSpPr>
          <a:xfrm>
            <a:off x="323850" y="758825"/>
            <a:ext cx="366712" cy="366712"/>
            <a:chOff x="1923675" y="1633650"/>
            <a:chExt cx="436000" cy="435975"/>
          </a:xfrm>
        </p:grpSpPr>
        <p:sp>
          <p:nvSpPr>
            <p:cNvPr id="148" name="Google Shape;148;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9" name="Google Shape;149;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0" name="Google Shape;150;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1" name="Google Shape;151;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2" name="Google Shape;152;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3" name="Google Shape;153;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59" name="Google Shape;159;p6"/>
          <p:cNvSpPr txBox="1"/>
          <p:nvPr/>
        </p:nvSpPr>
        <p:spPr>
          <a:xfrm>
            <a:off x="1041400" y="2049462"/>
            <a:ext cx="7634287" cy="1754187"/>
          </a:xfrm>
          <a:prstGeom prst="rect">
            <a:avLst/>
          </a:prstGeom>
          <a:noFill/>
          <a:ln>
            <a:noFill/>
          </a:ln>
        </p:spPr>
        <p:txBody>
          <a:bodyPr anchorCtr="0" anchor="ctr" bIns="45700" lIns="91425" spcFirstLastPara="1" rIns="91425" wrap="square" tIns="45700">
            <a:spAutoFit/>
          </a:bodyPr>
          <a:lstStyle/>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We use subject + verb in its base form to create present simple</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I </a:t>
            </a:r>
            <a:r>
              <a:rPr b="1" i="1" lang="en-US" sz="1800" u="none" cap="none" strike="noStrike">
                <a:solidFill>
                  <a:schemeClr val="dk1"/>
                </a:solidFill>
                <a:latin typeface="Nixie One"/>
                <a:ea typeface="Nixie One"/>
                <a:cs typeface="Nixie One"/>
                <a:sym typeface="Nixie One"/>
              </a:rPr>
              <a:t>play</a:t>
            </a:r>
            <a:r>
              <a:rPr b="0" i="0" lang="en-US" sz="1800" u="none" cap="none" strike="noStrike">
                <a:solidFill>
                  <a:schemeClr val="dk1"/>
                </a:solidFill>
                <a:latin typeface="Nixie One"/>
                <a:ea typeface="Nixie One"/>
                <a:cs typeface="Nixie One"/>
                <a:sym typeface="Nixie One"/>
              </a:rPr>
              <a:t> basketball every week</a:t>
            </a:r>
            <a:endParaRPr/>
          </a:p>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With third person we </a:t>
            </a:r>
            <a:r>
              <a:rPr b="1" i="1" lang="en-US" sz="1800" u="none">
                <a:solidFill>
                  <a:schemeClr val="dk1"/>
                </a:solidFill>
                <a:latin typeface="Nixie One"/>
                <a:ea typeface="Nixie One"/>
                <a:cs typeface="Nixie One"/>
                <a:sym typeface="Nixie One"/>
              </a:rPr>
              <a:t>add –s</a:t>
            </a:r>
            <a:r>
              <a:rPr b="0" i="0" lang="en-US" sz="1800" u="none">
                <a:solidFill>
                  <a:schemeClr val="dk1"/>
                </a:solidFill>
                <a:latin typeface="Nixie One"/>
                <a:ea typeface="Nixie One"/>
                <a:cs typeface="Nixie One"/>
                <a:sym typeface="Nixie One"/>
              </a:rPr>
              <a:t>  to the verb</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She </a:t>
            </a:r>
            <a:r>
              <a:rPr b="1" i="1" lang="en-US" sz="1800" u="none" cap="none" strike="noStrike">
                <a:solidFill>
                  <a:schemeClr val="dk1"/>
                </a:solidFill>
                <a:latin typeface="Nixie One"/>
                <a:ea typeface="Nixie One"/>
                <a:cs typeface="Nixie One"/>
                <a:sym typeface="Nixie One"/>
              </a:rPr>
              <a:t>visits</a:t>
            </a:r>
            <a:r>
              <a:rPr b="0" i="0" lang="en-US" sz="1800" u="none" cap="none" strike="noStrike">
                <a:solidFill>
                  <a:schemeClr val="dk1"/>
                </a:solidFill>
                <a:latin typeface="Nixie One"/>
                <a:ea typeface="Nixie One"/>
                <a:cs typeface="Nixie One"/>
                <a:sym typeface="Nixie One"/>
              </a:rPr>
              <a:t> her grandparents every weekend.</a:t>
            </a:r>
            <a:endParaRPr/>
          </a:p>
        </p:txBody>
      </p:sp>
      <p:pic>
        <p:nvPicPr>
          <p:cNvPr id="160" name="Google Shape;160;p6"/>
          <p:cNvPicPr preferRelativeResize="0"/>
          <p:nvPr/>
        </p:nvPicPr>
        <p:blipFill rotWithShape="1">
          <a:blip r:embed="rId3">
            <a:alphaModFix/>
          </a:blip>
          <a:srcRect b="0" l="0" r="0" t="0"/>
          <a:stretch/>
        </p:blipFill>
        <p:spPr>
          <a:xfrm>
            <a:off x="139700" y="133350"/>
            <a:ext cx="2611437" cy="576262"/>
          </a:xfrm>
          <a:prstGeom prst="rect">
            <a:avLst/>
          </a:prstGeom>
          <a:noFill/>
          <a:ln>
            <a:noFill/>
          </a:ln>
        </p:spPr>
      </p:pic>
      <p:sp>
        <p:nvSpPr>
          <p:cNvPr id="161" name="Google Shape;161;p6"/>
          <p:cNvSpPr txBox="1"/>
          <p:nvPr/>
        </p:nvSpPr>
        <p:spPr>
          <a:xfrm>
            <a:off x="468312" y="472122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62" name="Google Shape;162;p6"/>
          <p:cNvSpPr txBox="1"/>
          <p:nvPr>
            <p:ph type="title"/>
          </p:nvPr>
        </p:nvSpPr>
        <p:spPr>
          <a:xfrm>
            <a:off x="1041400" y="6016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endParaRPr/>
          </a:p>
        </p:txBody>
      </p:sp>
      <p:grpSp>
        <p:nvGrpSpPr>
          <p:cNvPr id="163" name="Google Shape;163;p6"/>
          <p:cNvGrpSpPr/>
          <p:nvPr/>
        </p:nvGrpSpPr>
        <p:grpSpPr>
          <a:xfrm>
            <a:off x="323850" y="758825"/>
            <a:ext cx="366712" cy="366712"/>
            <a:chOff x="1923675" y="1633650"/>
            <a:chExt cx="436000" cy="435975"/>
          </a:xfrm>
        </p:grpSpPr>
        <p:sp>
          <p:nvSpPr>
            <p:cNvPr id="164" name="Google Shape;164;p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5" name="Google Shape;165;p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6" name="Google Shape;166;p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7" name="Google Shape;167;p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8" name="Google Shape;168;p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9" name="Google Shape;169;p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5" name="Google Shape;175;p7"/>
          <p:cNvSpPr txBox="1"/>
          <p:nvPr/>
        </p:nvSpPr>
        <p:spPr>
          <a:xfrm>
            <a:off x="1041400" y="1676400"/>
            <a:ext cx="8667750" cy="2493962"/>
          </a:xfrm>
          <a:prstGeom prst="rect">
            <a:avLst/>
          </a:prstGeom>
          <a:noFill/>
          <a:ln>
            <a:noFill/>
          </a:ln>
        </p:spPr>
        <p:txBody>
          <a:bodyPr anchorCtr="0" anchor="ctr" bIns="45700" lIns="91425" spcFirstLastPara="1" rIns="91425" wrap="square" tIns="45700">
            <a:spAutoFit/>
          </a:bodyPr>
          <a:lstStyle/>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We use </a:t>
            </a:r>
            <a:r>
              <a:rPr b="0" i="1" lang="en-US" sz="1800" u="none">
                <a:solidFill>
                  <a:schemeClr val="dk1"/>
                </a:solidFill>
                <a:latin typeface="Nixie One"/>
                <a:ea typeface="Nixie One"/>
                <a:cs typeface="Nixie One"/>
                <a:sym typeface="Nixie One"/>
              </a:rPr>
              <a:t>do</a:t>
            </a:r>
            <a:r>
              <a:rPr b="0" i="0" lang="en-US" sz="1800" u="none">
                <a:solidFill>
                  <a:schemeClr val="dk1"/>
                </a:solidFill>
                <a:latin typeface="Nixie One"/>
                <a:ea typeface="Nixie One"/>
                <a:cs typeface="Nixie One"/>
                <a:sym typeface="Nixie One"/>
              </a:rPr>
              <a:t> and </a:t>
            </a:r>
            <a:r>
              <a:rPr b="0" i="1" lang="en-US" sz="1800" u="none">
                <a:solidFill>
                  <a:schemeClr val="dk1"/>
                </a:solidFill>
                <a:latin typeface="Nixie One"/>
                <a:ea typeface="Nixie One"/>
                <a:cs typeface="Nixie One"/>
                <a:sym typeface="Nixie One"/>
              </a:rPr>
              <a:t>does</a:t>
            </a:r>
            <a:r>
              <a:rPr b="0" i="0" lang="en-US" sz="1800" u="none">
                <a:solidFill>
                  <a:schemeClr val="dk1"/>
                </a:solidFill>
                <a:latin typeface="Nixie One"/>
                <a:ea typeface="Nixie One"/>
                <a:cs typeface="Nixie One"/>
                <a:sym typeface="Nixie One"/>
              </a:rPr>
              <a:t> </a:t>
            </a:r>
            <a:r>
              <a:rPr b="0" i="1" lang="en-US" sz="1800" u="none">
                <a:solidFill>
                  <a:schemeClr val="dk1"/>
                </a:solidFill>
                <a:latin typeface="Nixie One"/>
                <a:ea typeface="Nixie One"/>
                <a:cs typeface="Nixie One"/>
                <a:sym typeface="Nixie One"/>
              </a:rPr>
              <a:t> + not </a:t>
            </a:r>
            <a:r>
              <a:rPr b="0" i="0" lang="en-US" sz="1800" u="none">
                <a:solidFill>
                  <a:schemeClr val="dk1"/>
                </a:solidFill>
                <a:latin typeface="Nixie One"/>
                <a:ea typeface="Nixie One"/>
                <a:cs typeface="Nixie One"/>
                <a:sym typeface="Nixie One"/>
              </a:rPr>
              <a:t>to make negative present simple </a:t>
            </a:r>
            <a:endParaRPr/>
          </a:p>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We use </a:t>
            </a:r>
            <a:r>
              <a:rPr b="0" i="1" lang="en-US" sz="1800" u="none">
                <a:solidFill>
                  <a:schemeClr val="dk1"/>
                </a:solidFill>
                <a:latin typeface="Nixie One"/>
                <a:ea typeface="Nixie One"/>
                <a:cs typeface="Nixie One"/>
                <a:sym typeface="Nixie One"/>
              </a:rPr>
              <a:t>doesn't</a:t>
            </a:r>
            <a:r>
              <a:rPr b="0" i="0" lang="en-US" sz="1800" u="none">
                <a:solidFill>
                  <a:schemeClr val="dk1"/>
                </a:solidFill>
                <a:latin typeface="Nixie One"/>
                <a:ea typeface="Nixie One"/>
                <a:cs typeface="Nixie One"/>
                <a:sym typeface="Nixie One"/>
              </a:rPr>
              <a:t> for the third person sg. and </a:t>
            </a:r>
            <a:r>
              <a:rPr b="0" i="1" lang="en-US" sz="1800" u="none">
                <a:solidFill>
                  <a:schemeClr val="dk1"/>
                </a:solidFill>
                <a:latin typeface="Nixie One"/>
                <a:ea typeface="Nixie One"/>
                <a:cs typeface="Nixie One"/>
                <a:sym typeface="Nixie One"/>
              </a:rPr>
              <a:t>don't</a:t>
            </a:r>
            <a:r>
              <a:rPr b="0" i="0" lang="en-US" sz="1800" u="none">
                <a:solidFill>
                  <a:schemeClr val="dk1"/>
                </a:solidFill>
                <a:latin typeface="Nixie One"/>
                <a:ea typeface="Nixie One"/>
                <a:cs typeface="Nixie One"/>
                <a:sym typeface="Nixie One"/>
              </a:rPr>
              <a:t> for the others</a:t>
            </a:r>
            <a:endParaRPr/>
          </a:p>
          <a:p>
            <a:pPr indent="0" lvl="1" marL="457200" marR="0" rtl="0" algn="l">
              <a:lnSpc>
                <a:spcPct val="150000"/>
              </a:lnSpc>
              <a:spcBef>
                <a:spcPts val="0"/>
              </a:spcBef>
              <a:spcAft>
                <a:spcPts val="0"/>
              </a:spcAft>
              <a:buClr>
                <a:schemeClr val="dk1"/>
              </a:buClr>
              <a:buSzPts val="1800"/>
              <a:buFont typeface="Nixie One"/>
              <a:buNone/>
            </a:pPr>
            <a:r>
              <a:rPr b="0" i="1" lang="en-US" sz="1800" u="none" cap="none" strike="noStrike">
                <a:solidFill>
                  <a:schemeClr val="dk1"/>
                </a:solidFill>
                <a:latin typeface="Nixie One"/>
                <a:ea typeface="Nixie One"/>
                <a:cs typeface="Nixie One"/>
                <a:sym typeface="Nixie One"/>
              </a:rPr>
              <a:t>I like tennis but I </a:t>
            </a:r>
            <a:r>
              <a:rPr b="1" i="1" lang="en-US" sz="1800" u="none" cap="none" strike="noStrike">
                <a:solidFill>
                  <a:schemeClr val="dk1"/>
                </a:solidFill>
                <a:latin typeface="Nixie One"/>
                <a:ea typeface="Nixie One"/>
                <a:cs typeface="Nixie One"/>
                <a:sym typeface="Nixie One"/>
              </a:rPr>
              <a:t>don't like</a:t>
            </a:r>
            <a:r>
              <a:rPr b="0" i="1" lang="en-US" sz="1800" u="none" cap="none" strike="noStrike">
                <a:solidFill>
                  <a:schemeClr val="dk1"/>
                </a:solidFill>
                <a:latin typeface="Nixie One"/>
                <a:ea typeface="Nixie One"/>
                <a:cs typeface="Nixie One"/>
                <a:sym typeface="Nixie One"/>
              </a:rPr>
              <a:t> football. </a:t>
            </a:r>
            <a:r>
              <a:rPr b="0" i="0" lang="en-US" sz="1800" u="none" cap="none" strike="noStrike">
                <a:solidFill>
                  <a:schemeClr val="dk1"/>
                </a:solidFill>
                <a:latin typeface="Nixie One"/>
                <a:ea typeface="Nixie One"/>
                <a:cs typeface="Nixie One"/>
                <a:sym typeface="Nixie One"/>
              </a:rPr>
              <a:t>(don't = do not)</a:t>
            </a:r>
            <a:br>
              <a:rPr b="0" i="1" lang="en-US" sz="1800" u="none" cap="none" strike="noStrike">
                <a:solidFill>
                  <a:schemeClr val="dk1"/>
                </a:solidFill>
                <a:latin typeface="Nixie One"/>
                <a:ea typeface="Nixie One"/>
                <a:cs typeface="Nixie One"/>
                <a:sym typeface="Nixie One"/>
              </a:rPr>
            </a:br>
            <a:r>
              <a:rPr b="0" i="1" lang="en-US" sz="1800" u="none" cap="none" strike="noStrike">
                <a:solidFill>
                  <a:schemeClr val="dk1"/>
                </a:solidFill>
                <a:latin typeface="Nixie One"/>
                <a:ea typeface="Nixie One"/>
                <a:cs typeface="Nixie One"/>
                <a:sym typeface="Nixie One"/>
              </a:rPr>
              <a:t>They </a:t>
            </a:r>
            <a:r>
              <a:rPr b="1" i="1" lang="en-US" sz="1800" u="none" cap="none" strike="noStrike">
                <a:solidFill>
                  <a:schemeClr val="dk1"/>
                </a:solidFill>
                <a:latin typeface="Nixie One"/>
                <a:ea typeface="Nixie One"/>
                <a:cs typeface="Nixie One"/>
                <a:sym typeface="Nixie One"/>
              </a:rPr>
              <a:t>don't work</a:t>
            </a:r>
            <a:r>
              <a:rPr b="0" i="1" lang="en-US" sz="1800" u="none" cap="none" strike="noStrike">
                <a:solidFill>
                  <a:schemeClr val="dk1"/>
                </a:solidFill>
                <a:latin typeface="Nixie One"/>
                <a:ea typeface="Nixie One"/>
                <a:cs typeface="Nixie One"/>
                <a:sym typeface="Nixie One"/>
              </a:rPr>
              <a:t> at the weekend.</a:t>
            </a:r>
            <a:br>
              <a:rPr b="0" i="1" lang="en-US" sz="1800" u="none" cap="none" strike="noStrike">
                <a:solidFill>
                  <a:schemeClr val="dk1"/>
                </a:solidFill>
                <a:latin typeface="Nixie One"/>
                <a:ea typeface="Nixie One"/>
                <a:cs typeface="Nixie One"/>
                <a:sym typeface="Nixie One"/>
              </a:rPr>
            </a:br>
            <a:r>
              <a:rPr b="0" i="1" lang="en-US" sz="1800" u="none" cap="none" strike="noStrike">
                <a:solidFill>
                  <a:schemeClr val="dk1"/>
                </a:solidFill>
                <a:latin typeface="Nixie One"/>
                <a:ea typeface="Nixie One"/>
                <a:cs typeface="Nixie One"/>
                <a:sym typeface="Nixie One"/>
              </a:rPr>
              <a:t>John </a:t>
            </a:r>
            <a:r>
              <a:rPr b="1" i="1" lang="en-US" sz="1800" u="none" cap="none" strike="noStrike">
                <a:solidFill>
                  <a:schemeClr val="dk1"/>
                </a:solidFill>
                <a:latin typeface="Nixie One"/>
                <a:ea typeface="Nixie One"/>
                <a:cs typeface="Nixie One"/>
                <a:sym typeface="Nixie One"/>
              </a:rPr>
              <a:t>doesn't live</a:t>
            </a:r>
            <a:r>
              <a:rPr b="0" i="1" lang="en-US" sz="1800" u="none" cap="none" strike="noStrike">
                <a:solidFill>
                  <a:schemeClr val="dk1"/>
                </a:solidFill>
                <a:latin typeface="Nixie One"/>
                <a:ea typeface="Nixie One"/>
                <a:cs typeface="Nixie One"/>
                <a:sym typeface="Nixie One"/>
              </a:rPr>
              <a:t> in Manchester. </a:t>
            </a:r>
            <a:r>
              <a:rPr b="0" i="0" lang="en-US" sz="1800" u="none" cap="none" strike="noStrike">
                <a:solidFill>
                  <a:schemeClr val="dk1"/>
                </a:solidFill>
                <a:latin typeface="Nixie One"/>
                <a:ea typeface="Nixie One"/>
                <a:cs typeface="Nixie One"/>
                <a:sym typeface="Nixie One"/>
              </a:rPr>
              <a:t>(doesn't = does not)</a:t>
            </a:r>
            <a:br>
              <a:rPr b="0" i="0" lang="en-US" sz="1800" u="none" cap="none" strike="noStrike">
                <a:solidFill>
                  <a:schemeClr val="dk1"/>
                </a:solidFill>
                <a:latin typeface="Nixie One"/>
                <a:ea typeface="Nixie One"/>
                <a:cs typeface="Nixie One"/>
                <a:sym typeface="Nixie One"/>
              </a:rPr>
            </a:br>
            <a:endParaRPr/>
          </a:p>
        </p:txBody>
      </p:sp>
      <p:pic>
        <p:nvPicPr>
          <p:cNvPr id="176" name="Google Shape;176;p7"/>
          <p:cNvPicPr preferRelativeResize="0"/>
          <p:nvPr/>
        </p:nvPicPr>
        <p:blipFill rotWithShape="1">
          <a:blip r:embed="rId3">
            <a:alphaModFix/>
          </a:blip>
          <a:srcRect b="0" l="0" r="0" t="0"/>
          <a:stretch/>
        </p:blipFill>
        <p:spPr>
          <a:xfrm>
            <a:off x="139700" y="133350"/>
            <a:ext cx="2611437" cy="576262"/>
          </a:xfrm>
          <a:prstGeom prst="rect">
            <a:avLst/>
          </a:prstGeom>
          <a:noFill/>
          <a:ln>
            <a:noFill/>
          </a:ln>
        </p:spPr>
      </p:pic>
      <p:sp>
        <p:nvSpPr>
          <p:cNvPr id="177" name="Google Shape;177;p7"/>
          <p:cNvSpPr txBox="1"/>
          <p:nvPr/>
        </p:nvSpPr>
        <p:spPr>
          <a:xfrm>
            <a:off x="468312" y="472122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78" name="Google Shape;178;p7"/>
          <p:cNvSpPr txBox="1"/>
          <p:nvPr>
            <p:ph type="title"/>
          </p:nvPr>
        </p:nvSpPr>
        <p:spPr>
          <a:xfrm>
            <a:off x="1041400" y="6016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(negative)</a:t>
            </a:r>
            <a:endParaRPr/>
          </a:p>
        </p:txBody>
      </p:sp>
      <p:grpSp>
        <p:nvGrpSpPr>
          <p:cNvPr id="179" name="Google Shape;179;p7"/>
          <p:cNvGrpSpPr/>
          <p:nvPr/>
        </p:nvGrpSpPr>
        <p:grpSpPr>
          <a:xfrm>
            <a:off x="323850" y="758825"/>
            <a:ext cx="366712" cy="366712"/>
            <a:chOff x="1923675" y="1633650"/>
            <a:chExt cx="436000" cy="435975"/>
          </a:xfrm>
        </p:grpSpPr>
        <p:sp>
          <p:nvSpPr>
            <p:cNvPr id="180" name="Google Shape;180;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1" name="Google Shape;181;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2" name="Google Shape;182;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3" name="Google Shape;183;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4" name="Google Shape;184;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5" name="Google Shape;185;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91" name="Google Shape;191;p8"/>
          <p:cNvSpPr txBox="1"/>
          <p:nvPr/>
        </p:nvSpPr>
        <p:spPr>
          <a:xfrm>
            <a:off x="900112" y="1787525"/>
            <a:ext cx="8845550" cy="2586037"/>
          </a:xfrm>
          <a:prstGeom prst="rect">
            <a:avLst/>
          </a:prstGeom>
          <a:noFill/>
          <a:ln>
            <a:noFill/>
          </a:ln>
        </p:spPr>
        <p:txBody>
          <a:bodyPr anchorCtr="0" anchor="ctr" bIns="45700" lIns="91425" spcFirstLastPara="1" rIns="91425" wrap="square" tIns="45700">
            <a:spAutoFit/>
          </a:bodyPr>
          <a:lstStyle/>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We use </a:t>
            </a:r>
            <a:r>
              <a:rPr b="0" i="1" lang="en-US" sz="1800" u="none">
                <a:solidFill>
                  <a:schemeClr val="dk1"/>
                </a:solidFill>
                <a:latin typeface="Nixie One"/>
                <a:ea typeface="Nixie One"/>
                <a:cs typeface="Nixie One"/>
                <a:sym typeface="Nixie One"/>
              </a:rPr>
              <a:t>do</a:t>
            </a:r>
            <a:r>
              <a:rPr b="0" i="0" lang="en-US" sz="1800" u="none">
                <a:solidFill>
                  <a:schemeClr val="dk1"/>
                </a:solidFill>
                <a:latin typeface="Nixie One"/>
                <a:ea typeface="Nixie One"/>
                <a:cs typeface="Nixie One"/>
                <a:sym typeface="Nixie One"/>
              </a:rPr>
              <a:t> and </a:t>
            </a:r>
            <a:r>
              <a:rPr b="0" i="1" lang="en-US" sz="1800" u="none">
                <a:solidFill>
                  <a:schemeClr val="dk1"/>
                </a:solidFill>
                <a:latin typeface="Nixie One"/>
                <a:ea typeface="Nixie One"/>
                <a:cs typeface="Nixie One"/>
                <a:sym typeface="Nixie One"/>
              </a:rPr>
              <a:t>does</a:t>
            </a:r>
            <a:r>
              <a:rPr b="0" i="0" lang="en-US" sz="1800" u="none">
                <a:solidFill>
                  <a:schemeClr val="dk1"/>
                </a:solidFill>
                <a:latin typeface="Nixie One"/>
                <a:ea typeface="Nixie One"/>
                <a:cs typeface="Nixie One"/>
                <a:sym typeface="Nixie One"/>
              </a:rPr>
              <a:t> to make questions with the present simple</a:t>
            </a:r>
            <a:endParaRPr/>
          </a:p>
          <a:p>
            <a:pPr indent="0" lvl="1" marL="457200" marR="0" rtl="0" algn="l">
              <a:lnSpc>
                <a:spcPct val="150000"/>
              </a:lnSpc>
              <a:spcBef>
                <a:spcPts val="0"/>
              </a:spcBef>
              <a:spcAft>
                <a:spcPts val="0"/>
              </a:spcAft>
              <a:buClr>
                <a:schemeClr val="dk1"/>
              </a:buClr>
              <a:buSzPts val="1800"/>
              <a:buFont typeface="Nixie One"/>
              <a:buNone/>
            </a:pPr>
            <a:r>
              <a:rPr b="1" i="1" lang="en-US" sz="1800" u="none" cap="none" strike="noStrike">
                <a:solidFill>
                  <a:schemeClr val="dk1"/>
                </a:solidFill>
                <a:latin typeface="Nixie One"/>
                <a:ea typeface="Nixie One"/>
                <a:cs typeface="Nixie One"/>
                <a:sym typeface="Nixie One"/>
              </a:rPr>
              <a:t>Do</a:t>
            </a:r>
            <a:r>
              <a:rPr b="0" i="1" lang="en-US" sz="1800" u="none" cap="none" strike="noStrike">
                <a:solidFill>
                  <a:schemeClr val="dk1"/>
                </a:solidFill>
                <a:latin typeface="Nixie One"/>
                <a:ea typeface="Nixie One"/>
                <a:cs typeface="Nixie One"/>
                <a:sym typeface="Nixie One"/>
              </a:rPr>
              <a:t> you </a:t>
            </a:r>
            <a:r>
              <a:rPr b="1" i="1" lang="en-US" sz="1800" u="none" cap="none" strike="noStrike">
                <a:solidFill>
                  <a:schemeClr val="dk1"/>
                </a:solidFill>
                <a:latin typeface="Nixie One"/>
                <a:ea typeface="Nixie One"/>
                <a:cs typeface="Nixie One"/>
                <a:sym typeface="Nixie One"/>
              </a:rPr>
              <a:t>play</a:t>
            </a:r>
            <a:r>
              <a:rPr b="0" i="1" lang="en-US" sz="1800" u="none" cap="none" strike="noStrike">
                <a:solidFill>
                  <a:schemeClr val="dk1"/>
                </a:solidFill>
                <a:latin typeface="Nixie One"/>
                <a:ea typeface="Nixie One"/>
                <a:cs typeface="Nixie One"/>
                <a:sym typeface="Nixie One"/>
              </a:rPr>
              <a:t> the piano?</a:t>
            </a:r>
            <a:endParaRPr b="0" i="0" sz="1800" u="none" cap="none" strike="noStrike">
              <a:solidFill>
                <a:schemeClr val="dk1"/>
              </a:solidFill>
              <a:latin typeface="Nixie One"/>
              <a:ea typeface="Nixie One"/>
              <a:cs typeface="Nixie One"/>
              <a:sym typeface="Nixie One"/>
            </a:endParaRPr>
          </a:p>
          <a:p>
            <a:pPr indent="0" lvl="1" marL="457200" marR="0" rtl="0" algn="l">
              <a:lnSpc>
                <a:spcPct val="150000"/>
              </a:lnSpc>
              <a:spcBef>
                <a:spcPts val="0"/>
              </a:spcBef>
              <a:spcAft>
                <a:spcPts val="0"/>
              </a:spcAft>
              <a:buClr>
                <a:schemeClr val="dk1"/>
              </a:buClr>
              <a:buSzPts val="1800"/>
              <a:buFont typeface="Nixie One"/>
              <a:buNone/>
            </a:pPr>
            <a:r>
              <a:rPr b="1" i="1" lang="en-US" sz="1800" u="none" cap="none" strike="noStrike">
                <a:solidFill>
                  <a:schemeClr val="dk1"/>
                </a:solidFill>
                <a:latin typeface="Nixie One"/>
                <a:ea typeface="Nixie One"/>
                <a:cs typeface="Nixie One"/>
                <a:sym typeface="Nixie One"/>
              </a:rPr>
              <a:t>Does</a:t>
            </a:r>
            <a:r>
              <a:rPr b="0" i="1" lang="en-US" sz="1800" u="none" cap="none" strike="noStrike">
                <a:solidFill>
                  <a:schemeClr val="dk1"/>
                </a:solidFill>
                <a:latin typeface="Nixie One"/>
                <a:ea typeface="Nixie One"/>
                <a:cs typeface="Nixie One"/>
                <a:sym typeface="Nixie One"/>
              </a:rPr>
              <a:t> Jack </a:t>
            </a:r>
            <a:r>
              <a:rPr b="1" i="1" lang="en-US" sz="1800" u="none" cap="none" strike="noStrike">
                <a:solidFill>
                  <a:schemeClr val="dk1"/>
                </a:solidFill>
                <a:latin typeface="Nixie One"/>
                <a:ea typeface="Nixie One"/>
                <a:cs typeface="Nixie One"/>
                <a:sym typeface="Nixie One"/>
              </a:rPr>
              <a:t>play</a:t>
            </a:r>
            <a:r>
              <a:rPr b="0" i="1" lang="en-US" sz="1800" u="none" cap="none" strike="noStrike">
                <a:solidFill>
                  <a:schemeClr val="dk1"/>
                </a:solidFill>
                <a:latin typeface="Nixie One"/>
                <a:ea typeface="Nixie One"/>
                <a:cs typeface="Nixie One"/>
                <a:sym typeface="Nixie One"/>
              </a:rPr>
              <a:t> football?</a:t>
            </a:r>
            <a:endParaRPr b="0" i="0" sz="1800" u="none" cap="none" strike="noStrike">
              <a:solidFill>
                <a:schemeClr val="dk1"/>
              </a:solidFill>
              <a:latin typeface="Nixie One"/>
              <a:ea typeface="Nixie One"/>
              <a:cs typeface="Nixie One"/>
              <a:sym typeface="Nixie One"/>
            </a:endParaRPr>
          </a:p>
          <a:p>
            <a:pPr indent="-285750" lvl="0" marL="285750" marR="0" rtl="0" algn="l">
              <a:lnSpc>
                <a:spcPct val="150000"/>
              </a:lnSpc>
              <a:spcBef>
                <a:spcPts val="0"/>
              </a:spcBef>
              <a:spcAft>
                <a:spcPts val="0"/>
              </a:spcAft>
              <a:buClr>
                <a:schemeClr val="dk1"/>
              </a:buClr>
              <a:buSzPts val="1800"/>
              <a:buFont typeface="Arial"/>
              <a:buChar char="•"/>
            </a:pPr>
            <a:r>
              <a:rPr b="0" i="0" lang="en-US" sz="1800" u="none">
                <a:solidFill>
                  <a:schemeClr val="dk1"/>
                </a:solidFill>
                <a:latin typeface="Nixie One"/>
                <a:ea typeface="Nixie One"/>
                <a:cs typeface="Nixie One"/>
                <a:sym typeface="Nixie One"/>
              </a:rPr>
              <a:t>We use </a:t>
            </a:r>
            <a:r>
              <a:rPr b="0" i="1" lang="en-US" sz="1800" u="none">
                <a:solidFill>
                  <a:schemeClr val="dk1"/>
                </a:solidFill>
                <a:latin typeface="Nixie One"/>
                <a:ea typeface="Nixie One"/>
                <a:cs typeface="Nixie One"/>
                <a:sym typeface="Nixie One"/>
              </a:rPr>
              <a:t>do</a:t>
            </a:r>
            <a:r>
              <a:rPr b="0" i="0" lang="en-US" sz="1800" u="none">
                <a:solidFill>
                  <a:schemeClr val="dk1"/>
                </a:solidFill>
                <a:latin typeface="Nixie One"/>
                <a:ea typeface="Nixie One"/>
                <a:cs typeface="Nixie One"/>
                <a:sym typeface="Nixie One"/>
              </a:rPr>
              <a:t> and </a:t>
            </a:r>
            <a:r>
              <a:rPr b="0" i="1" lang="en-US" sz="1800" u="none">
                <a:solidFill>
                  <a:schemeClr val="dk1"/>
                </a:solidFill>
                <a:latin typeface="Nixie One"/>
                <a:ea typeface="Nixie One"/>
                <a:cs typeface="Nixie One"/>
                <a:sym typeface="Nixie One"/>
              </a:rPr>
              <a:t>does</a:t>
            </a:r>
            <a:r>
              <a:rPr b="0" i="0" lang="en-US" sz="1800" u="none">
                <a:solidFill>
                  <a:schemeClr val="dk1"/>
                </a:solidFill>
                <a:latin typeface="Nixie One"/>
                <a:ea typeface="Nixie One"/>
                <a:cs typeface="Nixie One"/>
                <a:sym typeface="Nixie One"/>
              </a:rPr>
              <a:t> with question words like </a:t>
            </a:r>
            <a:r>
              <a:rPr b="0" i="1" lang="en-US" sz="1800" u="none">
                <a:solidFill>
                  <a:schemeClr val="dk1"/>
                </a:solidFill>
                <a:latin typeface="Nixie One"/>
                <a:ea typeface="Nixie One"/>
                <a:cs typeface="Nixie One"/>
                <a:sym typeface="Nixie One"/>
              </a:rPr>
              <a:t>where</a:t>
            </a:r>
            <a:r>
              <a:rPr b="0" i="0" lang="en-US" sz="1800" u="none">
                <a:solidFill>
                  <a:schemeClr val="dk1"/>
                </a:solidFill>
                <a:latin typeface="Nixie One"/>
                <a:ea typeface="Nixie One"/>
                <a:cs typeface="Nixie One"/>
                <a:sym typeface="Nixie One"/>
              </a:rPr>
              <a:t>, </a:t>
            </a:r>
            <a:r>
              <a:rPr b="0" i="1" lang="en-US" sz="1800" u="none">
                <a:solidFill>
                  <a:schemeClr val="dk1"/>
                </a:solidFill>
                <a:latin typeface="Nixie One"/>
                <a:ea typeface="Nixie One"/>
                <a:cs typeface="Nixie One"/>
                <a:sym typeface="Nixie One"/>
              </a:rPr>
              <a:t>what</a:t>
            </a:r>
            <a:r>
              <a:rPr b="0" i="0" lang="en-US" sz="1800" u="none">
                <a:solidFill>
                  <a:schemeClr val="dk1"/>
                </a:solidFill>
                <a:latin typeface="Nixie One"/>
                <a:ea typeface="Nixie One"/>
                <a:cs typeface="Nixie One"/>
                <a:sym typeface="Nixie One"/>
              </a:rPr>
              <a:t> and </a:t>
            </a:r>
            <a:r>
              <a:rPr b="0" i="1" lang="en-US" sz="1800" u="none">
                <a:solidFill>
                  <a:schemeClr val="dk1"/>
                </a:solidFill>
                <a:latin typeface="Nixie One"/>
                <a:ea typeface="Nixie One"/>
                <a:cs typeface="Nixie One"/>
                <a:sym typeface="Nixie One"/>
              </a:rPr>
              <a:t>when</a:t>
            </a:r>
            <a:endParaRPr b="0" i="0" sz="1800" u="none">
              <a:solidFill>
                <a:schemeClr val="dk1"/>
              </a:solidFill>
              <a:latin typeface="Nixie One"/>
              <a:ea typeface="Nixie One"/>
              <a:cs typeface="Nixie One"/>
              <a:sym typeface="Nixie One"/>
            </a:endParaRPr>
          </a:p>
          <a:p>
            <a:pPr indent="0" lvl="1" marL="457200" marR="0" rtl="0" algn="l">
              <a:lnSpc>
                <a:spcPct val="150000"/>
              </a:lnSpc>
              <a:spcBef>
                <a:spcPts val="0"/>
              </a:spcBef>
              <a:spcAft>
                <a:spcPts val="0"/>
              </a:spcAft>
              <a:buClr>
                <a:schemeClr val="dk1"/>
              </a:buClr>
              <a:buSzPts val="1800"/>
              <a:buFont typeface="Nixie One"/>
              <a:buNone/>
            </a:pPr>
            <a:r>
              <a:rPr b="1" i="1" lang="en-US" sz="1800" u="none" cap="none" strike="noStrike">
                <a:solidFill>
                  <a:schemeClr val="dk1"/>
                </a:solidFill>
                <a:latin typeface="Nixie One"/>
                <a:ea typeface="Nixie One"/>
                <a:cs typeface="Nixie One"/>
                <a:sym typeface="Nixie One"/>
              </a:rPr>
              <a:t>Where do</a:t>
            </a:r>
            <a:r>
              <a:rPr b="0" i="1" lang="en-US" sz="1800" u="none" cap="none" strike="noStrike">
                <a:solidFill>
                  <a:schemeClr val="dk1"/>
                </a:solidFill>
                <a:latin typeface="Nixie One"/>
                <a:ea typeface="Nixie One"/>
                <a:cs typeface="Nixie One"/>
                <a:sym typeface="Nixie One"/>
              </a:rPr>
              <a:t> Angela and Rita </a:t>
            </a:r>
            <a:r>
              <a:rPr b="1" i="1" lang="en-US" sz="1800" u="none" cap="none" strike="noStrike">
                <a:solidFill>
                  <a:schemeClr val="dk1"/>
                </a:solidFill>
                <a:latin typeface="Nixie One"/>
                <a:ea typeface="Nixie One"/>
                <a:cs typeface="Nixie One"/>
                <a:sym typeface="Nixie One"/>
              </a:rPr>
              <a:t>live</a:t>
            </a:r>
            <a:r>
              <a:rPr b="0" i="1" lang="en-US" sz="1800" u="none" cap="none" strike="noStrike">
                <a:solidFill>
                  <a:schemeClr val="dk1"/>
                </a:solidFill>
                <a:latin typeface="Nixie One"/>
                <a:ea typeface="Nixie One"/>
                <a:cs typeface="Nixie One"/>
                <a:sym typeface="Nixie One"/>
              </a:rPr>
              <a:t>?</a:t>
            </a:r>
            <a:r>
              <a:rPr b="0" i="0" lang="en-US" sz="1800" u="none" cap="none" strike="noStrike">
                <a:solidFill>
                  <a:schemeClr val="dk1"/>
                </a:solidFill>
                <a:latin typeface="Nixie One"/>
                <a:ea typeface="Nixie One"/>
                <a:cs typeface="Nixie One"/>
                <a:sym typeface="Nixie One"/>
              </a:rPr>
              <a:t> </a:t>
            </a:r>
            <a:endParaRPr/>
          </a:p>
          <a:p>
            <a:pPr indent="0" lvl="1" marL="457200" marR="0" rtl="0" algn="l">
              <a:lnSpc>
                <a:spcPct val="150000"/>
              </a:lnSpc>
              <a:spcBef>
                <a:spcPts val="0"/>
              </a:spcBef>
              <a:spcAft>
                <a:spcPts val="0"/>
              </a:spcAft>
              <a:buClr>
                <a:schemeClr val="dk1"/>
              </a:buClr>
              <a:buSzPts val="1800"/>
              <a:buFont typeface="Nixie One"/>
              <a:buNone/>
            </a:pPr>
            <a:r>
              <a:rPr b="1" i="1" lang="en-US" sz="1800" u="none" cap="none" strike="noStrike">
                <a:solidFill>
                  <a:schemeClr val="dk1"/>
                </a:solidFill>
                <a:latin typeface="Nixie One"/>
                <a:ea typeface="Nixie One"/>
                <a:cs typeface="Nixie One"/>
                <a:sym typeface="Nixie One"/>
              </a:rPr>
              <a:t>What does</a:t>
            </a:r>
            <a:r>
              <a:rPr b="0" i="1" lang="en-US" sz="1800" u="none" cap="none" strike="noStrike">
                <a:solidFill>
                  <a:schemeClr val="dk1"/>
                </a:solidFill>
                <a:latin typeface="Nixie One"/>
                <a:ea typeface="Nixie One"/>
                <a:cs typeface="Nixie One"/>
                <a:sym typeface="Nixie One"/>
              </a:rPr>
              <a:t> Angela </a:t>
            </a:r>
            <a:r>
              <a:rPr b="1" i="1" lang="en-US" sz="1800" u="none" cap="none" strike="noStrike">
                <a:solidFill>
                  <a:schemeClr val="dk1"/>
                </a:solidFill>
                <a:latin typeface="Nixie One"/>
                <a:ea typeface="Nixie One"/>
                <a:cs typeface="Nixie One"/>
                <a:sym typeface="Nixie One"/>
              </a:rPr>
              <a:t>do</a:t>
            </a:r>
            <a:r>
              <a:rPr b="0" i="1" lang="en-US" sz="1800" u="none" cap="none" strike="noStrike">
                <a:solidFill>
                  <a:schemeClr val="dk1"/>
                </a:solidFill>
                <a:latin typeface="Nixie One"/>
                <a:ea typeface="Nixie One"/>
                <a:cs typeface="Nixie One"/>
                <a:sym typeface="Nixie One"/>
              </a:rPr>
              <a:t>?</a:t>
            </a:r>
            <a:endParaRPr/>
          </a:p>
        </p:txBody>
      </p:sp>
      <p:pic>
        <p:nvPicPr>
          <p:cNvPr id="192" name="Google Shape;192;p8"/>
          <p:cNvPicPr preferRelativeResize="0"/>
          <p:nvPr/>
        </p:nvPicPr>
        <p:blipFill rotWithShape="1">
          <a:blip r:embed="rId3">
            <a:alphaModFix/>
          </a:blip>
          <a:srcRect b="0" l="0" r="0" t="0"/>
          <a:stretch/>
        </p:blipFill>
        <p:spPr>
          <a:xfrm>
            <a:off x="123825" y="63500"/>
            <a:ext cx="2936875" cy="647700"/>
          </a:xfrm>
          <a:prstGeom prst="rect">
            <a:avLst/>
          </a:prstGeom>
          <a:noFill/>
          <a:ln>
            <a:noFill/>
          </a:ln>
        </p:spPr>
      </p:pic>
      <p:sp>
        <p:nvSpPr>
          <p:cNvPr id="193" name="Google Shape;193;p8"/>
          <p:cNvSpPr txBox="1"/>
          <p:nvPr/>
        </p:nvSpPr>
        <p:spPr>
          <a:xfrm>
            <a:off x="392112" y="478790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94" name="Google Shape;194;p8"/>
          <p:cNvSpPr txBox="1"/>
          <p:nvPr>
            <p:ph type="title"/>
          </p:nvPr>
        </p:nvSpPr>
        <p:spPr>
          <a:xfrm>
            <a:off x="1041400" y="6016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(questions)</a:t>
            </a:r>
            <a:endParaRPr/>
          </a:p>
        </p:txBody>
      </p:sp>
      <p:grpSp>
        <p:nvGrpSpPr>
          <p:cNvPr id="195" name="Google Shape;195;p8"/>
          <p:cNvGrpSpPr/>
          <p:nvPr/>
        </p:nvGrpSpPr>
        <p:grpSpPr>
          <a:xfrm>
            <a:off x="323850" y="758825"/>
            <a:ext cx="366712" cy="366712"/>
            <a:chOff x="1923675" y="1633650"/>
            <a:chExt cx="436000" cy="435975"/>
          </a:xfrm>
        </p:grpSpPr>
        <p:sp>
          <p:nvSpPr>
            <p:cNvPr id="196" name="Google Shape;196;p8"/>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7" name="Google Shape;197;p8"/>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8" name="Google Shape;198;p8"/>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9" name="Google Shape;199;p8"/>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0" name="Google Shape;200;p8"/>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1" name="Google Shape;201;p8"/>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07" name="Google Shape;207;p9"/>
          <p:cNvSpPr txBox="1"/>
          <p:nvPr/>
        </p:nvSpPr>
        <p:spPr>
          <a:xfrm>
            <a:off x="1041400" y="1649412"/>
            <a:ext cx="7634287" cy="871537"/>
          </a:xfrm>
          <a:prstGeom prst="rect">
            <a:avLst/>
          </a:prstGeom>
          <a:noFill/>
          <a:ln>
            <a:noFill/>
          </a:ln>
        </p:spPr>
        <p:txBody>
          <a:bodyPr anchorCtr="0" anchor="ctr" bIns="45700" lIns="91425" spcFirstLastPara="1" rIns="91425" wrap="square" tIns="45700">
            <a:spAutoFit/>
          </a:bodyPr>
          <a:lstStyle/>
          <a:p>
            <a:pPr indent="0" lvl="0" marL="0" marR="0" rtl="0" algn="l">
              <a:lnSpc>
                <a:spcPct val="15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With the present simple, we often use adverbs of frequency to </a:t>
            </a:r>
            <a:r>
              <a:rPr b="1" i="0" lang="en-US" sz="1800" u="none">
                <a:solidFill>
                  <a:schemeClr val="dk1"/>
                </a:solidFill>
                <a:latin typeface="Nixie One"/>
                <a:ea typeface="Nixie One"/>
                <a:cs typeface="Nixie One"/>
                <a:sym typeface="Nixie One"/>
              </a:rPr>
              <a:t>say 'how often' we do something</a:t>
            </a:r>
            <a:r>
              <a:rPr b="0" i="0" lang="en-US" sz="1800" u="none">
                <a:solidFill>
                  <a:schemeClr val="dk1"/>
                </a:solidFill>
                <a:latin typeface="Nixie One"/>
                <a:ea typeface="Nixie One"/>
                <a:cs typeface="Nixie One"/>
                <a:sym typeface="Nixie One"/>
              </a:rPr>
              <a:t>.</a:t>
            </a:r>
            <a:endParaRPr/>
          </a:p>
        </p:txBody>
      </p:sp>
      <p:pic>
        <p:nvPicPr>
          <p:cNvPr id="208" name="Google Shape;208;p9"/>
          <p:cNvPicPr preferRelativeResize="0"/>
          <p:nvPr/>
        </p:nvPicPr>
        <p:blipFill rotWithShape="1">
          <a:blip r:embed="rId3">
            <a:alphaModFix/>
          </a:blip>
          <a:srcRect b="0" l="0" r="0" t="0"/>
          <a:stretch/>
        </p:blipFill>
        <p:spPr>
          <a:xfrm>
            <a:off x="123825" y="63500"/>
            <a:ext cx="2936875" cy="647700"/>
          </a:xfrm>
          <a:prstGeom prst="rect">
            <a:avLst/>
          </a:prstGeom>
          <a:noFill/>
          <a:ln>
            <a:noFill/>
          </a:ln>
        </p:spPr>
      </p:pic>
      <p:sp>
        <p:nvSpPr>
          <p:cNvPr id="209" name="Google Shape;209;p9"/>
          <p:cNvSpPr txBox="1"/>
          <p:nvPr/>
        </p:nvSpPr>
        <p:spPr>
          <a:xfrm>
            <a:off x="392112" y="478790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210" name="Google Shape;210;p9"/>
          <p:cNvSpPr txBox="1"/>
          <p:nvPr>
            <p:ph type="title"/>
          </p:nvPr>
        </p:nvSpPr>
        <p:spPr>
          <a:xfrm>
            <a:off x="1041400" y="6016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ADVERBS of FREQUENCY</a:t>
            </a:r>
            <a:endParaRPr/>
          </a:p>
        </p:txBody>
      </p:sp>
      <p:grpSp>
        <p:nvGrpSpPr>
          <p:cNvPr id="211" name="Google Shape;211;p9"/>
          <p:cNvGrpSpPr/>
          <p:nvPr/>
        </p:nvGrpSpPr>
        <p:grpSpPr>
          <a:xfrm>
            <a:off x="323850" y="758825"/>
            <a:ext cx="366712" cy="366712"/>
            <a:chOff x="1923675" y="1633650"/>
            <a:chExt cx="436000" cy="435975"/>
          </a:xfrm>
        </p:grpSpPr>
        <p:sp>
          <p:nvSpPr>
            <p:cNvPr id="212" name="Google Shape;212;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3" name="Google Shape;213;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4" name="Google Shape;214;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5" name="Google Shape;215;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6" name="Google Shape;216;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7" name="Google Shape;217;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18" name="Google Shape;218;p9"/>
          <p:cNvSpPr txBox="1"/>
          <p:nvPr/>
        </p:nvSpPr>
        <p:spPr>
          <a:xfrm>
            <a:off x="5375275" y="2152650"/>
            <a:ext cx="1604962" cy="2678112"/>
          </a:xfrm>
          <a:prstGeom prst="rect">
            <a:avLst/>
          </a:prstGeom>
          <a:noFill/>
          <a:ln>
            <a:noFill/>
          </a:ln>
        </p:spPr>
        <p:txBody>
          <a:bodyPr anchorCtr="0" anchor="t" bIns="45700" lIns="91425" spcFirstLastPara="1" rIns="91425" wrap="square" tIns="45700">
            <a:spAutoFit/>
          </a:bodyPr>
          <a:lstStyle/>
          <a:p>
            <a:pPr indent="-101600" lvl="0" marL="0" marR="0" rtl="0" algn="l">
              <a:lnSpc>
                <a:spcPct val="150000"/>
              </a:lnSpc>
              <a:spcBef>
                <a:spcPts val="0"/>
              </a:spcBef>
              <a:spcAft>
                <a:spcPts val="0"/>
              </a:spcAft>
              <a:buClr>
                <a:schemeClr val="dk1"/>
              </a:buClr>
              <a:buSzPts val="1600"/>
              <a:buFont typeface="Arial"/>
              <a:buChar char="•"/>
            </a:pPr>
            <a:r>
              <a:rPr b="0" i="0" lang="en-US" sz="1600" u="none">
                <a:solidFill>
                  <a:schemeClr val="dk1"/>
                </a:solidFill>
                <a:latin typeface="Nixie One"/>
                <a:ea typeface="Nixie One"/>
                <a:cs typeface="Nixie One"/>
                <a:sym typeface="Nixie One"/>
              </a:rPr>
              <a:t>always</a:t>
            </a:r>
            <a:endParaRPr/>
          </a:p>
          <a:p>
            <a:pPr indent="-101600" lvl="0" marL="0" marR="0" rtl="0" algn="l">
              <a:lnSpc>
                <a:spcPct val="150000"/>
              </a:lnSpc>
              <a:spcBef>
                <a:spcPts val="0"/>
              </a:spcBef>
              <a:spcAft>
                <a:spcPts val="0"/>
              </a:spcAft>
              <a:buClr>
                <a:schemeClr val="dk1"/>
              </a:buClr>
              <a:buSzPts val="1600"/>
              <a:buFont typeface="Arial"/>
              <a:buChar char="•"/>
            </a:pPr>
            <a:r>
              <a:rPr b="0" i="0" lang="en-US" sz="1600" u="none">
                <a:solidFill>
                  <a:schemeClr val="dk1"/>
                </a:solidFill>
                <a:latin typeface="Nixie One"/>
                <a:ea typeface="Nixie One"/>
                <a:cs typeface="Nixie One"/>
                <a:sym typeface="Nixie One"/>
              </a:rPr>
              <a:t>frequently</a:t>
            </a:r>
            <a:endParaRPr/>
          </a:p>
          <a:p>
            <a:pPr indent="-101600" lvl="0" marL="0" marR="0" rtl="0" algn="l">
              <a:lnSpc>
                <a:spcPct val="150000"/>
              </a:lnSpc>
              <a:spcBef>
                <a:spcPts val="0"/>
              </a:spcBef>
              <a:spcAft>
                <a:spcPts val="0"/>
              </a:spcAft>
              <a:buClr>
                <a:schemeClr val="dk1"/>
              </a:buClr>
              <a:buSzPts val="1600"/>
              <a:buFont typeface="Arial"/>
              <a:buChar char="•"/>
            </a:pPr>
            <a:r>
              <a:rPr b="0" i="0" lang="en-US" sz="1600" u="none">
                <a:solidFill>
                  <a:schemeClr val="dk1"/>
                </a:solidFill>
                <a:latin typeface="Nixie One"/>
                <a:ea typeface="Nixie One"/>
                <a:cs typeface="Nixie One"/>
                <a:sym typeface="Nixie One"/>
              </a:rPr>
              <a:t>generally</a:t>
            </a:r>
            <a:endParaRPr/>
          </a:p>
          <a:p>
            <a:pPr indent="-101600" lvl="0" marL="0" marR="0" rtl="0" algn="l">
              <a:lnSpc>
                <a:spcPct val="150000"/>
              </a:lnSpc>
              <a:spcBef>
                <a:spcPts val="0"/>
              </a:spcBef>
              <a:spcAft>
                <a:spcPts val="0"/>
              </a:spcAft>
              <a:buClr>
                <a:schemeClr val="dk1"/>
              </a:buClr>
              <a:buSzPts val="1600"/>
              <a:buFont typeface="Arial"/>
              <a:buChar char="•"/>
            </a:pPr>
            <a:r>
              <a:rPr b="0" i="0" lang="en-US" sz="1600" u="none">
                <a:solidFill>
                  <a:schemeClr val="dk1"/>
                </a:solidFill>
                <a:latin typeface="Nixie One"/>
                <a:ea typeface="Nixie One"/>
                <a:cs typeface="Nixie One"/>
                <a:sym typeface="Nixie One"/>
              </a:rPr>
              <a:t>hardly ever</a:t>
            </a:r>
            <a:endParaRPr/>
          </a:p>
          <a:p>
            <a:pPr indent="-101600" lvl="0" marL="0" marR="0" rtl="0" algn="l">
              <a:lnSpc>
                <a:spcPct val="150000"/>
              </a:lnSpc>
              <a:spcBef>
                <a:spcPts val="0"/>
              </a:spcBef>
              <a:spcAft>
                <a:spcPts val="0"/>
              </a:spcAft>
              <a:buClr>
                <a:schemeClr val="dk1"/>
              </a:buClr>
              <a:buSzPts val="1600"/>
              <a:buFont typeface="Arial"/>
              <a:buChar char="•"/>
            </a:pPr>
            <a:r>
              <a:rPr b="0" i="0" lang="en-US" sz="1600" u="none">
                <a:solidFill>
                  <a:schemeClr val="dk1"/>
                </a:solidFill>
                <a:latin typeface="Nixie One"/>
                <a:ea typeface="Nixie One"/>
                <a:cs typeface="Nixie One"/>
                <a:sym typeface="Nixie One"/>
              </a:rPr>
              <a:t>infrequently</a:t>
            </a:r>
            <a:endParaRPr/>
          </a:p>
          <a:p>
            <a:pPr indent="-101600" lvl="0" marL="0" marR="0" rtl="0" algn="l">
              <a:lnSpc>
                <a:spcPct val="150000"/>
              </a:lnSpc>
              <a:spcBef>
                <a:spcPts val="0"/>
              </a:spcBef>
              <a:spcAft>
                <a:spcPts val="0"/>
              </a:spcAft>
              <a:buClr>
                <a:schemeClr val="dk1"/>
              </a:buClr>
              <a:buSzPts val="1600"/>
              <a:buFont typeface="Arial"/>
              <a:buChar char="•"/>
            </a:pPr>
            <a:r>
              <a:rPr b="0" i="0" lang="en-US" sz="1600" u="none">
                <a:solidFill>
                  <a:schemeClr val="dk1"/>
                </a:solidFill>
                <a:latin typeface="Nixie One"/>
                <a:ea typeface="Nixie One"/>
                <a:cs typeface="Nixie One"/>
                <a:sym typeface="Nixie One"/>
              </a:rPr>
              <a:t>never</a:t>
            </a:r>
            <a:endParaRPr/>
          </a:p>
          <a:p>
            <a:pPr indent="-101600" lvl="0" marL="0" marR="0" rtl="0" algn="l">
              <a:lnSpc>
                <a:spcPct val="150000"/>
              </a:lnSpc>
              <a:spcBef>
                <a:spcPts val="0"/>
              </a:spcBef>
              <a:spcAft>
                <a:spcPts val="0"/>
              </a:spcAft>
              <a:buClr>
                <a:schemeClr val="dk1"/>
              </a:buClr>
              <a:buSzPts val="1600"/>
              <a:buFont typeface="Arial"/>
              <a:buChar char="•"/>
            </a:pPr>
            <a:r>
              <a:rPr b="0" i="0" lang="en-US" sz="1600" u="none">
                <a:solidFill>
                  <a:schemeClr val="dk1"/>
                </a:solidFill>
                <a:latin typeface="Nixie One"/>
                <a:ea typeface="Nixie One"/>
                <a:cs typeface="Nixie One"/>
                <a:sym typeface="Nixie One"/>
              </a:rPr>
              <a:t>normally</a:t>
            </a:r>
            <a:endParaRPr/>
          </a:p>
        </p:txBody>
      </p:sp>
      <p:sp>
        <p:nvSpPr>
          <p:cNvPr id="219" name="Google Shape;219;p9"/>
          <p:cNvSpPr txBox="1"/>
          <p:nvPr/>
        </p:nvSpPr>
        <p:spPr>
          <a:xfrm>
            <a:off x="7235825" y="2152650"/>
            <a:ext cx="1638300" cy="2678112"/>
          </a:xfrm>
          <a:prstGeom prst="rect">
            <a:avLst/>
          </a:prstGeom>
          <a:noFill/>
          <a:ln>
            <a:noFill/>
          </a:ln>
        </p:spPr>
        <p:txBody>
          <a:bodyPr anchorCtr="0" anchor="t" bIns="45700" lIns="91425" spcFirstLastPara="1" rIns="91425" wrap="square" tIns="45700">
            <a:spAutoFit/>
          </a:bodyPr>
          <a:lstStyle/>
          <a:p>
            <a:pPr indent="-101600" lvl="0" marL="0" marR="0" rtl="0" algn="l">
              <a:lnSpc>
                <a:spcPct val="150000"/>
              </a:lnSpc>
              <a:spcBef>
                <a:spcPts val="0"/>
              </a:spcBef>
              <a:spcAft>
                <a:spcPts val="0"/>
              </a:spcAft>
              <a:buClr>
                <a:schemeClr val="dk1"/>
              </a:buClr>
              <a:buSzPts val="1600"/>
              <a:buFont typeface="Arial"/>
              <a:buChar char="•"/>
            </a:pPr>
            <a:r>
              <a:rPr b="0" i="0" lang="en-US" sz="1600" u="none">
                <a:solidFill>
                  <a:schemeClr val="dk1"/>
                </a:solidFill>
                <a:latin typeface="Nixie One"/>
                <a:ea typeface="Nixie One"/>
                <a:cs typeface="Nixie One"/>
                <a:sym typeface="Nixie One"/>
              </a:rPr>
              <a:t>occasionally</a:t>
            </a:r>
            <a:endParaRPr/>
          </a:p>
          <a:p>
            <a:pPr indent="-101600" lvl="0" marL="0" marR="0" rtl="0" algn="l">
              <a:lnSpc>
                <a:spcPct val="150000"/>
              </a:lnSpc>
              <a:spcBef>
                <a:spcPts val="0"/>
              </a:spcBef>
              <a:spcAft>
                <a:spcPts val="0"/>
              </a:spcAft>
              <a:buClr>
                <a:schemeClr val="dk1"/>
              </a:buClr>
              <a:buSzPts val="1600"/>
              <a:buFont typeface="Arial"/>
              <a:buChar char="•"/>
            </a:pPr>
            <a:r>
              <a:rPr b="0" i="0" lang="en-US" sz="1600" u="none">
                <a:solidFill>
                  <a:schemeClr val="dk1"/>
                </a:solidFill>
                <a:latin typeface="Nixie One"/>
                <a:ea typeface="Nixie One"/>
                <a:cs typeface="Nixie One"/>
                <a:sym typeface="Nixie One"/>
              </a:rPr>
              <a:t>often</a:t>
            </a:r>
            <a:endParaRPr/>
          </a:p>
          <a:p>
            <a:pPr indent="-101600" lvl="0" marL="0" marR="0" rtl="0" algn="l">
              <a:lnSpc>
                <a:spcPct val="150000"/>
              </a:lnSpc>
              <a:spcBef>
                <a:spcPts val="0"/>
              </a:spcBef>
              <a:spcAft>
                <a:spcPts val="0"/>
              </a:spcAft>
              <a:buClr>
                <a:schemeClr val="dk1"/>
              </a:buClr>
              <a:buSzPts val="1600"/>
              <a:buFont typeface="Arial"/>
              <a:buChar char="•"/>
            </a:pPr>
            <a:r>
              <a:rPr b="0" i="0" lang="en-US" sz="1600" u="none">
                <a:solidFill>
                  <a:schemeClr val="dk1"/>
                </a:solidFill>
                <a:latin typeface="Nixie One"/>
                <a:ea typeface="Nixie One"/>
                <a:cs typeface="Nixie One"/>
                <a:sym typeface="Nixie One"/>
              </a:rPr>
              <a:t>rarely</a:t>
            </a:r>
            <a:endParaRPr/>
          </a:p>
          <a:p>
            <a:pPr indent="-101600" lvl="0" marL="0" marR="0" rtl="0" algn="l">
              <a:lnSpc>
                <a:spcPct val="150000"/>
              </a:lnSpc>
              <a:spcBef>
                <a:spcPts val="0"/>
              </a:spcBef>
              <a:spcAft>
                <a:spcPts val="0"/>
              </a:spcAft>
              <a:buClr>
                <a:schemeClr val="dk1"/>
              </a:buClr>
              <a:buSzPts val="1600"/>
              <a:buFont typeface="Arial"/>
              <a:buChar char="•"/>
            </a:pPr>
            <a:r>
              <a:rPr b="0" i="0" lang="en-US" sz="1600" u="none">
                <a:solidFill>
                  <a:schemeClr val="dk1"/>
                </a:solidFill>
                <a:latin typeface="Nixie One"/>
                <a:ea typeface="Nixie One"/>
                <a:cs typeface="Nixie One"/>
                <a:sym typeface="Nixie One"/>
              </a:rPr>
              <a:t>regularly</a:t>
            </a:r>
            <a:endParaRPr/>
          </a:p>
          <a:p>
            <a:pPr indent="-101600" lvl="0" marL="0" marR="0" rtl="0" algn="l">
              <a:lnSpc>
                <a:spcPct val="150000"/>
              </a:lnSpc>
              <a:spcBef>
                <a:spcPts val="0"/>
              </a:spcBef>
              <a:spcAft>
                <a:spcPts val="0"/>
              </a:spcAft>
              <a:buClr>
                <a:schemeClr val="dk1"/>
              </a:buClr>
              <a:buSzPts val="1600"/>
              <a:buFont typeface="Arial"/>
              <a:buChar char="•"/>
            </a:pPr>
            <a:r>
              <a:rPr b="0" i="0" lang="en-US" sz="1600" u="none">
                <a:solidFill>
                  <a:schemeClr val="dk1"/>
                </a:solidFill>
                <a:latin typeface="Nixie One"/>
                <a:ea typeface="Nixie One"/>
                <a:cs typeface="Nixie One"/>
                <a:sym typeface="Nixie One"/>
              </a:rPr>
              <a:t>seldom</a:t>
            </a:r>
            <a:endParaRPr/>
          </a:p>
          <a:p>
            <a:pPr indent="-101600" lvl="0" marL="0" marR="0" rtl="0" algn="l">
              <a:lnSpc>
                <a:spcPct val="150000"/>
              </a:lnSpc>
              <a:spcBef>
                <a:spcPts val="0"/>
              </a:spcBef>
              <a:spcAft>
                <a:spcPts val="0"/>
              </a:spcAft>
              <a:buClr>
                <a:schemeClr val="dk1"/>
              </a:buClr>
              <a:buSzPts val="1600"/>
              <a:buFont typeface="Arial"/>
              <a:buChar char="•"/>
            </a:pPr>
            <a:r>
              <a:rPr b="0" i="0" lang="en-US" sz="1600" u="none">
                <a:solidFill>
                  <a:schemeClr val="dk1"/>
                </a:solidFill>
                <a:latin typeface="Nixie One"/>
                <a:ea typeface="Nixie One"/>
                <a:cs typeface="Nixie One"/>
                <a:sym typeface="Nixie One"/>
              </a:rPr>
              <a:t>sometimes</a:t>
            </a:r>
            <a:endParaRPr/>
          </a:p>
          <a:p>
            <a:pPr indent="-101600" lvl="0" marL="0" marR="0" rtl="0" algn="l">
              <a:lnSpc>
                <a:spcPct val="150000"/>
              </a:lnSpc>
              <a:spcBef>
                <a:spcPts val="0"/>
              </a:spcBef>
              <a:spcAft>
                <a:spcPts val="0"/>
              </a:spcAft>
              <a:buClr>
                <a:schemeClr val="dk1"/>
              </a:buClr>
              <a:buSzPts val="1600"/>
              <a:buFont typeface="Arial"/>
              <a:buChar char="•"/>
            </a:pPr>
            <a:r>
              <a:rPr b="0" i="0" lang="en-US" sz="1600" u="none">
                <a:solidFill>
                  <a:schemeClr val="dk1"/>
                </a:solidFill>
                <a:latin typeface="Nixie One"/>
                <a:ea typeface="Nixie One"/>
                <a:cs typeface="Nixie One"/>
                <a:sym typeface="Nixie One"/>
              </a:rPr>
              <a:t>usually</a:t>
            </a:r>
            <a:endParaRPr/>
          </a:p>
        </p:txBody>
      </p:sp>
      <p:sp>
        <p:nvSpPr>
          <p:cNvPr id="220" name="Google Shape;220;p9"/>
          <p:cNvSpPr txBox="1"/>
          <p:nvPr/>
        </p:nvSpPr>
        <p:spPr>
          <a:xfrm>
            <a:off x="114300" y="3368675"/>
            <a:ext cx="4572000" cy="923925"/>
          </a:xfrm>
          <a:prstGeom prst="rect">
            <a:avLst/>
          </a:prstGeom>
          <a:noFill/>
          <a:ln>
            <a:noFill/>
          </a:ln>
        </p:spPr>
        <p:txBody>
          <a:bodyPr anchorCtr="0" anchor="t" bIns="45700" lIns="91425" spcFirstLastPara="1" rIns="91425" wrap="square" tIns="45700">
            <a:spAutoFit/>
          </a:bodyPr>
          <a:lstStyle/>
          <a:p>
            <a:pPr indent="0" lvl="1" marL="457200" marR="0" rtl="0" algn="l">
              <a:lnSpc>
                <a:spcPct val="150000"/>
              </a:lnSpc>
              <a:spcBef>
                <a:spcPts val="0"/>
              </a:spcBef>
              <a:spcAft>
                <a:spcPts val="0"/>
              </a:spcAft>
              <a:buClr>
                <a:schemeClr val="dk1"/>
              </a:buClr>
              <a:buSzPts val="1800"/>
              <a:buFont typeface="Nixie One"/>
              <a:buNone/>
            </a:pPr>
            <a:r>
              <a:rPr b="0" i="1" lang="en-US" sz="1800" u="none" cap="none" strike="noStrike">
                <a:solidFill>
                  <a:schemeClr val="dk1"/>
                </a:solidFill>
                <a:latin typeface="Nixie One"/>
                <a:ea typeface="Nixie One"/>
                <a:cs typeface="Nixie One"/>
                <a:sym typeface="Nixie One"/>
              </a:rPr>
              <a:t>I </a:t>
            </a:r>
            <a:r>
              <a:rPr b="1" i="1" lang="en-US" sz="1800" u="none" cap="none" strike="noStrike">
                <a:solidFill>
                  <a:schemeClr val="dk1"/>
                </a:solidFill>
                <a:latin typeface="Nixie One"/>
                <a:ea typeface="Nixie One"/>
                <a:cs typeface="Nixie One"/>
                <a:sym typeface="Nixie One"/>
              </a:rPr>
              <a:t>sometimes</a:t>
            </a:r>
            <a:r>
              <a:rPr b="0" i="1" lang="en-US" sz="1800" u="none" cap="none" strike="noStrike">
                <a:solidFill>
                  <a:schemeClr val="dk1"/>
                </a:solidFill>
                <a:latin typeface="Nixie One"/>
                <a:ea typeface="Nixie One"/>
                <a:cs typeface="Nixie One"/>
                <a:sym typeface="Nixie One"/>
              </a:rPr>
              <a:t> go to the cinema.</a:t>
            </a:r>
            <a:br>
              <a:rPr b="0" i="1" lang="en-US" sz="1800" u="none" cap="none" strike="noStrike">
                <a:solidFill>
                  <a:schemeClr val="dk1"/>
                </a:solidFill>
                <a:latin typeface="Nixie One"/>
                <a:ea typeface="Nixie One"/>
                <a:cs typeface="Nixie One"/>
                <a:sym typeface="Nixie One"/>
              </a:rPr>
            </a:br>
            <a:r>
              <a:rPr b="0" i="1" lang="en-US" sz="1800" u="none" cap="none" strike="noStrike">
                <a:solidFill>
                  <a:schemeClr val="dk1"/>
                </a:solidFill>
                <a:latin typeface="Nixie One"/>
                <a:ea typeface="Nixie One"/>
                <a:cs typeface="Nixie One"/>
                <a:sym typeface="Nixie One"/>
              </a:rPr>
              <a:t>She </a:t>
            </a:r>
            <a:r>
              <a:rPr b="1" i="1" lang="en-US" sz="1800" u="none" cap="none" strike="noStrike">
                <a:solidFill>
                  <a:schemeClr val="dk1"/>
                </a:solidFill>
                <a:latin typeface="Nixie One"/>
                <a:ea typeface="Nixie One"/>
                <a:cs typeface="Nixie One"/>
                <a:sym typeface="Nixie One"/>
              </a:rPr>
              <a:t>never</a:t>
            </a:r>
            <a:r>
              <a:rPr b="0" i="1" lang="en-US" sz="1800" u="none" cap="none" strike="noStrike">
                <a:solidFill>
                  <a:schemeClr val="dk1"/>
                </a:solidFill>
                <a:latin typeface="Nixie One"/>
                <a:ea typeface="Nixie One"/>
                <a:cs typeface="Nixie One"/>
                <a:sym typeface="Nixie One"/>
              </a:rPr>
              <a:t> plays football.</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