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Lst>
  <p:notesMasterIdLst>
    <p:notesMasterId r:id="rId9"/>
  </p:notesMasterIdLst>
  <p:sldIdLst>
    <p:sldId id="256" r:id="rId10"/>
    <p:sldId id="257" r:id="rId11"/>
    <p:sldId id="258" r:id="rId12"/>
    <p:sldId id="259" r:id="rId13"/>
    <p:sldId id="260" r:id="rId14"/>
    <p:sldId id="261" r:id="rId15"/>
    <p:sldId id="262" r:id="rId16"/>
    <p:sldId id="263" r:id="rId17"/>
  </p:sldIdLst>
  <p:sldSz cy="5143500" cx="9144000"/>
  <p:notesSz cx="6858000" cy="9144000"/>
  <p:embeddedFontLst>
    <p:embeddedFont>
      <p:font typeface="Roboto Slab"/>
      <p:regular r:id="rId18"/>
      <p:bold r:id="rId19"/>
    </p:embeddedFont>
    <p:embeddedFont>
      <p:font typeface="Nixie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1" roundtripDataSignature="AMtx7mjcoLE027an+brF8oAMUVGZ+qOZW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ixieOne-regular.fntdata"/><Relationship Id="rId11" Type="http://schemas.openxmlformats.org/officeDocument/2006/relationships/slide" Target="slides/slide2.xml"/><Relationship Id="rId10" Type="http://schemas.openxmlformats.org/officeDocument/2006/relationships/slide" Target="slides/slide1.xml"/><Relationship Id="rId21" Type="http://customschemas.google.com/relationships/presentationmetadata" Target="metadata"/><Relationship Id="rId13" Type="http://schemas.openxmlformats.org/officeDocument/2006/relationships/slide" Target="slides/slide4.xml"/><Relationship Id="rId12" Type="http://schemas.openxmlformats.org/officeDocument/2006/relationships/slide" Target="slides/slide3.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5" Type="http://schemas.openxmlformats.org/officeDocument/2006/relationships/slideMaster" Target="slideMasters/slideMaster2.xml"/><Relationship Id="rId19" Type="http://schemas.openxmlformats.org/officeDocument/2006/relationships/font" Target="fonts/RobotoSlab-bold.fntdata"/><Relationship Id="rId6" Type="http://schemas.openxmlformats.org/officeDocument/2006/relationships/slideMaster" Target="slideMasters/slideMaster3.xml"/><Relationship Id="rId18" Type="http://schemas.openxmlformats.org/officeDocument/2006/relationships/font" Target="fonts/RobotoSlab-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7" name="Google Shape;6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3" name="Google Shape;8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9" name="Google Shape;9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3" name="Google Shape;11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0" name="Google Shape;12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7" name="Google Shape;13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17e092c695_0_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1" name="Google Shape;151;g117e092c695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0"/>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5" name="Shape 35"/>
        <p:cNvGrpSpPr/>
        <p:nvPr/>
      </p:nvGrpSpPr>
      <p:grpSpPr>
        <a:xfrm>
          <a:off x="0" y="0"/>
          <a:ext cx="0" cy="0"/>
          <a:chOff x="0" y="0"/>
          <a:chExt cx="0" cy="0"/>
        </a:xfrm>
      </p:grpSpPr>
      <p:sp>
        <p:nvSpPr>
          <p:cNvPr id="36" name="Google Shape;36;p1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1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49" name="Shape 49"/>
        <p:cNvGrpSpPr/>
        <p:nvPr/>
      </p:nvGrpSpPr>
      <p:grpSpPr>
        <a:xfrm>
          <a:off x="0" y="0"/>
          <a:ext cx="0" cy="0"/>
          <a:chOff x="0" y="0"/>
          <a:chExt cx="0" cy="0"/>
        </a:xfrm>
      </p:grpSpPr>
      <p:sp>
        <p:nvSpPr>
          <p:cNvPr id="50" name="Google Shape;50;p16"/>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1" name="Google Shape;51;p16"/>
          <p:cNvSpPr txBox="1"/>
          <p:nvPr>
            <p:ph idx="1" type="body"/>
          </p:nvPr>
        </p:nvSpPr>
        <p:spPr>
          <a:xfrm>
            <a:off x="1146025"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52" name="Google Shape;52;p16"/>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53" name="Google Shape;53;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63" name="Shape 63"/>
        <p:cNvGrpSpPr/>
        <p:nvPr/>
      </p:nvGrpSpPr>
      <p:grpSpPr>
        <a:xfrm>
          <a:off x="0" y="0"/>
          <a:ext cx="0" cy="0"/>
          <a:chOff x="0" y="0"/>
          <a:chExt cx="0" cy="0"/>
        </a:xfrm>
      </p:grpSpPr>
      <p:sp>
        <p:nvSpPr>
          <p:cNvPr id="64" name="Google Shape;64;g117e092c695_0_40"/>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9"/>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9"/>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9"/>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1"/>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1"/>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1"/>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1"/>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1"/>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 name="Shape 39"/>
        <p:cNvGrpSpPr/>
        <p:nvPr/>
      </p:nvGrpSpPr>
      <p:grpSpPr>
        <a:xfrm>
          <a:off x="0" y="0"/>
          <a:ext cx="0" cy="0"/>
          <a:chOff x="0" y="0"/>
          <a:chExt cx="0" cy="0"/>
        </a:xfrm>
      </p:grpSpPr>
      <p:sp>
        <p:nvSpPr>
          <p:cNvPr id="40" name="Google Shape;40;p15"/>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5"/>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5"/>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5"/>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15"/>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45" name="Google Shape;45;p15"/>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46" name="Google Shape;46;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8" name="Google Shape;48;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4" name="Shape 54"/>
        <p:cNvGrpSpPr/>
        <p:nvPr/>
      </p:nvGrpSpPr>
      <p:grpSpPr>
        <a:xfrm>
          <a:off x="0" y="0"/>
          <a:ext cx="0" cy="0"/>
          <a:chOff x="0" y="0"/>
          <a:chExt cx="0" cy="0"/>
        </a:xfrm>
      </p:grpSpPr>
      <p:sp>
        <p:nvSpPr>
          <p:cNvPr id="55" name="Google Shape;55;g117e092c695_0_31"/>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g117e092c695_0_31"/>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g117e092c695_0_31"/>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g117e092c695_0_31"/>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g117e092c695_0_31"/>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g117e092c695_0_31"/>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1" name="Google Shape;61;g117e092c695_0_31"/>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2" name="Google Shape;62;g117e092c695_0_31"/>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wordwall.net/resource/20669548" TargetMode="External"/><Relationship Id="rId4" Type="http://schemas.openxmlformats.org/officeDocument/2006/relationships/hyperlink" Target="https://wordwall.net/resource/20672442" TargetMode="External"/><Relationship Id="rId5" Type="http://schemas.openxmlformats.org/officeDocument/2006/relationships/hyperlink" Target="https://wordwall.net/resource/20672753" TargetMode="External"/><Relationship Id="rId6" Type="http://schemas.openxmlformats.org/officeDocument/2006/relationships/hyperlink" Target="https://www.liveworksheets.com/ua2488871k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
          <p:cNvSpPr txBox="1"/>
          <p:nvPr>
            <p:ph type="ctrTitle"/>
          </p:nvPr>
        </p:nvSpPr>
        <p:spPr>
          <a:xfrm>
            <a:off x="685800" y="26019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Modal verbs pt. 2</a:t>
            </a:r>
            <a:endParaRPr/>
          </a:p>
        </p:txBody>
      </p:sp>
      <p:grpSp>
        <p:nvGrpSpPr>
          <p:cNvPr id="70" name="Google Shape;70;p1"/>
          <p:cNvGrpSpPr/>
          <p:nvPr/>
        </p:nvGrpSpPr>
        <p:grpSpPr>
          <a:xfrm>
            <a:off x="752475" y="1030287"/>
            <a:ext cx="965200" cy="1011237"/>
            <a:chOff x="5961125" y="1623900"/>
            <a:chExt cx="427450" cy="448175"/>
          </a:xfrm>
        </p:grpSpPr>
        <p:sp>
          <p:nvSpPr>
            <p:cNvPr id="71" name="Google Shape;71;p1"/>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2" name="Google Shape;72;p1"/>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3" name="Google Shape;73;p1"/>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4" name="Google Shape;74;p1"/>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5" name="Google Shape;75;p1"/>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6" name="Google Shape;76;p1"/>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7" name="Google Shape;77;p1"/>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pic>
        <p:nvPicPr>
          <p:cNvPr descr="Erasmus+ logo EN.jpg" id="78" name="Google Shape;78;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79" name="Google Shape;79;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80" name="Google Shape;80;p1"/>
          <p:cNvSpPr txBox="1"/>
          <p:nvPr/>
        </p:nvSpPr>
        <p:spPr>
          <a:xfrm>
            <a:off x="428625" y="4643437"/>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86" name="Google Shape;86;p2"/>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87" name="Google Shape;87;p2"/>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88" name="Google Shape;88;p2"/>
          <p:cNvSpPr txBox="1"/>
          <p:nvPr/>
        </p:nvSpPr>
        <p:spPr>
          <a:xfrm>
            <a:off x="298450" y="4506912"/>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
        <p:nvSpPr>
          <p:cNvPr id="89" name="Google Shape;89;p2"/>
          <p:cNvSpPr txBox="1"/>
          <p:nvPr/>
        </p:nvSpPr>
        <p:spPr>
          <a:xfrm>
            <a:off x="468312" y="1492250"/>
            <a:ext cx="7920037" cy="216852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Subject: </a:t>
            </a:r>
            <a:r>
              <a:rPr b="0" i="0" lang="en-US" sz="1800" u="none">
                <a:solidFill>
                  <a:schemeClr val="lt1"/>
                </a:solidFill>
                <a:latin typeface="Nixie One"/>
                <a:ea typeface="Nixie One"/>
                <a:cs typeface="Nixie One"/>
                <a:sym typeface="Nixie One"/>
              </a:rPr>
              <a:t>English language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Specification: </a:t>
            </a:r>
            <a:r>
              <a:rPr b="0" i="0" lang="en-US" sz="1800" u="none">
                <a:solidFill>
                  <a:schemeClr val="lt1"/>
                </a:solidFill>
                <a:latin typeface="Nixie One"/>
                <a:ea typeface="Nixie One"/>
                <a:cs typeface="Nixie One"/>
                <a:sym typeface="Nixie One"/>
              </a:rPr>
              <a:t>ESL</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Level: </a:t>
            </a:r>
            <a:r>
              <a:rPr b="0" i="0" lang="en-US" sz="1800" u="none">
                <a:solidFill>
                  <a:schemeClr val="lt1"/>
                </a:solidFill>
                <a:latin typeface="Nixie One"/>
                <a:ea typeface="Nixie One"/>
                <a:cs typeface="Nixie One"/>
                <a:sym typeface="Nixie One"/>
              </a:rPr>
              <a:t>intermediate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Age of students: </a:t>
            </a:r>
            <a:r>
              <a:rPr b="0" i="0" lang="en-US" sz="1800" u="none">
                <a:solidFill>
                  <a:schemeClr val="lt1"/>
                </a:solidFill>
                <a:latin typeface="Nixie One"/>
                <a:ea typeface="Nixie One"/>
                <a:cs typeface="Nixie One"/>
                <a:sym typeface="Nixie One"/>
              </a:rPr>
              <a:t>15-16</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Lesson length: </a:t>
            </a:r>
            <a:r>
              <a:rPr b="0" i="0" lang="en-US" sz="1800" u="none">
                <a:solidFill>
                  <a:schemeClr val="lt1"/>
                </a:solidFill>
                <a:latin typeface="Nixie One"/>
                <a:ea typeface="Nixie One"/>
                <a:cs typeface="Nixie One"/>
                <a:sym typeface="Nixie One"/>
              </a:rPr>
              <a:t>45 minutes</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Theory</a:t>
            </a:r>
            <a:endParaRPr/>
          </a:p>
        </p:txBody>
      </p:sp>
      <p:sp>
        <p:nvSpPr>
          <p:cNvPr id="95" name="Google Shape;95;p3"/>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96" name="Google Shape;96;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SUMMARY</a:t>
            </a:r>
            <a:endParaRPr/>
          </a:p>
        </p:txBody>
      </p:sp>
      <p:grpSp>
        <p:nvGrpSpPr>
          <p:cNvPr id="102" name="Google Shape;102;p4"/>
          <p:cNvGrpSpPr/>
          <p:nvPr/>
        </p:nvGrpSpPr>
        <p:grpSpPr>
          <a:xfrm>
            <a:off x="333375" y="862012"/>
            <a:ext cx="366712" cy="366712"/>
            <a:chOff x="1923675" y="1633650"/>
            <a:chExt cx="436000" cy="435975"/>
          </a:xfrm>
        </p:grpSpPr>
        <p:sp>
          <p:nvSpPr>
            <p:cNvPr id="103" name="Google Shape;103;p4"/>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4"/>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4"/>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4"/>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4"/>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4"/>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09" name="Google Shape;109;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https://en.islcollective.com/preview/201711/f/modal-verbs-basic-chart-grammar-guides_102390_1.jpg" id="110" name="Google Shape;110;p4"/>
          <p:cNvPicPr preferRelativeResize="0"/>
          <p:nvPr/>
        </p:nvPicPr>
        <p:blipFill rotWithShape="1">
          <a:blip r:embed="rId3">
            <a:alphaModFix/>
          </a:blip>
          <a:srcRect b="12245" l="2888" r="11610" t="4080"/>
          <a:stretch/>
        </p:blipFill>
        <p:spPr>
          <a:xfrm>
            <a:off x="2795587" y="700087"/>
            <a:ext cx="6186487" cy="4281487"/>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5"/>
          <p:cNvSpPr txBox="1"/>
          <p:nvPr>
            <p:ph type="ctrTitle"/>
          </p:nvPr>
        </p:nvSpPr>
        <p:spPr>
          <a:xfrm>
            <a:off x="3995737" y="3162300"/>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Educational materials</a:t>
            </a:r>
            <a:endParaRPr/>
          </a:p>
        </p:txBody>
      </p:sp>
      <p:sp>
        <p:nvSpPr>
          <p:cNvPr id="116" name="Google Shape;116;p5"/>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17" name="Google Shape;117;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ACTIVITIES</a:t>
            </a:r>
            <a:endParaRPr/>
          </a:p>
        </p:txBody>
      </p:sp>
      <p:grpSp>
        <p:nvGrpSpPr>
          <p:cNvPr id="123" name="Google Shape;123;p6"/>
          <p:cNvGrpSpPr/>
          <p:nvPr/>
        </p:nvGrpSpPr>
        <p:grpSpPr>
          <a:xfrm>
            <a:off x="333375" y="862012"/>
            <a:ext cx="366712" cy="366712"/>
            <a:chOff x="1923675" y="1633650"/>
            <a:chExt cx="436000" cy="435975"/>
          </a:xfrm>
        </p:grpSpPr>
        <p:sp>
          <p:nvSpPr>
            <p:cNvPr id="124" name="Google Shape;124;p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5" name="Google Shape;125;p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6" name="Google Shape;126;p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9" name="Google Shape;129;p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30" name="Google Shape;130;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31" name="Google Shape;131;p6"/>
          <p:cNvSpPr txBox="1"/>
          <p:nvPr/>
        </p:nvSpPr>
        <p:spPr>
          <a:xfrm>
            <a:off x="1146175" y="2066925"/>
            <a:ext cx="2509837"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3">
                  <a:extLst>
                    <a:ext uri="{A12FA001-AC4F-418D-AE19-62706E023703}">
                      <ahyp:hlinkClr val="tx"/>
                    </a:ext>
                  </a:extLst>
                </a:hlinkClick>
              </a:rPr>
              <a:t>ART quiz - wordwall</a:t>
            </a:r>
            <a:endParaRPr/>
          </a:p>
        </p:txBody>
      </p:sp>
      <p:sp>
        <p:nvSpPr>
          <p:cNvPr id="132" name="Google Shape;132;p6"/>
          <p:cNvSpPr txBox="1"/>
          <p:nvPr/>
        </p:nvSpPr>
        <p:spPr>
          <a:xfrm>
            <a:off x="1150937" y="3136900"/>
            <a:ext cx="3203575"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4">
                  <a:extLst>
                    <a:ext uri="{A12FA001-AC4F-418D-AE19-62706E023703}">
                      <ahyp:hlinkClr val="tx"/>
                    </a:ext>
                  </a:extLst>
                </a:hlinkClick>
              </a:rPr>
              <a:t>MODAL VERBS - wordwall</a:t>
            </a:r>
            <a:endParaRPr/>
          </a:p>
        </p:txBody>
      </p:sp>
      <p:sp>
        <p:nvSpPr>
          <p:cNvPr id="133" name="Google Shape;133;p6"/>
          <p:cNvSpPr txBox="1"/>
          <p:nvPr/>
        </p:nvSpPr>
        <p:spPr>
          <a:xfrm>
            <a:off x="1146175" y="2601912"/>
            <a:ext cx="1965325"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5">
                  <a:extLst>
                    <a:ext uri="{A12FA001-AC4F-418D-AE19-62706E023703}">
                      <ahyp:hlinkClr val="tx"/>
                    </a:ext>
                  </a:extLst>
                </a:hlinkClick>
              </a:rPr>
              <a:t>ART - wordwall</a:t>
            </a:r>
            <a:endParaRPr/>
          </a:p>
        </p:txBody>
      </p:sp>
      <p:sp>
        <p:nvSpPr>
          <p:cNvPr id="134" name="Google Shape;134;p6"/>
          <p:cNvSpPr txBox="1"/>
          <p:nvPr/>
        </p:nvSpPr>
        <p:spPr>
          <a:xfrm>
            <a:off x="1146175" y="3671887"/>
            <a:ext cx="4668837"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6">
                  <a:extLst>
                    <a:ext uri="{A12FA001-AC4F-418D-AE19-62706E023703}">
                      <ahyp:hlinkClr val="tx"/>
                    </a:ext>
                  </a:extLst>
                </a:hlinkClick>
              </a:rPr>
              <a:t>Modal verbs II - TEST - liveworksheets</a:t>
            </a: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SOURCES</a:t>
            </a:r>
            <a:endParaRPr/>
          </a:p>
        </p:txBody>
      </p:sp>
      <p:grpSp>
        <p:nvGrpSpPr>
          <p:cNvPr id="140" name="Google Shape;140;p8"/>
          <p:cNvGrpSpPr/>
          <p:nvPr/>
        </p:nvGrpSpPr>
        <p:grpSpPr>
          <a:xfrm>
            <a:off x="333375" y="862012"/>
            <a:ext cx="366712" cy="366712"/>
            <a:chOff x="1923675" y="1633650"/>
            <a:chExt cx="436000" cy="435975"/>
          </a:xfrm>
        </p:grpSpPr>
        <p:sp>
          <p:nvSpPr>
            <p:cNvPr id="141" name="Google Shape;141;p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3" name="Google Shape;143;p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4" name="Google Shape;144;p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5" name="Google Shape;145;p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6" name="Google Shape;146;p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47" name="Google Shape;147;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8" name="Google Shape;148;p8"/>
          <p:cNvSpPr txBox="1"/>
          <p:nvPr/>
        </p:nvSpPr>
        <p:spPr>
          <a:xfrm>
            <a:off x="1042987" y="1851025"/>
            <a:ext cx="7777162" cy="646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https://en.islcollective.com/english-esl-worksheets/grammar/modals/modal-verbs-basic-chart/102390</a:t>
            </a:r>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g117e092c695_0_22"/>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g117e092c695_0_22"/>
          <p:cNvSpPr txBox="1"/>
          <p:nvPr>
            <p:ph idx="4294967295" type="subTitle"/>
          </p:nvPr>
        </p:nvSpPr>
        <p:spPr>
          <a:xfrm>
            <a:off x="214312" y="1428750"/>
            <a:ext cx="5500800"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0" i="0" sz="1400" u="none" cap="none" strike="noStrike">
              <a:solidFill>
                <a:srgbClr val="000000"/>
              </a:solidFill>
              <a:latin typeface="Arial"/>
              <a:ea typeface="Arial"/>
              <a:cs typeface="Arial"/>
              <a:sym typeface="Arial"/>
            </a:endParaRPr>
          </a:p>
        </p:txBody>
      </p:sp>
      <p:sp>
        <p:nvSpPr>
          <p:cNvPr id="155" name="Google Shape;155;g117e092c695_0_22"/>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56" name="Google Shape;156;g117e092c695_0_22"/>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57" name="Google Shape;157;g117e092c695_0_22"/>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158" name="Google Shape;158;g117e092c695_0_22"/>
          <p:cNvSpPr txBox="1"/>
          <p:nvPr/>
        </p:nvSpPr>
        <p:spPr>
          <a:xfrm>
            <a:off x="214312" y="2643187"/>
            <a:ext cx="51435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