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Master+xml" PartName="/ppt/slideMasters/slideMaster5.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7.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 id="2147483650" r:id="rId5"/>
    <p:sldMasterId id="2147483652" r:id="rId6"/>
    <p:sldMasterId id="2147483654" r:id="rId7"/>
    <p:sldMasterId id="2147483656" r:id="rId8"/>
    <p:sldMasterId id="2147483658" r:id="rId9"/>
  </p:sldMasterIdLst>
  <p:notesMasterIdLst>
    <p:notesMasterId r:id="rId10"/>
  </p:notesMasterIdLst>
  <p:sldIdLst>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 id="282" r:id="rId37"/>
    <p:sldId id="283" r:id="rId38"/>
    <p:sldId id="284" r:id="rId39"/>
    <p:sldId id="285" r:id="rId40"/>
    <p:sldId id="286" r:id="rId41"/>
    <p:sldId id="287" r:id="rId42"/>
    <p:sldId id="288" r:id="rId43"/>
  </p:sldIdLst>
  <p:sldSz cy="5143500" cx="9144000"/>
  <p:notesSz cx="6858000" cy="9144000"/>
  <p:embeddedFontLst>
    <p:embeddedFont>
      <p:font typeface="Roboto Slab"/>
      <p:regular r:id="rId44"/>
      <p:bold r:id="rId45"/>
    </p:embeddedFont>
    <p:embeddedFont>
      <p:font typeface="Nixie One"/>
      <p:regular r:id="rId4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000000"/>
          </p15:clr>
        </p15:guide>
        <p15:guide id="2" pos="2880">
          <p15:clr>
            <a:srgbClr val="000000"/>
          </p15:clr>
        </p15:guide>
      </p15:sldGuideLst>
    </p:ext>
    <p:ext uri="http://customooxmlschemas.google.com/">
      <go:slidesCustomData xmlns:go="http://customooxmlschemas.google.com/" r:id="rId47" roundtripDataSignature="AMtx7mh8U2nn7mFZF+QOdOH/WV8CuNaTs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0.xml"/><Relationship Id="rId20" Type="http://schemas.openxmlformats.org/officeDocument/2006/relationships/slide" Target="slides/slide10.xml"/><Relationship Id="rId42" Type="http://schemas.openxmlformats.org/officeDocument/2006/relationships/slide" Target="slides/slide32.xml"/><Relationship Id="rId41" Type="http://schemas.openxmlformats.org/officeDocument/2006/relationships/slide" Target="slides/slide31.xml"/><Relationship Id="rId22" Type="http://schemas.openxmlformats.org/officeDocument/2006/relationships/slide" Target="slides/slide12.xml"/><Relationship Id="rId44" Type="http://schemas.openxmlformats.org/officeDocument/2006/relationships/font" Target="fonts/RobotoSlab-regular.fntdata"/><Relationship Id="rId21" Type="http://schemas.openxmlformats.org/officeDocument/2006/relationships/slide" Target="slides/slide11.xml"/><Relationship Id="rId43" Type="http://schemas.openxmlformats.org/officeDocument/2006/relationships/slide" Target="slides/slide33.xml"/><Relationship Id="rId24" Type="http://schemas.openxmlformats.org/officeDocument/2006/relationships/slide" Target="slides/slide14.xml"/><Relationship Id="rId46" Type="http://schemas.openxmlformats.org/officeDocument/2006/relationships/font" Target="fonts/NixieOne-regular.fntdata"/><Relationship Id="rId23" Type="http://schemas.openxmlformats.org/officeDocument/2006/relationships/slide" Target="slides/slide13.xml"/><Relationship Id="rId45" Type="http://schemas.openxmlformats.org/officeDocument/2006/relationships/font" Target="fonts/RobotoSlab-bold.fntdata"/><Relationship Id="rId1" Type="http://schemas.openxmlformats.org/officeDocument/2006/relationships/theme" Target="theme/theme6.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26" Type="http://schemas.openxmlformats.org/officeDocument/2006/relationships/slide" Target="slides/slide16.xml"/><Relationship Id="rId25" Type="http://schemas.openxmlformats.org/officeDocument/2006/relationships/slide" Target="slides/slide15.xml"/><Relationship Id="rId47" Type="http://customschemas.google.com/relationships/presentationmetadata" Target="metadata"/><Relationship Id="rId28" Type="http://schemas.openxmlformats.org/officeDocument/2006/relationships/slide" Target="slides/slide18.xml"/><Relationship Id="rId27" Type="http://schemas.openxmlformats.org/officeDocument/2006/relationships/slide" Target="slides/slide17.xml"/><Relationship Id="rId5" Type="http://schemas.openxmlformats.org/officeDocument/2006/relationships/slideMaster" Target="slideMasters/slideMaster2.xml"/><Relationship Id="rId6" Type="http://schemas.openxmlformats.org/officeDocument/2006/relationships/slideMaster" Target="slideMasters/slideMaster3.xml"/><Relationship Id="rId29" Type="http://schemas.openxmlformats.org/officeDocument/2006/relationships/slide" Target="slides/slide19.xml"/><Relationship Id="rId7" Type="http://schemas.openxmlformats.org/officeDocument/2006/relationships/slideMaster" Target="slideMasters/slideMaster4.xml"/><Relationship Id="rId8" Type="http://schemas.openxmlformats.org/officeDocument/2006/relationships/slideMaster" Target="slideMasters/slideMaster5.xml"/><Relationship Id="rId31" Type="http://schemas.openxmlformats.org/officeDocument/2006/relationships/slide" Target="slides/slide21.xml"/><Relationship Id="rId30" Type="http://schemas.openxmlformats.org/officeDocument/2006/relationships/slide" Target="slides/slide20.xml"/><Relationship Id="rId11" Type="http://schemas.openxmlformats.org/officeDocument/2006/relationships/slide" Target="slides/slide1.xml"/><Relationship Id="rId33" Type="http://schemas.openxmlformats.org/officeDocument/2006/relationships/slide" Target="slides/slide23.xml"/><Relationship Id="rId10" Type="http://schemas.openxmlformats.org/officeDocument/2006/relationships/notesMaster" Target="notesMasters/notesMaster1.xml"/><Relationship Id="rId32" Type="http://schemas.openxmlformats.org/officeDocument/2006/relationships/slide" Target="slides/slide22.xml"/><Relationship Id="rId13" Type="http://schemas.openxmlformats.org/officeDocument/2006/relationships/slide" Target="slides/slide3.xml"/><Relationship Id="rId35" Type="http://schemas.openxmlformats.org/officeDocument/2006/relationships/slide" Target="slides/slide25.xml"/><Relationship Id="rId12" Type="http://schemas.openxmlformats.org/officeDocument/2006/relationships/slide" Target="slides/slide2.xml"/><Relationship Id="rId34" Type="http://schemas.openxmlformats.org/officeDocument/2006/relationships/slide" Target="slides/slide24.xml"/><Relationship Id="rId15" Type="http://schemas.openxmlformats.org/officeDocument/2006/relationships/slide" Target="slides/slide5.xml"/><Relationship Id="rId37" Type="http://schemas.openxmlformats.org/officeDocument/2006/relationships/slide" Target="slides/slide27.xml"/><Relationship Id="rId14" Type="http://schemas.openxmlformats.org/officeDocument/2006/relationships/slide" Target="slides/slide4.xml"/><Relationship Id="rId36" Type="http://schemas.openxmlformats.org/officeDocument/2006/relationships/slide" Target="slides/slide26.xml"/><Relationship Id="rId17" Type="http://schemas.openxmlformats.org/officeDocument/2006/relationships/slide" Target="slides/slide7.xml"/><Relationship Id="rId39" Type="http://schemas.openxmlformats.org/officeDocument/2006/relationships/slide" Target="slides/slide29.xml"/><Relationship Id="rId16" Type="http://schemas.openxmlformats.org/officeDocument/2006/relationships/slide" Target="slides/slide6.xml"/><Relationship Id="rId38" Type="http://schemas.openxmlformats.org/officeDocument/2006/relationships/slide" Target="slides/slide28.xml"/><Relationship Id="rId19" Type="http://schemas.openxmlformats.org/officeDocument/2006/relationships/slide" Target="slides/slide9.xml"/><Relationship Id="rId18"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7" name="Google Shape;77;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0" name="Google Shape;260;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81" name="Google Shape;281;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7" name="Google Shape;29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6" name="Google Shape;306;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22" name="Google Shape;322;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8" name="Google Shape;338;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2" name="Shape 352"/>
        <p:cNvGrpSpPr/>
        <p:nvPr/>
      </p:nvGrpSpPr>
      <p:grpSpPr>
        <a:xfrm>
          <a:off x="0" y="0"/>
          <a:ext cx="0" cy="0"/>
          <a:chOff x="0" y="0"/>
          <a:chExt cx="0" cy="0"/>
        </a:xfrm>
      </p:grpSpPr>
      <p:sp>
        <p:nvSpPr>
          <p:cNvPr id="353" name="Google Shape;353;p1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54" name="Google Shape;354;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8" name="Shape 368"/>
        <p:cNvGrpSpPr/>
        <p:nvPr/>
      </p:nvGrpSpPr>
      <p:grpSpPr>
        <a:xfrm>
          <a:off x="0" y="0"/>
          <a:ext cx="0" cy="0"/>
          <a:chOff x="0" y="0"/>
          <a:chExt cx="0" cy="0"/>
        </a:xfrm>
      </p:grpSpPr>
      <p:sp>
        <p:nvSpPr>
          <p:cNvPr id="369" name="Google Shape;369;p1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70" name="Google Shape;370;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4" name="Shape 384"/>
        <p:cNvGrpSpPr/>
        <p:nvPr/>
      </p:nvGrpSpPr>
      <p:grpSpPr>
        <a:xfrm>
          <a:off x="0" y="0"/>
          <a:ext cx="0" cy="0"/>
          <a:chOff x="0" y="0"/>
          <a:chExt cx="0" cy="0"/>
        </a:xfrm>
      </p:grpSpPr>
      <p:sp>
        <p:nvSpPr>
          <p:cNvPr id="385" name="Google Shape;385;p1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86" name="Google Shape;386;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1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7" name="Google Shape;40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93" name="Google Shape;93;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6" name="Shape 426"/>
        <p:cNvGrpSpPr/>
        <p:nvPr/>
      </p:nvGrpSpPr>
      <p:grpSpPr>
        <a:xfrm>
          <a:off x="0" y="0"/>
          <a:ext cx="0" cy="0"/>
          <a:chOff x="0" y="0"/>
          <a:chExt cx="0" cy="0"/>
        </a:xfrm>
      </p:grpSpPr>
      <p:sp>
        <p:nvSpPr>
          <p:cNvPr id="427" name="Google Shape;427;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28" name="Google Shape;428;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7" name="Shape 447"/>
        <p:cNvGrpSpPr/>
        <p:nvPr/>
      </p:nvGrpSpPr>
      <p:grpSpPr>
        <a:xfrm>
          <a:off x="0" y="0"/>
          <a:ext cx="0" cy="0"/>
          <a:chOff x="0" y="0"/>
          <a:chExt cx="0" cy="0"/>
        </a:xfrm>
      </p:grpSpPr>
      <p:sp>
        <p:nvSpPr>
          <p:cNvPr id="448" name="Google Shape;448;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49" name="Google Shape;44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6" name="Shape 456"/>
        <p:cNvGrpSpPr/>
        <p:nvPr/>
      </p:nvGrpSpPr>
      <p:grpSpPr>
        <a:xfrm>
          <a:off x="0" y="0"/>
          <a:ext cx="0" cy="0"/>
          <a:chOff x="0" y="0"/>
          <a:chExt cx="0" cy="0"/>
        </a:xfrm>
      </p:grpSpPr>
      <p:sp>
        <p:nvSpPr>
          <p:cNvPr id="457" name="Google Shape;457;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58" name="Google Shape;45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4" name="Shape 464"/>
        <p:cNvGrpSpPr/>
        <p:nvPr/>
      </p:nvGrpSpPr>
      <p:grpSpPr>
        <a:xfrm>
          <a:off x="0" y="0"/>
          <a:ext cx="0" cy="0"/>
          <a:chOff x="0" y="0"/>
          <a:chExt cx="0" cy="0"/>
        </a:xfrm>
      </p:grpSpPr>
      <p:sp>
        <p:nvSpPr>
          <p:cNvPr id="465" name="Google Shape;465;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66" name="Google Shape;466;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3" name="Shape 473"/>
        <p:cNvGrpSpPr/>
        <p:nvPr/>
      </p:nvGrpSpPr>
      <p:grpSpPr>
        <a:xfrm>
          <a:off x="0" y="0"/>
          <a:ext cx="0" cy="0"/>
          <a:chOff x="0" y="0"/>
          <a:chExt cx="0" cy="0"/>
        </a:xfrm>
      </p:grpSpPr>
      <p:sp>
        <p:nvSpPr>
          <p:cNvPr id="474" name="Google Shape;474;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75" name="Google Shape;475;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9" name="Shape 489"/>
        <p:cNvGrpSpPr/>
        <p:nvPr/>
      </p:nvGrpSpPr>
      <p:grpSpPr>
        <a:xfrm>
          <a:off x="0" y="0"/>
          <a:ext cx="0" cy="0"/>
          <a:chOff x="0" y="0"/>
          <a:chExt cx="0" cy="0"/>
        </a:xfrm>
      </p:grpSpPr>
      <p:sp>
        <p:nvSpPr>
          <p:cNvPr id="490" name="Google Shape;490;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91" name="Google Shape;491;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08" name="Google Shape;508;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22" name="Shape 522"/>
        <p:cNvGrpSpPr/>
        <p:nvPr/>
      </p:nvGrpSpPr>
      <p:grpSpPr>
        <a:xfrm>
          <a:off x="0" y="0"/>
          <a:ext cx="0" cy="0"/>
          <a:chOff x="0" y="0"/>
          <a:chExt cx="0" cy="0"/>
        </a:xfrm>
      </p:grpSpPr>
      <p:sp>
        <p:nvSpPr>
          <p:cNvPr id="523" name="Google Shape;523;p2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24" name="Google Shape;524;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3" name="Shape 543"/>
        <p:cNvGrpSpPr/>
        <p:nvPr/>
      </p:nvGrpSpPr>
      <p:grpSpPr>
        <a:xfrm>
          <a:off x="0" y="0"/>
          <a:ext cx="0" cy="0"/>
          <a:chOff x="0" y="0"/>
          <a:chExt cx="0" cy="0"/>
        </a:xfrm>
      </p:grpSpPr>
      <p:sp>
        <p:nvSpPr>
          <p:cNvPr id="544" name="Google Shape;544;p2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45" name="Google Shape;545;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4" name="Shape 564"/>
        <p:cNvGrpSpPr/>
        <p:nvPr/>
      </p:nvGrpSpPr>
      <p:grpSpPr>
        <a:xfrm>
          <a:off x="0" y="0"/>
          <a:ext cx="0" cy="0"/>
          <a:chOff x="0" y="0"/>
          <a:chExt cx="0" cy="0"/>
        </a:xfrm>
      </p:grpSpPr>
      <p:sp>
        <p:nvSpPr>
          <p:cNvPr id="565" name="Google Shape;565;p2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66" name="Google Shape;566;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02" name="Google Shape;102;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5" name="Shape 585"/>
        <p:cNvGrpSpPr/>
        <p:nvPr/>
      </p:nvGrpSpPr>
      <p:grpSpPr>
        <a:xfrm>
          <a:off x="0" y="0"/>
          <a:ext cx="0" cy="0"/>
          <a:chOff x="0" y="0"/>
          <a:chExt cx="0" cy="0"/>
        </a:xfrm>
      </p:grpSpPr>
      <p:sp>
        <p:nvSpPr>
          <p:cNvPr id="586" name="Google Shape;586;p3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87" name="Google Shape;587;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4" name="Shape 594"/>
        <p:cNvGrpSpPr/>
        <p:nvPr/>
      </p:nvGrpSpPr>
      <p:grpSpPr>
        <a:xfrm>
          <a:off x="0" y="0"/>
          <a:ext cx="0" cy="0"/>
          <a:chOff x="0" y="0"/>
          <a:chExt cx="0" cy="0"/>
        </a:xfrm>
      </p:grpSpPr>
      <p:sp>
        <p:nvSpPr>
          <p:cNvPr id="595" name="Google Shape;595;p3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596" name="Google Shape;596;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1" name="Shape 611"/>
        <p:cNvGrpSpPr/>
        <p:nvPr/>
      </p:nvGrpSpPr>
      <p:grpSpPr>
        <a:xfrm>
          <a:off x="0" y="0"/>
          <a:ext cx="0" cy="0"/>
          <a:chOff x="0" y="0"/>
          <a:chExt cx="0" cy="0"/>
        </a:xfrm>
      </p:grpSpPr>
      <p:sp>
        <p:nvSpPr>
          <p:cNvPr id="612" name="Google Shape;612;p3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13" name="Google Shape;613;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8" name="Shape 628"/>
        <p:cNvGrpSpPr/>
        <p:nvPr/>
      </p:nvGrpSpPr>
      <p:grpSpPr>
        <a:xfrm>
          <a:off x="0" y="0"/>
          <a:ext cx="0" cy="0"/>
          <a:chOff x="0" y="0"/>
          <a:chExt cx="0" cy="0"/>
        </a:xfrm>
      </p:grpSpPr>
      <p:sp>
        <p:nvSpPr>
          <p:cNvPr id="629" name="Google Shape;629;g11698b5a6c1_0_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30" name="Google Shape;630;g11698b5a6c1_0_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4" name="Google Shape;184;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0" name="Google Shape;200;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6" name="Google Shape;216;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39" name="Google Shape;239;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13" name="Shape 13"/>
        <p:cNvGrpSpPr/>
        <p:nvPr/>
      </p:nvGrpSpPr>
      <p:grpSpPr>
        <a:xfrm>
          <a:off x="0" y="0"/>
          <a:ext cx="0" cy="0"/>
          <a:chOff x="0" y="0"/>
          <a:chExt cx="0" cy="0"/>
        </a:xfrm>
      </p:grpSpPr>
      <p:sp>
        <p:nvSpPr>
          <p:cNvPr id="14" name="Google Shape;14;p34"/>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24" name="Shape 24"/>
        <p:cNvGrpSpPr/>
        <p:nvPr/>
      </p:nvGrpSpPr>
      <p:grpSpPr>
        <a:xfrm>
          <a:off x="0" y="0"/>
          <a:ext cx="0" cy="0"/>
          <a:chOff x="0" y="0"/>
          <a:chExt cx="0" cy="0"/>
        </a:xfrm>
      </p:grpSpPr>
      <p:sp>
        <p:nvSpPr>
          <p:cNvPr id="25" name="Google Shape;25;p3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35" name="Shape 35"/>
        <p:cNvGrpSpPr/>
        <p:nvPr/>
      </p:nvGrpSpPr>
      <p:grpSpPr>
        <a:xfrm>
          <a:off x="0" y="0"/>
          <a:ext cx="0" cy="0"/>
          <a:chOff x="0" y="0"/>
          <a:chExt cx="0" cy="0"/>
        </a:xfrm>
      </p:grpSpPr>
      <p:sp>
        <p:nvSpPr>
          <p:cNvPr id="36" name="Google Shape;36;p3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46" name="Shape 46"/>
        <p:cNvGrpSpPr/>
        <p:nvPr/>
      </p:nvGrpSpPr>
      <p:grpSpPr>
        <a:xfrm>
          <a:off x="0" y="0"/>
          <a:ext cx="0" cy="0"/>
          <a:chOff x="0" y="0"/>
          <a:chExt cx="0" cy="0"/>
        </a:xfrm>
      </p:grpSpPr>
      <p:sp>
        <p:nvSpPr>
          <p:cNvPr id="47" name="Google Shape;47;p4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48" name="Google Shape;48;p4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49" name="Google Shape;49;p4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60" name="Shape 60"/>
        <p:cNvGrpSpPr/>
        <p:nvPr/>
      </p:nvGrpSpPr>
      <p:grpSpPr>
        <a:xfrm>
          <a:off x="0" y="0"/>
          <a:ext cx="0" cy="0"/>
          <a:chOff x="0" y="0"/>
          <a:chExt cx="0" cy="0"/>
        </a:xfrm>
      </p:grpSpPr>
      <p:sp>
        <p:nvSpPr>
          <p:cNvPr id="61" name="Google Shape;61;p4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2" name="Google Shape;62;p4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63" name="Google Shape;63;p4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73" name="Shape 73"/>
        <p:cNvGrpSpPr/>
        <p:nvPr/>
      </p:nvGrpSpPr>
      <p:grpSpPr>
        <a:xfrm>
          <a:off x="0" y="0"/>
          <a:ext cx="0" cy="0"/>
          <a:chOff x="0" y="0"/>
          <a:chExt cx="0" cy="0"/>
        </a:xfrm>
      </p:grpSpPr>
      <p:sp>
        <p:nvSpPr>
          <p:cNvPr id="74" name="Google Shape;74;g11698b5a6c1_0_40"/>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6.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5.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theme" Target="../theme/theme7.xml"/></Relationships>
</file>

<file path=ppt/slideMasters/_rels/slideMaster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_rels/slideMaster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33"/>
          <p:cNvSpPr txBox="1"/>
          <p:nvPr/>
        </p:nvSpPr>
        <p:spPr>
          <a:xfrm>
            <a:off x="0" y="4287837"/>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7" name="Google Shape;7;p33"/>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 name="Google Shape;8;p33"/>
          <p:cNvSpPr txBox="1"/>
          <p:nvPr/>
        </p:nvSpPr>
        <p:spPr>
          <a:xfrm>
            <a:off x="0" y="500062"/>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9" name="Google Shape;9;p33"/>
          <p:cNvSpPr txBox="1"/>
          <p:nvPr/>
        </p:nvSpPr>
        <p:spPr>
          <a:xfrm>
            <a:off x="0" y="4494212"/>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 name="Google Shape;10;p33"/>
          <p:cNvSpPr txBox="1"/>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 name="Google Shape;11;p33"/>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12" name="Google Shape;12;p33"/>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 name="Shape 15"/>
        <p:cNvGrpSpPr/>
        <p:nvPr/>
      </p:nvGrpSpPr>
      <p:grpSpPr>
        <a:xfrm>
          <a:off x="0" y="0"/>
          <a:ext cx="0" cy="0"/>
          <a:chOff x="0" y="0"/>
          <a:chExt cx="0" cy="0"/>
        </a:xfrm>
      </p:grpSpPr>
      <p:sp>
        <p:nvSpPr>
          <p:cNvPr id="16" name="Google Shape;16;p35"/>
          <p:cNvSpPr txBox="1"/>
          <p:nvPr/>
        </p:nvSpPr>
        <p:spPr>
          <a:xfrm>
            <a:off x="0" y="1147762"/>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 name="Google Shape;17;p35"/>
          <p:cNvSpPr txBox="1"/>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8" name="Google Shape;18;p35"/>
          <p:cNvSpPr txBox="1"/>
          <p:nvPr/>
        </p:nvSpPr>
        <p:spPr>
          <a:xfrm>
            <a:off x="0" y="500062"/>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 name="Google Shape;19;p35"/>
          <p:cNvSpPr txBox="1"/>
          <p:nvPr/>
        </p:nvSpPr>
        <p:spPr>
          <a:xfrm>
            <a:off x="0" y="3962400"/>
            <a:ext cx="9144000" cy="36988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 name="Google Shape;20;p35"/>
          <p:cNvSpPr txBox="1"/>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 name="Google Shape;21;p35"/>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2" name="Google Shape;22;p35"/>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23" name="Google Shape;23;p3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1"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 name="Shape 26"/>
        <p:cNvGrpSpPr/>
        <p:nvPr/>
      </p:nvGrpSpPr>
      <p:grpSpPr>
        <a:xfrm>
          <a:off x="0" y="0"/>
          <a:ext cx="0" cy="0"/>
          <a:chOff x="0" y="0"/>
          <a:chExt cx="0" cy="0"/>
        </a:xfrm>
      </p:grpSpPr>
      <p:sp>
        <p:nvSpPr>
          <p:cNvPr id="27" name="Google Shape;27;p37"/>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 name="Google Shape;28;p37"/>
          <p:cNvSpPr txBox="1"/>
          <p:nvPr/>
        </p:nvSpPr>
        <p:spPr>
          <a:xfrm>
            <a:off x="0" y="500062"/>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 name="Google Shape;29;p37"/>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0" name="Google Shape;30;p37"/>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 name="Google Shape;31;p37"/>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 name="Google Shape;32;p37"/>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3" name="Google Shape;33;p37"/>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34" name="Google Shape;34;p3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3"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 name="Shape 37"/>
        <p:cNvGrpSpPr/>
        <p:nvPr/>
      </p:nvGrpSpPr>
      <p:grpSpPr>
        <a:xfrm>
          <a:off x="0" y="0"/>
          <a:ext cx="0" cy="0"/>
          <a:chOff x="0" y="0"/>
          <a:chExt cx="0" cy="0"/>
        </a:xfrm>
      </p:grpSpPr>
      <p:sp>
        <p:nvSpPr>
          <p:cNvPr id="38" name="Google Shape;38;p39"/>
          <p:cNvSpPr txBox="1"/>
          <p:nvPr/>
        </p:nvSpPr>
        <p:spPr>
          <a:xfrm>
            <a:off x="0" y="4287837"/>
            <a:ext cx="3475037"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 name="Google Shape;39;p39"/>
          <p:cNvSpPr txBox="1"/>
          <p:nvPr/>
        </p:nvSpPr>
        <p:spPr>
          <a:xfrm>
            <a:off x="0" y="0"/>
            <a:ext cx="3475037"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0" name="Google Shape;40;p39"/>
          <p:cNvSpPr txBox="1"/>
          <p:nvPr/>
        </p:nvSpPr>
        <p:spPr>
          <a:xfrm>
            <a:off x="0" y="500062"/>
            <a:ext cx="3475037"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 name="Google Shape;41;p39"/>
          <p:cNvSpPr txBox="1"/>
          <p:nvPr/>
        </p:nvSpPr>
        <p:spPr>
          <a:xfrm>
            <a:off x="0" y="4494212"/>
            <a:ext cx="3475037"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2" name="Google Shape;42;p39"/>
          <p:cNvSpPr txBox="1"/>
          <p:nvPr/>
        </p:nvSpPr>
        <p:spPr>
          <a:xfrm>
            <a:off x="0" y="4584700"/>
            <a:ext cx="3475037"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 name="Google Shape;43;p39"/>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4" name="Google Shape;44;p39"/>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45" name="Google Shape;45;p3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5"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41"/>
          <p:cNvSpPr txBox="1"/>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 name="Google Shape;52;p41"/>
          <p:cNvSpPr txBox="1"/>
          <p:nvPr/>
        </p:nvSpPr>
        <p:spPr>
          <a:xfrm>
            <a:off x="0" y="500062"/>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 name="Google Shape;53;p41"/>
          <p:cNvSpPr txBox="1"/>
          <p:nvPr/>
        </p:nvSpPr>
        <p:spPr>
          <a:xfrm>
            <a:off x="0" y="1554162"/>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4" name="Google Shape;54;p41"/>
          <p:cNvSpPr txBox="1"/>
          <p:nvPr/>
        </p:nvSpPr>
        <p:spPr>
          <a:xfrm>
            <a:off x="0" y="3086100"/>
            <a:ext cx="247650" cy="604837"/>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 name="Google Shape;55;p41"/>
          <p:cNvSpPr txBox="1"/>
          <p:nvPr/>
        </p:nvSpPr>
        <p:spPr>
          <a:xfrm>
            <a:off x="0" y="3690937"/>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cxnSp>
        <p:nvCxnSpPr>
          <p:cNvPr id="56" name="Google Shape;56;p41"/>
          <p:cNvCxnSpPr/>
          <p:nvPr/>
        </p:nvCxnSpPr>
        <p:spPr>
          <a:xfrm>
            <a:off x="1038225" y="809625"/>
            <a:ext cx="0" cy="471487"/>
          </a:xfrm>
          <a:prstGeom prst="straightConnector1">
            <a:avLst/>
          </a:prstGeom>
          <a:noFill/>
          <a:ln cap="flat" cmpd="sng" w="9525">
            <a:solidFill>
              <a:srgbClr val="18637B"/>
            </a:solidFill>
            <a:prstDash val="solid"/>
            <a:miter lim="800000"/>
            <a:headEnd len="med" w="med" type="none"/>
            <a:tailEnd len="med" w="med" type="none"/>
          </a:ln>
        </p:spPr>
      </p:cxnSp>
      <p:sp>
        <p:nvSpPr>
          <p:cNvPr id="57" name="Google Shape;57;p41"/>
          <p:cNvSpPr txBox="1"/>
          <p:nvPr>
            <p:ph type="title"/>
          </p:nvPr>
        </p:nvSpPr>
        <p:spPr>
          <a:xfrm>
            <a:off x="1146175" y="530225"/>
            <a:ext cx="3208337"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8" name="Google Shape;58;p41"/>
          <p:cNvSpPr txBox="1"/>
          <p:nvPr>
            <p:ph idx="1" type="body"/>
          </p:nvPr>
        </p:nvSpPr>
        <p:spPr>
          <a:xfrm>
            <a:off x="1146175" y="1766887"/>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59" name="Google Shape;59;p4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7"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4" name="Shape 64"/>
        <p:cNvGrpSpPr/>
        <p:nvPr/>
      </p:nvGrpSpPr>
      <p:grpSpPr>
        <a:xfrm>
          <a:off x="0" y="0"/>
          <a:ext cx="0" cy="0"/>
          <a:chOff x="0" y="0"/>
          <a:chExt cx="0" cy="0"/>
        </a:xfrm>
      </p:grpSpPr>
      <p:sp>
        <p:nvSpPr>
          <p:cNvPr id="65" name="Google Shape;65;g11698b5a6c1_0_31"/>
          <p:cNvSpPr txBox="1"/>
          <p:nvPr/>
        </p:nvSpPr>
        <p:spPr>
          <a:xfrm>
            <a:off x="0" y="1147762"/>
            <a:ext cx="9144000" cy="284790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6" name="Google Shape;66;g11698b5a6c1_0_31"/>
          <p:cNvSpPr txBox="1"/>
          <p:nvPr/>
        </p:nvSpPr>
        <p:spPr>
          <a:xfrm>
            <a:off x="0" y="0"/>
            <a:ext cx="9144000" cy="530100"/>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7" name="Google Shape;67;g11698b5a6c1_0_31"/>
          <p:cNvSpPr txBox="1"/>
          <p:nvPr/>
        </p:nvSpPr>
        <p:spPr>
          <a:xfrm>
            <a:off x="0" y="500062"/>
            <a:ext cx="9144000" cy="731700"/>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8" name="Google Shape;68;g11698b5a6c1_0_31"/>
          <p:cNvSpPr txBox="1"/>
          <p:nvPr/>
        </p:nvSpPr>
        <p:spPr>
          <a:xfrm>
            <a:off x="0" y="3962400"/>
            <a:ext cx="9144000" cy="369900"/>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9" name="Google Shape;69;g11698b5a6c1_0_31"/>
          <p:cNvSpPr txBox="1"/>
          <p:nvPr/>
        </p:nvSpPr>
        <p:spPr>
          <a:xfrm>
            <a:off x="0" y="4333875"/>
            <a:ext cx="9144000" cy="8097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11698b5a6c1_0_31"/>
          <p:cNvSpPr txBox="1"/>
          <p:nvPr>
            <p:ph type="title"/>
          </p:nvPr>
        </p:nvSpPr>
        <p:spPr>
          <a:xfrm>
            <a:off x="1146175" y="530225"/>
            <a:ext cx="3208200" cy="1028700"/>
          </a:xfrm>
          <a:prstGeom prst="rect">
            <a:avLst/>
          </a:prstGeom>
          <a:noFill/>
          <a:ln>
            <a:noFill/>
          </a:ln>
        </p:spPr>
        <p:txBody>
          <a:bodyPr anchorCtr="0" anchor="ctr" bIns="91425" lIns="91425" spcFirstLastPara="1" rIns="91425" wrap="square" tIns="91425">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1" name="Google Shape;71;g11698b5a6c1_0_31"/>
          <p:cNvSpPr txBox="1"/>
          <p:nvPr>
            <p:ph idx="1" type="body"/>
          </p:nvPr>
        </p:nvSpPr>
        <p:spPr>
          <a:xfrm>
            <a:off x="1146175" y="1766887"/>
            <a:ext cx="7540500" cy="31590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72" name="Google Shape;72;g11698b5a6c1_0_31"/>
          <p:cNvSpPr txBox="1"/>
          <p:nvPr>
            <p:ph idx="12" type="sldNum"/>
          </p:nvPr>
        </p:nvSpPr>
        <p:spPr>
          <a:xfrm>
            <a:off x="-50800" y="4819650"/>
            <a:ext cx="349200" cy="3240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1pPr>
            <a:lvl2pPr indent="0" lvl="1"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2pPr>
            <a:lvl3pPr indent="0" lvl="2"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3pPr>
            <a:lvl4pPr indent="0" lvl="3"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4pPr>
            <a:lvl5pPr indent="0" lvl="4"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5pPr>
            <a:lvl6pPr indent="0" lvl="5"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6pPr>
            <a:lvl7pPr indent="0" lvl="6"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7pPr>
            <a:lvl8pPr indent="0" lvl="7"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8pPr>
            <a:lvl9pPr indent="0" lvl="8" marL="0" marR="0" rtl="0" algn="ctr">
              <a:lnSpc>
                <a:spcPct val="100000"/>
              </a:lnSpc>
              <a:spcBef>
                <a:spcPts val="0"/>
              </a:spcBef>
              <a:spcAft>
                <a:spcPts val="0"/>
              </a:spcAft>
              <a:buClr>
                <a:srgbClr val="FFFFFF"/>
              </a:buClr>
              <a:buSzPts val="800"/>
              <a:buFont typeface="Roboto Slab"/>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59" r:id="rId1"/>
  </p:sldLayoutIdLst>
  <p:transition spd="slow">
    <p:fade/>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 Id="rId3"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 Id="rId3"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 Id="rId3"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9.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0.xml"/><Relationship Id="rId3"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1.xml"/><Relationship Id="rId3"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1.jpg"/><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 Id="rId3"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 Id="rId3"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6.xml"/><Relationship Id="rId3"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7.xml"/><Relationship Id="rId3"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8.xml"/><Relationship Id="rId3"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9.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0.xml"/><Relationship Id="rId3"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 Id="rId3" Type="http://schemas.openxmlformats.org/officeDocument/2006/relationships/image" Target="../media/image1.jpg"/><Relationship Id="rId4" Type="http://schemas.openxmlformats.org/officeDocument/2006/relationships/hyperlink" Target="https://wordwall.net/resource/18336932/digi-school-2020-1-sk01-ka226-sch-094350-irregular-verbs" TargetMode="External"/><Relationship Id="rId5" Type="http://schemas.openxmlformats.org/officeDocument/2006/relationships/hyperlink" Target="https://www.liveworksheets.com/vq2485804lu"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2.xml"/><Relationship Id="rId3" Type="http://schemas.openxmlformats.org/officeDocument/2006/relationships/image" Target="../media/image1.jpg"/><Relationship Id="rId4" Type="http://schemas.openxmlformats.org/officeDocument/2006/relationships/hyperlink" Target="https://learnenglish.britishcouncil.org/grammar/intermediate-to-upper-intermediate/past-perfect" TargetMode="External"/><Relationship Id="rId5" Type="http://schemas.openxmlformats.org/officeDocument/2006/relationships/hyperlink" Target="https://learnenglish.britishcouncil.org/english-grammar-reference/past-continuous"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ph type="ctrTitle"/>
          </p:nvPr>
        </p:nvSpPr>
        <p:spPr>
          <a:xfrm>
            <a:off x="685800" y="2601912"/>
            <a:ext cx="5810250" cy="1158875"/>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FFFFFF"/>
                </a:solidFill>
                <a:latin typeface="Nixie One"/>
                <a:ea typeface="Nixie One"/>
                <a:cs typeface="Nixie One"/>
                <a:sym typeface="Nixie One"/>
              </a:rPr>
              <a:t>Past Tenses</a:t>
            </a:r>
            <a:endParaRPr/>
          </a:p>
        </p:txBody>
      </p:sp>
      <p:grpSp>
        <p:nvGrpSpPr>
          <p:cNvPr id="80" name="Google Shape;80;p1"/>
          <p:cNvGrpSpPr/>
          <p:nvPr/>
        </p:nvGrpSpPr>
        <p:grpSpPr>
          <a:xfrm>
            <a:off x="752475" y="1030287"/>
            <a:ext cx="965200" cy="1011237"/>
            <a:chOff x="5961125" y="1623900"/>
            <a:chExt cx="427450" cy="448175"/>
          </a:xfrm>
        </p:grpSpPr>
        <p:sp>
          <p:nvSpPr>
            <p:cNvPr id="81" name="Google Shape;81;p1"/>
            <p:cNvSpPr/>
            <p:nvPr/>
          </p:nvSpPr>
          <p:spPr>
            <a:xfrm>
              <a:off x="5961125" y="1678700"/>
              <a:ext cx="376925" cy="376925"/>
            </a:xfrm>
            <a:custGeom>
              <a:rect b="b" l="l" r="r" t="t"/>
              <a:pathLst>
                <a:path extrusionOk="0" fill="none" h="15077" w="15077">
                  <a:moveTo>
                    <a:pt x="11813" y="1340"/>
                  </a:moveTo>
                  <a:lnTo>
                    <a:pt x="11813" y="1340"/>
                  </a:lnTo>
                  <a:lnTo>
                    <a:pt x="11350" y="1024"/>
                  </a:lnTo>
                  <a:lnTo>
                    <a:pt x="10863" y="780"/>
                  </a:lnTo>
                  <a:lnTo>
                    <a:pt x="10351" y="537"/>
                  </a:lnTo>
                  <a:lnTo>
                    <a:pt x="9816" y="342"/>
                  </a:lnTo>
                  <a:lnTo>
                    <a:pt x="9280" y="196"/>
                  </a:lnTo>
                  <a:lnTo>
                    <a:pt x="8720" y="98"/>
                  </a:lnTo>
                  <a:lnTo>
                    <a:pt x="8135" y="25"/>
                  </a:lnTo>
                  <a:lnTo>
                    <a:pt x="7551" y="1"/>
                  </a:lnTo>
                  <a:lnTo>
                    <a:pt x="7161" y="1"/>
                  </a:lnTo>
                  <a:lnTo>
                    <a:pt x="6771" y="50"/>
                  </a:lnTo>
                  <a:lnTo>
                    <a:pt x="6406" y="98"/>
                  </a:lnTo>
                  <a:lnTo>
                    <a:pt x="6041" y="147"/>
                  </a:lnTo>
                  <a:lnTo>
                    <a:pt x="5675" y="244"/>
                  </a:lnTo>
                  <a:lnTo>
                    <a:pt x="5310" y="342"/>
                  </a:lnTo>
                  <a:lnTo>
                    <a:pt x="4969" y="464"/>
                  </a:lnTo>
                  <a:lnTo>
                    <a:pt x="4628" y="585"/>
                  </a:lnTo>
                  <a:lnTo>
                    <a:pt x="4287" y="731"/>
                  </a:lnTo>
                  <a:lnTo>
                    <a:pt x="3970" y="902"/>
                  </a:lnTo>
                  <a:lnTo>
                    <a:pt x="3654" y="1097"/>
                  </a:lnTo>
                  <a:lnTo>
                    <a:pt x="3337" y="1292"/>
                  </a:lnTo>
                  <a:lnTo>
                    <a:pt x="3045" y="1486"/>
                  </a:lnTo>
                  <a:lnTo>
                    <a:pt x="2753" y="1730"/>
                  </a:lnTo>
                  <a:lnTo>
                    <a:pt x="2485" y="1949"/>
                  </a:lnTo>
                  <a:lnTo>
                    <a:pt x="2217" y="2217"/>
                  </a:lnTo>
                  <a:lnTo>
                    <a:pt x="1973" y="2461"/>
                  </a:lnTo>
                  <a:lnTo>
                    <a:pt x="1730" y="2753"/>
                  </a:lnTo>
                  <a:lnTo>
                    <a:pt x="1510" y="3021"/>
                  </a:lnTo>
                  <a:lnTo>
                    <a:pt x="1291" y="3313"/>
                  </a:lnTo>
                  <a:lnTo>
                    <a:pt x="1096" y="3630"/>
                  </a:lnTo>
                  <a:lnTo>
                    <a:pt x="926" y="3946"/>
                  </a:lnTo>
                  <a:lnTo>
                    <a:pt x="755" y="4263"/>
                  </a:lnTo>
                  <a:lnTo>
                    <a:pt x="609" y="4604"/>
                  </a:lnTo>
                  <a:lnTo>
                    <a:pt x="463" y="4945"/>
                  </a:lnTo>
                  <a:lnTo>
                    <a:pt x="341" y="5286"/>
                  </a:lnTo>
                  <a:lnTo>
                    <a:pt x="244" y="5651"/>
                  </a:lnTo>
                  <a:lnTo>
                    <a:pt x="171" y="6016"/>
                  </a:lnTo>
                  <a:lnTo>
                    <a:pt x="98" y="6382"/>
                  </a:lnTo>
                  <a:lnTo>
                    <a:pt x="49" y="6771"/>
                  </a:lnTo>
                  <a:lnTo>
                    <a:pt x="25" y="7137"/>
                  </a:lnTo>
                  <a:lnTo>
                    <a:pt x="0" y="7526"/>
                  </a:lnTo>
                  <a:lnTo>
                    <a:pt x="25" y="7916"/>
                  </a:lnTo>
                  <a:lnTo>
                    <a:pt x="49" y="8306"/>
                  </a:lnTo>
                  <a:lnTo>
                    <a:pt x="98" y="8671"/>
                  </a:lnTo>
                  <a:lnTo>
                    <a:pt x="171" y="9061"/>
                  </a:lnTo>
                  <a:lnTo>
                    <a:pt x="244" y="9426"/>
                  </a:lnTo>
                  <a:lnTo>
                    <a:pt x="341" y="9767"/>
                  </a:lnTo>
                  <a:lnTo>
                    <a:pt x="463" y="10132"/>
                  </a:lnTo>
                  <a:lnTo>
                    <a:pt x="609" y="10473"/>
                  </a:lnTo>
                  <a:lnTo>
                    <a:pt x="755" y="10790"/>
                  </a:lnTo>
                  <a:lnTo>
                    <a:pt x="926" y="11131"/>
                  </a:lnTo>
                  <a:lnTo>
                    <a:pt x="1096" y="11448"/>
                  </a:lnTo>
                  <a:lnTo>
                    <a:pt x="1291" y="11740"/>
                  </a:lnTo>
                  <a:lnTo>
                    <a:pt x="1510" y="12032"/>
                  </a:lnTo>
                  <a:lnTo>
                    <a:pt x="1730" y="12324"/>
                  </a:lnTo>
                  <a:lnTo>
                    <a:pt x="1973" y="12592"/>
                  </a:lnTo>
                  <a:lnTo>
                    <a:pt x="2217" y="12860"/>
                  </a:lnTo>
                  <a:lnTo>
                    <a:pt x="2485" y="13104"/>
                  </a:lnTo>
                  <a:lnTo>
                    <a:pt x="2753" y="13347"/>
                  </a:lnTo>
                  <a:lnTo>
                    <a:pt x="3045" y="13567"/>
                  </a:lnTo>
                  <a:lnTo>
                    <a:pt x="3337" y="13786"/>
                  </a:lnTo>
                  <a:lnTo>
                    <a:pt x="3654" y="13981"/>
                  </a:lnTo>
                  <a:lnTo>
                    <a:pt x="3970" y="14151"/>
                  </a:lnTo>
                  <a:lnTo>
                    <a:pt x="4287" y="14322"/>
                  </a:lnTo>
                  <a:lnTo>
                    <a:pt x="4628" y="14468"/>
                  </a:lnTo>
                  <a:lnTo>
                    <a:pt x="4969" y="14614"/>
                  </a:lnTo>
                  <a:lnTo>
                    <a:pt x="5310" y="14736"/>
                  </a:lnTo>
                  <a:lnTo>
                    <a:pt x="5675" y="14833"/>
                  </a:lnTo>
                  <a:lnTo>
                    <a:pt x="6041" y="14906"/>
                  </a:lnTo>
                  <a:lnTo>
                    <a:pt x="6406" y="14979"/>
                  </a:lnTo>
                  <a:lnTo>
                    <a:pt x="6771" y="15028"/>
                  </a:lnTo>
                  <a:lnTo>
                    <a:pt x="7161" y="15052"/>
                  </a:lnTo>
                  <a:lnTo>
                    <a:pt x="7551" y="15077"/>
                  </a:lnTo>
                  <a:lnTo>
                    <a:pt x="7940" y="15052"/>
                  </a:lnTo>
                  <a:lnTo>
                    <a:pt x="8306" y="15028"/>
                  </a:lnTo>
                  <a:lnTo>
                    <a:pt x="8695" y="14979"/>
                  </a:lnTo>
                  <a:lnTo>
                    <a:pt x="9061" y="14906"/>
                  </a:lnTo>
                  <a:lnTo>
                    <a:pt x="9426" y="14833"/>
                  </a:lnTo>
                  <a:lnTo>
                    <a:pt x="9791" y="14736"/>
                  </a:lnTo>
                  <a:lnTo>
                    <a:pt x="10132" y="14614"/>
                  </a:lnTo>
                  <a:lnTo>
                    <a:pt x="10473" y="14468"/>
                  </a:lnTo>
                  <a:lnTo>
                    <a:pt x="10814" y="14322"/>
                  </a:lnTo>
                  <a:lnTo>
                    <a:pt x="11131" y="14151"/>
                  </a:lnTo>
                  <a:lnTo>
                    <a:pt x="11447" y="13981"/>
                  </a:lnTo>
                  <a:lnTo>
                    <a:pt x="11764" y="13786"/>
                  </a:lnTo>
                  <a:lnTo>
                    <a:pt x="12056" y="13567"/>
                  </a:lnTo>
                  <a:lnTo>
                    <a:pt x="12348" y="13347"/>
                  </a:lnTo>
                  <a:lnTo>
                    <a:pt x="12616" y="13104"/>
                  </a:lnTo>
                  <a:lnTo>
                    <a:pt x="12884" y="12860"/>
                  </a:lnTo>
                  <a:lnTo>
                    <a:pt x="13128" y="12592"/>
                  </a:lnTo>
                  <a:lnTo>
                    <a:pt x="13371" y="12324"/>
                  </a:lnTo>
                  <a:lnTo>
                    <a:pt x="13591" y="12032"/>
                  </a:lnTo>
                  <a:lnTo>
                    <a:pt x="13785" y="11740"/>
                  </a:lnTo>
                  <a:lnTo>
                    <a:pt x="13980" y="11448"/>
                  </a:lnTo>
                  <a:lnTo>
                    <a:pt x="14175" y="11131"/>
                  </a:lnTo>
                  <a:lnTo>
                    <a:pt x="14346" y="10790"/>
                  </a:lnTo>
                  <a:lnTo>
                    <a:pt x="14492" y="10473"/>
                  </a:lnTo>
                  <a:lnTo>
                    <a:pt x="14613" y="10132"/>
                  </a:lnTo>
                  <a:lnTo>
                    <a:pt x="14735" y="9767"/>
                  </a:lnTo>
                  <a:lnTo>
                    <a:pt x="14857" y="9426"/>
                  </a:lnTo>
                  <a:lnTo>
                    <a:pt x="14930" y="9061"/>
                  </a:lnTo>
                  <a:lnTo>
                    <a:pt x="15003" y="8671"/>
                  </a:lnTo>
                  <a:lnTo>
                    <a:pt x="15052" y="8306"/>
                  </a:lnTo>
                  <a:lnTo>
                    <a:pt x="15076" y="7916"/>
                  </a:lnTo>
                  <a:lnTo>
                    <a:pt x="15076" y="7526"/>
                  </a:lnTo>
                  <a:lnTo>
                    <a:pt x="15052" y="6918"/>
                  </a:lnTo>
                  <a:lnTo>
                    <a:pt x="14979" y="6309"/>
                  </a:lnTo>
                  <a:lnTo>
                    <a:pt x="14857" y="5724"/>
                  </a:lnTo>
                  <a:lnTo>
                    <a:pt x="14687" y="5164"/>
                  </a:lnTo>
                  <a:lnTo>
                    <a:pt x="14492" y="4604"/>
                  </a:lnTo>
                  <a:lnTo>
                    <a:pt x="14248" y="4068"/>
                  </a:lnTo>
                  <a:lnTo>
                    <a:pt x="13956" y="3581"/>
                  </a:lnTo>
                  <a:lnTo>
                    <a:pt x="13615" y="30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2" name="Google Shape;82;p1"/>
            <p:cNvSpPr/>
            <p:nvPr/>
          </p:nvSpPr>
          <p:spPr>
            <a:xfrm>
              <a:off x="6009825" y="1727425"/>
              <a:ext cx="279500" cy="279500"/>
            </a:xfrm>
            <a:custGeom>
              <a:rect b="b" l="l" r="r" t="t"/>
              <a:pathLst>
                <a:path extrusionOk="0" fill="none" h="11180" w="11180">
                  <a:moveTo>
                    <a:pt x="10181" y="2387"/>
                  </a:moveTo>
                  <a:lnTo>
                    <a:pt x="10181" y="2387"/>
                  </a:lnTo>
                  <a:lnTo>
                    <a:pt x="10400" y="2728"/>
                  </a:lnTo>
                  <a:lnTo>
                    <a:pt x="10595" y="3093"/>
                  </a:lnTo>
                  <a:lnTo>
                    <a:pt x="10766" y="3483"/>
                  </a:lnTo>
                  <a:lnTo>
                    <a:pt x="10912" y="3873"/>
                  </a:lnTo>
                  <a:lnTo>
                    <a:pt x="11034" y="4287"/>
                  </a:lnTo>
                  <a:lnTo>
                    <a:pt x="11107" y="4701"/>
                  </a:lnTo>
                  <a:lnTo>
                    <a:pt x="11180" y="5139"/>
                  </a:lnTo>
                  <a:lnTo>
                    <a:pt x="11180" y="5577"/>
                  </a:lnTo>
                  <a:lnTo>
                    <a:pt x="11155" y="6162"/>
                  </a:lnTo>
                  <a:lnTo>
                    <a:pt x="11082" y="6722"/>
                  </a:lnTo>
                  <a:lnTo>
                    <a:pt x="10936" y="7234"/>
                  </a:lnTo>
                  <a:lnTo>
                    <a:pt x="10741" y="7769"/>
                  </a:lnTo>
                  <a:lnTo>
                    <a:pt x="10522" y="8257"/>
                  </a:lnTo>
                  <a:lnTo>
                    <a:pt x="10230" y="8695"/>
                  </a:lnTo>
                  <a:lnTo>
                    <a:pt x="9913" y="9133"/>
                  </a:lnTo>
                  <a:lnTo>
                    <a:pt x="9548" y="9523"/>
                  </a:lnTo>
                  <a:lnTo>
                    <a:pt x="9158" y="9888"/>
                  </a:lnTo>
                  <a:lnTo>
                    <a:pt x="8720" y="10205"/>
                  </a:lnTo>
                  <a:lnTo>
                    <a:pt x="8257" y="10497"/>
                  </a:lnTo>
                  <a:lnTo>
                    <a:pt x="7770" y="10741"/>
                  </a:lnTo>
                  <a:lnTo>
                    <a:pt x="7259" y="10911"/>
                  </a:lnTo>
                  <a:lnTo>
                    <a:pt x="6723" y="11057"/>
                  </a:lnTo>
                  <a:lnTo>
                    <a:pt x="6163" y="11155"/>
                  </a:lnTo>
                  <a:lnTo>
                    <a:pt x="5603" y="11179"/>
                  </a:lnTo>
                  <a:lnTo>
                    <a:pt x="5018" y="11155"/>
                  </a:lnTo>
                  <a:lnTo>
                    <a:pt x="4482" y="11057"/>
                  </a:lnTo>
                  <a:lnTo>
                    <a:pt x="3946" y="10911"/>
                  </a:lnTo>
                  <a:lnTo>
                    <a:pt x="3435" y="10741"/>
                  </a:lnTo>
                  <a:lnTo>
                    <a:pt x="2948" y="10497"/>
                  </a:lnTo>
                  <a:lnTo>
                    <a:pt x="2485" y="10205"/>
                  </a:lnTo>
                  <a:lnTo>
                    <a:pt x="2047" y="9888"/>
                  </a:lnTo>
                  <a:lnTo>
                    <a:pt x="1657" y="9523"/>
                  </a:lnTo>
                  <a:lnTo>
                    <a:pt x="1292" y="9133"/>
                  </a:lnTo>
                  <a:lnTo>
                    <a:pt x="975" y="8695"/>
                  </a:lnTo>
                  <a:lnTo>
                    <a:pt x="683" y="8257"/>
                  </a:lnTo>
                  <a:lnTo>
                    <a:pt x="464" y="7769"/>
                  </a:lnTo>
                  <a:lnTo>
                    <a:pt x="269" y="7234"/>
                  </a:lnTo>
                  <a:lnTo>
                    <a:pt x="123" y="6722"/>
                  </a:lnTo>
                  <a:lnTo>
                    <a:pt x="50" y="6162"/>
                  </a:lnTo>
                  <a:lnTo>
                    <a:pt x="1" y="5577"/>
                  </a:lnTo>
                  <a:lnTo>
                    <a:pt x="50" y="5017"/>
                  </a:lnTo>
                  <a:lnTo>
                    <a:pt x="123" y="4457"/>
                  </a:lnTo>
                  <a:lnTo>
                    <a:pt x="269" y="3921"/>
                  </a:lnTo>
                  <a:lnTo>
                    <a:pt x="464" y="3410"/>
                  </a:lnTo>
                  <a:lnTo>
                    <a:pt x="683" y="2923"/>
                  </a:lnTo>
                  <a:lnTo>
                    <a:pt x="975" y="2460"/>
                  </a:lnTo>
                  <a:lnTo>
                    <a:pt x="1292" y="2046"/>
                  </a:lnTo>
                  <a:lnTo>
                    <a:pt x="1657" y="1632"/>
                  </a:lnTo>
                  <a:lnTo>
                    <a:pt x="2047" y="1267"/>
                  </a:lnTo>
                  <a:lnTo>
                    <a:pt x="2485" y="950"/>
                  </a:lnTo>
                  <a:lnTo>
                    <a:pt x="2948" y="682"/>
                  </a:lnTo>
                  <a:lnTo>
                    <a:pt x="3435" y="439"/>
                  </a:lnTo>
                  <a:lnTo>
                    <a:pt x="3946" y="244"/>
                  </a:lnTo>
                  <a:lnTo>
                    <a:pt x="4482" y="122"/>
                  </a:lnTo>
                  <a:lnTo>
                    <a:pt x="5018" y="25"/>
                  </a:lnTo>
                  <a:lnTo>
                    <a:pt x="5603" y="0"/>
                  </a:lnTo>
                  <a:lnTo>
                    <a:pt x="6041" y="25"/>
                  </a:lnTo>
                  <a:lnTo>
                    <a:pt x="6479" y="73"/>
                  </a:lnTo>
                  <a:lnTo>
                    <a:pt x="6893" y="146"/>
                  </a:lnTo>
                  <a:lnTo>
                    <a:pt x="7307" y="268"/>
                  </a:lnTo>
                  <a:lnTo>
                    <a:pt x="7697" y="414"/>
                  </a:lnTo>
                  <a:lnTo>
                    <a:pt x="8087" y="585"/>
                  </a:lnTo>
                  <a:lnTo>
                    <a:pt x="8452" y="780"/>
                  </a:lnTo>
                  <a:lnTo>
                    <a:pt x="8793" y="999"/>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3" name="Google Shape;83;p1"/>
            <p:cNvSpPr/>
            <p:nvPr/>
          </p:nvSpPr>
          <p:spPr>
            <a:xfrm>
              <a:off x="6107250" y="1824850"/>
              <a:ext cx="84650" cy="84650"/>
            </a:xfrm>
            <a:custGeom>
              <a:rect b="b" l="l" r="r" t="t"/>
              <a:pathLst>
                <a:path extrusionOk="0" fill="none" h="3386" w="3386">
                  <a:moveTo>
                    <a:pt x="3362" y="1388"/>
                  </a:moveTo>
                  <a:lnTo>
                    <a:pt x="3362" y="1388"/>
                  </a:lnTo>
                  <a:lnTo>
                    <a:pt x="3386" y="1680"/>
                  </a:lnTo>
                  <a:lnTo>
                    <a:pt x="3386" y="1851"/>
                  </a:lnTo>
                  <a:lnTo>
                    <a:pt x="3362" y="2021"/>
                  </a:lnTo>
                  <a:lnTo>
                    <a:pt x="3313" y="2192"/>
                  </a:lnTo>
                  <a:lnTo>
                    <a:pt x="3264" y="2338"/>
                  </a:lnTo>
                  <a:lnTo>
                    <a:pt x="3191" y="2484"/>
                  </a:lnTo>
                  <a:lnTo>
                    <a:pt x="3118" y="2630"/>
                  </a:lnTo>
                  <a:lnTo>
                    <a:pt x="3021" y="2776"/>
                  </a:lnTo>
                  <a:lnTo>
                    <a:pt x="2899" y="2898"/>
                  </a:lnTo>
                  <a:lnTo>
                    <a:pt x="2777" y="2996"/>
                  </a:lnTo>
                  <a:lnTo>
                    <a:pt x="2655" y="3093"/>
                  </a:lnTo>
                  <a:lnTo>
                    <a:pt x="2509" y="3191"/>
                  </a:lnTo>
                  <a:lnTo>
                    <a:pt x="2363" y="3239"/>
                  </a:lnTo>
                  <a:lnTo>
                    <a:pt x="2217" y="3312"/>
                  </a:lnTo>
                  <a:lnTo>
                    <a:pt x="2046" y="3337"/>
                  </a:lnTo>
                  <a:lnTo>
                    <a:pt x="1876" y="3385"/>
                  </a:lnTo>
                  <a:lnTo>
                    <a:pt x="1706" y="3385"/>
                  </a:lnTo>
                  <a:lnTo>
                    <a:pt x="1535" y="3385"/>
                  </a:lnTo>
                  <a:lnTo>
                    <a:pt x="1365" y="3337"/>
                  </a:lnTo>
                  <a:lnTo>
                    <a:pt x="1194" y="3312"/>
                  </a:lnTo>
                  <a:lnTo>
                    <a:pt x="1048" y="3239"/>
                  </a:lnTo>
                  <a:lnTo>
                    <a:pt x="902" y="3191"/>
                  </a:lnTo>
                  <a:lnTo>
                    <a:pt x="756" y="3093"/>
                  </a:lnTo>
                  <a:lnTo>
                    <a:pt x="634" y="2996"/>
                  </a:lnTo>
                  <a:lnTo>
                    <a:pt x="512" y="2898"/>
                  </a:lnTo>
                  <a:lnTo>
                    <a:pt x="390" y="2776"/>
                  </a:lnTo>
                  <a:lnTo>
                    <a:pt x="293" y="2630"/>
                  </a:lnTo>
                  <a:lnTo>
                    <a:pt x="220" y="2484"/>
                  </a:lnTo>
                  <a:lnTo>
                    <a:pt x="147" y="2338"/>
                  </a:lnTo>
                  <a:lnTo>
                    <a:pt x="74" y="2192"/>
                  </a:lnTo>
                  <a:lnTo>
                    <a:pt x="49" y="2021"/>
                  </a:lnTo>
                  <a:lnTo>
                    <a:pt x="25" y="1851"/>
                  </a:lnTo>
                  <a:lnTo>
                    <a:pt x="1" y="1680"/>
                  </a:lnTo>
                  <a:lnTo>
                    <a:pt x="25" y="1510"/>
                  </a:lnTo>
                  <a:lnTo>
                    <a:pt x="49" y="1340"/>
                  </a:lnTo>
                  <a:lnTo>
                    <a:pt x="74" y="1193"/>
                  </a:lnTo>
                  <a:lnTo>
                    <a:pt x="147" y="1023"/>
                  </a:lnTo>
                  <a:lnTo>
                    <a:pt x="220" y="877"/>
                  </a:lnTo>
                  <a:lnTo>
                    <a:pt x="293" y="731"/>
                  </a:lnTo>
                  <a:lnTo>
                    <a:pt x="390" y="609"/>
                  </a:lnTo>
                  <a:lnTo>
                    <a:pt x="512" y="487"/>
                  </a:lnTo>
                  <a:lnTo>
                    <a:pt x="634" y="390"/>
                  </a:lnTo>
                  <a:lnTo>
                    <a:pt x="756" y="292"/>
                  </a:lnTo>
                  <a:lnTo>
                    <a:pt x="902" y="195"/>
                  </a:lnTo>
                  <a:lnTo>
                    <a:pt x="1048" y="122"/>
                  </a:lnTo>
                  <a:lnTo>
                    <a:pt x="1194" y="73"/>
                  </a:lnTo>
                  <a:lnTo>
                    <a:pt x="1365" y="24"/>
                  </a:lnTo>
                  <a:lnTo>
                    <a:pt x="1535" y="0"/>
                  </a:lnTo>
                  <a:lnTo>
                    <a:pt x="1706" y="0"/>
                  </a:lnTo>
                  <a:lnTo>
                    <a:pt x="1998" y="2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4" name="Google Shape;84;p1"/>
            <p:cNvSpPr/>
            <p:nvPr/>
          </p:nvSpPr>
          <p:spPr>
            <a:xfrm>
              <a:off x="6058550" y="1776125"/>
              <a:ext cx="182075" cy="182075"/>
            </a:xfrm>
            <a:custGeom>
              <a:rect b="b" l="l" r="r" t="t"/>
              <a:pathLst>
                <a:path extrusionOk="0" fill="none" h="7283" w="7283">
                  <a:moveTo>
                    <a:pt x="5431" y="463"/>
                  </a:moveTo>
                  <a:lnTo>
                    <a:pt x="5431" y="463"/>
                  </a:lnTo>
                  <a:lnTo>
                    <a:pt x="5042" y="269"/>
                  </a:lnTo>
                  <a:lnTo>
                    <a:pt x="4823" y="195"/>
                  </a:lnTo>
                  <a:lnTo>
                    <a:pt x="4603" y="122"/>
                  </a:lnTo>
                  <a:lnTo>
                    <a:pt x="4360" y="74"/>
                  </a:lnTo>
                  <a:lnTo>
                    <a:pt x="4141" y="25"/>
                  </a:lnTo>
                  <a:lnTo>
                    <a:pt x="3897" y="1"/>
                  </a:lnTo>
                  <a:lnTo>
                    <a:pt x="3654" y="1"/>
                  </a:lnTo>
                  <a:lnTo>
                    <a:pt x="3288" y="25"/>
                  </a:lnTo>
                  <a:lnTo>
                    <a:pt x="2923" y="74"/>
                  </a:lnTo>
                  <a:lnTo>
                    <a:pt x="2558" y="147"/>
                  </a:lnTo>
                  <a:lnTo>
                    <a:pt x="2241" y="293"/>
                  </a:lnTo>
                  <a:lnTo>
                    <a:pt x="1924" y="439"/>
                  </a:lnTo>
                  <a:lnTo>
                    <a:pt x="1608" y="609"/>
                  </a:lnTo>
                  <a:lnTo>
                    <a:pt x="1340" y="829"/>
                  </a:lnTo>
                  <a:lnTo>
                    <a:pt x="1072" y="1072"/>
                  </a:lnTo>
                  <a:lnTo>
                    <a:pt x="828" y="1316"/>
                  </a:lnTo>
                  <a:lnTo>
                    <a:pt x="633" y="1608"/>
                  </a:lnTo>
                  <a:lnTo>
                    <a:pt x="439" y="1900"/>
                  </a:lnTo>
                  <a:lnTo>
                    <a:pt x="293" y="2217"/>
                  </a:lnTo>
                  <a:lnTo>
                    <a:pt x="171" y="2558"/>
                  </a:lnTo>
                  <a:lnTo>
                    <a:pt x="73" y="2899"/>
                  </a:lnTo>
                  <a:lnTo>
                    <a:pt x="25" y="3264"/>
                  </a:lnTo>
                  <a:lnTo>
                    <a:pt x="0" y="3629"/>
                  </a:lnTo>
                  <a:lnTo>
                    <a:pt x="25" y="4019"/>
                  </a:lnTo>
                  <a:lnTo>
                    <a:pt x="73" y="4360"/>
                  </a:lnTo>
                  <a:lnTo>
                    <a:pt x="171" y="4725"/>
                  </a:lnTo>
                  <a:lnTo>
                    <a:pt x="293" y="5066"/>
                  </a:lnTo>
                  <a:lnTo>
                    <a:pt x="439" y="5383"/>
                  </a:lnTo>
                  <a:lnTo>
                    <a:pt x="633" y="5675"/>
                  </a:lnTo>
                  <a:lnTo>
                    <a:pt x="828" y="5943"/>
                  </a:lnTo>
                  <a:lnTo>
                    <a:pt x="1072" y="6211"/>
                  </a:lnTo>
                  <a:lnTo>
                    <a:pt x="1340" y="6455"/>
                  </a:lnTo>
                  <a:lnTo>
                    <a:pt x="1608" y="6650"/>
                  </a:lnTo>
                  <a:lnTo>
                    <a:pt x="1924" y="6844"/>
                  </a:lnTo>
                  <a:lnTo>
                    <a:pt x="2241" y="6990"/>
                  </a:lnTo>
                  <a:lnTo>
                    <a:pt x="2558" y="7112"/>
                  </a:lnTo>
                  <a:lnTo>
                    <a:pt x="2923" y="7210"/>
                  </a:lnTo>
                  <a:lnTo>
                    <a:pt x="3288" y="7258"/>
                  </a:lnTo>
                  <a:lnTo>
                    <a:pt x="3654" y="7283"/>
                  </a:lnTo>
                  <a:lnTo>
                    <a:pt x="4019" y="7258"/>
                  </a:lnTo>
                  <a:lnTo>
                    <a:pt x="4384" y="7210"/>
                  </a:lnTo>
                  <a:lnTo>
                    <a:pt x="4725" y="7112"/>
                  </a:lnTo>
                  <a:lnTo>
                    <a:pt x="5066" y="6990"/>
                  </a:lnTo>
                  <a:lnTo>
                    <a:pt x="5383" y="6844"/>
                  </a:lnTo>
                  <a:lnTo>
                    <a:pt x="5675" y="6650"/>
                  </a:lnTo>
                  <a:lnTo>
                    <a:pt x="5967" y="6455"/>
                  </a:lnTo>
                  <a:lnTo>
                    <a:pt x="6235" y="6211"/>
                  </a:lnTo>
                  <a:lnTo>
                    <a:pt x="6454" y="5943"/>
                  </a:lnTo>
                  <a:lnTo>
                    <a:pt x="6674" y="5675"/>
                  </a:lnTo>
                  <a:lnTo>
                    <a:pt x="6844" y="5383"/>
                  </a:lnTo>
                  <a:lnTo>
                    <a:pt x="7014" y="5066"/>
                  </a:lnTo>
                  <a:lnTo>
                    <a:pt x="7136" y="4725"/>
                  </a:lnTo>
                  <a:lnTo>
                    <a:pt x="7209" y="4360"/>
                  </a:lnTo>
                  <a:lnTo>
                    <a:pt x="7282" y="4019"/>
                  </a:lnTo>
                  <a:lnTo>
                    <a:pt x="7282" y="3629"/>
                  </a:lnTo>
                  <a:lnTo>
                    <a:pt x="7282" y="3386"/>
                  </a:lnTo>
                  <a:lnTo>
                    <a:pt x="7258" y="3167"/>
                  </a:lnTo>
                  <a:lnTo>
                    <a:pt x="7234" y="2923"/>
                  </a:lnTo>
                  <a:lnTo>
                    <a:pt x="7161" y="2704"/>
                  </a:lnTo>
                  <a:lnTo>
                    <a:pt x="7112" y="2485"/>
                  </a:lnTo>
                  <a:lnTo>
                    <a:pt x="7014" y="2266"/>
                  </a:lnTo>
                  <a:lnTo>
                    <a:pt x="6820" y="1852"/>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5" name="Google Shape;85;p1"/>
            <p:cNvSpPr/>
            <p:nvPr/>
          </p:nvSpPr>
          <p:spPr>
            <a:xfrm>
              <a:off x="5971475" y="2001400"/>
              <a:ext cx="74925" cy="70675"/>
            </a:xfrm>
            <a:custGeom>
              <a:rect b="b" l="l" r="r" t="t"/>
              <a:pathLst>
                <a:path extrusionOk="0" fill="none" h="2827" w="2997">
                  <a:moveTo>
                    <a:pt x="1462" y="1"/>
                  </a:moveTo>
                  <a:lnTo>
                    <a:pt x="293" y="1170"/>
                  </a:lnTo>
                  <a:lnTo>
                    <a:pt x="171" y="1316"/>
                  </a:lnTo>
                  <a:lnTo>
                    <a:pt x="74" y="1487"/>
                  </a:lnTo>
                  <a:lnTo>
                    <a:pt x="25" y="1657"/>
                  </a:lnTo>
                  <a:lnTo>
                    <a:pt x="1" y="1852"/>
                  </a:lnTo>
                  <a:lnTo>
                    <a:pt x="25" y="2047"/>
                  </a:lnTo>
                  <a:lnTo>
                    <a:pt x="74" y="2217"/>
                  </a:lnTo>
                  <a:lnTo>
                    <a:pt x="171" y="2388"/>
                  </a:lnTo>
                  <a:lnTo>
                    <a:pt x="293" y="2534"/>
                  </a:lnTo>
                  <a:lnTo>
                    <a:pt x="439" y="2656"/>
                  </a:lnTo>
                  <a:lnTo>
                    <a:pt x="609" y="2753"/>
                  </a:lnTo>
                  <a:lnTo>
                    <a:pt x="804" y="2802"/>
                  </a:lnTo>
                  <a:lnTo>
                    <a:pt x="975" y="2826"/>
                  </a:lnTo>
                  <a:lnTo>
                    <a:pt x="1170" y="2802"/>
                  </a:lnTo>
                  <a:lnTo>
                    <a:pt x="1340" y="2753"/>
                  </a:lnTo>
                  <a:lnTo>
                    <a:pt x="1511" y="2656"/>
                  </a:lnTo>
                  <a:lnTo>
                    <a:pt x="1681" y="2534"/>
                  </a:lnTo>
                  <a:lnTo>
                    <a:pt x="2850" y="1365"/>
                  </a:lnTo>
                  <a:lnTo>
                    <a:pt x="2996" y="1194"/>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6" name="Google Shape;86;p1"/>
            <p:cNvSpPr/>
            <p:nvPr/>
          </p:nvSpPr>
          <p:spPr>
            <a:xfrm>
              <a:off x="6253375" y="2001400"/>
              <a:ext cx="74325" cy="70675"/>
            </a:xfrm>
            <a:custGeom>
              <a:rect b="b" l="l" r="r" t="t"/>
              <a:pathLst>
                <a:path extrusionOk="0" fill="none" h="2827" w="2973">
                  <a:moveTo>
                    <a:pt x="1" y="1194"/>
                  </a:moveTo>
                  <a:lnTo>
                    <a:pt x="1" y="1194"/>
                  </a:lnTo>
                  <a:lnTo>
                    <a:pt x="123" y="1365"/>
                  </a:lnTo>
                  <a:lnTo>
                    <a:pt x="1316" y="2534"/>
                  </a:lnTo>
                  <a:lnTo>
                    <a:pt x="1462" y="2656"/>
                  </a:lnTo>
                  <a:lnTo>
                    <a:pt x="1633" y="2753"/>
                  </a:lnTo>
                  <a:lnTo>
                    <a:pt x="1827" y="2802"/>
                  </a:lnTo>
                  <a:lnTo>
                    <a:pt x="1998" y="2826"/>
                  </a:lnTo>
                  <a:lnTo>
                    <a:pt x="2193" y="2802"/>
                  </a:lnTo>
                  <a:lnTo>
                    <a:pt x="2363" y="2753"/>
                  </a:lnTo>
                  <a:lnTo>
                    <a:pt x="2534" y="2656"/>
                  </a:lnTo>
                  <a:lnTo>
                    <a:pt x="2704" y="2534"/>
                  </a:lnTo>
                  <a:lnTo>
                    <a:pt x="2826" y="2388"/>
                  </a:lnTo>
                  <a:lnTo>
                    <a:pt x="2923" y="2217"/>
                  </a:lnTo>
                  <a:lnTo>
                    <a:pt x="2972" y="2047"/>
                  </a:lnTo>
                  <a:lnTo>
                    <a:pt x="2972" y="1852"/>
                  </a:lnTo>
                  <a:lnTo>
                    <a:pt x="2972" y="1657"/>
                  </a:lnTo>
                  <a:lnTo>
                    <a:pt x="2923" y="1487"/>
                  </a:lnTo>
                  <a:lnTo>
                    <a:pt x="2826" y="1316"/>
                  </a:lnTo>
                  <a:lnTo>
                    <a:pt x="2704" y="1170"/>
                  </a:lnTo>
                  <a:lnTo>
                    <a:pt x="1535" y="1"/>
                  </a:lnTo>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87" name="Google Shape;87;p1"/>
            <p:cNvSpPr/>
            <p:nvPr/>
          </p:nvSpPr>
          <p:spPr>
            <a:xfrm>
              <a:off x="6137700" y="1623900"/>
              <a:ext cx="250875" cy="255150"/>
            </a:xfrm>
            <a:custGeom>
              <a:rect b="b" l="l" r="r" t="t"/>
              <a:pathLst>
                <a:path extrusionOk="0" fill="none" h="10206" w="10035">
                  <a:moveTo>
                    <a:pt x="9718" y="2412"/>
                  </a:moveTo>
                  <a:lnTo>
                    <a:pt x="8671" y="2217"/>
                  </a:lnTo>
                  <a:lnTo>
                    <a:pt x="9694" y="1194"/>
                  </a:lnTo>
                  <a:lnTo>
                    <a:pt x="9767" y="1121"/>
                  </a:lnTo>
                  <a:lnTo>
                    <a:pt x="9815" y="1024"/>
                  </a:lnTo>
                  <a:lnTo>
                    <a:pt x="9840" y="951"/>
                  </a:lnTo>
                  <a:lnTo>
                    <a:pt x="9840" y="853"/>
                  </a:lnTo>
                  <a:lnTo>
                    <a:pt x="9840" y="756"/>
                  </a:lnTo>
                  <a:lnTo>
                    <a:pt x="9815" y="658"/>
                  </a:lnTo>
                  <a:lnTo>
                    <a:pt x="9767" y="585"/>
                  </a:lnTo>
                  <a:lnTo>
                    <a:pt x="9694" y="512"/>
                  </a:lnTo>
                  <a:lnTo>
                    <a:pt x="9621" y="439"/>
                  </a:lnTo>
                  <a:lnTo>
                    <a:pt x="9548" y="391"/>
                  </a:lnTo>
                  <a:lnTo>
                    <a:pt x="9450" y="366"/>
                  </a:lnTo>
                  <a:lnTo>
                    <a:pt x="9353" y="366"/>
                  </a:lnTo>
                  <a:lnTo>
                    <a:pt x="9255" y="366"/>
                  </a:lnTo>
                  <a:lnTo>
                    <a:pt x="9182" y="391"/>
                  </a:lnTo>
                  <a:lnTo>
                    <a:pt x="9085" y="439"/>
                  </a:lnTo>
                  <a:lnTo>
                    <a:pt x="9012" y="512"/>
                  </a:lnTo>
                  <a:lnTo>
                    <a:pt x="7867" y="1657"/>
                  </a:lnTo>
                  <a:lnTo>
                    <a:pt x="7818" y="1487"/>
                  </a:lnTo>
                  <a:lnTo>
                    <a:pt x="7599" y="317"/>
                  </a:lnTo>
                  <a:lnTo>
                    <a:pt x="7575" y="196"/>
                  </a:lnTo>
                  <a:lnTo>
                    <a:pt x="7526" y="98"/>
                  </a:lnTo>
                  <a:lnTo>
                    <a:pt x="7477" y="50"/>
                  </a:lnTo>
                  <a:lnTo>
                    <a:pt x="7404" y="1"/>
                  </a:lnTo>
                  <a:lnTo>
                    <a:pt x="7331" y="1"/>
                  </a:lnTo>
                  <a:lnTo>
                    <a:pt x="7234" y="25"/>
                  </a:lnTo>
                  <a:lnTo>
                    <a:pt x="7161" y="74"/>
                  </a:lnTo>
                  <a:lnTo>
                    <a:pt x="7063" y="147"/>
                  </a:lnTo>
                  <a:lnTo>
                    <a:pt x="5432" y="1754"/>
                  </a:lnTo>
                  <a:lnTo>
                    <a:pt x="5358" y="1852"/>
                  </a:lnTo>
                  <a:lnTo>
                    <a:pt x="5285" y="1974"/>
                  </a:lnTo>
                  <a:lnTo>
                    <a:pt x="5212" y="2120"/>
                  </a:lnTo>
                  <a:lnTo>
                    <a:pt x="5164" y="2242"/>
                  </a:lnTo>
                  <a:lnTo>
                    <a:pt x="5139" y="2388"/>
                  </a:lnTo>
                  <a:lnTo>
                    <a:pt x="5115" y="2534"/>
                  </a:lnTo>
                  <a:lnTo>
                    <a:pt x="5115" y="2680"/>
                  </a:lnTo>
                  <a:lnTo>
                    <a:pt x="5115" y="2802"/>
                  </a:lnTo>
                  <a:lnTo>
                    <a:pt x="5334" y="3971"/>
                  </a:lnTo>
                  <a:lnTo>
                    <a:pt x="5383" y="4141"/>
                  </a:lnTo>
                  <a:lnTo>
                    <a:pt x="147" y="9378"/>
                  </a:lnTo>
                  <a:lnTo>
                    <a:pt x="73" y="9451"/>
                  </a:lnTo>
                  <a:lnTo>
                    <a:pt x="25" y="9548"/>
                  </a:lnTo>
                  <a:lnTo>
                    <a:pt x="0" y="9645"/>
                  </a:lnTo>
                  <a:lnTo>
                    <a:pt x="0" y="9718"/>
                  </a:lnTo>
                  <a:lnTo>
                    <a:pt x="0" y="9816"/>
                  </a:lnTo>
                  <a:lnTo>
                    <a:pt x="25" y="9913"/>
                  </a:lnTo>
                  <a:lnTo>
                    <a:pt x="73" y="9986"/>
                  </a:lnTo>
                  <a:lnTo>
                    <a:pt x="147" y="10059"/>
                  </a:lnTo>
                  <a:lnTo>
                    <a:pt x="220" y="10133"/>
                  </a:lnTo>
                  <a:lnTo>
                    <a:pt x="293" y="10181"/>
                  </a:lnTo>
                  <a:lnTo>
                    <a:pt x="390" y="10206"/>
                  </a:lnTo>
                  <a:lnTo>
                    <a:pt x="488" y="10206"/>
                  </a:lnTo>
                  <a:lnTo>
                    <a:pt x="585" y="10206"/>
                  </a:lnTo>
                  <a:lnTo>
                    <a:pt x="658" y="10181"/>
                  </a:lnTo>
                  <a:lnTo>
                    <a:pt x="755" y="10133"/>
                  </a:lnTo>
                  <a:lnTo>
                    <a:pt x="828" y="10059"/>
                  </a:lnTo>
                  <a:lnTo>
                    <a:pt x="6187" y="4726"/>
                  </a:lnTo>
                  <a:lnTo>
                    <a:pt x="7234" y="4896"/>
                  </a:lnTo>
                  <a:lnTo>
                    <a:pt x="7356" y="4921"/>
                  </a:lnTo>
                  <a:lnTo>
                    <a:pt x="7502" y="4921"/>
                  </a:lnTo>
                  <a:lnTo>
                    <a:pt x="7624" y="4896"/>
                  </a:lnTo>
                  <a:lnTo>
                    <a:pt x="7770" y="4848"/>
                  </a:lnTo>
                  <a:lnTo>
                    <a:pt x="7916" y="4799"/>
                  </a:lnTo>
                  <a:lnTo>
                    <a:pt x="8038" y="4750"/>
                  </a:lnTo>
                  <a:lnTo>
                    <a:pt x="8159" y="4677"/>
                  </a:lnTo>
                  <a:lnTo>
                    <a:pt x="8257" y="4580"/>
                  </a:lnTo>
                  <a:lnTo>
                    <a:pt x="9889" y="2948"/>
                  </a:lnTo>
                  <a:lnTo>
                    <a:pt x="9962" y="2875"/>
                  </a:lnTo>
                  <a:lnTo>
                    <a:pt x="10010" y="2777"/>
                  </a:lnTo>
                  <a:lnTo>
                    <a:pt x="10035" y="2704"/>
                  </a:lnTo>
                  <a:lnTo>
                    <a:pt x="10010" y="2607"/>
                  </a:lnTo>
                  <a:lnTo>
                    <a:pt x="9986" y="2558"/>
                  </a:lnTo>
                  <a:lnTo>
                    <a:pt x="9913" y="2485"/>
                  </a:lnTo>
                  <a:lnTo>
                    <a:pt x="9815" y="2436"/>
                  </a:lnTo>
                  <a:lnTo>
                    <a:pt x="9718" y="2412"/>
                  </a:lnTo>
                  <a:close/>
                </a:path>
              </a:pathLst>
            </a:custGeom>
            <a:noFill/>
            <a:ln cap="rnd" cmpd="sng" w="19050">
              <a:solidFill>
                <a:srgbClr val="18637B"/>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pic>
        <p:nvPicPr>
          <p:cNvPr descr="Erasmus+ logo EN.jpg" id="88" name="Google Shape;88;p1"/>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89" name="Google Shape;89;p1"/>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0" name="Google Shape;90;p1"/>
          <p:cNvSpPr txBox="1"/>
          <p:nvPr/>
        </p:nvSpPr>
        <p:spPr>
          <a:xfrm>
            <a:off x="428625" y="4643437"/>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0"/>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(question)</a:t>
            </a:r>
            <a:endParaRPr/>
          </a:p>
        </p:txBody>
      </p:sp>
      <p:grpSp>
        <p:nvGrpSpPr>
          <p:cNvPr id="263" name="Google Shape;263;p10"/>
          <p:cNvGrpSpPr/>
          <p:nvPr/>
        </p:nvGrpSpPr>
        <p:grpSpPr>
          <a:xfrm>
            <a:off x="323850" y="758825"/>
            <a:ext cx="366712" cy="366712"/>
            <a:chOff x="1923675" y="1633650"/>
            <a:chExt cx="436000" cy="435975"/>
          </a:xfrm>
        </p:grpSpPr>
        <p:sp>
          <p:nvSpPr>
            <p:cNvPr id="264" name="Google Shape;264;p1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5" name="Google Shape;265;p1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6" name="Google Shape;266;p1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7" name="Google Shape;267;p1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8" name="Google Shape;268;p1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69" name="Google Shape;269;p1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70" name="Google Shape;270;p1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71" name="Google Shape;271;p1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72" name="Google Shape;272;p1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73" name="Google Shape;273;p10"/>
          <p:cNvSpPr/>
          <p:nvPr/>
        </p:nvSpPr>
        <p:spPr>
          <a:xfrm>
            <a:off x="3303587" y="1868487"/>
            <a:ext cx="2541587" cy="19653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274" name="Google Shape;274;p10"/>
          <p:cNvSpPr/>
          <p:nvPr/>
        </p:nvSpPr>
        <p:spPr>
          <a:xfrm>
            <a:off x="6278562" y="1868487"/>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a:t>
            </a:r>
            <a:endParaRPr/>
          </a:p>
        </p:txBody>
      </p:sp>
      <p:sp>
        <p:nvSpPr>
          <p:cNvPr id="275" name="Google Shape;275;p10"/>
          <p:cNvSpPr/>
          <p:nvPr/>
        </p:nvSpPr>
        <p:spPr>
          <a:xfrm>
            <a:off x="376237" y="1868487"/>
            <a:ext cx="2541587" cy="19653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Did</a:t>
            </a:r>
            <a:endParaRPr/>
          </a:p>
        </p:txBody>
      </p:sp>
      <p:sp>
        <p:nvSpPr>
          <p:cNvPr id="276" name="Google Shape;276;p10"/>
          <p:cNvSpPr txBox="1"/>
          <p:nvPr/>
        </p:nvSpPr>
        <p:spPr>
          <a:xfrm>
            <a:off x="1747837" y="3943350"/>
            <a:ext cx="5454650" cy="120015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1600"/>
              <a:buFont typeface="Nixie One"/>
              <a:buNone/>
            </a:pPr>
            <a:r>
              <a:rPr b="1" i="0" lang="en-US" sz="1600" u="none">
                <a:solidFill>
                  <a:schemeClr val="dk1"/>
                </a:solidFill>
                <a:latin typeface="Nixie One"/>
                <a:ea typeface="Nixie One"/>
                <a:cs typeface="Nixie One"/>
                <a:sym typeface="Nixie One"/>
              </a:rPr>
              <a:t>Did </a:t>
            </a:r>
            <a:r>
              <a:rPr b="0" i="0" lang="en-US" sz="1600" u="none">
                <a:solidFill>
                  <a:schemeClr val="dk1"/>
                </a:solidFill>
                <a:latin typeface="Nixie One"/>
                <a:ea typeface="Nixie One"/>
                <a:cs typeface="Nixie One"/>
                <a:sym typeface="Nixie One"/>
              </a:rPr>
              <a:t>she </a:t>
            </a:r>
            <a:r>
              <a:rPr b="1" i="0" lang="en-US" sz="1600" u="none">
                <a:solidFill>
                  <a:schemeClr val="dk1"/>
                </a:solidFill>
                <a:latin typeface="Nixie One"/>
                <a:ea typeface="Nixie One"/>
                <a:cs typeface="Nixie One"/>
                <a:sym typeface="Nixie One"/>
              </a:rPr>
              <a:t>play</a:t>
            </a:r>
            <a:r>
              <a:rPr b="0" i="0" lang="en-US" sz="1600" u="none">
                <a:solidFill>
                  <a:schemeClr val="dk1"/>
                </a:solidFill>
                <a:latin typeface="Nixie One"/>
                <a:ea typeface="Nixie One"/>
                <a:cs typeface="Nixie One"/>
                <a:sym typeface="Nixie One"/>
              </a:rPr>
              <a:t> tennis when she was younger?</a:t>
            </a:r>
            <a:br>
              <a:rPr b="0" i="0" lang="en-US" sz="1600" u="none">
                <a:solidFill>
                  <a:schemeClr val="dk1"/>
                </a:solidFill>
                <a:latin typeface="Nixie One"/>
                <a:ea typeface="Nixie One"/>
                <a:cs typeface="Nixie One"/>
                <a:sym typeface="Nixie One"/>
              </a:rPr>
            </a:br>
            <a:r>
              <a:rPr b="0" i="0" lang="en-US" sz="1600" u="none">
                <a:solidFill>
                  <a:schemeClr val="dk1"/>
                </a:solidFill>
                <a:latin typeface="Nixie One"/>
                <a:ea typeface="Nixie One"/>
                <a:cs typeface="Nixie One"/>
                <a:sym typeface="Nixie One"/>
              </a:rPr>
              <a:t>Where </a:t>
            </a:r>
            <a:r>
              <a:rPr b="1" i="0" lang="en-US" sz="1600" u="none">
                <a:solidFill>
                  <a:schemeClr val="dk1"/>
                </a:solidFill>
                <a:latin typeface="Nixie One"/>
                <a:ea typeface="Nixie One"/>
                <a:cs typeface="Nixie One"/>
                <a:sym typeface="Nixie One"/>
              </a:rPr>
              <a:t>did</a:t>
            </a:r>
            <a:r>
              <a:rPr b="0" i="0" lang="en-US" sz="1600" u="none">
                <a:solidFill>
                  <a:schemeClr val="dk1"/>
                </a:solidFill>
                <a:latin typeface="Nixie One"/>
                <a:ea typeface="Nixie One"/>
                <a:cs typeface="Nixie One"/>
                <a:sym typeface="Nixie One"/>
              </a:rPr>
              <a:t> you </a:t>
            </a:r>
            <a:r>
              <a:rPr b="1" i="0" lang="en-US" sz="1600" u="none">
                <a:solidFill>
                  <a:schemeClr val="dk1"/>
                </a:solidFill>
                <a:latin typeface="Nixie One"/>
                <a:ea typeface="Nixie One"/>
                <a:cs typeface="Nixie One"/>
                <a:sym typeface="Nixie One"/>
              </a:rPr>
              <a:t>go</a:t>
            </a:r>
            <a:r>
              <a:rPr b="0" i="0" lang="en-US" sz="1600" u="none">
                <a:solidFill>
                  <a:schemeClr val="dk1"/>
                </a:solidFill>
                <a:latin typeface="Nixie One"/>
                <a:ea typeface="Nixie One"/>
                <a:cs typeface="Nixie One"/>
                <a:sym typeface="Nixie One"/>
              </a:rPr>
              <a:t> for your holidays?</a:t>
            </a:r>
            <a:endParaRPr/>
          </a:p>
          <a:p>
            <a:pPr indent="0" lvl="0" marL="0" marR="0" rtl="0" algn="ctr">
              <a:lnSpc>
                <a:spcPct val="150000"/>
              </a:lnSpc>
              <a:spcBef>
                <a:spcPts val="0"/>
              </a:spcBef>
              <a:spcAft>
                <a:spcPts val="0"/>
              </a:spcAft>
              <a:buClr>
                <a:schemeClr val="dk1"/>
              </a:buClr>
              <a:buSzPts val="1600"/>
              <a:buFont typeface="Nixie One"/>
              <a:buNone/>
            </a:pPr>
            <a:r>
              <a:rPr b="1" i="0" lang="en-US" sz="1600" u="none">
                <a:solidFill>
                  <a:schemeClr val="dk1"/>
                </a:solidFill>
                <a:latin typeface="Nixie One"/>
                <a:ea typeface="Nixie One"/>
                <a:cs typeface="Nixie One"/>
                <a:sym typeface="Nixie One"/>
              </a:rPr>
              <a:t>Who discovered</a:t>
            </a:r>
            <a:r>
              <a:rPr b="0" i="0" lang="en-US" sz="1600" u="none">
                <a:solidFill>
                  <a:schemeClr val="dk1"/>
                </a:solidFill>
                <a:latin typeface="Nixie One"/>
                <a:ea typeface="Nixie One"/>
                <a:cs typeface="Nixie One"/>
                <a:sym typeface="Nixie One"/>
              </a:rPr>
              <a:t> penicillin?</a:t>
            </a:r>
            <a:endParaRPr/>
          </a:p>
        </p:txBody>
      </p:sp>
      <p:sp>
        <p:nvSpPr>
          <p:cNvPr id="277" name="Google Shape;277;p10"/>
          <p:cNvSpPr txBox="1"/>
          <p:nvPr/>
        </p:nvSpPr>
        <p:spPr>
          <a:xfrm>
            <a:off x="2936875" y="266700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78" name="Google Shape;278;p10"/>
          <p:cNvSpPr txBox="1"/>
          <p:nvPr/>
        </p:nvSpPr>
        <p:spPr>
          <a:xfrm>
            <a:off x="5921375" y="266700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1"/>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TIME EXPRESIONS</a:t>
            </a:r>
            <a:endParaRPr/>
          </a:p>
        </p:txBody>
      </p:sp>
      <p:grpSp>
        <p:nvGrpSpPr>
          <p:cNvPr id="284" name="Google Shape;284;p11"/>
          <p:cNvGrpSpPr/>
          <p:nvPr/>
        </p:nvGrpSpPr>
        <p:grpSpPr>
          <a:xfrm>
            <a:off x="323850" y="758825"/>
            <a:ext cx="366712" cy="366712"/>
            <a:chOff x="1923675" y="1633650"/>
            <a:chExt cx="436000" cy="435975"/>
          </a:xfrm>
        </p:grpSpPr>
        <p:sp>
          <p:nvSpPr>
            <p:cNvPr id="285" name="Google Shape;285;p1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6" name="Google Shape;286;p1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7" name="Google Shape;287;p1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8" name="Google Shape;288;p1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89" name="Google Shape;289;p1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90" name="Google Shape;290;p1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91" name="Google Shape;291;p1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92" name="Google Shape;292;p11"/>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93" name="Google Shape;293;p11"/>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94" name="Google Shape;294;p11"/>
          <p:cNvSpPr txBox="1"/>
          <p:nvPr/>
        </p:nvSpPr>
        <p:spPr>
          <a:xfrm>
            <a:off x="1042987" y="1903412"/>
            <a:ext cx="5454650" cy="234315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2000"/>
              <a:buFont typeface="Nixie One"/>
              <a:buNone/>
            </a:pPr>
            <a:r>
              <a:rPr b="1" i="1" lang="en-US" sz="2000" u="none">
                <a:solidFill>
                  <a:schemeClr val="dk1"/>
                </a:solidFill>
                <a:latin typeface="Nixie One"/>
                <a:ea typeface="Nixie One"/>
                <a:cs typeface="Nixie One"/>
                <a:sym typeface="Nixie One"/>
              </a:rPr>
              <a:t>Yesterday</a:t>
            </a:r>
            <a:endParaRPr/>
          </a:p>
          <a:p>
            <a:pPr indent="0" lvl="0" marL="0" marR="0" rtl="0" algn="l">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Week/ year/ two days </a:t>
            </a:r>
            <a:r>
              <a:rPr b="1" i="1" lang="en-US" sz="2000" u="none">
                <a:solidFill>
                  <a:schemeClr val="dk1"/>
                </a:solidFill>
                <a:latin typeface="Nixie One"/>
                <a:ea typeface="Nixie One"/>
                <a:cs typeface="Nixie One"/>
                <a:sym typeface="Nixie One"/>
              </a:rPr>
              <a:t>ago</a:t>
            </a:r>
            <a:endParaRPr/>
          </a:p>
          <a:p>
            <a:pPr indent="0" lvl="0" marL="0" marR="0" rtl="0" algn="l">
              <a:lnSpc>
                <a:spcPct val="150000"/>
              </a:lnSpc>
              <a:spcBef>
                <a:spcPts val="0"/>
              </a:spcBef>
              <a:spcAft>
                <a:spcPts val="0"/>
              </a:spcAft>
              <a:buClr>
                <a:schemeClr val="dk1"/>
              </a:buClr>
              <a:buSzPts val="2000"/>
              <a:buFont typeface="Nixie One"/>
              <a:buNone/>
            </a:pPr>
            <a:r>
              <a:rPr b="1" i="1" lang="en-US" sz="2000" u="none">
                <a:solidFill>
                  <a:schemeClr val="dk1"/>
                </a:solidFill>
                <a:latin typeface="Nixie One"/>
                <a:ea typeface="Nixie One"/>
                <a:cs typeface="Nixie One"/>
                <a:sym typeface="Nixie One"/>
              </a:rPr>
              <a:t>Last </a:t>
            </a:r>
            <a:r>
              <a:rPr b="0" i="0" lang="en-US" sz="2000" u="none">
                <a:solidFill>
                  <a:schemeClr val="dk1"/>
                </a:solidFill>
                <a:latin typeface="Nixie One"/>
                <a:ea typeface="Nixie One"/>
                <a:cs typeface="Nixie One"/>
                <a:sym typeface="Nixie One"/>
              </a:rPr>
              <a:t>week/ year/ moth</a:t>
            </a:r>
            <a:endParaRPr/>
          </a:p>
          <a:p>
            <a:pPr indent="0" lvl="0" marL="0" marR="0" rtl="0" algn="l">
              <a:lnSpc>
                <a:spcPct val="150000"/>
              </a:lnSpc>
              <a:spcBef>
                <a:spcPts val="0"/>
              </a:spcBef>
              <a:spcAft>
                <a:spcPts val="0"/>
              </a:spcAft>
              <a:buClr>
                <a:schemeClr val="dk1"/>
              </a:buClr>
              <a:buSzPts val="2000"/>
              <a:buFont typeface="Nixie One"/>
              <a:buNone/>
            </a:pPr>
            <a:r>
              <a:rPr b="1" i="1" lang="en-US" sz="2000" u="none">
                <a:solidFill>
                  <a:schemeClr val="dk1"/>
                </a:solidFill>
                <a:latin typeface="Nixie One"/>
                <a:ea typeface="Nixie One"/>
                <a:cs typeface="Nixie One"/>
                <a:sym typeface="Nixie One"/>
              </a:rPr>
              <a:t>Back then</a:t>
            </a:r>
            <a:endParaRPr/>
          </a:p>
          <a:p>
            <a:pPr indent="0" lvl="0" marL="0" marR="0" rtl="0" algn="l">
              <a:lnSpc>
                <a:spcPct val="150000"/>
              </a:lnSpc>
              <a:spcBef>
                <a:spcPts val="0"/>
              </a:spcBef>
              <a:spcAft>
                <a:spcPts val="0"/>
              </a:spcAft>
              <a:buClr>
                <a:schemeClr val="dk1"/>
              </a:buClr>
              <a:buSzPts val="2000"/>
              <a:buFont typeface="Nixie One"/>
              <a:buNone/>
            </a:pPr>
            <a:r>
              <a:rPr b="1" i="1" lang="en-US" sz="2000" u="none">
                <a:solidFill>
                  <a:schemeClr val="dk1"/>
                </a:solidFill>
                <a:latin typeface="Nixie One"/>
                <a:ea typeface="Nixie One"/>
                <a:cs typeface="Nixie One"/>
                <a:sym typeface="Nixie One"/>
              </a:rPr>
              <a:t>Earlier</a:t>
            </a:r>
            <a:endParaRPr/>
          </a:p>
        </p:txBody>
      </p:sp>
    </p:spTree>
  </p:cSld>
  <p:clrMapOvr>
    <a:masterClrMapping/>
  </p:clrMapOvr>
  <p:transition spd="slow">
    <p:fade/>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12"/>
          <p:cNvSpPr txBox="1"/>
          <p:nvPr>
            <p:ph type="ctrTitle"/>
          </p:nvPr>
        </p:nvSpPr>
        <p:spPr>
          <a:xfrm>
            <a:off x="3932237" y="2932112"/>
            <a:ext cx="5211762"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Past Continuous</a:t>
            </a:r>
            <a:endParaRPr/>
          </a:p>
        </p:txBody>
      </p:sp>
      <p:sp>
        <p:nvSpPr>
          <p:cNvPr id="300" name="Google Shape;300;p12"/>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2</a:t>
            </a:r>
            <a:endParaRPr/>
          </a:p>
        </p:txBody>
      </p:sp>
      <p:sp>
        <p:nvSpPr>
          <p:cNvPr id="301" name="Google Shape;301;p1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02" name="Google Shape;302;p1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03" name="Google Shape;303;p12"/>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13"/>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309" name="Google Shape;309;p13"/>
          <p:cNvGrpSpPr/>
          <p:nvPr/>
        </p:nvGrpSpPr>
        <p:grpSpPr>
          <a:xfrm>
            <a:off x="323850" y="758825"/>
            <a:ext cx="366712" cy="366712"/>
            <a:chOff x="1923675" y="1633650"/>
            <a:chExt cx="436000" cy="435975"/>
          </a:xfrm>
        </p:grpSpPr>
        <p:sp>
          <p:nvSpPr>
            <p:cNvPr id="310" name="Google Shape;310;p13"/>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1" name="Google Shape;311;p13"/>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2" name="Google Shape;312;p13"/>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3" name="Google Shape;313;p13"/>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4" name="Google Shape;314;p13"/>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15" name="Google Shape;315;p13"/>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16" name="Google Shape;316;p1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17" name="Google Shape;317;p13"/>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18" name="Google Shape;318;p13"/>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19" name="Google Shape;319;p13"/>
          <p:cNvSpPr txBox="1"/>
          <p:nvPr/>
        </p:nvSpPr>
        <p:spPr>
          <a:xfrm>
            <a:off x="1042987" y="1916112"/>
            <a:ext cx="6985000" cy="14192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1.  To show that something </a:t>
            </a:r>
            <a:r>
              <a:rPr b="1" i="1" lang="en-US" sz="2000" u="none">
                <a:solidFill>
                  <a:schemeClr val="dk1"/>
                </a:solidFill>
                <a:latin typeface="Nixie One"/>
                <a:ea typeface="Nixie One"/>
                <a:cs typeface="Nixie One"/>
                <a:sym typeface="Nixie One"/>
              </a:rPr>
              <a:t>continued for some time</a:t>
            </a:r>
            <a:r>
              <a:rPr b="0" i="0" lang="en-US" sz="2000" u="none">
                <a:solidFill>
                  <a:schemeClr val="dk1"/>
                </a:solidFill>
                <a:latin typeface="Nixie One"/>
                <a:ea typeface="Nixie One"/>
                <a:cs typeface="Nixie One"/>
                <a:sym typeface="Nixie One"/>
              </a:rPr>
              <a:t>:</a:t>
            </a:r>
            <a:endParaRPr/>
          </a:p>
          <a:p>
            <a:pPr indent="-342900" lvl="1" marL="800100" marR="0" rtl="0" algn="l">
              <a:lnSpc>
                <a:spcPct val="15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My head </a:t>
            </a:r>
            <a:r>
              <a:rPr b="1" i="1" lang="en-US" sz="2000" u="none" cap="none" strike="noStrike">
                <a:solidFill>
                  <a:schemeClr val="dk1"/>
                </a:solidFill>
                <a:latin typeface="Nixie One"/>
                <a:ea typeface="Nixie One"/>
                <a:cs typeface="Nixie One"/>
                <a:sym typeface="Nixie One"/>
              </a:rPr>
              <a:t>was aching</a:t>
            </a:r>
            <a:r>
              <a:rPr b="0" i="1" lang="en-US" sz="2000" u="none" cap="none" strike="noStrike">
                <a:solidFill>
                  <a:schemeClr val="dk1"/>
                </a:solidFill>
                <a:latin typeface="Nixie One"/>
                <a:ea typeface="Nixie One"/>
                <a:cs typeface="Nixie One"/>
                <a:sym typeface="Nixie One"/>
              </a:rPr>
              <a:t>.</a:t>
            </a:r>
            <a:endParaRPr/>
          </a:p>
          <a:p>
            <a:pPr indent="-342900" lvl="1" marL="800100" marR="0" rtl="0" algn="l">
              <a:lnSpc>
                <a:spcPct val="15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Everyone </a:t>
            </a:r>
            <a:r>
              <a:rPr b="1" i="1" lang="en-US" sz="2000" u="none" cap="none" strike="noStrike">
                <a:solidFill>
                  <a:schemeClr val="dk1"/>
                </a:solidFill>
                <a:latin typeface="Nixie One"/>
                <a:ea typeface="Nixie One"/>
                <a:cs typeface="Nixie One"/>
                <a:sym typeface="Nixie One"/>
              </a:rPr>
              <a:t>was shouting</a:t>
            </a:r>
            <a:r>
              <a:rPr b="0" i="1" lang="en-US" sz="2000" u="none" cap="none" strike="noStrike">
                <a:solidFill>
                  <a:schemeClr val="dk1"/>
                </a:solidFill>
                <a:latin typeface="Nixie One"/>
                <a:ea typeface="Nixie One"/>
                <a:cs typeface="Nixie One"/>
                <a:sym typeface="Nixie One"/>
              </a:rPr>
              <a:t>.</a:t>
            </a:r>
            <a:endParaRPr/>
          </a:p>
        </p:txBody>
      </p:sp>
    </p:spTree>
  </p:cSld>
  <p:clrMapOvr>
    <a:masterClrMapping/>
  </p:clrMapOvr>
  <p:transition spd="slow">
    <p:fade/>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14"/>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325" name="Google Shape;325;p14"/>
          <p:cNvGrpSpPr/>
          <p:nvPr/>
        </p:nvGrpSpPr>
        <p:grpSpPr>
          <a:xfrm>
            <a:off x="323850" y="758825"/>
            <a:ext cx="366712" cy="366712"/>
            <a:chOff x="1923675" y="1633650"/>
            <a:chExt cx="436000" cy="435975"/>
          </a:xfrm>
        </p:grpSpPr>
        <p:sp>
          <p:nvSpPr>
            <p:cNvPr id="326" name="Google Shape;326;p1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7" name="Google Shape;327;p1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8" name="Google Shape;328;p1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29" name="Google Shape;329;p1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0" name="Google Shape;330;p1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31" name="Google Shape;331;p1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32" name="Google Shape;332;p1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33" name="Google Shape;333;p14"/>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34" name="Google Shape;334;p14"/>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35" name="Google Shape;335;p14"/>
          <p:cNvSpPr txBox="1"/>
          <p:nvPr/>
        </p:nvSpPr>
        <p:spPr>
          <a:xfrm>
            <a:off x="1042987" y="1916112"/>
            <a:ext cx="7993062" cy="1477962"/>
          </a:xfrm>
          <a:prstGeom prst="rect">
            <a:avLst/>
          </a:prstGeom>
          <a:noFill/>
          <a:ln>
            <a:noFill/>
          </a:ln>
        </p:spPr>
        <p:txBody>
          <a:bodyPr anchorCtr="0" anchor="t" bIns="45700" lIns="91425" spcFirstLastPara="1" rIns="91425" wrap="square" tIns="45700">
            <a:spAutoFit/>
          </a:bodyPr>
          <a:lstStyle/>
          <a:p>
            <a:pPr indent="-457200" lvl="0" marL="457200" marR="0" rtl="0" algn="l">
              <a:lnSpc>
                <a:spcPct val="150000"/>
              </a:lnSpc>
              <a:spcBef>
                <a:spcPts val="0"/>
              </a:spcBef>
              <a:spcAft>
                <a:spcPts val="0"/>
              </a:spcAft>
              <a:buClr>
                <a:schemeClr val="dk1"/>
              </a:buClr>
              <a:buSzPts val="2000"/>
              <a:buFont typeface="Nixie One"/>
              <a:buAutoNum type="arabicPeriod" startAt="2"/>
            </a:pPr>
            <a:r>
              <a:rPr b="0" i="0" lang="en-US" sz="2000" u="none">
                <a:solidFill>
                  <a:schemeClr val="dk1"/>
                </a:solidFill>
                <a:latin typeface="Nixie One"/>
                <a:ea typeface="Nixie One"/>
                <a:cs typeface="Nixie One"/>
                <a:sym typeface="Nixie One"/>
              </a:rPr>
              <a:t>To talk about an </a:t>
            </a:r>
            <a:r>
              <a:rPr b="1" i="1" lang="en-US" sz="2000" u="none">
                <a:solidFill>
                  <a:schemeClr val="dk1"/>
                </a:solidFill>
                <a:latin typeface="Nixie One"/>
                <a:ea typeface="Nixie One"/>
                <a:cs typeface="Nixie One"/>
                <a:sym typeface="Nixie One"/>
              </a:rPr>
              <a:t>action in progress at a certain time </a:t>
            </a:r>
            <a:r>
              <a:rPr b="0" i="0" lang="en-US" sz="2000" u="none">
                <a:solidFill>
                  <a:schemeClr val="dk1"/>
                </a:solidFill>
                <a:latin typeface="Nixie One"/>
                <a:ea typeface="Nixie One"/>
                <a:cs typeface="Nixie One"/>
                <a:sym typeface="Nixie One"/>
              </a:rPr>
              <a:t>in the past.  </a:t>
            </a:r>
            <a:endParaRPr/>
          </a:p>
          <a:p>
            <a:pPr indent="-457200" lvl="2" marL="1371600" marR="0" rtl="0" algn="l">
              <a:lnSpc>
                <a:spcPct val="15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Yesterday at 10pm </a:t>
            </a:r>
            <a:r>
              <a:rPr b="1" i="1" lang="en-US" sz="2000" u="none" cap="none" strike="noStrike">
                <a:solidFill>
                  <a:schemeClr val="dk1"/>
                </a:solidFill>
                <a:latin typeface="Nixie One"/>
                <a:ea typeface="Nixie One"/>
                <a:cs typeface="Nixie One"/>
                <a:sym typeface="Nixie One"/>
              </a:rPr>
              <a:t>I was having </a:t>
            </a:r>
            <a:r>
              <a:rPr b="0" i="1" lang="en-US" sz="2000" u="none" cap="none" strike="noStrike">
                <a:solidFill>
                  <a:schemeClr val="dk1"/>
                </a:solidFill>
                <a:latin typeface="Nixie One"/>
                <a:ea typeface="Nixie One"/>
                <a:cs typeface="Nixie One"/>
                <a:sym typeface="Nixie One"/>
              </a:rPr>
              <a:t>a dinner. </a:t>
            </a:r>
            <a:endParaRPr/>
          </a:p>
        </p:txBody>
      </p:sp>
    </p:spTree>
  </p:cSld>
  <p:clrMapOvr>
    <a:masterClrMapping/>
  </p:clrMapOvr>
  <p:transition spd="slow">
    <p:fade/>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1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341" name="Google Shape;341;p15"/>
          <p:cNvGrpSpPr/>
          <p:nvPr/>
        </p:nvGrpSpPr>
        <p:grpSpPr>
          <a:xfrm>
            <a:off x="323850" y="758825"/>
            <a:ext cx="366712" cy="366712"/>
            <a:chOff x="1923675" y="1633650"/>
            <a:chExt cx="436000" cy="435975"/>
          </a:xfrm>
        </p:grpSpPr>
        <p:sp>
          <p:nvSpPr>
            <p:cNvPr id="342" name="Google Shape;342;p1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3" name="Google Shape;343;p1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4" name="Google Shape;344;p1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5" name="Google Shape;345;p1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6" name="Google Shape;346;p1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47" name="Google Shape;347;p1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48" name="Google Shape;348;p1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49" name="Google Shape;349;p1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50" name="Google Shape;350;p1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51" name="Google Shape;351;p15"/>
          <p:cNvSpPr txBox="1"/>
          <p:nvPr/>
        </p:nvSpPr>
        <p:spPr>
          <a:xfrm>
            <a:off x="1042987" y="1916112"/>
            <a:ext cx="7993062" cy="1938337"/>
          </a:xfrm>
          <a:prstGeom prst="rect">
            <a:avLst/>
          </a:prstGeom>
          <a:noFill/>
          <a:ln>
            <a:noFill/>
          </a:ln>
        </p:spPr>
        <p:txBody>
          <a:bodyPr anchorCtr="0" anchor="t" bIns="45700" lIns="91425" spcFirstLastPara="1" rIns="91425" wrap="square" tIns="45700">
            <a:spAutoFit/>
          </a:bodyPr>
          <a:lstStyle/>
          <a:p>
            <a:pPr indent="-457200" lvl="0" marL="457200" marR="0" rtl="0" algn="l">
              <a:lnSpc>
                <a:spcPct val="150000"/>
              </a:lnSpc>
              <a:spcBef>
                <a:spcPts val="0"/>
              </a:spcBef>
              <a:spcAft>
                <a:spcPts val="0"/>
              </a:spcAft>
              <a:buClr>
                <a:schemeClr val="dk1"/>
              </a:buClr>
              <a:buSzPts val="2000"/>
              <a:buFont typeface="Nixie One"/>
              <a:buAutoNum type="arabicPeriod" startAt="3"/>
            </a:pPr>
            <a:r>
              <a:rPr b="0" i="0" lang="en-US" sz="2000" u="none">
                <a:solidFill>
                  <a:schemeClr val="dk1"/>
                </a:solidFill>
                <a:latin typeface="Nixie One"/>
                <a:ea typeface="Nixie One"/>
                <a:cs typeface="Nixie One"/>
                <a:sym typeface="Nixie One"/>
              </a:rPr>
              <a:t>For </a:t>
            </a:r>
            <a:r>
              <a:rPr b="1" i="1" lang="en-US" sz="2000" u="none">
                <a:solidFill>
                  <a:schemeClr val="dk1"/>
                </a:solidFill>
                <a:latin typeface="Nixie One"/>
                <a:ea typeface="Nixie One"/>
                <a:cs typeface="Nixie One"/>
                <a:sym typeface="Nixie One"/>
              </a:rPr>
              <a:t>two more actions happening at the same time </a:t>
            </a:r>
            <a:r>
              <a:rPr b="0" i="0" lang="en-US" sz="2000" u="none">
                <a:solidFill>
                  <a:schemeClr val="dk1"/>
                </a:solidFill>
                <a:latin typeface="Nixie One"/>
                <a:ea typeface="Nixie One"/>
                <a:cs typeface="Nixie One"/>
                <a:sym typeface="Nixie One"/>
              </a:rPr>
              <a:t>in the past. </a:t>
            </a:r>
            <a:endParaRPr/>
          </a:p>
          <a:p>
            <a:pPr indent="-457200" lvl="1" marL="914400" marR="0" rtl="0" algn="l">
              <a:lnSpc>
                <a:spcPct val="150000"/>
              </a:lnSpc>
              <a:spcBef>
                <a:spcPts val="0"/>
              </a:spcBef>
              <a:spcAft>
                <a:spcPts val="0"/>
              </a:spcAft>
              <a:buClr>
                <a:schemeClr val="dk1"/>
              </a:buClr>
              <a:buSzPts val="2000"/>
              <a:buFont typeface="Arial"/>
              <a:buChar char="•"/>
            </a:pPr>
            <a:r>
              <a:rPr b="0" i="0" lang="en-US" sz="2000" u="none" cap="none" strike="noStrike">
                <a:solidFill>
                  <a:schemeClr val="dk1"/>
                </a:solidFill>
                <a:latin typeface="Nixie One"/>
                <a:ea typeface="Nixie One"/>
                <a:cs typeface="Nixie One"/>
                <a:sym typeface="Nixie One"/>
              </a:rPr>
              <a:t>While </a:t>
            </a:r>
            <a:r>
              <a:rPr b="1" i="1" lang="en-US" sz="2000" u="none" cap="none" strike="noStrike">
                <a:solidFill>
                  <a:schemeClr val="dk1"/>
                </a:solidFill>
                <a:latin typeface="Nixie One"/>
                <a:ea typeface="Nixie One"/>
                <a:cs typeface="Nixie One"/>
                <a:sym typeface="Nixie One"/>
              </a:rPr>
              <a:t>I was studying</a:t>
            </a:r>
            <a:r>
              <a:rPr b="0" i="0" lang="en-US" sz="2000" u="none" cap="none" strike="noStrike">
                <a:solidFill>
                  <a:schemeClr val="dk1"/>
                </a:solidFill>
                <a:latin typeface="Nixie One"/>
                <a:ea typeface="Nixie One"/>
                <a:cs typeface="Nixie One"/>
                <a:sym typeface="Nixie One"/>
              </a:rPr>
              <a:t>, my </a:t>
            </a:r>
            <a:r>
              <a:rPr b="1" i="1" lang="en-US" sz="2000" u="none" cap="none" strike="noStrike">
                <a:solidFill>
                  <a:schemeClr val="dk1"/>
                </a:solidFill>
                <a:latin typeface="Nixie One"/>
                <a:ea typeface="Nixie One"/>
                <a:cs typeface="Nixie One"/>
                <a:sym typeface="Nixie One"/>
              </a:rPr>
              <a:t>sister was playing </a:t>
            </a:r>
            <a:r>
              <a:rPr b="0" i="0" lang="en-US" sz="2000" u="none" cap="none" strike="noStrike">
                <a:solidFill>
                  <a:schemeClr val="dk1"/>
                </a:solidFill>
                <a:latin typeface="Nixie One"/>
                <a:ea typeface="Nixie One"/>
                <a:cs typeface="Nixie One"/>
                <a:sym typeface="Nixie One"/>
              </a:rPr>
              <a:t>piano. </a:t>
            </a:r>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Nixie One"/>
              <a:ea typeface="Nixie One"/>
              <a:cs typeface="Nixie One"/>
              <a:sym typeface="Nixie One"/>
            </a:endParaRPr>
          </a:p>
        </p:txBody>
      </p:sp>
    </p:spTree>
  </p:cSld>
  <p:clrMapOvr>
    <a:masterClrMapping/>
  </p:clrMapOvr>
  <p:transition spd="slow">
    <p:fade/>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5" name="Shape 355"/>
        <p:cNvGrpSpPr/>
        <p:nvPr/>
      </p:nvGrpSpPr>
      <p:grpSpPr>
        <a:xfrm>
          <a:off x="0" y="0"/>
          <a:ext cx="0" cy="0"/>
          <a:chOff x="0" y="0"/>
          <a:chExt cx="0" cy="0"/>
        </a:xfrm>
      </p:grpSpPr>
      <p:sp>
        <p:nvSpPr>
          <p:cNvPr id="356" name="Google Shape;356;p1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357" name="Google Shape;357;p16"/>
          <p:cNvGrpSpPr/>
          <p:nvPr/>
        </p:nvGrpSpPr>
        <p:grpSpPr>
          <a:xfrm>
            <a:off x="323850" y="758825"/>
            <a:ext cx="366712" cy="366712"/>
            <a:chOff x="1923675" y="1633650"/>
            <a:chExt cx="436000" cy="435975"/>
          </a:xfrm>
        </p:grpSpPr>
        <p:sp>
          <p:nvSpPr>
            <p:cNvPr id="358" name="Google Shape;358;p1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59" name="Google Shape;359;p1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0" name="Google Shape;360;p1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1" name="Google Shape;361;p1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2" name="Google Shape;362;p1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63" name="Google Shape;363;p1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64" name="Google Shape;364;p1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65" name="Google Shape;365;p1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66" name="Google Shape;366;p1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67" name="Google Shape;367;p16"/>
          <p:cNvSpPr txBox="1"/>
          <p:nvPr/>
        </p:nvSpPr>
        <p:spPr>
          <a:xfrm>
            <a:off x="1042987" y="1916112"/>
            <a:ext cx="7993062" cy="2400300"/>
          </a:xfrm>
          <a:prstGeom prst="rect">
            <a:avLst/>
          </a:prstGeom>
          <a:noFill/>
          <a:ln>
            <a:noFill/>
          </a:ln>
        </p:spPr>
        <p:txBody>
          <a:bodyPr anchorCtr="0" anchor="t" bIns="45700" lIns="91425" spcFirstLastPara="1" rIns="91425" wrap="square" tIns="45700">
            <a:spAutoFit/>
          </a:bodyPr>
          <a:lstStyle/>
          <a:p>
            <a:pPr indent="-457200" lvl="0" marL="457200" marR="0" rtl="0" algn="l">
              <a:lnSpc>
                <a:spcPct val="150000"/>
              </a:lnSpc>
              <a:spcBef>
                <a:spcPts val="0"/>
              </a:spcBef>
              <a:spcAft>
                <a:spcPts val="0"/>
              </a:spcAft>
              <a:buClr>
                <a:schemeClr val="dk1"/>
              </a:buClr>
              <a:buSzPts val="2000"/>
              <a:buFont typeface="Nixie One"/>
              <a:buAutoNum type="arabicPeriod" startAt="4"/>
            </a:pPr>
            <a:r>
              <a:rPr b="0" i="0" lang="en-US" sz="2000" u="none">
                <a:solidFill>
                  <a:schemeClr val="dk1"/>
                </a:solidFill>
                <a:latin typeface="Nixie One"/>
                <a:ea typeface="Nixie One"/>
                <a:cs typeface="Nixie One"/>
                <a:sym typeface="Nixie One"/>
              </a:rPr>
              <a:t>For </a:t>
            </a:r>
            <a:r>
              <a:rPr b="1" i="1" lang="en-US" sz="2000" u="none">
                <a:solidFill>
                  <a:schemeClr val="dk1"/>
                </a:solidFill>
                <a:latin typeface="Nixie One"/>
                <a:ea typeface="Nixie One"/>
                <a:cs typeface="Nixie One"/>
                <a:sym typeface="Nixie One"/>
              </a:rPr>
              <a:t>an action in progress in the past interrupted </a:t>
            </a:r>
            <a:r>
              <a:rPr b="0" i="0" lang="en-US" sz="2000" u="none">
                <a:solidFill>
                  <a:schemeClr val="dk1"/>
                </a:solidFill>
                <a:latin typeface="Nixie One"/>
                <a:ea typeface="Nixie One"/>
                <a:cs typeface="Nixie One"/>
                <a:sym typeface="Nixie One"/>
              </a:rPr>
              <a:t>by a sudden action. </a:t>
            </a:r>
            <a:endParaRPr/>
          </a:p>
          <a:p>
            <a:pPr indent="-457200" lvl="1" marL="914400" marR="0" rtl="0" algn="l">
              <a:lnSpc>
                <a:spcPct val="150000"/>
              </a:lnSpc>
              <a:spcBef>
                <a:spcPts val="0"/>
              </a:spcBef>
              <a:spcAft>
                <a:spcPts val="0"/>
              </a:spcAft>
              <a:buClr>
                <a:schemeClr val="dk1"/>
              </a:buClr>
              <a:buSzPts val="2000"/>
              <a:buFont typeface="Arial"/>
              <a:buChar char="•"/>
            </a:pPr>
            <a:r>
              <a:rPr b="1" i="1" lang="en-US" sz="2000" u="none" cap="none" strike="noStrike">
                <a:solidFill>
                  <a:schemeClr val="dk1"/>
                </a:solidFill>
                <a:latin typeface="Nixie One"/>
                <a:ea typeface="Nixie One"/>
                <a:cs typeface="Nixie One"/>
                <a:sym typeface="Nixie One"/>
              </a:rPr>
              <a:t>I was having </a:t>
            </a:r>
            <a:r>
              <a:rPr b="0" i="0" lang="en-US" sz="2000" u="none" cap="none" strike="noStrike">
                <a:solidFill>
                  <a:schemeClr val="dk1"/>
                </a:solidFill>
                <a:latin typeface="Nixie One"/>
                <a:ea typeface="Nixie One"/>
                <a:cs typeface="Nixie One"/>
                <a:sym typeface="Nixie One"/>
              </a:rPr>
              <a:t>a shower when the phone rang. </a:t>
            </a:r>
            <a:endParaRPr/>
          </a:p>
          <a:p>
            <a:pPr indent="-457200" lvl="0" marL="457200" marR="0" rtl="0" algn="l">
              <a:lnSpc>
                <a:spcPct val="150000"/>
              </a:lnSpc>
              <a:spcBef>
                <a:spcPts val="0"/>
              </a:spcBef>
              <a:spcAft>
                <a:spcPts val="0"/>
              </a:spcAft>
              <a:buClr>
                <a:srgbClr val="000000"/>
              </a:buClr>
              <a:buSzPts val="2000"/>
              <a:buFont typeface="Arial"/>
              <a:buNone/>
            </a:pPr>
            <a:r>
              <a:t/>
            </a:r>
            <a:endParaRPr b="0" i="0" sz="2000" u="none">
              <a:solidFill>
                <a:schemeClr val="dk1"/>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0" i="0" sz="2000" u="none">
              <a:solidFill>
                <a:schemeClr val="dk1"/>
              </a:solidFill>
              <a:latin typeface="Nixie One"/>
              <a:ea typeface="Nixie One"/>
              <a:cs typeface="Nixie One"/>
              <a:sym typeface="Nixie One"/>
            </a:endParaRPr>
          </a:p>
        </p:txBody>
      </p:sp>
    </p:spTree>
  </p:cSld>
  <p:clrMapOvr>
    <a:masterClrMapping/>
  </p:clrMapOvr>
  <p:transition spd="slow">
    <p:fade/>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1" name="Shape 371"/>
        <p:cNvGrpSpPr/>
        <p:nvPr/>
      </p:nvGrpSpPr>
      <p:grpSpPr>
        <a:xfrm>
          <a:off x="0" y="0"/>
          <a:ext cx="0" cy="0"/>
          <a:chOff x="0" y="0"/>
          <a:chExt cx="0" cy="0"/>
        </a:xfrm>
      </p:grpSpPr>
      <p:sp>
        <p:nvSpPr>
          <p:cNvPr id="372" name="Google Shape;372;p1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373" name="Google Shape;373;p17"/>
          <p:cNvGrpSpPr/>
          <p:nvPr/>
        </p:nvGrpSpPr>
        <p:grpSpPr>
          <a:xfrm>
            <a:off x="323850" y="758825"/>
            <a:ext cx="366712" cy="366712"/>
            <a:chOff x="1923675" y="1633650"/>
            <a:chExt cx="436000" cy="435975"/>
          </a:xfrm>
        </p:grpSpPr>
        <p:sp>
          <p:nvSpPr>
            <p:cNvPr id="374" name="Google Shape;374;p1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5" name="Google Shape;375;p1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6" name="Google Shape;376;p1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7" name="Google Shape;377;p1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8" name="Google Shape;378;p1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79" name="Google Shape;379;p1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80" name="Google Shape;380;p1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81" name="Google Shape;381;p1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82" name="Google Shape;382;p1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83" name="Google Shape;383;p17"/>
          <p:cNvSpPr txBox="1"/>
          <p:nvPr/>
        </p:nvSpPr>
        <p:spPr>
          <a:xfrm>
            <a:off x="1042987" y="1708150"/>
            <a:ext cx="7993062" cy="3727450"/>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BE CAFERUL!!</a:t>
            </a:r>
            <a:endParaRPr/>
          </a:p>
          <a:p>
            <a:pPr indent="0" lvl="0" marL="0" marR="0" rtl="0" algn="l">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We do </a:t>
            </a:r>
            <a:r>
              <a:rPr b="1" i="0" lang="en-US" sz="2000" u="none">
                <a:solidFill>
                  <a:schemeClr val="dk1"/>
                </a:solidFill>
                <a:latin typeface="Nixie One"/>
                <a:ea typeface="Nixie One"/>
                <a:cs typeface="Nixie One"/>
                <a:sym typeface="Nixie One"/>
              </a:rPr>
              <a:t>not</a:t>
            </a:r>
            <a:r>
              <a:rPr b="0" i="0" lang="en-US" sz="2000" u="none">
                <a:solidFill>
                  <a:schemeClr val="dk1"/>
                </a:solidFill>
                <a:latin typeface="Nixie One"/>
                <a:ea typeface="Nixie One"/>
                <a:cs typeface="Nixie One"/>
                <a:sym typeface="Nixie One"/>
              </a:rPr>
              <a:t> normally use the past continuous with </a:t>
            </a:r>
            <a:r>
              <a:rPr b="1" i="0" lang="en-US" sz="2000" u="none">
                <a:solidFill>
                  <a:schemeClr val="dk1"/>
                </a:solidFill>
                <a:latin typeface="Nixie One"/>
                <a:ea typeface="Nixie One"/>
                <a:cs typeface="Nixie One"/>
                <a:sym typeface="Nixie One"/>
              </a:rPr>
              <a:t>STATIVE VERBS</a:t>
            </a:r>
            <a:r>
              <a:rPr b="0" i="0" lang="en-US" sz="2000" u="none">
                <a:solidFill>
                  <a:schemeClr val="dk1"/>
                </a:solidFill>
                <a:latin typeface="Nixie One"/>
                <a:ea typeface="Nixie One"/>
                <a:cs typeface="Nixie One"/>
                <a:sym typeface="Nixie One"/>
              </a:rPr>
              <a:t>.</a:t>
            </a:r>
            <a:r>
              <a:rPr b="1" i="0" lang="en-US" sz="2000" u="none">
                <a:solidFill>
                  <a:schemeClr val="dk1"/>
                </a:solidFill>
                <a:latin typeface="Nixie One"/>
                <a:ea typeface="Nixie One"/>
                <a:cs typeface="Nixie One"/>
                <a:sym typeface="Nixie One"/>
              </a:rPr>
              <a:t> </a:t>
            </a:r>
            <a:r>
              <a:rPr b="0" i="0" lang="en-US" sz="2000" u="none">
                <a:solidFill>
                  <a:schemeClr val="dk1"/>
                </a:solidFill>
                <a:latin typeface="Nixie One"/>
                <a:ea typeface="Nixie One"/>
                <a:cs typeface="Nixie One"/>
                <a:sym typeface="Nixie One"/>
              </a:rPr>
              <a:t>We use the</a:t>
            </a:r>
            <a:r>
              <a:rPr b="1" i="0" lang="en-US" sz="2000" u="none">
                <a:solidFill>
                  <a:schemeClr val="dk1"/>
                </a:solidFill>
                <a:latin typeface="Nixie One"/>
                <a:ea typeface="Nixie One"/>
                <a:cs typeface="Nixie One"/>
                <a:sym typeface="Nixie One"/>
              </a:rPr>
              <a:t> past simple</a:t>
            </a:r>
            <a:r>
              <a:rPr b="0" i="0" lang="en-US" sz="2000" u="none">
                <a:solidFill>
                  <a:schemeClr val="dk1"/>
                </a:solidFill>
                <a:latin typeface="Nixie One"/>
                <a:ea typeface="Nixie One"/>
                <a:cs typeface="Nixie One"/>
                <a:sym typeface="Nixie One"/>
              </a:rPr>
              <a:t> instead:</a:t>
            </a:r>
            <a:endParaRPr/>
          </a:p>
          <a:p>
            <a:pPr indent="0" lvl="0" marL="0" marR="0" rtl="0" algn="l">
              <a:lnSpc>
                <a:spcPct val="150000"/>
              </a:lnSpc>
              <a:spcBef>
                <a:spcPts val="0"/>
              </a:spcBef>
              <a:spcAft>
                <a:spcPts val="0"/>
              </a:spcAft>
              <a:buClr>
                <a:schemeClr val="dk1"/>
              </a:buClr>
              <a:buSzPts val="2000"/>
              <a:buFont typeface="Nixie One"/>
              <a:buNone/>
            </a:pPr>
            <a:r>
              <a:rPr b="0" i="1" lang="en-US" sz="2000" u="none">
                <a:solidFill>
                  <a:schemeClr val="dk1"/>
                </a:solidFill>
                <a:latin typeface="Nixie One"/>
                <a:ea typeface="Nixie One"/>
                <a:cs typeface="Nixie One"/>
                <a:sym typeface="Nixie One"/>
              </a:rPr>
              <a:t>When I got home, I really </a:t>
            </a:r>
            <a:r>
              <a:rPr b="1" i="1" lang="en-US" sz="2000" u="none">
                <a:solidFill>
                  <a:schemeClr val="dk1"/>
                </a:solidFill>
                <a:latin typeface="Nixie One"/>
                <a:ea typeface="Nixie One"/>
                <a:cs typeface="Nixie One"/>
                <a:sym typeface="Nixie One"/>
              </a:rPr>
              <a:t>needed</a:t>
            </a:r>
            <a:r>
              <a:rPr b="0" i="1" lang="en-US" sz="2000" u="none">
                <a:solidFill>
                  <a:schemeClr val="dk1"/>
                </a:solidFill>
                <a:latin typeface="Nixie One"/>
                <a:ea typeface="Nixie One"/>
                <a:cs typeface="Nixie One"/>
                <a:sym typeface="Nixie One"/>
              </a:rPr>
              <a:t> </a:t>
            </a:r>
            <a:r>
              <a:rPr b="0" i="0" lang="en-US" sz="2000" u="none">
                <a:solidFill>
                  <a:schemeClr val="dk1"/>
                </a:solidFill>
                <a:latin typeface="Nixie One"/>
                <a:ea typeface="Nixie One"/>
                <a:cs typeface="Nixie One"/>
                <a:sym typeface="Nixie One"/>
              </a:rPr>
              <a:t>(NOT was needing) </a:t>
            </a:r>
            <a:r>
              <a:rPr b="0" i="1" lang="en-US" sz="2000" u="none">
                <a:solidFill>
                  <a:schemeClr val="dk1"/>
                </a:solidFill>
                <a:latin typeface="Nixie One"/>
                <a:ea typeface="Nixie One"/>
                <a:cs typeface="Nixie One"/>
                <a:sym typeface="Nixie One"/>
              </a:rPr>
              <a:t>a shower</a:t>
            </a:r>
            <a:r>
              <a:rPr b="0" i="0" lang="en-US" sz="2000" u="none">
                <a:solidFill>
                  <a:schemeClr val="dk1"/>
                </a:solidFill>
                <a:latin typeface="Nixie One"/>
                <a:ea typeface="Nixie One"/>
                <a:cs typeface="Nixie One"/>
                <a:sym typeface="Nixie One"/>
              </a:rPr>
              <a:t>.</a:t>
            </a:r>
            <a:endParaRPr/>
          </a:p>
          <a:p>
            <a:pPr indent="0" lvl="0" marL="0" marR="0" rtl="0" algn="l">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 </a:t>
            </a:r>
            <a:endParaRPr/>
          </a:p>
          <a:p>
            <a:pPr indent="0" lvl="0" marL="0" marR="0" rtl="0" algn="l">
              <a:lnSpc>
                <a:spcPct val="150000"/>
              </a:lnSpc>
              <a:spcBef>
                <a:spcPts val="0"/>
              </a:spcBef>
              <a:spcAft>
                <a:spcPts val="0"/>
              </a:spcAft>
              <a:buClr>
                <a:srgbClr val="000000"/>
              </a:buClr>
              <a:buSzPts val="2000"/>
              <a:buFont typeface="Arial"/>
              <a:buNone/>
            </a:pPr>
            <a:r>
              <a:t/>
            </a:r>
            <a:endParaRPr b="0" i="0" sz="2000" u="none">
              <a:solidFill>
                <a:schemeClr val="dk1"/>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0" i="0" sz="2000" u="none">
              <a:solidFill>
                <a:schemeClr val="dk1"/>
              </a:solidFill>
              <a:latin typeface="Nixie One"/>
              <a:ea typeface="Nixie One"/>
              <a:cs typeface="Nixie One"/>
              <a:sym typeface="Nixie One"/>
            </a:endParaRPr>
          </a:p>
        </p:txBody>
      </p:sp>
    </p:spTree>
  </p:cSld>
  <p:clrMapOvr>
    <a:masterClrMapping/>
  </p:clrMapOvr>
  <p:transition spd="slow">
    <p:fade/>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7" name="Shape 387"/>
        <p:cNvGrpSpPr/>
        <p:nvPr/>
      </p:nvGrpSpPr>
      <p:grpSpPr>
        <a:xfrm>
          <a:off x="0" y="0"/>
          <a:ext cx="0" cy="0"/>
          <a:chOff x="0" y="0"/>
          <a:chExt cx="0" cy="0"/>
        </a:xfrm>
      </p:grpSpPr>
      <p:sp>
        <p:nvSpPr>
          <p:cNvPr id="388" name="Google Shape;388;p1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(affirmative)</a:t>
            </a:r>
            <a:endParaRPr/>
          </a:p>
        </p:txBody>
      </p:sp>
      <p:grpSp>
        <p:nvGrpSpPr>
          <p:cNvPr id="389" name="Google Shape;389;p18"/>
          <p:cNvGrpSpPr/>
          <p:nvPr/>
        </p:nvGrpSpPr>
        <p:grpSpPr>
          <a:xfrm>
            <a:off x="323850" y="758825"/>
            <a:ext cx="366712" cy="366712"/>
            <a:chOff x="1923675" y="1633650"/>
            <a:chExt cx="436000" cy="435975"/>
          </a:xfrm>
        </p:grpSpPr>
        <p:sp>
          <p:nvSpPr>
            <p:cNvPr id="390" name="Google Shape;390;p1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1" name="Google Shape;391;p1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2" name="Google Shape;392;p1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3" name="Google Shape;393;p1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4" name="Google Shape;394;p1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395" name="Google Shape;395;p1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396" name="Google Shape;396;p1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397" name="Google Shape;397;p1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398" name="Google Shape;398;p1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399" name="Google Shape;399;p18"/>
          <p:cNvSpPr/>
          <p:nvPr/>
        </p:nvSpPr>
        <p:spPr>
          <a:xfrm>
            <a:off x="590550" y="1868487"/>
            <a:ext cx="2541587" cy="19653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400" name="Google Shape;400;p18"/>
          <p:cNvSpPr/>
          <p:nvPr/>
        </p:nvSpPr>
        <p:spPr>
          <a:xfrm>
            <a:off x="6278562" y="1868487"/>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 -ing </a:t>
            </a:r>
            <a:endParaRPr/>
          </a:p>
        </p:txBody>
      </p:sp>
      <p:sp>
        <p:nvSpPr>
          <p:cNvPr id="401" name="Google Shape;401;p18"/>
          <p:cNvSpPr/>
          <p:nvPr/>
        </p:nvSpPr>
        <p:spPr>
          <a:xfrm>
            <a:off x="3470275" y="1868487"/>
            <a:ext cx="2541587" cy="19653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Was/were</a:t>
            </a:r>
            <a:endParaRPr/>
          </a:p>
        </p:txBody>
      </p:sp>
      <p:sp>
        <p:nvSpPr>
          <p:cNvPr id="402" name="Google Shape;402;p18"/>
          <p:cNvSpPr txBox="1"/>
          <p:nvPr/>
        </p:nvSpPr>
        <p:spPr>
          <a:xfrm>
            <a:off x="1897062" y="3898900"/>
            <a:ext cx="5688012" cy="1154112"/>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I </a:t>
            </a:r>
            <a:r>
              <a:rPr b="1" i="0" lang="en-US" sz="1600" u="none">
                <a:solidFill>
                  <a:schemeClr val="dk1"/>
                </a:solidFill>
                <a:latin typeface="Nixie One"/>
                <a:ea typeface="Nixie One"/>
                <a:cs typeface="Nixie One"/>
                <a:sym typeface="Nixie One"/>
              </a:rPr>
              <a:t>was watching </a:t>
            </a:r>
            <a:r>
              <a:rPr b="0" i="0" lang="en-US" sz="1600" u="none">
                <a:solidFill>
                  <a:schemeClr val="dk1"/>
                </a:solidFill>
                <a:latin typeface="Nixie One"/>
                <a:ea typeface="Nixie One"/>
                <a:cs typeface="Nixie One"/>
                <a:sym typeface="Nixie One"/>
              </a:rPr>
              <a:t>the TV. </a:t>
            </a:r>
            <a:endParaRPr/>
          </a:p>
          <a:p>
            <a:pPr indent="0" lvl="0" marL="0" marR="0" rtl="0" algn="ctr">
              <a:lnSpc>
                <a:spcPct val="15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They </a:t>
            </a:r>
            <a:r>
              <a:rPr b="1" i="0" lang="en-US" sz="1600" u="none">
                <a:solidFill>
                  <a:schemeClr val="dk1"/>
                </a:solidFill>
                <a:latin typeface="Nixie One"/>
                <a:ea typeface="Nixie One"/>
                <a:cs typeface="Nixie One"/>
                <a:sym typeface="Nixie One"/>
              </a:rPr>
              <a:t>were reading </a:t>
            </a:r>
            <a:r>
              <a:rPr b="0" i="0" lang="en-US" sz="1600" u="none">
                <a:solidFill>
                  <a:schemeClr val="dk1"/>
                </a:solidFill>
                <a:latin typeface="Nixie One"/>
                <a:ea typeface="Nixie One"/>
                <a:cs typeface="Nixie One"/>
                <a:sym typeface="Nixie One"/>
              </a:rPr>
              <a:t>books. </a:t>
            </a:r>
            <a:endParaRPr/>
          </a:p>
          <a:p>
            <a:pPr indent="0" lvl="0" marL="0" marR="0" rtl="0" algn="ctr">
              <a:lnSpc>
                <a:spcPct val="15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You </a:t>
            </a:r>
            <a:r>
              <a:rPr b="1" i="0" lang="en-US" sz="1600" u="none">
                <a:solidFill>
                  <a:schemeClr val="dk1"/>
                </a:solidFill>
                <a:latin typeface="Nixie One"/>
                <a:ea typeface="Nixie One"/>
                <a:cs typeface="Nixie One"/>
                <a:sym typeface="Nixie One"/>
              </a:rPr>
              <a:t>were swimming</a:t>
            </a:r>
            <a:r>
              <a:rPr b="0" i="0" lang="en-US" sz="1600" u="none">
                <a:solidFill>
                  <a:schemeClr val="dk1"/>
                </a:solidFill>
                <a:latin typeface="Nixie One"/>
                <a:ea typeface="Nixie One"/>
                <a:cs typeface="Nixie One"/>
                <a:sym typeface="Nixie One"/>
              </a:rPr>
              <a:t>. </a:t>
            </a:r>
            <a:endParaRPr/>
          </a:p>
        </p:txBody>
      </p:sp>
      <p:sp>
        <p:nvSpPr>
          <p:cNvPr id="403" name="Google Shape;403;p18"/>
          <p:cNvSpPr txBox="1"/>
          <p:nvPr/>
        </p:nvSpPr>
        <p:spPr>
          <a:xfrm>
            <a:off x="3160712" y="266700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404" name="Google Shape;404;p18"/>
          <p:cNvSpPr txBox="1"/>
          <p:nvPr/>
        </p:nvSpPr>
        <p:spPr>
          <a:xfrm>
            <a:off x="5969000" y="266700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1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(negative)</a:t>
            </a:r>
            <a:endParaRPr/>
          </a:p>
        </p:txBody>
      </p:sp>
      <p:grpSp>
        <p:nvGrpSpPr>
          <p:cNvPr id="410" name="Google Shape;410;p19"/>
          <p:cNvGrpSpPr/>
          <p:nvPr/>
        </p:nvGrpSpPr>
        <p:grpSpPr>
          <a:xfrm>
            <a:off x="323850" y="758825"/>
            <a:ext cx="366712" cy="366712"/>
            <a:chOff x="1923675" y="1633650"/>
            <a:chExt cx="436000" cy="435975"/>
          </a:xfrm>
        </p:grpSpPr>
        <p:sp>
          <p:nvSpPr>
            <p:cNvPr id="411" name="Google Shape;411;p1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2" name="Google Shape;412;p1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3" name="Google Shape;413;p1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4" name="Google Shape;414;p1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5" name="Google Shape;415;p1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16" name="Google Shape;416;p1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417" name="Google Shape;417;p1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18" name="Google Shape;418;p1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19" name="Google Shape;419;p1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420" name="Google Shape;420;p19"/>
          <p:cNvSpPr/>
          <p:nvPr/>
        </p:nvSpPr>
        <p:spPr>
          <a:xfrm>
            <a:off x="396875" y="1868487"/>
            <a:ext cx="2541587" cy="19653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421" name="Google Shape;421;p19"/>
          <p:cNvSpPr/>
          <p:nvPr/>
        </p:nvSpPr>
        <p:spPr>
          <a:xfrm>
            <a:off x="6543675" y="1868487"/>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 -ing </a:t>
            </a:r>
            <a:endParaRPr/>
          </a:p>
        </p:txBody>
      </p:sp>
      <p:sp>
        <p:nvSpPr>
          <p:cNvPr id="422" name="Google Shape;422;p19"/>
          <p:cNvSpPr/>
          <p:nvPr/>
        </p:nvSpPr>
        <p:spPr>
          <a:xfrm>
            <a:off x="3284537" y="1868487"/>
            <a:ext cx="3016250" cy="19653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Was/were + not</a:t>
            </a:r>
            <a:endParaRPr/>
          </a:p>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(wasn´t/weren´t)</a:t>
            </a:r>
            <a:endParaRPr/>
          </a:p>
        </p:txBody>
      </p:sp>
      <p:sp>
        <p:nvSpPr>
          <p:cNvPr id="423" name="Google Shape;423;p19"/>
          <p:cNvSpPr txBox="1"/>
          <p:nvPr/>
        </p:nvSpPr>
        <p:spPr>
          <a:xfrm>
            <a:off x="1897062" y="3898900"/>
            <a:ext cx="5688012" cy="120015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We </a:t>
            </a:r>
            <a:r>
              <a:rPr b="1" i="0" lang="en-US" sz="1600" u="none">
                <a:solidFill>
                  <a:schemeClr val="dk1"/>
                </a:solidFill>
                <a:latin typeface="Nixie One"/>
                <a:ea typeface="Nixie One"/>
                <a:cs typeface="Nixie One"/>
                <a:sym typeface="Nixie One"/>
              </a:rPr>
              <a:t>weren´t doing </a:t>
            </a:r>
            <a:r>
              <a:rPr b="0" i="0" lang="en-US" sz="1600" u="none">
                <a:solidFill>
                  <a:schemeClr val="dk1"/>
                </a:solidFill>
                <a:latin typeface="Nixie One"/>
                <a:ea typeface="Nixie One"/>
                <a:cs typeface="Nixie One"/>
                <a:sym typeface="Nixie One"/>
              </a:rPr>
              <a:t>our homework. </a:t>
            </a:r>
            <a:endParaRPr/>
          </a:p>
          <a:p>
            <a:pPr indent="0" lvl="0" marL="0" marR="0" rtl="0" algn="ctr">
              <a:lnSpc>
                <a:spcPct val="15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She </a:t>
            </a:r>
            <a:r>
              <a:rPr b="1" i="0" lang="en-US" sz="1600" u="none">
                <a:solidFill>
                  <a:schemeClr val="dk1"/>
                </a:solidFill>
                <a:latin typeface="Nixie One"/>
                <a:ea typeface="Nixie One"/>
                <a:cs typeface="Nixie One"/>
                <a:sym typeface="Nixie One"/>
              </a:rPr>
              <a:t>wasn´t crying</a:t>
            </a:r>
            <a:r>
              <a:rPr b="0" i="0" lang="en-US" sz="1600" u="none">
                <a:solidFill>
                  <a:schemeClr val="dk1"/>
                </a:solidFill>
                <a:latin typeface="Nixie One"/>
                <a:ea typeface="Nixie One"/>
                <a:cs typeface="Nixie One"/>
                <a:sym typeface="Nixie One"/>
              </a:rPr>
              <a:t>. </a:t>
            </a:r>
            <a:endParaRPr/>
          </a:p>
          <a:p>
            <a:pPr indent="0" lvl="0" marL="0" marR="0" rtl="0" algn="ctr">
              <a:lnSpc>
                <a:spcPct val="15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I </a:t>
            </a:r>
            <a:r>
              <a:rPr b="1" i="0" lang="en-US" sz="1600" u="none">
                <a:solidFill>
                  <a:schemeClr val="dk1"/>
                </a:solidFill>
                <a:latin typeface="Nixie One"/>
                <a:ea typeface="Nixie One"/>
                <a:cs typeface="Nixie One"/>
                <a:sym typeface="Nixie One"/>
              </a:rPr>
              <a:t>wasn´t taking </a:t>
            </a:r>
            <a:r>
              <a:rPr b="0" i="0" lang="en-US" sz="1600" u="none">
                <a:solidFill>
                  <a:schemeClr val="dk1"/>
                </a:solidFill>
                <a:latin typeface="Nixie One"/>
                <a:ea typeface="Nixie One"/>
                <a:cs typeface="Nixie One"/>
                <a:sym typeface="Nixie One"/>
              </a:rPr>
              <a:t>the shower. </a:t>
            </a:r>
            <a:endParaRPr/>
          </a:p>
        </p:txBody>
      </p:sp>
      <p:sp>
        <p:nvSpPr>
          <p:cNvPr id="424" name="Google Shape;424;p19"/>
          <p:cNvSpPr txBox="1"/>
          <p:nvPr/>
        </p:nvSpPr>
        <p:spPr>
          <a:xfrm>
            <a:off x="2976562" y="2667000"/>
            <a:ext cx="307975"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425" name="Google Shape;425;p19"/>
          <p:cNvSpPr txBox="1"/>
          <p:nvPr/>
        </p:nvSpPr>
        <p:spPr>
          <a:xfrm>
            <a:off x="6232525" y="2667000"/>
            <a:ext cx="330200"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pic>
        <p:nvPicPr>
          <p:cNvPr descr="Erasmus+ logo EN.jpg" id="96" name="Google Shape;96;p2"/>
          <p:cNvPicPr preferRelativeResize="0"/>
          <p:nvPr/>
        </p:nvPicPr>
        <p:blipFill rotWithShape="1">
          <a:blip r:embed="rId3">
            <a:alphaModFix/>
          </a:blip>
          <a:srcRect b="0" l="0" r="0" t="0"/>
          <a:stretch/>
        </p:blipFill>
        <p:spPr>
          <a:xfrm>
            <a:off x="142875" y="285750"/>
            <a:ext cx="2593975" cy="571500"/>
          </a:xfrm>
          <a:prstGeom prst="rect">
            <a:avLst/>
          </a:prstGeom>
          <a:noFill/>
          <a:ln>
            <a:noFill/>
          </a:ln>
        </p:spPr>
      </p:pic>
      <p:pic>
        <p:nvPicPr>
          <p:cNvPr id="97" name="Google Shape;97;p2"/>
          <p:cNvPicPr preferRelativeResize="0"/>
          <p:nvPr/>
        </p:nvPicPr>
        <p:blipFill rotWithShape="1">
          <a:blip r:embed="rId4">
            <a:alphaModFix/>
          </a:blip>
          <a:srcRect b="0" l="0" r="0" t="0"/>
          <a:stretch/>
        </p:blipFill>
        <p:spPr>
          <a:xfrm>
            <a:off x="2928937" y="285750"/>
            <a:ext cx="1158875" cy="652462"/>
          </a:xfrm>
          <a:prstGeom prst="rect">
            <a:avLst/>
          </a:prstGeom>
          <a:noFill/>
          <a:ln>
            <a:noFill/>
          </a:ln>
        </p:spPr>
      </p:pic>
      <p:sp>
        <p:nvSpPr>
          <p:cNvPr id="98" name="Google Shape;98;p2"/>
          <p:cNvSpPr txBox="1"/>
          <p:nvPr/>
        </p:nvSpPr>
        <p:spPr>
          <a:xfrm>
            <a:off x="298450" y="4506912"/>
            <a:ext cx="4143375" cy="307975"/>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400"/>
              <a:buFont typeface="Arial"/>
              <a:buNone/>
            </a:pPr>
            <a:r>
              <a:rPr b="1" i="0" lang="en-US" sz="1400" u="none">
                <a:solidFill>
                  <a:schemeClr val="lt1"/>
                </a:solidFill>
                <a:latin typeface="Arial"/>
                <a:ea typeface="Arial"/>
                <a:cs typeface="Arial"/>
                <a:sym typeface="Arial"/>
              </a:rPr>
              <a:t>2020-1-SK01-KA226-SCH-094350  font ARIEL</a:t>
            </a:r>
            <a:endParaRPr/>
          </a:p>
        </p:txBody>
      </p:sp>
      <p:sp>
        <p:nvSpPr>
          <p:cNvPr id="99" name="Google Shape;99;p2"/>
          <p:cNvSpPr txBox="1"/>
          <p:nvPr/>
        </p:nvSpPr>
        <p:spPr>
          <a:xfrm>
            <a:off x="468312" y="1492250"/>
            <a:ext cx="7920037" cy="2168525"/>
          </a:xfrm>
          <a:prstGeom prst="rect">
            <a:avLst/>
          </a:prstGeom>
          <a:noFill/>
          <a:ln>
            <a:noFill/>
          </a:ln>
        </p:spPr>
        <p:txBody>
          <a:bodyPr anchorCtr="0" anchor="t" bIns="45700" lIns="91425" spcFirstLastPara="1" rIns="91425" wrap="square" tIns="45700">
            <a:spAutoFit/>
          </a:bodyPr>
          <a:lstStyle/>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Subject: </a:t>
            </a:r>
            <a:r>
              <a:rPr b="0" i="0" lang="en-US" sz="1800" u="none">
                <a:solidFill>
                  <a:schemeClr val="lt1"/>
                </a:solidFill>
                <a:latin typeface="Nixie One"/>
                <a:ea typeface="Nixie One"/>
                <a:cs typeface="Nixie One"/>
                <a:sym typeface="Nixie One"/>
              </a:rPr>
              <a:t>English language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Specification: </a:t>
            </a:r>
            <a:r>
              <a:rPr b="0" i="0" lang="en-US" sz="1800" u="none">
                <a:solidFill>
                  <a:schemeClr val="lt1"/>
                </a:solidFill>
                <a:latin typeface="Nixie One"/>
                <a:ea typeface="Nixie One"/>
                <a:cs typeface="Nixie One"/>
                <a:sym typeface="Nixie One"/>
              </a:rPr>
              <a:t>ESL</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Level: </a:t>
            </a:r>
            <a:r>
              <a:rPr b="0" i="0" lang="en-US" sz="1800" u="none">
                <a:solidFill>
                  <a:schemeClr val="lt1"/>
                </a:solidFill>
                <a:latin typeface="Nixie One"/>
                <a:ea typeface="Nixie One"/>
                <a:cs typeface="Nixie One"/>
                <a:sym typeface="Nixie One"/>
              </a:rPr>
              <a:t>intermediate</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Age of students: </a:t>
            </a:r>
            <a:r>
              <a:rPr b="0" i="0" lang="en-US" sz="1800" u="none">
                <a:solidFill>
                  <a:schemeClr val="lt1"/>
                </a:solidFill>
                <a:latin typeface="Nixie One"/>
                <a:ea typeface="Nixie One"/>
                <a:cs typeface="Nixie One"/>
                <a:sym typeface="Nixie One"/>
              </a:rPr>
              <a:t>15-16</a:t>
            </a:r>
            <a:endParaRPr/>
          </a:p>
          <a:p>
            <a:pPr indent="0" lvl="0" marL="0" marR="0" rtl="0" algn="l">
              <a:lnSpc>
                <a:spcPct val="150000"/>
              </a:lnSpc>
              <a:spcBef>
                <a:spcPts val="0"/>
              </a:spcBef>
              <a:spcAft>
                <a:spcPts val="0"/>
              </a:spcAft>
              <a:buClr>
                <a:schemeClr val="lt1"/>
              </a:buClr>
              <a:buSzPts val="1800"/>
              <a:buFont typeface="Nixie One"/>
              <a:buNone/>
            </a:pPr>
            <a:r>
              <a:rPr b="1" i="0" lang="en-US" sz="1800" u="none">
                <a:solidFill>
                  <a:schemeClr val="lt1"/>
                </a:solidFill>
                <a:latin typeface="Nixie One"/>
                <a:ea typeface="Nixie One"/>
                <a:cs typeface="Nixie One"/>
                <a:sym typeface="Nixie One"/>
              </a:rPr>
              <a:t>Lesson length: </a:t>
            </a:r>
            <a:r>
              <a:rPr b="0" i="0" lang="en-US" sz="1800" u="none">
                <a:solidFill>
                  <a:schemeClr val="lt1"/>
                </a:solidFill>
                <a:latin typeface="Nixie One"/>
                <a:ea typeface="Nixie One"/>
                <a:cs typeface="Nixie One"/>
                <a:sym typeface="Nixie One"/>
              </a:rPr>
              <a:t>45 minutes</a:t>
            </a:r>
            <a:endParaRP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9" name="Shape 429"/>
        <p:cNvGrpSpPr/>
        <p:nvPr/>
      </p:nvGrpSpPr>
      <p:grpSpPr>
        <a:xfrm>
          <a:off x="0" y="0"/>
          <a:ext cx="0" cy="0"/>
          <a:chOff x="0" y="0"/>
          <a:chExt cx="0" cy="0"/>
        </a:xfrm>
      </p:grpSpPr>
      <p:sp>
        <p:nvSpPr>
          <p:cNvPr id="430" name="Google Shape;430;p20"/>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(question)</a:t>
            </a:r>
            <a:endParaRPr/>
          </a:p>
        </p:txBody>
      </p:sp>
      <p:grpSp>
        <p:nvGrpSpPr>
          <p:cNvPr id="431" name="Google Shape;431;p20"/>
          <p:cNvGrpSpPr/>
          <p:nvPr/>
        </p:nvGrpSpPr>
        <p:grpSpPr>
          <a:xfrm>
            <a:off x="323850" y="758825"/>
            <a:ext cx="366712" cy="366712"/>
            <a:chOff x="1923675" y="1633650"/>
            <a:chExt cx="436000" cy="435975"/>
          </a:xfrm>
        </p:grpSpPr>
        <p:sp>
          <p:nvSpPr>
            <p:cNvPr id="432" name="Google Shape;432;p20"/>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3" name="Google Shape;433;p20"/>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4" name="Google Shape;434;p20"/>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5" name="Google Shape;435;p20"/>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6" name="Google Shape;436;p20"/>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37" name="Google Shape;437;p20"/>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438" name="Google Shape;438;p2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39" name="Google Shape;439;p20"/>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40" name="Google Shape;440;p20"/>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441" name="Google Shape;441;p20"/>
          <p:cNvSpPr/>
          <p:nvPr/>
        </p:nvSpPr>
        <p:spPr>
          <a:xfrm>
            <a:off x="3470275" y="1868487"/>
            <a:ext cx="2541587" cy="19653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442" name="Google Shape;442;p20"/>
          <p:cNvSpPr/>
          <p:nvPr/>
        </p:nvSpPr>
        <p:spPr>
          <a:xfrm>
            <a:off x="6475412" y="1870075"/>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 -ing </a:t>
            </a:r>
            <a:endParaRPr/>
          </a:p>
        </p:txBody>
      </p:sp>
      <p:sp>
        <p:nvSpPr>
          <p:cNvPr id="443" name="Google Shape;443;p20"/>
          <p:cNvSpPr/>
          <p:nvPr/>
        </p:nvSpPr>
        <p:spPr>
          <a:xfrm>
            <a:off x="436562" y="1868487"/>
            <a:ext cx="2582862" cy="19653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Was/were</a:t>
            </a:r>
            <a:endParaRPr/>
          </a:p>
        </p:txBody>
      </p:sp>
      <p:sp>
        <p:nvSpPr>
          <p:cNvPr id="444" name="Google Shape;444;p20"/>
          <p:cNvSpPr txBox="1"/>
          <p:nvPr/>
        </p:nvSpPr>
        <p:spPr>
          <a:xfrm>
            <a:off x="1897062" y="3970337"/>
            <a:ext cx="5688012" cy="86995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1800"/>
              <a:buFont typeface="Nixie One"/>
              <a:buNone/>
            </a:pPr>
            <a:r>
              <a:rPr b="1" i="0" lang="en-US" sz="1800" u="none">
                <a:solidFill>
                  <a:schemeClr val="dk1"/>
                </a:solidFill>
                <a:latin typeface="Nixie One"/>
                <a:ea typeface="Nixie One"/>
                <a:cs typeface="Nixie One"/>
                <a:sym typeface="Nixie One"/>
              </a:rPr>
              <a:t>Was</a:t>
            </a:r>
            <a:r>
              <a:rPr b="0" i="0" lang="en-US" sz="1800" u="none">
                <a:solidFill>
                  <a:schemeClr val="dk1"/>
                </a:solidFill>
                <a:latin typeface="Nixie One"/>
                <a:ea typeface="Nixie One"/>
                <a:cs typeface="Nixie One"/>
                <a:sym typeface="Nixie One"/>
              </a:rPr>
              <a:t> she </a:t>
            </a:r>
            <a:r>
              <a:rPr b="1" i="0" lang="en-US" sz="1800" u="none">
                <a:solidFill>
                  <a:schemeClr val="dk1"/>
                </a:solidFill>
                <a:latin typeface="Nixie One"/>
                <a:ea typeface="Nixie One"/>
                <a:cs typeface="Nixie One"/>
                <a:sym typeface="Nixie One"/>
              </a:rPr>
              <a:t>sleepwalking</a:t>
            </a:r>
            <a:r>
              <a:rPr b="0" i="0" lang="en-US" sz="1800" u="none">
                <a:solidFill>
                  <a:schemeClr val="dk1"/>
                </a:solidFill>
                <a:latin typeface="Nixie One"/>
                <a:ea typeface="Nixie One"/>
                <a:cs typeface="Nixie One"/>
                <a:sym typeface="Nixie One"/>
              </a:rPr>
              <a:t> last night? </a:t>
            </a:r>
            <a:endParaRPr/>
          </a:p>
          <a:p>
            <a:pPr indent="0" lvl="0" marL="0" marR="0" rtl="0" algn="ctr">
              <a:lnSpc>
                <a:spcPct val="150000"/>
              </a:lnSpc>
              <a:spcBef>
                <a:spcPts val="0"/>
              </a:spcBef>
              <a:spcAft>
                <a:spcPts val="0"/>
              </a:spcAft>
              <a:buClr>
                <a:schemeClr val="dk1"/>
              </a:buClr>
              <a:buSzPts val="1800"/>
              <a:buFont typeface="Nixie One"/>
              <a:buNone/>
            </a:pPr>
            <a:r>
              <a:rPr b="1" i="0" lang="en-US" sz="1800" u="none">
                <a:solidFill>
                  <a:schemeClr val="dk1"/>
                </a:solidFill>
                <a:latin typeface="Nixie One"/>
                <a:ea typeface="Nixie One"/>
                <a:cs typeface="Nixie One"/>
                <a:sym typeface="Nixie One"/>
              </a:rPr>
              <a:t>Were</a:t>
            </a:r>
            <a:r>
              <a:rPr b="0" i="0" lang="en-US" sz="1800" u="none">
                <a:solidFill>
                  <a:schemeClr val="dk1"/>
                </a:solidFill>
                <a:latin typeface="Nixie One"/>
                <a:ea typeface="Nixie One"/>
                <a:cs typeface="Nixie One"/>
                <a:sym typeface="Nixie One"/>
              </a:rPr>
              <a:t> they </a:t>
            </a:r>
            <a:r>
              <a:rPr b="1" i="0" lang="en-US" sz="1800" u="none">
                <a:solidFill>
                  <a:schemeClr val="dk1"/>
                </a:solidFill>
                <a:latin typeface="Nixie One"/>
                <a:ea typeface="Nixie One"/>
                <a:cs typeface="Nixie One"/>
                <a:sym typeface="Nixie One"/>
              </a:rPr>
              <a:t>playing</a:t>
            </a:r>
            <a:r>
              <a:rPr b="0" i="0" lang="en-US" sz="1800" u="none">
                <a:solidFill>
                  <a:schemeClr val="dk1"/>
                </a:solidFill>
                <a:latin typeface="Nixie One"/>
                <a:ea typeface="Nixie One"/>
                <a:cs typeface="Nixie One"/>
                <a:sym typeface="Nixie One"/>
              </a:rPr>
              <a:t> football? </a:t>
            </a:r>
            <a:endParaRPr/>
          </a:p>
        </p:txBody>
      </p:sp>
      <p:sp>
        <p:nvSpPr>
          <p:cNvPr id="445" name="Google Shape;445;p20"/>
          <p:cNvSpPr txBox="1"/>
          <p:nvPr/>
        </p:nvSpPr>
        <p:spPr>
          <a:xfrm>
            <a:off x="3084512" y="2667000"/>
            <a:ext cx="3095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446" name="Google Shape;446;p20"/>
          <p:cNvSpPr txBox="1"/>
          <p:nvPr/>
        </p:nvSpPr>
        <p:spPr>
          <a:xfrm>
            <a:off x="6076950" y="2667000"/>
            <a:ext cx="3349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0" name="Shape 450"/>
        <p:cNvGrpSpPr/>
        <p:nvPr/>
      </p:nvGrpSpPr>
      <p:grpSpPr>
        <a:xfrm>
          <a:off x="0" y="0"/>
          <a:ext cx="0" cy="0"/>
          <a:chOff x="0" y="0"/>
          <a:chExt cx="0" cy="0"/>
        </a:xfrm>
      </p:grpSpPr>
      <p:sp>
        <p:nvSpPr>
          <p:cNvPr id="451" name="Google Shape;451;p21"/>
          <p:cNvSpPr txBox="1"/>
          <p:nvPr>
            <p:ph type="ctrTitle"/>
          </p:nvPr>
        </p:nvSpPr>
        <p:spPr>
          <a:xfrm>
            <a:off x="3932237" y="2932112"/>
            <a:ext cx="5211762"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Past Perfect</a:t>
            </a:r>
            <a:endParaRPr/>
          </a:p>
        </p:txBody>
      </p:sp>
      <p:sp>
        <p:nvSpPr>
          <p:cNvPr id="452" name="Google Shape;452;p21"/>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3</a:t>
            </a:r>
            <a:endParaRPr/>
          </a:p>
        </p:txBody>
      </p:sp>
      <p:sp>
        <p:nvSpPr>
          <p:cNvPr id="453" name="Google Shape;453;p2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54" name="Google Shape;454;p21"/>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55" name="Google Shape;455;p21"/>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59" name="Shape 459"/>
        <p:cNvGrpSpPr/>
        <p:nvPr/>
      </p:nvGrpSpPr>
      <p:grpSpPr>
        <a:xfrm>
          <a:off x="0" y="0"/>
          <a:ext cx="0" cy="0"/>
          <a:chOff x="0" y="0"/>
          <a:chExt cx="0" cy="0"/>
        </a:xfrm>
      </p:grpSpPr>
      <p:sp>
        <p:nvSpPr>
          <p:cNvPr id="460" name="Google Shape;460;p2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61" name="Google Shape;461;p22"/>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62" name="Google Shape;462;p22"/>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463" name="Google Shape;463;p22"/>
          <p:cNvSpPr txBox="1"/>
          <p:nvPr/>
        </p:nvSpPr>
        <p:spPr>
          <a:xfrm>
            <a:off x="684212" y="1131887"/>
            <a:ext cx="7632700" cy="2862262"/>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lt1"/>
              </a:buClr>
              <a:buSzPts val="2400"/>
              <a:buFont typeface="Nixie One"/>
              <a:buNone/>
            </a:pPr>
            <a:r>
              <a:rPr b="1" i="1" lang="en-US" sz="2400" u="sng">
                <a:solidFill>
                  <a:schemeClr val="lt1"/>
                </a:solidFill>
                <a:latin typeface="Nixie One"/>
                <a:ea typeface="Nixie One"/>
                <a:cs typeface="Nixie One"/>
                <a:sym typeface="Nixie One"/>
              </a:rPr>
              <a:t>The past perfect is used in the same way as the present perfect, but it refers to a time in the past, not the present. It is used to link an action in the past with another past action that took place later. </a:t>
            </a:r>
            <a:endParaRPr/>
          </a:p>
        </p:txBody>
      </p:sp>
    </p:spTree>
  </p:cSld>
  <p:clrMapOvr>
    <a:masterClrMapping/>
  </p:clrMapOvr>
  <p:transition spd="slow">
    <p:fade/>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7" name="Shape 467"/>
        <p:cNvGrpSpPr/>
        <p:nvPr/>
      </p:nvGrpSpPr>
      <p:grpSpPr>
        <a:xfrm>
          <a:off x="0" y="0"/>
          <a:ext cx="0" cy="0"/>
          <a:chOff x="0" y="0"/>
          <a:chExt cx="0" cy="0"/>
        </a:xfrm>
      </p:grpSpPr>
      <p:sp>
        <p:nvSpPr>
          <p:cNvPr id="468" name="Google Shape;468;p2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69" name="Google Shape;469;p2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70" name="Google Shape;470;p23"/>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471" name="Google Shape;471;p23"/>
          <p:cNvSpPr txBox="1"/>
          <p:nvPr/>
        </p:nvSpPr>
        <p:spPr>
          <a:xfrm>
            <a:off x="500062" y="1419225"/>
            <a:ext cx="8104187" cy="2376487"/>
          </a:xfrm>
          <a:prstGeom prst="rect">
            <a:avLst/>
          </a:prstGeom>
          <a:solidFill>
            <a:schemeClr val="lt1"/>
          </a:solidFill>
          <a:ln cap="flat" cmpd="sng" w="25400">
            <a:solidFill>
              <a:srgbClr val="092F3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pic>
        <p:nvPicPr>
          <p:cNvPr descr="Diagram of the Past Perfect Simple - English Grammar Exercises" id="472" name="Google Shape;472;p23"/>
          <p:cNvPicPr preferRelativeResize="0"/>
          <p:nvPr/>
        </p:nvPicPr>
        <p:blipFill rotWithShape="1">
          <a:blip r:embed="rId4">
            <a:alphaModFix/>
          </a:blip>
          <a:srcRect b="0" l="0" r="0" t="0"/>
          <a:stretch/>
        </p:blipFill>
        <p:spPr>
          <a:xfrm>
            <a:off x="1979612" y="1347787"/>
            <a:ext cx="4895850" cy="2447925"/>
          </a:xfrm>
          <a:prstGeom prst="rect">
            <a:avLst/>
          </a:prstGeom>
          <a:noFill/>
          <a:ln>
            <a:noFill/>
          </a:ln>
        </p:spPr>
      </p:pic>
    </p:spTree>
  </p:cSld>
  <p:clrMapOvr>
    <a:masterClrMapping/>
  </p:clrMapOvr>
  <p:transition spd="slow">
    <p:fade/>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76" name="Shape 476"/>
        <p:cNvGrpSpPr/>
        <p:nvPr/>
      </p:nvGrpSpPr>
      <p:grpSpPr>
        <a:xfrm>
          <a:off x="0" y="0"/>
          <a:ext cx="0" cy="0"/>
          <a:chOff x="0" y="0"/>
          <a:chExt cx="0" cy="0"/>
        </a:xfrm>
      </p:grpSpPr>
      <p:sp>
        <p:nvSpPr>
          <p:cNvPr id="477" name="Google Shape;477;p24"/>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478" name="Google Shape;478;p24"/>
          <p:cNvGrpSpPr/>
          <p:nvPr/>
        </p:nvGrpSpPr>
        <p:grpSpPr>
          <a:xfrm>
            <a:off x="323850" y="758825"/>
            <a:ext cx="366712" cy="366712"/>
            <a:chOff x="1923675" y="1633650"/>
            <a:chExt cx="436000" cy="435975"/>
          </a:xfrm>
        </p:grpSpPr>
        <p:sp>
          <p:nvSpPr>
            <p:cNvPr id="479" name="Google Shape;479;p24"/>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80" name="Google Shape;480;p24"/>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81" name="Google Shape;481;p24"/>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82" name="Google Shape;482;p24"/>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83" name="Google Shape;483;p24"/>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84" name="Google Shape;484;p24"/>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485" name="Google Shape;485;p2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486" name="Google Shape;486;p24"/>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487" name="Google Shape;487;p24"/>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488" name="Google Shape;488;p24"/>
          <p:cNvSpPr txBox="1"/>
          <p:nvPr/>
        </p:nvSpPr>
        <p:spPr>
          <a:xfrm>
            <a:off x="1042987" y="1779587"/>
            <a:ext cx="7931150" cy="2554287"/>
          </a:xfrm>
          <a:prstGeom prst="rect">
            <a:avLst/>
          </a:prstGeom>
          <a:noFill/>
          <a:ln>
            <a:noFill/>
          </a:ln>
        </p:spPr>
        <p:txBody>
          <a:bodyPr anchorCtr="0" anchor="ctr" bIns="45700" lIns="91425" spcFirstLastPara="1" rIns="91425" wrap="square" tIns="45700">
            <a:spAutoFit/>
          </a:bodyPr>
          <a:lstStyle/>
          <a:p>
            <a:pPr indent="-228600" lvl="0" marL="228600" marR="0" rtl="0" algn="l">
              <a:lnSpc>
                <a:spcPct val="100000"/>
              </a:lnSpc>
              <a:spcBef>
                <a:spcPts val="0"/>
              </a:spcBef>
              <a:spcAft>
                <a:spcPts val="0"/>
              </a:spcAft>
              <a:buClr>
                <a:schemeClr val="dk1"/>
              </a:buClr>
              <a:buSzPts val="2000"/>
              <a:buFont typeface="Nixie One"/>
              <a:buAutoNum type="arabicPeriod"/>
            </a:pPr>
            <a:r>
              <a:rPr b="0" i="0" lang="en-US" sz="2000" u="none">
                <a:solidFill>
                  <a:schemeClr val="dk1"/>
                </a:solidFill>
                <a:latin typeface="Nixie One"/>
                <a:ea typeface="Nixie One"/>
                <a:cs typeface="Nixie One"/>
                <a:sym typeface="Nixie One"/>
              </a:rPr>
              <a:t>We use the past perfect simple (</a:t>
            </a:r>
            <a:r>
              <a:rPr b="0" i="1" lang="en-US" sz="2000" u="none">
                <a:solidFill>
                  <a:schemeClr val="dk1"/>
                </a:solidFill>
                <a:latin typeface="Nixie One"/>
                <a:ea typeface="Nixie One"/>
                <a:cs typeface="Nixie One"/>
                <a:sym typeface="Nixie One"/>
              </a:rPr>
              <a:t>had </a:t>
            </a:r>
            <a:r>
              <a:rPr b="0" i="0" lang="en-US" sz="2000" u="none">
                <a:solidFill>
                  <a:schemeClr val="dk1"/>
                </a:solidFill>
                <a:latin typeface="Nixie One"/>
                <a:ea typeface="Nixie One"/>
                <a:cs typeface="Nixie One"/>
                <a:sym typeface="Nixie One"/>
              </a:rPr>
              <a:t>+ past participle) </a:t>
            </a:r>
            <a:r>
              <a:rPr b="1" i="1" lang="en-US" sz="2000" u="none">
                <a:solidFill>
                  <a:schemeClr val="dk1"/>
                </a:solidFill>
                <a:latin typeface="Nixie One"/>
                <a:ea typeface="Nixie One"/>
                <a:cs typeface="Nixie One"/>
                <a:sym typeface="Nixie One"/>
              </a:rPr>
              <a:t>to talk about time up to a certain point in the past.</a:t>
            </a:r>
            <a:endParaRPr/>
          </a:p>
          <a:p>
            <a:pPr indent="-228600" lvl="0" marL="228600" marR="0" rtl="0" algn="l">
              <a:lnSpc>
                <a:spcPct val="100000"/>
              </a:lnSpc>
              <a:spcBef>
                <a:spcPts val="0"/>
              </a:spcBef>
              <a:spcAft>
                <a:spcPts val="0"/>
              </a:spcAft>
              <a:buClr>
                <a:srgbClr val="000000"/>
              </a:buClr>
              <a:buSzPts val="2000"/>
              <a:buFont typeface="Arial"/>
              <a:buNone/>
            </a:pPr>
            <a:r>
              <a:t/>
            </a:r>
            <a:endParaRPr b="0" i="0" sz="2000" u="none">
              <a:solidFill>
                <a:schemeClr val="dk1"/>
              </a:solidFill>
              <a:latin typeface="Nixie One"/>
              <a:ea typeface="Nixie One"/>
              <a:cs typeface="Nixie One"/>
              <a:sym typeface="Nixie One"/>
            </a:endParaRPr>
          </a:p>
          <a:p>
            <a:pPr indent="-342900" lvl="1" marL="800100" marR="0" rtl="0" algn="l">
              <a:lnSpc>
                <a:spcPct val="10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She'd published her first poem by the time she was eight. </a:t>
            </a:r>
            <a:endParaRPr/>
          </a:p>
          <a:p>
            <a:pPr indent="-342900" lvl="1" marL="800100" marR="0" rtl="0" algn="l">
              <a:lnSpc>
                <a:spcPct val="10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We'd finished all the water before we were halfway up the mountain.</a:t>
            </a:r>
            <a:endParaRPr/>
          </a:p>
          <a:p>
            <a:pPr indent="-342900" lvl="1" marL="800100" marR="0" rtl="0" algn="l">
              <a:lnSpc>
                <a:spcPct val="10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Had the parcel arrived when you called yesterday?</a:t>
            </a:r>
            <a:endParaRPr/>
          </a:p>
        </p:txBody>
      </p:sp>
    </p:spTree>
  </p:cSld>
  <p:clrMapOvr>
    <a:masterClrMapping/>
  </p:clrMapOvr>
  <p:transition spd="slow">
    <p:fade/>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2" name="Shape 492"/>
        <p:cNvGrpSpPr/>
        <p:nvPr/>
      </p:nvGrpSpPr>
      <p:grpSpPr>
        <a:xfrm>
          <a:off x="0" y="0"/>
          <a:ext cx="0" cy="0"/>
          <a:chOff x="0" y="0"/>
          <a:chExt cx="0" cy="0"/>
        </a:xfrm>
      </p:grpSpPr>
      <p:sp>
        <p:nvSpPr>
          <p:cNvPr id="493" name="Google Shape;493;p2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494" name="Google Shape;494;p25"/>
          <p:cNvGrpSpPr/>
          <p:nvPr/>
        </p:nvGrpSpPr>
        <p:grpSpPr>
          <a:xfrm>
            <a:off x="323850" y="758825"/>
            <a:ext cx="366712" cy="366712"/>
            <a:chOff x="1923675" y="1633650"/>
            <a:chExt cx="436000" cy="435975"/>
          </a:xfrm>
        </p:grpSpPr>
        <p:sp>
          <p:nvSpPr>
            <p:cNvPr id="495" name="Google Shape;495;p2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96" name="Google Shape;496;p2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97" name="Google Shape;497;p2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98" name="Google Shape;498;p2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499" name="Google Shape;499;p2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00" name="Google Shape;500;p2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501" name="Google Shape;501;p2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502" name="Google Shape;502;p2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503" name="Google Shape;503;p2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504" name="Google Shape;504;p25"/>
          <p:cNvSpPr txBox="1"/>
          <p:nvPr/>
        </p:nvSpPr>
        <p:spPr>
          <a:xfrm>
            <a:off x="1042987" y="1763712"/>
            <a:ext cx="8345487" cy="1616075"/>
          </a:xfrm>
          <a:prstGeom prst="rect">
            <a:avLst/>
          </a:prstGeom>
          <a:noFill/>
          <a:ln>
            <a:noFill/>
          </a:ln>
        </p:spPr>
        <p:txBody>
          <a:bodyPr anchorCtr="0" anchor="ctr" bIns="45700" lIns="91425" spcFirstLastPara="1" rIns="91425" wrap="square" tIns="45700">
            <a:spAutoFit/>
          </a:bodyPr>
          <a:lstStyle/>
          <a:p>
            <a:pPr indent="-228600" lvl="0" marL="228600" marR="0" rtl="0" algn="l">
              <a:lnSpc>
                <a:spcPct val="150000"/>
              </a:lnSpc>
              <a:spcBef>
                <a:spcPts val="0"/>
              </a:spcBef>
              <a:spcAft>
                <a:spcPts val="0"/>
              </a:spcAft>
              <a:buClr>
                <a:schemeClr val="dk1"/>
              </a:buClr>
              <a:buSzPts val="1800"/>
              <a:buFont typeface="Nixie One"/>
              <a:buAutoNum type="arabicPeriod" startAt="2"/>
            </a:pPr>
            <a:r>
              <a:rPr b="0" i="0" lang="en-US" sz="1800" u="none">
                <a:solidFill>
                  <a:schemeClr val="dk1"/>
                </a:solidFill>
                <a:latin typeface="Nixie One"/>
                <a:ea typeface="Nixie One"/>
                <a:cs typeface="Nixie One"/>
                <a:sym typeface="Nixie One"/>
              </a:rPr>
              <a:t>We can use the past perfect </a:t>
            </a:r>
            <a:r>
              <a:rPr b="1" i="1" lang="en-US" sz="1800" u="none">
                <a:solidFill>
                  <a:schemeClr val="dk1"/>
                </a:solidFill>
                <a:latin typeface="Nixie One"/>
                <a:ea typeface="Nixie One"/>
                <a:cs typeface="Nixie One"/>
                <a:sym typeface="Nixie One"/>
              </a:rPr>
              <a:t>to show the order of two past events</a:t>
            </a:r>
            <a:r>
              <a:rPr b="0" i="0" lang="en-US" sz="1800" u="none">
                <a:solidFill>
                  <a:schemeClr val="dk1"/>
                </a:solidFill>
                <a:latin typeface="Nixie One"/>
                <a:ea typeface="Nixie One"/>
                <a:cs typeface="Nixie One"/>
                <a:sym typeface="Nixie One"/>
              </a:rPr>
              <a:t>. The past perfect shows the earlier action and the past simple shows the later action.</a:t>
            </a:r>
            <a:endParaRPr/>
          </a:p>
          <a:p>
            <a:pPr indent="-285750" lvl="1" marL="742950" marR="0" rtl="0" algn="l">
              <a:lnSpc>
                <a:spcPct val="100000"/>
              </a:lnSpc>
              <a:spcBef>
                <a:spcPts val="0"/>
              </a:spcBef>
              <a:spcAft>
                <a:spcPts val="0"/>
              </a:spcAft>
              <a:buClr>
                <a:schemeClr val="dk1"/>
              </a:buClr>
              <a:buSzPts val="1800"/>
              <a:buFont typeface="Arial"/>
              <a:buChar char="•"/>
            </a:pPr>
            <a:r>
              <a:rPr b="0" i="1" lang="en-US" sz="1800" u="none" cap="none" strike="noStrike">
                <a:solidFill>
                  <a:schemeClr val="dk1"/>
                </a:solidFill>
                <a:latin typeface="Nixie One"/>
                <a:ea typeface="Nixie One"/>
                <a:cs typeface="Nixie One"/>
                <a:sym typeface="Nixie One"/>
              </a:rPr>
              <a:t>When the police arrived, </a:t>
            </a:r>
            <a:r>
              <a:rPr b="1" i="1" lang="en-US" sz="1800" u="none" cap="none" strike="noStrike">
                <a:solidFill>
                  <a:schemeClr val="dk1"/>
                </a:solidFill>
                <a:latin typeface="Nixie One"/>
                <a:ea typeface="Nixie One"/>
                <a:cs typeface="Nixie One"/>
                <a:sym typeface="Nixie One"/>
              </a:rPr>
              <a:t>the thief had escaped</a:t>
            </a:r>
            <a:r>
              <a:rPr b="0" i="1" lang="en-US" sz="1800" u="none" cap="none" strike="noStrike">
                <a:solidFill>
                  <a:schemeClr val="dk1"/>
                </a:solidFill>
                <a:latin typeface="Nixie One"/>
                <a:ea typeface="Nixie One"/>
                <a:cs typeface="Nixie One"/>
                <a:sym typeface="Nixie One"/>
              </a:rPr>
              <a:t>.</a:t>
            </a:r>
            <a:endParaRPr/>
          </a:p>
        </p:txBody>
      </p:sp>
      <p:sp>
        <p:nvSpPr>
          <p:cNvPr id="505" name="Google Shape;505;p25"/>
          <p:cNvSpPr txBox="1"/>
          <p:nvPr/>
        </p:nvSpPr>
        <p:spPr>
          <a:xfrm>
            <a:off x="366712" y="3573462"/>
            <a:ext cx="8716962" cy="120015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It doesn't matter in which order we say the two events. The following sentence has the same meaning.</a:t>
            </a:r>
            <a:endParaRPr/>
          </a:p>
          <a:p>
            <a:pPr indent="0" lvl="0" marL="0" marR="0" rtl="0" algn="ctr">
              <a:lnSpc>
                <a:spcPct val="100000"/>
              </a:lnSpc>
              <a:spcBef>
                <a:spcPts val="0"/>
              </a:spcBef>
              <a:spcAft>
                <a:spcPts val="0"/>
              </a:spcAft>
              <a:buClr>
                <a:schemeClr val="dk1"/>
              </a:buClr>
              <a:buSzPts val="1800"/>
              <a:buFont typeface="Nixie One"/>
              <a:buNone/>
            </a:pPr>
            <a:r>
              <a:rPr b="0" i="0" lang="en-US" sz="1800" u="none">
                <a:solidFill>
                  <a:schemeClr val="dk1"/>
                </a:solidFill>
                <a:latin typeface="Nixie One"/>
                <a:ea typeface="Nixie One"/>
                <a:cs typeface="Nixie One"/>
                <a:sym typeface="Nixie One"/>
              </a:rPr>
              <a:t>If there's only a single event, we don't use the past perfect, even if it happened a long time ago.</a:t>
            </a:r>
            <a:endParaRPr/>
          </a:p>
        </p:txBody>
      </p:sp>
    </p:spTree>
  </p:cSld>
  <p:clrMapOvr>
    <a:masterClrMapping/>
  </p:clrMapOvr>
  <p:transition spd="slow">
    <p:fade/>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2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grpSp>
        <p:nvGrpSpPr>
          <p:cNvPr id="511" name="Google Shape;511;p26"/>
          <p:cNvGrpSpPr/>
          <p:nvPr/>
        </p:nvGrpSpPr>
        <p:grpSpPr>
          <a:xfrm>
            <a:off x="323850" y="758825"/>
            <a:ext cx="366712" cy="366712"/>
            <a:chOff x="1923675" y="1633650"/>
            <a:chExt cx="436000" cy="435975"/>
          </a:xfrm>
        </p:grpSpPr>
        <p:sp>
          <p:nvSpPr>
            <p:cNvPr id="512" name="Google Shape;512;p2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13" name="Google Shape;513;p2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14" name="Google Shape;514;p2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15" name="Google Shape;515;p2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16" name="Google Shape;516;p2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17" name="Google Shape;517;p2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518" name="Google Shape;518;p2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519" name="Google Shape;519;p2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520" name="Google Shape;520;p2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521" name="Google Shape;521;p26"/>
          <p:cNvSpPr txBox="1"/>
          <p:nvPr/>
        </p:nvSpPr>
        <p:spPr>
          <a:xfrm>
            <a:off x="1042987" y="1654175"/>
            <a:ext cx="8101012" cy="3076575"/>
          </a:xfrm>
          <a:prstGeom prst="rect">
            <a:avLst/>
          </a:prstGeom>
          <a:noFill/>
          <a:ln>
            <a:noFill/>
          </a:ln>
        </p:spPr>
        <p:txBody>
          <a:bodyPr anchorCtr="0" anchor="t" bIns="45700" lIns="91425" spcFirstLastPara="1" rIns="91425" wrap="square" tIns="45700">
            <a:spAutoFit/>
          </a:bodyPr>
          <a:lstStyle/>
          <a:p>
            <a:pPr indent="-457200" lvl="0" marL="457200" marR="0" rtl="0" algn="l">
              <a:lnSpc>
                <a:spcPct val="150000"/>
              </a:lnSpc>
              <a:spcBef>
                <a:spcPts val="0"/>
              </a:spcBef>
              <a:spcAft>
                <a:spcPts val="0"/>
              </a:spcAft>
              <a:buClr>
                <a:schemeClr val="dk1"/>
              </a:buClr>
              <a:buSzPts val="2000"/>
              <a:buFont typeface="Nixie One"/>
              <a:buAutoNum type="arabicPeriod" startAt="3"/>
            </a:pPr>
            <a:r>
              <a:rPr b="0" i="0" lang="en-US" sz="2000" u="none">
                <a:solidFill>
                  <a:schemeClr val="dk1"/>
                </a:solidFill>
                <a:latin typeface="Nixie One"/>
                <a:ea typeface="Nixie One"/>
                <a:cs typeface="Nixie One"/>
                <a:sym typeface="Nixie One"/>
              </a:rPr>
              <a:t>when we are</a:t>
            </a:r>
            <a:r>
              <a:rPr b="1" i="0" lang="en-US" sz="2000" u="none">
                <a:solidFill>
                  <a:schemeClr val="dk1"/>
                </a:solidFill>
                <a:latin typeface="Nixie One"/>
                <a:ea typeface="Nixie One"/>
                <a:cs typeface="Nixie One"/>
                <a:sym typeface="Nixie One"/>
              </a:rPr>
              <a:t> reporting our experience up to a point in the past</a:t>
            </a:r>
            <a:r>
              <a:rPr b="0" i="0" lang="en-US" sz="2000" u="none">
                <a:solidFill>
                  <a:schemeClr val="dk1"/>
                </a:solidFill>
                <a:latin typeface="Nixie One"/>
                <a:ea typeface="Nixie One"/>
                <a:cs typeface="Nixie One"/>
                <a:sym typeface="Nixie One"/>
              </a:rPr>
              <a:t>:</a:t>
            </a:r>
            <a:endParaRPr/>
          </a:p>
          <a:p>
            <a:pPr indent="-342900" lvl="1" marL="800100" marR="0" rtl="0" algn="l">
              <a:lnSpc>
                <a:spcPct val="15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My eighteenth birthday was the worst day I </a:t>
            </a:r>
            <a:r>
              <a:rPr b="1" i="1" lang="en-US" sz="2000" u="none" cap="none" strike="noStrike">
                <a:solidFill>
                  <a:schemeClr val="dk1"/>
                </a:solidFill>
                <a:latin typeface="Nixie One"/>
                <a:ea typeface="Nixie One"/>
                <a:cs typeface="Nixie One"/>
                <a:sym typeface="Nixie One"/>
              </a:rPr>
              <a:t>had </a:t>
            </a:r>
            <a:r>
              <a:rPr b="0" i="1" lang="en-US" sz="2000" u="none" cap="none" strike="noStrike">
                <a:solidFill>
                  <a:schemeClr val="dk1"/>
                </a:solidFill>
                <a:latin typeface="Nixie One"/>
                <a:ea typeface="Nixie One"/>
                <a:cs typeface="Nixie One"/>
                <a:sym typeface="Nixie One"/>
              </a:rPr>
              <a:t>ever </a:t>
            </a:r>
            <a:r>
              <a:rPr b="1" i="1" lang="en-US" sz="2000" u="none" cap="none" strike="noStrike">
                <a:solidFill>
                  <a:schemeClr val="dk1"/>
                </a:solidFill>
                <a:latin typeface="Nixie One"/>
                <a:ea typeface="Nixie One"/>
                <a:cs typeface="Nixie One"/>
                <a:sym typeface="Nixie One"/>
              </a:rPr>
              <a:t>had.</a:t>
            </a:r>
            <a:endParaRPr/>
          </a:p>
          <a:p>
            <a:pPr indent="-342900" lvl="1" marL="800100" marR="0" rtl="0" algn="l">
              <a:lnSpc>
                <a:spcPct val="150000"/>
              </a:lnSpc>
              <a:spcBef>
                <a:spcPts val="0"/>
              </a:spcBef>
              <a:spcAft>
                <a:spcPts val="0"/>
              </a:spcAft>
              <a:buClr>
                <a:schemeClr val="dk1"/>
              </a:buClr>
              <a:buSzPts val="2000"/>
              <a:buFont typeface="Arial"/>
              <a:buChar char="•"/>
            </a:pPr>
            <a:r>
              <a:rPr b="0" i="1" lang="en-US" sz="2000" u="none" cap="none" strike="noStrike">
                <a:solidFill>
                  <a:schemeClr val="dk1"/>
                </a:solidFill>
                <a:latin typeface="Nixie One"/>
                <a:ea typeface="Nixie One"/>
                <a:cs typeface="Nixie One"/>
                <a:sym typeface="Nixie One"/>
              </a:rPr>
              <a:t>I was pleased to meet George. I </a:t>
            </a:r>
            <a:r>
              <a:rPr b="1" i="1" lang="en-US" sz="2000" u="none" cap="none" strike="noStrike">
                <a:solidFill>
                  <a:schemeClr val="dk1"/>
                </a:solidFill>
                <a:latin typeface="Nixie One"/>
                <a:ea typeface="Nixie One"/>
                <a:cs typeface="Nixie One"/>
                <a:sym typeface="Nixie One"/>
              </a:rPr>
              <a:t>hadn’t met </a:t>
            </a:r>
            <a:r>
              <a:rPr b="0" i="1" lang="en-US" sz="2000" u="none" cap="none" strike="noStrike">
                <a:solidFill>
                  <a:schemeClr val="dk1"/>
                </a:solidFill>
                <a:latin typeface="Nixie One"/>
                <a:ea typeface="Nixie One"/>
                <a:cs typeface="Nixie One"/>
                <a:sym typeface="Nixie One"/>
              </a:rPr>
              <a:t>him before, even though I </a:t>
            </a:r>
            <a:r>
              <a:rPr b="1" i="1" lang="en-US" sz="2000" u="none" cap="none" strike="noStrike">
                <a:solidFill>
                  <a:schemeClr val="dk1"/>
                </a:solidFill>
                <a:latin typeface="Nixie One"/>
                <a:ea typeface="Nixie One"/>
                <a:cs typeface="Nixie One"/>
                <a:sym typeface="Nixie One"/>
              </a:rPr>
              <a:t>had met </a:t>
            </a:r>
            <a:r>
              <a:rPr b="0" i="1" lang="en-US" sz="2000" u="none" cap="none" strike="noStrike">
                <a:solidFill>
                  <a:schemeClr val="dk1"/>
                </a:solidFill>
                <a:latin typeface="Nixie One"/>
                <a:ea typeface="Nixie One"/>
                <a:cs typeface="Nixie One"/>
                <a:sym typeface="Nixie One"/>
              </a:rPr>
              <a:t>his wife several times.</a:t>
            </a:r>
            <a:endParaRPr b="0" i="0" sz="2000" u="none" cap="none" strike="noStrike">
              <a:solidFill>
                <a:schemeClr val="dk1"/>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0" i="0" sz="2000" u="none" cap="none" strike="noStrike">
              <a:solidFill>
                <a:schemeClr val="dk1"/>
              </a:solidFill>
              <a:latin typeface="Nixie One"/>
              <a:ea typeface="Nixie One"/>
              <a:cs typeface="Nixie One"/>
              <a:sym typeface="Nixie One"/>
            </a:endParaRPr>
          </a:p>
        </p:txBody>
      </p:sp>
    </p:spTree>
  </p:cSld>
  <p:clrMapOvr>
    <a:masterClrMapping/>
  </p:clrMapOvr>
  <p:transition spd="slow">
    <p:fade/>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25" name="Shape 525"/>
        <p:cNvGrpSpPr/>
        <p:nvPr/>
      </p:nvGrpSpPr>
      <p:grpSpPr>
        <a:xfrm>
          <a:off x="0" y="0"/>
          <a:ext cx="0" cy="0"/>
          <a:chOff x="0" y="0"/>
          <a:chExt cx="0" cy="0"/>
        </a:xfrm>
      </p:grpSpPr>
      <p:sp>
        <p:nvSpPr>
          <p:cNvPr id="526" name="Google Shape;526;p2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(affirmative)</a:t>
            </a:r>
            <a:endParaRPr/>
          </a:p>
        </p:txBody>
      </p:sp>
      <p:grpSp>
        <p:nvGrpSpPr>
          <p:cNvPr id="527" name="Google Shape;527;p27"/>
          <p:cNvGrpSpPr/>
          <p:nvPr/>
        </p:nvGrpSpPr>
        <p:grpSpPr>
          <a:xfrm>
            <a:off x="323850" y="758825"/>
            <a:ext cx="366712" cy="366712"/>
            <a:chOff x="1923675" y="1633650"/>
            <a:chExt cx="436000" cy="435975"/>
          </a:xfrm>
        </p:grpSpPr>
        <p:sp>
          <p:nvSpPr>
            <p:cNvPr id="528" name="Google Shape;528;p2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29" name="Google Shape;529;p2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0" name="Google Shape;530;p2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1" name="Google Shape;531;p2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2" name="Google Shape;532;p2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33" name="Google Shape;533;p2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534" name="Google Shape;534;p2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535" name="Google Shape;535;p2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536" name="Google Shape;536;p2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537" name="Google Shape;537;p27"/>
          <p:cNvSpPr/>
          <p:nvPr/>
        </p:nvSpPr>
        <p:spPr>
          <a:xfrm>
            <a:off x="446087" y="1887537"/>
            <a:ext cx="2541587" cy="1966912"/>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538" name="Google Shape;538;p27"/>
          <p:cNvSpPr/>
          <p:nvPr/>
        </p:nvSpPr>
        <p:spPr>
          <a:xfrm>
            <a:off x="6475412" y="1870075"/>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in past participle</a:t>
            </a:r>
            <a:endParaRPr/>
          </a:p>
        </p:txBody>
      </p:sp>
      <p:sp>
        <p:nvSpPr>
          <p:cNvPr id="539" name="Google Shape;539;p27"/>
          <p:cNvSpPr/>
          <p:nvPr/>
        </p:nvSpPr>
        <p:spPr>
          <a:xfrm>
            <a:off x="3430587" y="1808162"/>
            <a:ext cx="2582862" cy="1966912"/>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Had </a:t>
            </a:r>
            <a:endParaRPr/>
          </a:p>
        </p:txBody>
      </p:sp>
      <p:sp>
        <p:nvSpPr>
          <p:cNvPr id="540" name="Google Shape;540;p27"/>
          <p:cNvSpPr txBox="1"/>
          <p:nvPr/>
        </p:nvSpPr>
        <p:spPr>
          <a:xfrm>
            <a:off x="1897062" y="3970337"/>
            <a:ext cx="5688012" cy="95885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I </a:t>
            </a:r>
            <a:r>
              <a:rPr b="1" i="0" lang="en-US" sz="2000" u="none">
                <a:solidFill>
                  <a:schemeClr val="dk1"/>
                </a:solidFill>
                <a:latin typeface="Nixie One"/>
                <a:ea typeface="Nixie One"/>
                <a:cs typeface="Nixie One"/>
                <a:sym typeface="Nixie One"/>
              </a:rPr>
              <a:t>had finished </a:t>
            </a:r>
            <a:r>
              <a:rPr b="0" i="0" lang="en-US" sz="2000" u="none">
                <a:solidFill>
                  <a:schemeClr val="dk1"/>
                </a:solidFill>
                <a:latin typeface="Nixie One"/>
                <a:ea typeface="Nixie One"/>
                <a:cs typeface="Nixie One"/>
                <a:sym typeface="Nixie One"/>
              </a:rPr>
              <a:t>the work.</a:t>
            </a:r>
            <a:br>
              <a:rPr b="0" i="0" lang="en-US" sz="2000" u="none">
                <a:solidFill>
                  <a:schemeClr val="dk1"/>
                </a:solidFill>
                <a:latin typeface="Nixie One"/>
                <a:ea typeface="Nixie One"/>
                <a:cs typeface="Nixie One"/>
                <a:sym typeface="Nixie One"/>
              </a:rPr>
            </a:br>
            <a:r>
              <a:rPr b="0" i="0" lang="en-US" sz="2000" u="none">
                <a:solidFill>
                  <a:schemeClr val="dk1"/>
                </a:solidFill>
                <a:latin typeface="Nixie One"/>
                <a:ea typeface="Nixie One"/>
                <a:cs typeface="Nixie One"/>
                <a:sym typeface="Nixie One"/>
              </a:rPr>
              <a:t>She </a:t>
            </a:r>
            <a:r>
              <a:rPr b="1" i="0" lang="en-US" sz="2000" u="none">
                <a:solidFill>
                  <a:schemeClr val="dk1"/>
                </a:solidFill>
                <a:latin typeface="Nixie One"/>
                <a:ea typeface="Nixie One"/>
                <a:cs typeface="Nixie One"/>
                <a:sym typeface="Nixie One"/>
              </a:rPr>
              <a:t>had gone</a:t>
            </a:r>
            <a:r>
              <a:rPr b="0" i="0" lang="en-US" sz="2000" u="none">
                <a:solidFill>
                  <a:schemeClr val="dk1"/>
                </a:solidFill>
                <a:latin typeface="Nixie One"/>
                <a:ea typeface="Nixie One"/>
                <a:cs typeface="Nixie One"/>
                <a:sym typeface="Nixie One"/>
              </a:rPr>
              <a:t>.</a:t>
            </a:r>
            <a:endParaRPr/>
          </a:p>
        </p:txBody>
      </p:sp>
      <p:sp>
        <p:nvSpPr>
          <p:cNvPr id="541" name="Google Shape;541;p27"/>
          <p:cNvSpPr txBox="1"/>
          <p:nvPr/>
        </p:nvSpPr>
        <p:spPr>
          <a:xfrm>
            <a:off x="3084512" y="2667000"/>
            <a:ext cx="3095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542" name="Google Shape;542;p27"/>
          <p:cNvSpPr txBox="1"/>
          <p:nvPr/>
        </p:nvSpPr>
        <p:spPr>
          <a:xfrm>
            <a:off x="6076950" y="2667000"/>
            <a:ext cx="3349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6" name="Shape 546"/>
        <p:cNvGrpSpPr/>
        <p:nvPr/>
      </p:nvGrpSpPr>
      <p:grpSpPr>
        <a:xfrm>
          <a:off x="0" y="0"/>
          <a:ext cx="0" cy="0"/>
          <a:chOff x="0" y="0"/>
          <a:chExt cx="0" cy="0"/>
        </a:xfrm>
      </p:grpSpPr>
      <p:sp>
        <p:nvSpPr>
          <p:cNvPr id="547" name="Google Shape;547;p2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(negative)</a:t>
            </a:r>
            <a:endParaRPr/>
          </a:p>
        </p:txBody>
      </p:sp>
      <p:grpSp>
        <p:nvGrpSpPr>
          <p:cNvPr id="548" name="Google Shape;548;p28"/>
          <p:cNvGrpSpPr/>
          <p:nvPr/>
        </p:nvGrpSpPr>
        <p:grpSpPr>
          <a:xfrm>
            <a:off x="323850" y="758825"/>
            <a:ext cx="366712" cy="366712"/>
            <a:chOff x="1923675" y="1633650"/>
            <a:chExt cx="436000" cy="435975"/>
          </a:xfrm>
        </p:grpSpPr>
        <p:sp>
          <p:nvSpPr>
            <p:cNvPr id="549" name="Google Shape;549;p2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0" name="Google Shape;550;p2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1" name="Google Shape;551;p2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2" name="Google Shape;552;p2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3" name="Google Shape;553;p2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54" name="Google Shape;554;p2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555" name="Google Shape;555;p2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556" name="Google Shape;556;p2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557" name="Google Shape;557;p2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558" name="Google Shape;558;p28"/>
          <p:cNvSpPr/>
          <p:nvPr/>
        </p:nvSpPr>
        <p:spPr>
          <a:xfrm>
            <a:off x="446087" y="1887537"/>
            <a:ext cx="2541587" cy="1966912"/>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559" name="Google Shape;559;p28"/>
          <p:cNvSpPr/>
          <p:nvPr/>
        </p:nvSpPr>
        <p:spPr>
          <a:xfrm>
            <a:off x="6475412" y="1870075"/>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in past participle</a:t>
            </a:r>
            <a:endParaRPr/>
          </a:p>
        </p:txBody>
      </p:sp>
      <p:sp>
        <p:nvSpPr>
          <p:cNvPr id="560" name="Google Shape;560;p28"/>
          <p:cNvSpPr/>
          <p:nvPr/>
        </p:nvSpPr>
        <p:spPr>
          <a:xfrm>
            <a:off x="3430587" y="1808162"/>
            <a:ext cx="2582862" cy="1966912"/>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Had + not </a:t>
            </a:r>
            <a:endParaRPr/>
          </a:p>
        </p:txBody>
      </p:sp>
      <p:sp>
        <p:nvSpPr>
          <p:cNvPr id="561" name="Google Shape;561;p28"/>
          <p:cNvSpPr txBox="1"/>
          <p:nvPr/>
        </p:nvSpPr>
        <p:spPr>
          <a:xfrm>
            <a:off x="1878012" y="3997325"/>
            <a:ext cx="5688012" cy="95885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She </a:t>
            </a:r>
            <a:r>
              <a:rPr b="1" i="0" lang="en-US" sz="2000" u="none">
                <a:solidFill>
                  <a:schemeClr val="dk1"/>
                </a:solidFill>
                <a:latin typeface="Nixie One"/>
                <a:ea typeface="Nixie One"/>
                <a:cs typeface="Nixie One"/>
                <a:sym typeface="Nixie One"/>
              </a:rPr>
              <a:t>hadn´t finished </a:t>
            </a:r>
            <a:r>
              <a:rPr b="0" i="0" lang="en-US" sz="2000" u="none">
                <a:solidFill>
                  <a:schemeClr val="dk1"/>
                </a:solidFill>
                <a:latin typeface="Nixie One"/>
                <a:ea typeface="Nixie One"/>
                <a:cs typeface="Nixie One"/>
                <a:sym typeface="Nixie One"/>
              </a:rPr>
              <a:t>her work. </a:t>
            </a:r>
            <a:endParaRPr/>
          </a:p>
          <a:p>
            <a:pPr indent="0" lvl="0" marL="0" marR="0" rtl="0" algn="ctr">
              <a:lnSpc>
                <a:spcPct val="150000"/>
              </a:lnSpc>
              <a:spcBef>
                <a:spcPts val="0"/>
              </a:spcBef>
              <a:spcAft>
                <a:spcPts val="0"/>
              </a:spcAft>
              <a:buClr>
                <a:schemeClr val="dk1"/>
              </a:buClr>
              <a:buSzPts val="2000"/>
              <a:buFont typeface="Nixie One"/>
              <a:buNone/>
            </a:pPr>
            <a:r>
              <a:rPr b="0" i="0" lang="en-US" sz="2000" u="none">
                <a:solidFill>
                  <a:schemeClr val="dk1"/>
                </a:solidFill>
                <a:latin typeface="Nixie One"/>
                <a:ea typeface="Nixie One"/>
                <a:cs typeface="Nixie One"/>
                <a:sym typeface="Nixie One"/>
              </a:rPr>
              <a:t>They </a:t>
            </a:r>
            <a:r>
              <a:rPr b="1" i="0" lang="en-US" sz="2000" u="none">
                <a:solidFill>
                  <a:schemeClr val="dk1"/>
                </a:solidFill>
                <a:latin typeface="Nixie One"/>
                <a:ea typeface="Nixie One"/>
                <a:cs typeface="Nixie One"/>
                <a:sym typeface="Nixie One"/>
              </a:rPr>
              <a:t>hadn´t found </a:t>
            </a:r>
            <a:r>
              <a:rPr b="0" i="0" lang="en-US" sz="2000" u="none">
                <a:solidFill>
                  <a:schemeClr val="dk1"/>
                </a:solidFill>
                <a:latin typeface="Nixie One"/>
                <a:ea typeface="Nixie One"/>
                <a:cs typeface="Nixie One"/>
                <a:sym typeface="Nixie One"/>
              </a:rPr>
              <a:t>the keys. </a:t>
            </a:r>
            <a:endParaRPr/>
          </a:p>
        </p:txBody>
      </p:sp>
      <p:sp>
        <p:nvSpPr>
          <p:cNvPr id="562" name="Google Shape;562;p28"/>
          <p:cNvSpPr txBox="1"/>
          <p:nvPr/>
        </p:nvSpPr>
        <p:spPr>
          <a:xfrm>
            <a:off x="3084512" y="2667000"/>
            <a:ext cx="3095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563" name="Google Shape;563;p28"/>
          <p:cNvSpPr txBox="1"/>
          <p:nvPr/>
        </p:nvSpPr>
        <p:spPr>
          <a:xfrm>
            <a:off x="6076950" y="2667000"/>
            <a:ext cx="3349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7" name="Shape 567"/>
        <p:cNvGrpSpPr/>
        <p:nvPr/>
      </p:nvGrpSpPr>
      <p:grpSpPr>
        <a:xfrm>
          <a:off x="0" y="0"/>
          <a:ext cx="0" cy="0"/>
          <a:chOff x="0" y="0"/>
          <a:chExt cx="0" cy="0"/>
        </a:xfrm>
      </p:grpSpPr>
      <p:sp>
        <p:nvSpPr>
          <p:cNvPr id="568" name="Google Shape;568;p2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(question)</a:t>
            </a:r>
            <a:endParaRPr/>
          </a:p>
        </p:txBody>
      </p:sp>
      <p:grpSp>
        <p:nvGrpSpPr>
          <p:cNvPr id="569" name="Google Shape;569;p29"/>
          <p:cNvGrpSpPr/>
          <p:nvPr/>
        </p:nvGrpSpPr>
        <p:grpSpPr>
          <a:xfrm>
            <a:off x="323850" y="758825"/>
            <a:ext cx="366712" cy="366712"/>
            <a:chOff x="1923675" y="1633650"/>
            <a:chExt cx="436000" cy="435975"/>
          </a:xfrm>
        </p:grpSpPr>
        <p:sp>
          <p:nvSpPr>
            <p:cNvPr id="570" name="Google Shape;570;p2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1" name="Google Shape;571;p2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2" name="Google Shape;572;p2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3" name="Google Shape;573;p2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4" name="Google Shape;574;p2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575" name="Google Shape;575;p2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576" name="Google Shape;576;p2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577" name="Google Shape;577;p2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578" name="Google Shape;578;p2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579" name="Google Shape;579;p29"/>
          <p:cNvSpPr/>
          <p:nvPr/>
        </p:nvSpPr>
        <p:spPr>
          <a:xfrm>
            <a:off x="3471862" y="1868487"/>
            <a:ext cx="2541587" cy="1966912"/>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580" name="Google Shape;580;p29"/>
          <p:cNvSpPr/>
          <p:nvPr/>
        </p:nvSpPr>
        <p:spPr>
          <a:xfrm>
            <a:off x="6475412" y="1870075"/>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in past participle</a:t>
            </a:r>
            <a:endParaRPr/>
          </a:p>
        </p:txBody>
      </p:sp>
      <p:sp>
        <p:nvSpPr>
          <p:cNvPr id="581" name="Google Shape;581;p29"/>
          <p:cNvSpPr/>
          <p:nvPr/>
        </p:nvSpPr>
        <p:spPr>
          <a:xfrm>
            <a:off x="501650" y="1949450"/>
            <a:ext cx="2582862" cy="1966912"/>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Had </a:t>
            </a:r>
            <a:endParaRPr/>
          </a:p>
        </p:txBody>
      </p:sp>
      <p:sp>
        <p:nvSpPr>
          <p:cNvPr id="582" name="Google Shape;582;p29"/>
          <p:cNvSpPr txBox="1"/>
          <p:nvPr/>
        </p:nvSpPr>
        <p:spPr>
          <a:xfrm>
            <a:off x="1878012" y="3997325"/>
            <a:ext cx="5688012" cy="95885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Had</a:t>
            </a:r>
            <a:r>
              <a:rPr b="0" i="0" lang="en-US" sz="2000" u="none">
                <a:solidFill>
                  <a:schemeClr val="dk1"/>
                </a:solidFill>
                <a:latin typeface="Nixie One"/>
                <a:ea typeface="Nixie One"/>
                <a:cs typeface="Nixie One"/>
                <a:sym typeface="Nixie One"/>
              </a:rPr>
              <a:t> you </a:t>
            </a:r>
            <a:r>
              <a:rPr b="1" i="0" lang="en-US" sz="2000" u="none">
                <a:solidFill>
                  <a:schemeClr val="dk1"/>
                </a:solidFill>
                <a:latin typeface="Nixie One"/>
                <a:ea typeface="Nixie One"/>
                <a:cs typeface="Nixie One"/>
                <a:sym typeface="Nixie One"/>
              </a:rPr>
              <a:t>found</a:t>
            </a:r>
            <a:r>
              <a:rPr b="0" i="0" lang="en-US" sz="2000" u="none">
                <a:solidFill>
                  <a:schemeClr val="dk1"/>
                </a:solidFill>
                <a:latin typeface="Nixie One"/>
                <a:ea typeface="Nixie One"/>
                <a:cs typeface="Nixie One"/>
                <a:sym typeface="Nixie One"/>
              </a:rPr>
              <a:t> the keys? </a:t>
            </a:r>
            <a:endParaRPr/>
          </a:p>
          <a:p>
            <a:pPr indent="0" lvl="0" marL="0" marR="0" rtl="0" algn="ctr">
              <a:lnSpc>
                <a:spcPct val="150000"/>
              </a:lnSpc>
              <a:spcBef>
                <a:spcPts val="0"/>
              </a:spcBef>
              <a:spcAft>
                <a:spcPts val="0"/>
              </a:spcAft>
              <a:buClr>
                <a:schemeClr val="dk1"/>
              </a:buClr>
              <a:buSzPts val="2000"/>
              <a:buFont typeface="Nixie One"/>
              <a:buNone/>
            </a:pPr>
            <a:r>
              <a:rPr b="1" i="0" lang="en-US" sz="2000" u="none">
                <a:solidFill>
                  <a:schemeClr val="dk1"/>
                </a:solidFill>
                <a:latin typeface="Nixie One"/>
                <a:ea typeface="Nixie One"/>
                <a:cs typeface="Nixie One"/>
                <a:sym typeface="Nixie One"/>
              </a:rPr>
              <a:t>Had</a:t>
            </a:r>
            <a:r>
              <a:rPr b="0" i="0" lang="en-US" sz="2000" u="none">
                <a:solidFill>
                  <a:schemeClr val="dk1"/>
                </a:solidFill>
                <a:latin typeface="Nixie One"/>
                <a:ea typeface="Nixie One"/>
                <a:cs typeface="Nixie One"/>
                <a:sym typeface="Nixie One"/>
              </a:rPr>
              <a:t> she </a:t>
            </a:r>
            <a:r>
              <a:rPr b="1" i="0" lang="en-US" sz="2000" u="none">
                <a:solidFill>
                  <a:schemeClr val="dk1"/>
                </a:solidFill>
                <a:latin typeface="Nixie One"/>
                <a:ea typeface="Nixie One"/>
                <a:cs typeface="Nixie One"/>
                <a:sym typeface="Nixie One"/>
              </a:rPr>
              <a:t>wrote</a:t>
            </a:r>
            <a:r>
              <a:rPr b="0" i="0" lang="en-US" sz="2000" u="none">
                <a:solidFill>
                  <a:schemeClr val="dk1"/>
                </a:solidFill>
                <a:latin typeface="Nixie One"/>
                <a:ea typeface="Nixie One"/>
                <a:cs typeface="Nixie One"/>
                <a:sym typeface="Nixie One"/>
              </a:rPr>
              <a:t> that poem? </a:t>
            </a:r>
            <a:endParaRPr/>
          </a:p>
        </p:txBody>
      </p:sp>
      <p:sp>
        <p:nvSpPr>
          <p:cNvPr id="583" name="Google Shape;583;p29"/>
          <p:cNvSpPr txBox="1"/>
          <p:nvPr/>
        </p:nvSpPr>
        <p:spPr>
          <a:xfrm>
            <a:off x="3084512" y="2667000"/>
            <a:ext cx="3095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584" name="Google Shape;584;p29"/>
          <p:cNvSpPr txBox="1"/>
          <p:nvPr/>
        </p:nvSpPr>
        <p:spPr>
          <a:xfrm>
            <a:off x="6076950" y="2667000"/>
            <a:ext cx="334962"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3"/>
          <p:cNvSpPr txBox="1"/>
          <p:nvPr>
            <p:ph idx="4294967295" type="title"/>
          </p:nvPr>
        </p:nvSpPr>
        <p:spPr>
          <a:xfrm>
            <a:off x="500062" y="785812"/>
            <a:ext cx="2071687" cy="500062"/>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800"/>
              <a:buFont typeface="Arial"/>
              <a:buNone/>
            </a:pPr>
            <a:r>
              <a:rPr b="1" i="0" lang="en-US" sz="1800" u="none" cap="none" strike="noStrike">
                <a:solidFill>
                  <a:srgbClr val="124057"/>
                </a:solidFill>
                <a:latin typeface="Roboto Slab"/>
                <a:ea typeface="Roboto Slab"/>
                <a:cs typeface="Roboto Slab"/>
                <a:sym typeface="Roboto Slab"/>
              </a:rPr>
              <a:t>C O N T E N T </a:t>
            </a:r>
            <a:endParaRPr/>
          </a:p>
        </p:txBody>
      </p:sp>
      <p:sp>
        <p:nvSpPr>
          <p:cNvPr id="105" name="Google Shape;105;p3"/>
          <p:cNvSpPr/>
          <p:nvPr/>
        </p:nvSpPr>
        <p:spPr>
          <a:xfrm>
            <a:off x="5173662" y="3465512"/>
            <a:ext cx="2717800" cy="749300"/>
          </a:xfrm>
          <a:prstGeom prst="homePlate">
            <a:avLst>
              <a:gd fmla="val 19489" name="adj"/>
            </a:avLst>
          </a:pr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6" name="Google Shape;106;p3"/>
          <p:cNvSpPr/>
          <p:nvPr/>
        </p:nvSpPr>
        <p:spPr>
          <a:xfrm>
            <a:off x="5173662" y="2730500"/>
            <a:ext cx="3487737" cy="749300"/>
          </a:xfrm>
          <a:prstGeom prst="homePlate">
            <a:avLst>
              <a:gd fmla="val 19955" name="adj"/>
            </a:avLst>
          </a:pr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7" name="Google Shape;107;p3"/>
          <p:cNvSpPr/>
          <p:nvPr/>
        </p:nvSpPr>
        <p:spPr>
          <a:xfrm>
            <a:off x="5173662" y="1985962"/>
            <a:ext cx="2227262" cy="749300"/>
          </a:xfrm>
          <a:prstGeom prst="homePlate">
            <a:avLst>
              <a:gd fmla="val 19024" name="adj"/>
            </a:avLst>
          </a:pr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8" name="Google Shape;108;p3"/>
          <p:cNvSpPr/>
          <p:nvPr/>
        </p:nvSpPr>
        <p:spPr>
          <a:xfrm>
            <a:off x="5173662" y="1235075"/>
            <a:ext cx="2554287" cy="750887"/>
          </a:xfrm>
          <a:prstGeom prst="homePlate">
            <a:avLst>
              <a:gd fmla="val 19354" name="adj"/>
            </a:avLst>
          </a:pr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09" name="Google Shape;109;p3"/>
          <p:cNvSpPr/>
          <p:nvPr/>
        </p:nvSpPr>
        <p:spPr>
          <a:xfrm>
            <a:off x="4313237" y="1039812"/>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0" name="Google Shape;110;p3"/>
          <p:cNvSpPr/>
          <p:nvPr/>
        </p:nvSpPr>
        <p:spPr>
          <a:xfrm>
            <a:off x="4306887" y="1858962"/>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1" name="Google Shape;111;p3"/>
          <p:cNvSpPr/>
          <p:nvPr/>
        </p:nvSpPr>
        <p:spPr>
          <a:xfrm flipH="1" rot="10800000">
            <a:off x="4306887" y="2735262"/>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2" name="Google Shape;112;p3"/>
          <p:cNvSpPr/>
          <p:nvPr/>
        </p:nvSpPr>
        <p:spPr>
          <a:xfrm flipH="1" rot="10800000">
            <a:off x="4308475" y="3478212"/>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3" name="Google Shape;113;p3"/>
          <p:cNvSpPr/>
          <p:nvPr/>
        </p:nvSpPr>
        <p:spPr>
          <a:xfrm rot="10800000">
            <a:off x="3436937" y="3475037"/>
            <a:ext cx="877887"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4" name="Google Shape;114;p3"/>
          <p:cNvSpPr/>
          <p:nvPr/>
        </p:nvSpPr>
        <p:spPr>
          <a:xfrm flipH="1">
            <a:off x="3432175" y="185420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5" name="Google Shape;115;p3"/>
          <p:cNvSpPr/>
          <p:nvPr/>
        </p:nvSpPr>
        <p:spPr>
          <a:xfrm flipH="1">
            <a:off x="3430587" y="1041400"/>
            <a:ext cx="887412"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6" name="Google Shape;116;p3"/>
          <p:cNvSpPr/>
          <p:nvPr/>
        </p:nvSpPr>
        <p:spPr>
          <a:xfrm rot="10800000">
            <a:off x="3435350" y="2730500"/>
            <a:ext cx="877887" cy="871537"/>
          </a:xfrm>
          <a:custGeom>
            <a:rect b="b" l="l" r="r" t="t"/>
            <a:pathLst>
              <a:path extrusionOk="0" h="120000" w="120000">
                <a:moveTo>
                  <a:pt x="120000" y="120000"/>
                </a:moveTo>
                <a:lnTo>
                  <a:pt x="54" y="120000"/>
                </a:lnTo>
                <a:cubicBezTo>
                  <a:pt x="240" y="79812"/>
                  <a:pt x="-132" y="40187"/>
                  <a:pt x="53" y="0"/>
                </a:cubicBezTo>
                <a:lnTo>
                  <a:pt x="120000" y="16766"/>
                </a:lnTo>
                <a:lnTo>
                  <a:pt x="120000" y="120000"/>
                </a:lnTo>
                <a:close/>
              </a:path>
            </a:pathLst>
          </a:custGeom>
          <a:solidFill>
            <a:srgbClr val="3B8D61"/>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7" name="Google Shape;117;p3"/>
          <p:cNvSpPr/>
          <p:nvPr/>
        </p:nvSpPr>
        <p:spPr>
          <a:xfrm>
            <a:off x="3419475" y="1176337"/>
            <a:ext cx="477837" cy="3290887"/>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18" name="Google Shape;118;p3"/>
          <p:cNvSpPr txBox="1"/>
          <p:nvPr/>
        </p:nvSpPr>
        <p:spPr>
          <a:xfrm>
            <a:off x="5292725" y="138112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01</a:t>
            </a:r>
            <a:endParaRPr/>
          </a:p>
        </p:txBody>
      </p:sp>
      <p:cxnSp>
        <p:nvCxnSpPr>
          <p:cNvPr id="119" name="Google Shape;119;p3"/>
          <p:cNvCxnSpPr/>
          <p:nvPr/>
        </p:nvCxnSpPr>
        <p:spPr>
          <a:xfrm>
            <a:off x="5891212" y="1409700"/>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0" name="Google Shape;120;p3"/>
          <p:cNvSpPr txBox="1"/>
          <p:nvPr/>
        </p:nvSpPr>
        <p:spPr>
          <a:xfrm>
            <a:off x="5946775" y="1393825"/>
            <a:ext cx="1454150" cy="446087"/>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21" name="Google Shape;121;p3"/>
          <p:cNvSpPr txBox="1"/>
          <p:nvPr/>
        </p:nvSpPr>
        <p:spPr>
          <a:xfrm>
            <a:off x="5292725" y="2119312"/>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02</a:t>
            </a:r>
            <a:endParaRPr/>
          </a:p>
        </p:txBody>
      </p:sp>
      <p:cxnSp>
        <p:nvCxnSpPr>
          <p:cNvPr id="122" name="Google Shape;122;p3"/>
          <p:cNvCxnSpPr/>
          <p:nvPr/>
        </p:nvCxnSpPr>
        <p:spPr>
          <a:xfrm>
            <a:off x="5891212" y="2147887"/>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3" name="Google Shape;123;p3"/>
          <p:cNvSpPr txBox="1"/>
          <p:nvPr/>
        </p:nvSpPr>
        <p:spPr>
          <a:xfrm>
            <a:off x="5946775" y="2136775"/>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Past Continuous</a:t>
            </a:r>
            <a:endParaRPr/>
          </a:p>
        </p:txBody>
      </p:sp>
      <p:sp>
        <p:nvSpPr>
          <p:cNvPr id="124" name="Google Shape;124;p3"/>
          <p:cNvSpPr txBox="1"/>
          <p:nvPr/>
        </p:nvSpPr>
        <p:spPr>
          <a:xfrm>
            <a:off x="5292725" y="287813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03</a:t>
            </a:r>
            <a:endParaRPr/>
          </a:p>
        </p:txBody>
      </p:sp>
      <p:cxnSp>
        <p:nvCxnSpPr>
          <p:cNvPr id="125" name="Google Shape;125;p3"/>
          <p:cNvCxnSpPr/>
          <p:nvPr/>
        </p:nvCxnSpPr>
        <p:spPr>
          <a:xfrm>
            <a:off x="5891212" y="2906712"/>
            <a:ext cx="0" cy="392112"/>
          </a:xfrm>
          <a:prstGeom prst="straightConnector1">
            <a:avLst/>
          </a:prstGeom>
          <a:noFill/>
          <a:ln cap="rnd" cmpd="sng" w="9525">
            <a:solidFill>
              <a:srgbClr val="FFFFFF"/>
            </a:solidFill>
            <a:prstDash val="solid"/>
            <a:miter lim="800000"/>
            <a:headEnd len="med" w="med" type="none"/>
            <a:tailEnd len="med" w="med" type="none"/>
          </a:ln>
        </p:spPr>
      </p:cxnSp>
      <p:sp>
        <p:nvSpPr>
          <p:cNvPr id="126" name="Google Shape;126;p3"/>
          <p:cNvSpPr txBox="1"/>
          <p:nvPr/>
        </p:nvSpPr>
        <p:spPr>
          <a:xfrm>
            <a:off x="5946775" y="2820987"/>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Past Perfect </a:t>
            </a:r>
            <a:endParaRPr/>
          </a:p>
        </p:txBody>
      </p:sp>
      <p:sp>
        <p:nvSpPr>
          <p:cNvPr id="127" name="Google Shape;127;p3"/>
          <p:cNvSpPr txBox="1"/>
          <p:nvPr/>
        </p:nvSpPr>
        <p:spPr>
          <a:xfrm>
            <a:off x="5292725" y="3608387"/>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04</a:t>
            </a:r>
            <a:endParaRPr/>
          </a:p>
        </p:txBody>
      </p:sp>
      <p:cxnSp>
        <p:nvCxnSpPr>
          <p:cNvPr id="128" name="Google Shape;128;p3"/>
          <p:cNvCxnSpPr/>
          <p:nvPr/>
        </p:nvCxnSpPr>
        <p:spPr>
          <a:xfrm>
            <a:off x="5891212" y="3636962"/>
            <a:ext cx="0" cy="393700"/>
          </a:xfrm>
          <a:prstGeom prst="straightConnector1">
            <a:avLst/>
          </a:prstGeom>
          <a:noFill/>
          <a:ln cap="rnd" cmpd="sng" w="9525">
            <a:solidFill>
              <a:srgbClr val="FFFFFF"/>
            </a:solidFill>
            <a:prstDash val="solid"/>
            <a:miter lim="800000"/>
            <a:headEnd len="med" w="med" type="none"/>
            <a:tailEnd len="med" w="med" type="none"/>
          </a:ln>
        </p:spPr>
      </p:cxnSp>
      <p:sp>
        <p:nvSpPr>
          <p:cNvPr id="129" name="Google Shape;129;p3"/>
          <p:cNvSpPr txBox="1"/>
          <p:nvPr/>
        </p:nvSpPr>
        <p:spPr>
          <a:xfrm>
            <a:off x="5946775" y="3552825"/>
            <a:ext cx="1384300" cy="5746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Educational materials</a:t>
            </a:r>
            <a:endParaRPr/>
          </a:p>
        </p:txBody>
      </p:sp>
      <p:sp>
        <p:nvSpPr>
          <p:cNvPr id="130" name="Google Shape;130;p3"/>
          <p:cNvSpPr/>
          <p:nvPr/>
        </p:nvSpPr>
        <p:spPr>
          <a:xfrm flipH="1">
            <a:off x="5202237" y="1236662"/>
            <a:ext cx="90487"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1" name="Google Shape;131;p3"/>
          <p:cNvSpPr txBox="1"/>
          <p:nvPr/>
        </p:nvSpPr>
        <p:spPr>
          <a:xfrm>
            <a:off x="5362575" y="4487862"/>
            <a:ext cx="3711575" cy="517525"/>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2" name="Google Shape;132;p3"/>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33" name="Google Shape;133;p3"/>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sp>
        <p:nvSpPr>
          <p:cNvPr id="134" name="Google Shape;134;p3"/>
          <p:cNvSpPr txBox="1"/>
          <p:nvPr/>
        </p:nvSpPr>
        <p:spPr>
          <a:xfrm>
            <a:off x="5915025" y="1370012"/>
            <a:ext cx="1384300" cy="460375"/>
          </a:xfrm>
          <a:prstGeom prst="rect">
            <a:avLst/>
          </a:prstGeom>
          <a:noFill/>
          <a:ln>
            <a:noFill/>
          </a:ln>
        </p:spPr>
        <p:txBody>
          <a:bodyPr anchorCtr="0" anchor="ctr" bIns="45700" lIns="91425" spcFirstLastPara="1" rIns="91425" wrap="square" tIns="45700">
            <a:noAutofit/>
          </a:bodyPr>
          <a:lstStyle/>
          <a:p>
            <a:pPr indent="0" lvl="0" marL="0" marR="0" rtl="0" algn="l">
              <a:lnSpc>
                <a:spcPct val="83000"/>
              </a:lnSpc>
              <a:spcBef>
                <a:spcPts val="0"/>
              </a:spcBef>
              <a:spcAft>
                <a:spcPts val="0"/>
              </a:spcAft>
              <a:buClr>
                <a:srgbClr val="FFFFFF"/>
              </a:buClr>
              <a:buSzPts val="1200"/>
              <a:buFont typeface="Nixie One"/>
              <a:buNone/>
            </a:pPr>
            <a:r>
              <a:rPr b="1" i="0" lang="en-US" sz="1200" u="none">
                <a:solidFill>
                  <a:srgbClr val="FFFFFF"/>
                </a:solidFill>
                <a:latin typeface="Nixie One"/>
                <a:ea typeface="Nixie One"/>
                <a:cs typeface="Nixie One"/>
                <a:sym typeface="Nixie One"/>
              </a:rPr>
              <a:t>Past Simple</a:t>
            </a:r>
            <a:endParaRPr/>
          </a:p>
        </p:txBody>
      </p:sp>
      <p:pic>
        <p:nvPicPr>
          <p:cNvPr descr="Erasmus+ logo EN.jpg" id="135" name="Google Shape;135;p3"/>
          <p:cNvPicPr preferRelativeResize="0"/>
          <p:nvPr/>
        </p:nvPicPr>
        <p:blipFill rotWithShape="1">
          <a:blip r:embed="rId3">
            <a:alphaModFix/>
          </a:blip>
          <a:srcRect b="0" l="0" r="0" t="0"/>
          <a:stretch/>
        </p:blipFill>
        <p:spPr>
          <a:xfrm>
            <a:off x="285750" y="142875"/>
            <a:ext cx="2593975" cy="571500"/>
          </a:xfrm>
          <a:prstGeom prst="rect">
            <a:avLst/>
          </a:prstGeom>
          <a:noFill/>
          <a:ln>
            <a:noFill/>
          </a:ln>
        </p:spPr>
      </p:pic>
      <p:grpSp>
        <p:nvGrpSpPr>
          <p:cNvPr id="136" name="Google Shape;136;p3"/>
          <p:cNvGrpSpPr/>
          <p:nvPr/>
        </p:nvGrpSpPr>
        <p:grpSpPr>
          <a:xfrm>
            <a:off x="4583112" y="1454150"/>
            <a:ext cx="296862" cy="252412"/>
            <a:chOff x="1934025" y="1001650"/>
            <a:chExt cx="415300" cy="355600"/>
          </a:xfrm>
        </p:grpSpPr>
        <p:sp>
          <p:nvSpPr>
            <p:cNvPr id="137" name="Google Shape;137;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8" name="Google Shape;138;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39" name="Google Shape;139;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0" name="Google Shape;140;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1" name="Google Shape;141;p3"/>
          <p:cNvGrpSpPr/>
          <p:nvPr/>
        </p:nvGrpSpPr>
        <p:grpSpPr>
          <a:xfrm>
            <a:off x="4583112" y="2206625"/>
            <a:ext cx="296862" cy="252412"/>
            <a:chOff x="1934025" y="1001650"/>
            <a:chExt cx="415300" cy="355600"/>
          </a:xfrm>
        </p:grpSpPr>
        <p:sp>
          <p:nvSpPr>
            <p:cNvPr id="142" name="Google Shape;142;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3" name="Google Shape;143;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4" name="Google Shape;144;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5" name="Google Shape;145;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46" name="Google Shape;146;p3"/>
          <p:cNvGrpSpPr/>
          <p:nvPr/>
        </p:nvGrpSpPr>
        <p:grpSpPr>
          <a:xfrm>
            <a:off x="4583112" y="3001962"/>
            <a:ext cx="296862" cy="252412"/>
            <a:chOff x="1934025" y="1001650"/>
            <a:chExt cx="415300" cy="355600"/>
          </a:xfrm>
        </p:grpSpPr>
        <p:sp>
          <p:nvSpPr>
            <p:cNvPr id="147" name="Google Shape;147;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8" name="Google Shape;148;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49" name="Google Shape;149;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0" name="Google Shape;150;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grpSp>
        <p:nvGrpSpPr>
          <p:cNvPr id="151" name="Google Shape;151;p3"/>
          <p:cNvGrpSpPr/>
          <p:nvPr/>
        </p:nvGrpSpPr>
        <p:grpSpPr>
          <a:xfrm>
            <a:off x="4583112" y="3806825"/>
            <a:ext cx="296862" cy="252412"/>
            <a:chOff x="1934025" y="1001650"/>
            <a:chExt cx="415300" cy="355600"/>
          </a:xfrm>
        </p:grpSpPr>
        <p:sp>
          <p:nvSpPr>
            <p:cNvPr id="152" name="Google Shape;152;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3" name="Google Shape;153;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4" name="Google Shape;154;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55" name="Google Shape;155;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56" name="Google Shape;156;p3"/>
          <p:cNvSpPr txBox="1"/>
          <p:nvPr/>
        </p:nvSpPr>
        <p:spPr>
          <a:xfrm>
            <a:off x="5319712" y="4365625"/>
            <a:ext cx="596900" cy="449262"/>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FFFFFF"/>
              </a:buClr>
              <a:buSzPts val="2400"/>
              <a:buFont typeface="Nixie One"/>
              <a:buNone/>
            </a:pPr>
            <a:r>
              <a:rPr b="1" i="0" lang="en-US" sz="2400" u="none">
                <a:solidFill>
                  <a:srgbClr val="FFFFFF"/>
                </a:solidFill>
                <a:latin typeface="Nixie One"/>
                <a:ea typeface="Nixie One"/>
                <a:cs typeface="Nixie One"/>
                <a:sym typeface="Nixie One"/>
              </a:rPr>
              <a:t>0</a:t>
            </a:r>
            <a:endParaRPr/>
          </a:p>
        </p:txBody>
      </p:sp>
    </p:spTree>
  </p:cSld>
  <p:clrMapOvr>
    <a:masterClrMapping/>
  </p:clrMapOvr>
  <p:transition spd="slow">
    <p:fade/>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8" name="Shape 588"/>
        <p:cNvGrpSpPr/>
        <p:nvPr/>
      </p:nvGrpSpPr>
      <p:grpSpPr>
        <a:xfrm>
          <a:off x="0" y="0"/>
          <a:ext cx="0" cy="0"/>
          <a:chOff x="0" y="0"/>
          <a:chExt cx="0" cy="0"/>
        </a:xfrm>
      </p:grpSpPr>
      <p:sp>
        <p:nvSpPr>
          <p:cNvPr id="589" name="Google Shape;589;p30"/>
          <p:cNvSpPr txBox="1"/>
          <p:nvPr>
            <p:ph type="ctrTitle"/>
          </p:nvPr>
        </p:nvSpPr>
        <p:spPr>
          <a:xfrm>
            <a:off x="3932237" y="2932112"/>
            <a:ext cx="5211762"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Educational materials and sources</a:t>
            </a:r>
            <a:endParaRPr/>
          </a:p>
        </p:txBody>
      </p:sp>
      <p:sp>
        <p:nvSpPr>
          <p:cNvPr id="590" name="Google Shape;590;p30"/>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4</a:t>
            </a:r>
            <a:endParaRPr/>
          </a:p>
        </p:txBody>
      </p:sp>
      <p:sp>
        <p:nvSpPr>
          <p:cNvPr id="591" name="Google Shape;591;p30"/>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592" name="Google Shape;592;p30"/>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593" name="Google Shape;593;p30"/>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7" name="Shape 597"/>
        <p:cNvGrpSpPr/>
        <p:nvPr/>
      </p:nvGrpSpPr>
      <p:grpSpPr>
        <a:xfrm>
          <a:off x="0" y="0"/>
          <a:ext cx="0" cy="0"/>
          <a:chOff x="0" y="0"/>
          <a:chExt cx="0" cy="0"/>
        </a:xfrm>
      </p:grpSpPr>
      <p:sp>
        <p:nvSpPr>
          <p:cNvPr id="598" name="Google Shape;598;p31"/>
          <p:cNvSpPr txBox="1"/>
          <p:nvPr>
            <p:ph type="title"/>
          </p:nvPr>
        </p:nvSpPr>
        <p:spPr>
          <a:xfrm>
            <a:off x="1042987" y="550862"/>
            <a:ext cx="3457575"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EDUCATIONAL MATERIALS</a:t>
            </a:r>
            <a:endParaRPr/>
          </a:p>
        </p:txBody>
      </p:sp>
      <p:grpSp>
        <p:nvGrpSpPr>
          <p:cNvPr id="599" name="Google Shape;599;p31"/>
          <p:cNvGrpSpPr/>
          <p:nvPr/>
        </p:nvGrpSpPr>
        <p:grpSpPr>
          <a:xfrm>
            <a:off x="323850" y="758825"/>
            <a:ext cx="366712" cy="366712"/>
            <a:chOff x="1923675" y="1633650"/>
            <a:chExt cx="436000" cy="435975"/>
          </a:xfrm>
        </p:grpSpPr>
        <p:sp>
          <p:nvSpPr>
            <p:cNvPr id="600" name="Google Shape;600;p31"/>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01" name="Google Shape;601;p31"/>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02" name="Google Shape;602;p31"/>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03" name="Google Shape;603;p31"/>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04" name="Google Shape;604;p31"/>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05" name="Google Shape;605;p31"/>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606" name="Google Shape;606;p31"/>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07" name="Google Shape;607;p31"/>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608" name="Google Shape;608;p31"/>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609" name="Google Shape;609;p31"/>
          <p:cNvSpPr txBox="1"/>
          <p:nvPr/>
        </p:nvSpPr>
        <p:spPr>
          <a:xfrm>
            <a:off x="1042987" y="2055812"/>
            <a:ext cx="4579937" cy="36988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IRREGULAR VERBS - wordwall</a:t>
            </a:r>
            <a:endParaRPr/>
          </a:p>
        </p:txBody>
      </p:sp>
      <p:sp>
        <p:nvSpPr>
          <p:cNvPr id="610" name="Google Shape;610;p31"/>
          <p:cNvSpPr txBox="1"/>
          <p:nvPr/>
        </p:nvSpPr>
        <p:spPr>
          <a:xfrm>
            <a:off x="1042987" y="2690812"/>
            <a:ext cx="44116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Past Tenses - TEST - liveworksheets</a:t>
            </a:r>
            <a:endParaRPr/>
          </a:p>
        </p:txBody>
      </p:sp>
    </p:spTree>
  </p:cSld>
  <p:clrMapOvr>
    <a:masterClrMapping/>
  </p:clrMapOvr>
  <p:transition spd="slow">
    <p:fade/>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4" name="Shape 614"/>
        <p:cNvGrpSpPr/>
        <p:nvPr/>
      </p:nvGrpSpPr>
      <p:grpSpPr>
        <a:xfrm>
          <a:off x="0" y="0"/>
          <a:ext cx="0" cy="0"/>
          <a:chOff x="0" y="0"/>
          <a:chExt cx="0" cy="0"/>
        </a:xfrm>
      </p:grpSpPr>
      <p:sp>
        <p:nvSpPr>
          <p:cNvPr id="615" name="Google Shape;615;p32"/>
          <p:cNvSpPr txBox="1"/>
          <p:nvPr>
            <p:ph type="title"/>
          </p:nvPr>
        </p:nvSpPr>
        <p:spPr>
          <a:xfrm>
            <a:off x="1042987" y="550862"/>
            <a:ext cx="3457575"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SOURCES</a:t>
            </a:r>
            <a:endParaRPr/>
          </a:p>
        </p:txBody>
      </p:sp>
      <p:grpSp>
        <p:nvGrpSpPr>
          <p:cNvPr id="616" name="Google Shape;616;p32"/>
          <p:cNvGrpSpPr/>
          <p:nvPr/>
        </p:nvGrpSpPr>
        <p:grpSpPr>
          <a:xfrm>
            <a:off x="323850" y="758825"/>
            <a:ext cx="366712" cy="366712"/>
            <a:chOff x="1923675" y="1633650"/>
            <a:chExt cx="436000" cy="435975"/>
          </a:xfrm>
        </p:grpSpPr>
        <p:sp>
          <p:nvSpPr>
            <p:cNvPr id="617" name="Google Shape;617;p32"/>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18" name="Google Shape;618;p32"/>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19" name="Google Shape;619;p32"/>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20" name="Google Shape;620;p32"/>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21" name="Google Shape;621;p32"/>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622" name="Google Shape;622;p32"/>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623" name="Google Shape;623;p32"/>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624" name="Google Shape;624;p32"/>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625" name="Google Shape;625;p32"/>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626" name="Google Shape;626;p32"/>
          <p:cNvSpPr txBox="1"/>
          <p:nvPr/>
        </p:nvSpPr>
        <p:spPr>
          <a:xfrm>
            <a:off x="427037" y="2185987"/>
            <a:ext cx="7889875"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4">
                  <a:extLst>
                    <a:ext uri="{A12FA001-AC4F-418D-AE19-62706E023703}">
                      <ahyp:hlinkClr val="tx"/>
                    </a:ext>
                  </a:extLst>
                </a:hlinkClick>
              </a:rPr>
              <a:t>https://learnenglish.britishcouncil.org/grammar/intermediate-to-upper-intermediate/past-perfect</a:t>
            </a:r>
            <a:r>
              <a:rPr b="0" i="0" lang="en-US" sz="1800" u="none">
                <a:solidFill>
                  <a:schemeClr val="dk1"/>
                </a:solidFill>
                <a:latin typeface="Nixie One"/>
                <a:ea typeface="Nixie One"/>
                <a:cs typeface="Nixie One"/>
                <a:sym typeface="Nixie One"/>
              </a:rPr>
              <a:t> </a:t>
            </a:r>
            <a:endParaRPr/>
          </a:p>
        </p:txBody>
      </p:sp>
      <p:sp>
        <p:nvSpPr>
          <p:cNvPr id="627" name="Google Shape;627;p32"/>
          <p:cNvSpPr txBox="1"/>
          <p:nvPr/>
        </p:nvSpPr>
        <p:spPr>
          <a:xfrm>
            <a:off x="407987" y="3028950"/>
            <a:ext cx="8488362" cy="64611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dk1"/>
              </a:buClr>
              <a:buSzPts val="1800"/>
              <a:buFont typeface="Arial"/>
              <a:buNone/>
            </a:pPr>
            <a:r>
              <a:rPr b="0" i="0" lang="en-US" sz="1800" u="sng">
                <a:solidFill>
                  <a:schemeClr val="dk1"/>
                </a:solidFill>
                <a:latin typeface="Arial"/>
                <a:ea typeface="Arial"/>
                <a:cs typeface="Arial"/>
                <a:sym typeface="Arial"/>
                <a:hlinkClick r:id="rId5">
                  <a:extLst>
                    <a:ext uri="{A12FA001-AC4F-418D-AE19-62706E023703}">
                      <ahyp:hlinkClr val="tx"/>
                    </a:ext>
                  </a:extLst>
                </a:hlinkClick>
              </a:rPr>
              <a:t>https://learnenglish.britishcouncil.org/english-grammar-reference/past-continuous</a:t>
            </a:r>
            <a:r>
              <a:rPr b="0" i="0" lang="en-US" sz="1800" u="none">
                <a:solidFill>
                  <a:schemeClr val="dk1"/>
                </a:solidFill>
                <a:latin typeface="Nixie One"/>
                <a:ea typeface="Nixie One"/>
                <a:cs typeface="Nixie One"/>
                <a:sym typeface="Nixie One"/>
              </a:rPr>
              <a:t> </a:t>
            </a:r>
            <a:endParaRPr/>
          </a:p>
        </p:txBody>
      </p:sp>
    </p:spTree>
  </p:cSld>
  <p:clrMapOvr>
    <a:masterClrMapping/>
  </p:clrMapOvr>
  <p:transition spd="slow">
    <p:fade/>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1" name="Shape 631"/>
        <p:cNvGrpSpPr/>
        <p:nvPr/>
      </p:nvGrpSpPr>
      <p:grpSpPr>
        <a:xfrm>
          <a:off x="0" y="0"/>
          <a:ext cx="0" cy="0"/>
          <a:chOff x="0" y="0"/>
          <a:chExt cx="0" cy="0"/>
        </a:xfrm>
      </p:grpSpPr>
      <p:sp>
        <p:nvSpPr>
          <p:cNvPr id="632" name="Google Shape;632;g11698b5a6c1_0_22"/>
          <p:cNvSpPr txBox="1"/>
          <p:nvPr>
            <p:ph idx="4294967295" type="ctrTitle"/>
          </p:nvPr>
        </p:nvSpPr>
        <p:spPr>
          <a:xfrm>
            <a:off x="3000375" y="571500"/>
            <a:ext cx="4279800" cy="687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3" name="Google Shape;633;g11698b5a6c1_0_22"/>
          <p:cNvSpPr txBox="1"/>
          <p:nvPr>
            <p:ph idx="4294967295" type="subTitle"/>
          </p:nvPr>
        </p:nvSpPr>
        <p:spPr>
          <a:xfrm>
            <a:off x="214312" y="1428750"/>
            <a:ext cx="5500800" cy="11430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200"/>
              <a:buFont typeface="Arial"/>
              <a:buNone/>
            </a:pPr>
            <a:r>
              <a:rPr b="0" i="0" lang="en-US"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0" i="0" sz="1400" u="none" cap="none" strike="noStrike">
              <a:solidFill>
                <a:srgbClr val="000000"/>
              </a:solidFill>
              <a:latin typeface="Arial"/>
              <a:ea typeface="Arial"/>
              <a:cs typeface="Arial"/>
              <a:sym typeface="Arial"/>
            </a:endParaRPr>
          </a:p>
        </p:txBody>
      </p:sp>
      <p:sp>
        <p:nvSpPr>
          <p:cNvPr id="634" name="Google Shape;634;g11698b5a6c1_0_22"/>
          <p:cNvSpPr txBox="1"/>
          <p:nvPr/>
        </p:nvSpPr>
        <p:spPr>
          <a:xfrm>
            <a:off x="-50800" y="4819650"/>
            <a:ext cx="349200" cy="3240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cap="none" strike="noStrike">
                <a:solidFill>
                  <a:srgbClr val="FFFFFF"/>
                </a:solidFill>
                <a:latin typeface="Roboto Slab"/>
                <a:ea typeface="Roboto Slab"/>
                <a:cs typeface="Roboto Slab"/>
                <a:sym typeface="Roboto Slab"/>
              </a:rPr>
              <a:t>‹#›</a:t>
            </a:fld>
            <a:endParaRPr b="0" i="0" sz="1400" u="none" cap="none" strike="noStrike">
              <a:solidFill>
                <a:srgbClr val="000000"/>
              </a:solidFill>
              <a:latin typeface="Arial"/>
              <a:ea typeface="Arial"/>
              <a:cs typeface="Arial"/>
              <a:sym typeface="Arial"/>
            </a:endParaRPr>
          </a:p>
        </p:txBody>
      </p:sp>
      <p:sp>
        <p:nvSpPr>
          <p:cNvPr id="635" name="Google Shape;635;g11698b5a6c1_0_22"/>
          <p:cNvSpPr txBox="1"/>
          <p:nvPr/>
        </p:nvSpPr>
        <p:spPr>
          <a:xfrm>
            <a:off x="500062" y="4643437"/>
            <a:ext cx="2711400" cy="327000"/>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cap="none" strike="noStrike">
                <a:solidFill>
                  <a:srgbClr val="000000"/>
                </a:solidFill>
                <a:latin typeface="Arial"/>
                <a:ea typeface="Arial"/>
                <a:cs typeface="Arial"/>
                <a:sym typeface="Arial"/>
              </a:rPr>
              <a:t>2020-1-SK01-KA226-SCH-094350</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00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Clr>
                <a:srgbClr val="000000"/>
              </a:buClr>
              <a:buSzPts val="900"/>
              <a:buFont typeface="Arial"/>
              <a:buNone/>
            </a:pPr>
            <a:r>
              <a:t/>
            </a:r>
            <a:endParaRPr b="1" i="0" sz="900" u="none" cap="none" strike="noStrike">
              <a:solidFill>
                <a:srgbClr val="114454"/>
              </a:solidFill>
              <a:latin typeface="Nixie One"/>
              <a:ea typeface="Nixie One"/>
              <a:cs typeface="Nixie One"/>
              <a:sym typeface="Nixie One"/>
            </a:endParaRPr>
          </a:p>
        </p:txBody>
      </p:sp>
      <p:pic>
        <p:nvPicPr>
          <p:cNvPr descr="Erasmus+ logo EN.jpg" id="636" name="Google Shape;636;g11698b5a6c1_0_22"/>
          <p:cNvPicPr preferRelativeResize="0"/>
          <p:nvPr/>
        </p:nvPicPr>
        <p:blipFill rotWithShape="1">
          <a:blip r:embed="rId3">
            <a:alphaModFix/>
          </a:blip>
          <a:srcRect b="0" l="0" r="0" t="0"/>
          <a:stretch/>
        </p:blipFill>
        <p:spPr>
          <a:xfrm>
            <a:off x="142875" y="142875"/>
            <a:ext cx="2593974" cy="571500"/>
          </a:xfrm>
          <a:prstGeom prst="rect">
            <a:avLst/>
          </a:prstGeom>
          <a:noFill/>
          <a:ln>
            <a:noFill/>
          </a:ln>
        </p:spPr>
      </p:pic>
      <p:sp>
        <p:nvSpPr>
          <p:cNvPr id="637" name="Google Shape;637;g11698b5a6c1_0_22"/>
          <p:cNvSpPr txBox="1"/>
          <p:nvPr/>
        </p:nvSpPr>
        <p:spPr>
          <a:xfrm>
            <a:off x="214312" y="2643187"/>
            <a:ext cx="5143500" cy="831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chemeClr val="lt1"/>
              </a:buClr>
              <a:buSzPts val="1200"/>
              <a:buFont typeface="Arial"/>
              <a:buNone/>
            </a:pPr>
            <a:r>
              <a:rPr b="0" i="0" lang="en-US" sz="1200" u="none" cap="none" strike="noStrike">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b="0" i="0" sz="1400" u="none" cap="none" strike="noStrike">
              <a:solidFill>
                <a:srgbClr val="000000"/>
              </a:solidFill>
              <a:latin typeface="Arial"/>
              <a:ea typeface="Arial"/>
              <a:cs typeface="Arial"/>
              <a:sym typeface="Arial"/>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2" y="2878137"/>
            <a:ext cx="4505325" cy="1160462"/>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800"/>
              <a:buNone/>
            </a:pPr>
            <a:r>
              <a:rPr b="1" i="0" lang="en-US" sz="4800" u="none">
                <a:solidFill>
                  <a:srgbClr val="114454"/>
                </a:solidFill>
                <a:latin typeface="Nixie One"/>
                <a:ea typeface="Nixie One"/>
                <a:cs typeface="Nixie One"/>
                <a:sym typeface="Nixie One"/>
              </a:rPr>
              <a:t>Past Simple</a:t>
            </a:r>
            <a:endParaRPr/>
          </a:p>
        </p:txBody>
      </p:sp>
      <p:sp>
        <p:nvSpPr>
          <p:cNvPr id="162" name="Google Shape;162;p4"/>
          <p:cNvSpPr txBox="1"/>
          <p:nvPr/>
        </p:nvSpPr>
        <p:spPr>
          <a:xfrm>
            <a:off x="0" y="503237"/>
            <a:ext cx="3500437" cy="3783012"/>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20000"/>
              <a:buFont typeface="Roboto Slab"/>
              <a:buNone/>
            </a:pPr>
            <a:r>
              <a:rPr b="0" i="0" lang="en-US" sz="20000" u="none">
                <a:solidFill>
                  <a:srgbClr val="18637B"/>
                </a:solidFill>
                <a:latin typeface="Roboto Slab"/>
                <a:ea typeface="Roboto Slab"/>
                <a:cs typeface="Roboto Slab"/>
                <a:sym typeface="Roboto Slab"/>
              </a:rPr>
              <a:t>1</a:t>
            </a:r>
            <a:endParaRPr/>
          </a:p>
        </p:txBody>
      </p:sp>
      <p:sp>
        <p:nvSpPr>
          <p:cNvPr id="163" name="Google Shape;163;p4"/>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64" name="Google Shape;164;p4"/>
          <p:cNvSpPr txBox="1"/>
          <p:nvPr/>
        </p:nvSpPr>
        <p:spPr>
          <a:xfrm>
            <a:off x="500062" y="4643437"/>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65" name="Google Shape;165;p4"/>
          <p:cNvPicPr preferRelativeResize="0"/>
          <p:nvPr/>
        </p:nvPicPr>
        <p:blipFill rotWithShape="1">
          <a:blip r:embed="rId3">
            <a:alphaModFix/>
          </a:blip>
          <a:srcRect b="0" l="0" r="0" t="0"/>
          <a:stretch/>
        </p:blipFill>
        <p:spPr>
          <a:xfrm>
            <a:off x="214312" y="142875"/>
            <a:ext cx="2593975" cy="571500"/>
          </a:xfrm>
          <a:prstGeom prst="rect">
            <a:avLst/>
          </a:prstGeom>
          <a:noFill/>
          <a:ln>
            <a:noFill/>
          </a:ln>
        </p:spPr>
      </p:pic>
    </p:spTree>
  </p:cSld>
  <p:clrMapOvr>
    <a:masterClrMapping/>
  </p:clrMapOvr>
  <p:transition spd="slow">
    <p:fade/>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sp>
        <p:nvSpPr>
          <p:cNvPr id="171" name="Google Shape;171;p5"/>
          <p:cNvSpPr txBox="1"/>
          <p:nvPr>
            <p:ph idx="1" type="body"/>
          </p:nvPr>
        </p:nvSpPr>
        <p:spPr>
          <a:xfrm>
            <a:off x="1187450" y="1800225"/>
            <a:ext cx="7540625" cy="2255837"/>
          </a:xfrm>
          <a:prstGeom prst="rect">
            <a:avLst/>
          </a:prstGeom>
          <a:noFill/>
          <a:ln>
            <a:noFill/>
          </a:ln>
        </p:spPr>
        <p:txBody>
          <a:bodyPr anchorCtr="0" anchor="t" bIns="91425" lIns="91425" spcFirstLastPara="1" rIns="91425" wrap="square" tIns="91425">
            <a:noAutofit/>
          </a:bodyPr>
          <a:lstStyle/>
          <a:p>
            <a:pPr indent="-457200" lvl="0" marL="508000" rtl="0" algn="l">
              <a:lnSpc>
                <a:spcPct val="150000"/>
              </a:lnSpc>
              <a:spcBef>
                <a:spcPts val="600"/>
              </a:spcBef>
              <a:spcAft>
                <a:spcPts val="0"/>
              </a:spcAft>
              <a:buClr>
                <a:srgbClr val="000000"/>
              </a:buClr>
              <a:buSzPts val="300"/>
              <a:buFont typeface="Arial"/>
              <a:buAutoNum type="arabicPeriod"/>
            </a:pPr>
            <a:r>
              <a:rPr b="0" i="0" lang="en-US" sz="2000" u="none">
                <a:solidFill>
                  <a:schemeClr val="dk1"/>
                </a:solidFill>
                <a:latin typeface="Nixie One"/>
                <a:ea typeface="Nixie One"/>
                <a:cs typeface="Nixie One"/>
                <a:sym typeface="Nixie One"/>
              </a:rPr>
              <a:t>When something that happened </a:t>
            </a:r>
            <a:r>
              <a:rPr b="1" i="0" lang="en-US" sz="2000" u="none">
                <a:solidFill>
                  <a:schemeClr val="dk1"/>
                </a:solidFill>
                <a:latin typeface="Nixie One"/>
                <a:ea typeface="Nixie One"/>
                <a:cs typeface="Nixie One"/>
                <a:sym typeface="Nixie One"/>
              </a:rPr>
              <a:t>once in the past</a:t>
            </a:r>
            <a:r>
              <a:rPr b="0" i="0" lang="en-US" sz="2000" u="none">
                <a:solidFill>
                  <a:schemeClr val="dk1"/>
                </a:solidFill>
                <a:latin typeface="Nixie One"/>
                <a:ea typeface="Nixie One"/>
                <a:cs typeface="Nixie One"/>
                <a:sym typeface="Nixie One"/>
              </a:rPr>
              <a:t>:</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I </a:t>
            </a:r>
            <a:r>
              <a:rPr b="1" i="1" lang="en-US" sz="2000" u="none">
                <a:solidFill>
                  <a:schemeClr val="dk1"/>
                </a:solidFill>
                <a:latin typeface="Nixie One"/>
                <a:ea typeface="Nixie One"/>
                <a:cs typeface="Nixie One"/>
                <a:sym typeface="Nixie One"/>
              </a:rPr>
              <a:t>met </a:t>
            </a:r>
            <a:r>
              <a:rPr b="0" i="1" lang="en-US" sz="2000" u="none">
                <a:solidFill>
                  <a:schemeClr val="dk1"/>
                </a:solidFill>
                <a:latin typeface="Nixie One"/>
                <a:ea typeface="Nixie One"/>
                <a:cs typeface="Nixie One"/>
                <a:sym typeface="Nixie One"/>
              </a:rPr>
              <a:t>my wife in 1983.</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We </a:t>
            </a:r>
            <a:r>
              <a:rPr b="1" i="1" lang="en-US" sz="2000" u="none">
                <a:solidFill>
                  <a:schemeClr val="dk1"/>
                </a:solidFill>
                <a:latin typeface="Nixie One"/>
                <a:ea typeface="Nixie One"/>
                <a:cs typeface="Nixie One"/>
                <a:sym typeface="Nixie One"/>
              </a:rPr>
              <a:t>went </a:t>
            </a:r>
            <a:r>
              <a:rPr b="0" i="1" lang="en-US" sz="2000" u="none">
                <a:solidFill>
                  <a:schemeClr val="dk1"/>
                </a:solidFill>
                <a:latin typeface="Nixie One"/>
                <a:ea typeface="Nixie One"/>
                <a:cs typeface="Nixie One"/>
                <a:sym typeface="Nixie One"/>
              </a:rPr>
              <a:t>to Spain for our holidays.</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They </a:t>
            </a:r>
            <a:r>
              <a:rPr b="1" i="1" lang="en-US" sz="2000" u="none">
                <a:solidFill>
                  <a:schemeClr val="dk1"/>
                </a:solidFill>
                <a:latin typeface="Nixie One"/>
                <a:ea typeface="Nixie One"/>
                <a:cs typeface="Nixie One"/>
                <a:sym typeface="Nixie One"/>
              </a:rPr>
              <a:t>got </a:t>
            </a:r>
            <a:r>
              <a:rPr b="0" i="1" lang="en-US" sz="2000" u="none">
                <a:solidFill>
                  <a:schemeClr val="dk1"/>
                </a:solidFill>
                <a:latin typeface="Nixie One"/>
                <a:ea typeface="Nixie One"/>
                <a:cs typeface="Nixie One"/>
                <a:sym typeface="Nixie One"/>
              </a:rPr>
              <a:t>home very late last night.</a:t>
            </a:r>
            <a:endParaRPr/>
          </a:p>
          <a:p>
            <a:pPr indent="-228600" lvl="0" marL="457200" rtl="0" algn="l">
              <a:spcBef>
                <a:spcPts val="600"/>
              </a:spcBef>
              <a:spcAft>
                <a:spcPts val="0"/>
              </a:spcAft>
              <a:buSzPts val="2800"/>
              <a:buNone/>
            </a:pPr>
            <a:r>
              <a:t/>
            </a:r>
            <a:endParaRPr b="0" i="1" sz="2000" u="none">
              <a:solidFill>
                <a:schemeClr val="dk1"/>
              </a:solidFill>
              <a:latin typeface="Nixie One"/>
              <a:ea typeface="Nixie One"/>
              <a:cs typeface="Nixie One"/>
              <a:sym typeface="Nixie One"/>
            </a:endParaRPr>
          </a:p>
        </p:txBody>
      </p:sp>
      <p:grpSp>
        <p:nvGrpSpPr>
          <p:cNvPr id="172" name="Google Shape;172;p5"/>
          <p:cNvGrpSpPr/>
          <p:nvPr/>
        </p:nvGrpSpPr>
        <p:grpSpPr>
          <a:xfrm>
            <a:off x="323850" y="758825"/>
            <a:ext cx="366712" cy="366712"/>
            <a:chOff x="1923675" y="1633650"/>
            <a:chExt cx="436000" cy="435975"/>
          </a:xfrm>
        </p:grpSpPr>
        <p:sp>
          <p:nvSpPr>
            <p:cNvPr id="173" name="Google Shape;173;p5"/>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4" name="Google Shape;174;p5"/>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5" name="Google Shape;175;p5"/>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6" name="Google Shape;176;p5"/>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7" name="Google Shape;177;p5"/>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78" name="Google Shape;178;p5"/>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79" name="Google Shape;179;p5"/>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80" name="Google Shape;180;p5"/>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81" name="Google Shape;181;p5"/>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6"/>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sp>
        <p:nvSpPr>
          <p:cNvPr id="187" name="Google Shape;187;p6"/>
          <p:cNvSpPr txBox="1"/>
          <p:nvPr>
            <p:ph idx="1" type="body"/>
          </p:nvPr>
        </p:nvSpPr>
        <p:spPr>
          <a:xfrm>
            <a:off x="1042987" y="1739900"/>
            <a:ext cx="7956550" cy="2916237"/>
          </a:xfrm>
          <a:prstGeom prst="rect">
            <a:avLst/>
          </a:prstGeom>
          <a:noFill/>
          <a:ln>
            <a:noFill/>
          </a:ln>
        </p:spPr>
        <p:txBody>
          <a:bodyPr anchorCtr="0" anchor="t" bIns="91425" lIns="91425" spcFirstLastPara="1" rIns="91425" wrap="square" tIns="91425">
            <a:noAutofit/>
          </a:bodyPr>
          <a:lstStyle/>
          <a:p>
            <a:pPr indent="0" lvl="0" marL="50800" rtl="0" algn="l">
              <a:lnSpc>
                <a:spcPct val="150000"/>
              </a:lnSpc>
              <a:spcBef>
                <a:spcPts val="600"/>
              </a:spcBef>
              <a:spcAft>
                <a:spcPts val="0"/>
              </a:spcAft>
              <a:buSzPts val="2800"/>
              <a:buNone/>
            </a:pPr>
            <a:r>
              <a:rPr b="0" i="0" lang="en-US" sz="2000" u="none">
                <a:solidFill>
                  <a:schemeClr val="dk1"/>
                </a:solidFill>
                <a:latin typeface="Nixie One"/>
                <a:ea typeface="Nixie One"/>
                <a:cs typeface="Nixie One"/>
                <a:sym typeface="Nixie One"/>
              </a:rPr>
              <a:t>2.  When something happened </a:t>
            </a:r>
            <a:r>
              <a:rPr b="1" i="0" lang="en-US" sz="2000" u="none">
                <a:solidFill>
                  <a:schemeClr val="dk1"/>
                </a:solidFill>
                <a:latin typeface="Nixie One"/>
                <a:ea typeface="Nixie One"/>
                <a:cs typeface="Nixie One"/>
                <a:sym typeface="Nixie One"/>
              </a:rPr>
              <a:t>several times in the past</a:t>
            </a:r>
            <a:r>
              <a:rPr b="0" i="0" lang="en-US" sz="2000" u="none">
                <a:solidFill>
                  <a:schemeClr val="dk1"/>
                </a:solidFill>
                <a:latin typeface="Nixie One"/>
                <a:ea typeface="Nixie One"/>
                <a:cs typeface="Nixie One"/>
                <a:sym typeface="Nixie One"/>
              </a:rPr>
              <a:t>:</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When I was a boy, I </a:t>
            </a:r>
            <a:r>
              <a:rPr b="1" i="1" lang="en-US" sz="2000" u="none">
                <a:solidFill>
                  <a:schemeClr val="dk1"/>
                </a:solidFill>
                <a:latin typeface="Nixie One"/>
                <a:ea typeface="Nixie One"/>
                <a:cs typeface="Nixie One"/>
                <a:sym typeface="Nixie One"/>
              </a:rPr>
              <a:t>walked </a:t>
            </a:r>
            <a:r>
              <a:rPr b="0" i="1" lang="en-US" sz="2000" u="none">
                <a:solidFill>
                  <a:schemeClr val="dk1"/>
                </a:solidFill>
                <a:latin typeface="Nixie One"/>
                <a:ea typeface="Nixie One"/>
                <a:cs typeface="Nixie One"/>
                <a:sym typeface="Nixie One"/>
              </a:rPr>
              <a:t>a mile to school every day.</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We </a:t>
            </a:r>
            <a:r>
              <a:rPr b="1" i="1" lang="en-US" sz="2000" u="none">
                <a:solidFill>
                  <a:schemeClr val="dk1"/>
                </a:solidFill>
                <a:latin typeface="Nixie One"/>
                <a:ea typeface="Nixie One"/>
                <a:cs typeface="Nixie One"/>
                <a:sym typeface="Nixie One"/>
              </a:rPr>
              <a:t>swam </a:t>
            </a:r>
            <a:r>
              <a:rPr b="0" i="1" lang="en-US" sz="2000" u="none">
                <a:solidFill>
                  <a:schemeClr val="dk1"/>
                </a:solidFill>
                <a:latin typeface="Nixie One"/>
                <a:ea typeface="Nixie One"/>
                <a:cs typeface="Nixie One"/>
                <a:sym typeface="Nixie One"/>
              </a:rPr>
              <a:t>a lot while we were on holiday.</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They always </a:t>
            </a:r>
            <a:r>
              <a:rPr b="1" i="1" lang="en-US" sz="2000" u="none">
                <a:solidFill>
                  <a:schemeClr val="dk1"/>
                </a:solidFill>
                <a:latin typeface="Nixie One"/>
                <a:ea typeface="Nixie One"/>
                <a:cs typeface="Nixie One"/>
                <a:sym typeface="Nixie One"/>
              </a:rPr>
              <a:t>enjoyed </a:t>
            </a:r>
            <a:r>
              <a:rPr b="0" i="1" lang="en-US" sz="2000" u="none">
                <a:solidFill>
                  <a:schemeClr val="dk1"/>
                </a:solidFill>
                <a:latin typeface="Nixie One"/>
                <a:ea typeface="Nixie One"/>
                <a:cs typeface="Nixie One"/>
                <a:sym typeface="Nixie One"/>
              </a:rPr>
              <a:t>visiting their friends.</a:t>
            </a:r>
            <a:endParaRPr b="0" i="0" sz="2000" u="none">
              <a:solidFill>
                <a:schemeClr val="dk1"/>
              </a:solidFill>
              <a:latin typeface="Nixie One"/>
              <a:ea typeface="Nixie One"/>
              <a:cs typeface="Nixie One"/>
              <a:sym typeface="Nixie One"/>
            </a:endParaRPr>
          </a:p>
          <a:p>
            <a:pPr indent="-228600" lvl="0" marL="457200" rtl="0" algn="l">
              <a:spcBef>
                <a:spcPts val="600"/>
              </a:spcBef>
              <a:spcAft>
                <a:spcPts val="0"/>
              </a:spcAft>
              <a:buSzPts val="2800"/>
              <a:buNone/>
            </a:pPr>
            <a:r>
              <a:t/>
            </a:r>
            <a:endParaRPr b="0" i="0" sz="2000" u="none">
              <a:solidFill>
                <a:schemeClr val="dk1"/>
              </a:solidFill>
              <a:latin typeface="Nixie One"/>
              <a:ea typeface="Nixie One"/>
              <a:cs typeface="Nixie One"/>
              <a:sym typeface="Nixie One"/>
            </a:endParaRPr>
          </a:p>
        </p:txBody>
      </p:sp>
      <p:grpSp>
        <p:nvGrpSpPr>
          <p:cNvPr id="188" name="Google Shape;188;p6"/>
          <p:cNvGrpSpPr/>
          <p:nvPr/>
        </p:nvGrpSpPr>
        <p:grpSpPr>
          <a:xfrm>
            <a:off x="323850" y="758825"/>
            <a:ext cx="366712" cy="366712"/>
            <a:chOff x="1923675" y="1633650"/>
            <a:chExt cx="436000" cy="435975"/>
          </a:xfrm>
        </p:grpSpPr>
        <p:sp>
          <p:nvSpPr>
            <p:cNvPr id="189" name="Google Shape;189;p6"/>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0" name="Google Shape;190;p6"/>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1" name="Google Shape;191;p6"/>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2" name="Google Shape;192;p6"/>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3" name="Google Shape;193;p6"/>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194" name="Google Shape;194;p6"/>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195" name="Google Shape;195;p6"/>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196" name="Google Shape;196;p6"/>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197" name="Google Shape;197;p6"/>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7"/>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WHEN DO WE USE IT?</a:t>
            </a:r>
            <a:endParaRPr/>
          </a:p>
        </p:txBody>
      </p:sp>
      <p:sp>
        <p:nvSpPr>
          <p:cNvPr id="203" name="Google Shape;203;p7"/>
          <p:cNvSpPr txBox="1"/>
          <p:nvPr>
            <p:ph idx="1" type="body"/>
          </p:nvPr>
        </p:nvSpPr>
        <p:spPr>
          <a:xfrm>
            <a:off x="1042987" y="1739900"/>
            <a:ext cx="7956550" cy="2916237"/>
          </a:xfrm>
          <a:prstGeom prst="rect">
            <a:avLst/>
          </a:prstGeom>
          <a:noFill/>
          <a:ln>
            <a:noFill/>
          </a:ln>
        </p:spPr>
        <p:txBody>
          <a:bodyPr anchorCtr="0" anchor="t" bIns="91425" lIns="91425" spcFirstLastPara="1" rIns="91425" wrap="square" tIns="91425">
            <a:noAutofit/>
          </a:bodyPr>
          <a:lstStyle/>
          <a:p>
            <a:pPr indent="0" lvl="0" marL="50800" rtl="0" algn="l">
              <a:lnSpc>
                <a:spcPct val="150000"/>
              </a:lnSpc>
              <a:spcBef>
                <a:spcPts val="600"/>
              </a:spcBef>
              <a:spcAft>
                <a:spcPts val="0"/>
              </a:spcAft>
              <a:buSzPts val="2800"/>
              <a:buNone/>
            </a:pPr>
            <a:r>
              <a:rPr b="0" i="0" lang="en-US" sz="2000" u="none">
                <a:solidFill>
                  <a:schemeClr val="dk1"/>
                </a:solidFill>
                <a:latin typeface="Nixie One"/>
                <a:ea typeface="Nixie One"/>
                <a:cs typeface="Nixie One"/>
                <a:sym typeface="Nixie One"/>
              </a:rPr>
              <a:t>3. When something was </a:t>
            </a:r>
            <a:r>
              <a:rPr b="1" i="0" lang="en-US" sz="2000" u="none">
                <a:solidFill>
                  <a:schemeClr val="dk1"/>
                </a:solidFill>
                <a:latin typeface="Nixie One"/>
                <a:ea typeface="Nixie One"/>
                <a:cs typeface="Nixie One"/>
                <a:sym typeface="Nixie One"/>
              </a:rPr>
              <a:t>true for some time in the past</a:t>
            </a:r>
            <a:r>
              <a:rPr b="0" i="0" lang="en-US" sz="2000" u="none">
                <a:solidFill>
                  <a:schemeClr val="dk1"/>
                </a:solidFill>
                <a:latin typeface="Nixie One"/>
                <a:ea typeface="Nixie One"/>
                <a:cs typeface="Nixie One"/>
                <a:sym typeface="Nixie One"/>
              </a:rPr>
              <a:t>:</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I </a:t>
            </a:r>
            <a:r>
              <a:rPr b="1" i="1" lang="en-US" sz="2000" u="none">
                <a:solidFill>
                  <a:schemeClr val="dk1"/>
                </a:solidFill>
                <a:latin typeface="Nixie One"/>
                <a:ea typeface="Nixie One"/>
                <a:cs typeface="Nixie One"/>
                <a:sym typeface="Nixie One"/>
              </a:rPr>
              <a:t>lived </a:t>
            </a:r>
            <a:r>
              <a:rPr b="0" i="1" lang="en-US" sz="2000" u="none">
                <a:solidFill>
                  <a:schemeClr val="dk1"/>
                </a:solidFill>
                <a:latin typeface="Nixie One"/>
                <a:ea typeface="Nixie One"/>
                <a:cs typeface="Nixie One"/>
                <a:sym typeface="Nixie One"/>
              </a:rPr>
              <a:t>abroad for ten years.</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He </a:t>
            </a:r>
            <a:r>
              <a:rPr b="1" i="1" lang="en-US" sz="2000" u="none">
                <a:solidFill>
                  <a:schemeClr val="dk1"/>
                </a:solidFill>
                <a:latin typeface="Nixie One"/>
                <a:ea typeface="Nixie One"/>
                <a:cs typeface="Nixie One"/>
                <a:sym typeface="Nixie One"/>
              </a:rPr>
              <a:t>enjoyed </a:t>
            </a:r>
            <a:r>
              <a:rPr b="0" i="1" lang="en-US" sz="2000" u="none">
                <a:solidFill>
                  <a:schemeClr val="dk1"/>
                </a:solidFill>
                <a:latin typeface="Nixie One"/>
                <a:ea typeface="Nixie One"/>
                <a:cs typeface="Nixie One"/>
                <a:sym typeface="Nixie One"/>
              </a:rPr>
              <a:t>being a student.</a:t>
            </a:r>
            <a:endParaRPr/>
          </a:p>
          <a:p>
            <a:pPr indent="-406400" lvl="1" marL="914400" rtl="0" algn="l">
              <a:lnSpc>
                <a:spcPct val="150000"/>
              </a:lnSpc>
              <a:spcBef>
                <a:spcPts val="0"/>
              </a:spcBef>
              <a:spcAft>
                <a:spcPts val="0"/>
              </a:spcAft>
              <a:buClr>
                <a:srgbClr val="000000"/>
              </a:buClr>
              <a:buSzPts val="300"/>
              <a:buFont typeface="Arial"/>
              <a:buChar char="▫"/>
            </a:pPr>
            <a:r>
              <a:rPr b="0" i="1" lang="en-US" sz="2000" u="none">
                <a:solidFill>
                  <a:schemeClr val="dk1"/>
                </a:solidFill>
                <a:latin typeface="Nixie One"/>
                <a:ea typeface="Nixie One"/>
                <a:cs typeface="Nixie One"/>
                <a:sym typeface="Nixie One"/>
              </a:rPr>
              <a:t>She </a:t>
            </a:r>
            <a:r>
              <a:rPr b="1" i="1" lang="en-US" sz="2000" u="none">
                <a:solidFill>
                  <a:schemeClr val="dk1"/>
                </a:solidFill>
                <a:latin typeface="Nixie One"/>
                <a:ea typeface="Nixie One"/>
                <a:cs typeface="Nixie One"/>
                <a:sym typeface="Nixie One"/>
              </a:rPr>
              <a:t>played </a:t>
            </a:r>
            <a:r>
              <a:rPr b="0" i="1" lang="en-US" sz="2000" u="none">
                <a:solidFill>
                  <a:schemeClr val="dk1"/>
                </a:solidFill>
                <a:latin typeface="Nixie One"/>
                <a:ea typeface="Nixie One"/>
                <a:cs typeface="Nixie One"/>
                <a:sym typeface="Nixie One"/>
              </a:rPr>
              <a:t>a lot of tennis when she was younger.</a:t>
            </a:r>
            <a:endParaRPr/>
          </a:p>
          <a:p>
            <a:pPr indent="0" lvl="0" marL="50800" rtl="0" algn="l">
              <a:lnSpc>
                <a:spcPct val="150000"/>
              </a:lnSpc>
              <a:spcBef>
                <a:spcPts val="600"/>
              </a:spcBef>
              <a:spcAft>
                <a:spcPts val="0"/>
              </a:spcAft>
              <a:buSzPts val="2800"/>
              <a:buNone/>
            </a:pPr>
            <a:r>
              <a:t/>
            </a:r>
            <a:endParaRPr b="0" i="0" sz="2000" u="none">
              <a:solidFill>
                <a:schemeClr val="dk1"/>
              </a:solidFill>
              <a:latin typeface="Nixie One"/>
              <a:ea typeface="Nixie One"/>
              <a:cs typeface="Nixie One"/>
              <a:sym typeface="Nixie One"/>
            </a:endParaRPr>
          </a:p>
          <a:p>
            <a:pPr indent="-228600" lvl="0" marL="457200" rtl="0" algn="l">
              <a:spcBef>
                <a:spcPts val="600"/>
              </a:spcBef>
              <a:spcAft>
                <a:spcPts val="0"/>
              </a:spcAft>
              <a:buSzPts val="2800"/>
              <a:buNone/>
            </a:pPr>
            <a:r>
              <a:t/>
            </a:r>
            <a:endParaRPr b="0" i="0" sz="2000" u="none">
              <a:solidFill>
                <a:schemeClr val="dk1"/>
              </a:solidFill>
              <a:latin typeface="Nixie One"/>
              <a:ea typeface="Nixie One"/>
              <a:cs typeface="Nixie One"/>
              <a:sym typeface="Nixie One"/>
            </a:endParaRPr>
          </a:p>
        </p:txBody>
      </p:sp>
      <p:grpSp>
        <p:nvGrpSpPr>
          <p:cNvPr id="204" name="Google Shape;204;p7"/>
          <p:cNvGrpSpPr/>
          <p:nvPr/>
        </p:nvGrpSpPr>
        <p:grpSpPr>
          <a:xfrm>
            <a:off x="323850" y="758825"/>
            <a:ext cx="366712" cy="366712"/>
            <a:chOff x="1923675" y="1633650"/>
            <a:chExt cx="436000" cy="435975"/>
          </a:xfrm>
        </p:grpSpPr>
        <p:sp>
          <p:nvSpPr>
            <p:cNvPr id="205" name="Google Shape;205;p7"/>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6" name="Google Shape;206;p7"/>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7" name="Google Shape;207;p7"/>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8" name="Google Shape;208;p7"/>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09" name="Google Shape;209;p7"/>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10" name="Google Shape;210;p7"/>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11" name="Google Shape;211;p7"/>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12" name="Google Shape;212;p7"/>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13" name="Google Shape;213;p7"/>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8"/>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(affirmative)</a:t>
            </a:r>
            <a:endParaRPr/>
          </a:p>
        </p:txBody>
      </p:sp>
      <p:grpSp>
        <p:nvGrpSpPr>
          <p:cNvPr id="219" name="Google Shape;219;p8"/>
          <p:cNvGrpSpPr/>
          <p:nvPr/>
        </p:nvGrpSpPr>
        <p:grpSpPr>
          <a:xfrm>
            <a:off x="323850" y="758825"/>
            <a:ext cx="366712" cy="366712"/>
            <a:chOff x="1923675" y="1633650"/>
            <a:chExt cx="436000" cy="435975"/>
          </a:xfrm>
        </p:grpSpPr>
        <p:sp>
          <p:nvSpPr>
            <p:cNvPr id="220" name="Google Shape;220;p8"/>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1" name="Google Shape;221;p8"/>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2" name="Google Shape;222;p8"/>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3" name="Google Shape;223;p8"/>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4" name="Google Shape;224;p8"/>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25" name="Google Shape;225;p8"/>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26" name="Google Shape;226;p8"/>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27" name="Google Shape;227;p8"/>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28" name="Google Shape;228;p8"/>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29" name="Google Shape;229;p8"/>
          <p:cNvSpPr/>
          <p:nvPr/>
        </p:nvSpPr>
        <p:spPr>
          <a:xfrm>
            <a:off x="385762" y="1855787"/>
            <a:ext cx="2541587" cy="1868487"/>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230" name="Google Shape;230;p8"/>
          <p:cNvSpPr/>
          <p:nvPr/>
        </p:nvSpPr>
        <p:spPr>
          <a:xfrm>
            <a:off x="6326187" y="1341437"/>
            <a:ext cx="2679700" cy="122237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Regular = </a:t>
            </a:r>
            <a:endParaRPr/>
          </a:p>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 ed</a:t>
            </a:r>
            <a:endParaRPr/>
          </a:p>
        </p:txBody>
      </p:sp>
      <p:sp>
        <p:nvSpPr>
          <p:cNvPr id="231" name="Google Shape;231;p8"/>
          <p:cNvSpPr/>
          <p:nvPr/>
        </p:nvSpPr>
        <p:spPr>
          <a:xfrm>
            <a:off x="3348037" y="1855787"/>
            <a:ext cx="2541587" cy="1868487"/>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Verb in the past tense</a:t>
            </a:r>
            <a:endParaRPr/>
          </a:p>
        </p:txBody>
      </p:sp>
      <p:sp>
        <p:nvSpPr>
          <p:cNvPr id="232" name="Google Shape;232;p8"/>
          <p:cNvSpPr/>
          <p:nvPr/>
        </p:nvSpPr>
        <p:spPr>
          <a:xfrm>
            <a:off x="6326187" y="3003550"/>
            <a:ext cx="2679700" cy="1223962"/>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Irregular = </a:t>
            </a:r>
            <a:endParaRPr/>
          </a:p>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see </a:t>
            </a:r>
            <a:r>
              <a:rPr b="1" i="0" lang="en-US" sz="1800" u="sng">
                <a:solidFill>
                  <a:srgbClr val="18637B"/>
                </a:solidFill>
                <a:latin typeface="Nixie One"/>
                <a:ea typeface="Nixie One"/>
                <a:cs typeface="Nixie One"/>
                <a:sym typeface="Nixie One"/>
              </a:rPr>
              <a:t>SAW</a:t>
            </a:r>
            <a:r>
              <a:rPr b="1" i="0" lang="en-US" sz="1800" u="none">
                <a:solidFill>
                  <a:srgbClr val="18637B"/>
                </a:solidFill>
                <a:latin typeface="Nixie One"/>
                <a:ea typeface="Nixie One"/>
                <a:cs typeface="Nixie One"/>
                <a:sym typeface="Nixie One"/>
              </a:rPr>
              <a:t> seen</a:t>
            </a:r>
            <a:endParaRPr/>
          </a:p>
        </p:txBody>
      </p:sp>
      <p:sp>
        <p:nvSpPr>
          <p:cNvPr id="233" name="Google Shape;233;p8"/>
          <p:cNvSpPr txBox="1"/>
          <p:nvPr/>
        </p:nvSpPr>
        <p:spPr>
          <a:xfrm>
            <a:off x="2990850" y="2620962"/>
            <a:ext cx="307975"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cxnSp>
        <p:nvCxnSpPr>
          <p:cNvPr id="234" name="Google Shape;234;p8"/>
          <p:cNvCxnSpPr/>
          <p:nvPr/>
        </p:nvCxnSpPr>
        <p:spPr>
          <a:xfrm flipH="1" rot="10800000">
            <a:off x="5889625" y="1952625"/>
            <a:ext cx="436562" cy="836612"/>
          </a:xfrm>
          <a:prstGeom prst="straightConnector1">
            <a:avLst/>
          </a:prstGeom>
          <a:noFill/>
          <a:ln cap="flat" cmpd="sng" w="9525">
            <a:solidFill>
              <a:srgbClr val="0F4354"/>
            </a:solidFill>
            <a:prstDash val="solid"/>
            <a:miter lim="800000"/>
            <a:headEnd len="med" w="med" type="none"/>
            <a:tailEnd len="med" w="med" type="triangle"/>
          </a:ln>
        </p:spPr>
      </p:cxnSp>
      <p:cxnSp>
        <p:nvCxnSpPr>
          <p:cNvPr id="235" name="Google Shape;235;p8"/>
          <p:cNvCxnSpPr/>
          <p:nvPr/>
        </p:nvCxnSpPr>
        <p:spPr>
          <a:xfrm>
            <a:off x="5889625" y="2789237"/>
            <a:ext cx="436562" cy="825500"/>
          </a:xfrm>
          <a:prstGeom prst="straightConnector1">
            <a:avLst/>
          </a:prstGeom>
          <a:noFill/>
          <a:ln cap="flat" cmpd="sng" w="9525">
            <a:solidFill>
              <a:srgbClr val="0F4354"/>
            </a:solidFill>
            <a:prstDash val="solid"/>
            <a:miter lim="800000"/>
            <a:headEnd len="med" w="med" type="none"/>
            <a:tailEnd len="med" w="med" type="triangle"/>
          </a:ln>
        </p:spPr>
      </p:cxnSp>
      <p:sp>
        <p:nvSpPr>
          <p:cNvPr id="236" name="Google Shape;236;p8"/>
          <p:cNvSpPr txBox="1"/>
          <p:nvPr/>
        </p:nvSpPr>
        <p:spPr>
          <a:xfrm>
            <a:off x="2484437" y="4044950"/>
            <a:ext cx="4572000" cy="1076325"/>
          </a:xfrm>
          <a:prstGeom prst="rect">
            <a:avLst/>
          </a:prstGeom>
          <a:noFill/>
          <a:ln>
            <a:noFill/>
          </a:ln>
        </p:spPr>
        <p:txBody>
          <a:bodyPr anchorCtr="0" anchor="t" bIns="45700" lIns="91425" spcFirstLastPara="1" rIns="91425" wrap="square" tIns="45700">
            <a:spAutoFit/>
          </a:bodyPr>
          <a:lstStyle/>
          <a:p>
            <a:pPr indent="0" lvl="0" marL="0" marR="0" rtl="0" algn="ctr">
              <a:lnSpc>
                <a:spcPct val="20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I </a:t>
            </a:r>
            <a:r>
              <a:rPr b="1" i="0" lang="en-US" sz="1600" u="none">
                <a:solidFill>
                  <a:schemeClr val="dk1"/>
                </a:solidFill>
                <a:latin typeface="Nixie One"/>
                <a:ea typeface="Nixie One"/>
                <a:cs typeface="Nixie One"/>
                <a:sym typeface="Nixie One"/>
              </a:rPr>
              <a:t>watched</a:t>
            </a:r>
            <a:r>
              <a:rPr b="0" i="0" lang="en-US" sz="1600" u="none">
                <a:solidFill>
                  <a:schemeClr val="dk1"/>
                </a:solidFill>
                <a:latin typeface="Nixie One"/>
                <a:ea typeface="Nixie One"/>
                <a:cs typeface="Nixie One"/>
                <a:sym typeface="Nixie One"/>
              </a:rPr>
              <a:t> a movie last night. </a:t>
            </a:r>
            <a:endParaRPr/>
          </a:p>
          <a:p>
            <a:pPr indent="0" lvl="0" marL="0" marR="0" rtl="0" algn="ctr">
              <a:lnSpc>
                <a:spcPct val="20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I </a:t>
            </a:r>
            <a:r>
              <a:rPr b="1" i="0" lang="en-US" sz="1600" u="none">
                <a:solidFill>
                  <a:schemeClr val="dk1"/>
                </a:solidFill>
                <a:latin typeface="Nixie One"/>
                <a:ea typeface="Nixie One"/>
                <a:cs typeface="Nixie One"/>
                <a:sym typeface="Nixie One"/>
              </a:rPr>
              <a:t>wrote</a:t>
            </a:r>
            <a:r>
              <a:rPr b="0" i="0" lang="en-US" sz="1600" u="none">
                <a:solidFill>
                  <a:schemeClr val="dk1"/>
                </a:solidFill>
                <a:latin typeface="Nixie One"/>
                <a:ea typeface="Nixie One"/>
                <a:cs typeface="Nixie One"/>
                <a:sym typeface="Nixie One"/>
              </a:rPr>
              <a:t> a letter to you last week. </a:t>
            </a:r>
            <a:endParaRPr/>
          </a:p>
        </p:txBody>
      </p:sp>
    </p:spTree>
  </p:cSld>
  <p:clrMapOvr>
    <a:masterClrMapping/>
  </p:clrMapOvr>
  <p:transition spd="slow">
    <p:fade/>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9"/>
          <p:cNvSpPr txBox="1"/>
          <p:nvPr>
            <p:ph type="title"/>
          </p:nvPr>
        </p:nvSpPr>
        <p:spPr>
          <a:xfrm>
            <a:off x="1042987" y="550862"/>
            <a:ext cx="3208337" cy="10287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0"/>
              </a:spcBef>
              <a:spcAft>
                <a:spcPts val="0"/>
              </a:spcAft>
              <a:buSzPts val="1800"/>
              <a:buNone/>
            </a:pPr>
            <a:r>
              <a:rPr b="1" i="0" lang="en-US" sz="1800" u="none">
                <a:solidFill>
                  <a:srgbClr val="FFFFFF"/>
                </a:solidFill>
                <a:latin typeface="Roboto Slab"/>
                <a:ea typeface="Roboto Slab"/>
                <a:cs typeface="Roboto Slab"/>
                <a:sym typeface="Roboto Slab"/>
              </a:rPr>
              <a:t>HOW DO WE CREATE IT?</a:t>
            </a:r>
            <a:br>
              <a:rPr b="1" i="0" lang="en-US" sz="1800" u="none">
                <a:solidFill>
                  <a:srgbClr val="FFFFFF"/>
                </a:solidFill>
                <a:latin typeface="Roboto Slab"/>
                <a:ea typeface="Roboto Slab"/>
                <a:cs typeface="Roboto Slab"/>
                <a:sym typeface="Roboto Slab"/>
              </a:rPr>
            </a:br>
            <a:r>
              <a:rPr b="1" i="0" lang="en-US" sz="1800" u="none">
                <a:solidFill>
                  <a:srgbClr val="FFFFFF"/>
                </a:solidFill>
                <a:latin typeface="Roboto Slab"/>
                <a:ea typeface="Roboto Slab"/>
                <a:cs typeface="Roboto Slab"/>
                <a:sym typeface="Roboto Slab"/>
              </a:rPr>
              <a:t>(negative)</a:t>
            </a:r>
            <a:endParaRPr/>
          </a:p>
        </p:txBody>
      </p:sp>
      <p:grpSp>
        <p:nvGrpSpPr>
          <p:cNvPr id="242" name="Google Shape;242;p9"/>
          <p:cNvGrpSpPr/>
          <p:nvPr/>
        </p:nvGrpSpPr>
        <p:grpSpPr>
          <a:xfrm>
            <a:off x="323850" y="758825"/>
            <a:ext cx="366712" cy="366712"/>
            <a:chOff x="1923675" y="1633650"/>
            <a:chExt cx="436000" cy="435975"/>
          </a:xfrm>
        </p:grpSpPr>
        <p:sp>
          <p:nvSpPr>
            <p:cNvPr id="243" name="Google Shape;243;p9"/>
            <p:cNvSpPr/>
            <p:nvPr/>
          </p:nvSpPr>
          <p:spPr>
            <a:xfrm>
              <a:off x="2209250" y="1633650"/>
              <a:ext cx="150425" cy="150425"/>
            </a:xfrm>
            <a:custGeom>
              <a:rect b="b" l="l" r="r" t="t"/>
              <a:pathLst>
                <a:path extrusionOk="0" fill="none" h="6017" w="6017">
                  <a:moveTo>
                    <a:pt x="5846" y="3605"/>
                  </a:moveTo>
                  <a:lnTo>
                    <a:pt x="2412" y="171"/>
                  </a:lnTo>
                  <a:lnTo>
                    <a:pt x="2314" y="98"/>
                  </a:lnTo>
                  <a:lnTo>
                    <a:pt x="2217" y="49"/>
                  </a:lnTo>
                  <a:lnTo>
                    <a:pt x="2095" y="25"/>
                  </a:lnTo>
                  <a:lnTo>
                    <a:pt x="1997" y="1"/>
                  </a:lnTo>
                  <a:lnTo>
                    <a:pt x="1876" y="25"/>
                  </a:lnTo>
                  <a:lnTo>
                    <a:pt x="1778" y="49"/>
                  </a:lnTo>
                  <a:lnTo>
                    <a:pt x="1681" y="98"/>
                  </a:lnTo>
                  <a:lnTo>
                    <a:pt x="1583" y="171"/>
                  </a:lnTo>
                  <a:lnTo>
                    <a:pt x="0" y="1778"/>
                  </a:lnTo>
                  <a:lnTo>
                    <a:pt x="4238" y="6016"/>
                  </a:lnTo>
                  <a:lnTo>
                    <a:pt x="5846" y="4433"/>
                  </a:lnTo>
                  <a:lnTo>
                    <a:pt x="5919" y="4336"/>
                  </a:lnTo>
                  <a:lnTo>
                    <a:pt x="5967" y="4238"/>
                  </a:lnTo>
                  <a:lnTo>
                    <a:pt x="5992" y="4141"/>
                  </a:lnTo>
                  <a:lnTo>
                    <a:pt x="6016" y="4019"/>
                  </a:lnTo>
                  <a:lnTo>
                    <a:pt x="5992" y="3922"/>
                  </a:lnTo>
                  <a:lnTo>
                    <a:pt x="5967" y="3800"/>
                  </a:lnTo>
                  <a:lnTo>
                    <a:pt x="5919" y="3703"/>
                  </a:lnTo>
                  <a:lnTo>
                    <a:pt x="5846" y="3605"/>
                  </a:lnTo>
                  <a:close/>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4" name="Google Shape;244;p9"/>
            <p:cNvSpPr/>
            <p:nvPr/>
          </p:nvSpPr>
          <p:spPr>
            <a:xfrm>
              <a:off x="2019900" y="1757250"/>
              <a:ext cx="261825" cy="261850"/>
            </a:xfrm>
            <a:custGeom>
              <a:rect b="b" l="l" r="r" t="t"/>
              <a:pathLst>
                <a:path extrusionOk="0" fill="none" h="10474" w="10473">
                  <a:moveTo>
                    <a:pt x="10473" y="1"/>
                  </a:moveTo>
                  <a:lnTo>
                    <a:pt x="0" y="10473"/>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5" name="Google Shape;245;p9"/>
            <p:cNvSpPr/>
            <p:nvPr/>
          </p:nvSpPr>
          <p:spPr>
            <a:xfrm>
              <a:off x="1923675" y="1681150"/>
              <a:ext cx="388500" cy="388475"/>
            </a:xfrm>
            <a:custGeom>
              <a:rect b="b" l="l" r="r" t="t"/>
              <a:pathLst>
                <a:path extrusionOk="0" fill="none" h="15539" w="15540">
                  <a:moveTo>
                    <a:pt x="11277" y="0"/>
                  </a:moveTo>
                  <a:lnTo>
                    <a:pt x="756" y="10546"/>
                  </a:lnTo>
                  <a:lnTo>
                    <a:pt x="683" y="10619"/>
                  </a:lnTo>
                  <a:lnTo>
                    <a:pt x="634" y="10692"/>
                  </a:lnTo>
                  <a:lnTo>
                    <a:pt x="610" y="10765"/>
                  </a:lnTo>
                  <a:lnTo>
                    <a:pt x="585" y="10863"/>
                  </a:lnTo>
                  <a:lnTo>
                    <a:pt x="1" y="14881"/>
                  </a:lnTo>
                  <a:lnTo>
                    <a:pt x="1" y="15003"/>
                  </a:lnTo>
                  <a:lnTo>
                    <a:pt x="25" y="15149"/>
                  </a:lnTo>
                  <a:lnTo>
                    <a:pt x="98" y="15271"/>
                  </a:lnTo>
                  <a:lnTo>
                    <a:pt x="171" y="15368"/>
                  </a:lnTo>
                  <a:lnTo>
                    <a:pt x="269" y="15441"/>
                  </a:lnTo>
                  <a:lnTo>
                    <a:pt x="366" y="15490"/>
                  </a:lnTo>
                  <a:lnTo>
                    <a:pt x="464" y="15514"/>
                  </a:lnTo>
                  <a:lnTo>
                    <a:pt x="585" y="15539"/>
                  </a:lnTo>
                  <a:lnTo>
                    <a:pt x="659" y="15539"/>
                  </a:lnTo>
                  <a:lnTo>
                    <a:pt x="4677" y="14954"/>
                  </a:lnTo>
                  <a:lnTo>
                    <a:pt x="4848" y="14905"/>
                  </a:lnTo>
                  <a:lnTo>
                    <a:pt x="4921" y="14857"/>
                  </a:lnTo>
                  <a:lnTo>
                    <a:pt x="4994" y="14784"/>
                  </a:lnTo>
                  <a:lnTo>
                    <a:pt x="15539" y="4262"/>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6" name="Google Shape;246;p9"/>
            <p:cNvSpPr/>
            <p:nvPr/>
          </p:nvSpPr>
          <p:spPr>
            <a:xfrm>
              <a:off x="1974225" y="1711575"/>
              <a:ext cx="261825" cy="261850"/>
            </a:xfrm>
            <a:custGeom>
              <a:rect b="b" l="l" r="r" t="t"/>
              <a:pathLst>
                <a:path extrusionOk="0" fill="none" h="10474" w="10473">
                  <a:moveTo>
                    <a:pt x="0" y="10474"/>
                  </a:moveTo>
                  <a:lnTo>
                    <a:pt x="10473" y="1"/>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7" name="Google Shape;247;p9"/>
            <p:cNvSpPr/>
            <p:nvPr/>
          </p:nvSpPr>
          <p:spPr>
            <a:xfrm>
              <a:off x="1934650" y="2014200"/>
              <a:ext cx="44475" cy="44475"/>
            </a:xfrm>
            <a:custGeom>
              <a:rect b="b" l="l" r="r" t="t"/>
              <a:pathLst>
                <a:path extrusionOk="0" fill="none" h="1779" w="1779">
                  <a:moveTo>
                    <a:pt x="1778" y="1778"/>
                  </a:moveTo>
                  <a:lnTo>
                    <a:pt x="0" y="0"/>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sp>
          <p:nvSpPr>
            <p:cNvPr id="248" name="Google Shape;248;p9"/>
            <p:cNvSpPr/>
            <p:nvPr/>
          </p:nvSpPr>
          <p:spPr>
            <a:xfrm>
              <a:off x="1944375" y="1947225"/>
              <a:ext cx="101725" cy="101700"/>
            </a:xfrm>
            <a:custGeom>
              <a:rect b="b" l="l" r="r" t="t"/>
              <a:pathLst>
                <a:path extrusionOk="0" fill="none" h="4068" w="4069">
                  <a:moveTo>
                    <a:pt x="1" y="49"/>
                  </a:moveTo>
                  <a:lnTo>
                    <a:pt x="1" y="49"/>
                  </a:lnTo>
                  <a:lnTo>
                    <a:pt x="25" y="0"/>
                  </a:lnTo>
                  <a:lnTo>
                    <a:pt x="4068" y="4043"/>
                  </a:lnTo>
                  <a:lnTo>
                    <a:pt x="4020" y="4068"/>
                  </a:lnTo>
                </a:path>
              </a:pathLst>
            </a:custGeom>
            <a:noFill/>
            <a:ln cap="rnd" cmpd="sng" w="1217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None/>
              </a:pPr>
              <a:r>
                <a:t/>
              </a:r>
              <a:endParaRPr b="0" i="0" sz="1400" u="none">
                <a:solidFill>
                  <a:srgbClr val="000000"/>
                </a:solidFill>
                <a:latin typeface="Arial"/>
                <a:ea typeface="Arial"/>
                <a:cs typeface="Arial"/>
                <a:sym typeface="Arial"/>
              </a:endParaRPr>
            </a:p>
          </p:txBody>
        </p:sp>
      </p:grpSp>
      <p:sp>
        <p:nvSpPr>
          <p:cNvPr id="249" name="Google Shape;249;p9"/>
          <p:cNvSpPr txBox="1"/>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800"/>
              <a:buFont typeface="Roboto Slab"/>
              <a:buNone/>
            </a:pPr>
            <a:fld id="{00000000-1234-1234-1234-123412341234}" type="slidenum">
              <a:rPr b="0" i="0" lang="en-US" sz="800" u="none">
                <a:solidFill>
                  <a:srgbClr val="FFFFFF"/>
                </a:solidFill>
                <a:latin typeface="Roboto Slab"/>
                <a:ea typeface="Roboto Slab"/>
                <a:cs typeface="Roboto Slab"/>
                <a:sym typeface="Roboto Slab"/>
              </a:rPr>
              <a:t>‹#›</a:t>
            </a:fld>
            <a:endParaRPr/>
          </a:p>
        </p:txBody>
      </p:sp>
      <p:sp>
        <p:nvSpPr>
          <p:cNvPr id="250" name="Google Shape;250;p9"/>
          <p:cNvSpPr txBox="1"/>
          <p:nvPr/>
        </p:nvSpPr>
        <p:spPr>
          <a:xfrm>
            <a:off x="214312" y="4816475"/>
            <a:ext cx="2711450" cy="327025"/>
          </a:xfrm>
          <a:prstGeom prst="rect">
            <a:avLst/>
          </a:prstGeom>
          <a:solidFill>
            <a:srgbClr val="6E9D45"/>
          </a:solid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900"/>
              <a:buFont typeface="Arial"/>
              <a:buNone/>
            </a:pPr>
            <a:r>
              <a:rPr b="1" i="0" lang="en-US" sz="900" u="none">
                <a:solidFill>
                  <a:srgbClr val="000000"/>
                </a:solidFill>
                <a:latin typeface="Arial"/>
                <a:ea typeface="Arial"/>
                <a:cs typeface="Arial"/>
                <a:sym typeface="Arial"/>
              </a:rPr>
              <a:t>2020-1-SK01-KA226-SCH-094350</a:t>
            </a:r>
            <a:endParaRPr/>
          </a:p>
          <a:p>
            <a:pPr indent="0" lvl="0" marL="0" marR="0" rtl="0" algn="l">
              <a:lnSpc>
                <a:spcPct val="100000"/>
              </a:lnSpc>
              <a:spcBef>
                <a:spcPts val="1000"/>
              </a:spcBef>
              <a:spcAft>
                <a:spcPts val="0"/>
              </a:spcAft>
              <a:buClr>
                <a:srgbClr val="000000"/>
              </a:buClr>
              <a:buSzPts val="900"/>
              <a:buFont typeface="Arial"/>
              <a:buNone/>
            </a:pPr>
            <a:r>
              <a:t/>
            </a:r>
            <a:endParaRPr b="1" i="0" sz="900" u="none">
              <a:solidFill>
                <a:srgbClr val="114454"/>
              </a:solidFill>
              <a:latin typeface="Nixie One"/>
              <a:ea typeface="Nixie One"/>
              <a:cs typeface="Nixie One"/>
              <a:sym typeface="Nixie One"/>
            </a:endParaRPr>
          </a:p>
          <a:p>
            <a:pPr indent="0" lvl="0" marL="0" marR="0" rtl="0" algn="l">
              <a:lnSpc>
                <a:spcPct val="100000"/>
              </a:lnSpc>
              <a:spcBef>
                <a:spcPts val="0"/>
              </a:spcBef>
              <a:spcAft>
                <a:spcPts val="0"/>
              </a:spcAft>
              <a:buNone/>
            </a:pPr>
            <a:r>
              <a:t/>
            </a:r>
            <a:endParaRPr b="1" i="0" sz="900" u="none">
              <a:solidFill>
                <a:srgbClr val="114454"/>
              </a:solidFill>
              <a:latin typeface="Nixie One"/>
              <a:ea typeface="Nixie One"/>
              <a:cs typeface="Nixie One"/>
              <a:sym typeface="Nixie One"/>
            </a:endParaRPr>
          </a:p>
        </p:txBody>
      </p:sp>
      <p:pic>
        <p:nvPicPr>
          <p:cNvPr descr="Erasmus+ logo EN.jpg" id="251" name="Google Shape;251;p9"/>
          <p:cNvPicPr preferRelativeResize="0"/>
          <p:nvPr/>
        </p:nvPicPr>
        <p:blipFill rotWithShape="1">
          <a:blip r:embed="rId3">
            <a:alphaModFix/>
          </a:blip>
          <a:srcRect b="0" l="0" r="0" t="0"/>
          <a:stretch/>
        </p:blipFill>
        <p:spPr>
          <a:xfrm>
            <a:off x="285750" y="214312"/>
            <a:ext cx="2593975" cy="571500"/>
          </a:xfrm>
          <a:prstGeom prst="rect">
            <a:avLst/>
          </a:prstGeom>
          <a:noFill/>
          <a:ln>
            <a:noFill/>
          </a:ln>
        </p:spPr>
      </p:pic>
      <p:sp>
        <p:nvSpPr>
          <p:cNvPr id="252" name="Google Shape;252;p9"/>
          <p:cNvSpPr/>
          <p:nvPr/>
        </p:nvSpPr>
        <p:spPr>
          <a:xfrm>
            <a:off x="590550" y="1868487"/>
            <a:ext cx="2541587" cy="1965325"/>
          </a:xfrm>
          <a:prstGeom prst="ellipse">
            <a:avLst/>
          </a:prstGeom>
          <a:noFill/>
          <a:ln cap="flat" cmpd="sng" w="76200">
            <a:solidFill>
              <a:srgbClr val="94BF6E"/>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3B8D61"/>
              </a:buClr>
              <a:buSzPts val="1800"/>
              <a:buFont typeface="Nixie One"/>
              <a:buNone/>
            </a:pPr>
            <a:r>
              <a:rPr b="1" i="0" lang="en-US" sz="1800" u="none">
                <a:solidFill>
                  <a:srgbClr val="3B8D61"/>
                </a:solidFill>
                <a:latin typeface="Nixie One"/>
                <a:ea typeface="Nixie One"/>
                <a:cs typeface="Nixie One"/>
                <a:sym typeface="Nixie One"/>
              </a:rPr>
              <a:t>I/ he/ we/ they</a:t>
            </a:r>
            <a:endParaRPr/>
          </a:p>
        </p:txBody>
      </p:sp>
      <p:sp>
        <p:nvSpPr>
          <p:cNvPr id="253" name="Google Shape;253;p9"/>
          <p:cNvSpPr/>
          <p:nvPr/>
        </p:nvSpPr>
        <p:spPr>
          <a:xfrm>
            <a:off x="6278562" y="1868487"/>
            <a:ext cx="2541587" cy="1965325"/>
          </a:xfrm>
          <a:prstGeom prst="ellipse">
            <a:avLst/>
          </a:prstGeom>
          <a:noFill/>
          <a:ln cap="flat" cmpd="sng" w="76200">
            <a:solidFill>
              <a:srgbClr val="18637B"/>
            </a:solidFill>
            <a:prstDash val="solid"/>
            <a:miter lim="800000"/>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8637B"/>
              </a:buClr>
              <a:buSzPts val="1800"/>
              <a:buFont typeface="Nixie One"/>
              <a:buNone/>
            </a:pPr>
            <a:r>
              <a:rPr b="1" i="0" lang="en-US" sz="1800" u="none">
                <a:solidFill>
                  <a:srgbClr val="18637B"/>
                </a:solidFill>
                <a:latin typeface="Nixie One"/>
                <a:ea typeface="Nixie One"/>
                <a:cs typeface="Nixie One"/>
                <a:sym typeface="Nixie One"/>
              </a:rPr>
              <a:t>Verb </a:t>
            </a:r>
            <a:endParaRPr/>
          </a:p>
        </p:txBody>
      </p:sp>
      <p:sp>
        <p:nvSpPr>
          <p:cNvPr id="254" name="Google Shape;254;p9"/>
          <p:cNvSpPr/>
          <p:nvPr/>
        </p:nvSpPr>
        <p:spPr>
          <a:xfrm>
            <a:off x="3470275" y="1868487"/>
            <a:ext cx="2541587" cy="1965325"/>
          </a:xfrm>
          <a:prstGeom prst="ellipse">
            <a:avLst/>
          </a:prstGeom>
          <a:solidFill>
            <a:srgbClr val="0E3142">
              <a:alpha val="20000"/>
            </a:srgbClr>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Didn´t = </a:t>
            </a:r>
            <a:endParaRPr/>
          </a:p>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did not</a:t>
            </a:r>
            <a:endParaRPr/>
          </a:p>
          <a:p>
            <a:pPr indent="0" lvl="0" marL="0" marR="0" rtl="0" algn="ctr">
              <a:lnSpc>
                <a:spcPct val="100000"/>
              </a:lnSpc>
              <a:spcBef>
                <a:spcPts val="0"/>
              </a:spcBef>
              <a:spcAft>
                <a:spcPts val="0"/>
              </a:spcAft>
              <a:buClr>
                <a:srgbClr val="114454"/>
              </a:buClr>
              <a:buSzPts val="1800"/>
              <a:buFont typeface="Nixie One"/>
              <a:buNone/>
            </a:pPr>
            <a:r>
              <a:rPr b="1" i="0" lang="en-US" sz="1800" u="none">
                <a:solidFill>
                  <a:srgbClr val="114454"/>
                </a:solidFill>
                <a:latin typeface="Nixie One"/>
                <a:ea typeface="Nixie One"/>
                <a:cs typeface="Nixie One"/>
                <a:sym typeface="Nixie One"/>
              </a:rPr>
              <a:t>do DID done </a:t>
            </a:r>
            <a:endParaRPr/>
          </a:p>
        </p:txBody>
      </p:sp>
      <p:sp>
        <p:nvSpPr>
          <p:cNvPr id="255" name="Google Shape;255;p9"/>
          <p:cNvSpPr txBox="1"/>
          <p:nvPr/>
        </p:nvSpPr>
        <p:spPr>
          <a:xfrm>
            <a:off x="1897062" y="3898900"/>
            <a:ext cx="5688012" cy="1155700"/>
          </a:xfrm>
          <a:prstGeom prst="rect">
            <a:avLst/>
          </a:prstGeom>
          <a:noFill/>
          <a:ln>
            <a:noFill/>
          </a:ln>
        </p:spPr>
        <p:txBody>
          <a:bodyPr anchorCtr="0" anchor="t" bIns="45700" lIns="91425" spcFirstLastPara="1" rIns="91425" wrap="square" tIns="45700">
            <a:spAutoFit/>
          </a:bodyPr>
          <a:lstStyle/>
          <a:p>
            <a:pPr indent="0" lvl="0" marL="0" marR="0" rtl="0" algn="ctr">
              <a:lnSpc>
                <a:spcPct val="150000"/>
              </a:lnSpc>
              <a:spcBef>
                <a:spcPts val="0"/>
              </a:spcBef>
              <a:spcAft>
                <a:spcPts val="0"/>
              </a:spcAft>
              <a:buClr>
                <a:schemeClr val="dk1"/>
              </a:buClr>
              <a:buSzPts val="1600"/>
              <a:buFont typeface="Nixie One"/>
              <a:buNone/>
            </a:pPr>
            <a:r>
              <a:rPr b="0" i="0" lang="en-US" sz="1600" u="none">
                <a:solidFill>
                  <a:schemeClr val="dk1"/>
                </a:solidFill>
                <a:latin typeface="Nixie One"/>
                <a:ea typeface="Nixie One"/>
                <a:cs typeface="Nixie One"/>
                <a:sym typeface="Nixie One"/>
              </a:rPr>
              <a:t>They </a:t>
            </a:r>
            <a:r>
              <a:rPr b="1" i="0" lang="en-US" sz="1600" u="none">
                <a:solidFill>
                  <a:schemeClr val="dk1"/>
                </a:solidFill>
                <a:latin typeface="Nixie One"/>
                <a:ea typeface="Nixie One"/>
                <a:cs typeface="Nixie One"/>
                <a:sym typeface="Nixie One"/>
              </a:rPr>
              <a:t>didn't go</a:t>
            </a:r>
            <a:r>
              <a:rPr b="0" i="0" lang="en-US" sz="1600" u="none">
                <a:solidFill>
                  <a:schemeClr val="dk1"/>
                </a:solidFill>
                <a:latin typeface="Nixie One"/>
                <a:ea typeface="Nixie One"/>
                <a:cs typeface="Nixie One"/>
                <a:sym typeface="Nixie One"/>
              </a:rPr>
              <a:t> to Spain this year.</a:t>
            </a:r>
            <a:br>
              <a:rPr b="0" i="0" lang="en-US" sz="1600" u="none">
                <a:solidFill>
                  <a:schemeClr val="dk1"/>
                </a:solidFill>
                <a:latin typeface="Nixie One"/>
                <a:ea typeface="Nixie One"/>
                <a:cs typeface="Nixie One"/>
                <a:sym typeface="Nixie One"/>
              </a:rPr>
            </a:br>
            <a:r>
              <a:rPr b="0" i="0" lang="en-US" sz="1600" u="none">
                <a:solidFill>
                  <a:schemeClr val="dk1"/>
                </a:solidFill>
                <a:latin typeface="Nixie One"/>
                <a:ea typeface="Nixie One"/>
                <a:cs typeface="Nixie One"/>
                <a:sym typeface="Nixie One"/>
              </a:rPr>
              <a:t>We </a:t>
            </a:r>
            <a:r>
              <a:rPr b="1" i="0" lang="en-US" sz="1600" u="none">
                <a:solidFill>
                  <a:schemeClr val="dk1"/>
                </a:solidFill>
                <a:latin typeface="Nixie One"/>
                <a:ea typeface="Nixie One"/>
                <a:cs typeface="Nixie One"/>
                <a:sym typeface="Nixie One"/>
              </a:rPr>
              <a:t>didn't get </a:t>
            </a:r>
            <a:r>
              <a:rPr b="0" i="0" lang="en-US" sz="1600" u="none">
                <a:solidFill>
                  <a:schemeClr val="dk1"/>
                </a:solidFill>
                <a:latin typeface="Nixie One"/>
                <a:ea typeface="Nixie One"/>
                <a:cs typeface="Nixie One"/>
                <a:sym typeface="Nixie One"/>
              </a:rPr>
              <a:t>home until very late last night.</a:t>
            </a:r>
            <a:br>
              <a:rPr b="0" i="0" lang="en-US" sz="1600" u="none">
                <a:solidFill>
                  <a:schemeClr val="dk1"/>
                </a:solidFill>
                <a:latin typeface="Nixie One"/>
                <a:ea typeface="Nixie One"/>
                <a:cs typeface="Nixie One"/>
                <a:sym typeface="Nixie One"/>
              </a:rPr>
            </a:br>
            <a:r>
              <a:rPr b="0" i="0" lang="en-US" sz="1600" u="none">
                <a:solidFill>
                  <a:schemeClr val="dk1"/>
                </a:solidFill>
                <a:latin typeface="Nixie One"/>
                <a:ea typeface="Nixie One"/>
                <a:cs typeface="Nixie One"/>
                <a:sym typeface="Nixie One"/>
              </a:rPr>
              <a:t>I </a:t>
            </a:r>
            <a:r>
              <a:rPr b="1" i="0" lang="en-US" sz="1600" u="none">
                <a:solidFill>
                  <a:schemeClr val="dk1"/>
                </a:solidFill>
                <a:latin typeface="Nixie One"/>
                <a:ea typeface="Nixie One"/>
                <a:cs typeface="Nixie One"/>
                <a:sym typeface="Nixie One"/>
              </a:rPr>
              <a:t>didn't see </a:t>
            </a:r>
            <a:r>
              <a:rPr b="0" i="0" lang="en-US" sz="1600" u="none">
                <a:solidFill>
                  <a:schemeClr val="dk1"/>
                </a:solidFill>
                <a:latin typeface="Nixie One"/>
                <a:ea typeface="Nixie One"/>
                <a:cs typeface="Nixie One"/>
                <a:sym typeface="Nixie One"/>
              </a:rPr>
              <a:t>you yesterday. </a:t>
            </a:r>
            <a:endParaRPr/>
          </a:p>
        </p:txBody>
      </p:sp>
      <p:sp>
        <p:nvSpPr>
          <p:cNvPr id="256" name="Google Shape;256;p9"/>
          <p:cNvSpPr txBox="1"/>
          <p:nvPr/>
        </p:nvSpPr>
        <p:spPr>
          <a:xfrm>
            <a:off x="3160712" y="266700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
        <p:nvSpPr>
          <p:cNvPr id="257" name="Google Shape;257;p9"/>
          <p:cNvSpPr txBox="1"/>
          <p:nvPr/>
        </p:nvSpPr>
        <p:spPr>
          <a:xfrm>
            <a:off x="5969000" y="2667000"/>
            <a:ext cx="309562" cy="368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rPr b="0" i="0" lang="en-US" sz="1800" u="none">
                <a:solidFill>
                  <a:srgbClr val="000000"/>
                </a:solidFill>
                <a:latin typeface="Arial"/>
                <a:ea typeface="Arial"/>
                <a:cs typeface="Arial"/>
                <a:sym typeface="Arial"/>
              </a:rPr>
              <a:t>+</a:t>
            </a:r>
            <a:endParaRPr/>
          </a:p>
        </p:txBody>
      </p:sp>
    </p:spTree>
  </p:cSld>
  <p:clrMapOvr>
    <a:masterClrMapping/>
  </p:clrMapOvr>
  <p:transition spd="slow">
    <p:fade/>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5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4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6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2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3_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

<file path=docProps/custom.xml><?xml version="1.0" encoding="utf-8"?>
<Properties xmlns="http://schemas.openxmlformats.org/officeDocument/2006/custom-properties" xmlns:vt="http://schemas.openxmlformats.org/officeDocument/2006/docPropsVTypes"/>
</file>