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 id="2147483650" r:id="rId5"/>
    <p:sldMasterId id="2147483652" r:id="rId6"/>
    <p:sldMasterId id="2147483654" r:id="rId7"/>
    <p:sldMasterId id="2147483656" r:id="rId8"/>
    <p:sldMasterId id="2147483658" r:id="rId9"/>
  </p:sldMasterIdLst>
  <p:notesMasterIdLst>
    <p:notesMasterId r:id="rId10"/>
  </p:notesMasterIdLst>
  <p:sldIdLst>
    <p:sldId id="256" r:id="rId11"/>
    <p:sldId id="257" r:id="rId12"/>
    <p:sldId id="258" r:id="rId13"/>
    <p:sldId id="259" r:id="rId14"/>
    <p:sldId id="260" r:id="rId15"/>
    <p:sldId id="261" r:id="rId16"/>
    <p:sldId id="262" r:id="rId17"/>
    <p:sldId id="263" r:id="rId18"/>
    <p:sldId id="264" r:id="rId19"/>
    <p:sldId id="265" r:id="rId20"/>
    <p:sldId id="266" r:id="rId21"/>
    <p:sldId id="267" r:id="rId22"/>
  </p:sldIdLst>
  <p:sldSz cy="5143500" cx="9144000"/>
  <p:notesSz cx="6858000" cy="9144000"/>
  <p:embeddedFontLst>
    <p:embeddedFont>
      <p:font typeface="Roboto Slab"/>
      <p:regular r:id="rId23"/>
      <p:bold r:id="rId24"/>
    </p:embeddedFont>
    <p:embeddedFont>
      <p:font typeface="Nixie One"/>
      <p:regular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http://customooxmlschemas.google.com/">
      <go:slidesCustomData xmlns:go="http://customooxmlschemas.google.com/" r:id="rId26" roundtripDataSignature="AMtx7mhIvzbl1bgG5U/dc15esMY0sCMm8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0.xml"/><Relationship Id="rId22" Type="http://schemas.openxmlformats.org/officeDocument/2006/relationships/slide" Target="slides/slide12.xml"/><Relationship Id="rId21" Type="http://schemas.openxmlformats.org/officeDocument/2006/relationships/slide" Target="slides/slide11.xml"/><Relationship Id="rId24" Type="http://schemas.openxmlformats.org/officeDocument/2006/relationships/font" Target="fonts/RobotoSlab-bold.fntdata"/><Relationship Id="rId23" Type="http://schemas.openxmlformats.org/officeDocument/2006/relationships/font" Target="fonts/RobotoSlab-regular.fntdata"/><Relationship Id="rId1" Type="http://schemas.openxmlformats.org/officeDocument/2006/relationships/theme" Target="theme/theme5.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26" Type="http://customschemas.google.com/relationships/presentationmetadata" Target="metadata"/><Relationship Id="rId25" Type="http://schemas.openxmlformats.org/officeDocument/2006/relationships/font" Target="fonts/NixieOne-regular.fntdata"/><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slideMaster" Target="slideMasters/slideMaster5.xml"/><Relationship Id="rId11" Type="http://schemas.openxmlformats.org/officeDocument/2006/relationships/slide" Target="slides/slide1.xml"/><Relationship Id="rId10" Type="http://schemas.openxmlformats.org/officeDocument/2006/relationships/notesMaster" Target="notesMasters/notesMaster1.xml"/><Relationship Id="rId13" Type="http://schemas.openxmlformats.org/officeDocument/2006/relationships/slide" Target="slides/slide3.xml"/><Relationship Id="rId12" Type="http://schemas.openxmlformats.org/officeDocument/2006/relationships/slide" Target="slides/slide2.xml"/><Relationship Id="rId15" Type="http://schemas.openxmlformats.org/officeDocument/2006/relationships/slide" Target="slides/slide5.xml"/><Relationship Id="rId14" Type="http://schemas.openxmlformats.org/officeDocument/2006/relationships/slide" Target="slides/slide4.xml"/><Relationship Id="rId17" Type="http://schemas.openxmlformats.org/officeDocument/2006/relationships/slide" Target="slides/slide7.xml"/><Relationship Id="rId16" Type="http://schemas.openxmlformats.org/officeDocument/2006/relationships/slide" Target="slides/slide6.xml"/><Relationship Id="rId19" Type="http://schemas.openxmlformats.org/officeDocument/2006/relationships/slide" Target="slides/slide9.xml"/><Relationship Id="rId18"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7" name="Google Shape;77;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4" name="Google Shape;214;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3" name="Google Shape;233;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g11695b3a96c_0_2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49" name="Google Shape;249;g11695b3a96c_0_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3" name="Google Shape;93;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2" name="Google Shape;102;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2" name="Google Shape;132;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1" name="Google Shape;141;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5" name="Google Shape;155;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1" name="Google Shape;171;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9" name="Google Shape;189;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5" name="Google Shape;205;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3" name="Shape 13"/>
        <p:cNvGrpSpPr/>
        <p:nvPr/>
      </p:nvGrpSpPr>
      <p:grpSpPr>
        <a:xfrm>
          <a:off x="0" y="0"/>
          <a:ext cx="0" cy="0"/>
          <a:chOff x="0" y="0"/>
          <a:chExt cx="0" cy="0"/>
        </a:xfrm>
      </p:grpSpPr>
      <p:sp>
        <p:nvSpPr>
          <p:cNvPr id="14" name="Google Shape;14;p14"/>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24" name="Shape 24"/>
        <p:cNvGrpSpPr/>
        <p:nvPr/>
      </p:nvGrpSpPr>
      <p:grpSpPr>
        <a:xfrm>
          <a:off x="0" y="0"/>
          <a:ext cx="0" cy="0"/>
          <a:chOff x="0" y="0"/>
          <a:chExt cx="0" cy="0"/>
        </a:xfrm>
      </p:grpSpPr>
      <p:sp>
        <p:nvSpPr>
          <p:cNvPr id="25" name="Google Shape;25;p1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5" name="Shape 35"/>
        <p:cNvGrpSpPr/>
        <p:nvPr/>
      </p:nvGrpSpPr>
      <p:grpSpPr>
        <a:xfrm>
          <a:off x="0" y="0"/>
          <a:ext cx="0" cy="0"/>
          <a:chOff x="0" y="0"/>
          <a:chExt cx="0" cy="0"/>
        </a:xfrm>
      </p:grpSpPr>
      <p:sp>
        <p:nvSpPr>
          <p:cNvPr id="36" name="Google Shape;36;p1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46" name="Shape 46"/>
        <p:cNvGrpSpPr/>
        <p:nvPr/>
      </p:nvGrpSpPr>
      <p:grpSpPr>
        <a:xfrm>
          <a:off x="0" y="0"/>
          <a:ext cx="0" cy="0"/>
          <a:chOff x="0" y="0"/>
          <a:chExt cx="0" cy="0"/>
        </a:xfrm>
      </p:grpSpPr>
      <p:sp>
        <p:nvSpPr>
          <p:cNvPr id="47" name="Google Shape;47;p20"/>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48" name="Google Shape;48;p20"/>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49" name="Google Shape;49;p2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60" name="Shape 60"/>
        <p:cNvGrpSpPr/>
        <p:nvPr/>
      </p:nvGrpSpPr>
      <p:grpSpPr>
        <a:xfrm>
          <a:off x="0" y="0"/>
          <a:ext cx="0" cy="0"/>
          <a:chOff x="0" y="0"/>
          <a:chExt cx="0" cy="0"/>
        </a:xfrm>
      </p:grpSpPr>
      <p:sp>
        <p:nvSpPr>
          <p:cNvPr id="61" name="Google Shape;61;p22"/>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62" name="Google Shape;62;p22"/>
          <p:cNvSpPr txBox="1"/>
          <p:nvPr>
            <p:ph idx="1" type="body"/>
          </p:nvPr>
        </p:nvSpPr>
        <p:spPr>
          <a:xfrm>
            <a:off x="1146025" y="1767275"/>
            <a:ext cx="7540800" cy="3158700"/>
          </a:xfrm>
          <a:prstGeom prst="rect">
            <a:avLst/>
          </a:prstGeom>
          <a:noFill/>
          <a:ln>
            <a:noFill/>
          </a:ln>
        </p:spPr>
        <p:txBody>
          <a:bodyPr anchorCtr="0" anchor="t" bIns="91425" lIns="91425" spcFirstLastPara="1" rIns="91425" wrap="square" tIns="91425">
            <a:noAutofit/>
          </a:bodyPr>
          <a:lstStyle>
            <a:lvl1pPr indent="-406400" lvl="0" marL="457200" algn="l">
              <a:spcBef>
                <a:spcPts val="600"/>
              </a:spcBef>
              <a:spcAft>
                <a:spcPts val="0"/>
              </a:spcAft>
              <a:buSzPts val="2800"/>
              <a:buChar char="▪"/>
              <a:defRPr sz="2800"/>
            </a:lvl1pPr>
            <a:lvl2pPr indent="-406400" lvl="1" marL="914400" algn="l">
              <a:spcBef>
                <a:spcPts val="0"/>
              </a:spcBef>
              <a:spcAft>
                <a:spcPts val="0"/>
              </a:spcAft>
              <a:buSzPts val="2800"/>
              <a:buChar char="▫"/>
              <a:defRPr sz="2800"/>
            </a:lvl2pPr>
            <a:lvl3pPr indent="-406400" lvl="2" marL="1371600" algn="l">
              <a:spcBef>
                <a:spcPts val="0"/>
              </a:spcBef>
              <a:spcAft>
                <a:spcPts val="0"/>
              </a:spcAft>
              <a:buSzPts val="2800"/>
              <a:buChar char="■"/>
              <a:defRPr sz="2800"/>
            </a:lvl3pPr>
            <a:lvl4pPr indent="-406400" lvl="3" marL="1828800" algn="l">
              <a:spcBef>
                <a:spcPts val="0"/>
              </a:spcBef>
              <a:spcAft>
                <a:spcPts val="0"/>
              </a:spcAft>
              <a:buSzPts val="2800"/>
              <a:buChar char="●"/>
              <a:defRPr sz="2800"/>
            </a:lvl4pPr>
            <a:lvl5pPr indent="-406400" lvl="4" marL="2286000" algn="l">
              <a:spcBef>
                <a:spcPts val="0"/>
              </a:spcBef>
              <a:spcAft>
                <a:spcPts val="0"/>
              </a:spcAft>
              <a:buSzPts val="2800"/>
              <a:buChar char="○"/>
              <a:defRPr sz="2800"/>
            </a:lvl5pPr>
            <a:lvl6pPr indent="-406400" lvl="5" marL="2743200" algn="l">
              <a:lnSpc>
                <a:spcPct val="100000"/>
              </a:lnSpc>
              <a:spcBef>
                <a:spcPts val="0"/>
              </a:spcBef>
              <a:spcAft>
                <a:spcPts val="0"/>
              </a:spcAft>
              <a:buSzPts val="2800"/>
              <a:buChar char="■"/>
              <a:defRPr sz="2800"/>
            </a:lvl6pPr>
            <a:lvl7pPr indent="-406400" lvl="6" marL="3200400" algn="l">
              <a:lnSpc>
                <a:spcPct val="100000"/>
              </a:lnSpc>
              <a:spcBef>
                <a:spcPts val="0"/>
              </a:spcBef>
              <a:spcAft>
                <a:spcPts val="0"/>
              </a:spcAft>
              <a:buSzPts val="2800"/>
              <a:buChar char="●"/>
              <a:defRPr sz="2800"/>
            </a:lvl7pPr>
            <a:lvl8pPr indent="-406400" lvl="7" marL="3657600" algn="l">
              <a:lnSpc>
                <a:spcPct val="100000"/>
              </a:lnSpc>
              <a:spcBef>
                <a:spcPts val="0"/>
              </a:spcBef>
              <a:spcAft>
                <a:spcPts val="0"/>
              </a:spcAft>
              <a:buSzPts val="2800"/>
              <a:buChar char="○"/>
              <a:defRPr sz="2800"/>
            </a:lvl8pPr>
            <a:lvl9pPr indent="-406400" lvl="8" marL="4114800" algn="l">
              <a:lnSpc>
                <a:spcPct val="100000"/>
              </a:lnSpc>
              <a:spcBef>
                <a:spcPts val="0"/>
              </a:spcBef>
              <a:spcAft>
                <a:spcPts val="0"/>
              </a:spcAft>
              <a:buSzPts val="2800"/>
              <a:buChar char="■"/>
              <a:defRPr sz="2800"/>
            </a:lvl9pPr>
          </a:lstStyle>
          <a:p/>
        </p:txBody>
      </p:sp>
      <p:sp>
        <p:nvSpPr>
          <p:cNvPr id="63" name="Google Shape;63;p2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73" name="Shape 73"/>
        <p:cNvGrpSpPr/>
        <p:nvPr/>
      </p:nvGrpSpPr>
      <p:grpSpPr>
        <a:xfrm>
          <a:off x="0" y="0"/>
          <a:ext cx="0" cy="0"/>
          <a:chOff x="0" y="0"/>
          <a:chExt cx="0" cy="0"/>
        </a:xfrm>
      </p:grpSpPr>
      <p:sp>
        <p:nvSpPr>
          <p:cNvPr id="74" name="Google Shape;74;g11695b3a96c_0_40"/>
          <p:cNvSpPr txBox="1"/>
          <p:nvPr>
            <p:ph idx="12" type="sldNum"/>
          </p:nvPr>
        </p:nvSpPr>
        <p:spPr>
          <a:xfrm>
            <a:off x="-50800" y="4819650"/>
            <a:ext cx="349200" cy="3240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5.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6.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7.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3"/>
          <p:cNvSpPr txBox="1"/>
          <p:nvPr/>
        </p:nvSpPr>
        <p:spPr>
          <a:xfrm>
            <a:off x="0" y="4287837"/>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 name="Google Shape;7;p13"/>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 name="Google Shape;8;p13"/>
          <p:cNvSpPr txBox="1"/>
          <p:nvPr/>
        </p:nvSpPr>
        <p:spPr>
          <a:xfrm>
            <a:off x="0" y="500062"/>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 name="Google Shape;9;p13"/>
          <p:cNvSpPr txBox="1"/>
          <p:nvPr/>
        </p:nvSpPr>
        <p:spPr>
          <a:xfrm>
            <a:off x="0" y="4494212"/>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 name="Google Shape;10;p13"/>
          <p:cNvSpPr txBox="1"/>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 name="Google Shape;11;p13"/>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2" name="Google Shape;12;p13"/>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 name="Shape 15"/>
        <p:cNvGrpSpPr/>
        <p:nvPr/>
      </p:nvGrpSpPr>
      <p:grpSpPr>
        <a:xfrm>
          <a:off x="0" y="0"/>
          <a:ext cx="0" cy="0"/>
          <a:chOff x="0" y="0"/>
          <a:chExt cx="0" cy="0"/>
        </a:xfrm>
      </p:grpSpPr>
      <p:sp>
        <p:nvSpPr>
          <p:cNvPr id="16" name="Google Shape;16;p15"/>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 name="Google Shape;17;p15"/>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 name="Google Shape;18;p15"/>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 name="Google Shape;19;p15"/>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 name="Google Shape;20;p15"/>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 name="Google Shape;21;p15"/>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2" name="Google Shape;22;p15"/>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3" name="Google Shape;23;p1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 name="Shape 26"/>
        <p:cNvGrpSpPr/>
        <p:nvPr/>
      </p:nvGrpSpPr>
      <p:grpSpPr>
        <a:xfrm>
          <a:off x="0" y="0"/>
          <a:ext cx="0" cy="0"/>
          <a:chOff x="0" y="0"/>
          <a:chExt cx="0" cy="0"/>
        </a:xfrm>
      </p:grpSpPr>
      <p:sp>
        <p:nvSpPr>
          <p:cNvPr id="27" name="Google Shape;27;p17"/>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 name="Google Shape;28;p17"/>
          <p:cNvSpPr txBox="1"/>
          <p:nvPr/>
        </p:nvSpPr>
        <p:spPr>
          <a:xfrm>
            <a:off x="0" y="500062"/>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 name="Google Shape;29;p17"/>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 name="Google Shape;30;p17"/>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 name="Google Shape;31;p17"/>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 name="Google Shape;32;p17"/>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3" name="Google Shape;33;p17"/>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4" name="Google Shape;34;p1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3"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 name="Shape 37"/>
        <p:cNvGrpSpPr/>
        <p:nvPr/>
      </p:nvGrpSpPr>
      <p:grpSpPr>
        <a:xfrm>
          <a:off x="0" y="0"/>
          <a:ext cx="0" cy="0"/>
          <a:chOff x="0" y="0"/>
          <a:chExt cx="0" cy="0"/>
        </a:xfrm>
      </p:grpSpPr>
      <p:sp>
        <p:nvSpPr>
          <p:cNvPr id="38" name="Google Shape;38;p19"/>
          <p:cNvSpPr txBox="1"/>
          <p:nvPr/>
        </p:nvSpPr>
        <p:spPr>
          <a:xfrm>
            <a:off x="0" y="4287837"/>
            <a:ext cx="3475037"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9" name="Google Shape;39;p19"/>
          <p:cNvSpPr txBox="1"/>
          <p:nvPr/>
        </p:nvSpPr>
        <p:spPr>
          <a:xfrm>
            <a:off x="0" y="0"/>
            <a:ext cx="3475037"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0" name="Google Shape;40;p19"/>
          <p:cNvSpPr txBox="1"/>
          <p:nvPr/>
        </p:nvSpPr>
        <p:spPr>
          <a:xfrm>
            <a:off x="0" y="500062"/>
            <a:ext cx="3475037"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 name="Google Shape;41;p19"/>
          <p:cNvSpPr txBox="1"/>
          <p:nvPr/>
        </p:nvSpPr>
        <p:spPr>
          <a:xfrm>
            <a:off x="0" y="4494212"/>
            <a:ext cx="3475037"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2" name="Google Shape;42;p19"/>
          <p:cNvSpPr txBox="1"/>
          <p:nvPr/>
        </p:nvSpPr>
        <p:spPr>
          <a:xfrm>
            <a:off x="0" y="4584700"/>
            <a:ext cx="3475037"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 name="Google Shape;43;p19"/>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4" name="Google Shape;44;p19"/>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5" name="Google Shape;45;p1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5"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21"/>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2" name="Google Shape;52;p21"/>
          <p:cNvSpPr txBox="1"/>
          <p:nvPr/>
        </p:nvSpPr>
        <p:spPr>
          <a:xfrm>
            <a:off x="0" y="500062"/>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3" name="Google Shape;53;p21"/>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4" name="Google Shape;54;p21"/>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5" name="Google Shape;55;p21"/>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cxnSp>
        <p:nvCxnSpPr>
          <p:cNvPr id="56" name="Google Shape;56;p21"/>
          <p:cNvCxnSpPr/>
          <p:nvPr/>
        </p:nvCxnSpPr>
        <p:spPr>
          <a:xfrm>
            <a:off x="1038225" y="809625"/>
            <a:ext cx="0" cy="471487"/>
          </a:xfrm>
          <a:prstGeom prst="straightConnector1">
            <a:avLst/>
          </a:prstGeom>
          <a:noFill/>
          <a:ln cap="flat" cmpd="sng" w="9525">
            <a:solidFill>
              <a:srgbClr val="18637B"/>
            </a:solidFill>
            <a:prstDash val="solid"/>
            <a:miter lim="800000"/>
            <a:headEnd len="med" w="med" type="none"/>
            <a:tailEnd len="med" w="med" type="none"/>
          </a:ln>
        </p:spPr>
      </p:cxnSp>
      <p:sp>
        <p:nvSpPr>
          <p:cNvPr id="57" name="Google Shape;57;p21"/>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8" name="Google Shape;58;p21"/>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9" name="Google Shape;59;p2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7"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4" name="Shape 64"/>
        <p:cNvGrpSpPr/>
        <p:nvPr/>
      </p:nvGrpSpPr>
      <p:grpSpPr>
        <a:xfrm>
          <a:off x="0" y="0"/>
          <a:ext cx="0" cy="0"/>
          <a:chOff x="0" y="0"/>
          <a:chExt cx="0" cy="0"/>
        </a:xfrm>
      </p:grpSpPr>
      <p:sp>
        <p:nvSpPr>
          <p:cNvPr id="65" name="Google Shape;65;g11695b3a96c_0_31"/>
          <p:cNvSpPr txBox="1"/>
          <p:nvPr/>
        </p:nvSpPr>
        <p:spPr>
          <a:xfrm>
            <a:off x="0" y="1147762"/>
            <a:ext cx="9144000" cy="28479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 name="Google Shape;66;g11695b3a96c_0_31"/>
          <p:cNvSpPr txBox="1"/>
          <p:nvPr/>
        </p:nvSpPr>
        <p:spPr>
          <a:xfrm>
            <a:off x="0" y="0"/>
            <a:ext cx="9144000" cy="530100"/>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 name="Google Shape;67;g11695b3a96c_0_31"/>
          <p:cNvSpPr txBox="1"/>
          <p:nvPr/>
        </p:nvSpPr>
        <p:spPr>
          <a:xfrm>
            <a:off x="0" y="500062"/>
            <a:ext cx="9144000" cy="731700"/>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 name="Google Shape;68;g11695b3a96c_0_31"/>
          <p:cNvSpPr txBox="1"/>
          <p:nvPr/>
        </p:nvSpPr>
        <p:spPr>
          <a:xfrm>
            <a:off x="0" y="3962400"/>
            <a:ext cx="9144000" cy="369900"/>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9" name="Google Shape;69;g11695b3a96c_0_31"/>
          <p:cNvSpPr txBox="1"/>
          <p:nvPr/>
        </p:nvSpPr>
        <p:spPr>
          <a:xfrm>
            <a:off x="0" y="4333875"/>
            <a:ext cx="9144000" cy="8097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0" name="Google Shape;70;g11695b3a96c_0_31"/>
          <p:cNvSpPr txBox="1"/>
          <p:nvPr>
            <p:ph type="title"/>
          </p:nvPr>
        </p:nvSpPr>
        <p:spPr>
          <a:xfrm>
            <a:off x="1146175" y="530225"/>
            <a:ext cx="3208200" cy="10287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1" name="Google Shape;71;g11695b3a96c_0_31"/>
          <p:cNvSpPr txBox="1"/>
          <p:nvPr>
            <p:ph idx="1" type="body"/>
          </p:nvPr>
        </p:nvSpPr>
        <p:spPr>
          <a:xfrm>
            <a:off x="1146175" y="1766887"/>
            <a:ext cx="7540500" cy="31590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2" name="Google Shape;72;g11695b3a96c_0_31"/>
          <p:cNvSpPr txBox="1"/>
          <p:nvPr>
            <p:ph idx="12" type="sldNum"/>
          </p:nvPr>
        </p:nvSpPr>
        <p:spPr>
          <a:xfrm>
            <a:off x="-50800" y="4819650"/>
            <a:ext cx="349200" cy="3240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6.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image" Target="../media/image2.jpg"/><Relationship Id="rId4" Type="http://schemas.openxmlformats.org/officeDocument/2006/relationships/hyperlink" Target="https://wordwall.net/resource/18633062/digi-school-2020-1-sk01-ka226-sch-094350-body" TargetMode="External"/><Relationship Id="rId5" Type="http://schemas.openxmlformats.org/officeDocument/2006/relationships/hyperlink" Target="https://wordwall.net/resource/18633972/digi-school-2020-1-sk01-ka226-sch-094350-food" TargetMode="External"/><Relationship Id="rId6" Type="http://schemas.openxmlformats.org/officeDocument/2006/relationships/hyperlink" Target="https://wordwall.net/resource/19582513/digi-school-2020-1-sk01-ka226-sch-094350-third-conditional" TargetMode="External"/><Relationship Id="rId7" Type="http://schemas.openxmlformats.org/officeDocument/2006/relationships/hyperlink" Target="https://www.liveworksheets.com/es2488715b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 Id="rId3" Type="http://schemas.openxmlformats.org/officeDocument/2006/relationships/image" Target="../media/image2.jpg"/><Relationship Id="rId4" Type="http://schemas.openxmlformats.org/officeDocument/2006/relationships/hyperlink" Target="https://www.perfect-english-grammar.com/third-conditional.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 Id="rId3"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jpg"/><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
          <p:cNvSpPr txBox="1"/>
          <p:nvPr>
            <p:ph type="ctrTitle"/>
          </p:nvPr>
        </p:nvSpPr>
        <p:spPr>
          <a:xfrm>
            <a:off x="685800" y="2601912"/>
            <a:ext cx="5810250" cy="115887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FFFFFF"/>
                </a:solidFill>
                <a:latin typeface="Nixie One"/>
                <a:ea typeface="Nixie One"/>
                <a:cs typeface="Nixie One"/>
                <a:sym typeface="Nixie One"/>
              </a:rPr>
              <a:t>Third conditional</a:t>
            </a:r>
            <a:endParaRPr/>
          </a:p>
        </p:txBody>
      </p:sp>
      <p:grpSp>
        <p:nvGrpSpPr>
          <p:cNvPr id="80" name="Google Shape;80;p1"/>
          <p:cNvGrpSpPr/>
          <p:nvPr/>
        </p:nvGrpSpPr>
        <p:grpSpPr>
          <a:xfrm>
            <a:off x="752475" y="1030287"/>
            <a:ext cx="965200" cy="1011237"/>
            <a:chOff x="5961125" y="1623900"/>
            <a:chExt cx="427450" cy="448175"/>
          </a:xfrm>
        </p:grpSpPr>
        <p:sp>
          <p:nvSpPr>
            <p:cNvPr id="81" name="Google Shape;81;p1"/>
            <p:cNvSpPr/>
            <p:nvPr/>
          </p:nvSpPr>
          <p:spPr>
            <a:xfrm>
              <a:off x="5961125" y="1678700"/>
              <a:ext cx="376925" cy="376925"/>
            </a:xfrm>
            <a:custGeom>
              <a:rect b="b" l="l" r="r" t="t"/>
              <a:pathLst>
                <a:path extrusionOk="0" fill="none" h="15077" w="15077">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2" name="Google Shape;82;p1"/>
            <p:cNvSpPr/>
            <p:nvPr/>
          </p:nvSpPr>
          <p:spPr>
            <a:xfrm>
              <a:off x="6009825" y="1727425"/>
              <a:ext cx="279500" cy="279500"/>
            </a:xfrm>
            <a:custGeom>
              <a:rect b="b" l="l" r="r" t="t"/>
              <a:pathLst>
                <a:path extrusionOk="0" fill="none" h="11180" w="1118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6041" y="25"/>
                  </a:lnTo>
                  <a:lnTo>
                    <a:pt x="6479" y="73"/>
                  </a:lnTo>
                  <a:lnTo>
                    <a:pt x="6893" y="146"/>
                  </a:lnTo>
                  <a:lnTo>
                    <a:pt x="7307" y="268"/>
                  </a:lnTo>
                  <a:lnTo>
                    <a:pt x="7697" y="414"/>
                  </a:lnTo>
                  <a:lnTo>
                    <a:pt x="8087" y="585"/>
                  </a:lnTo>
                  <a:lnTo>
                    <a:pt x="8452" y="780"/>
                  </a:lnTo>
                  <a:lnTo>
                    <a:pt x="8793" y="999"/>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3" name="Google Shape;83;p1"/>
            <p:cNvSpPr/>
            <p:nvPr/>
          </p:nvSpPr>
          <p:spPr>
            <a:xfrm>
              <a:off x="6107250" y="1824850"/>
              <a:ext cx="84650" cy="84650"/>
            </a:xfrm>
            <a:custGeom>
              <a:rect b="b" l="l" r="r" t="t"/>
              <a:pathLst>
                <a:path extrusionOk="0" fill="none" h="3386" w="3386">
                  <a:moveTo>
                    <a:pt x="3362" y="1388"/>
                  </a:moveTo>
                  <a:lnTo>
                    <a:pt x="3362" y="1388"/>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998" y="24"/>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4" name="Google Shape;84;p1"/>
            <p:cNvSpPr/>
            <p:nvPr/>
          </p:nvSpPr>
          <p:spPr>
            <a:xfrm>
              <a:off x="6058550" y="1776125"/>
              <a:ext cx="182075" cy="182075"/>
            </a:xfrm>
            <a:custGeom>
              <a:rect b="b" l="l" r="r" t="t"/>
              <a:pathLst>
                <a:path extrusionOk="0" fill="none" h="7283" w="7283">
                  <a:moveTo>
                    <a:pt x="5431" y="463"/>
                  </a:moveTo>
                  <a:lnTo>
                    <a:pt x="5431" y="463"/>
                  </a:lnTo>
                  <a:lnTo>
                    <a:pt x="5042" y="269"/>
                  </a:lnTo>
                  <a:lnTo>
                    <a:pt x="4823" y="195"/>
                  </a:lnTo>
                  <a:lnTo>
                    <a:pt x="4603" y="122"/>
                  </a:lnTo>
                  <a:lnTo>
                    <a:pt x="4360" y="74"/>
                  </a:lnTo>
                  <a:lnTo>
                    <a:pt x="4141" y="25"/>
                  </a:lnTo>
                  <a:lnTo>
                    <a:pt x="3897"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386"/>
                  </a:lnTo>
                  <a:lnTo>
                    <a:pt x="7258" y="3167"/>
                  </a:lnTo>
                  <a:lnTo>
                    <a:pt x="7234" y="2923"/>
                  </a:lnTo>
                  <a:lnTo>
                    <a:pt x="7161" y="2704"/>
                  </a:lnTo>
                  <a:lnTo>
                    <a:pt x="7112" y="2485"/>
                  </a:lnTo>
                  <a:lnTo>
                    <a:pt x="7014" y="2266"/>
                  </a:lnTo>
                  <a:lnTo>
                    <a:pt x="6820" y="1852"/>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5" name="Google Shape;85;p1"/>
            <p:cNvSpPr/>
            <p:nvPr/>
          </p:nvSpPr>
          <p:spPr>
            <a:xfrm>
              <a:off x="5971475" y="2001400"/>
              <a:ext cx="74925" cy="70675"/>
            </a:xfrm>
            <a:custGeom>
              <a:rect b="b" l="l" r="r" t="t"/>
              <a:pathLst>
                <a:path extrusionOk="0" fill="none" h="2827" w="2997">
                  <a:moveTo>
                    <a:pt x="1462" y="1"/>
                  </a:moveTo>
                  <a:lnTo>
                    <a:pt x="293" y="1170"/>
                  </a:lnTo>
                  <a:lnTo>
                    <a:pt x="171" y="1316"/>
                  </a:lnTo>
                  <a:lnTo>
                    <a:pt x="74" y="1487"/>
                  </a:lnTo>
                  <a:lnTo>
                    <a:pt x="25" y="1657"/>
                  </a:lnTo>
                  <a:lnTo>
                    <a:pt x="1" y="1852"/>
                  </a:lnTo>
                  <a:lnTo>
                    <a:pt x="25" y="2047"/>
                  </a:lnTo>
                  <a:lnTo>
                    <a:pt x="74" y="2217"/>
                  </a:lnTo>
                  <a:lnTo>
                    <a:pt x="171" y="2388"/>
                  </a:lnTo>
                  <a:lnTo>
                    <a:pt x="293" y="2534"/>
                  </a:lnTo>
                  <a:lnTo>
                    <a:pt x="439" y="2656"/>
                  </a:lnTo>
                  <a:lnTo>
                    <a:pt x="609" y="2753"/>
                  </a:lnTo>
                  <a:lnTo>
                    <a:pt x="804" y="2802"/>
                  </a:lnTo>
                  <a:lnTo>
                    <a:pt x="975" y="2826"/>
                  </a:lnTo>
                  <a:lnTo>
                    <a:pt x="1170" y="2802"/>
                  </a:lnTo>
                  <a:lnTo>
                    <a:pt x="1340" y="2753"/>
                  </a:lnTo>
                  <a:lnTo>
                    <a:pt x="1511" y="2656"/>
                  </a:lnTo>
                  <a:lnTo>
                    <a:pt x="1681" y="2534"/>
                  </a:lnTo>
                  <a:lnTo>
                    <a:pt x="2850" y="1365"/>
                  </a:lnTo>
                  <a:lnTo>
                    <a:pt x="2996" y="1194"/>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6" name="Google Shape;86;p1"/>
            <p:cNvSpPr/>
            <p:nvPr/>
          </p:nvSpPr>
          <p:spPr>
            <a:xfrm>
              <a:off x="6253375" y="2001400"/>
              <a:ext cx="74325" cy="70675"/>
            </a:xfrm>
            <a:custGeom>
              <a:rect b="b" l="l" r="r" t="t"/>
              <a:pathLst>
                <a:path extrusionOk="0" fill="none" h="2827" w="2973">
                  <a:moveTo>
                    <a:pt x="1" y="1194"/>
                  </a:moveTo>
                  <a:lnTo>
                    <a:pt x="1" y="1194"/>
                  </a:lnTo>
                  <a:lnTo>
                    <a:pt x="123" y="1365"/>
                  </a:lnTo>
                  <a:lnTo>
                    <a:pt x="1316" y="2534"/>
                  </a:lnTo>
                  <a:lnTo>
                    <a:pt x="1462" y="2656"/>
                  </a:lnTo>
                  <a:lnTo>
                    <a:pt x="1633" y="2753"/>
                  </a:lnTo>
                  <a:lnTo>
                    <a:pt x="1827" y="2802"/>
                  </a:lnTo>
                  <a:lnTo>
                    <a:pt x="1998" y="2826"/>
                  </a:lnTo>
                  <a:lnTo>
                    <a:pt x="2193" y="2802"/>
                  </a:lnTo>
                  <a:lnTo>
                    <a:pt x="2363" y="2753"/>
                  </a:lnTo>
                  <a:lnTo>
                    <a:pt x="2534" y="2656"/>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7" name="Google Shape;87;p1"/>
            <p:cNvSpPr/>
            <p:nvPr/>
          </p:nvSpPr>
          <p:spPr>
            <a:xfrm>
              <a:off x="6137700" y="1623900"/>
              <a:ext cx="250875" cy="255150"/>
            </a:xfrm>
            <a:custGeom>
              <a:rect b="b" l="l" r="r" t="t"/>
              <a:pathLst>
                <a:path extrusionOk="0" fill="none" h="10206" w="10035">
                  <a:moveTo>
                    <a:pt x="9718" y="2412"/>
                  </a:moveTo>
                  <a:lnTo>
                    <a:pt x="8671" y="2217"/>
                  </a:lnTo>
                  <a:lnTo>
                    <a:pt x="9694" y="1194"/>
                  </a:lnTo>
                  <a:lnTo>
                    <a:pt x="9767" y="1121"/>
                  </a:lnTo>
                  <a:lnTo>
                    <a:pt x="9815" y="1024"/>
                  </a:lnTo>
                  <a:lnTo>
                    <a:pt x="9840" y="951"/>
                  </a:lnTo>
                  <a:lnTo>
                    <a:pt x="9840" y="853"/>
                  </a:lnTo>
                  <a:lnTo>
                    <a:pt x="9840" y="756"/>
                  </a:lnTo>
                  <a:lnTo>
                    <a:pt x="9815" y="658"/>
                  </a:lnTo>
                  <a:lnTo>
                    <a:pt x="9767" y="585"/>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18" y="148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83" y="4141"/>
                  </a:lnTo>
                  <a:lnTo>
                    <a:pt x="147" y="9378"/>
                  </a:lnTo>
                  <a:lnTo>
                    <a:pt x="73" y="9451"/>
                  </a:lnTo>
                  <a:lnTo>
                    <a:pt x="25" y="9548"/>
                  </a:lnTo>
                  <a:lnTo>
                    <a:pt x="0" y="9645"/>
                  </a:lnTo>
                  <a:lnTo>
                    <a:pt x="0" y="9718"/>
                  </a:lnTo>
                  <a:lnTo>
                    <a:pt x="0" y="9816"/>
                  </a:lnTo>
                  <a:lnTo>
                    <a:pt x="25" y="9913"/>
                  </a:lnTo>
                  <a:lnTo>
                    <a:pt x="73" y="9986"/>
                  </a:lnTo>
                  <a:lnTo>
                    <a:pt x="147" y="10059"/>
                  </a:lnTo>
                  <a:lnTo>
                    <a:pt x="220" y="10133"/>
                  </a:lnTo>
                  <a:lnTo>
                    <a:pt x="293" y="10181"/>
                  </a:lnTo>
                  <a:lnTo>
                    <a:pt x="390" y="10206"/>
                  </a:lnTo>
                  <a:lnTo>
                    <a:pt x="488" y="10206"/>
                  </a:lnTo>
                  <a:lnTo>
                    <a:pt x="585" y="10206"/>
                  </a:lnTo>
                  <a:lnTo>
                    <a:pt x="658" y="10181"/>
                  </a:lnTo>
                  <a:lnTo>
                    <a:pt x="755" y="10133"/>
                  </a:lnTo>
                  <a:lnTo>
                    <a:pt x="828" y="10059"/>
                  </a:lnTo>
                  <a:lnTo>
                    <a:pt x="6187" y="472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962" y="2875"/>
                  </a:lnTo>
                  <a:lnTo>
                    <a:pt x="10010" y="2777"/>
                  </a:lnTo>
                  <a:lnTo>
                    <a:pt x="10035" y="2704"/>
                  </a:lnTo>
                  <a:lnTo>
                    <a:pt x="10010" y="2607"/>
                  </a:lnTo>
                  <a:lnTo>
                    <a:pt x="9986" y="2558"/>
                  </a:lnTo>
                  <a:lnTo>
                    <a:pt x="9913" y="2485"/>
                  </a:lnTo>
                  <a:lnTo>
                    <a:pt x="9815" y="2436"/>
                  </a:lnTo>
                  <a:lnTo>
                    <a:pt x="9718" y="2412"/>
                  </a:lnTo>
                  <a:close/>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pic>
        <p:nvPicPr>
          <p:cNvPr descr="Erasmus+ logo EN.jpg" id="88" name="Google Shape;88;p1"/>
          <p:cNvPicPr preferRelativeResize="0"/>
          <p:nvPr/>
        </p:nvPicPr>
        <p:blipFill rotWithShape="1">
          <a:blip r:embed="rId3">
            <a:alphaModFix/>
          </a:blip>
          <a:srcRect b="0" l="0" r="0" t="0"/>
          <a:stretch/>
        </p:blipFill>
        <p:spPr>
          <a:xfrm>
            <a:off x="142875" y="285750"/>
            <a:ext cx="2593975" cy="571500"/>
          </a:xfrm>
          <a:prstGeom prst="rect">
            <a:avLst/>
          </a:prstGeom>
          <a:noFill/>
          <a:ln>
            <a:noFill/>
          </a:ln>
        </p:spPr>
      </p:pic>
      <p:pic>
        <p:nvPicPr>
          <p:cNvPr id="89" name="Google Shape;89;p1"/>
          <p:cNvPicPr preferRelativeResize="0"/>
          <p:nvPr/>
        </p:nvPicPr>
        <p:blipFill rotWithShape="1">
          <a:blip r:embed="rId4">
            <a:alphaModFix/>
          </a:blip>
          <a:srcRect b="0" l="0" r="0" t="0"/>
          <a:stretch/>
        </p:blipFill>
        <p:spPr>
          <a:xfrm>
            <a:off x="2928937" y="285750"/>
            <a:ext cx="1158875" cy="652462"/>
          </a:xfrm>
          <a:prstGeom prst="rect">
            <a:avLst/>
          </a:prstGeom>
          <a:noFill/>
          <a:ln>
            <a:noFill/>
          </a:ln>
        </p:spPr>
      </p:pic>
      <p:sp>
        <p:nvSpPr>
          <p:cNvPr id="90" name="Google Shape;90;p1"/>
          <p:cNvSpPr txBox="1"/>
          <p:nvPr/>
        </p:nvSpPr>
        <p:spPr>
          <a:xfrm>
            <a:off x="428625" y="4643437"/>
            <a:ext cx="4143375" cy="307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2020-1-SK01-KA226-SCH-094350  font ARIEL</a:t>
            </a:r>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10"/>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ACTIVITIES</a:t>
            </a:r>
            <a:endParaRPr/>
          </a:p>
        </p:txBody>
      </p:sp>
      <p:grpSp>
        <p:nvGrpSpPr>
          <p:cNvPr id="217" name="Google Shape;217;p10"/>
          <p:cNvGrpSpPr/>
          <p:nvPr/>
        </p:nvGrpSpPr>
        <p:grpSpPr>
          <a:xfrm>
            <a:off x="323850" y="758825"/>
            <a:ext cx="366712" cy="366712"/>
            <a:chOff x="1923675" y="1633650"/>
            <a:chExt cx="436000" cy="435975"/>
          </a:xfrm>
        </p:grpSpPr>
        <p:sp>
          <p:nvSpPr>
            <p:cNvPr id="218" name="Google Shape;218;p10"/>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9" name="Google Shape;219;p10"/>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0" name="Google Shape;220;p10"/>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1" name="Google Shape;221;p10"/>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2" name="Google Shape;222;p10"/>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3" name="Google Shape;223;p10"/>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24" name="Google Shape;224;p10"/>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25" name="Google Shape;225;p10"/>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26" name="Google Shape;226;p10"/>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227" name="Google Shape;227;p10"/>
          <p:cNvSpPr txBox="1"/>
          <p:nvPr/>
        </p:nvSpPr>
        <p:spPr>
          <a:xfrm>
            <a:off x="1042987" y="1916112"/>
            <a:ext cx="4572000"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sng">
                <a:solidFill>
                  <a:schemeClr val="dk1"/>
                </a:solidFill>
                <a:latin typeface="Arial"/>
                <a:ea typeface="Arial"/>
                <a:cs typeface="Arial"/>
                <a:sym typeface="Arial"/>
                <a:hlinkClick r:id="rId4">
                  <a:extLst>
                    <a:ext uri="{A12FA001-AC4F-418D-AE19-62706E023703}">
                      <ahyp:hlinkClr val="tx"/>
                    </a:ext>
                  </a:extLst>
                </a:hlinkClick>
              </a:rPr>
              <a:t>BODY - wordwall</a:t>
            </a:r>
            <a:endParaRPr/>
          </a:p>
        </p:txBody>
      </p:sp>
      <p:sp>
        <p:nvSpPr>
          <p:cNvPr id="228" name="Google Shape;228;p10"/>
          <p:cNvSpPr txBox="1"/>
          <p:nvPr/>
        </p:nvSpPr>
        <p:spPr>
          <a:xfrm>
            <a:off x="1042987" y="2389187"/>
            <a:ext cx="4572000"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sng">
                <a:solidFill>
                  <a:schemeClr val="dk1"/>
                </a:solidFill>
                <a:latin typeface="Arial"/>
                <a:ea typeface="Arial"/>
                <a:cs typeface="Arial"/>
                <a:sym typeface="Arial"/>
                <a:hlinkClick r:id="rId5">
                  <a:extLst>
                    <a:ext uri="{A12FA001-AC4F-418D-AE19-62706E023703}">
                      <ahyp:hlinkClr val="tx"/>
                    </a:ext>
                  </a:extLst>
                </a:hlinkClick>
              </a:rPr>
              <a:t>FOOD - wordwall</a:t>
            </a:r>
            <a:endParaRPr/>
          </a:p>
        </p:txBody>
      </p:sp>
      <p:sp>
        <p:nvSpPr>
          <p:cNvPr id="229" name="Google Shape;229;p10"/>
          <p:cNvSpPr txBox="1"/>
          <p:nvPr/>
        </p:nvSpPr>
        <p:spPr>
          <a:xfrm>
            <a:off x="1042987" y="2860675"/>
            <a:ext cx="3932237"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sng">
                <a:solidFill>
                  <a:schemeClr val="dk1"/>
                </a:solidFill>
                <a:latin typeface="Arial"/>
                <a:ea typeface="Arial"/>
                <a:cs typeface="Arial"/>
                <a:sym typeface="Arial"/>
                <a:hlinkClick r:id="rId6">
                  <a:extLst>
                    <a:ext uri="{A12FA001-AC4F-418D-AE19-62706E023703}">
                      <ahyp:hlinkClr val="tx"/>
                    </a:ext>
                  </a:extLst>
                </a:hlinkClick>
              </a:rPr>
              <a:t>THIRD CONDITIONAL - wordwall</a:t>
            </a:r>
            <a:endParaRPr/>
          </a:p>
        </p:txBody>
      </p:sp>
      <p:sp>
        <p:nvSpPr>
          <p:cNvPr id="230" name="Google Shape;230;p10"/>
          <p:cNvSpPr txBox="1"/>
          <p:nvPr/>
        </p:nvSpPr>
        <p:spPr>
          <a:xfrm>
            <a:off x="1035050" y="3332162"/>
            <a:ext cx="4991100"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sng">
                <a:solidFill>
                  <a:schemeClr val="dk1"/>
                </a:solidFill>
                <a:latin typeface="Arial"/>
                <a:ea typeface="Arial"/>
                <a:cs typeface="Arial"/>
                <a:sym typeface="Arial"/>
                <a:hlinkClick r:id="rId7">
                  <a:extLst>
                    <a:ext uri="{A12FA001-AC4F-418D-AE19-62706E023703}">
                      <ahyp:hlinkClr val="tx"/>
                    </a:ext>
                  </a:extLst>
                </a:hlinkClick>
              </a:rPr>
              <a:t>Third conditional - TEST - liveworksheets</a:t>
            </a:r>
            <a:endParaRPr/>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12"/>
          <p:cNvSpPr txBox="1"/>
          <p:nvPr>
            <p:ph type="title"/>
          </p:nvPr>
        </p:nvSpPr>
        <p:spPr>
          <a:xfrm>
            <a:off x="1042987" y="593725"/>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SOURCES</a:t>
            </a:r>
            <a:endParaRPr/>
          </a:p>
        </p:txBody>
      </p:sp>
      <p:grpSp>
        <p:nvGrpSpPr>
          <p:cNvPr id="236" name="Google Shape;236;p12"/>
          <p:cNvGrpSpPr/>
          <p:nvPr/>
        </p:nvGrpSpPr>
        <p:grpSpPr>
          <a:xfrm>
            <a:off x="323850" y="758825"/>
            <a:ext cx="366712" cy="366712"/>
            <a:chOff x="1923675" y="1633650"/>
            <a:chExt cx="436000" cy="435975"/>
          </a:xfrm>
        </p:grpSpPr>
        <p:sp>
          <p:nvSpPr>
            <p:cNvPr id="237" name="Google Shape;237;p12"/>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38" name="Google Shape;238;p12"/>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39" name="Google Shape;239;p12"/>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0" name="Google Shape;240;p12"/>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1" name="Google Shape;241;p12"/>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2" name="Google Shape;242;p12"/>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43" name="Google Shape;243;p1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44" name="Google Shape;244;p12"/>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45" name="Google Shape;245;p12"/>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246" name="Google Shape;246;p12"/>
          <p:cNvSpPr txBox="1"/>
          <p:nvPr/>
        </p:nvSpPr>
        <p:spPr>
          <a:xfrm>
            <a:off x="971550" y="2211387"/>
            <a:ext cx="8064500"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sng">
                <a:solidFill>
                  <a:schemeClr val="dk1"/>
                </a:solidFill>
                <a:latin typeface="Arial"/>
                <a:ea typeface="Arial"/>
                <a:cs typeface="Arial"/>
                <a:sym typeface="Arial"/>
                <a:hlinkClick r:id="rId4">
                  <a:extLst>
                    <a:ext uri="{A12FA001-AC4F-418D-AE19-62706E023703}">
                      <ahyp:hlinkClr val="tx"/>
                    </a:ext>
                  </a:extLst>
                </a:hlinkClick>
              </a:rPr>
              <a:t>https://www.perfect-english-grammar.com/third-conditional.html</a:t>
            </a:r>
            <a:r>
              <a:rPr b="0" i="0" lang="en-US" sz="1800" u="none">
                <a:solidFill>
                  <a:schemeClr val="dk1"/>
                </a:solidFill>
                <a:latin typeface="Nixie One"/>
                <a:ea typeface="Nixie One"/>
                <a:cs typeface="Nixie One"/>
                <a:sym typeface="Nixie One"/>
              </a:rPr>
              <a:t> </a:t>
            </a:r>
            <a:endParaRPr/>
          </a:p>
        </p:txBody>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g11695b3a96c_0_22"/>
          <p:cNvSpPr txBox="1"/>
          <p:nvPr>
            <p:ph idx="4294967295" type="ctrTitle"/>
          </p:nvPr>
        </p:nvSpPr>
        <p:spPr>
          <a:xfrm>
            <a:off x="3000375" y="571500"/>
            <a:ext cx="4279800" cy="6873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2" name="Google Shape;252;g11695b3a96c_0_22"/>
          <p:cNvSpPr txBox="1"/>
          <p:nvPr>
            <p:ph idx="4294967295" type="subTitle"/>
          </p:nvPr>
        </p:nvSpPr>
        <p:spPr>
          <a:xfrm>
            <a:off x="214312" y="1428750"/>
            <a:ext cx="5500800" cy="1143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b="0" i="0" sz="1400" u="none" cap="none" strike="noStrike">
              <a:solidFill>
                <a:srgbClr val="000000"/>
              </a:solidFill>
              <a:latin typeface="Arial"/>
              <a:ea typeface="Arial"/>
              <a:cs typeface="Arial"/>
              <a:sym typeface="Arial"/>
            </a:endParaRPr>
          </a:p>
        </p:txBody>
      </p:sp>
      <p:sp>
        <p:nvSpPr>
          <p:cNvPr id="253" name="Google Shape;253;g11695b3a96c_0_22"/>
          <p:cNvSpPr txBox="1"/>
          <p:nvPr/>
        </p:nvSpPr>
        <p:spPr>
          <a:xfrm>
            <a:off x="-50800" y="4819650"/>
            <a:ext cx="349200" cy="3240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cap="none" strike="noStrike">
                <a:solidFill>
                  <a:srgbClr val="FFFFFF"/>
                </a:solidFill>
                <a:latin typeface="Roboto Slab"/>
                <a:ea typeface="Roboto Slab"/>
                <a:cs typeface="Roboto Slab"/>
                <a:sym typeface="Roboto Slab"/>
              </a:rPr>
              <a:t>‹#›</a:t>
            </a:fld>
            <a:endParaRPr b="0" i="0" sz="1400" u="none" cap="none" strike="noStrike">
              <a:solidFill>
                <a:srgbClr val="000000"/>
              </a:solidFill>
              <a:latin typeface="Arial"/>
              <a:ea typeface="Arial"/>
              <a:cs typeface="Arial"/>
              <a:sym typeface="Arial"/>
            </a:endParaRPr>
          </a:p>
        </p:txBody>
      </p:sp>
      <p:sp>
        <p:nvSpPr>
          <p:cNvPr id="254" name="Google Shape;254;g11695b3a96c_0_22"/>
          <p:cNvSpPr txBox="1"/>
          <p:nvPr/>
        </p:nvSpPr>
        <p:spPr>
          <a:xfrm>
            <a:off x="500062" y="4643437"/>
            <a:ext cx="2711400" cy="327000"/>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p:txBody>
      </p:sp>
      <p:pic>
        <p:nvPicPr>
          <p:cNvPr descr="Erasmus+ logo EN.jpg" id="255" name="Google Shape;255;g11695b3a96c_0_22"/>
          <p:cNvPicPr preferRelativeResize="0"/>
          <p:nvPr/>
        </p:nvPicPr>
        <p:blipFill rotWithShape="1">
          <a:blip r:embed="rId3">
            <a:alphaModFix/>
          </a:blip>
          <a:srcRect b="0" l="0" r="0" t="0"/>
          <a:stretch/>
        </p:blipFill>
        <p:spPr>
          <a:xfrm>
            <a:off x="142875" y="142875"/>
            <a:ext cx="2593974" cy="571500"/>
          </a:xfrm>
          <a:prstGeom prst="rect">
            <a:avLst/>
          </a:prstGeom>
          <a:noFill/>
          <a:ln>
            <a:noFill/>
          </a:ln>
        </p:spPr>
      </p:pic>
      <p:sp>
        <p:nvSpPr>
          <p:cNvPr id="256" name="Google Shape;256;g11695b3a96c_0_22"/>
          <p:cNvSpPr txBox="1"/>
          <p:nvPr/>
        </p:nvSpPr>
        <p:spPr>
          <a:xfrm>
            <a:off x="214312" y="2643187"/>
            <a:ext cx="5143500" cy="831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Arial"/>
              <a:buNone/>
            </a:pPr>
            <a:r>
              <a:rPr b="0" i="0" lang="en-US" sz="1200" u="none" cap="none" strike="noStrike">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b="0" i="0" sz="1400" u="none" cap="none" strike="noStrike">
              <a:solidFill>
                <a:srgbClr val="000000"/>
              </a:solidFill>
              <a:latin typeface="Arial"/>
              <a:ea typeface="Arial"/>
              <a:cs typeface="Arial"/>
              <a:sym typeface="Arial"/>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descr="Erasmus+ logo EN.jpg" id="96" name="Google Shape;96;p2"/>
          <p:cNvPicPr preferRelativeResize="0"/>
          <p:nvPr/>
        </p:nvPicPr>
        <p:blipFill rotWithShape="1">
          <a:blip r:embed="rId3">
            <a:alphaModFix/>
          </a:blip>
          <a:srcRect b="0" l="0" r="0" t="0"/>
          <a:stretch/>
        </p:blipFill>
        <p:spPr>
          <a:xfrm>
            <a:off x="142875" y="285750"/>
            <a:ext cx="2593975" cy="571500"/>
          </a:xfrm>
          <a:prstGeom prst="rect">
            <a:avLst/>
          </a:prstGeom>
          <a:noFill/>
          <a:ln>
            <a:noFill/>
          </a:ln>
        </p:spPr>
      </p:pic>
      <p:pic>
        <p:nvPicPr>
          <p:cNvPr id="97" name="Google Shape;97;p2"/>
          <p:cNvPicPr preferRelativeResize="0"/>
          <p:nvPr/>
        </p:nvPicPr>
        <p:blipFill rotWithShape="1">
          <a:blip r:embed="rId4">
            <a:alphaModFix/>
          </a:blip>
          <a:srcRect b="0" l="0" r="0" t="0"/>
          <a:stretch/>
        </p:blipFill>
        <p:spPr>
          <a:xfrm>
            <a:off x="2928937" y="285750"/>
            <a:ext cx="1158875" cy="652462"/>
          </a:xfrm>
          <a:prstGeom prst="rect">
            <a:avLst/>
          </a:prstGeom>
          <a:noFill/>
          <a:ln>
            <a:noFill/>
          </a:ln>
        </p:spPr>
      </p:pic>
      <p:sp>
        <p:nvSpPr>
          <p:cNvPr id="98" name="Google Shape;98;p2"/>
          <p:cNvSpPr txBox="1"/>
          <p:nvPr/>
        </p:nvSpPr>
        <p:spPr>
          <a:xfrm>
            <a:off x="298450" y="4506912"/>
            <a:ext cx="4143375" cy="307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2020-1-SK01-KA226-SCH-094350  font ARIEL</a:t>
            </a:r>
            <a:endParaRPr/>
          </a:p>
        </p:txBody>
      </p:sp>
      <p:sp>
        <p:nvSpPr>
          <p:cNvPr id="99" name="Google Shape;99;p2"/>
          <p:cNvSpPr txBox="1"/>
          <p:nvPr/>
        </p:nvSpPr>
        <p:spPr>
          <a:xfrm>
            <a:off x="468312" y="1492250"/>
            <a:ext cx="7920037" cy="2168525"/>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Subject: </a:t>
            </a:r>
            <a:r>
              <a:rPr b="0" i="0" lang="en-US" sz="1800" u="none">
                <a:solidFill>
                  <a:schemeClr val="lt1"/>
                </a:solidFill>
                <a:latin typeface="Nixie One"/>
                <a:ea typeface="Nixie One"/>
                <a:cs typeface="Nixie One"/>
                <a:sym typeface="Nixie One"/>
              </a:rPr>
              <a:t>English language</a:t>
            </a:r>
            <a:endParaRPr/>
          </a:p>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Specification: </a:t>
            </a:r>
            <a:r>
              <a:rPr b="0" i="0" lang="en-US" sz="1800" u="none">
                <a:solidFill>
                  <a:schemeClr val="lt1"/>
                </a:solidFill>
                <a:latin typeface="Nixie One"/>
                <a:ea typeface="Nixie One"/>
                <a:cs typeface="Nixie One"/>
                <a:sym typeface="Nixie One"/>
              </a:rPr>
              <a:t>ESL</a:t>
            </a:r>
            <a:endParaRPr/>
          </a:p>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Level: </a:t>
            </a:r>
            <a:r>
              <a:rPr b="0" i="0" lang="en-US" sz="1800" u="none">
                <a:solidFill>
                  <a:schemeClr val="lt1"/>
                </a:solidFill>
                <a:latin typeface="Nixie One"/>
                <a:ea typeface="Nixie One"/>
                <a:cs typeface="Nixie One"/>
                <a:sym typeface="Nixie One"/>
              </a:rPr>
              <a:t>intermediate</a:t>
            </a:r>
            <a:endParaRPr/>
          </a:p>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Age of students: </a:t>
            </a:r>
            <a:r>
              <a:rPr b="0" i="0" lang="en-US" sz="1800" u="none">
                <a:solidFill>
                  <a:schemeClr val="lt1"/>
                </a:solidFill>
                <a:latin typeface="Nixie One"/>
                <a:ea typeface="Nixie One"/>
                <a:cs typeface="Nixie One"/>
                <a:sym typeface="Nixie One"/>
              </a:rPr>
              <a:t>15-16</a:t>
            </a:r>
            <a:endParaRPr/>
          </a:p>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Lesson length: </a:t>
            </a:r>
            <a:r>
              <a:rPr b="0" i="0" lang="en-US" sz="1800" u="none">
                <a:solidFill>
                  <a:schemeClr val="lt1"/>
                </a:solidFill>
                <a:latin typeface="Nixie One"/>
                <a:ea typeface="Nixie One"/>
                <a:cs typeface="Nixie One"/>
                <a:sym typeface="Nixie One"/>
              </a:rPr>
              <a:t>45 minutes</a:t>
            </a:r>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3"/>
          <p:cNvSpPr txBox="1"/>
          <p:nvPr>
            <p:ph idx="4294967295" type="title"/>
          </p:nvPr>
        </p:nvSpPr>
        <p:spPr>
          <a:xfrm>
            <a:off x="500062" y="785812"/>
            <a:ext cx="2071687" cy="500062"/>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124057"/>
                </a:solidFill>
                <a:latin typeface="Roboto Slab"/>
                <a:ea typeface="Roboto Slab"/>
                <a:cs typeface="Roboto Slab"/>
                <a:sym typeface="Roboto Slab"/>
              </a:rPr>
              <a:t>C O N T E N T </a:t>
            </a:r>
            <a:endParaRPr/>
          </a:p>
        </p:txBody>
      </p:sp>
      <p:sp>
        <p:nvSpPr>
          <p:cNvPr id="105" name="Google Shape;105;p3"/>
          <p:cNvSpPr/>
          <p:nvPr/>
        </p:nvSpPr>
        <p:spPr>
          <a:xfrm>
            <a:off x="4713287" y="3152775"/>
            <a:ext cx="3487737" cy="749300"/>
          </a:xfrm>
          <a:prstGeom prst="homePlate">
            <a:avLst>
              <a:gd fmla="val 19955" name="adj"/>
            </a:avLst>
          </a:pr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6" name="Google Shape;106;p3"/>
          <p:cNvSpPr/>
          <p:nvPr/>
        </p:nvSpPr>
        <p:spPr>
          <a:xfrm>
            <a:off x="4713287" y="2408237"/>
            <a:ext cx="2227262" cy="749300"/>
          </a:xfrm>
          <a:prstGeom prst="homePlate">
            <a:avLst>
              <a:gd fmla="val 19024"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7" name="Google Shape;107;p3"/>
          <p:cNvSpPr/>
          <p:nvPr/>
        </p:nvSpPr>
        <p:spPr>
          <a:xfrm>
            <a:off x="4713287" y="1657350"/>
            <a:ext cx="2554287" cy="750887"/>
          </a:xfrm>
          <a:prstGeom prst="homePlate">
            <a:avLst>
              <a:gd fmla="val 19354"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8" name="Google Shape;108;p3"/>
          <p:cNvSpPr/>
          <p:nvPr/>
        </p:nvSpPr>
        <p:spPr>
          <a:xfrm>
            <a:off x="3852862" y="1462087"/>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9" name="Google Shape;109;p3"/>
          <p:cNvSpPr/>
          <p:nvPr/>
        </p:nvSpPr>
        <p:spPr>
          <a:xfrm>
            <a:off x="3846512" y="2281237"/>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0" name="Google Shape;110;p3"/>
          <p:cNvSpPr/>
          <p:nvPr/>
        </p:nvSpPr>
        <p:spPr>
          <a:xfrm flipH="1" rot="10800000">
            <a:off x="3846512" y="3157537"/>
            <a:ext cx="889000" cy="874712"/>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1" name="Google Shape;111;p3"/>
          <p:cNvSpPr/>
          <p:nvPr/>
        </p:nvSpPr>
        <p:spPr>
          <a:xfrm flipH="1">
            <a:off x="2971800" y="2276475"/>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2" name="Google Shape;112;p3"/>
          <p:cNvSpPr/>
          <p:nvPr/>
        </p:nvSpPr>
        <p:spPr>
          <a:xfrm flipH="1">
            <a:off x="2970212" y="1463675"/>
            <a:ext cx="887412"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3" name="Google Shape;113;p3"/>
          <p:cNvSpPr/>
          <p:nvPr/>
        </p:nvSpPr>
        <p:spPr>
          <a:xfrm rot="10800000">
            <a:off x="2974975" y="3152775"/>
            <a:ext cx="877887" cy="871537"/>
          </a:xfrm>
          <a:custGeom>
            <a:rect b="b" l="l" r="r" t="t"/>
            <a:pathLst>
              <a:path extrusionOk="0" h="120000" w="120000">
                <a:moveTo>
                  <a:pt x="120000" y="120000"/>
                </a:moveTo>
                <a:lnTo>
                  <a:pt x="54" y="120000"/>
                </a:lnTo>
                <a:cubicBezTo>
                  <a:pt x="240" y="79812"/>
                  <a:pt x="-132" y="40187"/>
                  <a:pt x="53" y="0"/>
                </a:cubicBezTo>
                <a:lnTo>
                  <a:pt x="120000" y="16766"/>
                </a:lnTo>
                <a:lnTo>
                  <a:pt x="120000" y="120000"/>
                </a:lnTo>
                <a:close/>
              </a:path>
            </a:pathLst>
          </a:cu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4" name="Google Shape;114;p3"/>
          <p:cNvSpPr/>
          <p:nvPr/>
        </p:nvSpPr>
        <p:spPr>
          <a:xfrm>
            <a:off x="1985962" y="1412875"/>
            <a:ext cx="477837" cy="329088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5" name="Google Shape;115;p3"/>
          <p:cNvSpPr txBox="1"/>
          <p:nvPr/>
        </p:nvSpPr>
        <p:spPr>
          <a:xfrm>
            <a:off x="4832350" y="1803400"/>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01</a:t>
            </a:r>
            <a:endParaRPr/>
          </a:p>
        </p:txBody>
      </p:sp>
      <p:cxnSp>
        <p:nvCxnSpPr>
          <p:cNvPr id="116" name="Google Shape;116;p3"/>
          <p:cNvCxnSpPr/>
          <p:nvPr/>
        </p:nvCxnSpPr>
        <p:spPr>
          <a:xfrm>
            <a:off x="5430837" y="1831975"/>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17" name="Google Shape;117;p3"/>
          <p:cNvSpPr txBox="1"/>
          <p:nvPr/>
        </p:nvSpPr>
        <p:spPr>
          <a:xfrm>
            <a:off x="5486400" y="1816100"/>
            <a:ext cx="1454150" cy="446087"/>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8" name="Google Shape;118;p3"/>
          <p:cNvSpPr txBox="1"/>
          <p:nvPr/>
        </p:nvSpPr>
        <p:spPr>
          <a:xfrm>
            <a:off x="4832350" y="254158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02</a:t>
            </a:r>
            <a:endParaRPr/>
          </a:p>
        </p:txBody>
      </p:sp>
      <p:cxnSp>
        <p:nvCxnSpPr>
          <p:cNvPr id="119" name="Google Shape;119;p3"/>
          <p:cNvCxnSpPr/>
          <p:nvPr/>
        </p:nvCxnSpPr>
        <p:spPr>
          <a:xfrm>
            <a:off x="5430837" y="2570162"/>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20" name="Google Shape;120;p3"/>
          <p:cNvSpPr txBox="1"/>
          <p:nvPr/>
        </p:nvSpPr>
        <p:spPr>
          <a:xfrm>
            <a:off x="5486400" y="2559050"/>
            <a:ext cx="1384300"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Nixie One"/>
              <a:buNone/>
            </a:pPr>
            <a:r>
              <a:rPr b="1" i="0" lang="en-US" sz="1200" u="none">
                <a:solidFill>
                  <a:srgbClr val="FFFFFF"/>
                </a:solidFill>
                <a:latin typeface="Nixie One"/>
                <a:ea typeface="Nixie One"/>
                <a:cs typeface="Nixie One"/>
                <a:sym typeface="Nixie One"/>
              </a:rPr>
              <a:t>Educational materials</a:t>
            </a:r>
            <a:endParaRPr/>
          </a:p>
        </p:txBody>
      </p:sp>
      <p:sp>
        <p:nvSpPr>
          <p:cNvPr id="121" name="Google Shape;121;p3"/>
          <p:cNvSpPr txBox="1"/>
          <p:nvPr/>
        </p:nvSpPr>
        <p:spPr>
          <a:xfrm>
            <a:off x="4832350" y="3300412"/>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03</a:t>
            </a:r>
            <a:endParaRPr/>
          </a:p>
        </p:txBody>
      </p:sp>
      <p:cxnSp>
        <p:nvCxnSpPr>
          <p:cNvPr id="122" name="Google Shape;122;p3"/>
          <p:cNvCxnSpPr/>
          <p:nvPr/>
        </p:nvCxnSpPr>
        <p:spPr>
          <a:xfrm>
            <a:off x="5430837" y="3328987"/>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23" name="Google Shape;123;p3"/>
          <p:cNvSpPr txBox="1"/>
          <p:nvPr/>
        </p:nvSpPr>
        <p:spPr>
          <a:xfrm>
            <a:off x="5486400" y="3243262"/>
            <a:ext cx="138430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Nixie One"/>
              <a:buNone/>
            </a:pPr>
            <a:r>
              <a:rPr b="1" i="0" lang="en-US" sz="1200" u="none">
                <a:solidFill>
                  <a:srgbClr val="FFFFFF"/>
                </a:solidFill>
                <a:latin typeface="Nixie One"/>
                <a:ea typeface="Nixie One"/>
                <a:cs typeface="Nixie One"/>
                <a:sym typeface="Nixie One"/>
              </a:rPr>
              <a:t>Sources </a:t>
            </a:r>
            <a:endParaRPr/>
          </a:p>
        </p:txBody>
      </p:sp>
      <p:cxnSp>
        <p:nvCxnSpPr>
          <p:cNvPr id="124" name="Google Shape;124;p3"/>
          <p:cNvCxnSpPr/>
          <p:nvPr/>
        </p:nvCxnSpPr>
        <p:spPr>
          <a:xfrm>
            <a:off x="5430837" y="4059237"/>
            <a:ext cx="0" cy="393700"/>
          </a:xfrm>
          <a:prstGeom prst="straightConnector1">
            <a:avLst/>
          </a:prstGeom>
          <a:noFill/>
          <a:ln cap="rnd" cmpd="sng" w="9525">
            <a:solidFill>
              <a:srgbClr val="FFFFFF"/>
            </a:solidFill>
            <a:prstDash val="solid"/>
            <a:miter lim="800000"/>
            <a:headEnd len="med" w="med" type="none"/>
            <a:tailEnd len="med" w="med" type="none"/>
          </a:ln>
        </p:spPr>
      </p:cxnSp>
      <p:sp>
        <p:nvSpPr>
          <p:cNvPr id="125" name="Google Shape;125;p3"/>
          <p:cNvSpPr/>
          <p:nvPr/>
        </p:nvSpPr>
        <p:spPr>
          <a:xfrm flipH="1">
            <a:off x="4741862" y="1658937"/>
            <a:ext cx="90487"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6" name="Google Shape;126;p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27" name="Google Shape;127;p3"/>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
        <p:nvSpPr>
          <p:cNvPr id="128" name="Google Shape;128;p3"/>
          <p:cNvSpPr txBox="1"/>
          <p:nvPr/>
        </p:nvSpPr>
        <p:spPr>
          <a:xfrm>
            <a:off x="5454650" y="1792287"/>
            <a:ext cx="1384300"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Nixie One"/>
              <a:buNone/>
            </a:pPr>
            <a:r>
              <a:rPr b="1" i="0" lang="en-US" sz="1200" u="none">
                <a:solidFill>
                  <a:srgbClr val="FFFFFF"/>
                </a:solidFill>
                <a:latin typeface="Nixie One"/>
                <a:ea typeface="Nixie One"/>
                <a:cs typeface="Nixie One"/>
                <a:sym typeface="Nixie One"/>
              </a:rPr>
              <a:t>Theory</a:t>
            </a:r>
            <a:endParaRPr/>
          </a:p>
        </p:txBody>
      </p:sp>
      <p:pic>
        <p:nvPicPr>
          <p:cNvPr descr="Erasmus+ logo EN.jpg" id="129" name="Google Shape;129;p3"/>
          <p:cNvPicPr preferRelativeResize="0"/>
          <p:nvPr/>
        </p:nvPicPr>
        <p:blipFill rotWithShape="1">
          <a:blip r:embed="rId3">
            <a:alphaModFix/>
          </a:blip>
          <a:srcRect b="0" l="0" r="0" t="0"/>
          <a:stretch/>
        </p:blipFill>
        <p:spPr>
          <a:xfrm>
            <a:off x="285750" y="142875"/>
            <a:ext cx="2593975" cy="571500"/>
          </a:xfrm>
          <a:prstGeom prst="rect">
            <a:avLst/>
          </a:prstGeom>
          <a:noFill/>
          <a:ln>
            <a:noFill/>
          </a:ln>
        </p:spPr>
      </p:pic>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4"/>
          <p:cNvSpPr txBox="1"/>
          <p:nvPr>
            <p:ph type="ctrTitle"/>
          </p:nvPr>
        </p:nvSpPr>
        <p:spPr>
          <a:xfrm>
            <a:off x="4113212" y="2878137"/>
            <a:ext cx="4505325" cy="156527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114454"/>
                </a:solidFill>
                <a:latin typeface="Nixie One"/>
                <a:ea typeface="Nixie One"/>
                <a:cs typeface="Nixie One"/>
                <a:sym typeface="Nixie One"/>
              </a:rPr>
              <a:t>Theory</a:t>
            </a:r>
            <a:endParaRPr/>
          </a:p>
        </p:txBody>
      </p:sp>
      <p:sp>
        <p:nvSpPr>
          <p:cNvPr id="135" name="Google Shape;135;p4"/>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1</a:t>
            </a:r>
            <a:endParaRPr/>
          </a:p>
        </p:txBody>
      </p:sp>
      <p:sp>
        <p:nvSpPr>
          <p:cNvPr id="136" name="Google Shape;136;p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37" name="Google Shape;137;p4"/>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38" name="Google Shape;138;p4"/>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44" name="Google Shape;144;p5"/>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45" name="Google Shape;145;p5"/>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46" name="Google Shape;146;p5"/>
          <p:cNvSpPr txBox="1"/>
          <p:nvPr/>
        </p:nvSpPr>
        <p:spPr>
          <a:xfrm>
            <a:off x="298450" y="2184400"/>
            <a:ext cx="3771900" cy="600075"/>
          </a:xfrm>
          <a:prstGeom prst="rect">
            <a:avLst/>
          </a:prstGeom>
          <a:noFill/>
          <a:ln cap="flat" cmpd="sng" w="76200">
            <a:solidFill>
              <a:srgbClr val="94BF6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7" name="Google Shape;147;p5"/>
          <p:cNvSpPr txBox="1"/>
          <p:nvPr/>
        </p:nvSpPr>
        <p:spPr>
          <a:xfrm>
            <a:off x="4291012" y="2176462"/>
            <a:ext cx="4745037" cy="600075"/>
          </a:xfrm>
          <a:prstGeom prst="rect">
            <a:avLst/>
          </a:prstGeom>
          <a:noFill/>
          <a:ln cap="flat" cmpd="sng" w="76200">
            <a:solidFill>
              <a:schemeClr val="l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8" name="Google Shape;148;p5"/>
          <p:cNvSpPr txBox="1"/>
          <p:nvPr/>
        </p:nvSpPr>
        <p:spPr>
          <a:xfrm>
            <a:off x="1425575" y="3424237"/>
            <a:ext cx="3013075" cy="523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94BF6E"/>
              </a:buClr>
              <a:buSzPts val="2800"/>
              <a:buFont typeface="Nixie One"/>
              <a:buNone/>
            </a:pPr>
            <a:r>
              <a:rPr b="0" i="0" lang="en-US" sz="2800" u="none">
                <a:solidFill>
                  <a:srgbClr val="94BF6E"/>
                </a:solidFill>
                <a:latin typeface="Nixie One"/>
                <a:ea typeface="Nixie One"/>
                <a:cs typeface="Nixie One"/>
                <a:sym typeface="Nixie One"/>
              </a:rPr>
              <a:t>If clause</a:t>
            </a:r>
            <a:endParaRPr/>
          </a:p>
        </p:txBody>
      </p:sp>
      <p:sp>
        <p:nvSpPr>
          <p:cNvPr id="149" name="Google Shape;149;p5"/>
          <p:cNvSpPr txBox="1"/>
          <p:nvPr/>
        </p:nvSpPr>
        <p:spPr>
          <a:xfrm>
            <a:off x="5435600" y="677862"/>
            <a:ext cx="2449512" cy="523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2"/>
              </a:buClr>
              <a:buSzPts val="2800"/>
              <a:buFont typeface="Nixie One"/>
              <a:buNone/>
            </a:pPr>
            <a:r>
              <a:rPr b="0" i="0" lang="en-US" sz="2800" u="none">
                <a:solidFill>
                  <a:schemeClr val="lt2"/>
                </a:solidFill>
                <a:latin typeface="Nixie One"/>
                <a:ea typeface="Nixie One"/>
                <a:cs typeface="Nixie One"/>
                <a:sym typeface="Nixie One"/>
              </a:rPr>
              <a:t>Main clause </a:t>
            </a:r>
            <a:endParaRPr/>
          </a:p>
        </p:txBody>
      </p:sp>
      <p:cxnSp>
        <p:nvCxnSpPr>
          <p:cNvPr id="150" name="Google Shape;150;p5"/>
          <p:cNvCxnSpPr/>
          <p:nvPr/>
        </p:nvCxnSpPr>
        <p:spPr>
          <a:xfrm>
            <a:off x="2184400" y="2784475"/>
            <a:ext cx="11112" cy="723900"/>
          </a:xfrm>
          <a:prstGeom prst="straightConnector1">
            <a:avLst/>
          </a:prstGeom>
          <a:noFill/>
          <a:ln cap="flat" cmpd="sng" w="57150">
            <a:solidFill>
              <a:srgbClr val="94BF6E"/>
            </a:solidFill>
            <a:prstDash val="solid"/>
            <a:miter lim="800000"/>
            <a:headEnd len="med" w="med" type="none"/>
            <a:tailEnd len="med" w="med" type="triangle"/>
          </a:ln>
        </p:spPr>
      </p:cxnSp>
      <p:cxnSp>
        <p:nvCxnSpPr>
          <p:cNvPr id="151" name="Google Shape;151;p5"/>
          <p:cNvCxnSpPr/>
          <p:nvPr/>
        </p:nvCxnSpPr>
        <p:spPr>
          <a:xfrm flipH="1" rot="10800000">
            <a:off x="6619875" y="1201737"/>
            <a:ext cx="39687" cy="958850"/>
          </a:xfrm>
          <a:prstGeom prst="straightConnector1">
            <a:avLst/>
          </a:prstGeom>
          <a:noFill/>
          <a:ln cap="flat" cmpd="sng" w="57150">
            <a:solidFill>
              <a:schemeClr val="lt2"/>
            </a:solidFill>
            <a:prstDash val="solid"/>
            <a:miter lim="800000"/>
            <a:headEnd len="med" w="med" type="none"/>
            <a:tailEnd len="med" w="med" type="triangle"/>
          </a:ln>
        </p:spPr>
      </p:cxnSp>
      <p:sp>
        <p:nvSpPr>
          <p:cNvPr id="152" name="Google Shape;152;p5"/>
          <p:cNvSpPr txBox="1"/>
          <p:nvPr/>
        </p:nvSpPr>
        <p:spPr>
          <a:xfrm>
            <a:off x="298450" y="2217737"/>
            <a:ext cx="9655175" cy="5222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800"/>
              <a:buFont typeface="Nixie One"/>
              <a:buNone/>
            </a:pPr>
            <a:r>
              <a:rPr b="0" i="0" lang="en-US" sz="2800" u="none">
                <a:solidFill>
                  <a:schemeClr val="lt1"/>
                </a:solidFill>
                <a:latin typeface="Nixie One"/>
                <a:ea typeface="Nixie One"/>
                <a:cs typeface="Nixie One"/>
                <a:sym typeface="Nixie One"/>
              </a:rPr>
              <a:t>If I find her address,    I’ll send her an invitation</a:t>
            </a:r>
            <a:r>
              <a:rPr b="0" i="0" lang="en-US" sz="1400" u="none">
                <a:solidFill>
                  <a:schemeClr val="lt1"/>
                </a:solidFill>
                <a:latin typeface="Nixie One"/>
                <a:ea typeface="Nixie One"/>
                <a:cs typeface="Nixie One"/>
                <a:sym typeface="Nixie One"/>
              </a:rPr>
              <a:t>.</a:t>
            </a:r>
            <a:endParaRP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6"/>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WHEN DO WE USE IT?</a:t>
            </a:r>
            <a:endParaRPr/>
          </a:p>
        </p:txBody>
      </p:sp>
      <p:grpSp>
        <p:nvGrpSpPr>
          <p:cNvPr id="158" name="Google Shape;158;p6"/>
          <p:cNvGrpSpPr/>
          <p:nvPr/>
        </p:nvGrpSpPr>
        <p:grpSpPr>
          <a:xfrm>
            <a:off x="323850" y="758825"/>
            <a:ext cx="366712" cy="366712"/>
            <a:chOff x="1923675" y="1633650"/>
            <a:chExt cx="436000" cy="435975"/>
          </a:xfrm>
        </p:grpSpPr>
        <p:sp>
          <p:nvSpPr>
            <p:cNvPr id="159" name="Google Shape;159;p6"/>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60" name="Google Shape;160;p6"/>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61" name="Google Shape;161;p6"/>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62" name="Google Shape;162;p6"/>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63" name="Google Shape;163;p6"/>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64" name="Google Shape;164;p6"/>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165" name="Google Shape;165;p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66" name="Google Shape;166;p6"/>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67" name="Google Shape;167;p6"/>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168" name="Google Shape;168;p6"/>
          <p:cNvSpPr txBox="1"/>
          <p:nvPr/>
        </p:nvSpPr>
        <p:spPr>
          <a:xfrm>
            <a:off x="1042987" y="1881187"/>
            <a:ext cx="7632700" cy="1938337"/>
          </a:xfrm>
          <a:prstGeom prst="rect">
            <a:avLst/>
          </a:prstGeom>
          <a:noFill/>
          <a:ln>
            <a:noFill/>
          </a:ln>
        </p:spPr>
        <p:txBody>
          <a:bodyPr anchorCtr="0" anchor="t" bIns="45700" lIns="91425" spcFirstLastPara="1" rIns="91425" wrap="square" tIns="45700">
            <a:spAutoFit/>
          </a:bodyPr>
          <a:lstStyle/>
          <a:p>
            <a:pPr indent="-285750" lvl="0" marL="285750" marR="0" rtl="0" algn="l">
              <a:lnSpc>
                <a:spcPct val="200000"/>
              </a:lnSpc>
              <a:spcBef>
                <a:spcPts val="0"/>
              </a:spcBef>
              <a:spcAft>
                <a:spcPts val="0"/>
              </a:spcAft>
              <a:buClr>
                <a:schemeClr val="dk1"/>
              </a:buClr>
              <a:buSzPts val="2000"/>
              <a:buFont typeface="Noto Sans Symbols"/>
              <a:buChar char="❑"/>
            </a:pPr>
            <a:r>
              <a:rPr b="0" i="0" lang="en-US" sz="2000" u="none">
                <a:solidFill>
                  <a:schemeClr val="dk1"/>
                </a:solidFill>
                <a:latin typeface="Nixie One"/>
                <a:ea typeface="Nixie One"/>
                <a:cs typeface="Nixie One"/>
                <a:sym typeface="Nixie One"/>
              </a:rPr>
              <a:t>When we talk about past</a:t>
            </a:r>
            <a:endParaRPr/>
          </a:p>
          <a:p>
            <a:pPr indent="-285750" lvl="0" marL="285750" marR="0" rtl="0" algn="l">
              <a:lnSpc>
                <a:spcPct val="200000"/>
              </a:lnSpc>
              <a:spcBef>
                <a:spcPts val="0"/>
              </a:spcBef>
              <a:spcAft>
                <a:spcPts val="0"/>
              </a:spcAft>
              <a:buClr>
                <a:schemeClr val="dk1"/>
              </a:buClr>
              <a:buSzPts val="2000"/>
              <a:buFont typeface="Noto Sans Symbols"/>
              <a:buChar char="❑"/>
            </a:pPr>
            <a:r>
              <a:rPr b="0" i="0" lang="en-US" sz="2000" u="none">
                <a:solidFill>
                  <a:schemeClr val="dk1"/>
                </a:solidFill>
                <a:latin typeface="Nixie One"/>
                <a:ea typeface="Nixie One"/>
                <a:cs typeface="Nixie One"/>
                <a:sym typeface="Nixie One"/>
              </a:rPr>
              <a:t>When we describe a situation that didn't happen, and we imagine the result of this situation</a:t>
            </a:r>
            <a:endParaRP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7"/>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HOW DO WE CREATE IT?</a:t>
            </a:r>
            <a:endParaRPr/>
          </a:p>
        </p:txBody>
      </p:sp>
      <p:grpSp>
        <p:nvGrpSpPr>
          <p:cNvPr id="174" name="Google Shape;174;p7"/>
          <p:cNvGrpSpPr/>
          <p:nvPr/>
        </p:nvGrpSpPr>
        <p:grpSpPr>
          <a:xfrm>
            <a:off x="323850" y="758825"/>
            <a:ext cx="366712" cy="366712"/>
            <a:chOff x="1923675" y="1633650"/>
            <a:chExt cx="436000" cy="435975"/>
          </a:xfrm>
        </p:grpSpPr>
        <p:sp>
          <p:nvSpPr>
            <p:cNvPr id="175" name="Google Shape;175;p7"/>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6" name="Google Shape;176;p7"/>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7" name="Google Shape;177;p7"/>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8" name="Google Shape;178;p7"/>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9" name="Google Shape;179;p7"/>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0" name="Google Shape;180;p7"/>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181" name="Google Shape;181;p7"/>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82" name="Google Shape;182;p7"/>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83" name="Google Shape;183;p7"/>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184" name="Google Shape;184;p7"/>
          <p:cNvSpPr/>
          <p:nvPr/>
        </p:nvSpPr>
        <p:spPr>
          <a:xfrm>
            <a:off x="1049337" y="1908175"/>
            <a:ext cx="3201987" cy="1663700"/>
          </a:xfrm>
          <a:prstGeom prst="ellipse">
            <a:avLst/>
          </a:prstGeom>
          <a:noFill/>
          <a:ln cap="flat" cmpd="sng" w="76200">
            <a:solidFill>
              <a:srgbClr val="94BF6E"/>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3B8D61"/>
              </a:buClr>
              <a:buSzPts val="1400"/>
              <a:buFont typeface="Nixie One"/>
              <a:buNone/>
            </a:pPr>
            <a:r>
              <a:rPr b="1" i="0" lang="en-US" sz="1400" u="none">
                <a:solidFill>
                  <a:srgbClr val="3B8D61"/>
                </a:solidFill>
                <a:latin typeface="Nixie One"/>
                <a:ea typeface="Nixie One"/>
                <a:cs typeface="Nixie One"/>
                <a:sym typeface="Nixie One"/>
              </a:rPr>
              <a:t>IF + PAST PERFECT</a:t>
            </a:r>
            <a:endParaRPr/>
          </a:p>
        </p:txBody>
      </p:sp>
      <p:sp>
        <p:nvSpPr>
          <p:cNvPr id="185" name="Google Shape;185;p7"/>
          <p:cNvSpPr/>
          <p:nvPr/>
        </p:nvSpPr>
        <p:spPr>
          <a:xfrm>
            <a:off x="4787900" y="1908175"/>
            <a:ext cx="3201987" cy="1663700"/>
          </a:xfrm>
          <a:prstGeom prst="ellipse">
            <a:avLst/>
          </a:prstGeom>
          <a:noFill/>
          <a:ln cap="flat" cmpd="sng" w="76200">
            <a:solidFill>
              <a:srgbClr val="18637B"/>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1400"/>
              <a:buFont typeface="Nixie One"/>
              <a:buNone/>
            </a:pPr>
            <a:r>
              <a:rPr b="1" i="0" lang="en-US" sz="1400" u="none">
                <a:solidFill>
                  <a:srgbClr val="18637B"/>
                </a:solidFill>
                <a:latin typeface="Nixie One"/>
                <a:ea typeface="Nixie One"/>
                <a:cs typeface="Nixie One"/>
                <a:sym typeface="Nixie One"/>
              </a:rPr>
              <a:t>WOULD + HAVE + PAST PARTICIPLE</a:t>
            </a:r>
            <a:endParaRPr/>
          </a:p>
        </p:txBody>
      </p:sp>
      <p:sp>
        <p:nvSpPr>
          <p:cNvPr id="186" name="Google Shape;186;p7"/>
          <p:cNvSpPr txBox="1"/>
          <p:nvPr/>
        </p:nvSpPr>
        <p:spPr>
          <a:xfrm>
            <a:off x="1227137" y="3900487"/>
            <a:ext cx="6911975" cy="64611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800"/>
              <a:buFont typeface="Nixie One"/>
              <a:buNone/>
            </a:pPr>
            <a:r>
              <a:rPr b="0" i="0" lang="en-US" sz="1800" u="none">
                <a:solidFill>
                  <a:schemeClr val="dk1"/>
                </a:solidFill>
                <a:latin typeface="Nixie One"/>
                <a:ea typeface="Nixie One"/>
                <a:cs typeface="Nixie One"/>
                <a:sym typeface="Nixie One"/>
              </a:rPr>
              <a:t>If she </a:t>
            </a:r>
            <a:r>
              <a:rPr b="1" i="0" lang="en-US" sz="1800" u="none">
                <a:solidFill>
                  <a:schemeClr val="dk1"/>
                </a:solidFill>
                <a:latin typeface="Nixie One"/>
                <a:ea typeface="Nixie One"/>
                <a:cs typeface="Nixie One"/>
                <a:sym typeface="Nixie One"/>
              </a:rPr>
              <a:t>had studied</a:t>
            </a:r>
            <a:r>
              <a:rPr b="0" i="0" lang="en-US" sz="1800" u="none">
                <a:solidFill>
                  <a:schemeClr val="dk1"/>
                </a:solidFill>
                <a:latin typeface="Nixie One"/>
                <a:ea typeface="Nixie One"/>
                <a:cs typeface="Nixie One"/>
                <a:sym typeface="Nixie One"/>
              </a:rPr>
              <a:t>, she </a:t>
            </a:r>
            <a:r>
              <a:rPr b="1" i="0" lang="en-US" sz="1800" u="none">
                <a:solidFill>
                  <a:schemeClr val="dk1"/>
                </a:solidFill>
                <a:latin typeface="Nixie One"/>
                <a:ea typeface="Nixie One"/>
                <a:cs typeface="Nixie One"/>
                <a:sym typeface="Nixie One"/>
              </a:rPr>
              <a:t>would have passed</a:t>
            </a:r>
            <a:r>
              <a:rPr b="0" i="0" lang="en-US" sz="1800" u="none">
                <a:solidFill>
                  <a:schemeClr val="dk1"/>
                </a:solidFill>
                <a:latin typeface="Nixie One"/>
                <a:ea typeface="Nixie One"/>
                <a:cs typeface="Nixie One"/>
                <a:sym typeface="Nixie One"/>
              </a:rPr>
              <a:t> the exam. (but, really we know she didn't study and so she didn't pass)</a:t>
            </a:r>
            <a:endParaRP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8"/>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EXAMPLE SENTENCES</a:t>
            </a:r>
            <a:endParaRPr/>
          </a:p>
        </p:txBody>
      </p:sp>
      <p:grpSp>
        <p:nvGrpSpPr>
          <p:cNvPr id="192" name="Google Shape;192;p8"/>
          <p:cNvGrpSpPr/>
          <p:nvPr/>
        </p:nvGrpSpPr>
        <p:grpSpPr>
          <a:xfrm>
            <a:off x="323850" y="758825"/>
            <a:ext cx="366712" cy="366712"/>
            <a:chOff x="1923675" y="1633650"/>
            <a:chExt cx="436000" cy="435975"/>
          </a:xfrm>
        </p:grpSpPr>
        <p:sp>
          <p:nvSpPr>
            <p:cNvPr id="193" name="Google Shape;193;p8"/>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4" name="Google Shape;194;p8"/>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5" name="Google Shape;195;p8"/>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6" name="Google Shape;196;p8"/>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7" name="Google Shape;197;p8"/>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8" name="Google Shape;198;p8"/>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199" name="Google Shape;199;p8"/>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00" name="Google Shape;200;p8"/>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01" name="Google Shape;201;p8"/>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202" name="Google Shape;202;p8"/>
          <p:cNvSpPr txBox="1"/>
          <p:nvPr/>
        </p:nvSpPr>
        <p:spPr>
          <a:xfrm>
            <a:off x="1020762" y="1724025"/>
            <a:ext cx="7993062" cy="2947987"/>
          </a:xfrm>
          <a:prstGeom prst="rect">
            <a:avLst/>
          </a:prstGeom>
          <a:noFill/>
          <a:ln>
            <a:noFill/>
          </a:ln>
        </p:spPr>
        <p:txBody>
          <a:bodyPr anchorCtr="0" anchor="t" bIns="45700" lIns="91425" spcFirstLastPara="1" rIns="91425" wrap="square" tIns="45700">
            <a:spAutoFit/>
          </a:bodyPr>
          <a:lstStyle/>
          <a:p>
            <a:pPr indent="-114300" lvl="0" marL="0" marR="0" rtl="0" algn="l">
              <a:lnSpc>
                <a:spcPct val="150000"/>
              </a:lnSpc>
              <a:spcBef>
                <a:spcPts val="0"/>
              </a:spcBef>
              <a:spcAft>
                <a:spcPts val="0"/>
              </a:spcAft>
              <a:buClr>
                <a:schemeClr val="dk1"/>
              </a:buClr>
              <a:buSzPts val="1800"/>
              <a:buFont typeface="Arial"/>
              <a:buChar char="•"/>
            </a:pPr>
            <a:r>
              <a:rPr b="0" i="0" lang="en-US" sz="1800" u="none">
                <a:solidFill>
                  <a:schemeClr val="dk1"/>
                </a:solidFill>
                <a:latin typeface="Nixie One"/>
                <a:ea typeface="Nixie One"/>
                <a:cs typeface="Nixie One"/>
                <a:sym typeface="Nixie One"/>
              </a:rPr>
              <a:t>If I </a:t>
            </a:r>
            <a:r>
              <a:rPr b="1" i="0" lang="en-US" sz="1800" u="none">
                <a:solidFill>
                  <a:schemeClr val="dk1"/>
                </a:solidFill>
                <a:latin typeface="Nixie One"/>
                <a:ea typeface="Nixie One"/>
                <a:cs typeface="Nixie One"/>
                <a:sym typeface="Nixie One"/>
              </a:rPr>
              <a:t>hadn't eaten</a:t>
            </a:r>
            <a:r>
              <a:rPr b="0" i="0" lang="en-US" sz="1800" u="none">
                <a:solidFill>
                  <a:schemeClr val="dk1"/>
                </a:solidFill>
                <a:latin typeface="Nixie One"/>
                <a:ea typeface="Nixie One"/>
                <a:cs typeface="Nixie One"/>
                <a:sym typeface="Nixie One"/>
              </a:rPr>
              <a:t> so much, I </a:t>
            </a:r>
            <a:r>
              <a:rPr b="1" i="0" lang="en-US" sz="1800" u="none">
                <a:solidFill>
                  <a:schemeClr val="dk1"/>
                </a:solidFill>
                <a:latin typeface="Nixie One"/>
                <a:ea typeface="Nixie One"/>
                <a:cs typeface="Nixie One"/>
                <a:sym typeface="Nixie One"/>
              </a:rPr>
              <a:t>wouldn't have felt</a:t>
            </a:r>
            <a:r>
              <a:rPr b="0" i="0" lang="en-US" sz="1800" u="none">
                <a:solidFill>
                  <a:schemeClr val="dk1"/>
                </a:solidFill>
                <a:latin typeface="Nixie One"/>
                <a:ea typeface="Nixie One"/>
                <a:cs typeface="Nixie One"/>
                <a:sym typeface="Nixie One"/>
              </a:rPr>
              <a:t> sick. (but I did eat a lot, and so I did feel sick).</a:t>
            </a:r>
            <a:endParaRPr/>
          </a:p>
          <a:p>
            <a:pPr indent="-114300" lvl="0" marL="0" marR="0" rtl="0" algn="l">
              <a:lnSpc>
                <a:spcPct val="150000"/>
              </a:lnSpc>
              <a:spcBef>
                <a:spcPts val="0"/>
              </a:spcBef>
              <a:spcAft>
                <a:spcPts val="0"/>
              </a:spcAft>
              <a:buClr>
                <a:schemeClr val="dk1"/>
              </a:buClr>
              <a:buSzPts val="1800"/>
              <a:buFont typeface="Arial"/>
              <a:buChar char="•"/>
            </a:pPr>
            <a:r>
              <a:rPr b="0" i="0" lang="en-US" sz="1800" u="none">
                <a:solidFill>
                  <a:schemeClr val="dk1"/>
                </a:solidFill>
                <a:latin typeface="Nixie One"/>
                <a:ea typeface="Nixie One"/>
                <a:cs typeface="Nixie One"/>
                <a:sym typeface="Nixie One"/>
              </a:rPr>
              <a:t>If we </a:t>
            </a:r>
            <a:r>
              <a:rPr b="1" i="0" lang="en-US" sz="1800" u="none">
                <a:solidFill>
                  <a:schemeClr val="dk1"/>
                </a:solidFill>
                <a:latin typeface="Nixie One"/>
                <a:ea typeface="Nixie One"/>
                <a:cs typeface="Nixie One"/>
                <a:sym typeface="Nixie One"/>
              </a:rPr>
              <a:t>had taken</a:t>
            </a:r>
            <a:r>
              <a:rPr b="0" i="0" lang="en-US" sz="1800" u="none">
                <a:solidFill>
                  <a:schemeClr val="dk1"/>
                </a:solidFill>
                <a:latin typeface="Nixie One"/>
                <a:ea typeface="Nixie One"/>
                <a:cs typeface="Nixie One"/>
                <a:sym typeface="Nixie One"/>
              </a:rPr>
              <a:t> a taxi, we </a:t>
            </a:r>
            <a:r>
              <a:rPr b="1" i="0" lang="en-US" sz="1800" u="none">
                <a:solidFill>
                  <a:schemeClr val="dk1"/>
                </a:solidFill>
                <a:latin typeface="Nixie One"/>
                <a:ea typeface="Nixie One"/>
                <a:cs typeface="Nixie One"/>
                <a:sym typeface="Nixie One"/>
              </a:rPr>
              <a:t>wouldn't have missed</a:t>
            </a:r>
            <a:r>
              <a:rPr b="0" i="0" lang="en-US" sz="1800" u="none">
                <a:solidFill>
                  <a:schemeClr val="dk1"/>
                </a:solidFill>
                <a:latin typeface="Nixie One"/>
                <a:ea typeface="Nixie One"/>
                <a:cs typeface="Nixie One"/>
                <a:sym typeface="Nixie One"/>
              </a:rPr>
              <a:t> the plane.</a:t>
            </a:r>
            <a:endParaRPr/>
          </a:p>
          <a:p>
            <a:pPr indent="-114300" lvl="0" marL="0" marR="0" rtl="0" algn="l">
              <a:lnSpc>
                <a:spcPct val="150000"/>
              </a:lnSpc>
              <a:spcBef>
                <a:spcPts val="0"/>
              </a:spcBef>
              <a:spcAft>
                <a:spcPts val="0"/>
              </a:spcAft>
              <a:buClr>
                <a:schemeClr val="dk1"/>
              </a:buClr>
              <a:buSzPts val="1800"/>
              <a:buFont typeface="Arial"/>
              <a:buChar char="•"/>
            </a:pPr>
            <a:r>
              <a:rPr b="0" i="0" lang="en-US" sz="1800" u="none">
                <a:solidFill>
                  <a:schemeClr val="dk1"/>
                </a:solidFill>
                <a:latin typeface="Nixie One"/>
                <a:ea typeface="Nixie One"/>
                <a:cs typeface="Nixie One"/>
                <a:sym typeface="Nixie One"/>
              </a:rPr>
              <a:t>She </a:t>
            </a:r>
            <a:r>
              <a:rPr b="1" i="0" lang="en-US" sz="1800" u="none">
                <a:solidFill>
                  <a:schemeClr val="dk1"/>
                </a:solidFill>
                <a:latin typeface="Nixie One"/>
                <a:ea typeface="Nixie One"/>
                <a:cs typeface="Nixie One"/>
                <a:sym typeface="Nixie One"/>
              </a:rPr>
              <a:t>wouldn't have been</a:t>
            </a:r>
            <a:r>
              <a:rPr b="0" i="0" lang="en-US" sz="1800" u="none">
                <a:solidFill>
                  <a:schemeClr val="dk1"/>
                </a:solidFill>
                <a:latin typeface="Nixie One"/>
                <a:ea typeface="Nixie One"/>
                <a:cs typeface="Nixie One"/>
                <a:sym typeface="Nixie One"/>
              </a:rPr>
              <a:t> tired if she </a:t>
            </a:r>
            <a:r>
              <a:rPr b="1" i="0" lang="en-US" sz="1800" u="none">
                <a:solidFill>
                  <a:schemeClr val="dk1"/>
                </a:solidFill>
                <a:latin typeface="Nixie One"/>
                <a:ea typeface="Nixie One"/>
                <a:cs typeface="Nixie One"/>
                <a:sym typeface="Nixie One"/>
              </a:rPr>
              <a:t>had gone</a:t>
            </a:r>
            <a:r>
              <a:rPr b="0" i="0" lang="en-US" sz="1800" u="none">
                <a:solidFill>
                  <a:schemeClr val="dk1"/>
                </a:solidFill>
                <a:latin typeface="Nixie One"/>
                <a:ea typeface="Nixie One"/>
                <a:cs typeface="Nixie One"/>
                <a:sym typeface="Nixie One"/>
              </a:rPr>
              <a:t> to bed earlier.</a:t>
            </a:r>
            <a:endParaRPr/>
          </a:p>
          <a:p>
            <a:pPr indent="-114300" lvl="0" marL="0" marR="0" rtl="0" algn="l">
              <a:lnSpc>
                <a:spcPct val="150000"/>
              </a:lnSpc>
              <a:spcBef>
                <a:spcPts val="0"/>
              </a:spcBef>
              <a:spcAft>
                <a:spcPts val="0"/>
              </a:spcAft>
              <a:buClr>
                <a:schemeClr val="dk1"/>
              </a:buClr>
              <a:buSzPts val="1800"/>
              <a:buFont typeface="Arial"/>
              <a:buChar char="•"/>
            </a:pPr>
            <a:r>
              <a:rPr b="0" i="0" lang="en-US" sz="1800" u="none">
                <a:solidFill>
                  <a:schemeClr val="dk1"/>
                </a:solidFill>
                <a:latin typeface="Nixie One"/>
                <a:ea typeface="Nixie One"/>
                <a:cs typeface="Nixie One"/>
                <a:sym typeface="Nixie One"/>
              </a:rPr>
              <a:t>She </a:t>
            </a:r>
            <a:r>
              <a:rPr b="1" i="0" lang="en-US" sz="1800" u="none">
                <a:solidFill>
                  <a:schemeClr val="dk1"/>
                </a:solidFill>
                <a:latin typeface="Nixie One"/>
                <a:ea typeface="Nixie One"/>
                <a:cs typeface="Nixie One"/>
                <a:sym typeface="Nixie One"/>
              </a:rPr>
              <a:t>would have become</a:t>
            </a:r>
            <a:r>
              <a:rPr b="0" i="0" lang="en-US" sz="1800" u="none">
                <a:solidFill>
                  <a:schemeClr val="dk1"/>
                </a:solidFill>
                <a:latin typeface="Nixie One"/>
                <a:ea typeface="Nixie One"/>
                <a:cs typeface="Nixie One"/>
                <a:sym typeface="Nixie One"/>
              </a:rPr>
              <a:t> a teacher if she </a:t>
            </a:r>
            <a:r>
              <a:rPr b="1" i="0" lang="en-US" sz="1800" u="none">
                <a:solidFill>
                  <a:schemeClr val="dk1"/>
                </a:solidFill>
                <a:latin typeface="Nixie One"/>
                <a:ea typeface="Nixie One"/>
                <a:cs typeface="Nixie One"/>
                <a:sym typeface="Nixie One"/>
              </a:rPr>
              <a:t>had gone</a:t>
            </a:r>
            <a:r>
              <a:rPr b="0" i="0" lang="en-US" sz="1800" u="none">
                <a:solidFill>
                  <a:schemeClr val="dk1"/>
                </a:solidFill>
                <a:latin typeface="Nixie One"/>
                <a:ea typeface="Nixie One"/>
                <a:cs typeface="Nixie One"/>
                <a:sym typeface="Nixie One"/>
              </a:rPr>
              <a:t> to university.</a:t>
            </a:r>
            <a:endParaRPr/>
          </a:p>
          <a:p>
            <a:pPr indent="-114300" lvl="0" marL="0" marR="0" rtl="0" algn="l">
              <a:lnSpc>
                <a:spcPct val="150000"/>
              </a:lnSpc>
              <a:spcBef>
                <a:spcPts val="0"/>
              </a:spcBef>
              <a:spcAft>
                <a:spcPts val="0"/>
              </a:spcAft>
              <a:buClr>
                <a:schemeClr val="dk1"/>
              </a:buClr>
              <a:buSzPts val="1800"/>
              <a:buFont typeface="Arial"/>
              <a:buChar char="•"/>
            </a:pPr>
            <a:r>
              <a:rPr b="0" i="0" lang="en-US" sz="1800" u="none">
                <a:solidFill>
                  <a:schemeClr val="dk1"/>
                </a:solidFill>
                <a:latin typeface="Nixie One"/>
                <a:ea typeface="Nixie One"/>
                <a:cs typeface="Nixie One"/>
                <a:sym typeface="Nixie One"/>
              </a:rPr>
              <a:t>He </a:t>
            </a:r>
            <a:r>
              <a:rPr b="1" i="0" lang="en-US" sz="1800" u="none">
                <a:solidFill>
                  <a:schemeClr val="dk1"/>
                </a:solidFill>
                <a:latin typeface="Nixie One"/>
                <a:ea typeface="Nixie One"/>
                <a:cs typeface="Nixie One"/>
                <a:sym typeface="Nixie One"/>
              </a:rPr>
              <a:t>would have been</a:t>
            </a:r>
            <a:r>
              <a:rPr b="0" i="0" lang="en-US" sz="1800" u="none">
                <a:solidFill>
                  <a:schemeClr val="dk1"/>
                </a:solidFill>
                <a:latin typeface="Nixie One"/>
                <a:ea typeface="Nixie One"/>
                <a:cs typeface="Nixie One"/>
                <a:sym typeface="Nixie One"/>
              </a:rPr>
              <a:t> on time for the interview if he </a:t>
            </a:r>
            <a:r>
              <a:rPr b="1" i="0" lang="en-US" sz="1800" u="none">
                <a:solidFill>
                  <a:schemeClr val="dk1"/>
                </a:solidFill>
                <a:latin typeface="Nixie One"/>
                <a:ea typeface="Nixie One"/>
                <a:cs typeface="Nixie One"/>
                <a:sym typeface="Nixie One"/>
              </a:rPr>
              <a:t>had left</a:t>
            </a:r>
            <a:r>
              <a:rPr b="0" i="0" lang="en-US" sz="1800" u="none">
                <a:solidFill>
                  <a:schemeClr val="dk1"/>
                </a:solidFill>
                <a:latin typeface="Nixie One"/>
                <a:ea typeface="Nixie One"/>
                <a:cs typeface="Nixie One"/>
                <a:sym typeface="Nixie One"/>
              </a:rPr>
              <a:t> the house at nine.</a:t>
            </a:r>
            <a:endParaRPr/>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9"/>
          <p:cNvSpPr txBox="1"/>
          <p:nvPr>
            <p:ph type="ctrTitle"/>
          </p:nvPr>
        </p:nvSpPr>
        <p:spPr>
          <a:xfrm>
            <a:off x="4113212" y="2139950"/>
            <a:ext cx="4505325" cy="2303462"/>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114454"/>
                </a:solidFill>
                <a:latin typeface="Nixie One"/>
                <a:ea typeface="Nixie One"/>
                <a:cs typeface="Nixie One"/>
                <a:sym typeface="Nixie One"/>
              </a:rPr>
              <a:t>Educational materials</a:t>
            </a:r>
            <a:endParaRPr/>
          </a:p>
        </p:txBody>
      </p:sp>
      <p:sp>
        <p:nvSpPr>
          <p:cNvPr id="208" name="Google Shape;208;p9"/>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2</a:t>
            </a:r>
            <a:endParaRPr/>
          </a:p>
        </p:txBody>
      </p:sp>
      <p:sp>
        <p:nvSpPr>
          <p:cNvPr id="209" name="Google Shape;209;p9"/>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10" name="Google Shape;210;p9"/>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11" name="Google Shape;211;p9"/>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6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3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2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1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4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5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

<file path=docProps/custom.xml><?xml version="1.0" encoding="utf-8"?>
<Properties xmlns="http://schemas.openxmlformats.org/officeDocument/2006/custom-properties" xmlns:vt="http://schemas.openxmlformats.org/officeDocument/2006/docPropsVTypes"/>
</file>