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Lst>
  <p:notesMasterIdLst>
    <p:notesMasterId r:id="rId36"/>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5143500" type="screen16x9"/>
  <p:notesSz cx="6858000" cy="9144000"/>
  <p:embeddedFontLst>
    <p:embeddedFont>
      <p:font typeface="Nixie One" panose="02000503080000020004" pitchFamily="2" charset="0"/>
      <p:regular r:id="rId37"/>
    </p:embeddedFont>
    <p:embeddedFont>
      <p:font typeface="Roboto Slab" pitchFamily="2" charset="0"/>
      <p:regular r:id="rId38"/>
      <p:bold r:id="rId39"/>
    </p:embeddedFont>
    <p:embeddedFont>
      <p:font typeface="Sniglet" pitchFamily="82"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Qqdnm3ijXG0/QZ9ObG/6Er5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37" d="100"/>
          <a:sy n="137" d="100"/>
        </p:scale>
        <p:origin x="92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3.fntdata"/><Relationship Id="rId21" Type="http://schemas.openxmlformats.org/officeDocument/2006/relationships/slide" Target="slides/slide14.xml"/><Relationship Id="rId34" Type="http://schemas.openxmlformats.org/officeDocument/2006/relationships/slide" Target="slides/slide27.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2" name="Google Shape;31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9" name="Google Shape;35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1" name="Google Shape;3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9" name="Google Shape;3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8" name="Google Shape;41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9" name="Google Shape;42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7" name="Google Shape;44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9" name="Google Shape;46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2" name="Google Shape;48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27501a93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gf27501a93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3"/>
        <p:cNvGrpSpPr/>
        <p:nvPr/>
      </p:nvGrpSpPr>
      <p:grpSpPr>
        <a:xfrm>
          <a:off x="0" y="0"/>
          <a:ext cx="0" cy="0"/>
          <a:chOff x="0" y="0"/>
          <a:chExt cx="0" cy="0"/>
        </a:xfrm>
      </p:grpSpPr>
      <p:sp>
        <p:nvSpPr>
          <p:cNvPr id="14" name="Google Shape;14;p30"/>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24"/>
        <p:cNvGrpSpPr/>
        <p:nvPr/>
      </p:nvGrpSpPr>
      <p:grpSpPr>
        <a:xfrm>
          <a:off x="0" y="0"/>
          <a:ext cx="0" cy="0"/>
          <a:chOff x="0" y="0"/>
          <a:chExt cx="0" cy="0"/>
        </a:xfrm>
      </p:grpSpPr>
      <p:sp>
        <p:nvSpPr>
          <p:cNvPr id="25" name="Google Shape;25;p3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3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6"/>
        <p:cNvGrpSpPr/>
        <p:nvPr/>
      </p:nvGrpSpPr>
      <p:grpSpPr>
        <a:xfrm>
          <a:off x="0" y="0"/>
          <a:ext cx="0" cy="0"/>
          <a:chOff x="0" y="0"/>
          <a:chExt cx="0" cy="0"/>
        </a:xfrm>
      </p:grpSpPr>
      <p:sp>
        <p:nvSpPr>
          <p:cNvPr id="47" name="Google Shape;47;p36"/>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14454"/>
              </a:buClr>
              <a:buSzPts val="4800"/>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48" name="Google Shape;48;p36"/>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4BF6E"/>
              </a:buClr>
              <a:buSzPts val="1800"/>
              <a:buNone/>
              <a:defRPr sz="1800" b="1">
                <a:solidFill>
                  <a:srgbClr val="94BF6E"/>
                </a:solidFill>
              </a:defRPr>
            </a:lvl1pPr>
            <a:lvl2pPr lvl="1" algn="l">
              <a:lnSpc>
                <a:spcPct val="100000"/>
              </a:lnSpc>
              <a:spcBef>
                <a:spcPts val="0"/>
              </a:spcBef>
              <a:spcAft>
                <a:spcPts val="0"/>
              </a:spcAft>
              <a:buClr>
                <a:srgbClr val="94BF6E"/>
              </a:buClr>
              <a:buSzPts val="1800"/>
              <a:buNone/>
              <a:defRPr sz="1800" b="1">
                <a:solidFill>
                  <a:srgbClr val="94BF6E"/>
                </a:solidFill>
              </a:defRPr>
            </a:lvl2pPr>
            <a:lvl3pPr lvl="2" algn="l">
              <a:lnSpc>
                <a:spcPct val="100000"/>
              </a:lnSpc>
              <a:spcBef>
                <a:spcPts val="0"/>
              </a:spcBef>
              <a:spcAft>
                <a:spcPts val="0"/>
              </a:spcAft>
              <a:buClr>
                <a:srgbClr val="94BF6E"/>
              </a:buClr>
              <a:buSzPts val="1800"/>
              <a:buNone/>
              <a:defRPr sz="1800" b="1">
                <a:solidFill>
                  <a:srgbClr val="94BF6E"/>
                </a:solidFill>
              </a:defRPr>
            </a:lvl3pPr>
            <a:lvl4pPr lvl="3" algn="l">
              <a:lnSpc>
                <a:spcPct val="100000"/>
              </a:lnSpc>
              <a:spcBef>
                <a:spcPts val="0"/>
              </a:spcBef>
              <a:spcAft>
                <a:spcPts val="0"/>
              </a:spcAft>
              <a:buClr>
                <a:srgbClr val="94BF6E"/>
              </a:buClr>
              <a:buSzPts val="1800"/>
              <a:buNone/>
              <a:defRPr b="1">
                <a:solidFill>
                  <a:srgbClr val="94BF6E"/>
                </a:solidFill>
              </a:defRPr>
            </a:lvl4pPr>
            <a:lvl5pPr lvl="4" algn="l">
              <a:lnSpc>
                <a:spcPct val="100000"/>
              </a:lnSpc>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49" name="Google Shape;49;p3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0"/>
        <p:cNvGrpSpPr/>
        <p:nvPr/>
      </p:nvGrpSpPr>
      <p:grpSpPr>
        <a:xfrm>
          <a:off x="0" y="0"/>
          <a:ext cx="0" cy="0"/>
          <a:chOff x="0" y="0"/>
          <a:chExt cx="0" cy="0"/>
        </a:xfrm>
      </p:grpSpPr>
      <p:sp>
        <p:nvSpPr>
          <p:cNvPr id="61" name="Google Shape;61;p38"/>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62" name="Google Shape;62;p38"/>
          <p:cNvSpPr txBox="1">
            <a:spLocks noGrp="1"/>
          </p:cNvSpPr>
          <p:nvPr>
            <p:ph type="body" idx="1"/>
          </p:nvPr>
        </p:nvSpPr>
        <p:spPr>
          <a:xfrm>
            <a:off x="1146025" y="1767275"/>
            <a:ext cx="3660300" cy="3158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63" name="Google Shape;63;p38"/>
          <p:cNvSpPr txBox="1">
            <a:spLocks noGrp="1"/>
          </p:cNvSpPr>
          <p:nvPr>
            <p:ph type="body" idx="2"/>
          </p:nvPr>
        </p:nvSpPr>
        <p:spPr>
          <a:xfrm>
            <a:off x="5026623" y="1767275"/>
            <a:ext cx="3660300" cy="3158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64" name="Google Shape;64;p3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5"/>
        <p:cNvGrpSpPr/>
        <p:nvPr/>
      </p:nvGrpSpPr>
      <p:grpSpPr>
        <a:xfrm>
          <a:off x="0" y="0"/>
          <a:ext cx="0" cy="0"/>
          <a:chOff x="0" y="0"/>
          <a:chExt cx="0" cy="0"/>
        </a:xfrm>
      </p:grpSpPr>
      <p:sp>
        <p:nvSpPr>
          <p:cNvPr id="76" name="Google Shape;76;p40"/>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77" name="Google Shape;77;p40"/>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06400" algn="l">
              <a:lnSpc>
                <a:spcPct val="100000"/>
              </a:lnSpc>
              <a:spcBef>
                <a:spcPts val="600"/>
              </a:spcBef>
              <a:spcAft>
                <a:spcPts val="0"/>
              </a:spcAft>
              <a:buSzPts val="2800"/>
              <a:buChar char="▪"/>
              <a:defRPr sz="2800"/>
            </a:lvl1pPr>
            <a:lvl2pPr marL="914400" lvl="1" indent="-406400" algn="l">
              <a:lnSpc>
                <a:spcPct val="100000"/>
              </a:lnSpc>
              <a:spcBef>
                <a:spcPts val="0"/>
              </a:spcBef>
              <a:spcAft>
                <a:spcPts val="0"/>
              </a:spcAft>
              <a:buSzPts val="2800"/>
              <a:buChar char="▫"/>
              <a:defRPr sz="2800"/>
            </a:lvl2pPr>
            <a:lvl3pPr marL="1371600" lvl="2" indent="-406400" algn="l">
              <a:lnSpc>
                <a:spcPct val="100000"/>
              </a:lnSpc>
              <a:spcBef>
                <a:spcPts val="0"/>
              </a:spcBef>
              <a:spcAft>
                <a:spcPts val="0"/>
              </a:spcAft>
              <a:buSzPts val="2800"/>
              <a:buChar char="■"/>
              <a:defRPr sz="2800"/>
            </a:lvl3pPr>
            <a:lvl4pPr marL="1828800" lvl="3" indent="-406400" algn="l">
              <a:lnSpc>
                <a:spcPct val="100000"/>
              </a:lnSpc>
              <a:spcBef>
                <a:spcPts val="0"/>
              </a:spcBef>
              <a:spcAft>
                <a:spcPts val="0"/>
              </a:spcAft>
              <a:buSzPts val="2800"/>
              <a:buChar char="●"/>
              <a:defRPr sz="2800"/>
            </a:lvl4pPr>
            <a:lvl5pPr marL="2286000" lvl="4" indent="-406400" algn="l">
              <a:lnSpc>
                <a:spcPct val="100000"/>
              </a:lnSpc>
              <a:spcBef>
                <a:spcPts val="0"/>
              </a:spcBef>
              <a:spcAft>
                <a:spcPts val="0"/>
              </a:spcAft>
              <a:buSzPts val="2800"/>
              <a:buChar char="○"/>
              <a:defRPr sz="2800"/>
            </a:lvl5pPr>
            <a:lvl6pPr marL="2743200" lvl="5" indent="-406400" algn="l">
              <a:lnSpc>
                <a:spcPct val="100000"/>
              </a:lnSpc>
              <a:spcBef>
                <a:spcPts val="0"/>
              </a:spcBef>
              <a:spcAft>
                <a:spcPts val="0"/>
              </a:spcAft>
              <a:buSzPts val="2800"/>
              <a:buChar char="■"/>
              <a:defRPr sz="2800"/>
            </a:lvl6pPr>
            <a:lvl7pPr marL="3200400" lvl="6" indent="-406400" algn="l">
              <a:lnSpc>
                <a:spcPct val="100000"/>
              </a:lnSpc>
              <a:spcBef>
                <a:spcPts val="0"/>
              </a:spcBef>
              <a:spcAft>
                <a:spcPts val="0"/>
              </a:spcAft>
              <a:buSzPts val="2800"/>
              <a:buChar char="●"/>
              <a:defRPr sz="2800"/>
            </a:lvl7pPr>
            <a:lvl8pPr marL="3657600" lvl="7" indent="-406400" algn="l">
              <a:lnSpc>
                <a:spcPct val="100000"/>
              </a:lnSpc>
              <a:spcBef>
                <a:spcPts val="0"/>
              </a:spcBef>
              <a:spcAft>
                <a:spcPts val="0"/>
              </a:spcAft>
              <a:buSzPts val="2800"/>
              <a:buChar char="○"/>
              <a:defRPr sz="2800"/>
            </a:lvl8pPr>
            <a:lvl9pPr marL="4114800" lvl="8" indent="-406400" algn="l">
              <a:lnSpc>
                <a:spcPct val="100000"/>
              </a:lnSpc>
              <a:spcBef>
                <a:spcPts val="0"/>
              </a:spcBef>
              <a:spcAft>
                <a:spcPts val="0"/>
              </a:spcAft>
              <a:buSzPts val="2800"/>
              <a:buChar char="■"/>
              <a:defRPr sz="2800"/>
            </a:lvl9pPr>
          </a:lstStyle>
          <a:p>
            <a:endParaRPr/>
          </a:p>
        </p:txBody>
      </p:sp>
      <p:sp>
        <p:nvSpPr>
          <p:cNvPr id="78" name="Google Shape;78;p4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9"/>
        <p:cNvGrpSpPr/>
        <p:nvPr/>
      </p:nvGrpSpPr>
      <p:grpSpPr>
        <a:xfrm>
          <a:off x="0" y="0"/>
          <a:ext cx="0" cy="0"/>
          <a:chOff x="0" y="0"/>
          <a:chExt cx="0" cy="0"/>
        </a:xfrm>
      </p:grpSpPr>
      <p:sp>
        <p:nvSpPr>
          <p:cNvPr id="90" name="Google Shape;90;p42"/>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91" name="Google Shape;91;p42"/>
          <p:cNvSpPr txBox="1">
            <a:spLocks noGrp="1"/>
          </p:cNvSpPr>
          <p:nvPr>
            <p:ph type="body" idx="1"/>
          </p:nvPr>
        </p:nvSpPr>
        <p:spPr>
          <a:xfrm>
            <a:off x="1146025"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92" name="Google Shape;92;p42"/>
          <p:cNvSpPr txBox="1">
            <a:spLocks noGrp="1"/>
          </p:cNvSpPr>
          <p:nvPr>
            <p:ph type="body" idx="2"/>
          </p:nvPr>
        </p:nvSpPr>
        <p:spPr>
          <a:xfrm>
            <a:off x="3679388"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93" name="Google Shape;93;p42"/>
          <p:cNvSpPr txBox="1">
            <a:spLocks noGrp="1"/>
          </p:cNvSpPr>
          <p:nvPr>
            <p:ph type="body" idx="3"/>
          </p:nvPr>
        </p:nvSpPr>
        <p:spPr>
          <a:xfrm>
            <a:off x="6212750"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94" name="Google Shape;94;p4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p:nvPr/>
        </p:nvSpPr>
        <p:spPr>
          <a:xfrm>
            <a:off x="0" y="4287837"/>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29"/>
          <p:cNvSpPr txBox="1"/>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29"/>
          <p:cNvSpPr txBox="1"/>
          <p:nvPr/>
        </p:nvSpPr>
        <p:spPr>
          <a:xfrm>
            <a:off x="0" y="500062"/>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29"/>
          <p:cNvSpPr txBox="1"/>
          <p:nvPr/>
        </p:nvSpPr>
        <p:spPr>
          <a:xfrm>
            <a:off x="0" y="4494212"/>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9"/>
          <p:cNvSpPr txBox="1"/>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9"/>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1"/>
          <p:cNvSpPr txBox="1"/>
          <p:nvPr/>
        </p:nvSpPr>
        <p:spPr>
          <a:xfrm>
            <a:off x="0" y="1147762"/>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1"/>
          <p:cNvSpPr txBox="1"/>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1"/>
          <p:cNvSpPr txBox="1"/>
          <p:nvPr/>
        </p:nvSpPr>
        <p:spPr>
          <a:xfrm>
            <a:off x="0" y="500062"/>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1"/>
          <p:cNvSpPr txBox="1"/>
          <p:nvPr/>
        </p:nvSpPr>
        <p:spPr>
          <a:xfrm>
            <a:off x="0" y="3962400"/>
            <a:ext cx="9144000" cy="369887"/>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1"/>
          <p:cNvSpPr txBox="1"/>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1"/>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1"/>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3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33"/>
          <p:cNvSpPr txBox="1"/>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3"/>
          <p:cNvSpPr txBox="1"/>
          <p:nvPr/>
        </p:nvSpPr>
        <p:spPr>
          <a:xfrm>
            <a:off x="0" y="500062"/>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3"/>
          <p:cNvSpPr txBox="1"/>
          <p:nvPr/>
        </p:nvSpPr>
        <p:spPr>
          <a:xfrm>
            <a:off x="0" y="1554162"/>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3"/>
          <p:cNvSpPr txBox="1"/>
          <p:nvPr/>
        </p:nvSpPr>
        <p:spPr>
          <a:xfrm>
            <a:off x="0" y="3086100"/>
            <a:ext cx="247650" cy="604837"/>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3"/>
          <p:cNvSpPr txBox="1"/>
          <p:nvPr/>
        </p:nvSpPr>
        <p:spPr>
          <a:xfrm>
            <a:off x="0" y="3690937"/>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3"/>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33"/>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3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35"/>
          <p:cNvSpPr txBox="1"/>
          <p:nvPr/>
        </p:nvSpPr>
        <p:spPr>
          <a:xfrm>
            <a:off x="0" y="4287837"/>
            <a:ext cx="3475037"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5"/>
          <p:cNvSpPr txBox="1"/>
          <p:nvPr/>
        </p:nvSpPr>
        <p:spPr>
          <a:xfrm>
            <a:off x="0" y="0"/>
            <a:ext cx="3475037"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5"/>
          <p:cNvSpPr txBox="1"/>
          <p:nvPr/>
        </p:nvSpPr>
        <p:spPr>
          <a:xfrm>
            <a:off x="0" y="500062"/>
            <a:ext cx="3475037"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5"/>
          <p:cNvSpPr txBox="1"/>
          <p:nvPr/>
        </p:nvSpPr>
        <p:spPr>
          <a:xfrm>
            <a:off x="0" y="4494212"/>
            <a:ext cx="3475037"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5"/>
          <p:cNvSpPr txBox="1"/>
          <p:nvPr/>
        </p:nvSpPr>
        <p:spPr>
          <a:xfrm>
            <a:off x="0" y="4584700"/>
            <a:ext cx="3475037"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5"/>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5"/>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37"/>
          <p:cNvSpPr txBox="1"/>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7"/>
          <p:cNvSpPr txBox="1"/>
          <p:nvPr/>
        </p:nvSpPr>
        <p:spPr>
          <a:xfrm>
            <a:off x="0" y="500062"/>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7"/>
          <p:cNvSpPr txBox="1"/>
          <p:nvPr/>
        </p:nvSpPr>
        <p:spPr>
          <a:xfrm>
            <a:off x="0" y="1554162"/>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7"/>
          <p:cNvSpPr txBox="1"/>
          <p:nvPr/>
        </p:nvSpPr>
        <p:spPr>
          <a:xfrm>
            <a:off x="0" y="3086100"/>
            <a:ext cx="247650" cy="604837"/>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7"/>
          <p:cNvSpPr txBox="1"/>
          <p:nvPr/>
        </p:nvSpPr>
        <p:spPr>
          <a:xfrm>
            <a:off x="0" y="3690937"/>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6" name="Google Shape;56;p37"/>
          <p:cNvCxnSpPr/>
          <p:nvPr/>
        </p:nvCxnSpPr>
        <p:spPr>
          <a:xfrm>
            <a:off x="1038225" y="809625"/>
            <a:ext cx="0" cy="471487"/>
          </a:xfrm>
          <a:prstGeom prst="straightConnector1">
            <a:avLst/>
          </a:prstGeom>
          <a:noFill/>
          <a:ln w="9525" cap="flat" cmpd="sng">
            <a:solidFill>
              <a:srgbClr val="18637B"/>
            </a:solidFill>
            <a:prstDash val="solid"/>
            <a:miter lim="800000"/>
            <a:headEnd type="none" w="sm" len="sm"/>
            <a:tailEnd type="none" w="sm" len="sm"/>
          </a:ln>
        </p:spPr>
      </p:cxnSp>
      <p:sp>
        <p:nvSpPr>
          <p:cNvPr id="57" name="Google Shape;57;p37"/>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37"/>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3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39"/>
          <p:cNvSpPr txBox="1"/>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9"/>
          <p:cNvSpPr txBox="1"/>
          <p:nvPr/>
        </p:nvSpPr>
        <p:spPr>
          <a:xfrm>
            <a:off x="0" y="500062"/>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9"/>
          <p:cNvSpPr txBox="1"/>
          <p:nvPr/>
        </p:nvSpPr>
        <p:spPr>
          <a:xfrm>
            <a:off x="0" y="1554162"/>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9"/>
          <p:cNvSpPr txBox="1"/>
          <p:nvPr/>
        </p:nvSpPr>
        <p:spPr>
          <a:xfrm>
            <a:off x="0" y="3086100"/>
            <a:ext cx="247650" cy="604837"/>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9"/>
          <p:cNvSpPr txBox="1"/>
          <p:nvPr/>
        </p:nvSpPr>
        <p:spPr>
          <a:xfrm>
            <a:off x="0" y="3690937"/>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1" name="Google Shape;71;p39"/>
          <p:cNvCxnSpPr/>
          <p:nvPr/>
        </p:nvCxnSpPr>
        <p:spPr>
          <a:xfrm>
            <a:off x="1038225" y="809625"/>
            <a:ext cx="0" cy="471487"/>
          </a:xfrm>
          <a:prstGeom prst="straightConnector1">
            <a:avLst/>
          </a:prstGeom>
          <a:noFill/>
          <a:ln w="9525" cap="flat" cmpd="sng">
            <a:solidFill>
              <a:srgbClr val="18637B"/>
            </a:solidFill>
            <a:prstDash val="solid"/>
            <a:miter lim="800000"/>
            <a:headEnd type="none" w="sm" len="sm"/>
            <a:tailEnd type="none" w="sm" len="sm"/>
          </a:ln>
        </p:spPr>
      </p:cxnSp>
      <p:sp>
        <p:nvSpPr>
          <p:cNvPr id="72" name="Google Shape;72;p39"/>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39"/>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3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41"/>
          <p:cNvSpPr txBox="1"/>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1"/>
          <p:cNvSpPr txBox="1"/>
          <p:nvPr/>
        </p:nvSpPr>
        <p:spPr>
          <a:xfrm>
            <a:off x="0" y="500062"/>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1"/>
          <p:cNvSpPr txBox="1"/>
          <p:nvPr/>
        </p:nvSpPr>
        <p:spPr>
          <a:xfrm>
            <a:off x="0" y="1554162"/>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1"/>
          <p:cNvSpPr txBox="1"/>
          <p:nvPr/>
        </p:nvSpPr>
        <p:spPr>
          <a:xfrm>
            <a:off x="0" y="3086100"/>
            <a:ext cx="247650" cy="604837"/>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1"/>
          <p:cNvSpPr txBox="1"/>
          <p:nvPr/>
        </p:nvSpPr>
        <p:spPr>
          <a:xfrm>
            <a:off x="0" y="3690937"/>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5" name="Google Shape;85;p41"/>
          <p:cNvCxnSpPr/>
          <p:nvPr/>
        </p:nvCxnSpPr>
        <p:spPr>
          <a:xfrm>
            <a:off x="1038225" y="809625"/>
            <a:ext cx="0" cy="471487"/>
          </a:xfrm>
          <a:prstGeom prst="straightConnector1">
            <a:avLst/>
          </a:prstGeom>
          <a:noFill/>
          <a:ln w="9525" cap="flat" cmpd="sng">
            <a:solidFill>
              <a:srgbClr val="18637B"/>
            </a:solidFill>
            <a:prstDash val="solid"/>
            <a:miter lim="800000"/>
            <a:headEnd type="none" w="sm" len="sm"/>
            <a:tailEnd type="none" w="sm" len="sm"/>
          </a:ln>
        </p:spPr>
      </p:cxnSp>
      <p:sp>
        <p:nvSpPr>
          <p:cNvPr id="86" name="Google Shape;86;p41"/>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41"/>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4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docs.google.com/document/d/1arLX2qp2Y6AnaDEVUOr6YijIi4jH9TNp/edit?usp=sharing&amp;ouid=113198893944424149684&amp;rtpof=true&amp;sd=true"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hyperlink" Target="https://docs.google.com/document/d/1ClG8GkUgFIVxsCac-vcC86G4vlDfdGb6/edit?usp=sharing&amp;ouid=113198893944424149684&amp;rtpof=true&amp;sd=true"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hyperlink" Target="https://docs.google.com/document/d/14P7okOPxn1VUHDtFn2L_oV3Eo8HnCycX/edit?usp=sharing&amp;ouid=113198893944424149684&amp;rtpof=true&amp;sd=true"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6.jpg"/><Relationship Id="rId4" Type="http://schemas.openxmlformats.org/officeDocument/2006/relationships/hyperlink" Target="https://docs.google.com/document/d/17zkNoQoDQeJEIbOXQvpchlwp2EagXJMW/edit?usp=sharing&amp;ouid=113198893944424149684&amp;rtpof=true&amp;sd=tru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hyperlink" Target="https://docs.google.com/document/d/1k5pYsqkRsz_MrbYvliNMkBsx6jExGnAJ/edit?usp=sharing&amp;ouid=113198893944424149684&amp;rtpof=true&amp;sd=true"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hyperlink" Target="https://docs.google.com/document/d/1EisYMMkTUuWyi-mZEK0gnjXAgtYgs_Vj/edit?usp=sharing&amp;ouid=113198893944424149684&amp;rtpof=true&amp;sd=true" TargetMode="Externa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hyperlink" Target="https://docs.google.com/document/d/1HCFH8Re_SmDl8FuF8AFJdd96KqaDKiqr/edit?usp=sharing&amp;ouid=113198893944424149684&amp;rtpof=true&amp;sd=true"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hyperlink" Target="https://docs.google.com/document/d/13qcGLIaLCH9W2CcObEPEFKh98alGTpe9/edit?usp=sharing&amp;ouid=113198893944424149684&amp;rtpof=true&amp;sd=true" TargetMode="Externa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drive.google.com/file/d/1TbGpwFpCJlGxjTqVLkItxASSCxLYiM9I/view?usp=sharin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create.kahoot.it/share/first-aid/e62b2989-4795-41b6-b4c1-1b18fac34c13" TargetMode="External"/><Relationship Id="rId5" Type="http://schemas.openxmlformats.org/officeDocument/2006/relationships/hyperlink" Target="https://revistas.udc.gal/index.php/SPORTIS/article/view/sportis.2016.2.3.1774/g1774_pdf" TargetMode="External"/><Relationship Id="rId4" Type="http://schemas.openxmlformats.org/officeDocument/2006/relationships/hyperlink" Target="https://www.isglobal.org/en/healthisglobal/-/custom-blog-portlet/los-dispositivos-moviles-o-los-ladrones-de-sueno-adolescente/6001955/0"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dWe8vtztW-4" TargetMode="External"/><Relationship Id="rId3" Type="http://schemas.openxmlformats.org/officeDocument/2006/relationships/image" Target="../media/image1.jpg"/><Relationship Id="rId7" Type="http://schemas.openxmlformats.org/officeDocument/2006/relationships/hyperlink" Target="https://www.youtube.com/watch?v=hg6XUYWj-pk&amp;ab_channel=BigThink"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www.youtube.com/watch?v=hmFQqjMF_f0&amp;ab_channel=TED-Ed" TargetMode="External"/><Relationship Id="rId5" Type="http://schemas.openxmlformats.org/officeDocument/2006/relationships/hyperlink" Target="https://www.youtube.com/watch?v=FssFyeKRCic&amp;ab_channel=Creators365" TargetMode="External"/><Relationship Id="rId4" Type="http://schemas.openxmlformats.org/officeDocument/2006/relationships/image" Target="../media/image25.png"/><Relationship Id="rId9" Type="http://schemas.openxmlformats.org/officeDocument/2006/relationships/hyperlink" Target="https://www.youtube.com/watch?v=rvbG-6dAt6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s://docs.google.com/document/d/1jLEjDl8I-1E4m2BufYdrY5XOjljI6fse/edit?usp=sharing&amp;ouid=113198893944424149684&amp;rtpof=true&amp;sd=tru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hyperlink" Target="https://docs.google.com/document/d/1E7l9Kcb2t9DL4DoaHv8MbmhYyx0byrLc/edit?usp=sharing&amp;ouid=113198893944424149684&amp;rtpof=true&amp;sd=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ctrTitle"/>
          </p:nvPr>
        </p:nvSpPr>
        <p:spPr>
          <a:xfrm>
            <a:off x="1124084" y="1992312"/>
            <a:ext cx="6648651" cy="115887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4000" b="1">
                <a:solidFill>
                  <a:srgbClr val="FFFFFF"/>
                </a:solidFill>
                <a:latin typeface="Nixie One"/>
                <a:ea typeface="Nixie One"/>
                <a:cs typeface="Nixie One"/>
                <a:sym typeface="Nixie One"/>
              </a:rPr>
              <a:t>Lifestyle Renewal Project</a:t>
            </a:r>
            <a:endParaRPr/>
          </a:p>
        </p:txBody>
      </p:sp>
      <p:sp>
        <p:nvSpPr>
          <p:cNvPr id="100" name="Google Shape;100;p1"/>
          <p:cNvSpPr txBox="1"/>
          <p:nvPr/>
        </p:nvSpPr>
        <p:spPr>
          <a:xfrm>
            <a:off x="212725" y="4638675"/>
            <a:ext cx="4535487" cy="504825"/>
          </a:xfrm>
          <a:prstGeom prst="rect">
            <a:avLst/>
          </a:prstGeom>
          <a:solidFill>
            <a:srgbClr val="94BF6E"/>
          </a:solidFill>
          <a:ln w="25400" cap="flat" cmpd="sng">
            <a:solidFill>
              <a:srgbClr val="6B8C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pic>
        <p:nvPicPr>
          <p:cNvPr id="101" name="Google Shape;101;p1" descr="Erasmus+ logo EN.jpg"/>
          <p:cNvPicPr preferRelativeResize="0"/>
          <p:nvPr/>
        </p:nvPicPr>
        <p:blipFill rotWithShape="1">
          <a:blip r:embed="rId3">
            <a:alphaModFix/>
          </a:blip>
          <a:srcRect/>
          <a:stretch/>
        </p:blipFill>
        <p:spPr>
          <a:xfrm>
            <a:off x="142875" y="785812"/>
            <a:ext cx="2593975" cy="571500"/>
          </a:xfrm>
          <a:prstGeom prst="rect">
            <a:avLst/>
          </a:prstGeom>
          <a:noFill/>
          <a:ln>
            <a:noFill/>
          </a:ln>
        </p:spPr>
      </p:pic>
      <p:pic>
        <p:nvPicPr>
          <p:cNvPr id="102" name="Google Shape;102;p1"/>
          <p:cNvPicPr preferRelativeResize="0"/>
          <p:nvPr/>
        </p:nvPicPr>
        <p:blipFill rotWithShape="1">
          <a:blip r:embed="rId4">
            <a:alphaModFix/>
          </a:blip>
          <a:srcRect/>
          <a:stretch/>
        </p:blipFill>
        <p:spPr>
          <a:xfrm>
            <a:off x="2916237" y="708025"/>
            <a:ext cx="901700" cy="72707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9"/>
          <p:cNvSpPr txBox="1">
            <a:spLocks noGrp="1"/>
          </p:cNvSpPr>
          <p:nvPr>
            <p:ph type="ctrTitle"/>
          </p:nvPr>
        </p:nvSpPr>
        <p:spPr>
          <a:xfrm>
            <a:off x="4218780" y="2092543"/>
            <a:ext cx="4505325" cy="78422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800" b="1" i="0" u="none">
                <a:solidFill>
                  <a:srgbClr val="114454"/>
                </a:solidFill>
                <a:latin typeface="Nixie One"/>
                <a:ea typeface="Nixie One"/>
                <a:cs typeface="Nixie One"/>
                <a:sym typeface="Nixie One"/>
              </a:rPr>
              <a:t>ANAEROBIC SYSTEM</a:t>
            </a:r>
            <a:endParaRPr sz="2800"/>
          </a:p>
        </p:txBody>
      </p:sp>
      <p:sp>
        <p:nvSpPr>
          <p:cNvPr id="232" name="Google Shape;232;p9"/>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3</a:t>
            </a:r>
            <a:endParaRPr sz="1400" b="0" i="0" u="none" strike="noStrike" cap="none">
              <a:solidFill>
                <a:srgbClr val="000000"/>
              </a:solidFill>
              <a:latin typeface="Arial"/>
              <a:ea typeface="Arial"/>
              <a:cs typeface="Arial"/>
              <a:sym typeface="Arial"/>
            </a:endParaRPr>
          </a:p>
        </p:txBody>
      </p:sp>
      <p:sp>
        <p:nvSpPr>
          <p:cNvPr id="233" name="Google Shape;233;p9"/>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10</a:t>
            </a:fld>
            <a:endParaRPr sz="1400" b="0" i="0" u="none" strike="noStrike" cap="none">
              <a:solidFill>
                <a:srgbClr val="000000"/>
              </a:solidFill>
              <a:latin typeface="Arial"/>
              <a:ea typeface="Arial"/>
              <a:cs typeface="Arial"/>
              <a:sym typeface="Arial"/>
            </a:endParaRPr>
          </a:p>
        </p:txBody>
      </p:sp>
      <p:sp>
        <p:nvSpPr>
          <p:cNvPr id="234" name="Google Shape;234;p9"/>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35" name="Google Shape;235;p9" descr="Erasmus+ logo EN.jpg"/>
          <p:cNvPicPr preferRelativeResize="0"/>
          <p:nvPr/>
        </p:nvPicPr>
        <p:blipFill rotWithShape="1">
          <a:blip r:embed="rId3">
            <a:alphaModFix/>
          </a:blip>
          <a:srcRect/>
          <a:stretch/>
        </p:blipFill>
        <p:spPr>
          <a:xfrm>
            <a:off x="214312" y="142875"/>
            <a:ext cx="2593975" cy="571500"/>
          </a:xfrm>
          <a:prstGeom prst="rect">
            <a:avLst/>
          </a:prstGeom>
          <a:noFill/>
          <a:ln>
            <a:noFill/>
          </a:ln>
        </p:spPr>
      </p:pic>
      <p:pic>
        <p:nvPicPr>
          <p:cNvPr id="236" name="Google Shape;236;p9" descr="Phone Battery Icon High Res Stock Images | Shutterstock"/>
          <p:cNvPicPr preferRelativeResize="0"/>
          <p:nvPr/>
        </p:nvPicPr>
        <p:blipFill rotWithShape="1">
          <a:blip r:embed="rId4">
            <a:alphaModFix/>
          </a:blip>
          <a:srcRect t="15652" b="22453"/>
          <a:stretch/>
        </p:blipFill>
        <p:spPr>
          <a:xfrm>
            <a:off x="4567237" y="700087"/>
            <a:ext cx="3808412" cy="1177925"/>
          </a:xfrm>
          <a:prstGeom prst="rect">
            <a:avLst/>
          </a:prstGeom>
          <a:noFill/>
          <a:ln>
            <a:noFill/>
          </a:ln>
        </p:spPr>
      </p:pic>
      <p:sp>
        <p:nvSpPr>
          <p:cNvPr id="237" name="Google Shape;237;p9"/>
          <p:cNvSpPr txBox="1">
            <a:spLocks noGrp="1"/>
          </p:cNvSpPr>
          <p:nvPr>
            <p:ph type="subTitle" idx="1"/>
          </p:nvPr>
        </p:nvSpPr>
        <p:spPr>
          <a:xfrm>
            <a:off x="0" y="3609975"/>
            <a:ext cx="3489325" cy="67627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800" b="1" i="0" u="none">
                <a:solidFill>
                  <a:srgbClr val="249488"/>
                </a:solidFill>
                <a:latin typeface="Roboto Slab"/>
                <a:ea typeface="Roboto Slab"/>
                <a:cs typeface="Roboto Slab"/>
                <a:sym typeface="Roboto Slab"/>
              </a:rPr>
              <a:t>Let’s move </a:t>
            </a:r>
            <a:r>
              <a:rPr lang="en-US" sz="2800">
                <a:solidFill>
                  <a:srgbClr val="249488"/>
                </a:solidFill>
                <a:latin typeface="Roboto Slab"/>
                <a:ea typeface="Roboto Slab"/>
                <a:cs typeface="Roboto Slab"/>
                <a:sym typeface="Roboto Slab"/>
              </a:rPr>
              <a:t>fast</a:t>
            </a:r>
            <a:r>
              <a:rPr lang="en-US" sz="2800" b="1" i="0" u="none">
                <a:solidFill>
                  <a:srgbClr val="249488"/>
                </a:solidFill>
                <a:latin typeface="Roboto Slab"/>
                <a:ea typeface="Roboto Slab"/>
                <a:cs typeface="Roboto Slab"/>
                <a:sym typeface="Roboto Slab"/>
              </a:rPr>
              <a:t>!</a:t>
            </a:r>
            <a:endParaRPr/>
          </a:p>
        </p:txBody>
      </p:sp>
      <p:pic>
        <p:nvPicPr>
          <p:cNvPr id="238" name="Google Shape;238;p9" descr="Recreational athletes body types and energy system demands — The  Sustainable Training Method"/>
          <p:cNvPicPr preferRelativeResize="0"/>
          <p:nvPr/>
        </p:nvPicPr>
        <p:blipFill rotWithShape="1">
          <a:blip r:embed="rId5">
            <a:alphaModFix/>
          </a:blip>
          <a:srcRect/>
          <a:stretch/>
        </p:blipFill>
        <p:spPr>
          <a:xfrm>
            <a:off x="5221435" y="3008531"/>
            <a:ext cx="2221355" cy="1879162"/>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
          <p:cNvSpPr txBox="1">
            <a:spLocks noGrp="1"/>
          </p:cNvSpPr>
          <p:nvPr>
            <p:ph type="body" idx="1"/>
          </p:nvPr>
        </p:nvSpPr>
        <p:spPr>
          <a:xfrm>
            <a:off x="1143000" y="1995487"/>
            <a:ext cx="6089650" cy="1944687"/>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600"/>
              </a:spcBef>
              <a:spcAft>
                <a:spcPts val="0"/>
              </a:spcAft>
              <a:buSzPts val="1600"/>
              <a:buFont typeface="Noto Sans Symbols"/>
              <a:buChar char="➢"/>
            </a:pPr>
            <a:r>
              <a:rPr lang="en-US" sz="1600">
                <a:latin typeface="Nixie One"/>
                <a:ea typeface="Nixie One"/>
                <a:cs typeface="Nixie One"/>
                <a:sym typeface="Nixie One"/>
              </a:rPr>
              <a:t>Our body needs energy to move</a:t>
            </a:r>
            <a:endParaRPr sz="1600">
              <a:latin typeface="Nixie One"/>
              <a:ea typeface="Nixie One"/>
              <a:cs typeface="Nixie One"/>
              <a:sym typeface="Nixie One"/>
            </a:endParaRPr>
          </a:p>
          <a:p>
            <a:pPr marL="457200" lvl="0" indent="-355600" algn="l" rtl="0">
              <a:lnSpc>
                <a:spcPct val="115000"/>
              </a:lnSpc>
              <a:spcBef>
                <a:spcPts val="600"/>
              </a:spcBef>
              <a:spcAft>
                <a:spcPts val="0"/>
              </a:spcAft>
              <a:buSzPts val="1600"/>
              <a:buFont typeface="Noto Sans Symbols"/>
              <a:buChar char="➢"/>
            </a:pPr>
            <a:r>
              <a:rPr lang="en-US" sz="1600">
                <a:latin typeface="Nixie One"/>
                <a:ea typeface="Nixie One"/>
                <a:cs typeface="Nixie One"/>
                <a:sym typeface="Nixie One"/>
              </a:rPr>
              <a:t>Origin of energy. Sources</a:t>
            </a:r>
            <a:endParaRPr sz="1600">
              <a:latin typeface="Nixie One"/>
              <a:ea typeface="Nixie One"/>
              <a:cs typeface="Nixie One"/>
              <a:sym typeface="Nixie One"/>
            </a:endParaRPr>
          </a:p>
          <a:p>
            <a:pPr marL="457200" lvl="0" indent="-355600" algn="l" rtl="0">
              <a:lnSpc>
                <a:spcPct val="115000"/>
              </a:lnSpc>
              <a:spcBef>
                <a:spcPts val="600"/>
              </a:spcBef>
              <a:spcAft>
                <a:spcPts val="0"/>
              </a:spcAft>
              <a:buSzPts val="1600"/>
              <a:buFont typeface="Noto Sans Symbols"/>
              <a:buChar char="➢"/>
            </a:pPr>
            <a:r>
              <a:rPr lang="en-US" sz="1600">
                <a:latin typeface="Nixie One"/>
                <a:ea typeface="Nixie One"/>
                <a:cs typeface="Nixie One"/>
                <a:sym typeface="Nixie One"/>
              </a:rPr>
              <a:t>Where do we get the energy from?</a:t>
            </a:r>
            <a:endParaRPr sz="1600">
              <a:latin typeface="Nixie One"/>
              <a:ea typeface="Nixie One"/>
              <a:cs typeface="Nixie One"/>
              <a:sym typeface="Nixie One"/>
            </a:endParaRPr>
          </a:p>
          <a:p>
            <a:pPr marL="457200" lvl="0" indent="-355600" algn="l" rtl="0">
              <a:lnSpc>
                <a:spcPct val="115000"/>
              </a:lnSpc>
              <a:spcBef>
                <a:spcPts val="600"/>
              </a:spcBef>
              <a:spcAft>
                <a:spcPts val="0"/>
              </a:spcAft>
              <a:buSzPts val="1600"/>
              <a:buFont typeface="Noto Sans Symbols"/>
              <a:buChar char="➢"/>
            </a:pPr>
            <a:r>
              <a:rPr lang="en-US" sz="1600">
                <a:latin typeface="Nixie One"/>
                <a:ea typeface="Nixie One"/>
                <a:cs typeface="Nixie One"/>
                <a:sym typeface="Nixie One"/>
              </a:rPr>
              <a:t>Practice and reflection</a:t>
            </a:r>
            <a:endParaRPr sz="1600">
              <a:latin typeface="Nixie One"/>
              <a:ea typeface="Nixie One"/>
              <a:cs typeface="Nixie One"/>
              <a:sym typeface="Nixie One"/>
            </a:endParaRPr>
          </a:p>
          <a:p>
            <a:pPr marL="457200" lvl="0" indent="-355600" algn="l" rtl="0">
              <a:lnSpc>
                <a:spcPct val="100000"/>
              </a:lnSpc>
              <a:spcBef>
                <a:spcPts val="600"/>
              </a:spcBef>
              <a:spcAft>
                <a:spcPts val="0"/>
              </a:spcAft>
              <a:buSzPts val="2000"/>
              <a:buNone/>
            </a:pPr>
            <a:endParaRPr sz="1600" b="0" i="0" u="none">
              <a:solidFill>
                <a:srgbClr val="000000"/>
              </a:solidFill>
              <a:latin typeface="Nixie One"/>
              <a:ea typeface="Nixie One"/>
              <a:cs typeface="Nixie One"/>
              <a:sym typeface="Nixie One"/>
            </a:endParaRPr>
          </a:p>
          <a:p>
            <a:pPr marL="457200" lvl="0" indent="-228600" algn="l" rtl="0">
              <a:lnSpc>
                <a:spcPct val="100000"/>
              </a:lnSpc>
              <a:spcBef>
                <a:spcPts val="600"/>
              </a:spcBef>
              <a:spcAft>
                <a:spcPts val="0"/>
              </a:spcAft>
              <a:buSzPts val="2000"/>
              <a:buNone/>
            </a:pPr>
            <a:endParaRPr sz="1600" b="0" i="0" u="none">
              <a:solidFill>
                <a:srgbClr val="000000"/>
              </a:solidFill>
              <a:latin typeface="Nixie One"/>
              <a:ea typeface="Nixie One"/>
              <a:cs typeface="Nixie One"/>
              <a:sym typeface="Nixie One"/>
            </a:endParaRPr>
          </a:p>
        </p:txBody>
      </p:sp>
      <p:sp>
        <p:nvSpPr>
          <p:cNvPr id="244" name="Google Shape;244;p10"/>
          <p:cNvSpPr txBox="1">
            <a:spLocks noGrp="1"/>
          </p:cNvSpPr>
          <p:nvPr>
            <p:ph type="title"/>
          </p:nvPr>
        </p:nvSpPr>
        <p:spPr>
          <a:xfrm>
            <a:off x="1143000" y="571500"/>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245" name="Google Shape;245;p10"/>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11</a:t>
            </a:fld>
            <a:endParaRPr sz="1400" b="0" i="0" u="none" strike="noStrike" cap="none">
              <a:solidFill>
                <a:srgbClr val="000000"/>
              </a:solidFill>
              <a:latin typeface="Arial"/>
              <a:ea typeface="Arial"/>
              <a:cs typeface="Arial"/>
              <a:sym typeface="Arial"/>
            </a:endParaRPr>
          </a:p>
        </p:txBody>
      </p:sp>
      <p:sp>
        <p:nvSpPr>
          <p:cNvPr id="246" name="Google Shape;246;p10"/>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47" name="Google Shape;247;p10"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pic>
        <p:nvPicPr>
          <p:cNvPr id="248" name="Google Shape;248;p10" descr="Click Here Gran Flecha PNG transparente - StickPNG"/>
          <p:cNvPicPr preferRelativeResize="0"/>
          <p:nvPr/>
        </p:nvPicPr>
        <p:blipFill rotWithShape="1">
          <a:blip r:embed="rId4">
            <a:alphaModFix/>
          </a:blip>
          <a:srcRect/>
          <a:stretch/>
        </p:blipFill>
        <p:spPr>
          <a:xfrm>
            <a:off x="5459341" y="4095765"/>
            <a:ext cx="946297" cy="565119"/>
          </a:xfrm>
          <a:prstGeom prst="rect">
            <a:avLst/>
          </a:prstGeom>
          <a:noFill/>
          <a:ln>
            <a:noFill/>
          </a:ln>
        </p:spPr>
      </p:pic>
      <p:pic>
        <p:nvPicPr>
          <p:cNvPr id="249" name="Google Shape;249;p10" descr="Un letrero verde con letras blancas&#10;&#10;Descripción generada automáticamente con confianza baja">
            <a:hlinkClick r:id="rId5"/>
          </p:cNvPr>
          <p:cNvPicPr preferRelativeResize="0"/>
          <p:nvPr/>
        </p:nvPicPr>
        <p:blipFill rotWithShape="1">
          <a:blip r:embed="rId6">
            <a:alphaModFix/>
          </a:blip>
          <a:srcRect/>
          <a:stretch/>
        </p:blipFill>
        <p:spPr>
          <a:xfrm>
            <a:off x="6596602" y="3674751"/>
            <a:ext cx="1716494" cy="1146878"/>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ctrTitle"/>
          </p:nvPr>
        </p:nvSpPr>
        <p:spPr>
          <a:xfrm>
            <a:off x="4218780" y="3217862"/>
            <a:ext cx="4505325" cy="78422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800" b="1" i="0" u="none" dirty="0">
                <a:solidFill>
                  <a:srgbClr val="114454"/>
                </a:solidFill>
                <a:latin typeface="Nixie One"/>
                <a:ea typeface="Nixie One"/>
                <a:cs typeface="Nixie One"/>
                <a:sym typeface="Nixie One"/>
              </a:rPr>
              <a:t>AEROBIC SYSTEM</a:t>
            </a:r>
            <a:endParaRPr sz="2800" dirty="0"/>
          </a:p>
        </p:txBody>
      </p:sp>
      <p:sp>
        <p:nvSpPr>
          <p:cNvPr id="255" name="Google Shape;255;p11"/>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4</a:t>
            </a:r>
            <a:endParaRPr sz="1400" b="0" i="0" u="none" strike="noStrike" cap="none">
              <a:solidFill>
                <a:srgbClr val="000000"/>
              </a:solidFill>
              <a:latin typeface="Arial"/>
              <a:ea typeface="Arial"/>
              <a:cs typeface="Arial"/>
              <a:sym typeface="Arial"/>
            </a:endParaRPr>
          </a:p>
        </p:txBody>
      </p:sp>
      <p:sp>
        <p:nvSpPr>
          <p:cNvPr id="256" name="Google Shape;256;p11"/>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12</a:t>
            </a:fld>
            <a:endParaRPr sz="1400" b="0" i="0" u="none" strike="noStrike" cap="none">
              <a:solidFill>
                <a:srgbClr val="000000"/>
              </a:solidFill>
              <a:latin typeface="Arial"/>
              <a:ea typeface="Arial"/>
              <a:cs typeface="Arial"/>
              <a:sym typeface="Arial"/>
            </a:endParaRPr>
          </a:p>
        </p:txBody>
      </p:sp>
      <p:sp>
        <p:nvSpPr>
          <p:cNvPr id="257" name="Google Shape;257;p11"/>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58" name="Google Shape;258;p11" descr="Erasmus+ logo EN.jpg"/>
          <p:cNvPicPr preferRelativeResize="0"/>
          <p:nvPr/>
        </p:nvPicPr>
        <p:blipFill rotWithShape="1">
          <a:blip r:embed="rId3">
            <a:alphaModFix/>
          </a:blip>
          <a:srcRect/>
          <a:stretch/>
        </p:blipFill>
        <p:spPr>
          <a:xfrm>
            <a:off x="214312" y="142875"/>
            <a:ext cx="2593975" cy="571500"/>
          </a:xfrm>
          <a:prstGeom prst="rect">
            <a:avLst/>
          </a:prstGeom>
          <a:noFill/>
          <a:ln>
            <a:noFill/>
          </a:ln>
        </p:spPr>
      </p:pic>
      <p:pic>
        <p:nvPicPr>
          <p:cNvPr id="259" name="Google Shape;259;p11" descr="Phone Battery Icon High Res Stock Images | Shutterstock"/>
          <p:cNvPicPr preferRelativeResize="0"/>
          <p:nvPr/>
        </p:nvPicPr>
        <p:blipFill rotWithShape="1">
          <a:blip r:embed="rId4">
            <a:alphaModFix/>
          </a:blip>
          <a:srcRect t="15652" b="22453"/>
          <a:stretch/>
        </p:blipFill>
        <p:spPr>
          <a:xfrm>
            <a:off x="4567236" y="1336675"/>
            <a:ext cx="3808412" cy="1177925"/>
          </a:xfrm>
          <a:prstGeom prst="rect">
            <a:avLst/>
          </a:prstGeom>
          <a:noFill/>
          <a:ln>
            <a:noFill/>
          </a:ln>
        </p:spPr>
      </p:pic>
      <p:sp>
        <p:nvSpPr>
          <p:cNvPr id="260" name="Google Shape;260;p11"/>
          <p:cNvSpPr txBox="1">
            <a:spLocks noGrp="1"/>
          </p:cNvSpPr>
          <p:nvPr>
            <p:ph type="subTitle" idx="1"/>
          </p:nvPr>
        </p:nvSpPr>
        <p:spPr>
          <a:xfrm>
            <a:off x="0" y="3609975"/>
            <a:ext cx="3489325" cy="67627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800" b="1" i="0" u="none">
                <a:solidFill>
                  <a:srgbClr val="249488"/>
                </a:solidFill>
                <a:latin typeface="Roboto Slab"/>
                <a:ea typeface="Roboto Slab"/>
                <a:cs typeface="Roboto Slab"/>
                <a:sym typeface="Roboto Slab"/>
              </a:rPr>
              <a:t>Let’s move long!</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a:spLocks noGrp="1"/>
          </p:cNvSpPr>
          <p:nvPr>
            <p:ph type="body" idx="1"/>
          </p:nvPr>
        </p:nvSpPr>
        <p:spPr>
          <a:xfrm>
            <a:off x="1143000" y="1995487"/>
            <a:ext cx="6089650" cy="1944687"/>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600"/>
              </a:spcBef>
              <a:spcAft>
                <a:spcPts val="0"/>
              </a:spcAft>
              <a:buClr>
                <a:srgbClr val="000000"/>
              </a:buClr>
              <a:buSzPts val="1600"/>
              <a:buFont typeface="Noto Sans Symbols"/>
              <a:buChar char="➢"/>
            </a:pPr>
            <a:r>
              <a:rPr lang="en-US" sz="1600" b="0" i="0" u="none">
                <a:solidFill>
                  <a:srgbClr val="000000"/>
                </a:solidFill>
                <a:latin typeface="Nixie One"/>
                <a:ea typeface="Nixie One"/>
                <a:cs typeface="Nixie One"/>
                <a:sym typeface="Nixie One"/>
              </a:rPr>
              <a:t>Our body needs energy to move</a:t>
            </a:r>
            <a:endParaRPr/>
          </a:p>
          <a:p>
            <a:pPr marL="457200" lvl="0" indent="-355600" algn="l" rtl="0">
              <a:lnSpc>
                <a:spcPct val="115000"/>
              </a:lnSpc>
              <a:spcBef>
                <a:spcPts val="600"/>
              </a:spcBef>
              <a:spcAft>
                <a:spcPts val="0"/>
              </a:spcAft>
              <a:buClr>
                <a:srgbClr val="000000"/>
              </a:buClr>
              <a:buSzPts val="1600"/>
              <a:buFont typeface="Noto Sans Symbols"/>
              <a:buChar char="➢"/>
            </a:pPr>
            <a:r>
              <a:rPr lang="en-US" sz="1600" b="0" i="0" u="none">
                <a:solidFill>
                  <a:srgbClr val="000000"/>
                </a:solidFill>
                <a:latin typeface="Nixie One"/>
                <a:ea typeface="Nixie One"/>
                <a:cs typeface="Nixie One"/>
                <a:sym typeface="Nixie One"/>
              </a:rPr>
              <a:t>Origin of energy</a:t>
            </a:r>
            <a:endParaRPr/>
          </a:p>
          <a:p>
            <a:pPr marL="457200" lvl="0" indent="-355600" algn="l" rtl="0">
              <a:lnSpc>
                <a:spcPct val="115000"/>
              </a:lnSpc>
              <a:spcBef>
                <a:spcPts val="600"/>
              </a:spcBef>
              <a:spcAft>
                <a:spcPts val="0"/>
              </a:spcAft>
              <a:buClr>
                <a:srgbClr val="000000"/>
              </a:buClr>
              <a:buSzPts val="1600"/>
              <a:buFont typeface="Noto Sans Symbols"/>
              <a:buChar char="➢"/>
            </a:pPr>
            <a:r>
              <a:rPr lang="en-US" sz="1600">
                <a:latin typeface="Nixie One"/>
                <a:ea typeface="Nixie One"/>
                <a:cs typeface="Nixie One"/>
                <a:sym typeface="Nixie One"/>
              </a:rPr>
              <a:t>W</a:t>
            </a:r>
            <a:r>
              <a:rPr lang="en-US" sz="1600" b="0" i="0" u="none">
                <a:solidFill>
                  <a:srgbClr val="000000"/>
                </a:solidFill>
                <a:latin typeface="Nixie One"/>
                <a:ea typeface="Nixie One"/>
                <a:cs typeface="Nixie One"/>
                <a:sym typeface="Nixie One"/>
              </a:rPr>
              <a:t>here do we get the energy from?</a:t>
            </a:r>
            <a:endParaRPr/>
          </a:p>
          <a:p>
            <a:pPr marL="457200" lvl="0" indent="-355600" algn="l" rtl="0">
              <a:lnSpc>
                <a:spcPct val="115000"/>
              </a:lnSpc>
              <a:spcBef>
                <a:spcPts val="600"/>
              </a:spcBef>
              <a:spcAft>
                <a:spcPts val="0"/>
              </a:spcAft>
              <a:buClr>
                <a:srgbClr val="000000"/>
              </a:buClr>
              <a:buSzPts val="1600"/>
              <a:buFont typeface="Noto Sans Symbols"/>
              <a:buChar char="➢"/>
            </a:pPr>
            <a:r>
              <a:rPr lang="en-US" sz="1600">
                <a:latin typeface="Nixie One"/>
                <a:ea typeface="Nixie One"/>
                <a:cs typeface="Nixie One"/>
                <a:sym typeface="Nixie One"/>
              </a:rPr>
              <a:t>App Strava: Cooperative challenges</a:t>
            </a:r>
            <a:endParaRPr/>
          </a:p>
          <a:p>
            <a:pPr marL="457200" lvl="0" indent="-355600" algn="l" rtl="0">
              <a:lnSpc>
                <a:spcPct val="100000"/>
              </a:lnSpc>
              <a:spcBef>
                <a:spcPts val="600"/>
              </a:spcBef>
              <a:spcAft>
                <a:spcPts val="0"/>
              </a:spcAft>
              <a:buSzPts val="2000"/>
              <a:buNone/>
            </a:pPr>
            <a:endParaRPr sz="1600" b="0" i="0" u="none">
              <a:solidFill>
                <a:srgbClr val="000000"/>
              </a:solidFill>
              <a:latin typeface="Nixie One"/>
              <a:ea typeface="Nixie One"/>
              <a:cs typeface="Nixie One"/>
              <a:sym typeface="Nixie One"/>
            </a:endParaRPr>
          </a:p>
          <a:p>
            <a:pPr marL="457200" lvl="0" indent="-228600" algn="l" rtl="0">
              <a:lnSpc>
                <a:spcPct val="100000"/>
              </a:lnSpc>
              <a:spcBef>
                <a:spcPts val="600"/>
              </a:spcBef>
              <a:spcAft>
                <a:spcPts val="0"/>
              </a:spcAft>
              <a:buSzPts val="2000"/>
              <a:buNone/>
            </a:pPr>
            <a:endParaRPr sz="1600" b="0" i="0" u="none">
              <a:solidFill>
                <a:srgbClr val="000000"/>
              </a:solidFill>
              <a:latin typeface="Nixie One"/>
              <a:ea typeface="Nixie One"/>
              <a:cs typeface="Nixie One"/>
              <a:sym typeface="Nixie One"/>
            </a:endParaRPr>
          </a:p>
        </p:txBody>
      </p:sp>
      <p:sp>
        <p:nvSpPr>
          <p:cNvPr id="268" name="Google Shape;268;p12"/>
          <p:cNvSpPr txBox="1">
            <a:spLocks noGrp="1"/>
          </p:cNvSpPr>
          <p:nvPr>
            <p:ph type="title"/>
          </p:nvPr>
        </p:nvSpPr>
        <p:spPr>
          <a:xfrm>
            <a:off x="1143000" y="571500"/>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269" name="Google Shape;269;p12"/>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13</a:t>
            </a:fld>
            <a:endParaRPr sz="1400" b="0" i="0" u="none" strike="noStrike" cap="none">
              <a:solidFill>
                <a:srgbClr val="000000"/>
              </a:solidFill>
              <a:latin typeface="Arial"/>
              <a:ea typeface="Arial"/>
              <a:cs typeface="Arial"/>
              <a:sym typeface="Arial"/>
            </a:endParaRPr>
          </a:p>
        </p:txBody>
      </p:sp>
      <p:sp>
        <p:nvSpPr>
          <p:cNvPr id="270" name="Google Shape;270;p12"/>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71" name="Google Shape;271;p12"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pic>
        <p:nvPicPr>
          <p:cNvPr id="272" name="Google Shape;272;p12" descr="Click Here Gran Flecha PNG transparente - StickPNG"/>
          <p:cNvPicPr preferRelativeResize="0"/>
          <p:nvPr/>
        </p:nvPicPr>
        <p:blipFill rotWithShape="1">
          <a:blip r:embed="rId4">
            <a:alphaModFix/>
          </a:blip>
          <a:srcRect/>
          <a:stretch/>
        </p:blipFill>
        <p:spPr>
          <a:xfrm>
            <a:off x="5568697" y="4091002"/>
            <a:ext cx="946297" cy="565119"/>
          </a:xfrm>
          <a:prstGeom prst="rect">
            <a:avLst/>
          </a:prstGeom>
          <a:noFill/>
          <a:ln>
            <a:noFill/>
          </a:ln>
        </p:spPr>
      </p:pic>
      <p:pic>
        <p:nvPicPr>
          <p:cNvPr id="273" name="Google Shape;273;p12" descr="Lesson 4 stock illustration. Illustration of college - 191195692">
            <a:hlinkClick r:id="rId5"/>
          </p:cNvPr>
          <p:cNvPicPr preferRelativeResize="0"/>
          <p:nvPr/>
        </p:nvPicPr>
        <p:blipFill rotWithShape="1">
          <a:blip r:embed="rId6">
            <a:alphaModFix/>
          </a:blip>
          <a:srcRect/>
          <a:stretch/>
        </p:blipFill>
        <p:spPr>
          <a:xfrm>
            <a:off x="6732315" y="3682143"/>
            <a:ext cx="1721379" cy="1146878"/>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a:spLocks noGrp="1"/>
          </p:cNvSpPr>
          <p:nvPr>
            <p:ph type="ctrTitle"/>
          </p:nvPr>
        </p:nvSpPr>
        <p:spPr>
          <a:xfrm>
            <a:off x="4173538" y="2825750"/>
            <a:ext cx="4505325" cy="78422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800" b="1" i="0" u="none" dirty="0">
                <a:solidFill>
                  <a:srgbClr val="114454"/>
                </a:solidFill>
                <a:latin typeface="Nixie One"/>
                <a:ea typeface="Nixie One"/>
                <a:cs typeface="Nixie One"/>
                <a:sym typeface="Nixie One"/>
              </a:rPr>
              <a:t>REST AND HEALTH</a:t>
            </a:r>
            <a:endParaRPr sz="2800" dirty="0"/>
          </a:p>
        </p:txBody>
      </p:sp>
      <p:sp>
        <p:nvSpPr>
          <p:cNvPr id="279" name="Google Shape;279;p13"/>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5</a:t>
            </a:r>
            <a:endParaRPr sz="1400" b="0" i="0" u="none" strike="noStrike" cap="none">
              <a:solidFill>
                <a:srgbClr val="000000"/>
              </a:solidFill>
              <a:latin typeface="Arial"/>
              <a:ea typeface="Arial"/>
              <a:cs typeface="Arial"/>
              <a:sym typeface="Arial"/>
            </a:endParaRPr>
          </a:p>
        </p:txBody>
      </p:sp>
      <p:sp>
        <p:nvSpPr>
          <p:cNvPr id="280" name="Google Shape;280;p13"/>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14</a:t>
            </a:fld>
            <a:endParaRPr sz="1400" b="0" i="0" u="none" strike="noStrike" cap="none">
              <a:solidFill>
                <a:srgbClr val="000000"/>
              </a:solidFill>
              <a:latin typeface="Arial"/>
              <a:ea typeface="Arial"/>
              <a:cs typeface="Arial"/>
              <a:sym typeface="Arial"/>
            </a:endParaRPr>
          </a:p>
        </p:txBody>
      </p:sp>
      <p:sp>
        <p:nvSpPr>
          <p:cNvPr id="281" name="Google Shape;281;p13"/>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82" name="Google Shape;282;p13" descr="Erasmus+ logo EN.jpg"/>
          <p:cNvPicPr preferRelativeResize="0"/>
          <p:nvPr/>
        </p:nvPicPr>
        <p:blipFill rotWithShape="1">
          <a:blip r:embed="rId3">
            <a:alphaModFix/>
          </a:blip>
          <a:srcRect/>
          <a:stretch/>
        </p:blipFill>
        <p:spPr>
          <a:xfrm>
            <a:off x="214312" y="142875"/>
            <a:ext cx="2593975" cy="571500"/>
          </a:xfrm>
          <a:prstGeom prst="rect">
            <a:avLst/>
          </a:prstGeom>
          <a:noFill/>
          <a:ln>
            <a:noFill/>
          </a:ln>
        </p:spPr>
      </p:pic>
      <p:sp>
        <p:nvSpPr>
          <p:cNvPr id="283" name="Google Shape;283;p13"/>
          <p:cNvSpPr txBox="1">
            <a:spLocks noGrp="1"/>
          </p:cNvSpPr>
          <p:nvPr>
            <p:ph type="subTitle" idx="1"/>
          </p:nvPr>
        </p:nvSpPr>
        <p:spPr>
          <a:xfrm>
            <a:off x="465137" y="3609975"/>
            <a:ext cx="2593975" cy="67627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800" b="1" i="0" u="none">
                <a:solidFill>
                  <a:srgbClr val="249488"/>
                </a:solidFill>
                <a:latin typeface="Roboto Slab"/>
                <a:ea typeface="Roboto Slab"/>
                <a:cs typeface="Roboto Slab"/>
                <a:sym typeface="Roboto Slab"/>
              </a:rPr>
              <a:t>Let’s rest!</a:t>
            </a:r>
            <a:endParaRPr/>
          </a:p>
        </p:txBody>
      </p:sp>
      <p:pic>
        <p:nvPicPr>
          <p:cNvPr id="285" name="Google Shape;285;p13" descr="Dormir Durmiendo - Gráficos vectoriales gratis en Pixabay"/>
          <p:cNvPicPr preferRelativeResize="0"/>
          <p:nvPr/>
        </p:nvPicPr>
        <p:blipFill rotWithShape="1">
          <a:blip r:embed="rId4">
            <a:alphaModFix/>
          </a:blip>
          <a:srcRect/>
          <a:stretch/>
        </p:blipFill>
        <p:spPr>
          <a:xfrm>
            <a:off x="4932362" y="743743"/>
            <a:ext cx="2732087" cy="165100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a:spLocks noGrp="1"/>
          </p:cNvSpPr>
          <p:nvPr>
            <p:ph type="body" idx="1"/>
          </p:nvPr>
        </p:nvSpPr>
        <p:spPr>
          <a:xfrm>
            <a:off x="1143000" y="1990740"/>
            <a:ext cx="3857625" cy="2100262"/>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600"/>
              </a:spcBef>
              <a:spcAft>
                <a:spcPts val="0"/>
              </a:spcAft>
              <a:buClr>
                <a:srgbClr val="000000"/>
              </a:buClr>
              <a:buSzPts val="1600"/>
              <a:buFont typeface="Noto Sans Symbols"/>
              <a:buChar char="➢"/>
            </a:pPr>
            <a:r>
              <a:rPr lang="en-US" sz="1600" b="0" i="0" u="none">
                <a:solidFill>
                  <a:srgbClr val="000000"/>
                </a:solidFill>
                <a:latin typeface="Nixie One"/>
                <a:ea typeface="Nixie One"/>
                <a:cs typeface="Nixie One"/>
                <a:sym typeface="Nixie One"/>
              </a:rPr>
              <a:t>Time and quality</a:t>
            </a:r>
            <a:endParaRPr/>
          </a:p>
          <a:p>
            <a:pPr marL="457200" lvl="0" indent="-355600" algn="l" rtl="0">
              <a:lnSpc>
                <a:spcPct val="115000"/>
              </a:lnSpc>
              <a:spcBef>
                <a:spcPts val="600"/>
              </a:spcBef>
              <a:spcAft>
                <a:spcPts val="0"/>
              </a:spcAft>
              <a:buClr>
                <a:srgbClr val="000000"/>
              </a:buClr>
              <a:buSzPts val="1600"/>
              <a:buFont typeface="Noto Sans Symbols"/>
              <a:buChar char="➢"/>
            </a:pPr>
            <a:r>
              <a:rPr lang="en-US" sz="1600" b="0" i="0" u="none">
                <a:solidFill>
                  <a:srgbClr val="000000"/>
                </a:solidFill>
                <a:latin typeface="Nixie One"/>
                <a:ea typeface="Nixie One"/>
                <a:cs typeface="Nixie One"/>
                <a:sym typeface="Nixie One"/>
              </a:rPr>
              <a:t>Benefits</a:t>
            </a:r>
            <a:endParaRPr/>
          </a:p>
          <a:p>
            <a:pPr marL="457200" lvl="0" indent="-355600" algn="l" rtl="0">
              <a:lnSpc>
                <a:spcPct val="115000"/>
              </a:lnSpc>
              <a:spcBef>
                <a:spcPts val="600"/>
              </a:spcBef>
              <a:spcAft>
                <a:spcPts val="0"/>
              </a:spcAft>
              <a:buClr>
                <a:srgbClr val="000000"/>
              </a:buClr>
              <a:buSzPts val="1600"/>
              <a:buFont typeface="Noto Sans Symbols"/>
              <a:buChar char="➢"/>
            </a:pPr>
            <a:r>
              <a:rPr lang="en-US" sz="1600" b="0" i="0" u="none">
                <a:solidFill>
                  <a:srgbClr val="000000"/>
                </a:solidFill>
                <a:latin typeface="Nixie One"/>
                <a:ea typeface="Nixie One"/>
                <a:cs typeface="Nixie One"/>
                <a:sym typeface="Nixie One"/>
              </a:rPr>
              <a:t>Contraindications</a:t>
            </a:r>
            <a:endParaRPr/>
          </a:p>
          <a:p>
            <a:pPr marL="457200" lvl="0" indent="-355600" algn="l" rtl="0">
              <a:lnSpc>
                <a:spcPct val="115000"/>
              </a:lnSpc>
              <a:spcBef>
                <a:spcPts val="600"/>
              </a:spcBef>
              <a:spcAft>
                <a:spcPts val="0"/>
              </a:spcAft>
              <a:buClr>
                <a:srgbClr val="000000"/>
              </a:buClr>
              <a:buSzPts val="1600"/>
              <a:buFont typeface="Noto Sans Symbols"/>
              <a:buChar char="➢"/>
            </a:pPr>
            <a:r>
              <a:rPr lang="en-US" sz="1600" b="0" i="0" u="none">
                <a:solidFill>
                  <a:srgbClr val="000000"/>
                </a:solidFill>
                <a:latin typeface="Nixie One"/>
                <a:ea typeface="Nixie One"/>
                <a:cs typeface="Nixie One"/>
                <a:sym typeface="Nixie One"/>
              </a:rPr>
              <a:t>Sleep well perform better</a:t>
            </a:r>
            <a:endParaRPr/>
          </a:p>
          <a:p>
            <a:pPr marL="457200" lvl="0" indent="-228600" algn="l" rtl="0">
              <a:lnSpc>
                <a:spcPct val="100000"/>
              </a:lnSpc>
              <a:spcBef>
                <a:spcPts val="600"/>
              </a:spcBef>
              <a:spcAft>
                <a:spcPts val="0"/>
              </a:spcAft>
              <a:buSzPts val="2000"/>
              <a:buNone/>
            </a:pPr>
            <a:endParaRPr sz="1600" b="0" i="0" u="none">
              <a:solidFill>
                <a:srgbClr val="000000"/>
              </a:solidFill>
              <a:latin typeface="Nixie One"/>
              <a:ea typeface="Nixie One"/>
              <a:cs typeface="Nixie One"/>
              <a:sym typeface="Nixie One"/>
            </a:endParaRPr>
          </a:p>
        </p:txBody>
      </p:sp>
      <p:sp>
        <p:nvSpPr>
          <p:cNvPr id="292" name="Google Shape;292;p14"/>
          <p:cNvSpPr txBox="1">
            <a:spLocks noGrp="1"/>
          </p:cNvSpPr>
          <p:nvPr>
            <p:ph type="title"/>
          </p:nvPr>
        </p:nvSpPr>
        <p:spPr>
          <a:xfrm>
            <a:off x="1143000" y="571500"/>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293" name="Google Shape;293;p14"/>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15</a:t>
            </a:fld>
            <a:endParaRPr sz="1400" b="0" i="0" u="none" strike="noStrike" cap="none">
              <a:solidFill>
                <a:srgbClr val="000000"/>
              </a:solidFill>
              <a:latin typeface="Arial"/>
              <a:ea typeface="Arial"/>
              <a:cs typeface="Arial"/>
              <a:sym typeface="Arial"/>
            </a:endParaRPr>
          </a:p>
        </p:txBody>
      </p:sp>
      <p:sp>
        <p:nvSpPr>
          <p:cNvPr id="294" name="Google Shape;294;p14"/>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95" name="Google Shape;295;p14"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pic>
        <p:nvPicPr>
          <p:cNvPr id="296" name="Google Shape;296;p14" descr="Click Here Gran Flecha PNG transparente - StickPNG"/>
          <p:cNvPicPr preferRelativeResize="0"/>
          <p:nvPr/>
        </p:nvPicPr>
        <p:blipFill rotWithShape="1">
          <a:blip r:embed="rId4">
            <a:alphaModFix/>
          </a:blip>
          <a:srcRect/>
          <a:stretch/>
        </p:blipFill>
        <p:spPr>
          <a:xfrm>
            <a:off x="5588361" y="4091002"/>
            <a:ext cx="946297" cy="565119"/>
          </a:xfrm>
          <a:prstGeom prst="rect">
            <a:avLst/>
          </a:prstGeom>
          <a:noFill/>
          <a:ln>
            <a:noFill/>
          </a:ln>
        </p:spPr>
      </p:pic>
      <p:pic>
        <p:nvPicPr>
          <p:cNvPr id="297" name="Google Shape;297;p14" descr="Lesson 6 stock illustration. Illustration of science - 191196329">
            <a:hlinkClick r:id="rId5"/>
          </p:cNvPr>
          <p:cNvPicPr preferRelativeResize="0"/>
          <p:nvPr/>
        </p:nvPicPr>
        <p:blipFill rotWithShape="1">
          <a:blip r:embed="rId6">
            <a:alphaModFix/>
          </a:blip>
          <a:srcRect/>
          <a:stretch/>
        </p:blipFill>
        <p:spPr>
          <a:xfrm>
            <a:off x="6653326" y="3660071"/>
            <a:ext cx="1721379" cy="1146878"/>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5"/>
          <p:cNvSpPr txBox="1">
            <a:spLocks noGrp="1"/>
          </p:cNvSpPr>
          <p:nvPr>
            <p:ph type="ctrTitle"/>
          </p:nvPr>
        </p:nvSpPr>
        <p:spPr>
          <a:xfrm>
            <a:off x="3785290" y="2432720"/>
            <a:ext cx="4779900" cy="671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800" b="1" i="0" u="none">
                <a:solidFill>
                  <a:srgbClr val="114454"/>
                </a:solidFill>
                <a:latin typeface="Nixie One"/>
                <a:ea typeface="Nixie One"/>
                <a:cs typeface="Nixie One"/>
                <a:sym typeface="Nixie One"/>
              </a:rPr>
              <a:t>FIRST AID MEASURES</a:t>
            </a:r>
            <a:endParaRPr sz="4400"/>
          </a:p>
        </p:txBody>
      </p:sp>
      <p:sp>
        <p:nvSpPr>
          <p:cNvPr id="303" name="Google Shape;303;p15"/>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6</a:t>
            </a:r>
            <a:endParaRPr sz="1400" b="0" i="0" u="none" strike="noStrike" cap="none">
              <a:solidFill>
                <a:srgbClr val="000000"/>
              </a:solidFill>
              <a:latin typeface="Arial"/>
              <a:ea typeface="Arial"/>
              <a:cs typeface="Arial"/>
              <a:sym typeface="Arial"/>
            </a:endParaRPr>
          </a:p>
        </p:txBody>
      </p:sp>
      <p:sp>
        <p:nvSpPr>
          <p:cNvPr id="304" name="Google Shape;304;p15"/>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16</a:t>
            </a:fld>
            <a:endParaRPr sz="1400" b="0" i="0" u="none" strike="noStrike" cap="none">
              <a:solidFill>
                <a:srgbClr val="000000"/>
              </a:solidFill>
              <a:latin typeface="Arial"/>
              <a:ea typeface="Arial"/>
              <a:cs typeface="Arial"/>
              <a:sym typeface="Arial"/>
            </a:endParaRPr>
          </a:p>
        </p:txBody>
      </p:sp>
      <p:sp>
        <p:nvSpPr>
          <p:cNvPr id="305" name="Google Shape;305;p15"/>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306" name="Google Shape;306;p15"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307" name="Google Shape;307;p15"/>
          <p:cNvSpPr txBox="1">
            <a:spLocks noGrp="1"/>
          </p:cNvSpPr>
          <p:nvPr>
            <p:ph type="subTitle" idx="1"/>
          </p:nvPr>
        </p:nvSpPr>
        <p:spPr>
          <a:xfrm>
            <a:off x="0" y="3609975"/>
            <a:ext cx="3500437" cy="67627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000" b="1" i="0" u="none">
                <a:solidFill>
                  <a:srgbClr val="249488"/>
                </a:solidFill>
                <a:latin typeface="Roboto Slab"/>
                <a:ea typeface="Roboto Slab"/>
                <a:cs typeface="Roboto Slab"/>
                <a:sym typeface="Roboto Slab"/>
              </a:rPr>
              <a:t>Let’s take care of ourselves!</a:t>
            </a:r>
            <a:endParaRPr/>
          </a:p>
        </p:txBody>
      </p:sp>
      <p:pic>
        <p:nvPicPr>
          <p:cNvPr id="308" name="Google Shape;308;p15" descr="Logotipo&#10;&#10;Descripción generada automáticamente"/>
          <p:cNvPicPr preferRelativeResize="0"/>
          <p:nvPr/>
        </p:nvPicPr>
        <p:blipFill rotWithShape="1">
          <a:blip r:embed="rId4">
            <a:alphaModFix/>
          </a:blip>
          <a:srcRect/>
          <a:stretch/>
        </p:blipFill>
        <p:spPr>
          <a:xfrm>
            <a:off x="4925866" y="323850"/>
            <a:ext cx="2593975" cy="1940885"/>
          </a:xfrm>
          <a:prstGeom prst="rect">
            <a:avLst/>
          </a:prstGeom>
          <a:noFill/>
          <a:ln>
            <a:noFill/>
          </a:ln>
        </p:spPr>
      </p:pic>
      <p:pic>
        <p:nvPicPr>
          <p:cNvPr id="309" name="Google Shape;309;p15" descr="Christian Eriksen desmayo: danés perdió el conocimiento en partido Dinamarca-Finalandia  por Eurocopa | VIDEO | FUTBOL-INTERNACIONAL | DEPOR"/>
          <p:cNvPicPr preferRelativeResize="0"/>
          <p:nvPr/>
        </p:nvPicPr>
        <p:blipFill rotWithShape="1">
          <a:blip r:embed="rId5">
            <a:alphaModFix/>
          </a:blip>
          <a:srcRect/>
          <a:stretch/>
        </p:blipFill>
        <p:spPr>
          <a:xfrm>
            <a:off x="4819541" y="3272407"/>
            <a:ext cx="2711450" cy="1547243"/>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6"/>
          <p:cNvSpPr txBox="1">
            <a:spLocks noGrp="1"/>
          </p:cNvSpPr>
          <p:nvPr>
            <p:ph type="title"/>
          </p:nvPr>
        </p:nvSpPr>
        <p:spPr>
          <a:xfrm>
            <a:off x="1042987" y="550862"/>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315" name="Google Shape;315;p16"/>
          <p:cNvSpPr txBox="1">
            <a:spLocks noGrp="1"/>
          </p:cNvSpPr>
          <p:nvPr>
            <p:ph type="body" idx="1"/>
          </p:nvPr>
        </p:nvSpPr>
        <p:spPr>
          <a:xfrm>
            <a:off x="1146175" y="1766887"/>
            <a:ext cx="6328513" cy="2082099"/>
          </a:xfrm>
          <a:prstGeom prst="rect">
            <a:avLst/>
          </a:prstGeom>
          <a:noFill/>
          <a:ln>
            <a:noFill/>
          </a:ln>
        </p:spPr>
        <p:txBody>
          <a:bodyPr spcFirstLastPara="1" wrap="square" lIns="91425" tIns="91425" rIns="91425" bIns="91425" anchor="t" anchorCtr="0">
            <a:noAutofit/>
          </a:bodyPr>
          <a:lstStyle/>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Actions and techniques that allow immediate attention</a:t>
            </a:r>
            <a:endParaRPr/>
          </a:p>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Protocols, protect, advice, aid</a:t>
            </a:r>
            <a:endParaRPr/>
          </a:p>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Cardiopulmonary resuscitation technique</a:t>
            </a:r>
            <a:endParaRPr/>
          </a:p>
          <a:p>
            <a:pPr marL="457200" lvl="0" indent="-228600" algn="l" rtl="0">
              <a:lnSpc>
                <a:spcPct val="100000"/>
              </a:lnSpc>
              <a:spcBef>
                <a:spcPts val="600"/>
              </a:spcBef>
              <a:spcAft>
                <a:spcPts val="0"/>
              </a:spcAft>
              <a:buSzPts val="2800"/>
              <a:buNone/>
            </a:pPr>
            <a:endParaRPr sz="1600" b="0" i="0" u="none">
              <a:solidFill>
                <a:srgbClr val="000000"/>
              </a:solidFill>
              <a:latin typeface="Nixie One"/>
              <a:ea typeface="Nixie One"/>
              <a:cs typeface="Nixie One"/>
              <a:sym typeface="Nixie One"/>
            </a:endParaRPr>
          </a:p>
        </p:txBody>
      </p:sp>
      <p:grpSp>
        <p:nvGrpSpPr>
          <p:cNvPr id="316" name="Google Shape;316;p16"/>
          <p:cNvGrpSpPr/>
          <p:nvPr/>
        </p:nvGrpSpPr>
        <p:grpSpPr>
          <a:xfrm>
            <a:off x="323850" y="758825"/>
            <a:ext cx="366712" cy="366712"/>
            <a:chOff x="1923675" y="1633650"/>
            <a:chExt cx="436000" cy="435975"/>
          </a:xfrm>
        </p:grpSpPr>
        <p:sp>
          <p:nvSpPr>
            <p:cNvPr id="317" name="Google Shape;317;p16"/>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6"/>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6"/>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3" name="Google Shape;323;p16"/>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17</a:t>
            </a:fld>
            <a:endParaRPr sz="1400" b="0" i="0" u="none" strike="noStrike" cap="none">
              <a:solidFill>
                <a:srgbClr val="000000"/>
              </a:solidFill>
              <a:latin typeface="Arial"/>
              <a:ea typeface="Arial"/>
              <a:cs typeface="Arial"/>
              <a:sym typeface="Arial"/>
            </a:endParaRPr>
          </a:p>
        </p:txBody>
      </p:sp>
      <p:sp>
        <p:nvSpPr>
          <p:cNvPr id="324" name="Google Shape;324;p16"/>
          <p:cNvSpPr txBox="1"/>
          <p:nvPr/>
        </p:nvSpPr>
        <p:spPr>
          <a:xfrm>
            <a:off x="214312" y="4816475"/>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325" name="Google Shape;325;p16" descr="Erasmus+ logo EN.jpg"/>
          <p:cNvPicPr preferRelativeResize="0"/>
          <p:nvPr/>
        </p:nvPicPr>
        <p:blipFill rotWithShape="1">
          <a:blip r:embed="rId3">
            <a:alphaModFix/>
          </a:blip>
          <a:srcRect/>
          <a:stretch/>
        </p:blipFill>
        <p:spPr>
          <a:xfrm>
            <a:off x="250825" y="195262"/>
            <a:ext cx="2593975" cy="571500"/>
          </a:xfrm>
          <a:prstGeom prst="rect">
            <a:avLst/>
          </a:prstGeom>
          <a:noFill/>
          <a:ln>
            <a:noFill/>
          </a:ln>
        </p:spPr>
      </p:pic>
      <p:pic>
        <p:nvPicPr>
          <p:cNvPr id="326" name="Google Shape;326;p16" descr="Lesson 6 stock illustration. Illustration of science - 191196329">
            <a:hlinkClick r:id="rId4"/>
          </p:cNvPr>
          <p:cNvPicPr preferRelativeResize="0"/>
          <p:nvPr/>
        </p:nvPicPr>
        <p:blipFill rotWithShape="1">
          <a:blip r:embed="rId5">
            <a:alphaModFix/>
          </a:blip>
          <a:srcRect/>
          <a:stretch/>
        </p:blipFill>
        <p:spPr>
          <a:xfrm>
            <a:off x="6613998" y="3669597"/>
            <a:ext cx="1721380" cy="1146878"/>
          </a:xfrm>
          <a:prstGeom prst="rect">
            <a:avLst/>
          </a:prstGeom>
          <a:noFill/>
          <a:ln>
            <a:noFill/>
          </a:ln>
        </p:spPr>
      </p:pic>
      <p:pic>
        <p:nvPicPr>
          <p:cNvPr id="327" name="Google Shape;327;p16" descr="Click Here Gran Flecha PNG transparente - StickPNG"/>
          <p:cNvPicPr preferRelativeResize="0"/>
          <p:nvPr/>
        </p:nvPicPr>
        <p:blipFill rotWithShape="1">
          <a:blip r:embed="rId6">
            <a:alphaModFix/>
          </a:blip>
          <a:srcRect/>
          <a:stretch/>
        </p:blipFill>
        <p:spPr>
          <a:xfrm>
            <a:off x="5560829" y="4138614"/>
            <a:ext cx="946297" cy="565119"/>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txBox="1">
            <a:spLocks noGrp="1"/>
          </p:cNvSpPr>
          <p:nvPr>
            <p:ph type="ctrTitle"/>
          </p:nvPr>
        </p:nvSpPr>
        <p:spPr>
          <a:xfrm>
            <a:off x="3442362" y="3273150"/>
            <a:ext cx="5643600" cy="81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800" b="1" i="0" u="none">
                <a:solidFill>
                  <a:srgbClr val="114454"/>
                </a:solidFill>
                <a:latin typeface="Nixie One"/>
                <a:ea typeface="Nixie One"/>
                <a:cs typeface="Nixie One"/>
                <a:sym typeface="Nixie One"/>
              </a:rPr>
              <a:t>RISKS PREVENTION</a:t>
            </a:r>
            <a:endParaRPr sz="4400"/>
          </a:p>
        </p:txBody>
      </p:sp>
      <p:sp>
        <p:nvSpPr>
          <p:cNvPr id="333" name="Google Shape;333;p17"/>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7</a:t>
            </a:r>
            <a:endParaRPr sz="1400" b="0" i="0" u="none" strike="noStrike" cap="none">
              <a:solidFill>
                <a:srgbClr val="000000"/>
              </a:solidFill>
              <a:latin typeface="Arial"/>
              <a:ea typeface="Arial"/>
              <a:cs typeface="Arial"/>
              <a:sym typeface="Arial"/>
            </a:endParaRPr>
          </a:p>
        </p:txBody>
      </p:sp>
      <p:sp>
        <p:nvSpPr>
          <p:cNvPr id="334" name="Google Shape;334;p17"/>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18</a:t>
            </a:fld>
            <a:endParaRPr sz="1400" b="0" i="0" u="none" strike="noStrike" cap="none">
              <a:solidFill>
                <a:srgbClr val="000000"/>
              </a:solidFill>
              <a:latin typeface="Arial"/>
              <a:ea typeface="Arial"/>
              <a:cs typeface="Arial"/>
              <a:sym typeface="Arial"/>
            </a:endParaRPr>
          </a:p>
        </p:txBody>
      </p:sp>
      <p:sp>
        <p:nvSpPr>
          <p:cNvPr id="335" name="Google Shape;335;p17"/>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336" name="Google Shape;336;p17"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337" name="Google Shape;337;p17"/>
          <p:cNvSpPr txBox="1">
            <a:spLocks noGrp="1"/>
          </p:cNvSpPr>
          <p:nvPr>
            <p:ph type="subTitle" idx="1"/>
          </p:nvPr>
        </p:nvSpPr>
        <p:spPr>
          <a:xfrm>
            <a:off x="0" y="3609975"/>
            <a:ext cx="3500437" cy="67627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000" b="1" i="0" u="none">
                <a:solidFill>
                  <a:srgbClr val="249488"/>
                </a:solidFill>
                <a:latin typeface="Roboto Slab"/>
                <a:ea typeface="Roboto Slab"/>
                <a:cs typeface="Roboto Slab"/>
                <a:sym typeface="Roboto Slab"/>
              </a:rPr>
              <a:t>Let’s prevent!</a:t>
            </a:r>
            <a:endParaRPr/>
          </a:p>
        </p:txBody>
      </p:sp>
      <p:pic>
        <p:nvPicPr>
          <p:cNvPr id="338" name="Google Shape;338;p17" descr="Señal Advertencia - Precoin Prevención"/>
          <p:cNvPicPr preferRelativeResize="0"/>
          <p:nvPr/>
        </p:nvPicPr>
        <p:blipFill rotWithShape="1">
          <a:blip r:embed="rId4">
            <a:alphaModFix/>
          </a:blip>
          <a:srcRect/>
          <a:stretch/>
        </p:blipFill>
        <p:spPr>
          <a:xfrm>
            <a:off x="4716462" y="215900"/>
            <a:ext cx="2787650" cy="2787650"/>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8"/>
          <p:cNvSpPr txBox="1">
            <a:spLocks noGrp="1"/>
          </p:cNvSpPr>
          <p:nvPr>
            <p:ph type="title"/>
          </p:nvPr>
        </p:nvSpPr>
        <p:spPr>
          <a:xfrm>
            <a:off x="1042987" y="550862"/>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344" name="Google Shape;344;p18"/>
          <p:cNvSpPr txBox="1">
            <a:spLocks noGrp="1"/>
          </p:cNvSpPr>
          <p:nvPr>
            <p:ph type="body" idx="1"/>
          </p:nvPr>
        </p:nvSpPr>
        <p:spPr>
          <a:xfrm>
            <a:off x="1146175" y="1766876"/>
            <a:ext cx="7473300" cy="1824600"/>
          </a:xfrm>
          <a:prstGeom prst="rect">
            <a:avLst/>
          </a:prstGeom>
          <a:noFill/>
          <a:ln>
            <a:noFill/>
          </a:ln>
        </p:spPr>
        <p:txBody>
          <a:bodyPr spcFirstLastPara="1" wrap="square" lIns="91425" tIns="91425" rIns="91425" bIns="91425" anchor="t" anchorCtr="0">
            <a:noAutofit/>
          </a:bodyPr>
          <a:lstStyle/>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What can we do to avoid accidents?</a:t>
            </a:r>
            <a:endParaRPr/>
          </a:p>
          <a:p>
            <a:pPr marL="457200" lvl="0" indent="-406400" algn="l" rtl="0">
              <a:lnSpc>
                <a:spcPct val="150000"/>
              </a:lnSpc>
              <a:spcBef>
                <a:spcPts val="600"/>
              </a:spcBef>
              <a:spcAft>
                <a:spcPts val="0"/>
              </a:spcAft>
              <a:buClr>
                <a:srgbClr val="114454"/>
              </a:buClr>
              <a:buSzPts val="1600"/>
              <a:buFont typeface="Noto Sans Symbols"/>
              <a:buChar char="➢"/>
            </a:pPr>
            <a:r>
              <a:rPr lang="en-US" sz="1600">
                <a:latin typeface="Nixie One"/>
                <a:ea typeface="Nixie One"/>
                <a:cs typeface="Nixie One"/>
                <a:sym typeface="Nixie One"/>
              </a:rPr>
              <a:t>M</a:t>
            </a:r>
            <a:r>
              <a:rPr lang="en-US" sz="1600" b="0" i="0" u="none">
                <a:solidFill>
                  <a:srgbClr val="000000"/>
                </a:solidFill>
                <a:latin typeface="Nixie One"/>
                <a:ea typeface="Nixie One"/>
                <a:cs typeface="Nixie One"/>
                <a:sym typeface="Nixie One"/>
              </a:rPr>
              <a:t>ake students aware of the importance of risk</a:t>
            </a:r>
            <a:r>
              <a:rPr lang="en-US" sz="1600">
                <a:latin typeface="Nixie One"/>
                <a:ea typeface="Nixie One"/>
                <a:cs typeface="Nixie One"/>
                <a:sym typeface="Nixie One"/>
              </a:rPr>
              <a:t> prevention</a:t>
            </a:r>
            <a:endParaRPr/>
          </a:p>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Safety equipment</a:t>
            </a:r>
            <a:endParaRPr/>
          </a:p>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Prevention posters</a:t>
            </a:r>
            <a:endParaRPr/>
          </a:p>
          <a:p>
            <a:pPr marL="457200" lvl="0" indent="-228600" algn="l" rtl="0">
              <a:lnSpc>
                <a:spcPct val="100000"/>
              </a:lnSpc>
              <a:spcBef>
                <a:spcPts val="600"/>
              </a:spcBef>
              <a:spcAft>
                <a:spcPts val="0"/>
              </a:spcAft>
              <a:buSzPts val="2800"/>
              <a:buNone/>
            </a:pPr>
            <a:endParaRPr sz="1600" b="0" i="0" u="none">
              <a:solidFill>
                <a:srgbClr val="000000"/>
              </a:solidFill>
              <a:latin typeface="Nixie One"/>
              <a:ea typeface="Nixie One"/>
              <a:cs typeface="Nixie One"/>
              <a:sym typeface="Nixie One"/>
            </a:endParaRPr>
          </a:p>
        </p:txBody>
      </p:sp>
      <p:grpSp>
        <p:nvGrpSpPr>
          <p:cNvPr id="345" name="Google Shape;345;p18"/>
          <p:cNvGrpSpPr/>
          <p:nvPr/>
        </p:nvGrpSpPr>
        <p:grpSpPr>
          <a:xfrm>
            <a:off x="323850" y="758825"/>
            <a:ext cx="366712" cy="366712"/>
            <a:chOff x="1923675" y="1633650"/>
            <a:chExt cx="436000" cy="435975"/>
          </a:xfrm>
        </p:grpSpPr>
        <p:sp>
          <p:nvSpPr>
            <p:cNvPr id="346" name="Google Shape;346;p18"/>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8"/>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8"/>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8"/>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8"/>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8"/>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2" name="Google Shape;352;p18"/>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19</a:t>
            </a:fld>
            <a:endParaRPr sz="1400" b="0" i="0" u="none" strike="noStrike" cap="none">
              <a:solidFill>
                <a:srgbClr val="000000"/>
              </a:solidFill>
              <a:latin typeface="Arial"/>
              <a:ea typeface="Arial"/>
              <a:cs typeface="Arial"/>
              <a:sym typeface="Arial"/>
            </a:endParaRPr>
          </a:p>
        </p:txBody>
      </p:sp>
      <p:sp>
        <p:nvSpPr>
          <p:cNvPr id="353" name="Google Shape;353;p18"/>
          <p:cNvSpPr txBox="1"/>
          <p:nvPr/>
        </p:nvSpPr>
        <p:spPr>
          <a:xfrm>
            <a:off x="214312" y="4816475"/>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354" name="Google Shape;354;p18" descr="Erasmus+ logo EN.jpg"/>
          <p:cNvPicPr preferRelativeResize="0"/>
          <p:nvPr/>
        </p:nvPicPr>
        <p:blipFill rotWithShape="1">
          <a:blip r:embed="rId3">
            <a:alphaModFix/>
          </a:blip>
          <a:srcRect/>
          <a:stretch/>
        </p:blipFill>
        <p:spPr>
          <a:xfrm>
            <a:off x="250825" y="195262"/>
            <a:ext cx="2593975" cy="571500"/>
          </a:xfrm>
          <a:prstGeom prst="rect">
            <a:avLst/>
          </a:prstGeom>
          <a:noFill/>
          <a:ln>
            <a:noFill/>
          </a:ln>
        </p:spPr>
      </p:pic>
      <p:pic>
        <p:nvPicPr>
          <p:cNvPr id="355" name="Google Shape;355;p18" descr="Click Here Gran Flecha PNG transparente - StickPNG"/>
          <p:cNvPicPr preferRelativeResize="0"/>
          <p:nvPr/>
        </p:nvPicPr>
        <p:blipFill rotWithShape="1">
          <a:blip r:embed="rId4">
            <a:alphaModFix/>
          </a:blip>
          <a:srcRect/>
          <a:stretch/>
        </p:blipFill>
        <p:spPr>
          <a:xfrm>
            <a:off x="5588361" y="4091002"/>
            <a:ext cx="946297" cy="565119"/>
          </a:xfrm>
          <a:prstGeom prst="rect">
            <a:avLst/>
          </a:prstGeom>
          <a:noFill/>
          <a:ln>
            <a:noFill/>
          </a:ln>
        </p:spPr>
      </p:pic>
      <p:pic>
        <p:nvPicPr>
          <p:cNvPr id="356" name="Google Shape;356;p18" descr="Lesson 7 stock image. Image of greenboard, hand, lesson - 191213327">
            <a:hlinkClick r:id="rId5"/>
          </p:cNvPr>
          <p:cNvPicPr preferRelativeResize="0"/>
          <p:nvPr/>
        </p:nvPicPr>
        <p:blipFill rotWithShape="1">
          <a:blip r:embed="rId6">
            <a:alphaModFix/>
          </a:blip>
          <a:srcRect/>
          <a:stretch/>
        </p:blipFill>
        <p:spPr>
          <a:xfrm>
            <a:off x="6605831" y="3669596"/>
            <a:ext cx="1721380" cy="1146879"/>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a:t>
            </a:fld>
            <a:endParaRPr sz="1400" b="0" i="0" u="none" strike="noStrike" cap="none">
              <a:solidFill>
                <a:srgbClr val="000000"/>
              </a:solidFill>
              <a:latin typeface="Arial"/>
              <a:ea typeface="Arial"/>
              <a:cs typeface="Arial"/>
              <a:sym typeface="Arial"/>
            </a:endParaRPr>
          </a:p>
        </p:txBody>
      </p:sp>
      <p:sp>
        <p:nvSpPr>
          <p:cNvPr id="108" name="Google Shape;108;p2"/>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109" name="Google Shape;109;p2" descr="Erasmus+ logo EN.jpg"/>
          <p:cNvPicPr preferRelativeResize="0"/>
          <p:nvPr/>
        </p:nvPicPr>
        <p:blipFill rotWithShape="1">
          <a:blip r:embed="rId3">
            <a:alphaModFix/>
          </a:blip>
          <a:srcRect/>
          <a:stretch/>
        </p:blipFill>
        <p:spPr>
          <a:xfrm>
            <a:off x="142875" y="142875"/>
            <a:ext cx="2593974" cy="571500"/>
          </a:xfrm>
          <a:prstGeom prst="rect">
            <a:avLst/>
          </a:prstGeom>
          <a:noFill/>
          <a:ln>
            <a:noFill/>
          </a:ln>
        </p:spPr>
      </p:pic>
      <p:sp>
        <p:nvSpPr>
          <p:cNvPr id="110" name="Google Shape;110;p2"/>
          <p:cNvSpPr txBox="1"/>
          <p:nvPr/>
        </p:nvSpPr>
        <p:spPr>
          <a:xfrm>
            <a:off x="692250" y="1672252"/>
            <a:ext cx="8143800" cy="20133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None/>
            </a:pPr>
            <a:r>
              <a:rPr lang="en-US" sz="1800">
                <a:solidFill>
                  <a:srgbClr val="FFFFFF"/>
                </a:solidFill>
                <a:latin typeface="Nixie One"/>
                <a:ea typeface="Nixie One"/>
                <a:cs typeface="Nixie One"/>
                <a:sym typeface="Nixie One"/>
              </a:rPr>
              <a:t>The objective of the LifeStyle Renewal Project is to give our students a better understanding of their bodies, and how to take care of them correctly and safely. Also the benefits their bodies can provide them with on a physical, cognitive and social level.</a:t>
            </a:r>
            <a:endParaRPr sz="1800">
              <a:solidFill>
                <a:schemeClr val="lt1"/>
              </a:solidFill>
              <a:latin typeface="Nixie One"/>
              <a:ea typeface="Nixie One"/>
              <a:cs typeface="Nixie One"/>
              <a:sym typeface="Nixie One"/>
            </a:endParaRPr>
          </a:p>
          <a:p>
            <a:pPr marL="0" marR="0" lvl="0" indent="0" algn="l" rtl="0">
              <a:lnSpc>
                <a:spcPct val="200000"/>
              </a:lnSpc>
              <a:spcBef>
                <a:spcPts val="0"/>
              </a:spcBef>
              <a:spcAft>
                <a:spcPts val="0"/>
              </a:spcAft>
              <a:buClr>
                <a:schemeClr val="lt1"/>
              </a:buClr>
              <a:buSzPts val="1400"/>
              <a:buFont typeface="Nixie One"/>
              <a:buNone/>
            </a:pPr>
            <a:endParaRPr sz="1400" b="0" i="0" u="none" strike="noStrike" cap="none">
              <a:solidFill>
                <a:schemeClr val="lt1"/>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Nixie One"/>
              <a:ea typeface="Nixie One"/>
              <a:cs typeface="Nixie One"/>
              <a:sym typeface="Nixie One"/>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9"/>
          <p:cNvSpPr txBox="1">
            <a:spLocks noGrp="1"/>
          </p:cNvSpPr>
          <p:nvPr>
            <p:ph type="ctrTitle"/>
          </p:nvPr>
        </p:nvSpPr>
        <p:spPr>
          <a:xfrm>
            <a:off x="4113212" y="3245638"/>
            <a:ext cx="5030700" cy="819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800" b="1" i="0" u="none">
                <a:solidFill>
                  <a:srgbClr val="114454"/>
                </a:solidFill>
                <a:latin typeface="Nixie One"/>
                <a:ea typeface="Nixie One"/>
                <a:cs typeface="Nixie One"/>
                <a:sym typeface="Nixie One"/>
              </a:rPr>
              <a:t>SOCIAL MEDIA AND ME</a:t>
            </a:r>
            <a:endParaRPr sz="4400"/>
          </a:p>
        </p:txBody>
      </p:sp>
      <p:sp>
        <p:nvSpPr>
          <p:cNvPr id="362" name="Google Shape;362;p19"/>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8</a:t>
            </a:r>
            <a:endParaRPr sz="1400" b="0" i="0" u="none" strike="noStrike" cap="none">
              <a:solidFill>
                <a:srgbClr val="000000"/>
              </a:solidFill>
              <a:latin typeface="Arial"/>
              <a:ea typeface="Arial"/>
              <a:cs typeface="Arial"/>
              <a:sym typeface="Arial"/>
            </a:endParaRPr>
          </a:p>
        </p:txBody>
      </p:sp>
      <p:sp>
        <p:nvSpPr>
          <p:cNvPr id="363" name="Google Shape;363;p19"/>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20</a:t>
            </a:fld>
            <a:endParaRPr sz="1400" b="0" i="0" u="none" strike="noStrike" cap="none">
              <a:solidFill>
                <a:srgbClr val="000000"/>
              </a:solidFill>
              <a:latin typeface="Arial"/>
              <a:ea typeface="Arial"/>
              <a:cs typeface="Arial"/>
              <a:sym typeface="Arial"/>
            </a:endParaRPr>
          </a:p>
        </p:txBody>
      </p:sp>
      <p:sp>
        <p:nvSpPr>
          <p:cNvPr id="364" name="Google Shape;364;p19"/>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365" name="Google Shape;365;p19"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366" name="Google Shape;366;p19"/>
          <p:cNvSpPr txBox="1">
            <a:spLocks noGrp="1"/>
          </p:cNvSpPr>
          <p:nvPr>
            <p:ph type="subTitle" idx="1"/>
          </p:nvPr>
        </p:nvSpPr>
        <p:spPr>
          <a:xfrm>
            <a:off x="0" y="3609975"/>
            <a:ext cx="3500437" cy="67627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000" b="1" i="0" u="none">
                <a:solidFill>
                  <a:srgbClr val="249488"/>
                </a:solidFill>
                <a:latin typeface="Roboto Slab"/>
                <a:ea typeface="Roboto Slab"/>
                <a:cs typeface="Roboto Slab"/>
                <a:sym typeface="Roboto Slab"/>
              </a:rPr>
              <a:t>Let’s debate!</a:t>
            </a:r>
            <a:endParaRPr/>
          </a:p>
        </p:txBody>
      </p:sp>
      <p:pic>
        <p:nvPicPr>
          <p:cNvPr id="367" name="Google Shape;367;p19" descr="La apariencia en redes sociales - La Mente es Maravillosa"/>
          <p:cNvPicPr preferRelativeResize="0"/>
          <p:nvPr/>
        </p:nvPicPr>
        <p:blipFill rotWithShape="1">
          <a:blip r:embed="rId4">
            <a:alphaModFix/>
          </a:blip>
          <a:srcRect/>
          <a:stretch/>
        </p:blipFill>
        <p:spPr>
          <a:xfrm>
            <a:off x="4356100" y="714375"/>
            <a:ext cx="3578225" cy="2505075"/>
          </a:xfrm>
          <a:prstGeom prst="rect">
            <a:avLst/>
          </a:prstGeom>
          <a:noFill/>
          <a:ln>
            <a:noFill/>
          </a:ln>
        </p:spPr>
      </p:pic>
      <p:pic>
        <p:nvPicPr>
          <p:cNvPr id="368" name="Google Shape;368;p19" descr="Collection of Social Media Icons and Logos Editorial Photography -  Illustration of smartphone, icons: 201707997"/>
          <p:cNvPicPr preferRelativeResize="0"/>
          <p:nvPr/>
        </p:nvPicPr>
        <p:blipFill rotWithShape="1">
          <a:blip r:embed="rId5">
            <a:alphaModFix/>
          </a:blip>
          <a:srcRect/>
          <a:stretch/>
        </p:blipFill>
        <p:spPr>
          <a:xfrm>
            <a:off x="4552951" y="4090987"/>
            <a:ext cx="3381374" cy="676275"/>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0"/>
          <p:cNvSpPr txBox="1">
            <a:spLocks noGrp="1"/>
          </p:cNvSpPr>
          <p:nvPr>
            <p:ph type="title"/>
          </p:nvPr>
        </p:nvSpPr>
        <p:spPr>
          <a:xfrm>
            <a:off x="1042987" y="550862"/>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374" name="Google Shape;374;p20"/>
          <p:cNvSpPr txBox="1">
            <a:spLocks noGrp="1"/>
          </p:cNvSpPr>
          <p:nvPr>
            <p:ph type="body" idx="1"/>
          </p:nvPr>
        </p:nvSpPr>
        <p:spPr>
          <a:xfrm>
            <a:off x="1146175" y="1766887"/>
            <a:ext cx="7540625" cy="2173287"/>
          </a:xfrm>
          <a:prstGeom prst="rect">
            <a:avLst/>
          </a:prstGeom>
          <a:noFill/>
          <a:ln>
            <a:noFill/>
          </a:ln>
        </p:spPr>
        <p:txBody>
          <a:bodyPr spcFirstLastPara="1" wrap="square" lIns="91425" tIns="91425" rIns="91425" bIns="91425" anchor="t" anchorCtr="0">
            <a:noAutofit/>
          </a:bodyPr>
          <a:lstStyle/>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Influencers</a:t>
            </a:r>
            <a:endParaRPr/>
          </a:p>
          <a:p>
            <a:pPr marL="457200" lvl="0" indent="-406400" algn="l" rtl="0">
              <a:lnSpc>
                <a:spcPct val="150000"/>
              </a:lnSpc>
              <a:spcBef>
                <a:spcPts val="600"/>
              </a:spcBef>
              <a:spcAft>
                <a:spcPts val="0"/>
              </a:spcAft>
              <a:buClr>
                <a:srgbClr val="000000"/>
              </a:buClr>
              <a:buSzPts val="1600"/>
              <a:buFont typeface="Noto Sans Symbols"/>
              <a:buChar char="➢"/>
            </a:pPr>
            <a:r>
              <a:rPr lang="en-US" sz="1600" b="0" i="0" u="none">
                <a:solidFill>
                  <a:srgbClr val="000000"/>
                </a:solidFill>
                <a:latin typeface="Nixie One"/>
                <a:ea typeface="Nixie One"/>
                <a:cs typeface="Nixie One"/>
                <a:sym typeface="Nixie One"/>
              </a:rPr>
              <a:t>Social networks</a:t>
            </a:r>
            <a:endParaRPr/>
          </a:p>
          <a:p>
            <a:pPr marL="457200" lvl="0" indent="-406400" algn="l" rtl="0">
              <a:lnSpc>
                <a:spcPct val="150000"/>
              </a:lnSpc>
              <a:spcBef>
                <a:spcPts val="600"/>
              </a:spcBef>
              <a:spcAft>
                <a:spcPts val="0"/>
              </a:spcAft>
              <a:buClr>
                <a:srgbClr val="000000"/>
              </a:buClr>
              <a:buSzPts val="1600"/>
              <a:buFont typeface="Noto Sans Symbols"/>
              <a:buChar char="➢"/>
            </a:pPr>
            <a:r>
              <a:rPr lang="en-US" sz="1600" b="0" i="0" u="none">
                <a:solidFill>
                  <a:srgbClr val="000000"/>
                </a:solidFill>
                <a:latin typeface="Nixie One"/>
                <a:ea typeface="Nixie One"/>
                <a:cs typeface="Nixie One"/>
                <a:sym typeface="Nixie One"/>
              </a:rPr>
              <a:t>Trends and likes</a:t>
            </a:r>
            <a:endParaRPr/>
          </a:p>
          <a:p>
            <a:pPr marL="457200" lvl="0" indent="-406400" algn="l" rtl="0">
              <a:lnSpc>
                <a:spcPct val="150000"/>
              </a:lnSpc>
              <a:spcBef>
                <a:spcPts val="600"/>
              </a:spcBef>
              <a:spcAft>
                <a:spcPts val="0"/>
              </a:spcAft>
              <a:buClr>
                <a:srgbClr val="000000"/>
              </a:buClr>
              <a:buSzPts val="1600"/>
              <a:buFont typeface="Noto Sans Symbols"/>
              <a:buChar char="➢"/>
            </a:pPr>
            <a:r>
              <a:rPr lang="en-US" sz="1600" b="0" i="0" u="none">
                <a:solidFill>
                  <a:srgbClr val="000000"/>
                </a:solidFill>
                <a:latin typeface="Nixie One"/>
                <a:ea typeface="Nixie One"/>
                <a:cs typeface="Nixie One"/>
                <a:sym typeface="Nixie One"/>
              </a:rPr>
              <a:t>Beauty ideals</a:t>
            </a:r>
            <a:endParaRPr/>
          </a:p>
        </p:txBody>
      </p:sp>
      <p:grpSp>
        <p:nvGrpSpPr>
          <p:cNvPr id="375" name="Google Shape;375;p20"/>
          <p:cNvGrpSpPr/>
          <p:nvPr/>
        </p:nvGrpSpPr>
        <p:grpSpPr>
          <a:xfrm>
            <a:off x="323850" y="758825"/>
            <a:ext cx="366712" cy="366712"/>
            <a:chOff x="1923675" y="1633650"/>
            <a:chExt cx="436000" cy="435975"/>
          </a:xfrm>
        </p:grpSpPr>
        <p:sp>
          <p:nvSpPr>
            <p:cNvPr id="376" name="Google Shape;376;p20"/>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0"/>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0"/>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2" name="Google Shape;382;p20"/>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21</a:t>
            </a:fld>
            <a:endParaRPr sz="1400" b="0" i="0" u="none" strike="noStrike" cap="none">
              <a:solidFill>
                <a:srgbClr val="000000"/>
              </a:solidFill>
              <a:latin typeface="Arial"/>
              <a:ea typeface="Arial"/>
              <a:cs typeface="Arial"/>
              <a:sym typeface="Arial"/>
            </a:endParaRPr>
          </a:p>
        </p:txBody>
      </p:sp>
      <p:sp>
        <p:nvSpPr>
          <p:cNvPr id="383" name="Google Shape;383;p20"/>
          <p:cNvSpPr txBox="1"/>
          <p:nvPr/>
        </p:nvSpPr>
        <p:spPr>
          <a:xfrm>
            <a:off x="214312" y="4816475"/>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384" name="Google Shape;384;p20" descr="Erasmus+ logo EN.jpg"/>
          <p:cNvPicPr preferRelativeResize="0"/>
          <p:nvPr/>
        </p:nvPicPr>
        <p:blipFill rotWithShape="1">
          <a:blip r:embed="rId3">
            <a:alphaModFix/>
          </a:blip>
          <a:srcRect/>
          <a:stretch/>
        </p:blipFill>
        <p:spPr>
          <a:xfrm>
            <a:off x="285750" y="214312"/>
            <a:ext cx="2593975" cy="571500"/>
          </a:xfrm>
          <a:prstGeom prst="rect">
            <a:avLst/>
          </a:prstGeom>
          <a:noFill/>
          <a:ln>
            <a:noFill/>
          </a:ln>
        </p:spPr>
      </p:pic>
      <p:pic>
        <p:nvPicPr>
          <p:cNvPr id="385" name="Google Shape;385;p20" descr="Click Here Gran Flecha PNG transparente - StickPNG"/>
          <p:cNvPicPr preferRelativeResize="0"/>
          <p:nvPr/>
        </p:nvPicPr>
        <p:blipFill rotWithShape="1">
          <a:blip r:embed="rId4">
            <a:alphaModFix/>
          </a:blip>
          <a:srcRect/>
          <a:stretch/>
        </p:blipFill>
        <p:spPr>
          <a:xfrm>
            <a:off x="5588361" y="4091002"/>
            <a:ext cx="946297" cy="565119"/>
          </a:xfrm>
          <a:prstGeom prst="rect">
            <a:avLst/>
          </a:prstGeom>
          <a:noFill/>
          <a:ln>
            <a:noFill/>
          </a:ln>
        </p:spPr>
      </p:pic>
      <p:pic>
        <p:nvPicPr>
          <p:cNvPr id="386" name="Google Shape;386;p20" descr="Lección 8 stock de ilustración. Ilustración de vector - 191196753">
            <a:hlinkClick r:id="rId5"/>
          </p:cNvPr>
          <p:cNvPicPr preferRelativeResize="0"/>
          <p:nvPr/>
        </p:nvPicPr>
        <p:blipFill rotWithShape="1">
          <a:blip r:embed="rId6">
            <a:alphaModFix/>
          </a:blip>
          <a:srcRect/>
          <a:stretch/>
        </p:blipFill>
        <p:spPr>
          <a:xfrm>
            <a:off x="6680337" y="3669597"/>
            <a:ext cx="1721379" cy="1146878"/>
          </a:xfrm>
          <a:prstGeom prst="rect">
            <a:avLst/>
          </a:prstGeom>
          <a:noFill/>
          <a:ln>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1"/>
          <p:cNvSpPr txBox="1">
            <a:spLocks noGrp="1"/>
          </p:cNvSpPr>
          <p:nvPr>
            <p:ph type="ctrTitle"/>
          </p:nvPr>
        </p:nvSpPr>
        <p:spPr>
          <a:xfrm>
            <a:off x="3612337" y="3279637"/>
            <a:ext cx="5643600" cy="69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800" b="1" i="0" u="none">
                <a:solidFill>
                  <a:srgbClr val="114454"/>
                </a:solidFill>
                <a:latin typeface="Nixie One"/>
                <a:ea typeface="Nixie One"/>
                <a:cs typeface="Nixie One"/>
                <a:sym typeface="Nixie One"/>
              </a:rPr>
              <a:t>MYTHS AND FALSE BELIEFS I</a:t>
            </a:r>
            <a:endParaRPr/>
          </a:p>
        </p:txBody>
      </p:sp>
      <p:sp>
        <p:nvSpPr>
          <p:cNvPr id="392" name="Google Shape;392;p21"/>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9</a:t>
            </a:r>
            <a:endParaRPr sz="1400" b="0" i="0" u="none" strike="noStrike" cap="none">
              <a:solidFill>
                <a:srgbClr val="000000"/>
              </a:solidFill>
              <a:latin typeface="Arial"/>
              <a:ea typeface="Arial"/>
              <a:cs typeface="Arial"/>
              <a:sym typeface="Arial"/>
            </a:endParaRPr>
          </a:p>
        </p:txBody>
      </p:sp>
      <p:sp>
        <p:nvSpPr>
          <p:cNvPr id="393" name="Google Shape;393;p21"/>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22</a:t>
            </a:fld>
            <a:endParaRPr sz="1400" b="0" i="0" u="none" strike="noStrike" cap="none">
              <a:solidFill>
                <a:srgbClr val="000000"/>
              </a:solidFill>
              <a:latin typeface="Arial"/>
              <a:ea typeface="Arial"/>
              <a:cs typeface="Arial"/>
              <a:sym typeface="Arial"/>
            </a:endParaRPr>
          </a:p>
        </p:txBody>
      </p:sp>
      <p:sp>
        <p:nvSpPr>
          <p:cNvPr id="394" name="Google Shape;394;p21"/>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395" name="Google Shape;395;p21"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396" name="Google Shape;396;p21"/>
          <p:cNvSpPr txBox="1">
            <a:spLocks noGrp="1"/>
          </p:cNvSpPr>
          <p:nvPr>
            <p:ph type="subTitle" idx="1"/>
          </p:nvPr>
        </p:nvSpPr>
        <p:spPr>
          <a:xfrm>
            <a:off x="0" y="3609975"/>
            <a:ext cx="3500437" cy="67627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000" b="1" i="0" u="none">
                <a:solidFill>
                  <a:srgbClr val="249488"/>
                </a:solidFill>
                <a:latin typeface="Roboto Slab"/>
                <a:ea typeface="Roboto Slab"/>
                <a:cs typeface="Roboto Slab"/>
                <a:sym typeface="Roboto Slab"/>
              </a:rPr>
              <a:t>Let’s make sure!</a:t>
            </a:r>
            <a:endParaRPr/>
          </a:p>
        </p:txBody>
      </p:sp>
      <p:pic>
        <p:nvPicPr>
          <p:cNvPr id="397" name="Google Shape;397;p21" descr="Myths and False Beliefs - Ketamine Wellness Centers"/>
          <p:cNvPicPr preferRelativeResize="0"/>
          <p:nvPr/>
        </p:nvPicPr>
        <p:blipFill rotWithShape="1">
          <a:blip r:embed="rId4">
            <a:alphaModFix/>
          </a:blip>
          <a:srcRect/>
          <a:stretch/>
        </p:blipFill>
        <p:spPr>
          <a:xfrm>
            <a:off x="4716462" y="714375"/>
            <a:ext cx="3435350" cy="2289175"/>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2"/>
          <p:cNvSpPr txBox="1">
            <a:spLocks noGrp="1"/>
          </p:cNvSpPr>
          <p:nvPr>
            <p:ph type="title"/>
          </p:nvPr>
        </p:nvSpPr>
        <p:spPr>
          <a:xfrm>
            <a:off x="1042987" y="550862"/>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403" name="Google Shape;403;p22"/>
          <p:cNvSpPr txBox="1">
            <a:spLocks noGrp="1"/>
          </p:cNvSpPr>
          <p:nvPr>
            <p:ph type="body" idx="1"/>
          </p:nvPr>
        </p:nvSpPr>
        <p:spPr>
          <a:xfrm>
            <a:off x="1146176" y="1766887"/>
            <a:ext cx="4025592" cy="2060809"/>
          </a:xfrm>
          <a:prstGeom prst="rect">
            <a:avLst/>
          </a:prstGeom>
          <a:noFill/>
          <a:ln>
            <a:noFill/>
          </a:ln>
        </p:spPr>
        <p:txBody>
          <a:bodyPr spcFirstLastPara="1" wrap="square" lIns="91425" tIns="91425" rIns="91425" bIns="91425" anchor="t" anchorCtr="0">
            <a:noAutofit/>
          </a:bodyPr>
          <a:lstStyle/>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Sweat</a:t>
            </a:r>
            <a:endParaRPr sz="1600" b="0" i="0" u="none">
              <a:solidFill>
                <a:srgbClr val="000000"/>
              </a:solidFill>
              <a:latin typeface="Nixie One"/>
              <a:ea typeface="Nixie One"/>
              <a:cs typeface="Nixie One"/>
              <a:sym typeface="Nixie One"/>
            </a:endParaRPr>
          </a:p>
          <a:p>
            <a:pPr marL="457200" lvl="0" indent="-406400" algn="l" rtl="0">
              <a:lnSpc>
                <a:spcPct val="150000"/>
              </a:lnSpc>
              <a:spcBef>
                <a:spcPts val="600"/>
              </a:spcBef>
              <a:spcAft>
                <a:spcPts val="0"/>
              </a:spcAft>
              <a:buClr>
                <a:srgbClr val="114454"/>
              </a:buClr>
              <a:buSzPts val="1600"/>
              <a:buFont typeface="Noto Sans Symbols"/>
              <a:buChar char="➢"/>
            </a:pPr>
            <a:r>
              <a:rPr lang="en-US" sz="1600">
                <a:latin typeface="Nixie One"/>
                <a:ea typeface="Nixie One"/>
                <a:cs typeface="Nixie One"/>
                <a:sym typeface="Nixie One"/>
              </a:rPr>
              <a:t>Muscle soreness</a:t>
            </a:r>
            <a:endParaRPr/>
          </a:p>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Flatu</a:t>
            </a:r>
            <a:r>
              <a:rPr lang="en-US" sz="1600">
                <a:latin typeface="Nixie One"/>
                <a:ea typeface="Nixie One"/>
                <a:cs typeface="Nixie One"/>
                <a:sym typeface="Nixie One"/>
              </a:rPr>
              <a:t>s</a:t>
            </a:r>
            <a:endParaRPr/>
          </a:p>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Health and </a:t>
            </a:r>
            <a:r>
              <a:rPr lang="en-US" sz="1600">
                <a:latin typeface="Nixie One"/>
                <a:ea typeface="Nixie One"/>
                <a:cs typeface="Nixie One"/>
                <a:sym typeface="Nixie One"/>
              </a:rPr>
              <a:t>performance</a:t>
            </a:r>
            <a:endParaRPr sz="1600" b="0" i="0" u="none">
              <a:solidFill>
                <a:srgbClr val="000000"/>
              </a:solidFill>
              <a:latin typeface="Nixie One"/>
              <a:ea typeface="Nixie One"/>
              <a:cs typeface="Nixie One"/>
              <a:sym typeface="Nixie One"/>
            </a:endParaRPr>
          </a:p>
          <a:p>
            <a:pPr marL="457200" lvl="0" indent="-228600" algn="l" rtl="0">
              <a:lnSpc>
                <a:spcPct val="100000"/>
              </a:lnSpc>
              <a:spcBef>
                <a:spcPts val="600"/>
              </a:spcBef>
              <a:spcAft>
                <a:spcPts val="0"/>
              </a:spcAft>
              <a:buSzPts val="2800"/>
              <a:buNone/>
            </a:pPr>
            <a:endParaRPr sz="1600" b="0" i="0" u="none">
              <a:solidFill>
                <a:srgbClr val="000000"/>
              </a:solidFill>
              <a:latin typeface="Nixie One"/>
              <a:ea typeface="Nixie One"/>
              <a:cs typeface="Nixie One"/>
              <a:sym typeface="Nixie One"/>
            </a:endParaRPr>
          </a:p>
        </p:txBody>
      </p:sp>
      <p:grpSp>
        <p:nvGrpSpPr>
          <p:cNvPr id="404" name="Google Shape;404;p22"/>
          <p:cNvGrpSpPr/>
          <p:nvPr/>
        </p:nvGrpSpPr>
        <p:grpSpPr>
          <a:xfrm>
            <a:off x="323850" y="758825"/>
            <a:ext cx="366712" cy="366712"/>
            <a:chOff x="1923675" y="1633650"/>
            <a:chExt cx="436000" cy="435975"/>
          </a:xfrm>
        </p:grpSpPr>
        <p:sp>
          <p:nvSpPr>
            <p:cNvPr id="405" name="Google Shape;405;p22"/>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2"/>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2"/>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22"/>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2"/>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22"/>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1" name="Google Shape;411;p22"/>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23</a:t>
            </a:fld>
            <a:endParaRPr sz="1400" b="0" i="0" u="none" strike="noStrike" cap="none">
              <a:solidFill>
                <a:srgbClr val="000000"/>
              </a:solidFill>
              <a:latin typeface="Arial"/>
              <a:ea typeface="Arial"/>
              <a:cs typeface="Arial"/>
              <a:sym typeface="Arial"/>
            </a:endParaRPr>
          </a:p>
        </p:txBody>
      </p:sp>
      <p:sp>
        <p:nvSpPr>
          <p:cNvPr id="412" name="Google Shape;412;p22"/>
          <p:cNvSpPr txBox="1"/>
          <p:nvPr/>
        </p:nvSpPr>
        <p:spPr>
          <a:xfrm>
            <a:off x="214312" y="4816475"/>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413" name="Google Shape;413;p22" descr="Erasmus+ logo EN.jpg"/>
          <p:cNvPicPr preferRelativeResize="0"/>
          <p:nvPr/>
        </p:nvPicPr>
        <p:blipFill rotWithShape="1">
          <a:blip r:embed="rId3">
            <a:alphaModFix/>
          </a:blip>
          <a:srcRect/>
          <a:stretch/>
        </p:blipFill>
        <p:spPr>
          <a:xfrm>
            <a:off x="6145242" y="401414"/>
            <a:ext cx="2593975" cy="571500"/>
          </a:xfrm>
          <a:prstGeom prst="rect">
            <a:avLst/>
          </a:prstGeom>
          <a:noFill/>
          <a:ln>
            <a:noFill/>
          </a:ln>
        </p:spPr>
      </p:pic>
      <p:pic>
        <p:nvPicPr>
          <p:cNvPr id="414" name="Google Shape;414;p22" descr="Click Here Gran Flecha PNG transparente - StickPNG"/>
          <p:cNvPicPr preferRelativeResize="0"/>
          <p:nvPr/>
        </p:nvPicPr>
        <p:blipFill rotWithShape="1">
          <a:blip r:embed="rId4">
            <a:alphaModFix/>
          </a:blip>
          <a:srcRect/>
          <a:stretch/>
        </p:blipFill>
        <p:spPr>
          <a:xfrm>
            <a:off x="5588361" y="4091002"/>
            <a:ext cx="946297" cy="565119"/>
          </a:xfrm>
          <a:prstGeom prst="rect">
            <a:avLst/>
          </a:prstGeom>
          <a:noFill/>
          <a:ln>
            <a:noFill/>
          </a:ln>
        </p:spPr>
      </p:pic>
      <p:pic>
        <p:nvPicPr>
          <p:cNvPr id="415" name="Google Shape;415;p22" descr="Lesson 9 stock illustration. Illustration of school - 191196988">
            <a:hlinkClick r:id="rId5"/>
          </p:cNvPr>
          <p:cNvPicPr preferRelativeResize="0"/>
          <p:nvPr/>
        </p:nvPicPr>
        <p:blipFill rotWithShape="1">
          <a:blip r:embed="rId6">
            <a:alphaModFix/>
          </a:blip>
          <a:srcRect/>
          <a:stretch/>
        </p:blipFill>
        <p:spPr>
          <a:xfrm>
            <a:off x="6820868" y="3827696"/>
            <a:ext cx="1579722" cy="1052498"/>
          </a:xfrm>
          <a:prstGeom prst="rect">
            <a:avLst/>
          </a:prstGeom>
          <a:noFill/>
          <a:ln>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3"/>
          <p:cNvSpPr txBox="1">
            <a:spLocks noGrp="1"/>
          </p:cNvSpPr>
          <p:nvPr>
            <p:ph type="ctrTitle"/>
          </p:nvPr>
        </p:nvSpPr>
        <p:spPr>
          <a:xfrm>
            <a:off x="3612350" y="3243737"/>
            <a:ext cx="5643600" cy="69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800" b="1" i="0" u="none">
                <a:solidFill>
                  <a:srgbClr val="114454"/>
                </a:solidFill>
                <a:latin typeface="Nixie One"/>
                <a:ea typeface="Nixie One"/>
                <a:cs typeface="Nixie One"/>
                <a:sym typeface="Nixie One"/>
              </a:rPr>
              <a:t>MYTHS AND FALSE BELIEFS II</a:t>
            </a:r>
            <a:endParaRPr/>
          </a:p>
        </p:txBody>
      </p:sp>
      <p:sp>
        <p:nvSpPr>
          <p:cNvPr id="421" name="Google Shape;421;p23"/>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10</a:t>
            </a:r>
            <a:endParaRPr sz="1400" b="0" i="0" u="none" strike="noStrike" cap="none">
              <a:solidFill>
                <a:srgbClr val="000000"/>
              </a:solidFill>
              <a:latin typeface="Arial"/>
              <a:ea typeface="Arial"/>
              <a:cs typeface="Arial"/>
              <a:sym typeface="Arial"/>
            </a:endParaRPr>
          </a:p>
        </p:txBody>
      </p:sp>
      <p:sp>
        <p:nvSpPr>
          <p:cNvPr id="422" name="Google Shape;422;p23"/>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24</a:t>
            </a:fld>
            <a:endParaRPr sz="1400" b="0" i="0" u="none" strike="noStrike" cap="none">
              <a:solidFill>
                <a:srgbClr val="000000"/>
              </a:solidFill>
              <a:latin typeface="Arial"/>
              <a:ea typeface="Arial"/>
              <a:cs typeface="Arial"/>
              <a:sym typeface="Arial"/>
            </a:endParaRPr>
          </a:p>
        </p:txBody>
      </p:sp>
      <p:sp>
        <p:nvSpPr>
          <p:cNvPr id="423" name="Google Shape;423;p23"/>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424" name="Google Shape;424;p23"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425" name="Google Shape;425;p23"/>
          <p:cNvSpPr txBox="1">
            <a:spLocks noGrp="1"/>
          </p:cNvSpPr>
          <p:nvPr>
            <p:ph type="subTitle" idx="1"/>
          </p:nvPr>
        </p:nvSpPr>
        <p:spPr>
          <a:xfrm>
            <a:off x="0" y="3609975"/>
            <a:ext cx="3500437" cy="67627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000" b="1" i="0" u="none">
                <a:solidFill>
                  <a:srgbClr val="249488"/>
                </a:solidFill>
                <a:latin typeface="Roboto Slab"/>
                <a:ea typeface="Roboto Slab"/>
                <a:cs typeface="Roboto Slab"/>
                <a:sym typeface="Roboto Slab"/>
              </a:rPr>
              <a:t>Let’s make sure!</a:t>
            </a:r>
            <a:endParaRPr/>
          </a:p>
        </p:txBody>
      </p:sp>
      <p:pic>
        <p:nvPicPr>
          <p:cNvPr id="426" name="Google Shape;426;p23" descr="Myths and False Beliefs - Ketamine Wellness Centers"/>
          <p:cNvPicPr preferRelativeResize="0"/>
          <p:nvPr/>
        </p:nvPicPr>
        <p:blipFill rotWithShape="1">
          <a:blip r:embed="rId4">
            <a:alphaModFix/>
          </a:blip>
          <a:srcRect/>
          <a:stretch/>
        </p:blipFill>
        <p:spPr>
          <a:xfrm>
            <a:off x="4716462" y="714375"/>
            <a:ext cx="3435350" cy="2289175"/>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4"/>
          <p:cNvSpPr txBox="1">
            <a:spLocks noGrp="1"/>
          </p:cNvSpPr>
          <p:nvPr>
            <p:ph type="title"/>
          </p:nvPr>
        </p:nvSpPr>
        <p:spPr>
          <a:xfrm>
            <a:off x="1042987" y="550862"/>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432" name="Google Shape;432;p24"/>
          <p:cNvSpPr txBox="1">
            <a:spLocks noGrp="1"/>
          </p:cNvSpPr>
          <p:nvPr>
            <p:ph type="body" idx="1"/>
          </p:nvPr>
        </p:nvSpPr>
        <p:spPr>
          <a:xfrm>
            <a:off x="1146175" y="1766880"/>
            <a:ext cx="5049000" cy="1927200"/>
          </a:xfrm>
          <a:prstGeom prst="rect">
            <a:avLst/>
          </a:prstGeom>
          <a:noFill/>
          <a:ln>
            <a:noFill/>
          </a:ln>
        </p:spPr>
        <p:txBody>
          <a:bodyPr spcFirstLastPara="1" wrap="square" lIns="91425" tIns="91425" rIns="91425" bIns="91425" anchor="t" anchorCtr="0">
            <a:noAutofit/>
          </a:bodyPr>
          <a:lstStyle/>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Diets</a:t>
            </a:r>
            <a:endParaRPr/>
          </a:p>
          <a:p>
            <a:pPr marL="457200" lvl="0" indent="-406400" algn="l" rtl="0">
              <a:lnSpc>
                <a:spcPct val="150000"/>
              </a:lnSpc>
              <a:spcBef>
                <a:spcPts val="600"/>
              </a:spcBef>
              <a:spcAft>
                <a:spcPts val="0"/>
              </a:spcAft>
              <a:buClr>
                <a:srgbClr val="114454"/>
              </a:buClr>
              <a:buSzPts val="1600"/>
              <a:buFont typeface="Noto Sans Symbols"/>
              <a:buChar char="➢"/>
            </a:pPr>
            <a:r>
              <a:rPr lang="en-US" sz="1600" b="0" i="0" u="none">
                <a:solidFill>
                  <a:srgbClr val="000000"/>
                </a:solidFill>
                <a:latin typeface="Nixie One"/>
                <a:ea typeface="Nixie One"/>
                <a:cs typeface="Nixie One"/>
                <a:sym typeface="Nixie One"/>
              </a:rPr>
              <a:t>Isotonic drinks</a:t>
            </a:r>
            <a:endParaRPr sz="1600" b="0" i="0" u="none">
              <a:solidFill>
                <a:srgbClr val="000000"/>
              </a:solidFill>
              <a:latin typeface="Nixie One"/>
              <a:ea typeface="Nixie One"/>
              <a:cs typeface="Nixie One"/>
              <a:sym typeface="Nixie One"/>
            </a:endParaRPr>
          </a:p>
          <a:p>
            <a:pPr marL="457200" lvl="0" indent="-406400" algn="l" rtl="0">
              <a:lnSpc>
                <a:spcPct val="150000"/>
              </a:lnSpc>
              <a:spcBef>
                <a:spcPts val="600"/>
              </a:spcBef>
              <a:spcAft>
                <a:spcPts val="0"/>
              </a:spcAft>
              <a:buSzPts val="1600"/>
              <a:buFont typeface="Noto Sans Symbols"/>
              <a:buChar char="➢"/>
            </a:pPr>
            <a:r>
              <a:rPr lang="en-US" sz="1600">
                <a:latin typeface="Nixie One"/>
                <a:ea typeface="Nixie One"/>
                <a:cs typeface="Nixie One"/>
                <a:sym typeface="Nixie One"/>
              </a:rPr>
              <a:t>Energy drinks</a:t>
            </a:r>
            <a:endParaRPr sz="1600">
              <a:latin typeface="Nixie One"/>
              <a:ea typeface="Nixie One"/>
              <a:cs typeface="Nixie One"/>
              <a:sym typeface="Nixie One"/>
            </a:endParaRPr>
          </a:p>
          <a:p>
            <a:pPr marL="457200" lvl="0" indent="-406400" algn="l" rtl="0">
              <a:lnSpc>
                <a:spcPct val="150000"/>
              </a:lnSpc>
              <a:spcBef>
                <a:spcPts val="600"/>
              </a:spcBef>
              <a:spcAft>
                <a:spcPts val="0"/>
              </a:spcAft>
              <a:buClr>
                <a:srgbClr val="114454"/>
              </a:buClr>
              <a:buSzPts val="1600"/>
              <a:buFont typeface="Noto Sans Symbols"/>
              <a:buChar char="➢"/>
            </a:pPr>
            <a:r>
              <a:rPr lang="en-US" sz="1600">
                <a:latin typeface="Nixie One"/>
                <a:ea typeface="Nixie One"/>
                <a:cs typeface="Nixie One"/>
                <a:sym typeface="Nixie One"/>
              </a:rPr>
              <a:t>D</a:t>
            </a:r>
            <a:r>
              <a:rPr lang="en-US" sz="1600" b="0" i="0" u="none">
                <a:solidFill>
                  <a:srgbClr val="000000"/>
                </a:solidFill>
                <a:latin typeface="Nixie One"/>
                <a:ea typeface="Nixie One"/>
                <a:cs typeface="Nixie One"/>
                <a:sym typeface="Nixie One"/>
              </a:rPr>
              <a:t>iets to lose weight</a:t>
            </a:r>
            <a:endParaRPr/>
          </a:p>
          <a:p>
            <a:pPr marL="457200" lvl="0" indent="-228600" algn="l" rtl="0">
              <a:lnSpc>
                <a:spcPct val="150000"/>
              </a:lnSpc>
              <a:spcBef>
                <a:spcPts val="600"/>
              </a:spcBef>
              <a:spcAft>
                <a:spcPts val="0"/>
              </a:spcAft>
              <a:buClr>
                <a:srgbClr val="114454"/>
              </a:buClr>
              <a:buSzPts val="2800"/>
              <a:buFont typeface="Noto Sans Symbols"/>
              <a:buNone/>
            </a:pPr>
            <a:endParaRPr sz="1600" b="0" i="0" u="none">
              <a:solidFill>
                <a:srgbClr val="000000"/>
              </a:solidFill>
              <a:latin typeface="Nixie One"/>
              <a:ea typeface="Nixie One"/>
              <a:cs typeface="Nixie One"/>
              <a:sym typeface="Nixie One"/>
            </a:endParaRPr>
          </a:p>
          <a:p>
            <a:pPr marL="457200" lvl="0" indent="-228600" algn="l" rtl="0">
              <a:lnSpc>
                <a:spcPct val="100000"/>
              </a:lnSpc>
              <a:spcBef>
                <a:spcPts val="600"/>
              </a:spcBef>
              <a:spcAft>
                <a:spcPts val="0"/>
              </a:spcAft>
              <a:buSzPts val="2800"/>
              <a:buNone/>
            </a:pPr>
            <a:endParaRPr sz="1600" b="0" i="0" u="none">
              <a:solidFill>
                <a:srgbClr val="000000"/>
              </a:solidFill>
              <a:latin typeface="Nixie One"/>
              <a:ea typeface="Nixie One"/>
              <a:cs typeface="Nixie One"/>
              <a:sym typeface="Nixie One"/>
            </a:endParaRPr>
          </a:p>
        </p:txBody>
      </p:sp>
      <p:grpSp>
        <p:nvGrpSpPr>
          <p:cNvPr id="433" name="Google Shape;433;p24"/>
          <p:cNvGrpSpPr/>
          <p:nvPr/>
        </p:nvGrpSpPr>
        <p:grpSpPr>
          <a:xfrm>
            <a:off x="323850" y="758825"/>
            <a:ext cx="366712" cy="366712"/>
            <a:chOff x="1923675" y="1633650"/>
            <a:chExt cx="436000" cy="435975"/>
          </a:xfrm>
        </p:grpSpPr>
        <p:sp>
          <p:nvSpPr>
            <p:cNvPr id="434" name="Google Shape;434;p24"/>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24"/>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24"/>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0" name="Google Shape;440;p24"/>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25</a:t>
            </a:fld>
            <a:endParaRPr sz="1400" b="0" i="0" u="none" strike="noStrike" cap="none">
              <a:solidFill>
                <a:srgbClr val="000000"/>
              </a:solidFill>
              <a:latin typeface="Arial"/>
              <a:ea typeface="Arial"/>
              <a:cs typeface="Arial"/>
              <a:sym typeface="Arial"/>
            </a:endParaRPr>
          </a:p>
        </p:txBody>
      </p:sp>
      <p:sp>
        <p:nvSpPr>
          <p:cNvPr id="441" name="Google Shape;441;p24"/>
          <p:cNvSpPr txBox="1"/>
          <p:nvPr/>
        </p:nvSpPr>
        <p:spPr>
          <a:xfrm>
            <a:off x="214312" y="4816475"/>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442" name="Google Shape;442;p24" descr="Erasmus+ logo EN.jpg"/>
          <p:cNvPicPr preferRelativeResize="0"/>
          <p:nvPr/>
        </p:nvPicPr>
        <p:blipFill rotWithShape="1">
          <a:blip r:embed="rId3">
            <a:alphaModFix/>
          </a:blip>
          <a:srcRect/>
          <a:stretch/>
        </p:blipFill>
        <p:spPr>
          <a:xfrm>
            <a:off x="285750" y="214312"/>
            <a:ext cx="2593975" cy="571500"/>
          </a:xfrm>
          <a:prstGeom prst="rect">
            <a:avLst/>
          </a:prstGeom>
          <a:noFill/>
          <a:ln>
            <a:noFill/>
          </a:ln>
        </p:spPr>
      </p:pic>
      <p:pic>
        <p:nvPicPr>
          <p:cNvPr id="443" name="Google Shape;443;p24" descr="Click Here Gran Flecha PNG transparente - StickPNG"/>
          <p:cNvPicPr preferRelativeResize="0"/>
          <p:nvPr/>
        </p:nvPicPr>
        <p:blipFill rotWithShape="1">
          <a:blip r:embed="rId4">
            <a:alphaModFix/>
          </a:blip>
          <a:srcRect/>
          <a:stretch/>
        </p:blipFill>
        <p:spPr>
          <a:xfrm>
            <a:off x="5588361" y="4091002"/>
            <a:ext cx="946297" cy="565119"/>
          </a:xfrm>
          <a:prstGeom prst="rect">
            <a:avLst/>
          </a:prstGeom>
          <a:noFill/>
          <a:ln>
            <a:noFill/>
          </a:ln>
        </p:spPr>
      </p:pic>
      <p:pic>
        <p:nvPicPr>
          <p:cNvPr id="444" name="Google Shape;444;p24" descr="Lesson 10 stock illustration. Illustration of educate - 191194802">
            <a:hlinkClick r:id="rId5"/>
          </p:cNvPr>
          <p:cNvPicPr preferRelativeResize="0"/>
          <p:nvPr/>
        </p:nvPicPr>
        <p:blipFill rotWithShape="1">
          <a:blip r:embed="rId6">
            <a:alphaModFix/>
          </a:blip>
          <a:srcRect/>
          <a:stretch/>
        </p:blipFill>
        <p:spPr>
          <a:xfrm>
            <a:off x="6709832" y="3779133"/>
            <a:ext cx="1721381" cy="1146879"/>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5"/>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EDUCATIONAL MATERIALS</a:t>
            </a:r>
            <a:endParaRPr/>
          </a:p>
        </p:txBody>
      </p:sp>
      <p:sp>
        <p:nvSpPr>
          <p:cNvPr id="450" name="Google Shape;450;p25"/>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26</a:t>
            </a:fld>
            <a:endParaRPr sz="1400" b="0" i="0" u="none" strike="noStrike" cap="none">
              <a:solidFill>
                <a:srgbClr val="000000"/>
              </a:solidFill>
              <a:latin typeface="Arial"/>
              <a:ea typeface="Arial"/>
              <a:cs typeface="Arial"/>
              <a:sym typeface="Arial"/>
            </a:endParaRPr>
          </a:p>
        </p:txBody>
      </p:sp>
      <p:grpSp>
        <p:nvGrpSpPr>
          <p:cNvPr id="451" name="Google Shape;451;p25"/>
          <p:cNvGrpSpPr/>
          <p:nvPr/>
        </p:nvGrpSpPr>
        <p:grpSpPr>
          <a:xfrm>
            <a:off x="395287" y="842962"/>
            <a:ext cx="446087" cy="446087"/>
            <a:chOff x="1674084" y="3214987"/>
            <a:chExt cx="720142" cy="720027"/>
          </a:xfrm>
        </p:grpSpPr>
        <p:sp>
          <p:nvSpPr>
            <p:cNvPr id="452" name="Google Shape;452;p25"/>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5"/>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25"/>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25"/>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25"/>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25"/>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5"/>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5"/>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5"/>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25"/>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25"/>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25"/>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4" name="Google Shape;464;p25"/>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465" name="Google Shape;465;p25" descr="Erasmus+ logo EN.jpg"/>
          <p:cNvPicPr preferRelativeResize="0"/>
          <p:nvPr/>
        </p:nvPicPr>
        <p:blipFill rotWithShape="1">
          <a:blip r:embed="rId3">
            <a:alphaModFix/>
          </a:blip>
          <a:srcRect/>
          <a:stretch/>
        </p:blipFill>
        <p:spPr>
          <a:xfrm>
            <a:off x="357187" y="142875"/>
            <a:ext cx="2593975" cy="571500"/>
          </a:xfrm>
          <a:prstGeom prst="rect">
            <a:avLst/>
          </a:prstGeom>
          <a:noFill/>
          <a:ln>
            <a:noFill/>
          </a:ln>
        </p:spPr>
      </p:pic>
      <p:sp>
        <p:nvSpPr>
          <p:cNvPr id="466" name="Google Shape;466;p25"/>
          <p:cNvSpPr txBox="1">
            <a:spLocks noGrp="1"/>
          </p:cNvSpPr>
          <p:nvPr>
            <p:ph type="body" idx="1"/>
          </p:nvPr>
        </p:nvSpPr>
        <p:spPr>
          <a:xfrm>
            <a:off x="1146175" y="1978475"/>
            <a:ext cx="6933000" cy="18114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600"/>
              </a:spcBef>
              <a:spcAft>
                <a:spcPts val="0"/>
              </a:spcAft>
              <a:buClr>
                <a:srgbClr val="002060"/>
              </a:buClr>
              <a:buSzPts val="1800"/>
              <a:buFont typeface="Sniglet"/>
              <a:buChar char="➢"/>
            </a:pPr>
            <a:r>
              <a:rPr lang="en-US" sz="1800" b="0" i="0" u="sng">
                <a:solidFill>
                  <a:schemeClr val="hlink"/>
                </a:solidFill>
                <a:latin typeface="Sniglet"/>
                <a:ea typeface="Sniglet"/>
                <a:cs typeface="Sniglet"/>
                <a:sym typeface="Sniglet"/>
                <a:hlinkClick r:id="rId4"/>
              </a:rPr>
              <a:t>Mobile devices or teenage dream thieves</a:t>
            </a:r>
            <a:endParaRPr>
              <a:solidFill>
                <a:srgbClr val="002060"/>
              </a:solidFill>
            </a:endParaRPr>
          </a:p>
          <a:p>
            <a:pPr marL="457200" lvl="0" indent="-342900" algn="l" rtl="0">
              <a:lnSpc>
                <a:spcPct val="150000"/>
              </a:lnSpc>
              <a:spcBef>
                <a:spcPts val="0"/>
              </a:spcBef>
              <a:spcAft>
                <a:spcPts val="0"/>
              </a:spcAft>
              <a:buClr>
                <a:srgbClr val="002060"/>
              </a:buClr>
              <a:buSzPts val="1800"/>
              <a:buChar char="➢"/>
            </a:pPr>
            <a:r>
              <a:rPr lang="en-US" u="sng">
                <a:solidFill>
                  <a:srgbClr val="002060"/>
                </a:solidFill>
                <a:hlinkClick r:id="rId5">
                  <a:extLst>
                    <a:ext uri="{A12FA001-AC4F-418D-AE19-62706E023703}">
                      <ahyp:hlinkClr xmlns:ahyp="http://schemas.microsoft.com/office/drawing/2018/hyperlinkcolor" val="tx"/>
                    </a:ext>
                  </a:extLst>
                </a:hlinkClick>
              </a:rPr>
              <a:t>Teaching program: First aid</a:t>
            </a:r>
            <a:endParaRPr u="sng">
              <a:solidFill>
                <a:srgbClr val="002060"/>
              </a:solidFill>
              <a:latin typeface="Sniglet"/>
              <a:ea typeface="Sniglet"/>
              <a:cs typeface="Sniglet"/>
              <a:sym typeface="Sniglet"/>
            </a:endParaRPr>
          </a:p>
          <a:p>
            <a:pPr marL="457200" lvl="0" indent="-342900" algn="l" rtl="0">
              <a:lnSpc>
                <a:spcPct val="150000"/>
              </a:lnSpc>
              <a:spcBef>
                <a:spcPts val="0"/>
              </a:spcBef>
              <a:spcAft>
                <a:spcPts val="0"/>
              </a:spcAft>
              <a:buClr>
                <a:srgbClr val="002060"/>
              </a:buClr>
              <a:buSzPts val="1800"/>
              <a:buFont typeface="Sniglet"/>
              <a:buChar char="➢"/>
            </a:pPr>
            <a:r>
              <a:rPr lang="en-US" u="sng">
                <a:solidFill>
                  <a:srgbClr val="002060"/>
                </a:solidFill>
                <a:latin typeface="Sniglet"/>
                <a:ea typeface="Sniglet"/>
                <a:cs typeface="Sniglet"/>
                <a:sym typeface="Sniglet"/>
                <a:hlinkClick r:id="rId6">
                  <a:extLst>
                    <a:ext uri="{A12FA001-AC4F-418D-AE19-62706E023703}">
                      <ahyp:hlinkClr xmlns:ahyp="http://schemas.microsoft.com/office/drawing/2018/hyperlinkcolor" val="tx"/>
                    </a:ext>
                  </a:extLst>
                </a:hlinkClick>
              </a:rPr>
              <a:t>Kahoot 1: First aid</a:t>
            </a:r>
            <a:endParaRPr u="sng">
              <a:solidFill>
                <a:srgbClr val="002060"/>
              </a:solidFill>
              <a:latin typeface="Sniglet"/>
              <a:ea typeface="Sniglet"/>
              <a:cs typeface="Sniglet"/>
              <a:sym typeface="Sniglet"/>
            </a:endParaRPr>
          </a:p>
          <a:p>
            <a:pPr marL="457200" lvl="0" indent="-342900" algn="l" rtl="0">
              <a:lnSpc>
                <a:spcPct val="150000"/>
              </a:lnSpc>
              <a:spcBef>
                <a:spcPts val="0"/>
              </a:spcBef>
              <a:spcAft>
                <a:spcPts val="0"/>
              </a:spcAft>
              <a:buClr>
                <a:srgbClr val="002060"/>
              </a:buClr>
              <a:buSzPts val="1800"/>
              <a:buFont typeface="Sniglet"/>
              <a:buChar char="➢"/>
            </a:pPr>
            <a:r>
              <a:rPr lang="en-US" u="sng">
                <a:solidFill>
                  <a:schemeClr val="hlink"/>
                </a:solidFill>
                <a:latin typeface="Sniglet"/>
                <a:ea typeface="Sniglet"/>
                <a:cs typeface="Sniglet"/>
                <a:sym typeface="Sniglet"/>
                <a:hlinkClick r:id="rId7"/>
              </a:rPr>
              <a:t>Mitos y falsas creencias de la práctica deportiva</a:t>
            </a:r>
            <a:endParaRPr u="sng">
              <a:solidFill>
                <a:srgbClr val="002060"/>
              </a:solidFill>
              <a:latin typeface="Sniglet"/>
              <a:ea typeface="Sniglet"/>
              <a:cs typeface="Sniglet"/>
              <a:sym typeface="Sniglet"/>
            </a:endParaRPr>
          </a:p>
          <a:p>
            <a:pPr marL="114300" lvl="0" indent="0" algn="l" rtl="0">
              <a:lnSpc>
                <a:spcPct val="100000"/>
              </a:lnSpc>
              <a:spcBef>
                <a:spcPts val="600"/>
              </a:spcBef>
              <a:spcAft>
                <a:spcPts val="0"/>
              </a:spcAft>
              <a:buSzPts val="1800"/>
              <a:buNone/>
            </a:pPr>
            <a:r>
              <a:rPr lang="en-US">
                <a:solidFill>
                  <a:srgbClr val="002060"/>
                </a:solidFill>
              </a:rPr>
              <a:t>     </a:t>
            </a:r>
            <a:endParaRPr sz="1800" b="0" i="0" u="sng">
              <a:solidFill>
                <a:srgbClr val="002060"/>
              </a:solidFill>
              <a:latin typeface="Sniglet"/>
              <a:ea typeface="Sniglet"/>
              <a:cs typeface="Sniglet"/>
              <a:sym typeface="Sniglet"/>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a:spLocks noGrp="1"/>
          </p:cNvSpPr>
          <p:nvPr>
            <p:ph type="title"/>
          </p:nvPr>
        </p:nvSpPr>
        <p:spPr>
          <a:xfrm>
            <a:off x="1143000" y="785812"/>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Roboto Slab"/>
                <a:ea typeface="Roboto Slab"/>
                <a:cs typeface="Roboto Slab"/>
                <a:sym typeface="Roboto Slab"/>
              </a:rPr>
              <a:t>VIDEO RESOURCES:</a:t>
            </a:r>
            <a:endParaRPr/>
          </a:p>
        </p:txBody>
      </p:sp>
      <p:sp>
        <p:nvSpPr>
          <p:cNvPr id="472" name="Google Shape;472;p26"/>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27</a:t>
            </a:fld>
            <a:endParaRPr sz="1400" b="0" i="0" u="none" strike="noStrike" cap="none">
              <a:solidFill>
                <a:srgbClr val="000000"/>
              </a:solidFill>
              <a:latin typeface="Arial"/>
              <a:ea typeface="Arial"/>
              <a:cs typeface="Arial"/>
              <a:sym typeface="Arial"/>
            </a:endParaRPr>
          </a:p>
        </p:txBody>
      </p:sp>
      <p:sp>
        <p:nvSpPr>
          <p:cNvPr id="473" name="Google Shape;473;p26"/>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474" name="Google Shape;474;p26"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pic>
        <p:nvPicPr>
          <p:cNvPr id="475" name="Google Shape;475;p26" descr="Icono Youtube, el vídeo, el jugador, el juego, el logotipo, los medios de  comunicación Gratis de Google Suits Icons"/>
          <p:cNvPicPr preferRelativeResize="0"/>
          <p:nvPr/>
        </p:nvPicPr>
        <p:blipFill rotWithShape="1">
          <a:blip r:embed="rId4">
            <a:alphaModFix/>
          </a:blip>
          <a:srcRect l="12200" t="28071" r="12199" b="23498"/>
          <a:stretch/>
        </p:blipFill>
        <p:spPr>
          <a:xfrm>
            <a:off x="214312" y="887412"/>
            <a:ext cx="928687" cy="595312"/>
          </a:xfrm>
          <a:prstGeom prst="rect">
            <a:avLst/>
          </a:prstGeom>
          <a:noFill/>
          <a:ln>
            <a:noFill/>
          </a:ln>
        </p:spPr>
      </p:pic>
      <p:sp>
        <p:nvSpPr>
          <p:cNvPr id="476" name="Google Shape;476;p26"/>
          <p:cNvSpPr/>
          <p:nvPr/>
        </p:nvSpPr>
        <p:spPr>
          <a:xfrm>
            <a:off x="820738" y="2933203"/>
            <a:ext cx="26516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Video 3:</a:t>
            </a:r>
            <a:r>
              <a:rPr lang="en-US" sz="1400" b="0" i="0" u="none" strike="noStrike" cap="none">
                <a:solidFill>
                  <a:srgbClr val="000000"/>
                </a:solidFill>
                <a:latin typeface="Arial"/>
                <a:ea typeface="Arial"/>
                <a:cs typeface="Arial"/>
                <a:sym typeface="Arial"/>
              </a:rPr>
              <a:t> </a:t>
            </a:r>
            <a:r>
              <a:rPr lang="en-US" sz="1400" b="0"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The Nervous System</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7" name="Google Shape;477;p26"/>
          <p:cNvSpPr/>
          <p:nvPr/>
        </p:nvSpPr>
        <p:spPr>
          <a:xfrm>
            <a:off x="820738" y="1969642"/>
            <a:ext cx="5717714"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Video 1</a:t>
            </a:r>
            <a:r>
              <a:rPr lang="en-US" sz="1400" b="0" i="0" u="none" strike="noStrike" cap="none">
                <a:solidFill>
                  <a:srgbClr val="000000"/>
                </a:solidFill>
                <a:latin typeface="Arial"/>
                <a:ea typeface="Arial"/>
                <a:cs typeface="Arial"/>
                <a:sym typeface="Arial"/>
              </a:rPr>
              <a:t>: </a:t>
            </a:r>
            <a:r>
              <a:rPr lang="en-US" sz="1400" b="0" i="0" u="sng" strike="noStrike" cap="none">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How playing sports benefits your body ... and your brain</a:t>
            </a:r>
            <a:endParaRPr sz="1400" b="0" i="0" u="sng"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Video 2</a:t>
            </a:r>
            <a:r>
              <a:rPr lang="en-US" sz="1400" b="0" i="0" u="none" strike="noStrike" cap="none">
                <a:solidFill>
                  <a:srgbClr val="000000"/>
                </a:solidFill>
                <a:latin typeface="Arial"/>
                <a:ea typeface="Arial"/>
                <a:cs typeface="Arial"/>
                <a:sym typeface="Arial"/>
              </a:rPr>
              <a:t>: </a:t>
            </a:r>
            <a:r>
              <a:rPr lang="en-US" sz="1400" b="0" i="0" u="sng" strike="noStrike" cap="none">
                <a:solidFill>
                  <a:srgbClr val="1155CC"/>
                </a:solidFill>
                <a:latin typeface="Arial"/>
                <a:ea typeface="Arial"/>
                <a:cs typeface="Arial"/>
                <a:sym typeface="Arial"/>
                <a:hlinkClick r:id="rId7">
                  <a:extLst>
                    <a:ext uri="{A12FA001-AC4F-418D-AE19-62706E023703}">
                      <ahyp:hlinkClr xmlns:ahyp="http://schemas.microsoft.com/office/drawing/2018/hyperlinkcolor" val="tx"/>
                    </a:ext>
                  </a:extLst>
                </a:hlinkClick>
              </a:rPr>
              <a:t>The Triune Brain In Evolution</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8" name="Google Shape;478;p26"/>
          <p:cNvSpPr/>
          <p:nvPr/>
        </p:nvSpPr>
        <p:spPr>
          <a:xfrm>
            <a:off x="820738" y="3411089"/>
            <a:ext cx="229101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Video 4</a:t>
            </a:r>
            <a:r>
              <a:rPr lang="en-US" sz="1600" b="0" i="0" u="none" strike="noStrike" cap="none">
                <a:solidFill>
                  <a:srgbClr val="000000"/>
                </a:solidFill>
                <a:latin typeface="Arial"/>
                <a:ea typeface="Arial"/>
                <a:cs typeface="Arial"/>
                <a:sym typeface="Arial"/>
              </a:rPr>
              <a:t>: </a:t>
            </a:r>
            <a:r>
              <a:rPr lang="en-US" sz="1400" b="0" i="0" u="sng" strike="noStrike" cap="none">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Energy Systems </a:t>
            </a:r>
            <a:endParaRPr sz="1400" b="0" i="0" u="none" strike="noStrike" cap="none">
              <a:solidFill>
                <a:srgbClr val="000000"/>
              </a:solidFill>
              <a:latin typeface="Arial"/>
              <a:ea typeface="Arial"/>
              <a:cs typeface="Arial"/>
              <a:sym typeface="Arial"/>
            </a:endParaRPr>
          </a:p>
        </p:txBody>
      </p:sp>
      <p:sp>
        <p:nvSpPr>
          <p:cNvPr id="479" name="Google Shape;479;p26"/>
          <p:cNvSpPr txBox="1"/>
          <p:nvPr/>
        </p:nvSpPr>
        <p:spPr>
          <a:xfrm>
            <a:off x="820750" y="3860825"/>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Video 5:</a:t>
            </a:r>
            <a:r>
              <a:rPr lang="en-US" sz="1400" b="0" i="0" u="none" strike="noStrike" cap="none">
                <a:solidFill>
                  <a:srgbClr val="000000"/>
                </a:solidFill>
                <a:latin typeface="Arial"/>
                <a:ea typeface="Arial"/>
                <a:cs typeface="Arial"/>
                <a:sym typeface="Arial"/>
              </a:rPr>
              <a:t> </a:t>
            </a:r>
            <a:r>
              <a:rPr lang="en-US" sz="1400" b="0" i="0" u="sng" strike="noStrike" cap="none">
                <a:solidFill>
                  <a:srgbClr val="0000FF"/>
                </a:solidFill>
                <a:latin typeface="Arial"/>
                <a:ea typeface="Arial"/>
                <a:cs typeface="Arial"/>
                <a:sym typeface="Arial"/>
                <a:hlinkClick r:id="rId9">
                  <a:extLst>
                    <a:ext uri="{A12FA001-AC4F-418D-AE19-62706E023703}">
                      <ahyp:hlinkClr xmlns:ahyp="http://schemas.microsoft.com/office/drawing/2018/hyperlinkcolor" val="tx"/>
                    </a:ext>
                  </a:extLst>
                </a:hlinkClick>
              </a:rPr>
              <a:t>Más seguidores</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8"/>
          <p:cNvSpPr txBox="1">
            <a:spLocks noGrp="1"/>
          </p:cNvSpPr>
          <p:nvPr>
            <p:ph type="subTitle" idx="4294967295"/>
          </p:nvPr>
        </p:nvSpPr>
        <p:spPr>
          <a:xfrm>
            <a:off x="1234962" y="1500175"/>
            <a:ext cx="55008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1400" b="0" i="0" u="none" strike="noStrike" cap="none">
              <a:solidFill>
                <a:srgbClr val="000000"/>
              </a:solidFill>
              <a:latin typeface="Arial"/>
              <a:ea typeface="Arial"/>
              <a:cs typeface="Arial"/>
              <a:sym typeface="Arial"/>
            </a:endParaRPr>
          </a:p>
        </p:txBody>
      </p:sp>
      <p:sp>
        <p:nvSpPr>
          <p:cNvPr id="485" name="Google Shape;485;p28"/>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28</a:t>
            </a:fld>
            <a:endParaRPr sz="1400" b="0" i="0" u="none" strike="noStrike" cap="none">
              <a:solidFill>
                <a:srgbClr val="000000"/>
              </a:solidFill>
              <a:latin typeface="Arial"/>
              <a:ea typeface="Arial"/>
              <a:cs typeface="Arial"/>
              <a:sym typeface="Arial"/>
            </a:endParaRPr>
          </a:p>
        </p:txBody>
      </p:sp>
      <p:sp>
        <p:nvSpPr>
          <p:cNvPr id="486" name="Google Shape;486;p28"/>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487" name="Google Shape;487;p28"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488" name="Google Shape;488;p28"/>
          <p:cNvSpPr txBox="1"/>
          <p:nvPr/>
        </p:nvSpPr>
        <p:spPr>
          <a:xfrm>
            <a:off x="1234962" y="2643187"/>
            <a:ext cx="51435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f27501a936_0_1"/>
          <p:cNvSpPr txBox="1"/>
          <p:nvPr/>
        </p:nvSpPr>
        <p:spPr>
          <a:xfrm>
            <a:off x="-50800" y="4819650"/>
            <a:ext cx="349200" cy="32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3</a:t>
            </a:fld>
            <a:endParaRPr sz="1400" b="0" i="0" u="none" strike="noStrike" cap="none">
              <a:solidFill>
                <a:srgbClr val="000000"/>
              </a:solidFill>
              <a:latin typeface="Arial"/>
              <a:ea typeface="Arial"/>
              <a:cs typeface="Arial"/>
              <a:sym typeface="Arial"/>
            </a:endParaRPr>
          </a:p>
        </p:txBody>
      </p:sp>
      <p:sp>
        <p:nvSpPr>
          <p:cNvPr id="116" name="Google Shape;116;gf27501a936_0_1"/>
          <p:cNvSpPr txBox="1"/>
          <p:nvPr/>
        </p:nvSpPr>
        <p:spPr>
          <a:xfrm>
            <a:off x="500062" y="4643437"/>
            <a:ext cx="2711400" cy="327000"/>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117" name="Google Shape;117;gf27501a936_0_1" descr="Erasmus+ logo EN.jpg"/>
          <p:cNvPicPr preferRelativeResize="0"/>
          <p:nvPr/>
        </p:nvPicPr>
        <p:blipFill rotWithShape="1">
          <a:blip r:embed="rId3">
            <a:alphaModFix/>
          </a:blip>
          <a:srcRect/>
          <a:stretch/>
        </p:blipFill>
        <p:spPr>
          <a:xfrm>
            <a:off x="142875" y="142875"/>
            <a:ext cx="2593974" cy="571500"/>
          </a:xfrm>
          <a:prstGeom prst="rect">
            <a:avLst/>
          </a:prstGeom>
          <a:noFill/>
          <a:ln>
            <a:noFill/>
          </a:ln>
        </p:spPr>
      </p:pic>
      <p:sp>
        <p:nvSpPr>
          <p:cNvPr id="118" name="Google Shape;118;gf27501a936_0_1"/>
          <p:cNvSpPr txBox="1"/>
          <p:nvPr/>
        </p:nvSpPr>
        <p:spPr>
          <a:xfrm>
            <a:off x="705071" y="1425760"/>
            <a:ext cx="8143800" cy="2031900"/>
          </a:xfrm>
          <a:prstGeom prst="rect">
            <a:avLst/>
          </a:prstGeom>
          <a:noFill/>
          <a:ln>
            <a:noFill/>
          </a:ln>
        </p:spPr>
        <p:txBody>
          <a:bodyPr spcFirstLastPara="1" wrap="square" lIns="91425" tIns="45700" rIns="91425" bIns="45700" anchor="t" anchorCtr="0">
            <a:spAutoFit/>
          </a:bodyPr>
          <a:lstStyle/>
          <a:p>
            <a:pPr marL="0" marR="0" lvl="0" indent="-88900" algn="l" rtl="0">
              <a:lnSpc>
                <a:spcPct val="200000"/>
              </a:lnSpc>
              <a:spcBef>
                <a:spcPts val="0"/>
              </a:spcBef>
              <a:spcAft>
                <a:spcPts val="0"/>
              </a:spcAft>
              <a:buClr>
                <a:schemeClr val="lt1"/>
              </a:buClr>
              <a:buSzPts val="1400"/>
              <a:buFont typeface="Noto Sans Symbols"/>
              <a:buChar char="⮚"/>
            </a:pPr>
            <a:r>
              <a:rPr lang="en-US" sz="1400" b="0" i="0" u="none" strike="noStrike" cap="none">
                <a:solidFill>
                  <a:schemeClr val="lt1"/>
                </a:solidFill>
                <a:latin typeface="Nixie One"/>
                <a:ea typeface="Nixie One"/>
                <a:cs typeface="Nixie One"/>
                <a:sym typeface="Nixie One"/>
              </a:rPr>
              <a:t>SUBJECT: BIOLOGY PHYSICAL EDUCATION </a:t>
            </a:r>
            <a:endParaRPr sz="1400" b="0" i="0" u="none" strike="noStrike" cap="none">
              <a:solidFill>
                <a:srgbClr val="000000"/>
              </a:solidFill>
              <a:latin typeface="Arial"/>
              <a:ea typeface="Arial"/>
              <a:cs typeface="Arial"/>
              <a:sym typeface="Arial"/>
            </a:endParaRPr>
          </a:p>
          <a:p>
            <a:pPr marL="0" marR="0" lvl="0" indent="-88900" algn="l" rtl="0">
              <a:lnSpc>
                <a:spcPct val="200000"/>
              </a:lnSpc>
              <a:spcBef>
                <a:spcPts val="0"/>
              </a:spcBef>
              <a:spcAft>
                <a:spcPts val="0"/>
              </a:spcAft>
              <a:buClr>
                <a:schemeClr val="lt1"/>
              </a:buClr>
              <a:buSzPts val="1400"/>
              <a:buFont typeface="Noto Sans Symbols"/>
              <a:buChar char="⮚"/>
            </a:pPr>
            <a:r>
              <a:rPr lang="en-US" sz="1400" b="0" i="0" u="none" strike="noStrike" cap="none">
                <a:solidFill>
                  <a:schemeClr val="lt1"/>
                </a:solidFill>
                <a:latin typeface="Nixie One"/>
                <a:ea typeface="Nixie One"/>
                <a:cs typeface="Nixie One"/>
                <a:sym typeface="Nixie One"/>
              </a:rPr>
              <a:t>SPECIFICATION: in ENGLISH via CLIL method (level in languages)</a:t>
            </a:r>
            <a:endParaRPr sz="1400" b="0" i="0" u="none" strike="noStrike" cap="none">
              <a:solidFill>
                <a:srgbClr val="000000"/>
              </a:solidFill>
              <a:latin typeface="Arial"/>
              <a:ea typeface="Arial"/>
              <a:cs typeface="Arial"/>
              <a:sym typeface="Arial"/>
            </a:endParaRPr>
          </a:p>
          <a:p>
            <a:pPr marL="0" marR="0" lvl="0" indent="-88900" algn="l" rtl="0">
              <a:lnSpc>
                <a:spcPct val="200000"/>
              </a:lnSpc>
              <a:spcBef>
                <a:spcPts val="0"/>
              </a:spcBef>
              <a:spcAft>
                <a:spcPts val="0"/>
              </a:spcAft>
              <a:buClr>
                <a:schemeClr val="lt1"/>
              </a:buClr>
              <a:buSzPts val="1400"/>
              <a:buFont typeface="Noto Sans Symbols"/>
              <a:buChar char="⮚"/>
            </a:pPr>
            <a:r>
              <a:rPr lang="en-US" sz="1400" b="0" i="0" u="none" strike="noStrike" cap="none">
                <a:solidFill>
                  <a:schemeClr val="lt1"/>
                </a:solidFill>
                <a:latin typeface="Nixie One"/>
                <a:ea typeface="Nixie One"/>
                <a:cs typeface="Nixie One"/>
                <a:sym typeface="Nixie One"/>
              </a:rPr>
              <a:t>AGE OF STUDENTS: 12-14</a:t>
            </a:r>
            <a:endParaRPr sz="1400" b="0" i="0" u="none" strike="noStrike" cap="none">
              <a:solidFill>
                <a:srgbClr val="000000"/>
              </a:solidFill>
              <a:latin typeface="Arial"/>
              <a:ea typeface="Arial"/>
              <a:cs typeface="Arial"/>
              <a:sym typeface="Arial"/>
            </a:endParaRPr>
          </a:p>
          <a:p>
            <a:pPr marL="0" marR="0" lvl="0" indent="-88900" algn="l" rtl="0">
              <a:lnSpc>
                <a:spcPct val="200000"/>
              </a:lnSpc>
              <a:spcBef>
                <a:spcPts val="0"/>
              </a:spcBef>
              <a:spcAft>
                <a:spcPts val="0"/>
              </a:spcAft>
              <a:buClr>
                <a:schemeClr val="lt1"/>
              </a:buClr>
              <a:buSzPts val="1400"/>
              <a:buFont typeface="Noto Sans Symbols"/>
              <a:buChar char="⮚"/>
            </a:pPr>
            <a:r>
              <a:rPr lang="en-US" sz="1400" b="0" i="0" u="none" strike="noStrike" cap="none">
                <a:solidFill>
                  <a:schemeClr val="lt1"/>
                </a:solidFill>
                <a:latin typeface="Nixie One"/>
                <a:ea typeface="Nixie One"/>
                <a:cs typeface="Nixie One"/>
                <a:sym typeface="Nixie One"/>
              </a:rPr>
              <a:t>1 LESSON : 45 min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Nixie One"/>
              <a:ea typeface="Nixie One"/>
              <a:cs typeface="Nixie One"/>
              <a:sym typeface="Nixie One"/>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p:nvPr/>
        </p:nvSpPr>
        <p:spPr>
          <a:xfrm>
            <a:off x="1739900" y="3614737"/>
            <a:ext cx="2903537" cy="547687"/>
          </a:xfrm>
          <a:prstGeom prst="homePlate">
            <a:avLst>
              <a:gd name="adj" fmla="val 20162"/>
            </a:avLst>
          </a:prstGeom>
          <a:solidFill>
            <a:srgbClr val="1140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1739900" y="3067050"/>
            <a:ext cx="3494087" cy="546100"/>
          </a:xfrm>
          <a:prstGeom prst="homePlate">
            <a:avLst>
              <a:gd name="adj" fmla="val 20405"/>
            </a:avLst>
          </a:prstGeom>
          <a:solidFill>
            <a:srgbClr val="18637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1739900" y="2524125"/>
            <a:ext cx="3763962" cy="546100"/>
          </a:xfrm>
          <a:prstGeom prst="homePlate">
            <a:avLst>
              <a:gd name="adj" fmla="val 20491"/>
            </a:avLst>
          </a:prstGeom>
          <a:solidFill>
            <a:srgbClr val="3B8D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a:off x="1743075" y="1985962"/>
            <a:ext cx="2717800" cy="547687"/>
          </a:xfrm>
          <a:prstGeom prst="homePlate">
            <a:avLst>
              <a:gd name="adj" fmla="val 20063"/>
            </a:avLst>
          </a:pr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txBox="1">
            <a:spLocks noGrp="1"/>
          </p:cNvSpPr>
          <p:nvPr>
            <p:ph type="title" idx="4294967295"/>
          </p:nvPr>
        </p:nvSpPr>
        <p:spPr>
          <a:xfrm>
            <a:off x="500062" y="785812"/>
            <a:ext cx="2071687" cy="50006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24057"/>
                </a:solidFill>
                <a:latin typeface="Roboto Slab"/>
                <a:ea typeface="Roboto Slab"/>
                <a:cs typeface="Roboto Slab"/>
                <a:sym typeface="Roboto Slab"/>
              </a:rPr>
              <a:t>C O N T E N T </a:t>
            </a:r>
            <a:endParaRPr/>
          </a:p>
        </p:txBody>
      </p:sp>
      <p:sp>
        <p:nvSpPr>
          <p:cNvPr id="128" name="Google Shape;128;p3"/>
          <p:cNvSpPr/>
          <p:nvPr/>
        </p:nvSpPr>
        <p:spPr>
          <a:xfrm>
            <a:off x="1743075" y="1450975"/>
            <a:ext cx="3765550" cy="546100"/>
          </a:xfrm>
          <a:prstGeom prst="homePlate">
            <a:avLst>
              <a:gd name="adj" fmla="val 20491"/>
            </a:avLst>
          </a:prstGeom>
          <a:solidFill>
            <a:srgbClr val="94BF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1862137" y="1538287"/>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01</a:t>
            </a:r>
            <a:endParaRPr sz="1400" b="0" i="0" u="none" strike="noStrike" cap="none">
              <a:solidFill>
                <a:srgbClr val="000000"/>
              </a:solidFill>
              <a:latin typeface="Arial"/>
              <a:ea typeface="Arial"/>
              <a:cs typeface="Arial"/>
              <a:sym typeface="Arial"/>
            </a:endParaRPr>
          </a:p>
        </p:txBody>
      </p:sp>
      <p:cxnSp>
        <p:nvCxnSpPr>
          <p:cNvPr id="130" name="Google Shape;130;p3"/>
          <p:cNvCxnSpPr/>
          <p:nvPr/>
        </p:nvCxnSpPr>
        <p:spPr>
          <a:xfrm>
            <a:off x="2460625" y="1566862"/>
            <a:ext cx="0" cy="392112"/>
          </a:xfrm>
          <a:prstGeom prst="straightConnector1">
            <a:avLst/>
          </a:prstGeom>
          <a:noFill/>
          <a:ln w="9525" cap="rnd" cmpd="sng">
            <a:solidFill>
              <a:srgbClr val="FFFFFF"/>
            </a:solidFill>
            <a:prstDash val="solid"/>
            <a:miter lim="800000"/>
            <a:headEnd type="none" w="sm" len="sm"/>
            <a:tailEnd type="none" w="sm" len="sm"/>
          </a:ln>
        </p:spPr>
      </p:cxnSp>
      <p:sp>
        <p:nvSpPr>
          <p:cNvPr id="131" name="Google Shape;131;p3"/>
          <p:cNvSpPr txBox="1"/>
          <p:nvPr/>
        </p:nvSpPr>
        <p:spPr>
          <a:xfrm>
            <a:off x="2516187" y="1550987"/>
            <a:ext cx="1454150" cy="4460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
          <p:cNvSpPr txBox="1"/>
          <p:nvPr/>
        </p:nvSpPr>
        <p:spPr>
          <a:xfrm>
            <a:off x="1851025" y="2082800"/>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02</a:t>
            </a:r>
            <a:endParaRPr sz="1400" b="0" i="0" u="none" strike="noStrike" cap="none">
              <a:solidFill>
                <a:srgbClr val="000000"/>
              </a:solidFill>
              <a:latin typeface="Arial"/>
              <a:ea typeface="Arial"/>
              <a:cs typeface="Arial"/>
              <a:sym typeface="Arial"/>
            </a:endParaRPr>
          </a:p>
        </p:txBody>
      </p:sp>
      <p:cxnSp>
        <p:nvCxnSpPr>
          <p:cNvPr id="133" name="Google Shape;133;p3"/>
          <p:cNvCxnSpPr/>
          <p:nvPr/>
        </p:nvCxnSpPr>
        <p:spPr>
          <a:xfrm>
            <a:off x="2460625" y="2066925"/>
            <a:ext cx="0" cy="392112"/>
          </a:xfrm>
          <a:prstGeom prst="straightConnector1">
            <a:avLst/>
          </a:prstGeom>
          <a:noFill/>
          <a:ln w="9525" cap="rnd" cmpd="sng">
            <a:solidFill>
              <a:srgbClr val="FFFFFF"/>
            </a:solidFill>
            <a:prstDash val="solid"/>
            <a:miter lim="800000"/>
            <a:headEnd type="none" w="sm" len="sm"/>
            <a:tailEnd type="none" w="sm" len="sm"/>
          </a:ln>
        </p:spPr>
      </p:cxnSp>
      <p:sp>
        <p:nvSpPr>
          <p:cNvPr id="134" name="Google Shape;134;p3"/>
          <p:cNvSpPr txBox="1"/>
          <p:nvPr/>
        </p:nvSpPr>
        <p:spPr>
          <a:xfrm>
            <a:off x="2484437" y="2039937"/>
            <a:ext cx="1944687"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Nixie One"/>
              <a:buNone/>
            </a:pPr>
            <a:r>
              <a:rPr lang="en-US" sz="1200" b="1" i="0" u="none" strike="noStrike" cap="none">
                <a:solidFill>
                  <a:srgbClr val="FFFFFF"/>
                </a:solidFill>
                <a:latin typeface="Nixie One"/>
                <a:ea typeface="Nixie One"/>
                <a:cs typeface="Nixie One"/>
                <a:sym typeface="Nixie One"/>
              </a:rPr>
              <a:t>NERVOUS SYSTEM</a:t>
            </a:r>
            <a:endParaRPr sz="1400" b="0" i="0" u="none" strike="noStrike" cap="none">
              <a:solidFill>
                <a:srgbClr val="000000"/>
              </a:solidFill>
              <a:latin typeface="Arial"/>
              <a:ea typeface="Arial"/>
              <a:cs typeface="Arial"/>
              <a:sym typeface="Arial"/>
            </a:endParaRPr>
          </a:p>
        </p:txBody>
      </p:sp>
      <p:sp>
        <p:nvSpPr>
          <p:cNvPr id="135" name="Google Shape;135;p3"/>
          <p:cNvSpPr txBox="1"/>
          <p:nvPr/>
        </p:nvSpPr>
        <p:spPr>
          <a:xfrm>
            <a:off x="1862137" y="2571750"/>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03</a:t>
            </a:r>
            <a:endParaRPr sz="1400" b="0" i="0" u="none" strike="noStrike" cap="none">
              <a:solidFill>
                <a:srgbClr val="000000"/>
              </a:solidFill>
              <a:latin typeface="Arial"/>
              <a:ea typeface="Arial"/>
              <a:cs typeface="Arial"/>
              <a:sym typeface="Arial"/>
            </a:endParaRPr>
          </a:p>
        </p:txBody>
      </p:sp>
      <p:cxnSp>
        <p:nvCxnSpPr>
          <p:cNvPr id="136" name="Google Shape;136;p3"/>
          <p:cNvCxnSpPr/>
          <p:nvPr/>
        </p:nvCxnSpPr>
        <p:spPr>
          <a:xfrm>
            <a:off x="2460625" y="2611437"/>
            <a:ext cx="0" cy="392112"/>
          </a:xfrm>
          <a:prstGeom prst="straightConnector1">
            <a:avLst/>
          </a:prstGeom>
          <a:noFill/>
          <a:ln w="9525" cap="rnd" cmpd="sng">
            <a:solidFill>
              <a:srgbClr val="FFFFFF"/>
            </a:solidFill>
            <a:prstDash val="solid"/>
            <a:miter lim="800000"/>
            <a:headEnd type="none" w="sm" len="sm"/>
            <a:tailEnd type="none" w="sm" len="sm"/>
          </a:ln>
        </p:spPr>
      </p:cxnSp>
      <p:sp>
        <p:nvSpPr>
          <p:cNvPr id="137" name="Google Shape;137;p3"/>
          <p:cNvSpPr txBox="1"/>
          <p:nvPr/>
        </p:nvSpPr>
        <p:spPr>
          <a:xfrm>
            <a:off x="2516187" y="2559050"/>
            <a:ext cx="2717800"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Nixie One"/>
              <a:buNone/>
            </a:pPr>
            <a:r>
              <a:rPr lang="en-US" sz="1200" b="1" i="0" u="none" strike="noStrike" cap="none">
                <a:solidFill>
                  <a:srgbClr val="FFFFFF"/>
                </a:solidFill>
                <a:latin typeface="Nixie One"/>
                <a:ea typeface="Nixie One"/>
                <a:cs typeface="Nixie One"/>
                <a:sym typeface="Nixie One"/>
              </a:rPr>
              <a:t>ANAEROBIC ENERGY SYSTEM</a:t>
            </a:r>
            <a:endParaRPr sz="1400" b="0" i="0" u="none" strike="noStrike" cap="none">
              <a:solidFill>
                <a:srgbClr val="000000"/>
              </a:solidFill>
              <a:latin typeface="Arial"/>
              <a:ea typeface="Arial"/>
              <a:cs typeface="Arial"/>
              <a:sym typeface="Arial"/>
            </a:endParaRPr>
          </a:p>
        </p:txBody>
      </p:sp>
      <p:sp>
        <p:nvSpPr>
          <p:cNvPr id="138" name="Google Shape;138;p3"/>
          <p:cNvSpPr txBox="1"/>
          <p:nvPr/>
        </p:nvSpPr>
        <p:spPr>
          <a:xfrm>
            <a:off x="1862137" y="3635375"/>
            <a:ext cx="596900" cy="5222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05</a:t>
            </a:r>
            <a:endParaRPr sz="1400" b="0" i="0" u="none" strike="noStrike" cap="none">
              <a:solidFill>
                <a:srgbClr val="000000"/>
              </a:solidFill>
              <a:latin typeface="Arial"/>
              <a:ea typeface="Arial"/>
              <a:cs typeface="Arial"/>
              <a:sym typeface="Arial"/>
            </a:endParaRPr>
          </a:p>
        </p:txBody>
      </p:sp>
      <p:cxnSp>
        <p:nvCxnSpPr>
          <p:cNvPr id="139" name="Google Shape;139;p3"/>
          <p:cNvCxnSpPr/>
          <p:nvPr/>
        </p:nvCxnSpPr>
        <p:spPr>
          <a:xfrm>
            <a:off x="2459037" y="3690937"/>
            <a:ext cx="0" cy="393700"/>
          </a:xfrm>
          <a:prstGeom prst="straightConnector1">
            <a:avLst/>
          </a:prstGeom>
          <a:noFill/>
          <a:ln w="9525" cap="rnd" cmpd="sng">
            <a:solidFill>
              <a:srgbClr val="FFFFFF"/>
            </a:solidFill>
            <a:prstDash val="solid"/>
            <a:miter lim="800000"/>
            <a:headEnd type="none" w="sm" len="sm"/>
            <a:tailEnd type="none" w="sm" len="sm"/>
          </a:ln>
        </p:spPr>
      </p:cxnSp>
      <p:sp>
        <p:nvSpPr>
          <p:cNvPr id="140" name="Google Shape;140;p3"/>
          <p:cNvSpPr txBox="1"/>
          <p:nvPr/>
        </p:nvSpPr>
        <p:spPr>
          <a:xfrm>
            <a:off x="2516187" y="3614737"/>
            <a:ext cx="1731962" cy="533400"/>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Nixie One"/>
              <a:buNone/>
            </a:pPr>
            <a:r>
              <a:rPr lang="en-US" sz="1200" b="1" i="0" u="none" strike="noStrike" cap="none">
                <a:solidFill>
                  <a:srgbClr val="FFFFFF"/>
                </a:solidFill>
                <a:latin typeface="Nixie One"/>
                <a:ea typeface="Nixie One"/>
                <a:cs typeface="Nixie One"/>
                <a:sym typeface="Nixie One"/>
              </a:rPr>
              <a:t>REST AND HEALTH</a:t>
            </a:r>
            <a:endParaRPr sz="1400" b="0" i="0" u="none" strike="noStrike" cap="none">
              <a:solidFill>
                <a:srgbClr val="000000"/>
              </a:solidFill>
              <a:latin typeface="Arial"/>
              <a:ea typeface="Arial"/>
              <a:cs typeface="Arial"/>
              <a:sym typeface="Arial"/>
            </a:endParaRPr>
          </a:p>
        </p:txBody>
      </p:sp>
      <p:sp>
        <p:nvSpPr>
          <p:cNvPr id="141" name="Google Shape;141;p3"/>
          <p:cNvSpPr/>
          <p:nvPr/>
        </p:nvSpPr>
        <p:spPr>
          <a:xfrm flipH="1">
            <a:off x="1771650" y="1393825"/>
            <a:ext cx="90487"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8627"/>
                </a:srgbClr>
              </a:gs>
              <a:gs pos="100000">
                <a:srgbClr val="FFFFFF">
                  <a:alpha val="23529"/>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4</a:t>
            </a:fld>
            <a:endParaRPr sz="1400" b="0" i="0" u="none" strike="noStrike" cap="none">
              <a:solidFill>
                <a:srgbClr val="000000"/>
              </a:solidFill>
              <a:latin typeface="Arial"/>
              <a:ea typeface="Arial"/>
              <a:cs typeface="Arial"/>
              <a:sym typeface="Arial"/>
            </a:endParaRPr>
          </a:p>
        </p:txBody>
      </p:sp>
      <p:sp>
        <p:nvSpPr>
          <p:cNvPr id="143" name="Google Shape;143;p3"/>
          <p:cNvSpPr txBox="1"/>
          <p:nvPr/>
        </p:nvSpPr>
        <p:spPr>
          <a:xfrm>
            <a:off x="500062" y="4692650"/>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sp>
        <p:nvSpPr>
          <p:cNvPr id="144" name="Google Shape;144;p3"/>
          <p:cNvSpPr txBox="1"/>
          <p:nvPr/>
        </p:nvSpPr>
        <p:spPr>
          <a:xfrm>
            <a:off x="2484437" y="1527175"/>
            <a:ext cx="2859087"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Nixie One"/>
              <a:buNone/>
            </a:pPr>
            <a:r>
              <a:rPr lang="en-US" sz="1200" b="1" i="0" u="none" strike="noStrike" cap="none">
                <a:solidFill>
                  <a:srgbClr val="FFFFFF"/>
                </a:solidFill>
                <a:latin typeface="Nixie One"/>
                <a:ea typeface="Nixie One"/>
                <a:cs typeface="Nixie One"/>
                <a:sym typeface="Nixie One"/>
              </a:rPr>
              <a:t>BENEFITS OF PHYSICAL ACTIVITY </a:t>
            </a:r>
            <a:endParaRPr sz="1400" b="0" i="0" u="none" strike="noStrike" cap="none">
              <a:solidFill>
                <a:srgbClr val="000000"/>
              </a:solidFill>
              <a:latin typeface="Arial"/>
              <a:ea typeface="Arial"/>
              <a:cs typeface="Arial"/>
              <a:sym typeface="Arial"/>
            </a:endParaRPr>
          </a:p>
        </p:txBody>
      </p:sp>
      <p:pic>
        <p:nvPicPr>
          <p:cNvPr id="145" name="Google Shape;145;p3"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sp>
        <p:nvSpPr>
          <p:cNvPr id="146" name="Google Shape;146;p3"/>
          <p:cNvSpPr txBox="1"/>
          <p:nvPr/>
        </p:nvSpPr>
        <p:spPr>
          <a:xfrm>
            <a:off x="2516187" y="3076575"/>
            <a:ext cx="2717800"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Nixie One"/>
              <a:buNone/>
            </a:pPr>
            <a:r>
              <a:rPr lang="en-US" sz="1200" b="1" i="0" u="none" strike="noStrike" cap="none">
                <a:solidFill>
                  <a:srgbClr val="FFFFFF"/>
                </a:solidFill>
                <a:latin typeface="Nixie One"/>
                <a:ea typeface="Nixie One"/>
                <a:cs typeface="Nixie One"/>
                <a:sym typeface="Nixie One"/>
              </a:rPr>
              <a:t>AEROBIC ENERGY SYSTEM</a:t>
            </a:r>
            <a:endParaRPr sz="1400" b="0" i="0" u="none" strike="noStrike" cap="none">
              <a:solidFill>
                <a:srgbClr val="000000"/>
              </a:solidFill>
              <a:latin typeface="Arial"/>
              <a:ea typeface="Arial"/>
              <a:cs typeface="Arial"/>
              <a:sym typeface="Arial"/>
            </a:endParaRPr>
          </a:p>
        </p:txBody>
      </p:sp>
      <p:sp>
        <p:nvSpPr>
          <p:cNvPr id="147" name="Google Shape;147;p3"/>
          <p:cNvSpPr txBox="1"/>
          <p:nvPr/>
        </p:nvSpPr>
        <p:spPr>
          <a:xfrm>
            <a:off x="1862137" y="3090862"/>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04</a:t>
            </a:r>
            <a:endParaRPr sz="1400" b="0" i="0" u="none" strike="noStrike" cap="none">
              <a:solidFill>
                <a:srgbClr val="000000"/>
              </a:solidFill>
              <a:latin typeface="Arial"/>
              <a:ea typeface="Arial"/>
              <a:cs typeface="Arial"/>
              <a:sym typeface="Arial"/>
            </a:endParaRPr>
          </a:p>
        </p:txBody>
      </p:sp>
      <p:cxnSp>
        <p:nvCxnSpPr>
          <p:cNvPr id="148" name="Google Shape;148;p3"/>
          <p:cNvCxnSpPr/>
          <p:nvPr/>
        </p:nvCxnSpPr>
        <p:spPr>
          <a:xfrm>
            <a:off x="2459037" y="3146425"/>
            <a:ext cx="0" cy="361950"/>
          </a:xfrm>
          <a:prstGeom prst="straightConnector1">
            <a:avLst/>
          </a:prstGeom>
          <a:noFill/>
          <a:ln w="9525" cap="rnd" cmpd="sng">
            <a:solidFill>
              <a:srgbClr val="FFFFFF"/>
            </a:solidFill>
            <a:prstDash val="solid"/>
            <a:miter lim="800000"/>
            <a:headEnd type="none" w="sm" len="sm"/>
            <a:tailEnd type="none" w="sm" len="sm"/>
          </a:ln>
        </p:spPr>
      </p:cxn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p:nvPr/>
        </p:nvSpPr>
        <p:spPr>
          <a:xfrm>
            <a:off x="1739900" y="3614737"/>
            <a:ext cx="2903537" cy="547687"/>
          </a:xfrm>
          <a:prstGeom prst="homePlate">
            <a:avLst>
              <a:gd name="adj" fmla="val 20162"/>
            </a:avLst>
          </a:prstGeom>
          <a:solidFill>
            <a:srgbClr val="1140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a:off x="1739900" y="3067050"/>
            <a:ext cx="3494087" cy="546100"/>
          </a:xfrm>
          <a:prstGeom prst="homePlate">
            <a:avLst>
              <a:gd name="adj" fmla="val 20405"/>
            </a:avLst>
          </a:prstGeom>
          <a:solidFill>
            <a:srgbClr val="18637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a:off x="1739900" y="2524125"/>
            <a:ext cx="3763962" cy="546100"/>
          </a:xfrm>
          <a:prstGeom prst="homePlate">
            <a:avLst>
              <a:gd name="adj" fmla="val 20491"/>
            </a:avLst>
          </a:prstGeom>
          <a:solidFill>
            <a:srgbClr val="3B8D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a:off x="1743075" y="1985962"/>
            <a:ext cx="2717800" cy="547687"/>
          </a:xfrm>
          <a:prstGeom prst="homePlate">
            <a:avLst>
              <a:gd name="adj" fmla="val 20063"/>
            </a:avLst>
          </a:pr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
          <p:cNvSpPr txBox="1">
            <a:spLocks noGrp="1"/>
          </p:cNvSpPr>
          <p:nvPr>
            <p:ph type="title" idx="4294967295"/>
          </p:nvPr>
        </p:nvSpPr>
        <p:spPr>
          <a:xfrm>
            <a:off x="500062" y="785812"/>
            <a:ext cx="2071687" cy="50006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24057"/>
                </a:solidFill>
                <a:latin typeface="Roboto Slab"/>
                <a:ea typeface="Roboto Slab"/>
                <a:cs typeface="Roboto Slab"/>
                <a:sym typeface="Roboto Slab"/>
              </a:rPr>
              <a:t>C O N T E N T </a:t>
            </a:r>
            <a:endParaRPr/>
          </a:p>
        </p:txBody>
      </p:sp>
      <p:sp>
        <p:nvSpPr>
          <p:cNvPr id="158" name="Google Shape;158;p4"/>
          <p:cNvSpPr/>
          <p:nvPr/>
        </p:nvSpPr>
        <p:spPr>
          <a:xfrm>
            <a:off x="1743075" y="1450975"/>
            <a:ext cx="3765550" cy="546100"/>
          </a:xfrm>
          <a:prstGeom prst="homePlate">
            <a:avLst>
              <a:gd name="adj" fmla="val 20491"/>
            </a:avLst>
          </a:prstGeom>
          <a:solidFill>
            <a:srgbClr val="94BF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txBox="1"/>
          <p:nvPr/>
        </p:nvSpPr>
        <p:spPr>
          <a:xfrm>
            <a:off x="1862137" y="1538287"/>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06</a:t>
            </a:r>
            <a:endParaRPr sz="1400" b="0" i="0" u="none" strike="noStrike" cap="none">
              <a:solidFill>
                <a:srgbClr val="000000"/>
              </a:solidFill>
              <a:latin typeface="Arial"/>
              <a:ea typeface="Arial"/>
              <a:cs typeface="Arial"/>
              <a:sym typeface="Arial"/>
            </a:endParaRPr>
          </a:p>
        </p:txBody>
      </p:sp>
      <p:cxnSp>
        <p:nvCxnSpPr>
          <p:cNvPr id="160" name="Google Shape;160;p4"/>
          <p:cNvCxnSpPr/>
          <p:nvPr/>
        </p:nvCxnSpPr>
        <p:spPr>
          <a:xfrm>
            <a:off x="2460625" y="1566862"/>
            <a:ext cx="0" cy="392112"/>
          </a:xfrm>
          <a:prstGeom prst="straightConnector1">
            <a:avLst/>
          </a:prstGeom>
          <a:noFill/>
          <a:ln w="9525" cap="rnd" cmpd="sng">
            <a:solidFill>
              <a:srgbClr val="FFFFFF"/>
            </a:solidFill>
            <a:prstDash val="solid"/>
            <a:miter lim="800000"/>
            <a:headEnd type="none" w="sm" len="sm"/>
            <a:tailEnd type="none" w="sm" len="sm"/>
          </a:ln>
        </p:spPr>
      </p:cxnSp>
      <p:sp>
        <p:nvSpPr>
          <p:cNvPr id="161" name="Google Shape;161;p4"/>
          <p:cNvSpPr txBox="1"/>
          <p:nvPr/>
        </p:nvSpPr>
        <p:spPr>
          <a:xfrm>
            <a:off x="2516187" y="1550987"/>
            <a:ext cx="1454150" cy="4460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
          <p:cNvSpPr txBox="1"/>
          <p:nvPr/>
        </p:nvSpPr>
        <p:spPr>
          <a:xfrm>
            <a:off x="1851025" y="2082800"/>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07</a:t>
            </a:r>
            <a:endParaRPr sz="1400" b="0" i="0" u="none" strike="noStrike" cap="none">
              <a:solidFill>
                <a:srgbClr val="000000"/>
              </a:solidFill>
              <a:latin typeface="Arial"/>
              <a:ea typeface="Arial"/>
              <a:cs typeface="Arial"/>
              <a:sym typeface="Arial"/>
            </a:endParaRPr>
          </a:p>
        </p:txBody>
      </p:sp>
      <p:cxnSp>
        <p:nvCxnSpPr>
          <p:cNvPr id="163" name="Google Shape;163;p4"/>
          <p:cNvCxnSpPr/>
          <p:nvPr/>
        </p:nvCxnSpPr>
        <p:spPr>
          <a:xfrm>
            <a:off x="2460625" y="2066925"/>
            <a:ext cx="0" cy="392112"/>
          </a:xfrm>
          <a:prstGeom prst="straightConnector1">
            <a:avLst/>
          </a:prstGeom>
          <a:noFill/>
          <a:ln w="9525" cap="rnd" cmpd="sng">
            <a:solidFill>
              <a:srgbClr val="FFFFFF"/>
            </a:solidFill>
            <a:prstDash val="solid"/>
            <a:miter lim="800000"/>
            <a:headEnd type="none" w="sm" len="sm"/>
            <a:tailEnd type="none" w="sm" len="sm"/>
          </a:ln>
        </p:spPr>
      </p:cxnSp>
      <p:sp>
        <p:nvSpPr>
          <p:cNvPr id="164" name="Google Shape;164;p4"/>
          <p:cNvSpPr txBox="1"/>
          <p:nvPr/>
        </p:nvSpPr>
        <p:spPr>
          <a:xfrm>
            <a:off x="2484437" y="2039937"/>
            <a:ext cx="1944687" cy="4603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Nixie One"/>
              <a:buNone/>
            </a:pPr>
            <a:r>
              <a:rPr lang="en-US" sz="1200" b="1" i="0" u="none" strike="noStrike" cap="none">
                <a:solidFill>
                  <a:srgbClr val="FFFFFF"/>
                </a:solidFill>
                <a:latin typeface="Nixie One"/>
                <a:ea typeface="Nixie One"/>
                <a:cs typeface="Nixie One"/>
                <a:sym typeface="Nixie One"/>
              </a:rPr>
              <a:t>RISKS PREVENTION</a:t>
            </a:r>
            <a:endParaRPr sz="1400" b="0" i="0" u="none" strike="noStrike" cap="none">
              <a:solidFill>
                <a:srgbClr val="000000"/>
              </a:solidFill>
              <a:latin typeface="Arial"/>
              <a:ea typeface="Arial"/>
              <a:cs typeface="Arial"/>
              <a:sym typeface="Arial"/>
            </a:endParaRPr>
          </a:p>
        </p:txBody>
      </p:sp>
      <p:sp>
        <p:nvSpPr>
          <p:cNvPr id="165" name="Google Shape;165;p4"/>
          <p:cNvSpPr txBox="1"/>
          <p:nvPr/>
        </p:nvSpPr>
        <p:spPr>
          <a:xfrm>
            <a:off x="1862137" y="2571750"/>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08 </a:t>
            </a:r>
            <a:endParaRPr sz="1400" b="0" i="0" u="none" strike="noStrike" cap="none">
              <a:solidFill>
                <a:srgbClr val="000000"/>
              </a:solidFill>
              <a:latin typeface="Arial"/>
              <a:ea typeface="Arial"/>
              <a:cs typeface="Arial"/>
              <a:sym typeface="Arial"/>
            </a:endParaRPr>
          </a:p>
        </p:txBody>
      </p:sp>
      <p:cxnSp>
        <p:nvCxnSpPr>
          <p:cNvPr id="166" name="Google Shape;166;p4"/>
          <p:cNvCxnSpPr/>
          <p:nvPr/>
        </p:nvCxnSpPr>
        <p:spPr>
          <a:xfrm>
            <a:off x="2460625" y="2611437"/>
            <a:ext cx="0" cy="392112"/>
          </a:xfrm>
          <a:prstGeom prst="straightConnector1">
            <a:avLst/>
          </a:prstGeom>
          <a:noFill/>
          <a:ln w="9525" cap="rnd" cmpd="sng">
            <a:solidFill>
              <a:srgbClr val="FFFFFF"/>
            </a:solidFill>
            <a:prstDash val="solid"/>
            <a:miter lim="800000"/>
            <a:headEnd type="none" w="sm" len="sm"/>
            <a:tailEnd type="none" w="sm" len="sm"/>
          </a:ln>
        </p:spPr>
      </p:cxnSp>
      <p:sp>
        <p:nvSpPr>
          <p:cNvPr id="167" name="Google Shape;167;p4"/>
          <p:cNvSpPr txBox="1"/>
          <p:nvPr/>
        </p:nvSpPr>
        <p:spPr>
          <a:xfrm>
            <a:off x="2516187" y="2559050"/>
            <a:ext cx="2717800"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Nixie One"/>
              <a:buNone/>
            </a:pPr>
            <a:r>
              <a:rPr lang="en-US" sz="1200" b="1" i="0" u="none" strike="noStrike" cap="none">
                <a:solidFill>
                  <a:srgbClr val="FFFFFF"/>
                </a:solidFill>
                <a:latin typeface="Nixie One"/>
                <a:ea typeface="Nixie One"/>
                <a:cs typeface="Nixie One"/>
                <a:sym typeface="Nixie One"/>
              </a:rPr>
              <a:t>SOCIAL MEDIA AND ME</a:t>
            </a:r>
            <a:endParaRPr sz="1400" b="0" i="0" u="none" strike="noStrike" cap="none">
              <a:solidFill>
                <a:srgbClr val="000000"/>
              </a:solidFill>
              <a:latin typeface="Arial"/>
              <a:ea typeface="Arial"/>
              <a:cs typeface="Arial"/>
              <a:sym typeface="Arial"/>
            </a:endParaRPr>
          </a:p>
        </p:txBody>
      </p:sp>
      <p:sp>
        <p:nvSpPr>
          <p:cNvPr id="168" name="Google Shape;168;p4"/>
          <p:cNvSpPr txBox="1"/>
          <p:nvPr/>
        </p:nvSpPr>
        <p:spPr>
          <a:xfrm>
            <a:off x="1862137" y="3635375"/>
            <a:ext cx="596900" cy="5222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10</a:t>
            </a:r>
            <a:endParaRPr sz="1400" b="0" i="0" u="none" strike="noStrike" cap="none">
              <a:solidFill>
                <a:srgbClr val="000000"/>
              </a:solidFill>
              <a:latin typeface="Arial"/>
              <a:ea typeface="Arial"/>
              <a:cs typeface="Arial"/>
              <a:sym typeface="Arial"/>
            </a:endParaRPr>
          </a:p>
        </p:txBody>
      </p:sp>
      <p:cxnSp>
        <p:nvCxnSpPr>
          <p:cNvPr id="169" name="Google Shape;169;p4"/>
          <p:cNvCxnSpPr/>
          <p:nvPr/>
        </p:nvCxnSpPr>
        <p:spPr>
          <a:xfrm>
            <a:off x="2459037" y="3690937"/>
            <a:ext cx="0" cy="393700"/>
          </a:xfrm>
          <a:prstGeom prst="straightConnector1">
            <a:avLst/>
          </a:prstGeom>
          <a:noFill/>
          <a:ln w="9525" cap="rnd" cmpd="sng">
            <a:solidFill>
              <a:srgbClr val="FFFFFF"/>
            </a:solidFill>
            <a:prstDash val="solid"/>
            <a:miter lim="800000"/>
            <a:headEnd type="none" w="sm" len="sm"/>
            <a:tailEnd type="none" w="sm" len="sm"/>
          </a:ln>
        </p:spPr>
      </p:cxnSp>
      <p:sp>
        <p:nvSpPr>
          <p:cNvPr id="170" name="Google Shape;170;p4"/>
          <p:cNvSpPr txBox="1"/>
          <p:nvPr/>
        </p:nvSpPr>
        <p:spPr>
          <a:xfrm>
            <a:off x="2516187" y="3614737"/>
            <a:ext cx="1731962" cy="533400"/>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Nixie One"/>
              <a:buNone/>
            </a:pPr>
            <a:r>
              <a:rPr lang="en-US" sz="1200" b="1" i="0" u="none" strike="noStrike" cap="none">
                <a:solidFill>
                  <a:srgbClr val="FFFFFF"/>
                </a:solidFill>
                <a:latin typeface="Nixie One"/>
                <a:ea typeface="Nixie One"/>
                <a:cs typeface="Nixie One"/>
                <a:sym typeface="Nixie One"/>
              </a:rPr>
              <a:t>MYTHS II</a:t>
            </a:r>
            <a:endParaRPr sz="1400" b="0" i="0" u="none" strike="noStrike" cap="none">
              <a:solidFill>
                <a:srgbClr val="000000"/>
              </a:solidFill>
              <a:latin typeface="Arial"/>
              <a:ea typeface="Arial"/>
              <a:cs typeface="Arial"/>
              <a:sym typeface="Arial"/>
            </a:endParaRPr>
          </a:p>
        </p:txBody>
      </p:sp>
      <p:sp>
        <p:nvSpPr>
          <p:cNvPr id="171" name="Google Shape;171;p4"/>
          <p:cNvSpPr/>
          <p:nvPr/>
        </p:nvSpPr>
        <p:spPr>
          <a:xfrm flipH="1">
            <a:off x="1771650" y="1393825"/>
            <a:ext cx="90487"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8627"/>
                </a:srgbClr>
              </a:gs>
              <a:gs pos="100000">
                <a:srgbClr val="FFFFFF">
                  <a:alpha val="23529"/>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5</a:t>
            </a:fld>
            <a:endParaRPr sz="1400" b="0" i="0" u="none" strike="noStrike" cap="none">
              <a:solidFill>
                <a:srgbClr val="000000"/>
              </a:solidFill>
              <a:latin typeface="Arial"/>
              <a:ea typeface="Arial"/>
              <a:cs typeface="Arial"/>
              <a:sym typeface="Arial"/>
            </a:endParaRPr>
          </a:p>
        </p:txBody>
      </p:sp>
      <p:sp>
        <p:nvSpPr>
          <p:cNvPr id="173" name="Google Shape;173;p4"/>
          <p:cNvSpPr txBox="1"/>
          <p:nvPr/>
        </p:nvSpPr>
        <p:spPr>
          <a:xfrm>
            <a:off x="500062" y="4692650"/>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sp>
        <p:nvSpPr>
          <p:cNvPr id="174" name="Google Shape;174;p4"/>
          <p:cNvSpPr txBox="1"/>
          <p:nvPr/>
        </p:nvSpPr>
        <p:spPr>
          <a:xfrm>
            <a:off x="2484437" y="1450975"/>
            <a:ext cx="2859087" cy="5365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Nixie One"/>
              <a:buNone/>
            </a:pPr>
            <a:r>
              <a:rPr lang="en-US" sz="1200" b="1" i="0" u="none" strike="noStrike" cap="none">
                <a:solidFill>
                  <a:srgbClr val="FFFFFF"/>
                </a:solidFill>
                <a:latin typeface="Nixie One"/>
                <a:ea typeface="Nixie One"/>
                <a:cs typeface="Nixie One"/>
                <a:sym typeface="Nixie One"/>
              </a:rPr>
              <a:t>FIRST AID MEASURES</a:t>
            </a:r>
            <a:endParaRPr sz="1400" b="0" i="0" u="none" strike="noStrike" cap="none">
              <a:solidFill>
                <a:srgbClr val="000000"/>
              </a:solidFill>
              <a:latin typeface="Arial"/>
              <a:ea typeface="Arial"/>
              <a:cs typeface="Arial"/>
              <a:sym typeface="Arial"/>
            </a:endParaRPr>
          </a:p>
        </p:txBody>
      </p:sp>
      <p:pic>
        <p:nvPicPr>
          <p:cNvPr id="175" name="Google Shape;175;p4"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sp>
        <p:nvSpPr>
          <p:cNvPr id="176" name="Google Shape;176;p4"/>
          <p:cNvSpPr txBox="1"/>
          <p:nvPr/>
        </p:nvSpPr>
        <p:spPr>
          <a:xfrm>
            <a:off x="2516187" y="3076575"/>
            <a:ext cx="2717800" cy="574675"/>
          </a:xfrm>
          <a:prstGeom prst="rect">
            <a:avLst/>
          </a:prstGeom>
          <a:noFill/>
          <a:ln>
            <a:noFill/>
          </a:ln>
        </p:spPr>
        <p:txBody>
          <a:bodyPr spcFirstLastPara="1" wrap="square" lIns="91425" tIns="45700" rIns="91425" bIns="45700" anchor="ctr" anchorCtr="0">
            <a:noAutofit/>
          </a:bodyPr>
          <a:lstStyle/>
          <a:p>
            <a:pPr marL="0" marR="0" lvl="0" indent="0" algn="l" rtl="0">
              <a:lnSpc>
                <a:spcPct val="83000"/>
              </a:lnSpc>
              <a:spcBef>
                <a:spcPts val="0"/>
              </a:spcBef>
              <a:spcAft>
                <a:spcPts val="0"/>
              </a:spcAft>
              <a:buClr>
                <a:srgbClr val="FFFFFF"/>
              </a:buClr>
              <a:buSzPts val="1200"/>
              <a:buFont typeface="Nixie One"/>
              <a:buNone/>
            </a:pPr>
            <a:r>
              <a:rPr lang="en-US" sz="1200" b="1" i="0" u="none" strike="noStrike" cap="none">
                <a:solidFill>
                  <a:srgbClr val="FFFFFF"/>
                </a:solidFill>
                <a:latin typeface="Nixie One"/>
                <a:ea typeface="Nixie One"/>
                <a:cs typeface="Nixie One"/>
                <a:sym typeface="Nixie One"/>
              </a:rPr>
              <a:t>MYTHS I</a:t>
            </a:r>
            <a:endParaRPr sz="1400" b="0" i="0" u="none" strike="noStrike" cap="none">
              <a:solidFill>
                <a:srgbClr val="000000"/>
              </a:solidFill>
              <a:latin typeface="Arial"/>
              <a:ea typeface="Arial"/>
              <a:cs typeface="Arial"/>
              <a:sym typeface="Arial"/>
            </a:endParaRPr>
          </a:p>
        </p:txBody>
      </p:sp>
      <p:sp>
        <p:nvSpPr>
          <p:cNvPr id="177" name="Google Shape;177;p4"/>
          <p:cNvSpPr txBox="1"/>
          <p:nvPr/>
        </p:nvSpPr>
        <p:spPr>
          <a:xfrm>
            <a:off x="1862137" y="3090862"/>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09</a:t>
            </a:r>
            <a:endParaRPr sz="1400" b="0" i="0" u="none" strike="noStrike" cap="none">
              <a:solidFill>
                <a:srgbClr val="000000"/>
              </a:solidFill>
              <a:latin typeface="Arial"/>
              <a:ea typeface="Arial"/>
              <a:cs typeface="Arial"/>
              <a:sym typeface="Arial"/>
            </a:endParaRPr>
          </a:p>
        </p:txBody>
      </p:sp>
      <p:cxnSp>
        <p:nvCxnSpPr>
          <p:cNvPr id="178" name="Google Shape;178;p4"/>
          <p:cNvCxnSpPr/>
          <p:nvPr/>
        </p:nvCxnSpPr>
        <p:spPr>
          <a:xfrm>
            <a:off x="2459037" y="3146425"/>
            <a:ext cx="0" cy="361950"/>
          </a:xfrm>
          <a:prstGeom prst="straightConnector1">
            <a:avLst/>
          </a:prstGeom>
          <a:noFill/>
          <a:ln w="9525" cap="rnd" cmpd="sng">
            <a:solidFill>
              <a:srgbClr val="FFFFFF"/>
            </a:solidFill>
            <a:prstDash val="solid"/>
            <a:miter lim="800000"/>
            <a:headEnd type="none" w="sm" len="sm"/>
            <a:tailEnd type="none" w="sm" len="sm"/>
          </a:ln>
        </p:spPr>
      </p:cxn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5"/>
          <p:cNvSpPr txBox="1">
            <a:spLocks noGrp="1"/>
          </p:cNvSpPr>
          <p:nvPr>
            <p:ph type="ctrTitle"/>
          </p:nvPr>
        </p:nvSpPr>
        <p:spPr>
          <a:xfrm>
            <a:off x="3059098" y="3555175"/>
            <a:ext cx="6558300" cy="374700"/>
          </a:xfrm>
          <a:prstGeom prst="rect">
            <a:avLst/>
          </a:prstGeom>
          <a:noFill/>
          <a:ln>
            <a:noFill/>
          </a:ln>
        </p:spPr>
        <p:txBody>
          <a:bodyPr spcFirstLastPara="1" wrap="square" lIns="91425" tIns="91425" rIns="91425" bIns="91425" anchor="b" anchorCtr="0">
            <a:noAutofit/>
          </a:bodyPr>
          <a:lstStyle/>
          <a:p>
            <a:pPr marL="0" lvl="0" indent="0" algn="ctr" rtl="0">
              <a:lnSpc>
                <a:spcPct val="83000"/>
              </a:lnSpc>
              <a:spcBef>
                <a:spcPts val="0"/>
              </a:spcBef>
              <a:spcAft>
                <a:spcPts val="0"/>
              </a:spcAft>
              <a:buSzPts val="4800"/>
              <a:buNone/>
            </a:pPr>
            <a:r>
              <a:rPr lang="en-US" sz="2800" b="1" i="0" u="none">
                <a:solidFill>
                  <a:srgbClr val="002060"/>
                </a:solidFill>
                <a:latin typeface="Nixie One"/>
                <a:ea typeface="Nixie One"/>
                <a:cs typeface="Nixie One"/>
                <a:sym typeface="Nixie One"/>
              </a:rPr>
              <a:t>BENEFITS OF </a:t>
            </a:r>
            <a:endParaRPr sz="2800" b="1" i="0" u="none">
              <a:solidFill>
                <a:srgbClr val="002060"/>
              </a:solidFill>
              <a:latin typeface="Nixie One"/>
              <a:ea typeface="Nixie One"/>
              <a:cs typeface="Nixie One"/>
              <a:sym typeface="Nixie One"/>
            </a:endParaRPr>
          </a:p>
          <a:p>
            <a:pPr marL="0" lvl="0" indent="0" algn="ctr" rtl="0">
              <a:lnSpc>
                <a:spcPct val="83000"/>
              </a:lnSpc>
              <a:spcBef>
                <a:spcPts val="0"/>
              </a:spcBef>
              <a:spcAft>
                <a:spcPts val="0"/>
              </a:spcAft>
              <a:buSzPts val="4800"/>
              <a:buNone/>
            </a:pPr>
            <a:r>
              <a:rPr lang="en-US" sz="2800" b="1" i="0" u="none">
                <a:solidFill>
                  <a:srgbClr val="002060"/>
                </a:solidFill>
                <a:latin typeface="Nixie One"/>
                <a:ea typeface="Nixie One"/>
                <a:cs typeface="Nixie One"/>
                <a:sym typeface="Nixie One"/>
              </a:rPr>
              <a:t>PHYSICAL ACTIVITY</a:t>
            </a:r>
            <a:endParaRPr sz="2800"/>
          </a:p>
        </p:txBody>
      </p:sp>
      <p:sp>
        <p:nvSpPr>
          <p:cNvPr id="184" name="Google Shape;184;p5"/>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1</a:t>
            </a:r>
            <a:endParaRPr sz="1400" b="0" i="0" u="none" strike="noStrike" cap="none">
              <a:solidFill>
                <a:srgbClr val="000000"/>
              </a:solidFill>
              <a:latin typeface="Arial"/>
              <a:ea typeface="Arial"/>
              <a:cs typeface="Arial"/>
              <a:sym typeface="Arial"/>
            </a:endParaRPr>
          </a:p>
        </p:txBody>
      </p:sp>
      <p:sp>
        <p:nvSpPr>
          <p:cNvPr id="185" name="Google Shape;185;p5"/>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6</a:t>
            </a:fld>
            <a:endParaRPr sz="1400" b="0" i="0" u="none" strike="noStrike" cap="none">
              <a:solidFill>
                <a:srgbClr val="000000"/>
              </a:solidFill>
              <a:latin typeface="Arial"/>
              <a:ea typeface="Arial"/>
              <a:cs typeface="Arial"/>
              <a:sym typeface="Arial"/>
            </a:endParaRPr>
          </a:p>
        </p:txBody>
      </p:sp>
      <p:sp>
        <p:nvSpPr>
          <p:cNvPr id="186" name="Google Shape;186;p5"/>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187" name="Google Shape;187;p5" descr="Erasmus+ logo EN.jpg"/>
          <p:cNvPicPr preferRelativeResize="0"/>
          <p:nvPr/>
        </p:nvPicPr>
        <p:blipFill rotWithShape="1">
          <a:blip r:embed="rId3">
            <a:alphaModFix/>
          </a:blip>
          <a:srcRect/>
          <a:stretch/>
        </p:blipFill>
        <p:spPr>
          <a:xfrm>
            <a:off x="214312" y="142875"/>
            <a:ext cx="2593975" cy="571500"/>
          </a:xfrm>
          <a:prstGeom prst="rect">
            <a:avLst/>
          </a:prstGeom>
          <a:noFill/>
          <a:ln>
            <a:noFill/>
          </a:ln>
        </p:spPr>
      </p:pic>
      <p:sp>
        <p:nvSpPr>
          <p:cNvPr id="190" name="Google Shape;190;p5"/>
          <p:cNvSpPr txBox="1">
            <a:spLocks noGrp="1"/>
          </p:cNvSpPr>
          <p:nvPr>
            <p:ph type="subTitle" idx="1"/>
          </p:nvPr>
        </p:nvSpPr>
        <p:spPr>
          <a:xfrm>
            <a:off x="465137" y="3609975"/>
            <a:ext cx="2593975" cy="67627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800" b="1" i="0" u="none">
                <a:solidFill>
                  <a:srgbClr val="249488"/>
                </a:solidFill>
                <a:latin typeface="Roboto Slab"/>
                <a:ea typeface="Roboto Slab"/>
                <a:cs typeface="Roboto Slab"/>
                <a:sym typeface="Roboto Slab"/>
              </a:rPr>
              <a:t>Let’s start!</a:t>
            </a:r>
            <a:endParaRPr/>
          </a:p>
        </p:txBody>
      </p:sp>
      <p:pic>
        <p:nvPicPr>
          <p:cNvPr id="191" name="Google Shape;191;p5" descr="379 Benefits Of Exercise Infographics Illustrations &amp;amp; Clip Art - iStock"/>
          <p:cNvPicPr preferRelativeResize="0"/>
          <p:nvPr/>
        </p:nvPicPr>
        <p:blipFill rotWithShape="1">
          <a:blip r:embed="rId4">
            <a:alphaModFix/>
          </a:blip>
          <a:srcRect/>
          <a:stretch/>
        </p:blipFill>
        <p:spPr>
          <a:xfrm>
            <a:off x="5027612" y="368300"/>
            <a:ext cx="2362200" cy="2473325"/>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a:spLocks noGrp="1"/>
          </p:cNvSpPr>
          <p:nvPr>
            <p:ph type="body" idx="1"/>
          </p:nvPr>
        </p:nvSpPr>
        <p:spPr>
          <a:xfrm>
            <a:off x="1143000" y="1995487"/>
            <a:ext cx="6089650" cy="1944687"/>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600"/>
              </a:spcBef>
              <a:spcAft>
                <a:spcPts val="0"/>
              </a:spcAft>
              <a:buClr>
                <a:srgbClr val="000000"/>
              </a:buClr>
              <a:buSzPts val="1600"/>
              <a:buFont typeface="Nixie One"/>
              <a:buChar char="➢"/>
            </a:pPr>
            <a:r>
              <a:rPr lang="en-US" sz="1600" b="0" i="0" u="none">
                <a:solidFill>
                  <a:srgbClr val="000000"/>
                </a:solidFill>
                <a:latin typeface="Nixie One"/>
                <a:ea typeface="Nixie One"/>
                <a:cs typeface="Nixie One"/>
                <a:sym typeface="Nixie One"/>
              </a:rPr>
              <a:t>General benefits</a:t>
            </a:r>
            <a:endParaRPr/>
          </a:p>
          <a:p>
            <a:pPr marL="457200" lvl="0" indent="-330200" algn="l" rtl="0">
              <a:lnSpc>
                <a:spcPct val="115000"/>
              </a:lnSpc>
              <a:spcBef>
                <a:spcPts val="0"/>
              </a:spcBef>
              <a:spcAft>
                <a:spcPts val="0"/>
              </a:spcAft>
              <a:buSzPts val="1600"/>
              <a:buFont typeface="Nixie One"/>
              <a:buChar char="➢"/>
            </a:pPr>
            <a:r>
              <a:rPr lang="en-US" sz="1600">
                <a:latin typeface="Nixie One"/>
                <a:ea typeface="Nixie One"/>
                <a:cs typeface="Nixie One"/>
                <a:sym typeface="Nixie One"/>
              </a:rPr>
              <a:t>Unknown</a:t>
            </a:r>
            <a:r>
              <a:rPr lang="en-US" sz="1600" b="0" i="0" u="none">
                <a:solidFill>
                  <a:srgbClr val="000000"/>
                </a:solidFill>
                <a:latin typeface="Nixie One"/>
                <a:ea typeface="Nixie One"/>
                <a:cs typeface="Nixie One"/>
                <a:sym typeface="Nixie One"/>
              </a:rPr>
              <a:t> benefits</a:t>
            </a:r>
            <a:endParaRPr/>
          </a:p>
          <a:p>
            <a:pPr marL="457200" lvl="0" indent="-330200" algn="l" rtl="0">
              <a:lnSpc>
                <a:spcPct val="115000"/>
              </a:lnSpc>
              <a:spcBef>
                <a:spcPts val="0"/>
              </a:spcBef>
              <a:spcAft>
                <a:spcPts val="0"/>
              </a:spcAft>
              <a:buClr>
                <a:srgbClr val="000000"/>
              </a:buClr>
              <a:buSzPts val="1600"/>
              <a:buFont typeface="Nixie One"/>
              <a:buChar char="➢"/>
            </a:pPr>
            <a:r>
              <a:rPr lang="en-US" sz="1600" b="0" i="0" u="none">
                <a:solidFill>
                  <a:srgbClr val="000000"/>
                </a:solidFill>
                <a:latin typeface="Nixie One"/>
                <a:ea typeface="Nixie One"/>
                <a:cs typeface="Nixie One"/>
                <a:sym typeface="Nixie One"/>
              </a:rPr>
              <a:t>Our brain</a:t>
            </a:r>
            <a:endParaRPr/>
          </a:p>
          <a:p>
            <a:pPr marL="457200" lvl="0" indent="-330200" algn="l" rtl="0">
              <a:lnSpc>
                <a:spcPct val="115000"/>
              </a:lnSpc>
              <a:spcBef>
                <a:spcPts val="0"/>
              </a:spcBef>
              <a:spcAft>
                <a:spcPts val="0"/>
              </a:spcAft>
              <a:buSzPts val="1600"/>
              <a:buFont typeface="Nixie One"/>
              <a:buChar char="➢"/>
            </a:pPr>
            <a:r>
              <a:rPr lang="en-US" sz="1600" b="0" i="0" u="none">
                <a:solidFill>
                  <a:srgbClr val="000000"/>
                </a:solidFill>
                <a:latin typeface="Nixie One"/>
                <a:ea typeface="Nixie One"/>
                <a:cs typeface="Nixie One"/>
                <a:sym typeface="Nixie One"/>
              </a:rPr>
              <a:t>The </a:t>
            </a:r>
            <a:r>
              <a:rPr lang="en-US" sz="1600">
                <a:latin typeface="Nixie One"/>
                <a:ea typeface="Nixie One"/>
                <a:cs typeface="Nixie One"/>
                <a:sym typeface="Nixie One"/>
              </a:rPr>
              <a:t>T</a:t>
            </a:r>
            <a:r>
              <a:rPr lang="en-US" sz="1600" b="0" i="0" u="none">
                <a:solidFill>
                  <a:srgbClr val="000000"/>
                </a:solidFill>
                <a:latin typeface="Nixie One"/>
                <a:ea typeface="Nixie One"/>
                <a:cs typeface="Nixie One"/>
                <a:sym typeface="Nixie One"/>
              </a:rPr>
              <a:t>riune </a:t>
            </a:r>
            <a:r>
              <a:rPr lang="en-US" sz="1600">
                <a:latin typeface="Nixie One"/>
                <a:ea typeface="Nixie One"/>
                <a:cs typeface="Nixie One"/>
                <a:sym typeface="Nixie One"/>
              </a:rPr>
              <a:t>B</a:t>
            </a:r>
            <a:r>
              <a:rPr lang="en-US" sz="1600" b="0" i="0" u="none">
                <a:solidFill>
                  <a:srgbClr val="000000"/>
                </a:solidFill>
                <a:latin typeface="Nixie One"/>
                <a:ea typeface="Nixie One"/>
                <a:cs typeface="Nixie One"/>
                <a:sym typeface="Nixie One"/>
              </a:rPr>
              <a:t>rain</a:t>
            </a:r>
            <a:endParaRPr sz="1600" b="0" i="0" u="none">
              <a:solidFill>
                <a:srgbClr val="000000"/>
              </a:solidFill>
              <a:latin typeface="Nixie One"/>
              <a:ea typeface="Nixie One"/>
              <a:cs typeface="Nixie One"/>
              <a:sym typeface="Nixie One"/>
            </a:endParaRPr>
          </a:p>
          <a:p>
            <a:pPr marL="457200" lvl="0" indent="-228600" algn="l" rtl="0">
              <a:lnSpc>
                <a:spcPct val="100000"/>
              </a:lnSpc>
              <a:spcBef>
                <a:spcPts val="600"/>
              </a:spcBef>
              <a:spcAft>
                <a:spcPts val="0"/>
              </a:spcAft>
              <a:buSzPts val="2000"/>
              <a:buNone/>
            </a:pPr>
            <a:endParaRPr sz="1600" b="0" i="0" u="none">
              <a:solidFill>
                <a:srgbClr val="000000"/>
              </a:solidFill>
              <a:latin typeface="Nixie One"/>
              <a:ea typeface="Nixie One"/>
              <a:cs typeface="Nixie One"/>
              <a:sym typeface="Nixie One"/>
            </a:endParaRPr>
          </a:p>
        </p:txBody>
      </p:sp>
      <p:sp>
        <p:nvSpPr>
          <p:cNvPr id="197" name="Google Shape;197;p6"/>
          <p:cNvSpPr txBox="1">
            <a:spLocks noGrp="1"/>
          </p:cNvSpPr>
          <p:nvPr>
            <p:ph type="title"/>
          </p:nvPr>
        </p:nvSpPr>
        <p:spPr>
          <a:xfrm>
            <a:off x="1143000" y="571500"/>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198" name="Google Shape;198;p6"/>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7</a:t>
            </a:fld>
            <a:endParaRPr sz="1400" b="0" i="0" u="none" strike="noStrike" cap="none">
              <a:solidFill>
                <a:srgbClr val="000000"/>
              </a:solidFill>
              <a:latin typeface="Arial"/>
              <a:ea typeface="Arial"/>
              <a:cs typeface="Arial"/>
              <a:sym typeface="Arial"/>
            </a:endParaRPr>
          </a:p>
        </p:txBody>
      </p:sp>
      <p:sp>
        <p:nvSpPr>
          <p:cNvPr id="199" name="Google Shape;199;p6"/>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00" name="Google Shape;200;p6"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pic>
        <p:nvPicPr>
          <p:cNvPr id="201" name="Google Shape;201;p6" descr="Lesson 1: imágenes, fotos de stock y vectores | Shutterstock">
            <a:hlinkClick r:id="rId4"/>
          </p:cNvPr>
          <p:cNvPicPr preferRelativeResize="0"/>
          <p:nvPr/>
        </p:nvPicPr>
        <p:blipFill rotWithShape="1">
          <a:blip r:embed="rId5">
            <a:alphaModFix/>
          </a:blip>
          <a:srcRect t="6250" b="7406"/>
          <a:stretch/>
        </p:blipFill>
        <p:spPr>
          <a:xfrm>
            <a:off x="7020232" y="3829486"/>
            <a:ext cx="1699752" cy="1053663"/>
          </a:xfrm>
          <a:prstGeom prst="rect">
            <a:avLst/>
          </a:prstGeom>
          <a:noFill/>
          <a:ln>
            <a:noFill/>
          </a:ln>
        </p:spPr>
      </p:pic>
      <p:pic>
        <p:nvPicPr>
          <p:cNvPr id="202" name="Google Shape;202;p6" descr="Click Here Gran Flecha PNG transparente - StickPNG"/>
          <p:cNvPicPr preferRelativeResize="0"/>
          <p:nvPr/>
        </p:nvPicPr>
        <p:blipFill rotWithShape="1">
          <a:blip r:embed="rId6">
            <a:alphaModFix/>
          </a:blip>
          <a:srcRect/>
          <a:stretch/>
        </p:blipFill>
        <p:spPr>
          <a:xfrm>
            <a:off x="5932490" y="4091002"/>
            <a:ext cx="946297" cy="56511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2</a:t>
            </a:r>
            <a:endParaRPr sz="1400" b="0" i="0" u="none" strike="noStrike" cap="none">
              <a:solidFill>
                <a:srgbClr val="000000"/>
              </a:solidFill>
              <a:latin typeface="Arial"/>
              <a:ea typeface="Arial"/>
              <a:cs typeface="Arial"/>
              <a:sym typeface="Arial"/>
            </a:endParaRPr>
          </a:p>
        </p:txBody>
      </p:sp>
      <p:sp>
        <p:nvSpPr>
          <p:cNvPr id="208" name="Google Shape;208;p7"/>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8</a:t>
            </a:fld>
            <a:endParaRPr sz="1400" b="0" i="0" u="none" strike="noStrike" cap="none">
              <a:solidFill>
                <a:srgbClr val="000000"/>
              </a:solidFill>
              <a:latin typeface="Arial"/>
              <a:ea typeface="Arial"/>
              <a:cs typeface="Arial"/>
              <a:sym typeface="Arial"/>
            </a:endParaRPr>
          </a:p>
        </p:txBody>
      </p:sp>
      <p:sp>
        <p:nvSpPr>
          <p:cNvPr id="209" name="Google Shape;209;p7"/>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10" name="Google Shape;210;p7" descr="Erasmus+ logo EN.jpg"/>
          <p:cNvPicPr preferRelativeResize="0"/>
          <p:nvPr/>
        </p:nvPicPr>
        <p:blipFill rotWithShape="1">
          <a:blip r:embed="rId3">
            <a:alphaModFix/>
          </a:blip>
          <a:srcRect/>
          <a:stretch/>
        </p:blipFill>
        <p:spPr>
          <a:xfrm>
            <a:off x="214312" y="142875"/>
            <a:ext cx="2593975" cy="571500"/>
          </a:xfrm>
          <a:prstGeom prst="rect">
            <a:avLst/>
          </a:prstGeom>
          <a:noFill/>
          <a:ln>
            <a:noFill/>
          </a:ln>
        </p:spPr>
      </p:pic>
      <p:pic>
        <p:nvPicPr>
          <p:cNvPr id="211" name="Google Shape;211;p7" descr="Visual Guide to Your Nervous System"/>
          <p:cNvPicPr preferRelativeResize="0"/>
          <p:nvPr/>
        </p:nvPicPr>
        <p:blipFill rotWithShape="1">
          <a:blip r:embed="rId4">
            <a:alphaModFix/>
          </a:blip>
          <a:srcRect/>
          <a:stretch/>
        </p:blipFill>
        <p:spPr>
          <a:xfrm>
            <a:off x="4425026" y="839755"/>
            <a:ext cx="3500437" cy="2070132"/>
          </a:xfrm>
          <a:prstGeom prst="rect">
            <a:avLst/>
          </a:prstGeom>
          <a:noFill/>
          <a:ln>
            <a:noFill/>
          </a:ln>
        </p:spPr>
      </p:pic>
      <p:sp>
        <p:nvSpPr>
          <p:cNvPr id="214" name="Google Shape;214;p7"/>
          <p:cNvSpPr txBox="1"/>
          <p:nvPr/>
        </p:nvSpPr>
        <p:spPr>
          <a:xfrm>
            <a:off x="3471863" y="3609975"/>
            <a:ext cx="5672137" cy="527050"/>
          </a:xfrm>
          <a:prstGeom prst="rect">
            <a:avLst/>
          </a:prstGeom>
          <a:noFill/>
          <a:ln>
            <a:noFill/>
          </a:ln>
        </p:spPr>
        <p:txBody>
          <a:bodyPr spcFirstLastPara="1" wrap="square" lIns="91425" tIns="91425" rIns="91425" bIns="91425" anchor="b" anchorCtr="0">
            <a:noAutofit/>
          </a:bodyPr>
          <a:lstStyle/>
          <a:p>
            <a:pPr marL="0" marR="0" lvl="0" indent="0" algn="ctr" rtl="0">
              <a:lnSpc>
                <a:spcPct val="83000"/>
              </a:lnSpc>
              <a:spcBef>
                <a:spcPts val="0"/>
              </a:spcBef>
              <a:spcAft>
                <a:spcPts val="0"/>
              </a:spcAft>
              <a:buClr>
                <a:srgbClr val="002060"/>
              </a:buClr>
              <a:buSzPts val="2400"/>
              <a:buFont typeface="Nixie One"/>
              <a:buNone/>
            </a:pPr>
            <a:r>
              <a:rPr lang="en-US" sz="2800" b="1" i="0" u="none" strike="noStrike" cap="none" dirty="0">
                <a:solidFill>
                  <a:srgbClr val="002060"/>
                </a:solidFill>
                <a:latin typeface="Nixie One"/>
                <a:ea typeface="Nixie One"/>
                <a:cs typeface="Nixie One"/>
                <a:sym typeface="Nixie One"/>
              </a:rPr>
              <a:t>NERVOUS SYSTEM</a:t>
            </a:r>
            <a:endParaRPr sz="2800" b="0" i="0" u="none" strike="noStrike" cap="none" dirty="0">
              <a:solidFill>
                <a:srgbClr val="000000"/>
              </a:solidFill>
              <a:latin typeface="Arial"/>
              <a:ea typeface="Arial"/>
              <a:cs typeface="Arial"/>
              <a:sym typeface="Arial"/>
            </a:endParaRPr>
          </a:p>
        </p:txBody>
      </p:sp>
      <p:sp>
        <p:nvSpPr>
          <p:cNvPr id="215" name="Google Shape;215;p7"/>
          <p:cNvSpPr txBox="1">
            <a:spLocks noGrp="1"/>
          </p:cNvSpPr>
          <p:nvPr>
            <p:ph type="subTitle" idx="1"/>
          </p:nvPr>
        </p:nvSpPr>
        <p:spPr>
          <a:xfrm>
            <a:off x="465137" y="3609975"/>
            <a:ext cx="2593975" cy="67627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800" b="1" i="0" u="none">
                <a:solidFill>
                  <a:srgbClr val="249488"/>
                </a:solidFill>
                <a:latin typeface="Roboto Slab"/>
                <a:ea typeface="Roboto Slab"/>
                <a:cs typeface="Roboto Slab"/>
                <a:sym typeface="Roboto Slab"/>
              </a:rPr>
              <a:t>Let’s sense!</a:t>
            </a:r>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8"/>
          <p:cNvSpPr txBox="1">
            <a:spLocks noGrp="1"/>
          </p:cNvSpPr>
          <p:nvPr>
            <p:ph type="body" idx="1"/>
          </p:nvPr>
        </p:nvSpPr>
        <p:spPr>
          <a:xfrm>
            <a:off x="1143000" y="1995487"/>
            <a:ext cx="6089650" cy="1944687"/>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600"/>
              </a:spcBef>
              <a:spcAft>
                <a:spcPts val="0"/>
              </a:spcAft>
              <a:buClr>
                <a:srgbClr val="000000"/>
              </a:buClr>
              <a:buSzPts val="1600"/>
              <a:buFont typeface="Nixie One"/>
              <a:buChar char="➢"/>
            </a:pPr>
            <a:r>
              <a:rPr lang="en-US" sz="1600" b="0" i="0" u="none">
                <a:solidFill>
                  <a:srgbClr val="000000"/>
                </a:solidFill>
                <a:latin typeface="Nixie One"/>
                <a:ea typeface="Nixie One"/>
                <a:cs typeface="Nixie One"/>
                <a:sym typeface="Nixie One"/>
              </a:rPr>
              <a:t>Composition</a:t>
            </a:r>
            <a:endParaRPr sz="1600" b="0" i="0" u="none">
              <a:solidFill>
                <a:srgbClr val="000000"/>
              </a:solidFill>
              <a:latin typeface="Nixie One"/>
              <a:ea typeface="Nixie One"/>
              <a:cs typeface="Nixie One"/>
              <a:sym typeface="Nixie One"/>
            </a:endParaRPr>
          </a:p>
          <a:p>
            <a:pPr marL="457200" lvl="0" indent="-330200" algn="l" rtl="0">
              <a:lnSpc>
                <a:spcPct val="115000"/>
              </a:lnSpc>
              <a:spcBef>
                <a:spcPts val="0"/>
              </a:spcBef>
              <a:spcAft>
                <a:spcPts val="0"/>
              </a:spcAft>
              <a:buClr>
                <a:srgbClr val="000000"/>
              </a:buClr>
              <a:buSzPts val="1600"/>
              <a:buFont typeface="Nixie One"/>
              <a:buChar char="➢"/>
            </a:pPr>
            <a:r>
              <a:rPr lang="en-US" sz="1600" b="0" i="0" u="none">
                <a:solidFill>
                  <a:srgbClr val="000000"/>
                </a:solidFill>
                <a:latin typeface="Nixie One"/>
                <a:ea typeface="Nixie One"/>
                <a:cs typeface="Nixie One"/>
                <a:sym typeface="Nixie One"/>
              </a:rPr>
              <a:t>Central Nervous System</a:t>
            </a:r>
            <a:endParaRPr sz="1600" b="0" i="0" u="none">
              <a:solidFill>
                <a:srgbClr val="000000"/>
              </a:solidFill>
              <a:latin typeface="Nixie One"/>
              <a:ea typeface="Nixie One"/>
              <a:cs typeface="Nixie One"/>
              <a:sym typeface="Nixie One"/>
            </a:endParaRPr>
          </a:p>
          <a:p>
            <a:pPr marL="457200" lvl="0" indent="-330200" algn="l" rtl="0">
              <a:lnSpc>
                <a:spcPct val="115000"/>
              </a:lnSpc>
              <a:spcBef>
                <a:spcPts val="0"/>
              </a:spcBef>
              <a:spcAft>
                <a:spcPts val="0"/>
              </a:spcAft>
              <a:buSzPts val="1600"/>
              <a:buFont typeface="Nixie One"/>
              <a:buChar char="➢"/>
            </a:pPr>
            <a:r>
              <a:rPr lang="en-US" sz="1600">
                <a:latin typeface="Nixie One"/>
                <a:ea typeface="Nixie One"/>
                <a:cs typeface="Nixie One"/>
                <a:sym typeface="Nixie One"/>
              </a:rPr>
              <a:t>How do we receive (get) the information?</a:t>
            </a:r>
            <a:endParaRPr sz="1600">
              <a:latin typeface="Nixie One"/>
              <a:ea typeface="Nixie One"/>
              <a:cs typeface="Nixie One"/>
              <a:sym typeface="Nixie One"/>
            </a:endParaRPr>
          </a:p>
          <a:p>
            <a:pPr marL="457200" lvl="0" indent="-330200" algn="l" rtl="0">
              <a:lnSpc>
                <a:spcPct val="115000"/>
              </a:lnSpc>
              <a:spcBef>
                <a:spcPts val="0"/>
              </a:spcBef>
              <a:spcAft>
                <a:spcPts val="0"/>
              </a:spcAft>
              <a:buSzPts val="1600"/>
              <a:buFont typeface="Nixie One"/>
              <a:buChar char="➢"/>
            </a:pPr>
            <a:r>
              <a:rPr lang="en-US" sz="1600">
                <a:latin typeface="Nixie One"/>
                <a:ea typeface="Nixie One"/>
                <a:cs typeface="Nixie One"/>
                <a:sym typeface="Nixie One"/>
              </a:rPr>
              <a:t> How do we process it? </a:t>
            </a:r>
            <a:endParaRPr sz="1600">
              <a:latin typeface="Nixie One"/>
              <a:ea typeface="Nixie One"/>
              <a:cs typeface="Nixie One"/>
              <a:sym typeface="Nixie One"/>
            </a:endParaRPr>
          </a:p>
          <a:p>
            <a:pPr marL="457200" lvl="0" indent="-330200" algn="l" rtl="0">
              <a:lnSpc>
                <a:spcPct val="115000"/>
              </a:lnSpc>
              <a:spcBef>
                <a:spcPts val="0"/>
              </a:spcBef>
              <a:spcAft>
                <a:spcPts val="0"/>
              </a:spcAft>
              <a:buSzPts val="1600"/>
              <a:buFont typeface="Nixie One"/>
              <a:buChar char="➢"/>
            </a:pPr>
            <a:r>
              <a:rPr lang="en-US" sz="1600">
                <a:latin typeface="Nixie One"/>
                <a:ea typeface="Nixie One"/>
                <a:cs typeface="Nixie One"/>
                <a:sym typeface="Nixie One"/>
              </a:rPr>
              <a:t>How do we respond to different stimuli?</a:t>
            </a:r>
            <a:endParaRPr sz="1600" b="0" i="0" u="none">
              <a:solidFill>
                <a:srgbClr val="000000"/>
              </a:solidFill>
              <a:latin typeface="Nixie One"/>
              <a:ea typeface="Nixie One"/>
              <a:cs typeface="Nixie One"/>
              <a:sym typeface="Nixie One"/>
            </a:endParaRPr>
          </a:p>
        </p:txBody>
      </p:sp>
      <p:sp>
        <p:nvSpPr>
          <p:cNvPr id="221" name="Google Shape;221;p8"/>
          <p:cNvSpPr txBox="1">
            <a:spLocks noGrp="1"/>
          </p:cNvSpPr>
          <p:nvPr>
            <p:ph type="title"/>
          </p:nvPr>
        </p:nvSpPr>
        <p:spPr>
          <a:xfrm>
            <a:off x="1143000" y="571500"/>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222" name="Google Shape;222;p8"/>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9</a:t>
            </a:fld>
            <a:endParaRPr sz="1400" b="0" i="0" u="none" strike="noStrike" cap="none">
              <a:solidFill>
                <a:srgbClr val="000000"/>
              </a:solidFill>
              <a:latin typeface="Arial"/>
              <a:ea typeface="Arial"/>
              <a:cs typeface="Arial"/>
              <a:sym typeface="Arial"/>
            </a:endParaRPr>
          </a:p>
        </p:txBody>
      </p:sp>
      <p:sp>
        <p:nvSpPr>
          <p:cNvPr id="223" name="Google Shape;223;p8"/>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24" name="Google Shape;224;p8"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pic>
        <p:nvPicPr>
          <p:cNvPr id="225" name="Google Shape;225;p8" descr="Lesson 2 stock illustration. Illustration of blackboard - 191195079">
            <a:hlinkClick r:id="rId4"/>
          </p:cNvPr>
          <p:cNvPicPr preferRelativeResize="0"/>
          <p:nvPr/>
        </p:nvPicPr>
        <p:blipFill rotWithShape="1">
          <a:blip r:embed="rId5">
            <a:alphaModFix/>
          </a:blip>
          <a:srcRect/>
          <a:stretch/>
        </p:blipFill>
        <p:spPr>
          <a:xfrm>
            <a:off x="7147233" y="3819596"/>
            <a:ext cx="1501008" cy="1000054"/>
          </a:xfrm>
          <a:prstGeom prst="rect">
            <a:avLst/>
          </a:prstGeom>
          <a:noFill/>
          <a:ln>
            <a:noFill/>
          </a:ln>
        </p:spPr>
      </p:pic>
      <p:pic>
        <p:nvPicPr>
          <p:cNvPr id="226" name="Google Shape;226;p8" descr="Click Here Gran Flecha PNG transparente - StickPNG"/>
          <p:cNvPicPr preferRelativeResize="0"/>
          <p:nvPr/>
        </p:nvPicPr>
        <p:blipFill rotWithShape="1">
          <a:blip r:embed="rId6">
            <a:alphaModFix/>
          </a:blip>
          <a:srcRect/>
          <a:stretch/>
        </p:blipFill>
        <p:spPr>
          <a:xfrm>
            <a:off x="6089806" y="4241830"/>
            <a:ext cx="946297" cy="565119"/>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588</Words>
  <Application>Microsoft Macintosh PowerPoint</Application>
  <PresentationFormat>Presentación en pantalla (16:9)</PresentationFormat>
  <Paragraphs>179</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7</vt:i4>
      </vt:variant>
      <vt:variant>
        <vt:lpstr>Títulos de diapositiva</vt:lpstr>
      </vt:variant>
      <vt:variant>
        <vt:i4>28</vt:i4>
      </vt:variant>
    </vt:vector>
  </HeadingPairs>
  <TitlesOfParts>
    <vt:vector size="40" baseType="lpstr">
      <vt:lpstr>Sniglet</vt:lpstr>
      <vt:lpstr>Nixie One</vt:lpstr>
      <vt:lpstr>Arial</vt:lpstr>
      <vt:lpstr>Roboto Slab</vt:lpstr>
      <vt:lpstr>Noto Sans Symbols</vt:lpstr>
      <vt:lpstr>1_Warwick template</vt:lpstr>
      <vt:lpstr>7_Warwick template</vt:lpstr>
      <vt:lpstr>6_Warwick template</vt:lpstr>
      <vt:lpstr>2_Warwick template</vt:lpstr>
      <vt:lpstr>4_Warwick template</vt:lpstr>
      <vt:lpstr>3_Warwick template</vt:lpstr>
      <vt:lpstr>5_Warwick template</vt:lpstr>
      <vt:lpstr>Lifestyle Renewal Project</vt:lpstr>
      <vt:lpstr>Presentación de PowerPoint</vt:lpstr>
      <vt:lpstr>Presentación de PowerPoint</vt:lpstr>
      <vt:lpstr>C O N T E N T </vt:lpstr>
      <vt:lpstr>C O N T E N T </vt:lpstr>
      <vt:lpstr>BENEFITS OF  PHYSICAL ACTIVITY</vt:lpstr>
      <vt:lpstr>BASIC INFORMATION</vt:lpstr>
      <vt:lpstr>Presentación de PowerPoint</vt:lpstr>
      <vt:lpstr>BASIC INFORMATION</vt:lpstr>
      <vt:lpstr>ANAEROBIC SYSTEM</vt:lpstr>
      <vt:lpstr>BASIC INFORMATION</vt:lpstr>
      <vt:lpstr>AEROBIC SYSTEM</vt:lpstr>
      <vt:lpstr>BASIC INFORMATION</vt:lpstr>
      <vt:lpstr>REST AND HEALTH</vt:lpstr>
      <vt:lpstr>BASIC INFORMATION</vt:lpstr>
      <vt:lpstr>FIRST AID MEASURES</vt:lpstr>
      <vt:lpstr>BASIC INFORMATION</vt:lpstr>
      <vt:lpstr>RISKS PREVENTION</vt:lpstr>
      <vt:lpstr>BASIC INFORMATION</vt:lpstr>
      <vt:lpstr>SOCIAL MEDIA AND ME</vt:lpstr>
      <vt:lpstr>BASIC INFORMATION</vt:lpstr>
      <vt:lpstr>MYTHS AND FALSE BELIEFS I</vt:lpstr>
      <vt:lpstr>BASIC INFORMATION</vt:lpstr>
      <vt:lpstr>MYTHS AND FALSE BELIEFS II</vt:lpstr>
      <vt:lpstr>BASIC INFORMATION</vt:lpstr>
      <vt:lpstr>EDUCATIONAL MATERIALS</vt:lpstr>
      <vt:lpstr>VIDEO RESOURCES: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Renewal Project</dc:title>
  <dc:creator>Vivien Bielikova</dc:creator>
  <cp:lastModifiedBy>Eduardo Galindo Naya</cp:lastModifiedBy>
  <cp:revision>2</cp:revision>
  <dcterms:modified xsi:type="dcterms:W3CDTF">2022-07-17T14:35:34Z</dcterms:modified>
</cp:coreProperties>
</file>