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Impact" panose="020B0806030902050204" pitchFamily="34" charset="0"/>
      <p:regular r:id="rId23"/>
    </p:embeddedFont>
    <p:embeddedFont>
      <p:font typeface="Nixie One" panose="020B0604020202020204" charset="0"/>
      <p:regular r:id="rId24"/>
    </p:embeddedFont>
    <p:embeddedFont>
      <p:font typeface="Roboto Slab"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H8ewlk/Elsds/ryIa8uhTaHCG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504" y="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Ľuboslava Hrešková" userId="07d21e8e9d681028" providerId="LiveId" clId="{97647BEC-40DF-4762-A3AF-93FCE7406057}"/>
    <pc:docChg chg="undo custSel modSld">
      <pc:chgData name="Ľuboslava Hrešková" userId="07d21e8e9d681028" providerId="LiveId" clId="{97647BEC-40DF-4762-A3AF-93FCE7406057}" dt="2022-08-24T21:07:21.309" v="20" actId="2711"/>
      <pc:docMkLst>
        <pc:docMk/>
      </pc:docMkLst>
      <pc:sldChg chg="addSp modSp mod">
        <pc:chgData name="Ľuboslava Hrešková" userId="07d21e8e9d681028" providerId="LiveId" clId="{97647BEC-40DF-4762-A3AF-93FCE7406057}" dt="2022-08-24T21:07:21.309" v="20" actId="2711"/>
        <pc:sldMkLst>
          <pc:docMk/>
          <pc:sldMk cId="0" sldId="265"/>
        </pc:sldMkLst>
        <pc:spChg chg="mod">
          <ac:chgData name="Ľuboslava Hrešková" userId="07d21e8e9d681028" providerId="LiveId" clId="{97647BEC-40DF-4762-A3AF-93FCE7406057}" dt="2022-08-24T20:47:44.705" v="5" actId="6549"/>
          <ac:spMkLst>
            <pc:docMk/>
            <pc:sldMk cId="0" sldId="265"/>
            <ac:spMk id="214" creationId="{00000000-0000-0000-0000-000000000000}"/>
          </ac:spMkLst>
        </pc:spChg>
        <pc:graphicFrameChg chg="add mod modGraphic">
          <ac:chgData name="Ľuboslava Hrešková" userId="07d21e8e9d681028" providerId="LiveId" clId="{97647BEC-40DF-4762-A3AF-93FCE7406057}" dt="2022-08-24T21:07:21.309" v="20" actId="2711"/>
          <ac:graphicFrameMkLst>
            <pc:docMk/>
            <pc:sldMk cId="0" sldId="265"/>
            <ac:graphicFrameMk id="2" creationId="{9A24B03A-C692-6C68-94B6-48BBFBB26CB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2F2BA-180B-434B-A9A5-8E56E0E0765A}" type="doc">
      <dgm:prSet loTypeId="urn:microsoft.com/office/officeart/2005/8/layout/pyramid2" loCatId="pyramid" qsTypeId="urn:microsoft.com/office/officeart/2005/8/quickstyle/3d3" qsCatId="3D" csTypeId="urn:microsoft.com/office/officeart/2005/8/colors/colorful2" csCatId="colorful" phldr="1"/>
      <dgm:spPr/>
    </dgm:pt>
    <dgm:pt modelId="{F1C86136-1455-43E0-9AA4-B74E6A6437CF}">
      <dgm:prSet phldrT="[Text]"/>
      <dgm:spPr/>
      <dgm:t>
        <a:bodyPr/>
        <a:lstStyle/>
        <a:p>
          <a:pPr>
            <a:buClr>
              <a:srgbClr val="000000"/>
            </a:buClr>
            <a:buSzPts val="1600"/>
            <a:buFont typeface="Arial"/>
            <a:buChar char="•"/>
          </a:pPr>
          <a:r>
            <a:rPr lang="sk-SK" b="1" i="0" u="none" strike="noStrike" cap="none" dirty="0" err="1">
              <a:latin typeface="Arial"/>
              <a:ea typeface="Arial"/>
              <a:cs typeface="Arial"/>
              <a:sym typeface="Arial"/>
            </a:rPr>
            <a:t>Constitution</a:t>
          </a:r>
          <a:r>
            <a:rPr lang="sk-SK" b="1" i="0" u="none" strike="noStrike" cap="none" dirty="0">
              <a:latin typeface="Arial"/>
              <a:ea typeface="Arial"/>
              <a:cs typeface="Arial"/>
              <a:sym typeface="Arial"/>
            </a:rPr>
            <a:t> and </a:t>
          </a:r>
          <a:r>
            <a:rPr lang="sk-SK" b="1" i="0" u="none" strike="noStrike" cap="none" dirty="0" err="1">
              <a:latin typeface="Arial"/>
              <a:ea typeface="Arial"/>
              <a:cs typeface="Arial"/>
              <a:sym typeface="Arial"/>
            </a:rPr>
            <a:t>constitutional</a:t>
          </a:r>
          <a:r>
            <a:rPr lang="sk-SK" b="1" i="0" u="none" strike="noStrike" cap="none" dirty="0">
              <a:latin typeface="Arial"/>
              <a:ea typeface="Arial"/>
              <a:cs typeface="Arial"/>
              <a:sym typeface="Arial"/>
            </a:rPr>
            <a:t> </a:t>
          </a:r>
          <a:r>
            <a:rPr lang="sk-SK" b="1" i="0" u="none" strike="noStrike" cap="none" dirty="0" err="1">
              <a:latin typeface="Arial"/>
              <a:ea typeface="Arial"/>
              <a:cs typeface="Arial"/>
              <a:sym typeface="Arial"/>
            </a:rPr>
            <a:t>laws</a:t>
          </a:r>
          <a:endParaRPr lang="sk-SK" dirty="0"/>
        </a:p>
      </dgm:t>
    </dgm:pt>
    <dgm:pt modelId="{4EF15DA9-3972-49EE-B9A5-A7C0BBAD7F1A}" type="parTrans" cxnId="{2A4893E4-D7E9-4478-AF02-16062B39D4CC}">
      <dgm:prSet/>
      <dgm:spPr/>
      <dgm:t>
        <a:bodyPr/>
        <a:lstStyle/>
        <a:p>
          <a:endParaRPr lang="sk-SK"/>
        </a:p>
      </dgm:t>
    </dgm:pt>
    <dgm:pt modelId="{A10E503A-7EE8-45B6-AFAC-39C6325A4D42}" type="sibTrans" cxnId="{2A4893E4-D7E9-4478-AF02-16062B39D4CC}">
      <dgm:prSet/>
      <dgm:spPr/>
      <dgm:t>
        <a:bodyPr/>
        <a:lstStyle/>
        <a:p>
          <a:endParaRPr lang="sk-SK"/>
        </a:p>
      </dgm:t>
    </dgm:pt>
    <dgm:pt modelId="{951FE67C-8F51-4C1E-B4BF-C9D9AEE5353C}">
      <dgm:prSet/>
      <dgm:spPr/>
      <dgm:t>
        <a:bodyPr/>
        <a:lstStyle/>
        <a:p>
          <a:r>
            <a:rPr lang="sk-SK" b="1" i="0" u="none" strike="noStrike" cap="none" dirty="0" err="1">
              <a:latin typeface="Arial"/>
              <a:ea typeface="Arial"/>
              <a:cs typeface="Arial"/>
              <a:sym typeface="Arial"/>
            </a:rPr>
            <a:t>Laws</a:t>
          </a:r>
          <a:r>
            <a:rPr lang="sk-SK" b="1" i="0" u="none" strike="noStrike" cap="none" dirty="0">
              <a:latin typeface="Arial"/>
              <a:ea typeface="Arial"/>
              <a:cs typeface="Arial"/>
              <a:sym typeface="Arial"/>
            </a:rPr>
            <a:t> and </a:t>
          </a:r>
          <a:r>
            <a:rPr lang="sk-SK" b="1" i="0" u="none" strike="noStrike" cap="none" dirty="0" err="1">
              <a:latin typeface="Arial"/>
              <a:ea typeface="Arial"/>
              <a:cs typeface="Arial"/>
              <a:sym typeface="Arial"/>
            </a:rPr>
            <a:t>legal</a:t>
          </a:r>
          <a:r>
            <a:rPr lang="sk-SK" b="1" i="0" u="none" strike="noStrike" cap="none" dirty="0">
              <a:latin typeface="Arial"/>
              <a:ea typeface="Arial"/>
              <a:cs typeface="Arial"/>
              <a:sym typeface="Arial"/>
            </a:rPr>
            <a:t> </a:t>
          </a:r>
          <a:r>
            <a:rPr lang="sk-SK" b="1" i="0" u="none" strike="noStrike" cap="none" dirty="0" err="1">
              <a:latin typeface="Arial"/>
              <a:ea typeface="Arial"/>
              <a:cs typeface="Arial"/>
              <a:sym typeface="Arial"/>
            </a:rPr>
            <a:t>measures</a:t>
          </a:r>
          <a:r>
            <a:rPr lang="sk-SK" b="1" i="0" u="none" strike="noStrike" cap="none" dirty="0">
              <a:latin typeface="Arial"/>
              <a:ea typeface="Arial"/>
              <a:cs typeface="Arial"/>
              <a:sym typeface="Arial"/>
            </a:rPr>
            <a:t> </a:t>
          </a:r>
          <a:endParaRPr lang="sk-SK" b="0" i="0" u="none" strike="noStrike" cap="none" dirty="0">
            <a:latin typeface="Arial"/>
            <a:ea typeface="Arial"/>
            <a:cs typeface="Arial"/>
            <a:sym typeface="Arial"/>
          </a:endParaRPr>
        </a:p>
      </dgm:t>
    </dgm:pt>
    <dgm:pt modelId="{3CFA6C6D-F623-4D11-8642-A9593385A9B3}" type="parTrans" cxnId="{CA8396DA-BD00-4BAF-B361-9FF2C2625627}">
      <dgm:prSet/>
      <dgm:spPr/>
      <dgm:t>
        <a:bodyPr/>
        <a:lstStyle/>
        <a:p>
          <a:endParaRPr lang="sk-SK"/>
        </a:p>
      </dgm:t>
    </dgm:pt>
    <dgm:pt modelId="{EFD25CD0-4F76-4250-B1DD-50C81DA602E5}" type="sibTrans" cxnId="{CA8396DA-BD00-4BAF-B361-9FF2C2625627}">
      <dgm:prSet/>
      <dgm:spPr/>
      <dgm:t>
        <a:bodyPr/>
        <a:lstStyle/>
        <a:p>
          <a:endParaRPr lang="sk-SK"/>
        </a:p>
      </dgm:t>
    </dgm:pt>
    <dgm:pt modelId="{9360FA48-4F58-42A6-B468-504F7EF7BE48}">
      <dgm:prSet/>
      <dgm:spPr/>
      <dgm:t>
        <a:bodyPr/>
        <a:lstStyle/>
        <a:p>
          <a:r>
            <a:rPr lang="sk-SK" b="1" i="0" u="none" strike="noStrike" cap="none">
              <a:latin typeface="Arial"/>
              <a:ea typeface="Arial"/>
              <a:cs typeface="Arial"/>
              <a:sym typeface="Arial"/>
            </a:rPr>
            <a:t>Decrees</a:t>
          </a:r>
          <a:r>
            <a:rPr lang="sk-SK" b="0" i="0" u="none" strike="noStrike" cap="none">
              <a:latin typeface="Arial"/>
              <a:ea typeface="Arial"/>
              <a:cs typeface="Arial"/>
              <a:sym typeface="Arial"/>
            </a:rPr>
            <a:t> </a:t>
          </a:r>
          <a:endParaRPr lang="sk-SK" b="0" i="0" u="none" strike="noStrike" cap="none" dirty="0">
            <a:latin typeface="Arial"/>
            <a:ea typeface="Arial"/>
            <a:cs typeface="Arial"/>
            <a:sym typeface="Arial"/>
          </a:endParaRPr>
        </a:p>
      </dgm:t>
    </dgm:pt>
    <dgm:pt modelId="{B92B2223-C98E-491D-B1AF-CCC6E8755565}" type="parTrans" cxnId="{00F235E0-B6FA-4804-A834-E2FC79585ACE}">
      <dgm:prSet/>
      <dgm:spPr/>
      <dgm:t>
        <a:bodyPr/>
        <a:lstStyle/>
        <a:p>
          <a:endParaRPr lang="sk-SK"/>
        </a:p>
      </dgm:t>
    </dgm:pt>
    <dgm:pt modelId="{E0B34B37-96BB-4815-B296-D0C3729AF286}" type="sibTrans" cxnId="{00F235E0-B6FA-4804-A834-E2FC79585ACE}">
      <dgm:prSet/>
      <dgm:spPr/>
      <dgm:t>
        <a:bodyPr/>
        <a:lstStyle/>
        <a:p>
          <a:endParaRPr lang="sk-SK"/>
        </a:p>
      </dgm:t>
    </dgm:pt>
    <dgm:pt modelId="{60FD5900-3AD7-42FD-A156-5E18BB20EAD6}">
      <dgm:prSet/>
      <dgm:spPr/>
      <dgm:t>
        <a:bodyPr/>
        <a:lstStyle/>
        <a:p>
          <a:r>
            <a:rPr lang="sk-SK" b="1" i="0" u="none" strike="noStrike" cap="none" dirty="0" err="1">
              <a:latin typeface="Arial"/>
              <a:ea typeface="Arial"/>
              <a:cs typeface="Arial"/>
              <a:sym typeface="Arial"/>
            </a:rPr>
            <a:t>Ministry</a:t>
          </a:r>
          <a:r>
            <a:rPr lang="sk-SK" b="1" i="0" u="none" strike="noStrike" cap="none">
              <a:latin typeface="Arial"/>
              <a:ea typeface="Arial"/>
              <a:cs typeface="Arial"/>
              <a:sym typeface="Arial"/>
            </a:rPr>
            <a:t> decrees</a:t>
          </a:r>
          <a:r>
            <a:rPr lang="sk-SK" b="1" i="0" u="none" strike="noStrike" cap="none" dirty="0">
              <a:latin typeface="Arial"/>
              <a:ea typeface="Arial"/>
              <a:cs typeface="Arial"/>
              <a:sym typeface="Arial"/>
            </a:rPr>
            <a:t> and     </a:t>
          </a:r>
          <a:r>
            <a:rPr lang="sk-SK" b="1" i="0" u="none" strike="noStrike" cap="none" dirty="0" err="1">
              <a:latin typeface="Arial"/>
              <a:ea typeface="Arial"/>
              <a:cs typeface="Arial"/>
              <a:sym typeface="Arial"/>
            </a:rPr>
            <a:t>regulations</a:t>
          </a:r>
          <a:endParaRPr lang="sk-SK" b="0" i="0" u="none" strike="noStrike" cap="none" dirty="0">
            <a:latin typeface="Arial"/>
            <a:ea typeface="Arial"/>
            <a:cs typeface="Arial"/>
            <a:sym typeface="Arial"/>
          </a:endParaRPr>
        </a:p>
      </dgm:t>
    </dgm:pt>
    <dgm:pt modelId="{515E828B-C286-4BCA-A950-2FBA84682506}" type="parTrans" cxnId="{3F136A84-47CB-4F9B-9FF5-9549B942E881}">
      <dgm:prSet/>
      <dgm:spPr/>
      <dgm:t>
        <a:bodyPr/>
        <a:lstStyle/>
        <a:p>
          <a:endParaRPr lang="sk-SK"/>
        </a:p>
      </dgm:t>
    </dgm:pt>
    <dgm:pt modelId="{9073519B-6C5B-499F-B152-C9D91B6E6CDD}" type="sibTrans" cxnId="{3F136A84-47CB-4F9B-9FF5-9549B942E881}">
      <dgm:prSet/>
      <dgm:spPr/>
      <dgm:t>
        <a:bodyPr/>
        <a:lstStyle/>
        <a:p>
          <a:endParaRPr lang="sk-SK"/>
        </a:p>
      </dgm:t>
    </dgm:pt>
    <dgm:pt modelId="{C8D3BD13-7A2A-44AD-A11D-1221E76C69EA}">
      <dgm:prSet/>
      <dgm:spPr/>
      <dgm:t>
        <a:bodyPr/>
        <a:lstStyle/>
        <a:p>
          <a:r>
            <a:rPr lang="sk-SK" b="1" i="0" u="none" strike="noStrike" cap="none">
              <a:latin typeface="Arial"/>
              <a:ea typeface="Arial"/>
              <a:cs typeface="Arial"/>
              <a:sym typeface="Arial"/>
            </a:rPr>
            <a:t>Mandatory regulations</a:t>
          </a:r>
          <a:endParaRPr lang="sk-SK" b="1" i="0" u="none" strike="noStrike" cap="none" dirty="0">
            <a:latin typeface="Arial"/>
            <a:ea typeface="Arial"/>
            <a:cs typeface="Arial"/>
            <a:sym typeface="Arial"/>
          </a:endParaRPr>
        </a:p>
      </dgm:t>
    </dgm:pt>
    <dgm:pt modelId="{F73303B1-B144-443D-B14B-B9FA4A4A80EE}" type="parTrans" cxnId="{E2D1DCA9-0AB7-46AB-B2BC-8F702C626B0E}">
      <dgm:prSet/>
      <dgm:spPr/>
      <dgm:t>
        <a:bodyPr/>
        <a:lstStyle/>
        <a:p>
          <a:endParaRPr lang="sk-SK"/>
        </a:p>
      </dgm:t>
    </dgm:pt>
    <dgm:pt modelId="{D2C3E0C9-D7FF-4933-AF3B-2898AF1F30F2}" type="sibTrans" cxnId="{E2D1DCA9-0AB7-46AB-B2BC-8F702C626B0E}">
      <dgm:prSet/>
      <dgm:spPr/>
      <dgm:t>
        <a:bodyPr/>
        <a:lstStyle/>
        <a:p>
          <a:endParaRPr lang="sk-SK"/>
        </a:p>
      </dgm:t>
    </dgm:pt>
    <dgm:pt modelId="{09018A35-718E-426F-8FF0-F07A15CC49BE}" type="pres">
      <dgm:prSet presAssocID="{2582F2BA-180B-434B-A9A5-8E56E0E0765A}" presName="compositeShape" presStyleCnt="0">
        <dgm:presLayoutVars>
          <dgm:dir/>
          <dgm:resizeHandles/>
        </dgm:presLayoutVars>
      </dgm:prSet>
      <dgm:spPr/>
    </dgm:pt>
    <dgm:pt modelId="{DB3885FD-6DEF-4C06-A142-3395364C48AE}" type="pres">
      <dgm:prSet presAssocID="{2582F2BA-180B-434B-A9A5-8E56E0E0765A}" presName="pyramid" presStyleLbl="node1" presStyleIdx="0" presStyleCnt="1"/>
      <dgm:spPr/>
    </dgm:pt>
    <dgm:pt modelId="{F373B4E2-E055-4A1E-A184-8FB4D7E7BE71}" type="pres">
      <dgm:prSet presAssocID="{2582F2BA-180B-434B-A9A5-8E56E0E0765A}" presName="theList" presStyleCnt="0"/>
      <dgm:spPr/>
    </dgm:pt>
    <dgm:pt modelId="{40884FDE-B0F3-4F4D-9671-C3F53E524181}" type="pres">
      <dgm:prSet presAssocID="{F1C86136-1455-43E0-9AA4-B74E6A6437CF}" presName="aNode" presStyleLbl="fgAcc1" presStyleIdx="0" presStyleCnt="5">
        <dgm:presLayoutVars>
          <dgm:bulletEnabled val="1"/>
        </dgm:presLayoutVars>
      </dgm:prSet>
      <dgm:spPr/>
    </dgm:pt>
    <dgm:pt modelId="{9BAB4F98-CE24-4CE0-8DF2-A698142956D2}" type="pres">
      <dgm:prSet presAssocID="{F1C86136-1455-43E0-9AA4-B74E6A6437CF}" presName="aSpace" presStyleCnt="0"/>
      <dgm:spPr/>
    </dgm:pt>
    <dgm:pt modelId="{40EDC65F-5B9B-4669-A9AB-5B271098221C}" type="pres">
      <dgm:prSet presAssocID="{951FE67C-8F51-4C1E-B4BF-C9D9AEE5353C}" presName="aNode" presStyleLbl="fgAcc1" presStyleIdx="1" presStyleCnt="5">
        <dgm:presLayoutVars>
          <dgm:bulletEnabled val="1"/>
        </dgm:presLayoutVars>
      </dgm:prSet>
      <dgm:spPr/>
    </dgm:pt>
    <dgm:pt modelId="{47F09A2E-5FCD-4790-85F7-B6D90A44E47A}" type="pres">
      <dgm:prSet presAssocID="{951FE67C-8F51-4C1E-B4BF-C9D9AEE5353C}" presName="aSpace" presStyleCnt="0"/>
      <dgm:spPr/>
    </dgm:pt>
    <dgm:pt modelId="{CC5A255F-4DE9-4D10-BFE4-31C78BB8A46E}" type="pres">
      <dgm:prSet presAssocID="{9360FA48-4F58-42A6-B468-504F7EF7BE48}" presName="aNode" presStyleLbl="fgAcc1" presStyleIdx="2" presStyleCnt="5">
        <dgm:presLayoutVars>
          <dgm:bulletEnabled val="1"/>
        </dgm:presLayoutVars>
      </dgm:prSet>
      <dgm:spPr/>
    </dgm:pt>
    <dgm:pt modelId="{4B930D6A-72F2-4D1F-9BC6-FF752A9C18C5}" type="pres">
      <dgm:prSet presAssocID="{9360FA48-4F58-42A6-B468-504F7EF7BE48}" presName="aSpace" presStyleCnt="0"/>
      <dgm:spPr/>
    </dgm:pt>
    <dgm:pt modelId="{8147FA51-ACCA-4D11-A117-EB5CA87573F6}" type="pres">
      <dgm:prSet presAssocID="{60FD5900-3AD7-42FD-A156-5E18BB20EAD6}" presName="aNode" presStyleLbl="fgAcc1" presStyleIdx="3" presStyleCnt="5">
        <dgm:presLayoutVars>
          <dgm:bulletEnabled val="1"/>
        </dgm:presLayoutVars>
      </dgm:prSet>
      <dgm:spPr/>
    </dgm:pt>
    <dgm:pt modelId="{47548C3C-0459-442F-870D-17E173681462}" type="pres">
      <dgm:prSet presAssocID="{60FD5900-3AD7-42FD-A156-5E18BB20EAD6}" presName="aSpace" presStyleCnt="0"/>
      <dgm:spPr/>
    </dgm:pt>
    <dgm:pt modelId="{42BFFCD4-A82B-4DB9-BFDE-75E703E271AF}" type="pres">
      <dgm:prSet presAssocID="{C8D3BD13-7A2A-44AD-A11D-1221E76C69EA}" presName="aNode" presStyleLbl="fgAcc1" presStyleIdx="4" presStyleCnt="5">
        <dgm:presLayoutVars>
          <dgm:bulletEnabled val="1"/>
        </dgm:presLayoutVars>
      </dgm:prSet>
      <dgm:spPr/>
    </dgm:pt>
    <dgm:pt modelId="{8EC56BB8-CFEA-495E-BB66-807899057A48}" type="pres">
      <dgm:prSet presAssocID="{C8D3BD13-7A2A-44AD-A11D-1221E76C69EA}" presName="aSpace" presStyleCnt="0"/>
      <dgm:spPr/>
    </dgm:pt>
  </dgm:ptLst>
  <dgm:cxnLst>
    <dgm:cxn modelId="{F945962B-44D0-4611-A093-25B0B54B1894}" type="presOf" srcId="{2582F2BA-180B-434B-A9A5-8E56E0E0765A}" destId="{09018A35-718E-426F-8FF0-F07A15CC49BE}" srcOrd="0" destOrd="0" presId="urn:microsoft.com/office/officeart/2005/8/layout/pyramid2"/>
    <dgm:cxn modelId="{09A24862-E301-4876-8633-B2CC567701CE}" type="presOf" srcId="{F1C86136-1455-43E0-9AA4-B74E6A6437CF}" destId="{40884FDE-B0F3-4F4D-9671-C3F53E524181}" srcOrd="0" destOrd="0" presId="urn:microsoft.com/office/officeart/2005/8/layout/pyramid2"/>
    <dgm:cxn modelId="{8FB1E16B-7C0F-4E18-BCFC-08D0C30346F8}" type="presOf" srcId="{9360FA48-4F58-42A6-B468-504F7EF7BE48}" destId="{CC5A255F-4DE9-4D10-BFE4-31C78BB8A46E}" srcOrd="0" destOrd="0" presId="urn:microsoft.com/office/officeart/2005/8/layout/pyramid2"/>
    <dgm:cxn modelId="{3F136A84-47CB-4F9B-9FF5-9549B942E881}" srcId="{2582F2BA-180B-434B-A9A5-8E56E0E0765A}" destId="{60FD5900-3AD7-42FD-A156-5E18BB20EAD6}" srcOrd="3" destOrd="0" parTransId="{515E828B-C286-4BCA-A950-2FBA84682506}" sibTransId="{9073519B-6C5B-499F-B152-C9D91B6E6CDD}"/>
    <dgm:cxn modelId="{E2D1DCA9-0AB7-46AB-B2BC-8F702C626B0E}" srcId="{2582F2BA-180B-434B-A9A5-8E56E0E0765A}" destId="{C8D3BD13-7A2A-44AD-A11D-1221E76C69EA}" srcOrd="4" destOrd="0" parTransId="{F73303B1-B144-443D-B14B-B9FA4A4A80EE}" sibTransId="{D2C3E0C9-D7FF-4933-AF3B-2898AF1F30F2}"/>
    <dgm:cxn modelId="{353CC5BF-5BEF-401C-A4C4-BDBBD600E184}" type="presOf" srcId="{C8D3BD13-7A2A-44AD-A11D-1221E76C69EA}" destId="{42BFFCD4-A82B-4DB9-BFDE-75E703E271AF}" srcOrd="0" destOrd="0" presId="urn:microsoft.com/office/officeart/2005/8/layout/pyramid2"/>
    <dgm:cxn modelId="{25FB2CD4-F31D-4755-B02D-61DAE04B01F1}" type="presOf" srcId="{60FD5900-3AD7-42FD-A156-5E18BB20EAD6}" destId="{8147FA51-ACCA-4D11-A117-EB5CA87573F6}" srcOrd="0" destOrd="0" presId="urn:microsoft.com/office/officeart/2005/8/layout/pyramid2"/>
    <dgm:cxn modelId="{CA8396DA-BD00-4BAF-B361-9FF2C2625627}" srcId="{2582F2BA-180B-434B-A9A5-8E56E0E0765A}" destId="{951FE67C-8F51-4C1E-B4BF-C9D9AEE5353C}" srcOrd="1" destOrd="0" parTransId="{3CFA6C6D-F623-4D11-8642-A9593385A9B3}" sibTransId="{EFD25CD0-4F76-4250-B1DD-50C81DA602E5}"/>
    <dgm:cxn modelId="{00F235E0-B6FA-4804-A834-E2FC79585ACE}" srcId="{2582F2BA-180B-434B-A9A5-8E56E0E0765A}" destId="{9360FA48-4F58-42A6-B468-504F7EF7BE48}" srcOrd="2" destOrd="0" parTransId="{B92B2223-C98E-491D-B1AF-CCC6E8755565}" sibTransId="{E0B34B37-96BB-4815-B296-D0C3729AF286}"/>
    <dgm:cxn modelId="{2A4893E4-D7E9-4478-AF02-16062B39D4CC}" srcId="{2582F2BA-180B-434B-A9A5-8E56E0E0765A}" destId="{F1C86136-1455-43E0-9AA4-B74E6A6437CF}" srcOrd="0" destOrd="0" parTransId="{4EF15DA9-3972-49EE-B9A5-A7C0BBAD7F1A}" sibTransId="{A10E503A-7EE8-45B6-AFAC-39C6325A4D42}"/>
    <dgm:cxn modelId="{615A17EF-1E1D-461E-AF82-C88B9C9D16D6}" type="presOf" srcId="{951FE67C-8F51-4C1E-B4BF-C9D9AEE5353C}" destId="{40EDC65F-5B9B-4669-A9AB-5B271098221C}" srcOrd="0" destOrd="0" presId="urn:microsoft.com/office/officeart/2005/8/layout/pyramid2"/>
    <dgm:cxn modelId="{01BB30A8-669C-408A-9EB2-0F55D6F90015}" type="presParOf" srcId="{09018A35-718E-426F-8FF0-F07A15CC49BE}" destId="{DB3885FD-6DEF-4C06-A142-3395364C48AE}" srcOrd="0" destOrd="0" presId="urn:microsoft.com/office/officeart/2005/8/layout/pyramid2"/>
    <dgm:cxn modelId="{247BA046-1C0E-4493-94E4-799A07E5D5E9}" type="presParOf" srcId="{09018A35-718E-426F-8FF0-F07A15CC49BE}" destId="{F373B4E2-E055-4A1E-A184-8FB4D7E7BE71}" srcOrd="1" destOrd="0" presId="urn:microsoft.com/office/officeart/2005/8/layout/pyramid2"/>
    <dgm:cxn modelId="{03053EA3-EA09-4625-BC09-A9C634BC70FD}" type="presParOf" srcId="{F373B4E2-E055-4A1E-A184-8FB4D7E7BE71}" destId="{40884FDE-B0F3-4F4D-9671-C3F53E524181}" srcOrd="0" destOrd="0" presId="urn:microsoft.com/office/officeart/2005/8/layout/pyramid2"/>
    <dgm:cxn modelId="{4863332D-1302-4A50-844B-3D8CA088247A}" type="presParOf" srcId="{F373B4E2-E055-4A1E-A184-8FB4D7E7BE71}" destId="{9BAB4F98-CE24-4CE0-8DF2-A698142956D2}" srcOrd="1" destOrd="0" presId="urn:microsoft.com/office/officeart/2005/8/layout/pyramid2"/>
    <dgm:cxn modelId="{719C91CE-9139-4B40-AC25-6BC69A632BC2}" type="presParOf" srcId="{F373B4E2-E055-4A1E-A184-8FB4D7E7BE71}" destId="{40EDC65F-5B9B-4669-A9AB-5B271098221C}" srcOrd="2" destOrd="0" presId="urn:microsoft.com/office/officeart/2005/8/layout/pyramid2"/>
    <dgm:cxn modelId="{6D3B7FCD-314E-4A5E-BC92-84E6CF016648}" type="presParOf" srcId="{F373B4E2-E055-4A1E-A184-8FB4D7E7BE71}" destId="{47F09A2E-5FCD-4790-85F7-B6D90A44E47A}" srcOrd="3" destOrd="0" presId="urn:microsoft.com/office/officeart/2005/8/layout/pyramid2"/>
    <dgm:cxn modelId="{C28FF6FC-D260-439B-94E2-48302A3340C0}" type="presParOf" srcId="{F373B4E2-E055-4A1E-A184-8FB4D7E7BE71}" destId="{CC5A255F-4DE9-4D10-BFE4-31C78BB8A46E}" srcOrd="4" destOrd="0" presId="urn:microsoft.com/office/officeart/2005/8/layout/pyramid2"/>
    <dgm:cxn modelId="{0A366574-7E8D-46BB-B190-EED9FF26C8E1}" type="presParOf" srcId="{F373B4E2-E055-4A1E-A184-8FB4D7E7BE71}" destId="{4B930D6A-72F2-4D1F-9BC6-FF752A9C18C5}" srcOrd="5" destOrd="0" presId="urn:microsoft.com/office/officeart/2005/8/layout/pyramid2"/>
    <dgm:cxn modelId="{BB2ABA9E-8EFB-4E60-8743-75D4AA524BE0}" type="presParOf" srcId="{F373B4E2-E055-4A1E-A184-8FB4D7E7BE71}" destId="{8147FA51-ACCA-4D11-A117-EB5CA87573F6}" srcOrd="6" destOrd="0" presId="urn:microsoft.com/office/officeart/2005/8/layout/pyramid2"/>
    <dgm:cxn modelId="{93E9764C-8788-40E2-B5E0-E7DF084902DD}" type="presParOf" srcId="{F373B4E2-E055-4A1E-A184-8FB4D7E7BE71}" destId="{47548C3C-0459-442F-870D-17E173681462}" srcOrd="7" destOrd="0" presId="urn:microsoft.com/office/officeart/2005/8/layout/pyramid2"/>
    <dgm:cxn modelId="{371C1DFD-CC6E-4112-A985-D8BCE6327537}" type="presParOf" srcId="{F373B4E2-E055-4A1E-A184-8FB4D7E7BE71}" destId="{42BFFCD4-A82B-4DB9-BFDE-75E703E271AF}" srcOrd="8" destOrd="0" presId="urn:microsoft.com/office/officeart/2005/8/layout/pyramid2"/>
    <dgm:cxn modelId="{AB00B0D0-5D5D-4A8D-9F24-D89520CD8B36}" type="presParOf" srcId="{F373B4E2-E055-4A1E-A184-8FB4D7E7BE71}" destId="{8EC56BB8-CFEA-495E-BB66-807899057A48}"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85FD-6DEF-4C06-A142-3395364C48AE}">
      <dsp:nvSpPr>
        <dsp:cNvPr id="0" name=""/>
        <dsp:cNvSpPr/>
      </dsp:nvSpPr>
      <dsp:spPr>
        <a:xfrm>
          <a:off x="2016987" y="0"/>
          <a:ext cx="3274483" cy="3274483"/>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884FDE-B0F3-4F4D-9671-C3F53E524181}">
      <dsp:nvSpPr>
        <dsp:cNvPr id="0" name=""/>
        <dsp:cNvSpPr/>
      </dsp:nvSpPr>
      <dsp:spPr>
        <a:xfrm>
          <a:off x="3654228" y="327768"/>
          <a:ext cx="2128413" cy="46559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
              <a:srgbClr val="000000"/>
            </a:buClr>
            <a:buSzPts val="1600"/>
            <a:buFont typeface="Arial"/>
            <a:buNone/>
          </a:pPr>
          <a:r>
            <a:rPr lang="sk-SK" sz="1200" b="1" i="0" u="none" strike="noStrike" kern="1200" cap="none" dirty="0" err="1">
              <a:latin typeface="Arial"/>
              <a:ea typeface="Arial"/>
              <a:cs typeface="Arial"/>
              <a:sym typeface="Arial"/>
            </a:rPr>
            <a:t>Constitution</a:t>
          </a:r>
          <a:r>
            <a:rPr lang="sk-SK" sz="1200" b="1" i="0" u="none" strike="noStrike" kern="1200" cap="none" dirty="0">
              <a:latin typeface="Arial"/>
              <a:ea typeface="Arial"/>
              <a:cs typeface="Arial"/>
              <a:sym typeface="Arial"/>
            </a:rPr>
            <a:t> and </a:t>
          </a:r>
          <a:r>
            <a:rPr lang="sk-SK" sz="1200" b="1" i="0" u="none" strike="noStrike" kern="1200" cap="none" dirty="0" err="1">
              <a:latin typeface="Arial"/>
              <a:ea typeface="Arial"/>
              <a:cs typeface="Arial"/>
              <a:sym typeface="Arial"/>
            </a:rPr>
            <a:t>constitutional</a:t>
          </a:r>
          <a:r>
            <a:rPr lang="sk-SK" sz="1200" b="1" i="0" u="none" strike="noStrike" kern="1200" cap="none" dirty="0">
              <a:latin typeface="Arial"/>
              <a:ea typeface="Arial"/>
              <a:cs typeface="Arial"/>
              <a:sym typeface="Arial"/>
            </a:rPr>
            <a:t> </a:t>
          </a:r>
          <a:r>
            <a:rPr lang="sk-SK" sz="1200" b="1" i="0" u="none" strike="noStrike" kern="1200" cap="none" dirty="0" err="1">
              <a:latin typeface="Arial"/>
              <a:ea typeface="Arial"/>
              <a:cs typeface="Arial"/>
              <a:sym typeface="Arial"/>
            </a:rPr>
            <a:t>laws</a:t>
          </a:r>
          <a:endParaRPr lang="sk-SK" sz="1200" kern="1200" dirty="0"/>
        </a:p>
      </dsp:txBody>
      <dsp:txXfrm>
        <a:off x="3676956" y="350496"/>
        <a:ext cx="2082957" cy="420134"/>
      </dsp:txXfrm>
    </dsp:sp>
    <dsp:sp modelId="{40EDC65F-5B9B-4669-A9AB-5B271098221C}">
      <dsp:nvSpPr>
        <dsp:cNvPr id="0" name=""/>
        <dsp:cNvSpPr/>
      </dsp:nvSpPr>
      <dsp:spPr>
        <a:xfrm>
          <a:off x="3654228" y="851557"/>
          <a:ext cx="2128413" cy="46559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k-SK" sz="1200" b="1" i="0" u="none" strike="noStrike" kern="1200" cap="none" dirty="0" err="1">
              <a:latin typeface="Arial"/>
              <a:ea typeface="Arial"/>
              <a:cs typeface="Arial"/>
              <a:sym typeface="Arial"/>
            </a:rPr>
            <a:t>Laws</a:t>
          </a:r>
          <a:r>
            <a:rPr lang="sk-SK" sz="1200" b="1" i="0" u="none" strike="noStrike" kern="1200" cap="none" dirty="0">
              <a:latin typeface="Arial"/>
              <a:ea typeface="Arial"/>
              <a:cs typeface="Arial"/>
              <a:sym typeface="Arial"/>
            </a:rPr>
            <a:t> and </a:t>
          </a:r>
          <a:r>
            <a:rPr lang="sk-SK" sz="1200" b="1" i="0" u="none" strike="noStrike" kern="1200" cap="none" dirty="0" err="1">
              <a:latin typeface="Arial"/>
              <a:ea typeface="Arial"/>
              <a:cs typeface="Arial"/>
              <a:sym typeface="Arial"/>
            </a:rPr>
            <a:t>legal</a:t>
          </a:r>
          <a:r>
            <a:rPr lang="sk-SK" sz="1200" b="1" i="0" u="none" strike="noStrike" kern="1200" cap="none" dirty="0">
              <a:latin typeface="Arial"/>
              <a:ea typeface="Arial"/>
              <a:cs typeface="Arial"/>
              <a:sym typeface="Arial"/>
            </a:rPr>
            <a:t> </a:t>
          </a:r>
          <a:r>
            <a:rPr lang="sk-SK" sz="1200" b="1" i="0" u="none" strike="noStrike" kern="1200" cap="none" dirty="0" err="1">
              <a:latin typeface="Arial"/>
              <a:ea typeface="Arial"/>
              <a:cs typeface="Arial"/>
              <a:sym typeface="Arial"/>
            </a:rPr>
            <a:t>measures</a:t>
          </a:r>
          <a:r>
            <a:rPr lang="sk-SK" sz="1200" b="1" i="0" u="none" strike="noStrike" kern="1200" cap="none" dirty="0">
              <a:latin typeface="Arial"/>
              <a:ea typeface="Arial"/>
              <a:cs typeface="Arial"/>
              <a:sym typeface="Arial"/>
            </a:rPr>
            <a:t> </a:t>
          </a:r>
          <a:endParaRPr lang="sk-SK" sz="1200" b="0" i="0" u="none" strike="noStrike" kern="1200" cap="none" dirty="0">
            <a:latin typeface="Arial"/>
            <a:ea typeface="Arial"/>
            <a:cs typeface="Arial"/>
            <a:sym typeface="Arial"/>
          </a:endParaRPr>
        </a:p>
      </dsp:txBody>
      <dsp:txXfrm>
        <a:off x="3676956" y="874285"/>
        <a:ext cx="2082957" cy="420134"/>
      </dsp:txXfrm>
    </dsp:sp>
    <dsp:sp modelId="{CC5A255F-4DE9-4D10-BFE4-31C78BB8A46E}">
      <dsp:nvSpPr>
        <dsp:cNvPr id="0" name=""/>
        <dsp:cNvSpPr/>
      </dsp:nvSpPr>
      <dsp:spPr>
        <a:xfrm>
          <a:off x="3654228" y="1375346"/>
          <a:ext cx="2128413" cy="46559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k-SK" sz="1200" b="1" i="0" u="none" strike="noStrike" kern="1200" cap="none">
              <a:latin typeface="Arial"/>
              <a:ea typeface="Arial"/>
              <a:cs typeface="Arial"/>
              <a:sym typeface="Arial"/>
            </a:rPr>
            <a:t>Decrees</a:t>
          </a:r>
          <a:r>
            <a:rPr lang="sk-SK" sz="1200" b="0" i="0" u="none" strike="noStrike" kern="1200" cap="none">
              <a:latin typeface="Arial"/>
              <a:ea typeface="Arial"/>
              <a:cs typeface="Arial"/>
              <a:sym typeface="Arial"/>
            </a:rPr>
            <a:t> </a:t>
          </a:r>
          <a:endParaRPr lang="sk-SK" sz="1200" b="0" i="0" u="none" strike="noStrike" kern="1200" cap="none" dirty="0">
            <a:latin typeface="Arial"/>
            <a:ea typeface="Arial"/>
            <a:cs typeface="Arial"/>
            <a:sym typeface="Arial"/>
          </a:endParaRPr>
        </a:p>
      </dsp:txBody>
      <dsp:txXfrm>
        <a:off x="3676956" y="1398074"/>
        <a:ext cx="2082957" cy="420134"/>
      </dsp:txXfrm>
    </dsp:sp>
    <dsp:sp modelId="{8147FA51-ACCA-4D11-A117-EB5CA87573F6}">
      <dsp:nvSpPr>
        <dsp:cNvPr id="0" name=""/>
        <dsp:cNvSpPr/>
      </dsp:nvSpPr>
      <dsp:spPr>
        <a:xfrm>
          <a:off x="3654228" y="1899136"/>
          <a:ext cx="2128413" cy="46559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k-SK" sz="1200" b="1" i="0" u="none" strike="noStrike" kern="1200" cap="none" dirty="0" err="1">
              <a:latin typeface="Arial"/>
              <a:ea typeface="Arial"/>
              <a:cs typeface="Arial"/>
              <a:sym typeface="Arial"/>
            </a:rPr>
            <a:t>Ministry</a:t>
          </a:r>
          <a:r>
            <a:rPr lang="sk-SK" sz="1200" b="1" i="0" u="none" strike="noStrike" kern="1200" cap="none">
              <a:latin typeface="Arial"/>
              <a:ea typeface="Arial"/>
              <a:cs typeface="Arial"/>
              <a:sym typeface="Arial"/>
            </a:rPr>
            <a:t> decrees</a:t>
          </a:r>
          <a:r>
            <a:rPr lang="sk-SK" sz="1200" b="1" i="0" u="none" strike="noStrike" kern="1200" cap="none" dirty="0">
              <a:latin typeface="Arial"/>
              <a:ea typeface="Arial"/>
              <a:cs typeface="Arial"/>
              <a:sym typeface="Arial"/>
            </a:rPr>
            <a:t> and     </a:t>
          </a:r>
          <a:r>
            <a:rPr lang="sk-SK" sz="1200" b="1" i="0" u="none" strike="noStrike" kern="1200" cap="none" dirty="0" err="1">
              <a:latin typeface="Arial"/>
              <a:ea typeface="Arial"/>
              <a:cs typeface="Arial"/>
              <a:sym typeface="Arial"/>
            </a:rPr>
            <a:t>regulations</a:t>
          </a:r>
          <a:endParaRPr lang="sk-SK" sz="1200" b="0" i="0" u="none" strike="noStrike" kern="1200" cap="none" dirty="0">
            <a:latin typeface="Arial"/>
            <a:ea typeface="Arial"/>
            <a:cs typeface="Arial"/>
            <a:sym typeface="Arial"/>
          </a:endParaRPr>
        </a:p>
      </dsp:txBody>
      <dsp:txXfrm>
        <a:off x="3676956" y="1921864"/>
        <a:ext cx="2082957" cy="420134"/>
      </dsp:txXfrm>
    </dsp:sp>
    <dsp:sp modelId="{42BFFCD4-A82B-4DB9-BFDE-75E703E271AF}">
      <dsp:nvSpPr>
        <dsp:cNvPr id="0" name=""/>
        <dsp:cNvSpPr/>
      </dsp:nvSpPr>
      <dsp:spPr>
        <a:xfrm>
          <a:off x="3654228" y="2422925"/>
          <a:ext cx="2128413" cy="46559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k-SK" sz="1200" b="1" i="0" u="none" strike="noStrike" kern="1200" cap="none">
              <a:latin typeface="Arial"/>
              <a:ea typeface="Arial"/>
              <a:cs typeface="Arial"/>
              <a:sym typeface="Arial"/>
            </a:rPr>
            <a:t>Mandatory regulations</a:t>
          </a:r>
          <a:endParaRPr lang="sk-SK" sz="1200" b="1" i="0" u="none" strike="noStrike" kern="1200" cap="none" dirty="0">
            <a:latin typeface="Arial"/>
            <a:ea typeface="Arial"/>
            <a:cs typeface="Arial"/>
            <a:sym typeface="Arial"/>
          </a:endParaRPr>
        </a:p>
      </dsp:txBody>
      <dsp:txXfrm>
        <a:off x="3676956" y="2445653"/>
        <a:ext cx="2082957" cy="4201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8"/>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18"/>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8"/>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19"/>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000"/>
                  </a:srgbClr>
                </a:solidFill>
                <a:latin typeface="Impact"/>
              </a:rPr>
              <a:t>“</a:t>
            </a:r>
          </a:p>
        </p:txBody>
      </p:sp>
      <p:sp>
        <p:nvSpPr>
          <p:cNvPr id="19" name="Google Shape;19;p19"/>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0" name="Google Shape;20;p19"/>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9"/>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9"/>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9"/>
          <p:cNvSpPr txBox="1">
            <a:spLocks noGrp="1"/>
          </p:cNvSpPr>
          <p:nvPr>
            <p:ph type="body" idx="1"/>
          </p:nvPr>
        </p:nvSpPr>
        <p:spPr>
          <a:xfrm>
            <a:off x="1556175" y="2300275"/>
            <a:ext cx="6031800" cy="605100"/>
          </a:xfrm>
          <a:prstGeom prst="rect">
            <a:avLst/>
          </a:prstGeom>
          <a:noFill/>
          <a:ln>
            <a:noFill/>
          </a:ln>
        </p:spPr>
        <p:txBody>
          <a:bodyPr spcFirstLastPara="1" wrap="square" lIns="91425" tIns="91425" rIns="91425" bIns="91425" anchor="ctr" anchorCtr="0">
            <a:noAutofit/>
          </a:bodyPr>
          <a:lstStyle>
            <a:lvl1pPr marL="457200" lvl="0" indent="-355600" algn="ctr">
              <a:lnSpc>
                <a:spcPct val="100000"/>
              </a:lnSpc>
              <a:spcBef>
                <a:spcPts val="600"/>
              </a:spcBef>
              <a:spcAft>
                <a:spcPts val="0"/>
              </a:spcAft>
              <a:buClr>
                <a:srgbClr val="FFFFFF"/>
              </a:buClr>
              <a:buSzPts val="2000"/>
              <a:buChar char="▪"/>
              <a:defRPr sz="2000">
                <a:solidFill>
                  <a:srgbClr val="FFFFFF"/>
                </a:solidFill>
              </a:defRPr>
            </a:lvl1pPr>
            <a:lvl2pPr marL="914400" lvl="1" indent="-355600" algn="ctr">
              <a:lnSpc>
                <a:spcPct val="100000"/>
              </a:lnSpc>
              <a:spcBef>
                <a:spcPts val="0"/>
              </a:spcBef>
              <a:spcAft>
                <a:spcPts val="0"/>
              </a:spcAft>
              <a:buClr>
                <a:srgbClr val="FFFFFF"/>
              </a:buClr>
              <a:buSzPts val="2000"/>
              <a:buChar char="▫"/>
              <a:defRPr sz="2000">
                <a:solidFill>
                  <a:srgbClr val="FFFFFF"/>
                </a:solidFill>
              </a:defRPr>
            </a:lvl2pPr>
            <a:lvl3pPr marL="1371600" lvl="2" indent="-355600" algn="ctr">
              <a:lnSpc>
                <a:spcPct val="100000"/>
              </a:lnSpc>
              <a:spcBef>
                <a:spcPts val="0"/>
              </a:spcBef>
              <a:spcAft>
                <a:spcPts val="0"/>
              </a:spcAft>
              <a:buClr>
                <a:srgbClr val="FFFFFF"/>
              </a:buClr>
              <a:buSzPts val="2000"/>
              <a:buChar char="■"/>
              <a:defRPr sz="2000">
                <a:solidFill>
                  <a:srgbClr val="FFFFFF"/>
                </a:solidFill>
              </a:defRPr>
            </a:lvl3pPr>
            <a:lvl4pPr marL="1828800" lvl="3" indent="-355600" algn="ctr">
              <a:lnSpc>
                <a:spcPct val="100000"/>
              </a:lnSpc>
              <a:spcBef>
                <a:spcPts val="0"/>
              </a:spcBef>
              <a:spcAft>
                <a:spcPts val="0"/>
              </a:spcAft>
              <a:buClr>
                <a:srgbClr val="FFFFFF"/>
              </a:buClr>
              <a:buSzPts val="2000"/>
              <a:buChar char="●"/>
              <a:defRPr sz="2000">
                <a:solidFill>
                  <a:srgbClr val="FFFFFF"/>
                </a:solidFill>
              </a:defRPr>
            </a:lvl4pPr>
            <a:lvl5pPr marL="2286000" lvl="4" indent="-355600" algn="ctr">
              <a:lnSpc>
                <a:spcPct val="100000"/>
              </a:lnSpc>
              <a:spcBef>
                <a:spcPts val="0"/>
              </a:spcBef>
              <a:spcAft>
                <a:spcPts val="0"/>
              </a:spcAft>
              <a:buClr>
                <a:srgbClr val="FFFFFF"/>
              </a:buClr>
              <a:buSzPts val="2000"/>
              <a:buChar char="○"/>
              <a:defRPr sz="2000">
                <a:solidFill>
                  <a:srgbClr val="FFFFFF"/>
                </a:solidFill>
              </a:defRPr>
            </a:lvl5pPr>
            <a:lvl6pPr marL="2743200" lvl="5" indent="-355600" algn="ctr">
              <a:lnSpc>
                <a:spcPct val="100000"/>
              </a:lnSpc>
              <a:spcBef>
                <a:spcPts val="0"/>
              </a:spcBef>
              <a:spcAft>
                <a:spcPts val="0"/>
              </a:spcAft>
              <a:buClr>
                <a:srgbClr val="FFFFFF"/>
              </a:buClr>
              <a:buSzPts val="2000"/>
              <a:buChar char="■"/>
              <a:defRPr sz="2000">
                <a:solidFill>
                  <a:srgbClr val="FFFFFF"/>
                </a:solidFill>
              </a:defRPr>
            </a:lvl6pPr>
            <a:lvl7pPr marL="3200400" lvl="6" indent="-355600" algn="ctr">
              <a:lnSpc>
                <a:spcPct val="100000"/>
              </a:lnSpc>
              <a:spcBef>
                <a:spcPts val="0"/>
              </a:spcBef>
              <a:spcAft>
                <a:spcPts val="0"/>
              </a:spcAft>
              <a:buClr>
                <a:srgbClr val="FFFFFF"/>
              </a:buClr>
              <a:buSzPts val="2000"/>
              <a:buChar char="●"/>
              <a:defRPr sz="2000">
                <a:solidFill>
                  <a:srgbClr val="FFFFFF"/>
                </a:solidFill>
              </a:defRPr>
            </a:lvl7pPr>
            <a:lvl8pPr marL="3657600" lvl="7" indent="-355600" algn="ctr">
              <a:lnSpc>
                <a:spcPct val="100000"/>
              </a:lnSpc>
              <a:spcBef>
                <a:spcPts val="0"/>
              </a:spcBef>
              <a:spcAft>
                <a:spcPts val="0"/>
              </a:spcAft>
              <a:buClr>
                <a:srgbClr val="FFFFFF"/>
              </a:buClr>
              <a:buSzPts val="2000"/>
              <a:buChar char="○"/>
              <a:defRPr sz="2000">
                <a:solidFill>
                  <a:srgbClr val="FFFFFF"/>
                </a:solidFill>
              </a:defRPr>
            </a:lvl8pPr>
            <a:lvl9pPr marL="4114800" lvl="8" indent="-355600" algn="ctr">
              <a:lnSpc>
                <a:spcPct val="100000"/>
              </a:lnSpc>
              <a:spcBef>
                <a:spcPts val="0"/>
              </a:spcBef>
              <a:spcAft>
                <a:spcPts val="0"/>
              </a:spcAft>
              <a:buClr>
                <a:srgbClr val="FFFFFF"/>
              </a:buClr>
              <a:buSzPts val="2000"/>
              <a:buChar char="■"/>
              <a:defRPr sz="2000">
                <a:solidFill>
                  <a:srgbClr val="FFFFFF"/>
                </a:solidFill>
              </a:defRPr>
            </a:lvl9pPr>
          </a:lstStyle>
          <a:p>
            <a:endParaRPr/>
          </a:p>
        </p:txBody>
      </p:sp>
      <p:sp>
        <p:nvSpPr>
          <p:cNvPr id="24" name="Google Shape;24;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0"/>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7" name="Google Shape;27;p20"/>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0"/>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0"/>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0"/>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2"/>
        <p:cNvGrpSpPr/>
        <p:nvPr/>
      </p:nvGrpSpPr>
      <p:grpSpPr>
        <a:xfrm>
          <a:off x="0" y="0"/>
          <a:ext cx="0" cy="0"/>
          <a:chOff x="0" y="0"/>
          <a:chExt cx="0" cy="0"/>
        </a:xfrm>
      </p:grpSpPr>
      <p:sp>
        <p:nvSpPr>
          <p:cNvPr id="33" name="Google Shape;33;p21"/>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1"/>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35" name="Google Shape;35;p21"/>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1"/>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1"/>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39" name="Google Shape;39;p21"/>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4BF6E"/>
              </a:buClr>
              <a:buSzPts val="1800"/>
              <a:buNone/>
              <a:defRPr sz="1800" b="1">
                <a:solidFill>
                  <a:srgbClr val="94BF6E"/>
                </a:solidFill>
              </a:defRPr>
            </a:lvl1pPr>
            <a:lvl2pPr lvl="1" algn="l">
              <a:lnSpc>
                <a:spcPct val="100000"/>
              </a:lnSpc>
              <a:spcBef>
                <a:spcPts val="0"/>
              </a:spcBef>
              <a:spcAft>
                <a:spcPts val="0"/>
              </a:spcAft>
              <a:buClr>
                <a:srgbClr val="94BF6E"/>
              </a:buClr>
              <a:buSzPts val="1800"/>
              <a:buNone/>
              <a:defRPr sz="1800" b="1">
                <a:solidFill>
                  <a:srgbClr val="94BF6E"/>
                </a:solidFill>
              </a:defRPr>
            </a:lvl2pPr>
            <a:lvl3pPr lvl="2" algn="l">
              <a:lnSpc>
                <a:spcPct val="100000"/>
              </a:lnSpc>
              <a:spcBef>
                <a:spcPts val="0"/>
              </a:spcBef>
              <a:spcAft>
                <a:spcPts val="0"/>
              </a:spcAft>
              <a:buClr>
                <a:srgbClr val="94BF6E"/>
              </a:buClr>
              <a:buSzPts val="1800"/>
              <a:buNone/>
              <a:defRPr sz="1800" b="1">
                <a:solidFill>
                  <a:srgbClr val="94BF6E"/>
                </a:solidFill>
              </a:defRPr>
            </a:lvl3pPr>
            <a:lvl4pPr lvl="3" algn="l">
              <a:lnSpc>
                <a:spcPct val="100000"/>
              </a:lnSpc>
              <a:spcBef>
                <a:spcPts val="0"/>
              </a:spcBef>
              <a:spcAft>
                <a:spcPts val="0"/>
              </a:spcAft>
              <a:buClr>
                <a:srgbClr val="94BF6E"/>
              </a:buClr>
              <a:buSzPts val="1800"/>
              <a:buNone/>
              <a:defRPr b="1">
                <a:solidFill>
                  <a:srgbClr val="94BF6E"/>
                </a:solidFill>
              </a:defRPr>
            </a:lvl4pPr>
            <a:lvl5pPr lvl="4" algn="l">
              <a:lnSpc>
                <a:spcPct val="100000"/>
              </a:lnSpc>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40" name="Google Shape;40;p2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41"/>
        <p:cNvGrpSpPr/>
        <p:nvPr/>
      </p:nvGrpSpPr>
      <p:grpSpPr>
        <a:xfrm>
          <a:off x="0" y="0"/>
          <a:ext cx="0" cy="0"/>
          <a:chOff x="0" y="0"/>
          <a:chExt cx="0" cy="0"/>
        </a:xfrm>
      </p:grpSpPr>
      <p:sp>
        <p:nvSpPr>
          <p:cNvPr id="42" name="Google Shape;42;p22"/>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2"/>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44" name="Google Shape;44;p22"/>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2"/>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2"/>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ordwall.net/cs/resource/26691896" TargetMode="External"/><Relationship Id="rId3" Type="http://schemas.openxmlformats.org/officeDocument/2006/relationships/hyperlink" Target="https://jamboard.google.com/d/19uZE0V_K3PRP6KSmCWM6ZpHBix1kwLM3B8r4aV_FXzI/edit?usp=sharing" TargetMode="External"/><Relationship Id="rId7" Type="http://schemas.openxmlformats.org/officeDocument/2006/relationships/hyperlink" Target="https://jamboard.google.com/d/19uZE0V_K3PRP6KSmCWM6ZpHBix1kwLM3B8r4aV_FXzI/viewer?f=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learningapps.org/watch?v=ps6yn5xx521" TargetMode="External"/><Relationship Id="rId11" Type="http://schemas.openxmlformats.org/officeDocument/2006/relationships/image" Target="../media/image6.png"/><Relationship Id="rId5" Type="http://schemas.openxmlformats.org/officeDocument/2006/relationships/hyperlink" Target="https://jamboard.google.com/d/19uZE0V_K3PRP6KSmCWM6ZpHBix1kwLM3B8r4aV_FXzI/viewer?f=1" TargetMode="External"/><Relationship Id="rId10" Type="http://schemas.openxmlformats.org/officeDocument/2006/relationships/image" Target="../media/image1.jpg"/><Relationship Id="rId4" Type="http://schemas.openxmlformats.org/officeDocument/2006/relationships/hyperlink" Target="https://wordwall.net/cs/resource/26690993" TargetMode="External"/><Relationship Id="rId9" Type="http://schemas.openxmlformats.org/officeDocument/2006/relationships/hyperlink" Target="https://docs.google.com/document/d/1uegqvTqjkM5LPIn5NCi34eiyEOPvZ0Nx/ed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ctrTitle"/>
          </p:nvPr>
        </p:nvSpPr>
        <p:spPr>
          <a:xfrm>
            <a:off x="142875" y="1707654"/>
            <a:ext cx="8821613" cy="1878509"/>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FFFFFF"/>
              </a:buClr>
              <a:buSzPts val="4800"/>
              <a:buFont typeface="Roboto Slab"/>
              <a:buNone/>
            </a:pPr>
            <a:r>
              <a:rPr lang="sk-SK" b="1">
                <a:solidFill>
                  <a:srgbClr val="FFFFFF"/>
                </a:solidFill>
                <a:latin typeface="Roboto Slab"/>
                <a:ea typeface="Roboto Slab"/>
                <a:cs typeface="Roboto Slab"/>
                <a:sym typeface="Roboto Slab"/>
              </a:rPr>
              <a:t>Digi School Civics</a:t>
            </a:r>
            <a:br>
              <a:rPr lang="sk-SK" b="1">
                <a:solidFill>
                  <a:srgbClr val="FFFFFF"/>
                </a:solidFill>
                <a:latin typeface="Roboto Slab"/>
                <a:ea typeface="Roboto Slab"/>
                <a:cs typeface="Roboto Slab"/>
                <a:sym typeface="Roboto Slab"/>
              </a:rPr>
            </a:br>
            <a:r>
              <a:rPr lang="sk-SK" b="1">
                <a:solidFill>
                  <a:srgbClr val="FFFFFF"/>
                </a:solidFill>
                <a:latin typeface="Roboto Slab"/>
                <a:ea typeface="Roboto Slab"/>
                <a:cs typeface="Roboto Slab"/>
                <a:sym typeface="Roboto Slab"/>
              </a:rPr>
              <a:t>Law as a System</a:t>
            </a:r>
            <a:endParaRPr b="1">
              <a:solidFill>
                <a:srgbClr val="FFFFFF"/>
              </a:solidFill>
              <a:latin typeface="Roboto Slab"/>
              <a:ea typeface="Roboto Slab"/>
              <a:cs typeface="Roboto Slab"/>
              <a:sym typeface="Roboto Slab"/>
            </a:endParaRPr>
          </a:p>
        </p:txBody>
      </p:sp>
      <p:pic>
        <p:nvPicPr>
          <p:cNvPr id="53" name="Google Shape;53;p1" descr="Erasmus+ logo EN.jpg"/>
          <p:cNvPicPr preferRelativeResize="0"/>
          <p:nvPr/>
        </p:nvPicPr>
        <p:blipFill rotWithShape="1">
          <a:blip r:embed="rId3">
            <a:alphaModFix/>
          </a:blip>
          <a:srcRect/>
          <a:stretch/>
        </p:blipFill>
        <p:spPr>
          <a:xfrm>
            <a:off x="142875" y="285750"/>
            <a:ext cx="2593975" cy="571500"/>
          </a:xfrm>
          <a:prstGeom prst="rect">
            <a:avLst/>
          </a:prstGeom>
          <a:noFill/>
          <a:ln>
            <a:noFill/>
          </a:ln>
        </p:spPr>
      </p:pic>
      <p:sp>
        <p:nvSpPr>
          <p:cNvPr id="54" name="Google Shape;54;p1"/>
          <p:cNvSpPr/>
          <p:nvPr/>
        </p:nvSpPr>
        <p:spPr>
          <a:xfrm>
            <a:off x="428625" y="4643438"/>
            <a:ext cx="508000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2000"/>
              <a:buFont typeface="Arial"/>
              <a:buNone/>
            </a:pPr>
            <a:r>
              <a:rPr lang="sk-SK" sz="2000" b="1" i="0" u="none" strike="noStrike" cap="none">
                <a:solidFill>
                  <a:schemeClr val="accent4"/>
                </a:solidFill>
                <a:latin typeface="Arial"/>
                <a:ea typeface="Arial"/>
                <a:cs typeface="Arial"/>
                <a:sym typeface="Arial"/>
              </a:rPr>
              <a:t>2020-1-SK01-KA226-SCH-094350</a:t>
            </a:r>
            <a:r>
              <a:rPr lang="sk-SK" sz="20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5" name="Google Shape;55;p1"/>
          <p:cNvPicPr preferRelativeResize="0"/>
          <p:nvPr/>
        </p:nvPicPr>
        <p:blipFill rotWithShape="1">
          <a:blip r:embed="rId4">
            <a:alphaModFix/>
          </a:blip>
          <a:srcRect/>
          <a:stretch/>
        </p:blipFill>
        <p:spPr>
          <a:xfrm>
            <a:off x="2968625" y="70798"/>
            <a:ext cx="981541" cy="786452"/>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sp>
        <p:nvSpPr>
          <p:cNvPr id="214" name="Google Shape;214;p10"/>
          <p:cNvSpPr/>
          <p:nvPr/>
        </p:nvSpPr>
        <p:spPr>
          <a:xfrm>
            <a:off x="180975" y="1721132"/>
            <a:ext cx="8555290" cy="312596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600"/>
              <a:buFont typeface="Arial"/>
              <a:buChar char="•"/>
            </a:pPr>
            <a:endParaRPr sz="1600" b="1" i="0" u="none" strike="noStrike" cap="none" dirty="0">
              <a:solidFill>
                <a:srgbClr val="000000"/>
              </a:solidFill>
              <a:latin typeface="Arial"/>
              <a:ea typeface="Arial"/>
              <a:cs typeface="Arial"/>
              <a:sym typeface="Arial"/>
            </a:endParaRPr>
          </a:p>
        </p:txBody>
      </p:sp>
      <p:pic>
        <p:nvPicPr>
          <p:cNvPr id="215" name="Google Shape;215;p10" descr="Erasmus+ logo EN.jpg"/>
          <p:cNvPicPr preferRelativeResize="0"/>
          <p:nvPr/>
        </p:nvPicPr>
        <p:blipFill rotWithShape="1">
          <a:blip r:embed="rId3">
            <a:alphaModFix/>
          </a:blip>
          <a:srcRect/>
          <a:stretch/>
        </p:blipFill>
        <p:spPr>
          <a:xfrm>
            <a:off x="292100" y="144463"/>
            <a:ext cx="2593975" cy="571500"/>
          </a:xfrm>
          <a:prstGeom prst="rect">
            <a:avLst/>
          </a:prstGeom>
          <a:noFill/>
          <a:ln>
            <a:noFill/>
          </a:ln>
        </p:spPr>
      </p:pic>
      <p:sp>
        <p:nvSpPr>
          <p:cNvPr id="216" name="Google Shape;216;p10"/>
          <p:cNvSpPr txBox="1"/>
          <p:nvPr/>
        </p:nvSpPr>
        <p:spPr>
          <a:xfrm>
            <a:off x="180975" y="4811712"/>
            <a:ext cx="2705100" cy="3397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sk-SK" sz="1200" b="0"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217" name="Google Shape;217;p10"/>
          <p:cNvSpPr txBox="1"/>
          <p:nvPr/>
        </p:nvSpPr>
        <p:spPr>
          <a:xfrm>
            <a:off x="384106" y="756194"/>
            <a:ext cx="8555290" cy="86946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Noto Sans Symbols"/>
              <a:buChar char="⮚"/>
            </a:pPr>
            <a:r>
              <a:rPr lang="sk-SK" sz="2000" b="1" i="0" u="none" strike="noStrike" cap="none" dirty="0" err="1">
                <a:solidFill>
                  <a:srgbClr val="000000"/>
                </a:solidFill>
                <a:latin typeface="Arial"/>
                <a:ea typeface="Arial"/>
                <a:cs typeface="Arial"/>
                <a:sym typeface="Arial"/>
              </a:rPr>
              <a:t>Legal</a:t>
            </a:r>
            <a:r>
              <a:rPr lang="sk-SK" sz="2000" b="1" i="0" u="none" strike="noStrike" cap="none" dirty="0">
                <a:solidFill>
                  <a:srgbClr val="000000"/>
                </a:solidFill>
                <a:latin typeface="Arial"/>
                <a:ea typeface="Arial"/>
                <a:cs typeface="Arial"/>
                <a:sym typeface="Arial"/>
              </a:rPr>
              <a:t> </a:t>
            </a:r>
            <a:r>
              <a:rPr lang="sk-SK" sz="2000" b="1" i="0" u="none" strike="noStrike" cap="none" dirty="0" err="1">
                <a:solidFill>
                  <a:srgbClr val="000000"/>
                </a:solidFill>
                <a:latin typeface="Arial"/>
                <a:ea typeface="Arial"/>
                <a:cs typeface="Arial"/>
                <a:sym typeface="Arial"/>
              </a:rPr>
              <a:t>regulation</a:t>
            </a:r>
            <a:r>
              <a:rPr lang="sk-SK" sz="2000" b="1" i="0" u="none" strike="noStrike" cap="none" dirty="0">
                <a:solidFill>
                  <a:srgbClr val="000000"/>
                </a:solidFill>
                <a:latin typeface="Arial"/>
                <a:ea typeface="Arial"/>
                <a:cs typeface="Arial"/>
                <a:sym typeface="Arial"/>
              </a:rPr>
              <a:t> </a:t>
            </a:r>
            <a:r>
              <a:rPr lang="sk-SK" sz="2000" b="0" i="0" u="none" strike="noStrike" cap="none" dirty="0">
                <a:solidFill>
                  <a:srgbClr val="000000"/>
                </a:solidFill>
                <a:latin typeface="Arial"/>
                <a:ea typeface="Arial"/>
                <a:cs typeface="Arial"/>
                <a:sym typeface="Arial"/>
              </a:rPr>
              <a:t>– </a:t>
            </a:r>
            <a:r>
              <a:rPr lang="sk-SK" sz="2000" b="0" i="0" u="none" strike="noStrike" cap="none" dirty="0" err="1">
                <a:solidFill>
                  <a:srgbClr val="000000"/>
                </a:solidFill>
                <a:latin typeface="Arial"/>
                <a:ea typeface="Arial"/>
                <a:cs typeface="Arial"/>
                <a:sym typeface="Arial"/>
              </a:rPr>
              <a:t>the</a:t>
            </a:r>
            <a:r>
              <a:rPr lang="sk-SK" sz="2000" b="0" i="0" u="none" strike="noStrike" cap="none" dirty="0">
                <a:solidFill>
                  <a:srgbClr val="000000"/>
                </a:solidFill>
                <a:latin typeface="Arial"/>
                <a:ea typeface="Arial"/>
                <a:cs typeface="Arial"/>
                <a:sym typeface="Arial"/>
              </a:rPr>
              <a:t> body of </a:t>
            </a:r>
            <a:r>
              <a:rPr lang="sk-SK" sz="2000" b="0" i="0" u="none" strike="noStrike" cap="none" dirty="0" err="1">
                <a:solidFill>
                  <a:srgbClr val="000000"/>
                </a:solidFill>
                <a:latin typeface="Arial"/>
                <a:ea typeface="Arial"/>
                <a:cs typeface="Arial"/>
                <a:sym typeface="Arial"/>
              </a:rPr>
              <a:t>valid</a:t>
            </a:r>
            <a:r>
              <a:rPr lang="sk-SK" sz="2000" b="0" i="0" u="none" strike="noStrike" cap="none" dirty="0">
                <a:solidFill>
                  <a:srgbClr val="000000"/>
                </a:solidFill>
                <a:latin typeface="Arial"/>
                <a:ea typeface="Arial"/>
                <a:cs typeface="Arial"/>
                <a:sym typeface="Arial"/>
              </a:rPr>
              <a:t> </a:t>
            </a:r>
            <a:r>
              <a:rPr lang="sk-SK" sz="2000" b="0" i="0" u="none" strike="noStrike" cap="none" dirty="0" err="1">
                <a:solidFill>
                  <a:srgbClr val="000000"/>
                </a:solidFill>
                <a:latin typeface="Arial"/>
                <a:ea typeface="Arial"/>
                <a:cs typeface="Arial"/>
                <a:sym typeface="Arial"/>
              </a:rPr>
              <a:t>legal</a:t>
            </a:r>
            <a:r>
              <a:rPr lang="sk-SK" sz="2000" b="0" i="0" u="none" strike="noStrike" cap="none" dirty="0">
                <a:solidFill>
                  <a:srgbClr val="000000"/>
                </a:solidFill>
                <a:latin typeface="Arial"/>
                <a:ea typeface="Arial"/>
                <a:cs typeface="Arial"/>
                <a:sym typeface="Arial"/>
              </a:rPr>
              <a:t> </a:t>
            </a:r>
            <a:r>
              <a:rPr lang="sk-SK" sz="2000" b="0" i="0" u="none" strike="noStrike" cap="none" dirty="0" err="1">
                <a:solidFill>
                  <a:srgbClr val="000000"/>
                </a:solidFill>
                <a:latin typeface="Arial"/>
                <a:ea typeface="Arial"/>
                <a:cs typeface="Arial"/>
                <a:sym typeface="Arial"/>
              </a:rPr>
              <a:t>norms</a:t>
            </a:r>
            <a:r>
              <a:rPr lang="sk-SK" sz="2000" b="0" i="0" u="none" strike="noStrike" cap="none" dirty="0">
                <a:solidFill>
                  <a:srgbClr val="000000"/>
                </a:solidFill>
                <a:latin typeface="Arial"/>
                <a:ea typeface="Arial"/>
                <a:cs typeface="Arial"/>
                <a:sym typeface="Arial"/>
              </a:rPr>
              <a:t> in a state.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Noto Sans Symbols"/>
              <a:buChar char="⮚"/>
            </a:pPr>
            <a:r>
              <a:rPr lang="sk-SK" sz="2000" b="1" i="0" u="none" strike="noStrike" cap="none" dirty="0" err="1">
                <a:solidFill>
                  <a:srgbClr val="000000"/>
                </a:solidFill>
                <a:latin typeface="Arial"/>
                <a:ea typeface="Arial"/>
                <a:cs typeface="Arial"/>
                <a:sym typeface="Arial"/>
              </a:rPr>
              <a:t>Hierarchy</a:t>
            </a:r>
            <a:r>
              <a:rPr lang="sk-SK" sz="2000" b="1" i="0" u="none" strike="noStrike" cap="none" dirty="0">
                <a:solidFill>
                  <a:srgbClr val="000000"/>
                </a:solidFill>
                <a:latin typeface="Arial"/>
                <a:ea typeface="Arial"/>
                <a:cs typeface="Arial"/>
                <a:sym typeface="Arial"/>
              </a:rPr>
              <a:t> of </a:t>
            </a:r>
            <a:r>
              <a:rPr lang="sk-SK" sz="2000" b="1" i="0" u="none" strike="noStrike" cap="none" dirty="0" err="1">
                <a:solidFill>
                  <a:srgbClr val="000000"/>
                </a:solidFill>
                <a:latin typeface="Arial"/>
                <a:ea typeface="Arial"/>
                <a:cs typeface="Arial"/>
                <a:sym typeface="Arial"/>
              </a:rPr>
              <a:t>legal</a:t>
            </a:r>
            <a:r>
              <a:rPr lang="sk-SK" sz="2000" b="1" i="0" u="none" strike="noStrike" cap="none" dirty="0">
                <a:solidFill>
                  <a:srgbClr val="000000"/>
                </a:solidFill>
                <a:latin typeface="Arial"/>
                <a:ea typeface="Arial"/>
                <a:cs typeface="Arial"/>
                <a:sym typeface="Arial"/>
              </a:rPr>
              <a:t> </a:t>
            </a:r>
            <a:r>
              <a:rPr lang="sk-SK" sz="2000" b="1" i="0" u="none" strike="noStrike" cap="none" dirty="0" err="1">
                <a:solidFill>
                  <a:srgbClr val="000000"/>
                </a:solidFill>
                <a:latin typeface="Arial"/>
                <a:ea typeface="Arial"/>
                <a:cs typeface="Arial"/>
                <a:sym typeface="Arial"/>
              </a:rPr>
              <a:t>regulations</a:t>
            </a:r>
            <a:r>
              <a:rPr lang="sk-SK" sz="2000" b="1" i="0" u="none" strike="noStrike" cap="none" dirty="0">
                <a:solidFill>
                  <a:srgbClr val="000000"/>
                </a:solidFill>
                <a:latin typeface="Arial"/>
                <a:ea typeface="Arial"/>
                <a:cs typeface="Arial"/>
                <a:sym typeface="Arial"/>
              </a:rPr>
              <a:t>:</a:t>
            </a:r>
            <a:endParaRPr sz="2000" b="1" i="0" u="none" strike="noStrike" cap="none" dirty="0">
              <a:solidFill>
                <a:srgbClr val="000000"/>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9A24B03A-C692-6C68-94B6-48BBFBB26CB3}"/>
              </a:ext>
            </a:extLst>
          </p:cNvPr>
          <p:cNvGraphicFramePr/>
          <p:nvPr>
            <p:extLst>
              <p:ext uri="{D42A27DB-BD31-4B8C-83A1-F6EECF244321}">
                <p14:modId xmlns:p14="http://schemas.microsoft.com/office/powerpoint/2010/main" val="1667558553"/>
              </p:ext>
            </p:extLst>
          </p:nvPr>
        </p:nvGraphicFramePr>
        <p:xfrm>
          <a:off x="1163395" y="1537229"/>
          <a:ext cx="7799630" cy="3274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ctrTitle"/>
          </p:nvPr>
        </p:nvSpPr>
        <p:spPr>
          <a:xfrm>
            <a:off x="3471863" y="1832769"/>
            <a:ext cx="5672137" cy="11604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sk-SK" b="1">
                <a:latin typeface="Roboto Slab"/>
                <a:ea typeface="Roboto Slab"/>
                <a:cs typeface="Roboto Slab"/>
                <a:sym typeface="Roboto Slab"/>
              </a:rPr>
              <a:t>Legal System</a:t>
            </a:r>
            <a:endParaRPr b="1">
              <a:latin typeface="Roboto Slab"/>
              <a:ea typeface="Roboto Slab"/>
              <a:cs typeface="Roboto Slab"/>
              <a:sym typeface="Roboto Slab"/>
            </a:endParaRPr>
          </a:p>
        </p:txBody>
      </p:sp>
      <p:sp>
        <p:nvSpPr>
          <p:cNvPr id="223" name="Google Shape;223;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sp>
        <p:nvSpPr>
          <p:cNvPr id="224" name="Google Shape;224;p11"/>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4</a:t>
            </a:r>
            <a:endParaRPr sz="1400" b="0" i="0" u="none" strike="noStrike" cap="none">
              <a:solidFill>
                <a:srgbClr val="000000"/>
              </a:solidFill>
              <a:latin typeface="Arial"/>
              <a:ea typeface="Arial"/>
              <a:cs typeface="Arial"/>
              <a:sym typeface="Arial"/>
            </a:endParaRPr>
          </a:p>
        </p:txBody>
      </p:sp>
      <p:pic>
        <p:nvPicPr>
          <p:cNvPr id="225" name="Google Shape;225;p11" descr="Erasmus+ logo EN.jpg"/>
          <p:cNvPicPr preferRelativeResize="0"/>
          <p:nvPr/>
        </p:nvPicPr>
        <p:blipFill rotWithShape="1">
          <a:blip r:embed="rId3">
            <a:alphaModFix/>
          </a:blip>
          <a:srcRect/>
          <a:stretch/>
        </p:blipFill>
        <p:spPr>
          <a:xfrm>
            <a:off x="282575" y="50800"/>
            <a:ext cx="2489200" cy="549275"/>
          </a:xfrm>
          <a:prstGeom prst="rect">
            <a:avLst/>
          </a:prstGeom>
          <a:noFill/>
          <a:ln>
            <a:noFill/>
          </a:ln>
        </p:spPr>
      </p:pic>
      <p:sp>
        <p:nvSpPr>
          <p:cNvPr id="226" name="Google Shape;226;p11"/>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sk-SK" sz="10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pic>
        <p:nvPicPr>
          <p:cNvPr id="232" name="Google Shape;232;p12" descr="Erasmus+ logo EN.jpg"/>
          <p:cNvPicPr preferRelativeResize="0"/>
          <p:nvPr/>
        </p:nvPicPr>
        <p:blipFill rotWithShape="1">
          <a:blip r:embed="rId3">
            <a:alphaModFix/>
          </a:blip>
          <a:srcRect/>
          <a:stretch/>
        </p:blipFill>
        <p:spPr>
          <a:xfrm>
            <a:off x="250825" y="30163"/>
            <a:ext cx="2276475" cy="501650"/>
          </a:xfrm>
          <a:prstGeom prst="rect">
            <a:avLst/>
          </a:prstGeom>
          <a:noFill/>
          <a:ln>
            <a:noFill/>
          </a:ln>
        </p:spPr>
      </p:pic>
      <p:sp>
        <p:nvSpPr>
          <p:cNvPr id="233" name="Google Shape;233;p12"/>
          <p:cNvSpPr txBox="1"/>
          <p:nvPr/>
        </p:nvSpPr>
        <p:spPr>
          <a:xfrm>
            <a:off x="-149225" y="4659313"/>
            <a:ext cx="3744913" cy="38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sk-SK" sz="1200" b="0"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234" name="Google Shape;234;p12"/>
          <p:cNvSpPr txBox="1"/>
          <p:nvPr/>
        </p:nvSpPr>
        <p:spPr>
          <a:xfrm>
            <a:off x="466410" y="527920"/>
            <a:ext cx="8426766" cy="75097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2000"/>
              <a:buFont typeface="Noto Sans Symbols"/>
              <a:buChar char="⮚"/>
            </a:pPr>
            <a:r>
              <a:rPr lang="sk-SK" sz="2000" b="1" i="0" u="none" strike="noStrike" cap="none">
                <a:solidFill>
                  <a:srgbClr val="000000"/>
                </a:solidFill>
                <a:latin typeface="Arial"/>
                <a:ea typeface="Arial"/>
                <a:cs typeface="Arial"/>
                <a:sym typeface="Arial"/>
              </a:rPr>
              <a:t>Legal system – </a:t>
            </a:r>
            <a:r>
              <a:rPr lang="sk-SK" sz="2000" b="0" i="0" u="none" strike="noStrike" cap="none">
                <a:solidFill>
                  <a:srgbClr val="000000"/>
                </a:solidFill>
                <a:latin typeface="Arial"/>
                <a:ea typeface="Arial"/>
                <a:cs typeface="Arial"/>
                <a:sym typeface="Arial"/>
              </a:rPr>
              <a:t>it comprises valid legal norms, that form the individual </a:t>
            </a:r>
            <a:r>
              <a:rPr lang="sk-SK" sz="2000" b="1" i="0" u="none" strike="noStrike" cap="none">
                <a:solidFill>
                  <a:srgbClr val="000000"/>
                </a:solidFill>
                <a:latin typeface="Arial"/>
                <a:ea typeface="Arial"/>
                <a:cs typeface="Arial"/>
                <a:sym typeface="Arial"/>
              </a:rPr>
              <a:t>legal branches. </a:t>
            </a:r>
            <a:endParaRPr sz="2000" b="0" i="0" u="none" strike="noStrike" cap="none">
              <a:solidFill>
                <a:srgbClr val="000000"/>
              </a:solidFill>
              <a:latin typeface="Arial"/>
              <a:ea typeface="Arial"/>
              <a:cs typeface="Arial"/>
              <a:sym typeface="Arial"/>
            </a:endParaRPr>
          </a:p>
        </p:txBody>
      </p:sp>
      <p:grpSp>
        <p:nvGrpSpPr>
          <p:cNvPr id="235" name="Google Shape;235;p12"/>
          <p:cNvGrpSpPr/>
          <p:nvPr/>
        </p:nvGrpSpPr>
        <p:grpSpPr>
          <a:xfrm>
            <a:off x="727396" y="1584573"/>
            <a:ext cx="8169085" cy="2929046"/>
            <a:chOff x="1911" y="436472"/>
            <a:chExt cx="8169085" cy="2929046"/>
          </a:xfrm>
        </p:grpSpPr>
        <p:sp>
          <p:nvSpPr>
            <p:cNvPr id="236" name="Google Shape;236;p12"/>
            <p:cNvSpPr/>
            <p:nvPr/>
          </p:nvSpPr>
          <p:spPr>
            <a:xfrm>
              <a:off x="1911" y="1054528"/>
              <a:ext cx="2149759" cy="1074879"/>
            </a:xfrm>
            <a:prstGeom prst="roundRect">
              <a:avLst>
                <a:gd name="adj" fmla="val 10000"/>
              </a:avLst>
            </a:prstGeom>
            <a:solidFill>
              <a:srgbClr val="0E445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2"/>
            <p:cNvSpPr txBox="1"/>
            <p:nvPr/>
          </p:nvSpPr>
          <p:spPr>
            <a:xfrm>
              <a:off x="33393" y="1086010"/>
              <a:ext cx="2086795" cy="10119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sk-SK" sz="2400" b="0" i="0" u="none" strike="noStrike" cap="none">
                  <a:solidFill>
                    <a:schemeClr val="lt1"/>
                  </a:solidFill>
                  <a:latin typeface="Arial"/>
                  <a:ea typeface="Arial"/>
                  <a:cs typeface="Arial"/>
                  <a:sym typeface="Arial"/>
                </a:rPr>
                <a:t>Law</a:t>
              </a:r>
              <a:endParaRPr sz="1400" b="0" i="0" u="none" strike="noStrike" cap="none">
                <a:solidFill>
                  <a:srgbClr val="000000"/>
                </a:solidFill>
                <a:latin typeface="Arial"/>
                <a:ea typeface="Arial"/>
                <a:cs typeface="Arial"/>
                <a:sym typeface="Arial"/>
              </a:endParaRPr>
            </a:p>
          </p:txBody>
        </p:sp>
        <p:sp>
          <p:nvSpPr>
            <p:cNvPr id="238" name="Google Shape;238;p12"/>
            <p:cNvSpPr/>
            <p:nvPr/>
          </p:nvSpPr>
          <p:spPr>
            <a:xfrm rot="-2142401">
              <a:off x="2052135" y="1257495"/>
              <a:ext cx="1058974" cy="50888"/>
            </a:xfrm>
            <a:custGeom>
              <a:avLst/>
              <a:gdLst/>
              <a:ahLst/>
              <a:cxnLst/>
              <a:rect l="l" t="t" r="r" b="b"/>
              <a:pathLst>
                <a:path w="120000" h="120000" extrusionOk="0">
                  <a:moveTo>
                    <a:pt x="0" y="60000"/>
                  </a:moveTo>
                  <a:lnTo>
                    <a:pt x="120000" y="60000"/>
                  </a:lnTo>
                </a:path>
              </a:pathLst>
            </a:custGeom>
            <a:noFill/>
            <a:ln w="25400" cap="flat" cmpd="sng">
              <a:solidFill>
                <a:srgbClr val="0D3D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2"/>
            <p:cNvSpPr txBox="1"/>
            <p:nvPr/>
          </p:nvSpPr>
          <p:spPr>
            <a:xfrm rot="-2142401">
              <a:off x="2555148" y="1256465"/>
              <a:ext cx="52948" cy="529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0" name="Google Shape;240;p12"/>
            <p:cNvSpPr/>
            <p:nvPr/>
          </p:nvSpPr>
          <p:spPr>
            <a:xfrm>
              <a:off x="3011574" y="436472"/>
              <a:ext cx="2149759" cy="1074879"/>
            </a:xfrm>
            <a:prstGeom prst="roundRect">
              <a:avLst>
                <a:gd name="adj" fmla="val 10000"/>
              </a:avLst>
            </a:prstGeom>
            <a:solidFill>
              <a:srgbClr val="0D3D3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2"/>
            <p:cNvSpPr txBox="1"/>
            <p:nvPr/>
          </p:nvSpPr>
          <p:spPr>
            <a:xfrm>
              <a:off x="3043056" y="467954"/>
              <a:ext cx="2086795" cy="10119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sk-SK" sz="2400" b="0" i="0" u="none" strike="noStrike" cap="none">
                  <a:solidFill>
                    <a:schemeClr val="lt1"/>
                  </a:solidFill>
                  <a:latin typeface="Arial"/>
                  <a:ea typeface="Arial"/>
                  <a:cs typeface="Arial"/>
                  <a:sym typeface="Arial"/>
                </a:rPr>
                <a:t>International law</a:t>
              </a:r>
              <a:endParaRPr sz="1400" b="0" i="0" u="none" strike="noStrike" cap="none">
                <a:solidFill>
                  <a:srgbClr val="000000"/>
                </a:solidFill>
                <a:latin typeface="Arial"/>
                <a:ea typeface="Arial"/>
                <a:cs typeface="Arial"/>
                <a:sym typeface="Arial"/>
              </a:endParaRPr>
            </a:p>
          </p:txBody>
        </p:sp>
        <p:sp>
          <p:nvSpPr>
            <p:cNvPr id="242" name="Google Shape;242;p12"/>
            <p:cNvSpPr/>
            <p:nvPr/>
          </p:nvSpPr>
          <p:spPr>
            <a:xfrm rot="2142401">
              <a:off x="2052135" y="1875551"/>
              <a:ext cx="1058974" cy="50888"/>
            </a:xfrm>
            <a:custGeom>
              <a:avLst/>
              <a:gdLst/>
              <a:ahLst/>
              <a:cxnLst/>
              <a:rect l="l" t="t" r="r" b="b"/>
              <a:pathLst>
                <a:path w="120000" h="120000" extrusionOk="0">
                  <a:moveTo>
                    <a:pt x="0" y="60000"/>
                  </a:moveTo>
                  <a:lnTo>
                    <a:pt x="120000" y="60000"/>
                  </a:lnTo>
                </a:path>
              </a:pathLst>
            </a:custGeom>
            <a:noFill/>
            <a:ln w="25400" cap="flat" cmpd="sng">
              <a:solidFill>
                <a:srgbClr val="0D3D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2"/>
            <p:cNvSpPr txBox="1"/>
            <p:nvPr/>
          </p:nvSpPr>
          <p:spPr>
            <a:xfrm rot="2142401">
              <a:off x="2555148" y="1874521"/>
              <a:ext cx="52948" cy="529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4" name="Google Shape;244;p12"/>
            <p:cNvSpPr/>
            <p:nvPr/>
          </p:nvSpPr>
          <p:spPr>
            <a:xfrm>
              <a:off x="3011574" y="1672584"/>
              <a:ext cx="2149759" cy="1074879"/>
            </a:xfrm>
            <a:prstGeom prst="roundRect">
              <a:avLst>
                <a:gd name="adj" fmla="val 10000"/>
              </a:avLst>
            </a:prstGeom>
            <a:solidFill>
              <a:srgbClr val="0D3D3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2"/>
            <p:cNvSpPr txBox="1"/>
            <p:nvPr/>
          </p:nvSpPr>
          <p:spPr>
            <a:xfrm>
              <a:off x="3043056" y="1704066"/>
              <a:ext cx="2086795" cy="10119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sk-SK" sz="2400" b="0" i="0" u="none" strike="noStrike" cap="none">
                  <a:solidFill>
                    <a:schemeClr val="lt1"/>
                  </a:solidFill>
                  <a:latin typeface="Arial"/>
                  <a:ea typeface="Arial"/>
                  <a:cs typeface="Arial"/>
                  <a:sym typeface="Arial"/>
                </a:rPr>
                <a:t>Domestic law</a:t>
              </a:r>
              <a:endParaRPr sz="1400" b="0" i="0" u="none" strike="noStrike" cap="none">
                <a:solidFill>
                  <a:srgbClr val="000000"/>
                </a:solidFill>
                <a:latin typeface="Arial"/>
                <a:ea typeface="Arial"/>
                <a:cs typeface="Arial"/>
                <a:sym typeface="Arial"/>
              </a:endParaRPr>
            </a:p>
          </p:txBody>
        </p:sp>
        <p:sp>
          <p:nvSpPr>
            <p:cNvPr id="246" name="Google Shape;246;p12"/>
            <p:cNvSpPr/>
            <p:nvPr/>
          </p:nvSpPr>
          <p:spPr>
            <a:xfrm rot="-2142401">
              <a:off x="5061798" y="1875551"/>
              <a:ext cx="1058974" cy="50888"/>
            </a:xfrm>
            <a:custGeom>
              <a:avLst/>
              <a:gdLst/>
              <a:ahLst/>
              <a:cxnLst/>
              <a:rect l="l" t="t" r="r" b="b"/>
              <a:pathLst>
                <a:path w="120000" h="120000" extrusionOk="0">
                  <a:moveTo>
                    <a:pt x="0" y="60000"/>
                  </a:moveTo>
                  <a:lnTo>
                    <a:pt x="120000" y="60000"/>
                  </a:lnTo>
                </a:path>
              </a:pathLst>
            </a:custGeom>
            <a:noFill/>
            <a:ln w="25400" cap="flat" cmpd="sng">
              <a:solidFill>
                <a:srgbClr val="2E6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2"/>
            <p:cNvSpPr txBox="1"/>
            <p:nvPr/>
          </p:nvSpPr>
          <p:spPr>
            <a:xfrm rot="-2142401">
              <a:off x="5564811" y="1874521"/>
              <a:ext cx="52948" cy="529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8" name="Google Shape;248;p12"/>
            <p:cNvSpPr/>
            <p:nvPr/>
          </p:nvSpPr>
          <p:spPr>
            <a:xfrm>
              <a:off x="6021237" y="1054528"/>
              <a:ext cx="2149759" cy="1074879"/>
            </a:xfrm>
            <a:prstGeom prst="roundRect">
              <a:avLst>
                <a:gd name="adj" fmla="val 10000"/>
              </a:avLst>
            </a:prstGeom>
            <a:solidFill>
              <a:srgbClr val="2E6E4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2"/>
            <p:cNvSpPr txBox="1"/>
            <p:nvPr/>
          </p:nvSpPr>
          <p:spPr>
            <a:xfrm>
              <a:off x="6052719" y="1086010"/>
              <a:ext cx="2086795" cy="10119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sk-SK" sz="2400" b="0" i="0" u="none" strike="noStrike" cap="none">
                  <a:solidFill>
                    <a:schemeClr val="lt1"/>
                  </a:solidFill>
                  <a:latin typeface="Arial"/>
                  <a:ea typeface="Arial"/>
                  <a:cs typeface="Arial"/>
                  <a:sym typeface="Arial"/>
                </a:rPr>
                <a:t>Public law</a:t>
              </a:r>
              <a:endParaRPr sz="1400" b="0" i="0" u="none" strike="noStrike" cap="none">
                <a:solidFill>
                  <a:srgbClr val="000000"/>
                </a:solidFill>
                <a:latin typeface="Arial"/>
                <a:ea typeface="Arial"/>
                <a:cs typeface="Arial"/>
                <a:sym typeface="Arial"/>
              </a:endParaRPr>
            </a:p>
          </p:txBody>
        </p:sp>
        <p:sp>
          <p:nvSpPr>
            <p:cNvPr id="250" name="Google Shape;250;p12"/>
            <p:cNvSpPr/>
            <p:nvPr/>
          </p:nvSpPr>
          <p:spPr>
            <a:xfrm rot="2142401">
              <a:off x="5061798" y="2493607"/>
              <a:ext cx="1058974" cy="50888"/>
            </a:xfrm>
            <a:custGeom>
              <a:avLst/>
              <a:gdLst/>
              <a:ahLst/>
              <a:cxnLst/>
              <a:rect l="l" t="t" r="r" b="b"/>
              <a:pathLst>
                <a:path w="120000" h="120000" extrusionOk="0">
                  <a:moveTo>
                    <a:pt x="0" y="60000"/>
                  </a:moveTo>
                  <a:lnTo>
                    <a:pt x="120000" y="60000"/>
                  </a:lnTo>
                </a:path>
              </a:pathLst>
            </a:custGeom>
            <a:noFill/>
            <a:ln w="25400" cap="flat" cmpd="sng">
              <a:solidFill>
                <a:srgbClr val="2E6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2"/>
            <p:cNvSpPr txBox="1"/>
            <p:nvPr/>
          </p:nvSpPr>
          <p:spPr>
            <a:xfrm rot="2142401">
              <a:off x="5564811" y="2492577"/>
              <a:ext cx="52948" cy="5294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52" name="Google Shape;252;p12"/>
            <p:cNvSpPr/>
            <p:nvPr/>
          </p:nvSpPr>
          <p:spPr>
            <a:xfrm>
              <a:off x="6021237" y="2290639"/>
              <a:ext cx="2149759" cy="1074879"/>
            </a:xfrm>
            <a:prstGeom prst="roundRect">
              <a:avLst>
                <a:gd name="adj" fmla="val 10000"/>
              </a:avLst>
            </a:prstGeom>
            <a:solidFill>
              <a:srgbClr val="2E6E4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2"/>
            <p:cNvSpPr txBox="1"/>
            <p:nvPr/>
          </p:nvSpPr>
          <p:spPr>
            <a:xfrm>
              <a:off x="6052719" y="2322121"/>
              <a:ext cx="2086795" cy="101191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sk-SK" sz="2400" b="0" i="0" u="none" strike="noStrike" cap="none">
                  <a:solidFill>
                    <a:schemeClr val="lt1"/>
                  </a:solidFill>
                  <a:latin typeface="Arial"/>
                  <a:ea typeface="Arial"/>
                  <a:cs typeface="Arial"/>
                  <a:sym typeface="Arial"/>
                </a:rPr>
                <a:t>Private law</a:t>
              </a:r>
              <a:endParaRPr sz="1400" b="0" i="0" u="none" strike="noStrike" cap="none">
                <a:solidFill>
                  <a:srgbClr val="000000"/>
                </a:solidFill>
                <a:latin typeface="Arial"/>
                <a:ea typeface="Arial"/>
                <a:cs typeface="Arial"/>
                <a:sym typeface="Arial"/>
              </a:endParaRPr>
            </a:p>
          </p:txBody>
        </p:sp>
      </p:gr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a:spLocks noGrp="1"/>
          </p:cNvSpPr>
          <p:nvPr>
            <p:ph type="ctrTitle"/>
          </p:nvPr>
        </p:nvSpPr>
        <p:spPr>
          <a:xfrm>
            <a:off x="3505442" y="1992312"/>
            <a:ext cx="5531054" cy="115887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sk-SK" b="1">
                <a:latin typeface="Roboto Slab"/>
                <a:ea typeface="Roboto Slab"/>
                <a:cs typeface="Roboto Slab"/>
                <a:sym typeface="Roboto Slab"/>
              </a:rPr>
              <a:t>Teaching Material</a:t>
            </a:r>
            <a:endParaRPr b="1">
              <a:latin typeface="Roboto Slab"/>
              <a:ea typeface="Roboto Slab"/>
              <a:cs typeface="Roboto Slab"/>
              <a:sym typeface="Roboto Slab"/>
            </a:endParaRPr>
          </a:p>
        </p:txBody>
      </p:sp>
      <p:sp>
        <p:nvSpPr>
          <p:cNvPr id="259" name="Google Shape;259;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sp>
        <p:nvSpPr>
          <p:cNvPr id="260" name="Google Shape;260;p13"/>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5</a:t>
            </a:r>
            <a:endParaRPr sz="1400" b="0" i="0" u="none" strike="noStrike" cap="none">
              <a:solidFill>
                <a:srgbClr val="000000"/>
              </a:solidFill>
              <a:latin typeface="Arial"/>
              <a:ea typeface="Arial"/>
              <a:cs typeface="Arial"/>
              <a:sym typeface="Arial"/>
            </a:endParaRPr>
          </a:p>
        </p:txBody>
      </p:sp>
      <p:pic>
        <p:nvPicPr>
          <p:cNvPr id="261" name="Google Shape;261;p13" descr="Erasmus+ logo EN.jpg"/>
          <p:cNvPicPr preferRelativeResize="0"/>
          <p:nvPr/>
        </p:nvPicPr>
        <p:blipFill rotWithShape="1">
          <a:blip r:embed="rId3">
            <a:alphaModFix/>
          </a:blip>
          <a:srcRect/>
          <a:stretch/>
        </p:blipFill>
        <p:spPr>
          <a:xfrm>
            <a:off x="298450" y="11113"/>
            <a:ext cx="2593975" cy="571500"/>
          </a:xfrm>
          <a:prstGeom prst="rect">
            <a:avLst/>
          </a:prstGeom>
          <a:noFill/>
          <a:ln>
            <a:noFill/>
          </a:ln>
        </p:spPr>
      </p:pic>
      <p:sp>
        <p:nvSpPr>
          <p:cNvPr id="262" name="Google Shape;262;p13"/>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sk-SK" sz="10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14</a:t>
            </a:fld>
            <a:endParaRPr sz="800">
              <a:solidFill>
                <a:srgbClr val="FFFFFF"/>
              </a:solidFill>
              <a:latin typeface="Roboto Slab"/>
              <a:ea typeface="Roboto Slab"/>
              <a:cs typeface="Roboto Slab"/>
              <a:sym typeface="Roboto Slab"/>
            </a:endParaRPr>
          </a:p>
        </p:txBody>
      </p:sp>
      <p:sp>
        <p:nvSpPr>
          <p:cNvPr id="268" name="Google Shape;268;p14"/>
          <p:cNvSpPr txBox="1"/>
          <p:nvPr/>
        </p:nvSpPr>
        <p:spPr>
          <a:xfrm>
            <a:off x="473075" y="1255444"/>
            <a:ext cx="8409272" cy="36261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C313D"/>
              </a:buClr>
              <a:buSzPts val="2000"/>
              <a:buFont typeface="Arial"/>
              <a:buNone/>
            </a:pPr>
            <a:r>
              <a:rPr lang="sk-SK" sz="2000" b="0" i="0" u="none" strike="noStrike" cap="none">
                <a:solidFill>
                  <a:srgbClr val="0C313D"/>
                </a:solidFill>
                <a:latin typeface="Arial"/>
                <a:ea typeface="Arial"/>
                <a:cs typeface="Arial"/>
                <a:sym typeface="Arial"/>
              </a:rPr>
              <a:t>1. </a:t>
            </a:r>
            <a:r>
              <a:rPr lang="sk-SK" sz="2000" b="0" i="0" u="sng" strike="noStrike" cap="none">
                <a:solidFill>
                  <a:srgbClr val="0C313D"/>
                </a:solidFill>
                <a:latin typeface="Arial"/>
                <a:ea typeface="Arial"/>
                <a:cs typeface="Arial"/>
                <a:sym typeface="Arial"/>
                <a:hlinkClick r:id="rId3">
                  <a:extLst>
                    <a:ext uri="{A12FA001-AC4F-418D-AE19-62706E023703}">
                      <ahyp:hlinkClr xmlns:ahyp="http://schemas.microsoft.com/office/drawing/2018/hyperlinkcolor" val="tx"/>
                    </a:ext>
                  </a:extLst>
                </a:hlinkClick>
              </a:rPr>
              <a:t>Symbol of the law</a:t>
            </a:r>
            <a:r>
              <a:rPr lang="sk-SK" sz="2000" b="0" i="0" u="none" strike="noStrike" cap="none">
                <a:solidFill>
                  <a:srgbClr val="0C313D"/>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sk-SK" sz="2000" b="0" i="0" u="none" strike="noStrike" cap="none">
                <a:solidFill>
                  <a:srgbClr val="0C313D"/>
                </a:solidFill>
                <a:latin typeface="Arial"/>
                <a:ea typeface="Arial"/>
                <a:cs typeface="Arial"/>
                <a:sym typeface="Arial"/>
              </a:rPr>
              <a:t>2. </a:t>
            </a:r>
            <a:r>
              <a:rPr lang="sk-SK" sz="2000" b="0" i="0" u="sng" strike="noStrike" cap="none">
                <a:solidFill>
                  <a:srgbClr val="0C313D"/>
                </a:solidFill>
                <a:latin typeface="Arial"/>
                <a:ea typeface="Arial"/>
                <a:cs typeface="Arial"/>
                <a:sym typeface="Arial"/>
                <a:hlinkClick r:id="rId4">
                  <a:extLst>
                    <a:ext uri="{A12FA001-AC4F-418D-AE19-62706E023703}">
                      <ahyp:hlinkClr xmlns:ahyp="http://schemas.microsoft.com/office/drawing/2018/hyperlinkcolor" val="tx"/>
                    </a:ext>
                  </a:extLst>
                </a:hlinkClick>
              </a:rPr>
              <a:t>Legal norm I.</a:t>
            </a:r>
            <a:endParaRPr sz="20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sk-SK" sz="2000" b="0" i="0" u="none" strike="noStrike" cap="none">
                <a:solidFill>
                  <a:srgbClr val="0C313D"/>
                </a:solidFill>
                <a:latin typeface="Arial"/>
                <a:ea typeface="Arial"/>
                <a:cs typeface="Arial"/>
                <a:sym typeface="Arial"/>
              </a:rPr>
              <a:t>3. </a:t>
            </a:r>
            <a:r>
              <a:rPr lang="sk-SK" sz="2000" b="0" i="0" u="sng" strike="noStrike" cap="none">
                <a:solidFill>
                  <a:schemeClr val="hlink"/>
                </a:solidFill>
                <a:latin typeface="Arial"/>
                <a:ea typeface="Arial"/>
                <a:cs typeface="Arial"/>
                <a:sym typeface="Arial"/>
                <a:hlinkClick r:id="rId5"/>
              </a:rPr>
              <a:t>Legal norm</a:t>
            </a:r>
            <a:r>
              <a:rPr lang="sk-SK" sz="2000" b="0" i="0" u="sng" strike="noStrike" cap="none">
                <a:solidFill>
                  <a:srgbClr val="0C313D"/>
                </a:solidFill>
                <a:latin typeface="Arial"/>
                <a:ea typeface="Arial"/>
                <a:cs typeface="Arial"/>
                <a:sym typeface="Arial"/>
              </a:rPr>
              <a:t> II</a:t>
            </a:r>
            <a:r>
              <a:rPr lang="sk-SK" sz="2000" b="0" i="0" u="none" strike="noStrike" cap="none">
                <a:solidFill>
                  <a:srgbClr val="0C313D"/>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sk-SK" sz="2000" b="0" i="0" u="none" strike="noStrike" cap="none">
                <a:solidFill>
                  <a:srgbClr val="0C313D"/>
                </a:solidFill>
                <a:latin typeface="Arial"/>
                <a:ea typeface="Arial"/>
                <a:cs typeface="Arial"/>
                <a:sym typeface="Arial"/>
              </a:rPr>
              <a:t>4. </a:t>
            </a:r>
            <a:r>
              <a:rPr lang="sk-SK" sz="2000" b="0" i="0" u="sng" strike="noStrike" cap="none">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Legal regulation</a:t>
            </a:r>
            <a:endParaRPr sz="20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sk-SK" sz="2000" b="0" i="0" u="none" strike="noStrike" cap="none">
                <a:solidFill>
                  <a:srgbClr val="0C313D"/>
                </a:solidFill>
                <a:latin typeface="Arial"/>
                <a:ea typeface="Arial"/>
                <a:cs typeface="Arial"/>
                <a:sym typeface="Arial"/>
              </a:rPr>
              <a:t>5. </a:t>
            </a:r>
            <a:r>
              <a:rPr lang="sk-SK" sz="2000" b="0" i="0" u="sng" strike="noStrike" cap="none">
                <a:solidFill>
                  <a:srgbClr val="0C313D"/>
                </a:solidFill>
                <a:latin typeface="Arial"/>
                <a:ea typeface="Arial"/>
                <a:cs typeface="Arial"/>
                <a:sym typeface="Arial"/>
                <a:hlinkClick r:id="rId7">
                  <a:extLst>
                    <a:ext uri="{A12FA001-AC4F-418D-AE19-62706E023703}">
                      <ahyp:hlinkClr xmlns:ahyp="http://schemas.microsoft.com/office/drawing/2018/hyperlinkcolor" val="tx"/>
                    </a:ext>
                  </a:extLst>
                </a:hlinkClick>
              </a:rPr>
              <a:t>System of the law</a:t>
            </a:r>
            <a:endParaRPr sz="20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sk-SK" sz="2000" b="0" i="0" u="none" strike="noStrike" cap="none">
                <a:solidFill>
                  <a:srgbClr val="0C313D"/>
                </a:solidFill>
                <a:latin typeface="Arial"/>
                <a:ea typeface="Arial"/>
                <a:cs typeface="Arial"/>
                <a:sym typeface="Arial"/>
              </a:rPr>
              <a:t>6. </a:t>
            </a:r>
            <a:r>
              <a:rPr lang="sk-SK" sz="2000" b="0" i="0" u="sng" strike="noStrike" cap="none">
                <a:solidFill>
                  <a:srgbClr val="0C313D"/>
                </a:solidFill>
                <a:latin typeface="Arial"/>
                <a:ea typeface="Arial"/>
                <a:cs typeface="Arial"/>
                <a:sym typeface="Arial"/>
                <a:hlinkClick r:id="rId8">
                  <a:extLst>
                    <a:ext uri="{A12FA001-AC4F-418D-AE19-62706E023703}">
                      <ahyp:hlinkClr xmlns:ahyp="http://schemas.microsoft.com/office/drawing/2018/hyperlinkcolor" val="tx"/>
                    </a:ext>
                  </a:extLst>
                </a:hlinkClick>
              </a:rPr>
              <a:t>Law as a system - revision</a:t>
            </a:r>
            <a:endParaRPr sz="20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sk-SK" sz="2000" b="0" i="0" u="none" strike="noStrike" cap="none">
                <a:solidFill>
                  <a:srgbClr val="0C313D"/>
                </a:solidFill>
                <a:latin typeface="Arial"/>
                <a:ea typeface="Arial"/>
                <a:cs typeface="Arial"/>
                <a:sym typeface="Arial"/>
              </a:rPr>
              <a:t>7. </a:t>
            </a:r>
            <a:r>
              <a:rPr lang="sk-SK" sz="2000" b="0" i="0" u="sng" strike="noStrike" cap="none">
                <a:solidFill>
                  <a:srgbClr val="0C313D"/>
                </a:solidFill>
                <a:latin typeface="Arial"/>
                <a:ea typeface="Arial"/>
                <a:cs typeface="Arial"/>
                <a:sym typeface="Arial"/>
                <a:hlinkClick r:id="rId9">
                  <a:extLst>
                    <a:ext uri="{A12FA001-AC4F-418D-AE19-62706E023703}">
                      <ahyp:hlinkClr xmlns:ahyp="http://schemas.microsoft.com/office/drawing/2018/hyperlinkcolor" val="tx"/>
                    </a:ext>
                  </a:extLst>
                </a:hlinkClick>
              </a:rPr>
              <a:t>Law as a system - notes</a:t>
            </a:r>
            <a:endParaRPr sz="2000" b="0" i="0" u="none" strike="noStrike" cap="none">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94BF6E"/>
              </a:buClr>
              <a:buSzPts val="1800"/>
              <a:buFont typeface="Arial"/>
              <a:buNone/>
            </a:pPr>
            <a:endParaRPr sz="1200" b="0" i="0" u="none" strike="noStrike" cap="none">
              <a:solidFill>
                <a:srgbClr val="94BF6E"/>
              </a:solidFill>
              <a:latin typeface="Arial"/>
              <a:ea typeface="Arial"/>
              <a:cs typeface="Arial"/>
              <a:sym typeface="Arial"/>
            </a:endParaRPr>
          </a:p>
          <a:p>
            <a:pPr marL="0" marR="0" lvl="0" indent="0" algn="l" rtl="0">
              <a:lnSpc>
                <a:spcPct val="100000"/>
              </a:lnSpc>
              <a:spcBef>
                <a:spcPts val="0"/>
              </a:spcBef>
              <a:spcAft>
                <a:spcPts val="0"/>
              </a:spcAft>
              <a:buClr>
                <a:srgbClr val="94BF6E"/>
              </a:buClr>
              <a:buSzPts val="1800"/>
              <a:buFont typeface="Arial"/>
              <a:buNone/>
            </a:pPr>
            <a:endParaRPr sz="1800" b="0" i="0" u="none" strike="noStrike" cap="none">
              <a:solidFill>
                <a:srgbClr val="94BF6E"/>
              </a:solidFill>
              <a:latin typeface="Arial"/>
              <a:ea typeface="Arial"/>
              <a:cs typeface="Arial"/>
              <a:sym typeface="Arial"/>
            </a:endParaRPr>
          </a:p>
          <a:p>
            <a:pPr marL="0" marR="0" lvl="0" indent="0" algn="l" rtl="0">
              <a:lnSpc>
                <a:spcPct val="100000"/>
              </a:lnSpc>
              <a:spcBef>
                <a:spcPts val="0"/>
              </a:spcBef>
              <a:spcAft>
                <a:spcPts val="0"/>
              </a:spcAft>
              <a:buClr>
                <a:srgbClr val="94BF6E"/>
              </a:buClr>
              <a:buSzPts val="1800"/>
              <a:buFont typeface="Arial"/>
              <a:buNone/>
            </a:pPr>
            <a:endParaRPr sz="1800" b="1" i="0" u="none" strike="noStrike" cap="none">
              <a:solidFill>
                <a:srgbClr val="94BF6E"/>
              </a:solidFill>
              <a:latin typeface="Arial"/>
              <a:ea typeface="Arial"/>
              <a:cs typeface="Arial"/>
              <a:sym typeface="Arial"/>
            </a:endParaRPr>
          </a:p>
        </p:txBody>
      </p:sp>
      <p:pic>
        <p:nvPicPr>
          <p:cNvPr id="269" name="Google Shape;269;p14" descr="Erasmus+ logo EN.jpg"/>
          <p:cNvPicPr preferRelativeResize="0"/>
          <p:nvPr/>
        </p:nvPicPr>
        <p:blipFill rotWithShape="1">
          <a:blip r:embed="rId10">
            <a:alphaModFix/>
          </a:blip>
          <a:srcRect/>
          <a:stretch/>
        </p:blipFill>
        <p:spPr>
          <a:xfrm>
            <a:off x="298450" y="11113"/>
            <a:ext cx="2593975" cy="571500"/>
          </a:xfrm>
          <a:prstGeom prst="rect">
            <a:avLst/>
          </a:prstGeom>
          <a:noFill/>
          <a:ln>
            <a:noFill/>
          </a:ln>
        </p:spPr>
      </p:pic>
      <p:sp>
        <p:nvSpPr>
          <p:cNvPr id="270" name="Google Shape;270;p14"/>
          <p:cNvSpPr txBox="1"/>
          <p:nvPr/>
        </p:nvSpPr>
        <p:spPr>
          <a:xfrm>
            <a:off x="123825" y="4881563"/>
            <a:ext cx="2768600" cy="2206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sk-SK" sz="1200" b="0"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271" name="Google Shape;271;p14"/>
          <p:cNvSpPr txBox="1"/>
          <p:nvPr/>
        </p:nvSpPr>
        <p:spPr>
          <a:xfrm>
            <a:off x="279949" y="666752"/>
            <a:ext cx="886405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000000"/>
                </a:solidFill>
                <a:latin typeface="Arial"/>
                <a:ea typeface="Arial"/>
                <a:cs typeface="Arial"/>
                <a:sym typeface="Arial"/>
              </a:rPr>
              <a:t>Teaching material</a:t>
            </a:r>
            <a:endParaRPr sz="1400" b="0" i="0" u="none" strike="noStrike" cap="none">
              <a:solidFill>
                <a:srgbClr val="000000"/>
              </a:solidFill>
              <a:latin typeface="Arial"/>
              <a:ea typeface="Arial"/>
              <a:cs typeface="Arial"/>
              <a:sym typeface="Arial"/>
            </a:endParaRPr>
          </a:p>
        </p:txBody>
      </p:sp>
      <p:pic>
        <p:nvPicPr>
          <p:cNvPr id="272" name="Google Shape;272;p14"/>
          <p:cNvPicPr preferRelativeResize="0"/>
          <p:nvPr/>
        </p:nvPicPr>
        <p:blipFill rotWithShape="1">
          <a:blip r:embed="rId11">
            <a:alphaModFix/>
          </a:blip>
          <a:srcRect/>
          <a:stretch/>
        </p:blipFill>
        <p:spPr>
          <a:xfrm>
            <a:off x="5220072" y="1255444"/>
            <a:ext cx="3705404" cy="3404538"/>
          </a:xfrm>
          <a:prstGeom prst="rect">
            <a:avLst/>
          </a:prstGeom>
          <a:noFill/>
          <a:ln>
            <a:noFill/>
          </a:ln>
        </p:spPr>
      </p:pic>
      <p:sp>
        <p:nvSpPr>
          <p:cNvPr id="273" name="Google Shape;273;p14"/>
          <p:cNvSpPr txBox="1"/>
          <p:nvPr/>
        </p:nvSpPr>
        <p:spPr>
          <a:xfrm>
            <a:off x="5498778" y="4694400"/>
            <a:ext cx="34266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sk-SK" sz="800" b="0" i="0" u="none" strike="noStrike" cap="none">
                <a:solidFill>
                  <a:srgbClr val="000000"/>
                </a:solidFill>
                <a:latin typeface="Arial"/>
                <a:ea typeface="Arial"/>
                <a:cs typeface="Arial"/>
                <a:sym typeface="Arial"/>
              </a:rPr>
              <a:t>https://encrypted-tbn0.gstatic.com/images?q=tbn:ANd9GcR5xfr_RR_OQr3yiZrrPFVd9Zri_nor1GcX2IEHBn8hiU11n0zi4ZYJE9tlYsFbTARY0_Q&amp;usqp=CAU</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15</a:t>
            </a:fld>
            <a:endParaRPr sz="800">
              <a:solidFill>
                <a:srgbClr val="FFFFFF"/>
              </a:solidFill>
              <a:latin typeface="Roboto Slab"/>
              <a:ea typeface="Roboto Slab"/>
              <a:cs typeface="Roboto Slab"/>
              <a:sym typeface="Roboto Slab"/>
            </a:endParaRPr>
          </a:p>
        </p:txBody>
      </p:sp>
      <p:sp>
        <p:nvSpPr>
          <p:cNvPr id="279" name="Google Shape;279;p15"/>
          <p:cNvSpPr txBox="1"/>
          <p:nvPr/>
        </p:nvSpPr>
        <p:spPr>
          <a:xfrm>
            <a:off x="684213" y="700088"/>
            <a:ext cx="8064251" cy="38878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94BF6E"/>
              </a:buClr>
              <a:buSzPts val="1800"/>
              <a:buFont typeface="Arial"/>
              <a:buNone/>
            </a:pPr>
            <a:r>
              <a:rPr lang="sk-SK" sz="2400" b="1" i="0" u="none" strike="noStrike" cap="none">
                <a:solidFill>
                  <a:srgbClr val="121617"/>
                </a:solidFill>
                <a:latin typeface="Arial"/>
                <a:ea typeface="Arial"/>
                <a:cs typeface="Arial"/>
                <a:sym typeface="Arial"/>
              </a:rPr>
              <a:t>Sources:</a:t>
            </a:r>
            <a:endParaRPr sz="2400" b="1" i="0" u="none" strike="noStrike" cap="none">
              <a:solidFill>
                <a:srgbClr val="121617"/>
              </a:solidFill>
              <a:latin typeface="Arial"/>
              <a:ea typeface="Arial"/>
              <a:cs typeface="Arial"/>
              <a:sym typeface="Arial"/>
            </a:endParaRPr>
          </a:p>
          <a:p>
            <a:pPr marL="0" marR="0" lvl="0" indent="0" algn="l" rtl="0">
              <a:lnSpc>
                <a:spcPct val="100000"/>
              </a:lnSpc>
              <a:spcBef>
                <a:spcPts val="0"/>
              </a:spcBef>
              <a:spcAft>
                <a:spcPts val="0"/>
              </a:spcAft>
              <a:buClr>
                <a:srgbClr val="94BF6E"/>
              </a:buClr>
              <a:buSzPts val="1800"/>
              <a:buFont typeface="Arial"/>
              <a:buNone/>
            </a:pPr>
            <a:endParaRPr sz="2000" b="0" i="0" u="none" strike="noStrike" cap="none">
              <a:solidFill>
                <a:srgbClr val="94BF6E"/>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r>
              <a:rPr lang="sk-SK" sz="2000" b="0" i="0" u="none" strike="noStrike" cap="none">
                <a:solidFill>
                  <a:srgbClr val="121617"/>
                </a:solidFill>
                <a:latin typeface="Arial"/>
                <a:ea typeface="Arial"/>
                <a:cs typeface="Arial"/>
                <a:sym typeface="Arial"/>
              </a:rPr>
              <a:t>Bojnák, Š.: Občianska náuka pre stredné školy I. časť. Bratislava: Orbis Pictus Istropolitána, 2018. ISBN 978-80-8120-671-9.</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endParaRPr sz="2000" b="0" i="0" u="none" strike="noStrike" cap="none">
              <a:solidFill>
                <a:srgbClr val="121617"/>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r>
              <a:rPr lang="sk-SK" sz="2000" b="0" i="0" u="none" strike="noStrike" cap="none">
                <a:solidFill>
                  <a:srgbClr val="121617"/>
                </a:solidFill>
                <a:latin typeface="Arial"/>
                <a:ea typeface="Arial"/>
                <a:cs typeface="Arial"/>
                <a:sym typeface="Arial"/>
              </a:rPr>
              <a:t>Ďurajková, D. a kol.: Občianska náuka pre 3. ročník gymnázia. Bratislava: SPN, 2011. ISBN 978-80-10-02052-2.</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endParaRPr sz="2000" b="0" i="0" u="none" strike="noStrike" cap="none">
              <a:solidFill>
                <a:srgbClr val="121617"/>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r>
              <a:rPr lang="sk-SK" sz="2000" b="0" i="0" u="none" strike="noStrike" cap="none">
                <a:solidFill>
                  <a:srgbClr val="131618"/>
                </a:solidFill>
                <a:latin typeface="Arial"/>
                <a:ea typeface="Arial"/>
                <a:cs typeface="Arial"/>
                <a:sym typeface="Arial"/>
              </a:rPr>
              <a:t>Vávrová Martinská, A.: Maturita z občianskej náuky. Bratislava: Ikar, 2016. ISBN </a:t>
            </a:r>
            <a:r>
              <a:rPr lang="sk-SK" sz="2000" b="0" i="0" u="none" strike="noStrike" cap="none">
                <a:solidFill>
                  <a:srgbClr val="000000"/>
                </a:solidFill>
                <a:latin typeface="Arial"/>
                <a:ea typeface="Arial"/>
                <a:cs typeface="Arial"/>
                <a:sym typeface="Arial"/>
              </a:rPr>
              <a:t>978-80-55-15000-0.</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94BF6E"/>
              </a:buClr>
              <a:buSzPts val="1800"/>
              <a:buFont typeface="Arial"/>
              <a:buNone/>
            </a:pPr>
            <a:endParaRPr sz="2000" b="0" i="0" u="none" strike="noStrike" cap="none">
              <a:solidFill>
                <a:srgbClr val="121617"/>
              </a:solidFill>
              <a:latin typeface="Arial"/>
              <a:ea typeface="Arial"/>
              <a:cs typeface="Arial"/>
              <a:sym typeface="Arial"/>
            </a:endParaRPr>
          </a:p>
          <a:p>
            <a:pPr marL="0" marR="0" lvl="0" indent="0" algn="l" rtl="0">
              <a:lnSpc>
                <a:spcPct val="100000"/>
              </a:lnSpc>
              <a:spcBef>
                <a:spcPts val="0"/>
              </a:spcBef>
              <a:spcAft>
                <a:spcPts val="0"/>
              </a:spcAft>
              <a:buClr>
                <a:srgbClr val="94BF6E"/>
              </a:buClr>
              <a:buSzPts val="1800"/>
              <a:buFont typeface="Arial"/>
              <a:buNone/>
            </a:pPr>
            <a:r>
              <a:rPr lang="sk-SK" sz="2000" b="0" i="0" u="none" strike="noStrike" cap="none">
                <a:solidFill>
                  <a:srgbClr val="121617"/>
                </a:solidFill>
                <a:latin typeface="Arial"/>
                <a:ea typeface="Arial"/>
                <a:cs typeface="Arial"/>
                <a:sym typeface="Arial"/>
              </a:rPr>
              <a:t>https://oskole.detiamy.sk/clanok/pravny-system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94BF6E"/>
              </a:buClr>
              <a:buSzPts val="1800"/>
              <a:buFont typeface="Arial"/>
              <a:buNone/>
            </a:pPr>
            <a:endParaRPr sz="1800" b="1" i="0" u="none" strike="noStrike" cap="none">
              <a:solidFill>
                <a:srgbClr val="94BF6E"/>
              </a:solidFill>
              <a:latin typeface="Arial"/>
              <a:ea typeface="Arial"/>
              <a:cs typeface="Arial"/>
              <a:sym typeface="Arial"/>
            </a:endParaRPr>
          </a:p>
        </p:txBody>
      </p:sp>
      <p:pic>
        <p:nvPicPr>
          <p:cNvPr id="280" name="Google Shape;280;p15" descr="Erasmus+ logo EN.jpg"/>
          <p:cNvPicPr preferRelativeResize="0"/>
          <p:nvPr/>
        </p:nvPicPr>
        <p:blipFill rotWithShape="1">
          <a:blip r:embed="rId3">
            <a:alphaModFix/>
          </a:blip>
          <a:srcRect/>
          <a:stretch/>
        </p:blipFill>
        <p:spPr>
          <a:xfrm>
            <a:off x="298450" y="11113"/>
            <a:ext cx="2593975" cy="571500"/>
          </a:xfrm>
          <a:prstGeom prst="rect">
            <a:avLst/>
          </a:prstGeom>
          <a:noFill/>
          <a:ln>
            <a:noFill/>
          </a:ln>
        </p:spPr>
      </p:pic>
      <p:sp>
        <p:nvSpPr>
          <p:cNvPr id="281" name="Google Shape;281;p15"/>
          <p:cNvSpPr txBox="1"/>
          <p:nvPr/>
        </p:nvSpPr>
        <p:spPr>
          <a:xfrm>
            <a:off x="123825" y="4881563"/>
            <a:ext cx="2768600" cy="2206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sk-SK" sz="1200" b="0"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114454"/>
              </a:buClr>
              <a:buSzPts val="3000"/>
              <a:buFont typeface="Arial"/>
              <a:buNone/>
            </a:pPr>
            <a:r>
              <a:rPr lang="sk-SK"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287" name="Google Shape;287;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16</a:t>
            </a:fld>
            <a:endParaRPr sz="800">
              <a:solidFill>
                <a:srgbClr val="FFFFFF"/>
              </a:solidFill>
              <a:latin typeface="Roboto Slab"/>
              <a:ea typeface="Roboto Slab"/>
              <a:cs typeface="Roboto Slab"/>
              <a:sym typeface="Roboto Slab"/>
            </a:endParaRPr>
          </a:p>
        </p:txBody>
      </p:sp>
      <p:sp>
        <p:nvSpPr>
          <p:cNvPr id="288" name="Google Shape;288;p16"/>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sk-SK" sz="10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89" name="Google Shape;289;p16"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290" name="Google Shape;290;p16"/>
          <p:cNvSpPr txBox="1"/>
          <p:nvPr/>
        </p:nvSpPr>
        <p:spPr>
          <a:xfrm>
            <a:off x="214313" y="2643188"/>
            <a:ext cx="51435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sk-SK" sz="1200" b="0" i="0" u="none" strike="noStrike" cap="non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body" idx="1"/>
          </p:nvPr>
        </p:nvSpPr>
        <p:spPr>
          <a:xfrm>
            <a:off x="467544" y="1851025"/>
            <a:ext cx="8242116" cy="1441450"/>
          </a:xfrm>
          <a:prstGeom prst="rect">
            <a:avLst/>
          </a:prstGeom>
          <a:noFill/>
          <a:ln>
            <a:noFill/>
          </a:ln>
        </p:spPr>
        <p:txBody>
          <a:bodyPr spcFirstLastPara="1" wrap="square" lIns="91425" tIns="91425" rIns="91425" bIns="91425" anchor="ctr" anchorCtr="0">
            <a:noAutofit/>
          </a:bodyPr>
          <a:lstStyle/>
          <a:p>
            <a:pPr marL="342900" lvl="0" indent="-342900" algn="l" rtl="0">
              <a:lnSpc>
                <a:spcPct val="100000"/>
              </a:lnSpc>
              <a:spcBef>
                <a:spcPts val="600"/>
              </a:spcBef>
              <a:spcAft>
                <a:spcPts val="0"/>
              </a:spcAft>
              <a:buSzPts val="2000"/>
              <a:buFont typeface="Noto Sans Symbols"/>
              <a:buChar char="▪"/>
            </a:pPr>
            <a:r>
              <a:rPr lang="sk-SK">
                <a:latin typeface="Arial"/>
                <a:ea typeface="Arial"/>
                <a:cs typeface="Arial"/>
                <a:sym typeface="Arial"/>
              </a:rPr>
              <a:t>Subject: Civics</a:t>
            </a:r>
            <a:endParaRPr/>
          </a:p>
          <a:p>
            <a:pPr marL="342900" lvl="0" indent="-342900" algn="l" rtl="0">
              <a:lnSpc>
                <a:spcPct val="100000"/>
              </a:lnSpc>
              <a:spcBef>
                <a:spcPts val="600"/>
              </a:spcBef>
              <a:spcAft>
                <a:spcPts val="0"/>
              </a:spcAft>
              <a:buSzPts val="2000"/>
              <a:buFont typeface="Noto Sans Symbols"/>
              <a:buChar char="▪"/>
            </a:pPr>
            <a:r>
              <a:rPr lang="sk-SK">
                <a:latin typeface="Arial"/>
                <a:ea typeface="Arial"/>
                <a:cs typeface="Arial"/>
                <a:sym typeface="Arial"/>
              </a:rPr>
              <a:t>Specification: Civics Seminar</a:t>
            </a:r>
            <a:endParaRPr/>
          </a:p>
          <a:p>
            <a:pPr marL="342900" lvl="0" indent="-342900" algn="l" rtl="0">
              <a:lnSpc>
                <a:spcPct val="100000"/>
              </a:lnSpc>
              <a:spcBef>
                <a:spcPts val="600"/>
              </a:spcBef>
              <a:spcAft>
                <a:spcPts val="0"/>
              </a:spcAft>
              <a:buSzPts val="2000"/>
              <a:buFont typeface="Noto Sans Symbols"/>
              <a:buChar char="▪"/>
            </a:pPr>
            <a:r>
              <a:rPr lang="sk-SK">
                <a:latin typeface="Arial"/>
                <a:ea typeface="Arial"/>
                <a:cs typeface="Arial"/>
                <a:sym typeface="Arial"/>
              </a:rPr>
              <a:t>Age group: 17-19</a:t>
            </a:r>
            <a:endParaRPr/>
          </a:p>
          <a:p>
            <a:pPr marL="342900" lvl="0" indent="-342900" algn="l" rtl="0">
              <a:lnSpc>
                <a:spcPct val="100000"/>
              </a:lnSpc>
              <a:spcBef>
                <a:spcPts val="600"/>
              </a:spcBef>
              <a:spcAft>
                <a:spcPts val="0"/>
              </a:spcAft>
              <a:buSzPts val="2000"/>
              <a:buFont typeface="Noto Sans Symbols"/>
              <a:buChar char="▪"/>
            </a:pPr>
            <a:r>
              <a:rPr lang="sk-SK">
                <a:latin typeface="Arial"/>
                <a:ea typeface="Arial"/>
                <a:cs typeface="Arial"/>
                <a:sym typeface="Arial"/>
              </a:rPr>
              <a:t>Lesson: 45 minutes</a:t>
            </a:r>
            <a:endParaRPr/>
          </a:p>
          <a:p>
            <a:pPr marL="342900" lvl="0" indent="-215900" algn="l" rtl="0">
              <a:lnSpc>
                <a:spcPct val="100000"/>
              </a:lnSpc>
              <a:spcBef>
                <a:spcPts val="600"/>
              </a:spcBef>
              <a:spcAft>
                <a:spcPts val="0"/>
              </a:spcAft>
              <a:buSzPts val="2000"/>
              <a:buFont typeface="Noto Sans Symbols"/>
              <a:buNone/>
            </a:pPr>
            <a:endParaRPr>
              <a:latin typeface="Arial"/>
              <a:ea typeface="Arial"/>
              <a:cs typeface="Arial"/>
              <a:sym typeface="Arial"/>
            </a:endParaRPr>
          </a:p>
        </p:txBody>
      </p:sp>
      <p:sp>
        <p:nvSpPr>
          <p:cNvPr id="61" name="Google Shape;61;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2</a:t>
            </a:fld>
            <a:endParaRPr sz="800" b="0" i="0" u="none" strike="noStrike" cap="none">
              <a:solidFill>
                <a:srgbClr val="FFFFFF"/>
              </a:solidFill>
              <a:latin typeface="Roboto Slab"/>
              <a:ea typeface="Roboto Slab"/>
              <a:cs typeface="Roboto Slab"/>
              <a:sym typeface="Roboto Slab"/>
            </a:endParaRPr>
          </a:p>
        </p:txBody>
      </p:sp>
      <p:sp>
        <p:nvSpPr>
          <p:cNvPr id="62" name="Google Shape;62;p2"/>
          <p:cNvSpPr txBox="1"/>
          <p:nvPr/>
        </p:nvSpPr>
        <p:spPr>
          <a:xfrm>
            <a:off x="539750" y="4538663"/>
            <a:ext cx="3960813" cy="2460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Arial"/>
              <a:buNone/>
            </a:pPr>
            <a:r>
              <a:rPr lang="sk-SK" sz="1000" b="1" i="0" u="none" strike="noStrike" cap="none">
                <a:solidFill>
                  <a:schemeClr val="lt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pic>
        <p:nvPicPr>
          <p:cNvPr id="63" name="Google Shape;63;p2"/>
          <p:cNvPicPr preferRelativeResize="0"/>
          <p:nvPr/>
        </p:nvPicPr>
        <p:blipFill rotWithShape="1">
          <a:blip r:embed="rId3">
            <a:alphaModFix/>
          </a:blip>
          <a:srcRect/>
          <a:stretch/>
        </p:blipFill>
        <p:spPr>
          <a:xfrm>
            <a:off x="92075" y="627063"/>
            <a:ext cx="1816100" cy="576262"/>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p:nvPr/>
        </p:nvSpPr>
        <p:spPr>
          <a:xfrm rot="10800000">
            <a:off x="2022475" y="4167188"/>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3"/>
          <p:cNvSpPr/>
          <p:nvPr/>
        </p:nvSpPr>
        <p:spPr>
          <a:xfrm rot="10800000" flipH="1">
            <a:off x="2884488" y="4154488"/>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 name="Google Shape;70;p3"/>
          <p:cNvSpPr/>
          <p:nvPr/>
        </p:nvSpPr>
        <p:spPr>
          <a:xfrm>
            <a:off x="3770313" y="4135438"/>
            <a:ext cx="3322637" cy="749300"/>
          </a:xfrm>
          <a:prstGeom prst="homePlate">
            <a:avLst>
              <a:gd name="adj" fmla="val 35442"/>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
          <p:cNvSpPr txBox="1">
            <a:spLocks noGrp="1"/>
          </p:cNvSpPr>
          <p:nvPr>
            <p:ph type="title" idx="4294967295"/>
          </p:nvPr>
        </p:nvSpPr>
        <p:spPr>
          <a:xfrm>
            <a:off x="387350" y="366713"/>
            <a:ext cx="2759075" cy="4762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1800"/>
              <a:buFont typeface="Roboto Slab"/>
              <a:buNone/>
            </a:pPr>
            <a:endParaRPr sz="1800" b="1">
              <a:solidFill>
                <a:srgbClr val="124057"/>
              </a:solidFill>
              <a:latin typeface="Roboto Slab"/>
              <a:ea typeface="Roboto Slab"/>
              <a:cs typeface="Roboto Slab"/>
              <a:sym typeface="Roboto Slab"/>
            </a:endParaRPr>
          </a:p>
        </p:txBody>
      </p:sp>
      <p:sp>
        <p:nvSpPr>
          <p:cNvPr id="72" name="Google Shape;72;p3"/>
          <p:cNvSpPr/>
          <p:nvPr/>
        </p:nvSpPr>
        <p:spPr>
          <a:xfrm>
            <a:off x="3759200" y="3411538"/>
            <a:ext cx="3549650" cy="749300"/>
          </a:xfrm>
          <a:prstGeom prst="homePlate">
            <a:avLst>
              <a:gd name="adj" fmla="val 35442"/>
            </a:avLst>
          </a:prstGeom>
          <a:solidFill>
            <a:srgbClr val="12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
          <p:cNvSpPr/>
          <p:nvPr/>
        </p:nvSpPr>
        <p:spPr>
          <a:xfrm>
            <a:off x="3759200" y="2676525"/>
            <a:ext cx="3189288" cy="749300"/>
          </a:xfrm>
          <a:prstGeom prst="homePlate">
            <a:avLst>
              <a:gd name="adj" fmla="val 35450"/>
            </a:avLst>
          </a:pr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
          <p:cNvSpPr/>
          <p:nvPr/>
        </p:nvSpPr>
        <p:spPr>
          <a:xfrm>
            <a:off x="3759200" y="1931988"/>
            <a:ext cx="3692525" cy="749300"/>
          </a:xfrm>
          <a:prstGeom prst="homePlate">
            <a:avLst>
              <a:gd name="adj" fmla="val 35431"/>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
          <p:cNvSpPr/>
          <p:nvPr/>
        </p:nvSpPr>
        <p:spPr>
          <a:xfrm>
            <a:off x="3759200" y="1181100"/>
            <a:ext cx="3116263" cy="750888"/>
          </a:xfrm>
          <a:prstGeom prst="homePlate">
            <a:avLst>
              <a:gd name="adj" fmla="val 35353"/>
            </a:avLst>
          </a:pr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
          <p:cNvSpPr/>
          <p:nvPr/>
        </p:nvSpPr>
        <p:spPr>
          <a:xfrm>
            <a:off x="2889250" y="993775"/>
            <a:ext cx="882650" cy="954088"/>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2892425" y="1804988"/>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
          <p:cNvSpPr/>
          <p:nvPr/>
        </p:nvSpPr>
        <p:spPr>
          <a:xfrm rot="10800000" flipH="1">
            <a:off x="2892425" y="2681288"/>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
          <p:cNvSpPr/>
          <p:nvPr/>
        </p:nvSpPr>
        <p:spPr>
          <a:xfrm rot="10800000" flipH="1">
            <a:off x="2894013" y="3424238"/>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
          <p:cNvSpPr/>
          <p:nvPr/>
        </p:nvSpPr>
        <p:spPr>
          <a:xfrm rot="10800000">
            <a:off x="2022475" y="3421063"/>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
          <p:cNvSpPr/>
          <p:nvPr/>
        </p:nvSpPr>
        <p:spPr>
          <a:xfrm flipH="1">
            <a:off x="2017713" y="1800225"/>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p:nvPr/>
        </p:nvSpPr>
        <p:spPr>
          <a:xfrm flipH="1">
            <a:off x="2016125" y="987425"/>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
          <p:cNvSpPr/>
          <p:nvPr/>
        </p:nvSpPr>
        <p:spPr>
          <a:xfrm rot="10800000">
            <a:off x="2020888" y="2676525"/>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
          <p:cNvSpPr/>
          <p:nvPr/>
        </p:nvSpPr>
        <p:spPr>
          <a:xfrm>
            <a:off x="2386697" y="993775"/>
            <a:ext cx="6052452" cy="3933825"/>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txBox="1"/>
          <p:nvPr/>
        </p:nvSpPr>
        <p:spPr>
          <a:xfrm>
            <a:off x="3878263" y="1327150"/>
            <a:ext cx="596900" cy="4492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01</a:t>
            </a:r>
            <a:endParaRPr sz="1400" b="0" i="0" u="none" strike="noStrike" cap="none">
              <a:solidFill>
                <a:srgbClr val="000000"/>
              </a:solidFill>
              <a:latin typeface="Arial"/>
              <a:ea typeface="Arial"/>
              <a:cs typeface="Arial"/>
              <a:sym typeface="Arial"/>
            </a:endParaRPr>
          </a:p>
        </p:txBody>
      </p:sp>
      <p:cxnSp>
        <p:nvCxnSpPr>
          <p:cNvPr id="86" name="Google Shape;86;p3"/>
          <p:cNvCxnSpPr/>
          <p:nvPr/>
        </p:nvCxnSpPr>
        <p:spPr>
          <a:xfrm>
            <a:off x="4476750" y="1355725"/>
            <a:ext cx="0" cy="392113"/>
          </a:xfrm>
          <a:prstGeom prst="straightConnector1">
            <a:avLst/>
          </a:prstGeom>
          <a:noFill/>
          <a:ln w="9525" cap="rnd" cmpd="sng">
            <a:solidFill>
              <a:srgbClr val="FFFFFF"/>
            </a:solidFill>
            <a:prstDash val="solid"/>
            <a:round/>
            <a:headEnd type="none" w="sm" len="sm"/>
            <a:tailEnd type="none" w="sm" len="sm"/>
          </a:ln>
        </p:spPr>
      </p:cxnSp>
      <p:sp>
        <p:nvSpPr>
          <p:cNvPr id="87" name="Google Shape;87;p3"/>
          <p:cNvSpPr txBox="1"/>
          <p:nvPr/>
        </p:nvSpPr>
        <p:spPr>
          <a:xfrm>
            <a:off x="4532313" y="1339850"/>
            <a:ext cx="1839912" cy="446088"/>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i="0" u="none" strike="noStrike" cap="none">
                <a:solidFill>
                  <a:srgbClr val="FFFFFF"/>
                </a:solidFill>
                <a:latin typeface="Arial"/>
                <a:ea typeface="Arial"/>
                <a:cs typeface="Arial"/>
                <a:sym typeface="Arial"/>
              </a:rPr>
              <a:t>The Law</a:t>
            </a:r>
            <a:endParaRPr sz="1400" b="0" i="0" u="none" strike="noStrike" cap="none">
              <a:solidFill>
                <a:srgbClr val="FFFFFF"/>
              </a:solidFill>
              <a:latin typeface="Arial"/>
              <a:ea typeface="Arial"/>
              <a:cs typeface="Arial"/>
              <a:sym typeface="Arial"/>
            </a:endParaRPr>
          </a:p>
        </p:txBody>
      </p:sp>
      <p:sp>
        <p:nvSpPr>
          <p:cNvPr id="88" name="Google Shape;88;p3"/>
          <p:cNvSpPr txBox="1"/>
          <p:nvPr/>
        </p:nvSpPr>
        <p:spPr>
          <a:xfrm>
            <a:off x="3878263" y="20653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02</a:t>
            </a:r>
            <a:endParaRPr sz="2400" b="1" i="0" u="none" strike="noStrike" cap="none">
              <a:solidFill>
                <a:srgbClr val="000000"/>
              </a:solidFill>
              <a:latin typeface="Nixie One"/>
              <a:ea typeface="Nixie One"/>
              <a:cs typeface="Nixie One"/>
              <a:sym typeface="Nixie One"/>
            </a:endParaRPr>
          </a:p>
        </p:txBody>
      </p:sp>
      <p:cxnSp>
        <p:nvCxnSpPr>
          <p:cNvPr id="89" name="Google Shape;89;p3"/>
          <p:cNvCxnSpPr/>
          <p:nvPr/>
        </p:nvCxnSpPr>
        <p:spPr>
          <a:xfrm>
            <a:off x="4476750" y="2093913"/>
            <a:ext cx="0" cy="392112"/>
          </a:xfrm>
          <a:prstGeom prst="straightConnector1">
            <a:avLst/>
          </a:prstGeom>
          <a:noFill/>
          <a:ln w="9525" cap="rnd" cmpd="sng">
            <a:solidFill>
              <a:srgbClr val="FFFFFF"/>
            </a:solidFill>
            <a:prstDash val="solid"/>
            <a:round/>
            <a:headEnd type="none" w="sm" len="sm"/>
            <a:tailEnd type="none" w="sm" len="sm"/>
          </a:ln>
        </p:spPr>
      </p:cxnSp>
      <p:sp>
        <p:nvSpPr>
          <p:cNvPr id="90" name="Google Shape;90;p3"/>
          <p:cNvSpPr txBox="1"/>
          <p:nvPr/>
        </p:nvSpPr>
        <p:spPr>
          <a:xfrm>
            <a:off x="4532313" y="2082800"/>
            <a:ext cx="2271712"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i="0" u="none" strike="noStrike" cap="none">
                <a:solidFill>
                  <a:srgbClr val="FFFFFF"/>
                </a:solidFill>
                <a:latin typeface="Arial"/>
                <a:ea typeface="Arial"/>
                <a:cs typeface="Arial"/>
                <a:sym typeface="Arial"/>
              </a:rPr>
              <a:t>The Legal Norm</a:t>
            </a:r>
            <a:endParaRPr sz="1400" b="0" i="0" u="none" strike="noStrike" cap="none">
              <a:solidFill>
                <a:srgbClr val="000000"/>
              </a:solidFill>
              <a:latin typeface="Arial"/>
              <a:ea typeface="Arial"/>
              <a:cs typeface="Arial"/>
              <a:sym typeface="Arial"/>
            </a:endParaRPr>
          </a:p>
        </p:txBody>
      </p:sp>
      <p:sp>
        <p:nvSpPr>
          <p:cNvPr id="91" name="Google Shape;91;p3"/>
          <p:cNvSpPr txBox="1"/>
          <p:nvPr/>
        </p:nvSpPr>
        <p:spPr>
          <a:xfrm>
            <a:off x="3878263" y="28241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03</a:t>
            </a:r>
            <a:endParaRPr sz="1400" b="0" i="0" u="none" strike="noStrike" cap="none">
              <a:solidFill>
                <a:srgbClr val="000000"/>
              </a:solidFill>
              <a:latin typeface="Arial"/>
              <a:ea typeface="Arial"/>
              <a:cs typeface="Arial"/>
              <a:sym typeface="Arial"/>
            </a:endParaRPr>
          </a:p>
        </p:txBody>
      </p:sp>
      <p:cxnSp>
        <p:nvCxnSpPr>
          <p:cNvPr id="92" name="Google Shape;92;p3"/>
          <p:cNvCxnSpPr/>
          <p:nvPr/>
        </p:nvCxnSpPr>
        <p:spPr>
          <a:xfrm>
            <a:off x="4476750" y="2852738"/>
            <a:ext cx="0" cy="392112"/>
          </a:xfrm>
          <a:prstGeom prst="straightConnector1">
            <a:avLst/>
          </a:prstGeom>
          <a:noFill/>
          <a:ln w="9525" cap="rnd" cmpd="sng">
            <a:solidFill>
              <a:srgbClr val="FFFFFF"/>
            </a:solidFill>
            <a:prstDash val="solid"/>
            <a:round/>
            <a:headEnd type="none" w="sm" len="sm"/>
            <a:tailEnd type="none" w="sm" len="sm"/>
          </a:ln>
        </p:spPr>
      </p:cxnSp>
      <p:sp>
        <p:nvSpPr>
          <p:cNvPr id="93" name="Google Shape;93;p3"/>
          <p:cNvSpPr txBox="1"/>
          <p:nvPr/>
        </p:nvSpPr>
        <p:spPr>
          <a:xfrm>
            <a:off x="4497387" y="2747963"/>
            <a:ext cx="2090833"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i="0" u="none" strike="noStrike" cap="none">
                <a:solidFill>
                  <a:srgbClr val="FFFFFF"/>
                </a:solidFill>
                <a:latin typeface="Arial"/>
                <a:ea typeface="Arial"/>
                <a:cs typeface="Arial"/>
                <a:sym typeface="Arial"/>
              </a:rPr>
              <a:t>Legal Regulation</a:t>
            </a:r>
            <a:endParaRPr sz="1400" b="0" i="0" u="none" strike="noStrike" cap="none">
              <a:solidFill>
                <a:srgbClr val="FFFFFF"/>
              </a:solidFill>
              <a:latin typeface="Arial"/>
              <a:ea typeface="Arial"/>
              <a:cs typeface="Arial"/>
              <a:sym typeface="Arial"/>
            </a:endParaRPr>
          </a:p>
        </p:txBody>
      </p:sp>
      <p:sp>
        <p:nvSpPr>
          <p:cNvPr id="94" name="Google Shape;94;p3"/>
          <p:cNvSpPr txBox="1"/>
          <p:nvPr/>
        </p:nvSpPr>
        <p:spPr>
          <a:xfrm>
            <a:off x="3878263" y="3554413"/>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04</a:t>
            </a:r>
            <a:endParaRPr sz="1400" b="0" i="0" u="none" strike="noStrike" cap="none">
              <a:solidFill>
                <a:srgbClr val="000000"/>
              </a:solidFill>
              <a:latin typeface="Arial"/>
              <a:ea typeface="Arial"/>
              <a:cs typeface="Arial"/>
              <a:sym typeface="Arial"/>
            </a:endParaRPr>
          </a:p>
        </p:txBody>
      </p:sp>
      <p:cxnSp>
        <p:nvCxnSpPr>
          <p:cNvPr id="95" name="Google Shape;95;p3"/>
          <p:cNvCxnSpPr/>
          <p:nvPr/>
        </p:nvCxnSpPr>
        <p:spPr>
          <a:xfrm>
            <a:off x="4476750" y="3582988"/>
            <a:ext cx="0" cy="393700"/>
          </a:xfrm>
          <a:prstGeom prst="straightConnector1">
            <a:avLst/>
          </a:prstGeom>
          <a:noFill/>
          <a:ln w="9525" cap="rnd" cmpd="sng">
            <a:solidFill>
              <a:srgbClr val="FFFFFF"/>
            </a:solidFill>
            <a:prstDash val="solid"/>
            <a:round/>
            <a:headEnd type="none" w="sm" len="sm"/>
            <a:tailEnd type="none" w="sm" len="sm"/>
          </a:ln>
        </p:spPr>
      </p:cxnSp>
      <p:sp>
        <p:nvSpPr>
          <p:cNvPr id="96" name="Google Shape;96;p3"/>
          <p:cNvSpPr txBox="1"/>
          <p:nvPr/>
        </p:nvSpPr>
        <p:spPr>
          <a:xfrm>
            <a:off x="4582954" y="3697289"/>
            <a:ext cx="1798636" cy="384174"/>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i="0" u="none" strike="noStrike" cap="none">
                <a:solidFill>
                  <a:srgbClr val="FFFFFF"/>
                </a:solidFill>
                <a:latin typeface="Arial"/>
                <a:ea typeface="Arial"/>
                <a:cs typeface="Arial"/>
                <a:sym typeface="Arial"/>
              </a:rPr>
              <a:t>Law System</a:t>
            </a:r>
            <a:endParaRPr sz="1400" b="0" i="0" u="none" strike="noStrike" cap="none">
              <a:solidFill>
                <a:srgbClr val="000000"/>
              </a:solidFill>
              <a:latin typeface="Arial"/>
              <a:ea typeface="Arial"/>
              <a:cs typeface="Arial"/>
              <a:sym typeface="Arial"/>
            </a:endParaRPr>
          </a:p>
          <a:p>
            <a:pPr marL="0" marR="0" lvl="0" indent="0" algn="l" rtl="0">
              <a:lnSpc>
                <a:spcPct val="83000"/>
              </a:lnSpc>
              <a:spcBef>
                <a:spcPts val="0"/>
              </a:spcBef>
              <a:spcAft>
                <a:spcPts val="0"/>
              </a:spcAft>
              <a:buClr>
                <a:srgbClr val="000000"/>
              </a:buClr>
              <a:buSzPts val="1400"/>
              <a:buFont typeface="Arial"/>
              <a:buNone/>
            </a:pPr>
            <a:endParaRPr sz="1400" b="0" i="0" u="none" strike="noStrike" cap="none">
              <a:solidFill>
                <a:srgbClr val="FFFFFF"/>
              </a:solidFill>
              <a:latin typeface="Nixie One"/>
              <a:ea typeface="Nixie One"/>
              <a:cs typeface="Nixie One"/>
              <a:sym typeface="Nixie One"/>
            </a:endParaRPr>
          </a:p>
        </p:txBody>
      </p:sp>
      <p:sp>
        <p:nvSpPr>
          <p:cNvPr id="97" name="Google Shape;97;p3"/>
          <p:cNvSpPr txBox="1"/>
          <p:nvPr/>
        </p:nvSpPr>
        <p:spPr>
          <a:xfrm>
            <a:off x="298450" y="4710113"/>
            <a:ext cx="3711575" cy="417512"/>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18637B"/>
              </a:solidFill>
              <a:latin typeface="Nixie One"/>
              <a:ea typeface="Nixie One"/>
              <a:cs typeface="Nixie One"/>
              <a:sym typeface="Nixie One"/>
            </a:endParaRPr>
          </a:p>
        </p:txBody>
      </p:sp>
      <p:sp>
        <p:nvSpPr>
          <p:cNvPr id="98" name="Google Shape;98;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b="0" i="0" u="none" strike="noStrike" cap="none">
                <a:solidFill>
                  <a:srgbClr val="FFFFFF"/>
                </a:solidFill>
                <a:latin typeface="Roboto Slab"/>
                <a:ea typeface="Roboto Slab"/>
                <a:cs typeface="Roboto Slab"/>
                <a:sym typeface="Roboto Slab"/>
              </a:rPr>
              <a:t>3</a:t>
            </a:fld>
            <a:endParaRPr sz="800" b="0" i="0" u="none" strike="noStrike" cap="none">
              <a:solidFill>
                <a:srgbClr val="FFFFFF"/>
              </a:solidFill>
              <a:latin typeface="Roboto Slab"/>
              <a:ea typeface="Roboto Slab"/>
              <a:cs typeface="Roboto Slab"/>
              <a:sym typeface="Roboto Slab"/>
            </a:endParaRPr>
          </a:p>
        </p:txBody>
      </p:sp>
      <p:sp>
        <p:nvSpPr>
          <p:cNvPr id="99" name="Google Shape;99;p3"/>
          <p:cNvSpPr txBox="1"/>
          <p:nvPr/>
        </p:nvSpPr>
        <p:spPr>
          <a:xfrm>
            <a:off x="0" y="4808538"/>
            <a:ext cx="2565400" cy="4159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sk-SK" sz="1000" b="1"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pic>
        <p:nvPicPr>
          <p:cNvPr id="100" name="Google Shape;100;p3"/>
          <p:cNvPicPr preferRelativeResize="0"/>
          <p:nvPr/>
        </p:nvPicPr>
        <p:blipFill rotWithShape="1">
          <a:blip r:embed="rId3">
            <a:alphaModFix/>
          </a:blip>
          <a:srcRect/>
          <a:stretch/>
        </p:blipFill>
        <p:spPr>
          <a:xfrm>
            <a:off x="298450" y="357188"/>
            <a:ext cx="3181350" cy="701675"/>
          </a:xfrm>
          <a:prstGeom prst="rect">
            <a:avLst/>
          </a:prstGeom>
          <a:noFill/>
          <a:ln>
            <a:noFill/>
          </a:ln>
        </p:spPr>
      </p:pic>
      <p:grpSp>
        <p:nvGrpSpPr>
          <p:cNvPr id="101" name="Google Shape;101;p3"/>
          <p:cNvGrpSpPr/>
          <p:nvPr/>
        </p:nvGrpSpPr>
        <p:grpSpPr>
          <a:xfrm>
            <a:off x="3275013" y="1374775"/>
            <a:ext cx="296862" cy="252413"/>
            <a:chOff x="1934025" y="1001650"/>
            <a:chExt cx="415300" cy="355600"/>
          </a:xfrm>
        </p:grpSpPr>
        <p:sp>
          <p:nvSpPr>
            <p:cNvPr id="102" name="Google Shape;102;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 name="Google Shape;106;p3"/>
          <p:cNvGrpSpPr/>
          <p:nvPr/>
        </p:nvGrpSpPr>
        <p:grpSpPr>
          <a:xfrm>
            <a:off x="1579563" y="1096963"/>
            <a:ext cx="296862" cy="252412"/>
            <a:chOff x="1934025" y="1001650"/>
            <a:chExt cx="415300" cy="355600"/>
          </a:xfrm>
        </p:grpSpPr>
        <p:sp>
          <p:nvSpPr>
            <p:cNvPr id="107" name="Google Shape;107;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 name="Google Shape;111;p3"/>
          <p:cNvGrpSpPr/>
          <p:nvPr/>
        </p:nvGrpSpPr>
        <p:grpSpPr>
          <a:xfrm>
            <a:off x="3233738" y="2124075"/>
            <a:ext cx="296862" cy="252413"/>
            <a:chOff x="1934025" y="1001650"/>
            <a:chExt cx="415300" cy="355600"/>
          </a:xfrm>
        </p:grpSpPr>
        <p:sp>
          <p:nvSpPr>
            <p:cNvPr id="112" name="Google Shape;112;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3"/>
          <p:cNvGrpSpPr/>
          <p:nvPr/>
        </p:nvGrpSpPr>
        <p:grpSpPr>
          <a:xfrm>
            <a:off x="3233738" y="2921000"/>
            <a:ext cx="296862" cy="252413"/>
            <a:chOff x="1934025" y="1001650"/>
            <a:chExt cx="415300" cy="355600"/>
          </a:xfrm>
        </p:grpSpPr>
        <p:sp>
          <p:nvSpPr>
            <p:cNvPr id="117" name="Google Shape;117;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 name="Google Shape;121;p3"/>
          <p:cNvGrpSpPr/>
          <p:nvPr/>
        </p:nvGrpSpPr>
        <p:grpSpPr>
          <a:xfrm>
            <a:off x="3221038" y="3697288"/>
            <a:ext cx="296862" cy="252412"/>
            <a:chOff x="1934025" y="1001650"/>
            <a:chExt cx="415300" cy="355600"/>
          </a:xfrm>
        </p:grpSpPr>
        <p:sp>
          <p:nvSpPr>
            <p:cNvPr id="122" name="Google Shape;122;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3"/>
          <p:cNvSpPr txBox="1"/>
          <p:nvPr/>
        </p:nvSpPr>
        <p:spPr>
          <a:xfrm>
            <a:off x="428596" y="1223963"/>
            <a:ext cx="159229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24057"/>
              </a:buClr>
              <a:buSzPts val="2000"/>
              <a:buFont typeface="Arial"/>
              <a:buNone/>
            </a:pPr>
            <a:r>
              <a:rPr lang="sk-SK" sz="2000" b="1" i="0" u="none" strike="noStrike" cap="none">
                <a:solidFill>
                  <a:srgbClr val="124057"/>
                </a:solidFill>
                <a:latin typeface="Roboto Slab"/>
                <a:ea typeface="Roboto Slab"/>
                <a:cs typeface="Roboto Slab"/>
                <a:sym typeface="Roboto Slab"/>
              </a:rPr>
              <a:t>CONTENT</a:t>
            </a:r>
            <a:endParaRPr sz="2000" b="1" i="0" u="none" strike="noStrike" cap="none">
              <a:solidFill>
                <a:srgbClr val="000000"/>
              </a:solidFill>
              <a:latin typeface="Roboto Slab"/>
              <a:ea typeface="Roboto Slab"/>
              <a:cs typeface="Roboto Slab"/>
              <a:sym typeface="Roboto Slab"/>
            </a:endParaRPr>
          </a:p>
        </p:txBody>
      </p:sp>
      <p:grpSp>
        <p:nvGrpSpPr>
          <p:cNvPr id="127" name="Google Shape;127;p3"/>
          <p:cNvGrpSpPr/>
          <p:nvPr/>
        </p:nvGrpSpPr>
        <p:grpSpPr>
          <a:xfrm>
            <a:off x="3200400" y="4410075"/>
            <a:ext cx="296863" cy="252413"/>
            <a:chOff x="1934025" y="1001650"/>
            <a:chExt cx="415300" cy="355600"/>
          </a:xfrm>
        </p:grpSpPr>
        <p:sp>
          <p:nvSpPr>
            <p:cNvPr id="128" name="Google Shape;128;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3"/>
          <p:cNvSpPr txBox="1"/>
          <p:nvPr/>
        </p:nvSpPr>
        <p:spPr>
          <a:xfrm>
            <a:off x="3929063" y="4214813"/>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k-SK" sz="2400" b="1" i="0" u="none" strike="noStrike" cap="none">
                <a:solidFill>
                  <a:srgbClr val="FFFFFF"/>
                </a:solidFill>
                <a:latin typeface="Nixie One"/>
                <a:ea typeface="Nixie One"/>
                <a:cs typeface="Nixie One"/>
                <a:sym typeface="Nixie One"/>
              </a:rPr>
              <a:t>05</a:t>
            </a:r>
            <a:endParaRPr sz="1400" b="0" i="0" u="none" strike="noStrike" cap="none">
              <a:solidFill>
                <a:srgbClr val="000000"/>
              </a:solidFill>
              <a:latin typeface="Arial"/>
              <a:ea typeface="Arial"/>
              <a:cs typeface="Arial"/>
              <a:sym typeface="Arial"/>
            </a:endParaRPr>
          </a:p>
        </p:txBody>
      </p:sp>
      <p:cxnSp>
        <p:nvCxnSpPr>
          <p:cNvPr id="133" name="Google Shape;133;p3"/>
          <p:cNvCxnSpPr/>
          <p:nvPr/>
        </p:nvCxnSpPr>
        <p:spPr>
          <a:xfrm>
            <a:off x="4491038" y="4268788"/>
            <a:ext cx="0" cy="393700"/>
          </a:xfrm>
          <a:prstGeom prst="straightConnector1">
            <a:avLst/>
          </a:prstGeom>
          <a:noFill/>
          <a:ln w="9525" cap="rnd" cmpd="sng">
            <a:solidFill>
              <a:srgbClr val="FFFFFF"/>
            </a:solidFill>
            <a:prstDash val="solid"/>
            <a:round/>
            <a:headEnd type="none" w="sm" len="sm"/>
            <a:tailEnd type="none" w="sm" len="sm"/>
          </a:ln>
        </p:spPr>
      </p:cxnSp>
      <p:sp>
        <p:nvSpPr>
          <p:cNvPr id="134" name="Google Shape;134;p3"/>
          <p:cNvSpPr txBox="1"/>
          <p:nvPr/>
        </p:nvSpPr>
        <p:spPr>
          <a:xfrm>
            <a:off x="4581524" y="4268788"/>
            <a:ext cx="1862683" cy="59372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400"/>
              <a:buFont typeface="Arial"/>
              <a:buNone/>
            </a:pPr>
            <a:r>
              <a:rPr lang="sk-SK" sz="1400" b="0" i="0" u="none" strike="noStrike" cap="none">
                <a:solidFill>
                  <a:srgbClr val="FFFFFF"/>
                </a:solidFill>
                <a:latin typeface="Arial"/>
                <a:ea typeface="Arial"/>
                <a:cs typeface="Arial"/>
                <a:sym typeface="Arial"/>
              </a:rPr>
              <a:t>Teaching Material</a:t>
            </a:r>
            <a:endParaRPr sz="1400" b="0" i="0" u="none" strike="noStrike" cap="none">
              <a:solidFill>
                <a:srgbClr val="000000"/>
              </a:solidFill>
              <a:latin typeface="Arial"/>
              <a:ea typeface="Arial"/>
              <a:cs typeface="Arial"/>
              <a:sym typeface="Arial"/>
            </a:endParaRPr>
          </a:p>
          <a:p>
            <a:pPr marL="0" marR="0" lvl="0" indent="0" algn="l" rtl="0">
              <a:lnSpc>
                <a:spcPct val="83000"/>
              </a:lnSpc>
              <a:spcBef>
                <a:spcPts val="0"/>
              </a:spcBef>
              <a:spcAft>
                <a:spcPts val="0"/>
              </a:spcAft>
              <a:buClr>
                <a:srgbClr val="000000"/>
              </a:buClr>
              <a:buSzPts val="1400"/>
              <a:buFont typeface="Arial"/>
              <a:buNone/>
            </a:pPr>
            <a:endParaRPr sz="1400" b="0" i="0" u="none" strike="noStrike" cap="none">
              <a:solidFill>
                <a:srgbClr val="FFFFFF"/>
              </a:solidFill>
              <a:latin typeface="Nixie One"/>
              <a:ea typeface="Nixie One"/>
              <a:cs typeface="Nixie One"/>
              <a:sym typeface="Nixie One"/>
            </a:endParaRPr>
          </a:p>
        </p:txBody>
      </p:sp>
      <p:sp>
        <p:nvSpPr>
          <p:cNvPr id="135" name="Google Shape;135;p3"/>
          <p:cNvSpPr/>
          <p:nvPr/>
        </p:nvSpPr>
        <p:spPr>
          <a:xfrm flipH="1">
            <a:off x="3779838" y="1182688"/>
            <a:ext cx="98425" cy="37020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subTitle" idx="1"/>
          </p:nvPr>
        </p:nvSpPr>
        <p:spPr>
          <a:xfrm>
            <a:off x="-149225" y="4659313"/>
            <a:ext cx="3744913" cy="381000"/>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chemeClr val="dk1"/>
              </a:buClr>
              <a:buSzPts val="1800"/>
              <a:buNone/>
            </a:pPr>
            <a:r>
              <a:rPr lang="sk-SK" sz="1200">
                <a:solidFill>
                  <a:schemeClr val="dk1"/>
                </a:solidFill>
                <a:latin typeface="Arial"/>
                <a:ea typeface="Arial"/>
                <a:cs typeface="Arial"/>
                <a:sym typeface="Arial"/>
              </a:rPr>
              <a:t>2020-1-SK01-KA226-SCH-094350</a:t>
            </a:r>
            <a:endParaRPr/>
          </a:p>
        </p:txBody>
      </p:sp>
      <p:sp>
        <p:nvSpPr>
          <p:cNvPr id="141" name="Google Shape;141;p4"/>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1</a:t>
            </a:r>
            <a:endParaRPr sz="1400" b="0" i="0" u="none" strike="noStrike" cap="none">
              <a:solidFill>
                <a:srgbClr val="000000"/>
              </a:solidFill>
              <a:latin typeface="Arial"/>
              <a:ea typeface="Arial"/>
              <a:cs typeface="Arial"/>
              <a:sym typeface="Arial"/>
            </a:endParaRPr>
          </a:p>
        </p:txBody>
      </p:sp>
      <p:sp>
        <p:nvSpPr>
          <p:cNvPr id="142" name="Google Shape;142;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pic>
        <p:nvPicPr>
          <p:cNvPr id="143" name="Google Shape;143;p4"/>
          <p:cNvPicPr preferRelativeResize="0"/>
          <p:nvPr/>
        </p:nvPicPr>
        <p:blipFill rotWithShape="1">
          <a:blip r:embed="rId3">
            <a:alphaModFix/>
          </a:blip>
          <a:srcRect/>
          <a:stretch/>
        </p:blipFill>
        <p:spPr>
          <a:xfrm>
            <a:off x="468313" y="33338"/>
            <a:ext cx="2617787" cy="455612"/>
          </a:xfrm>
          <a:prstGeom prst="rect">
            <a:avLst/>
          </a:prstGeom>
          <a:noFill/>
          <a:ln>
            <a:noFill/>
          </a:ln>
        </p:spPr>
      </p:pic>
      <p:sp>
        <p:nvSpPr>
          <p:cNvPr id="144" name="Google Shape;144;p4"/>
          <p:cNvSpPr txBox="1">
            <a:spLocks noGrp="1"/>
          </p:cNvSpPr>
          <p:nvPr>
            <p:ph type="ctrTitle"/>
          </p:nvPr>
        </p:nvSpPr>
        <p:spPr>
          <a:xfrm>
            <a:off x="3595688" y="1923678"/>
            <a:ext cx="5548312" cy="88299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sk-SK" b="1">
                <a:latin typeface="Roboto Slab"/>
                <a:ea typeface="Roboto Slab"/>
                <a:cs typeface="Roboto Slab"/>
                <a:sym typeface="Roboto Slab"/>
              </a:rPr>
              <a:t>The Law</a:t>
            </a:r>
            <a:endParaRPr b="1">
              <a:latin typeface="Roboto Slab"/>
              <a:ea typeface="Roboto Slab"/>
              <a:cs typeface="Roboto Slab"/>
              <a:sym typeface="Roboto Slab"/>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5</a:t>
            </a:fld>
            <a:endParaRPr sz="800">
              <a:solidFill>
                <a:srgbClr val="FFFFFF"/>
              </a:solidFill>
              <a:latin typeface="Roboto Slab"/>
              <a:ea typeface="Roboto Slab"/>
              <a:cs typeface="Roboto Slab"/>
              <a:sym typeface="Roboto Slab"/>
            </a:endParaRPr>
          </a:p>
        </p:txBody>
      </p:sp>
      <p:pic>
        <p:nvPicPr>
          <p:cNvPr id="150" name="Google Shape;150;p5" descr="Erasmus+ logo EN.jpg"/>
          <p:cNvPicPr preferRelativeResize="0"/>
          <p:nvPr/>
        </p:nvPicPr>
        <p:blipFill rotWithShape="1">
          <a:blip r:embed="rId3">
            <a:alphaModFix/>
          </a:blip>
          <a:srcRect/>
          <a:stretch/>
        </p:blipFill>
        <p:spPr>
          <a:xfrm>
            <a:off x="250825" y="30163"/>
            <a:ext cx="2276475" cy="501650"/>
          </a:xfrm>
          <a:prstGeom prst="rect">
            <a:avLst/>
          </a:prstGeom>
          <a:noFill/>
          <a:ln>
            <a:noFill/>
          </a:ln>
        </p:spPr>
      </p:pic>
      <p:sp>
        <p:nvSpPr>
          <p:cNvPr id="151" name="Google Shape;151;p5"/>
          <p:cNvSpPr txBox="1"/>
          <p:nvPr/>
        </p:nvSpPr>
        <p:spPr>
          <a:xfrm>
            <a:off x="-149225" y="4659313"/>
            <a:ext cx="3744913" cy="38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sk-SK" sz="1200" b="0"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152" name="Google Shape;152;p5"/>
          <p:cNvSpPr txBox="1"/>
          <p:nvPr/>
        </p:nvSpPr>
        <p:spPr>
          <a:xfrm>
            <a:off x="539553" y="543263"/>
            <a:ext cx="8136904" cy="3078920"/>
          </a:xfrm>
          <a:prstGeom prst="rect">
            <a:avLst/>
          </a:prstGeom>
          <a:noFill/>
          <a:ln>
            <a:noFill/>
          </a:ln>
        </p:spPr>
        <p:txBody>
          <a:bodyPr spcFirstLastPara="1" wrap="square" lIns="91425" tIns="45700" rIns="91425" bIns="45700" anchor="t" anchorCtr="0">
            <a:spAutoFit/>
          </a:bodyPr>
          <a:lstStyle/>
          <a:p>
            <a:pPr marL="342900" marR="0" lvl="0" indent="-292100" algn="just" rtl="0">
              <a:lnSpc>
                <a:spcPct val="107000"/>
              </a:lnSpc>
              <a:spcBef>
                <a:spcPts val="0"/>
              </a:spcBef>
              <a:spcAft>
                <a:spcPts val="0"/>
              </a:spcAft>
              <a:buClr>
                <a:srgbClr val="000000"/>
              </a:buClr>
              <a:buSzPts val="800"/>
              <a:buFont typeface="Noto Sans Symbols"/>
              <a:buNone/>
            </a:pPr>
            <a:endParaRPr sz="800" b="0" i="0" u="sng" strike="noStrike" cap="none">
              <a:solidFill>
                <a:srgbClr val="000000"/>
              </a:solidFill>
              <a:latin typeface="Arial"/>
              <a:ea typeface="Arial"/>
              <a:cs typeface="Arial"/>
              <a:sym typeface="Arial"/>
            </a:endParaRPr>
          </a:p>
          <a:p>
            <a:pPr marL="342900" marR="0" lvl="0" indent="-342900" algn="just" rtl="0">
              <a:lnSpc>
                <a:spcPct val="107000"/>
              </a:lnSpc>
              <a:spcBef>
                <a:spcPts val="800"/>
              </a:spcBef>
              <a:spcAft>
                <a:spcPts val="0"/>
              </a:spcAft>
              <a:buClr>
                <a:srgbClr val="000000"/>
              </a:buClr>
              <a:buSzPts val="2000"/>
              <a:buFont typeface="Noto Sans Symbols"/>
              <a:buChar char="⮚"/>
            </a:pPr>
            <a:r>
              <a:rPr lang="sk-SK" sz="2000" b="0" i="0" u="sng" strike="noStrike" cap="none">
                <a:solidFill>
                  <a:srgbClr val="000000"/>
                </a:solidFill>
                <a:latin typeface="Arial"/>
                <a:ea typeface="Arial"/>
                <a:cs typeface="Arial"/>
                <a:sym typeface="Arial"/>
              </a:rPr>
              <a:t>Symbol of law </a:t>
            </a:r>
            <a:r>
              <a:rPr lang="sk-SK" sz="2000" b="0" i="0" u="none" strike="noStrike" cap="none">
                <a:solidFill>
                  <a:srgbClr val="000000"/>
                </a:solidFill>
                <a:latin typeface="Arial"/>
                <a:ea typeface="Arial"/>
                <a:cs typeface="Arial"/>
                <a:sym typeface="Arial"/>
              </a:rPr>
              <a:t>– </a:t>
            </a:r>
            <a:r>
              <a:rPr lang="sk-SK" sz="2000" b="1" i="1" u="none" strike="noStrike" cap="none">
                <a:solidFill>
                  <a:srgbClr val="000000"/>
                </a:solidFill>
                <a:latin typeface="Arial"/>
                <a:ea typeface="Arial"/>
                <a:cs typeface="Arial"/>
                <a:sym typeface="Arial"/>
              </a:rPr>
              <a:t>Iustitia </a:t>
            </a:r>
            <a:r>
              <a:rPr lang="sk-SK" sz="2000" b="0" i="0" u="none" strike="noStrike" cap="none">
                <a:solidFill>
                  <a:srgbClr val="000000"/>
                </a:solidFill>
                <a:latin typeface="Arial"/>
                <a:ea typeface="Arial"/>
                <a:cs typeface="Arial"/>
                <a:sym typeface="Arial"/>
              </a:rPr>
              <a:t>– Roman goddess of justice.</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342900" marR="0" lvl="0" indent="-342900" algn="just" rtl="0">
              <a:lnSpc>
                <a:spcPct val="107000"/>
              </a:lnSpc>
              <a:spcBef>
                <a:spcPts val="800"/>
              </a:spcBef>
              <a:spcAft>
                <a:spcPts val="0"/>
              </a:spcAft>
              <a:buClr>
                <a:srgbClr val="000000"/>
              </a:buClr>
              <a:buSzPts val="2000"/>
              <a:buFont typeface="Noto Sans Symbols"/>
              <a:buChar char="⮚"/>
            </a:pPr>
            <a:r>
              <a:rPr lang="sk-SK" sz="2000" b="1" i="0" u="none" strike="noStrike" cap="none">
                <a:solidFill>
                  <a:srgbClr val="000000"/>
                </a:solidFill>
                <a:latin typeface="Arial"/>
                <a:ea typeface="Arial"/>
                <a:cs typeface="Arial"/>
                <a:sym typeface="Arial"/>
              </a:rPr>
              <a:t>Law</a:t>
            </a:r>
            <a:r>
              <a:rPr lang="sk-SK" sz="2000" b="0" i="0" u="none" strike="noStrike" cap="none">
                <a:solidFill>
                  <a:srgbClr val="000000"/>
                </a:solidFill>
                <a:latin typeface="Arial"/>
                <a:ea typeface="Arial"/>
                <a:cs typeface="Arial"/>
                <a:sym typeface="Arial"/>
              </a:rPr>
              <a:t> – the body of legal norms valid in a specific country.</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342900" marR="0" lvl="0" indent="-342900" algn="just" rtl="0">
              <a:lnSpc>
                <a:spcPct val="107000"/>
              </a:lnSpc>
              <a:spcBef>
                <a:spcPts val="80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 </a:t>
            </a:r>
            <a:r>
              <a:rPr lang="sk-SK" sz="2000" b="1" i="0" u="none" strike="noStrike" cap="none">
                <a:solidFill>
                  <a:srgbClr val="000000"/>
                </a:solidFill>
                <a:latin typeface="Arial"/>
                <a:ea typeface="Arial"/>
                <a:cs typeface="Arial"/>
                <a:sym typeface="Arial"/>
              </a:rPr>
              <a:t>Features of law:</a:t>
            </a:r>
            <a:endParaRPr sz="2000" b="0" i="0" u="none" strike="noStrike" cap="none">
              <a:solidFill>
                <a:srgbClr val="000000"/>
              </a:solidFill>
              <a:latin typeface="Arial"/>
              <a:ea typeface="Arial"/>
              <a:cs typeface="Arial"/>
              <a:sym typeface="Arial"/>
            </a:endParaRPr>
          </a:p>
          <a:p>
            <a:pPr marL="1074738" marR="0" lvl="0" indent="-355600" algn="just" rtl="0">
              <a:lnSpc>
                <a:spcPct val="107000"/>
              </a:lnSpc>
              <a:spcBef>
                <a:spcPts val="80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Monism</a:t>
            </a:r>
            <a:endParaRPr sz="1400" b="0" i="0" u="none" strike="noStrike" cap="none">
              <a:solidFill>
                <a:srgbClr val="000000"/>
              </a:solidFill>
              <a:latin typeface="Arial"/>
              <a:ea typeface="Arial"/>
              <a:cs typeface="Arial"/>
              <a:sym typeface="Arial"/>
            </a:endParaRPr>
          </a:p>
          <a:p>
            <a:pPr marL="1074738" marR="0" lvl="0" indent="-355600" algn="just" rtl="0">
              <a:lnSpc>
                <a:spcPct val="107000"/>
              </a:lnSpc>
              <a:spcBef>
                <a:spcPts val="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State coercion</a:t>
            </a:r>
            <a:endParaRPr sz="1400" b="0" i="0" u="none" strike="noStrike" cap="none">
              <a:solidFill>
                <a:srgbClr val="000000"/>
              </a:solidFill>
              <a:latin typeface="Arial"/>
              <a:ea typeface="Arial"/>
              <a:cs typeface="Arial"/>
              <a:sym typeface="Arial"/>
            </a:endParaRPr>
          </a:p>
          <a:p>
            <a:pPr marL="1074738" marR="0" lvl="0" indent="-355600" algn="just" rtl="0">
              <a:lnSpc>
                <a:spcPct val="107000"/>
              </a:lnSpc>
              <a:spcBef>
                <a:spcPts val="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Form set by the state</a:t>
            </a:r>
            <a:endParaRPr sz="2000" b="0" i="0" u="none" strike="noStrike" cap="none">
              <a:solidFill>
                <a:srgbClr val="000000"/>
              </a:solidFill>
              <a:latin typeface="Arial"/>
              <a:ea typeface="Arial"/>
              <a:cs typeface="Arial"/>
              <a:sym typeface="Arial"/>
            </a:endParaRPr>
          </a:p>
        </p:txBody>
      </p:sp>
      <p:pic>
        <p:nvPicPr>
          <p:cNvPr id="153" name="Google Shape;153;p5"/>
          <p:cNvPicPr preferRelativeResize="0"/>
          <p:nvPr/>
        </p:nvPicPr>
        <p:blipFill rotWithShape="1">
          <a:blip r:embed="rId4">
            <a:alphaModFix/>
          </a:blip>
          <a:srcRect/>
          <a:stretch/>
        </p:blipFill>
        <p:spPr>
          <a:xfrm>
            <a:off x="5979324" y="1905374"/>
            <a:ext cx="3131500" cy="3131500"/>
          </a:xfrm>
          <a:prstGeom prst="rect">
            <a:avLst/>
          </a:prstGeom>
          <a:noFill/>
          <a:ln>
            <a:noFill/>
          </a:ln>
        </p:spPr>
      </p:pic>
      <p:sp>
        <p:nvSpPr>
          <p:cNvPr id="154" name="Google Shape;154;p5"/>
          <p:cNvSpPr txBox="1"/>
          <p:nvPr/>
        </p:nvSpPr>
        <p:spPr>
          <a:xfrm>
            <a:off x="4572000" y="4932591"/>
            <a:ext cx="464629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sk-SK" sz="800" b="0" i="0" u="none" strike="noStrike" cap="none">
                <a:solidFill>
                  <a:srgbClr val="000000"/>
                </a:solidFill>
                <a:latin typeface="Arial"/>
                <a:ea typeface="Arial"/>
                <a:cs typeface="Arial"/>
                <a:sym typeface="Arial"/>
              </a:rPr>
              <a:t>https://www.pravoshop.sk/wp-content/uploads/2020/03/malaStvorecPodstavec2.jpg</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subTitle" idx="1"/>
          </p:nvPr>
        </p:nvSpPr>
        <p:spPr>
          <a:xfrm>
            <a:off x="3635375" y="4011613"/>
            <a:ext cx="4983163" cy="7842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Font typeface="Nixie One"/>
              <a:buNone/>
            </a:pPr>
            <a:endParaRPr>
              <a:latin typeface="Calibri"/>
              <a:ea typeface="Calibri"/>
              <a:cs typeface="Calibri"/>
              <a:sym typeface="Calibri"/>
            </a:endParaRPr>
          </a:p>
          <a:p>
            <a:pPr marL="0" lvl="0" indent="0" algn="l" rtl="0">
              <a:lnSpc>
                <a:spcPct val="100000"/>
              </a:lnSpc>
              <a:spcBef>
                <a:spcPts val="0"/>
              </a:spcBef>
              <a:spcAft>
                <a:spcPts val="0"/>
              </a:spcAft>
              <a:buSzPts val="1800"/>
              <a:buFont typeface="Nixie One"/>
              <a:buNone/>
            </a:pPr>
            <a:endParaRPr>
              <a:latin typeface="Nixie One"/>
              <a:ea typeface="Nixie One"/>
              <a:cs typeface="Nixie One"/>
              <a:sym typeface="Nixie One"/>
            </a:endParaRPr>
          </a:p>
        </p:txBody>
      </p:sp>
      <p:sp>
        <p:nvSpPr>
          <p:cNvPr id="160" name="Google Shape;160;p6"/>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2</a:t>
            </a:r>
            <a:endParaRPr sz="1400" b="0" i="0" u="none" strike="noStrike" cap="none">
              <a:solidFill>
                <a:srgbClr val="000000"/>
              </a:solidFill>
              <a:latin typeface="Arial"/>
              <a:ea typeface="Arial"/>
              <a:cs typeface="Arial"/>
              <a:sym typeface="Arial"/>
            </a:endParaRPr>
          </a:p>
        </p:txBody>
      </p:sp>
      <p:sp>
        <p:nvSpPr>
          <p:cNvPr id="161" name="Google Shape;161;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pic>
        <p:nvPicPr>
          <p:cNvPr id="162" name="Google Shape;162;p6"/>
          <p:cNvPicPr preferRelativeResize="0"/>
          <p:nvPr/>
        </p:nvPicPr>
        <p:blipFill rotWithShape="1">
          <a:blip r:embed="rId3">
            <a:alphaModFix/>
          </a:blip>
          <a:srcRect/>
          <a:stretch/>
        </p:blipFill>
        <p:spPr>
          <a:xfrm>
            <a:off x="611188" y="6350"/>
            <a:ext cx="2305050" cy="508000"/>
          </a:xfrm>
          <a:prstGeom prst="rect">
            <a:avLst/>
          </a:prstGeom>
          <a:noFill/>
          <a:ln>
            <a:noFill/>
          </a:ln>
        </p:spPr>
      </p:pic>
      <p:sp>
        <p:nvSpPr>
          <p:cNvPr id="163" name="Google Shape;163;p6"/>
          <p:cNvSpPr txBox="1"/>
          <p:nvPr/>
        </p:nvSpPr>
        <p:spPr>
          <a:xfrm>
            <a:off x="-601663" y="4702175"/>
            <a:ext cx="4730751" cy="246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sk-SK" sz="10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164" name="Google Shape;164;p6"/>
          <p:cNvSpPr txBox="1">
            <a:spLocks noGrp="1"/>
          </p:cNvSpPr>
          <p:nvPr>
            <p:ph type="ctrTitle"/>
          </p:nvPr>
        </p:nvSpPr>
        <p:spPr>
          <a:xfrm>
            <a:off x="3635375" y="1832769"/>
            <a:ext cx="5401121" cy="11604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sk-SK" b="1">
                <a:latin typeface="Roboto Slab"/>
                <a:ea typeface="Roboto Slab"/>
                <a:cs typeface="Roboto Slab"/>
                <a:sym typeface="Roboto Slab"/>
              </a:rPr>
              <a:t>Legal Norm</a:t>
            </a:r>
            <a:endParaRPr b="1">
              <a:latin typeface="Roboto Slab"/>
              <a:ea typeface="Roboto Slab"/>
              <a:cs typeface="Roboto Slab"/>
              <a:sym typeface="Roboto Slab"/>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pic>
        <p:nvPicPr>
          <p:cNvPr id="170" name="Google Shape;170;p7" descr="Erasmus+ logo EN.jpg"/>
          <p:cNvPicPr preferRelativeResize="0"/>
          <p:nvPr/>
        </p:nvPicPr>
        <p:blipFill rotWithShape="1">
          <a:blip r:embed="rId3">
            <a:alphaModFix/>
          </a:blip>
          <a:srcRect/>
          <a:stretch/>
        </p:blipFill>
        <p:spPr>
          <a:xfrm>
            <a:off x="298450" y="55563"/>
            <a:ext cx="2593975" cy="571500"/>
          </a:xfrm>
          <a:prstGeom prst="rect">
            <a:avLst/>
          </a:prstGeom>
          <a:noFill/>
          <a:ln>
            <a:noFill/>
          </a:ln>
        </p:spPr>
      </p:pic>
      <p:sp>
        <p:nvSpPr>
          <p:cNvPr id="171" name="Google Shape;171;p7"/>
          <p:cNvSpPr txBox="1"/>
          <p:nvPr/>
        </p:nvSpPr>
        <p:spPr>
          <a:xfrm>
            <a:off x="123825" y="4881563"/>
            <a:ext cx="2768600" cy="2206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sk-SK" sz="1200" b="0"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172" name="Google Shape;172;p7"/>
          <p:cNvSpPr txBox="1"/>
          <p:nvPr/>
        </p:nvSpPr>
        <p:spPr>
          <a:xfrm>
            <a:off x="467544" y="548505"/>
            <a:ext cx="8424936" cy="137755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2000"/>
              <a:buFont typeface="Noto Sans Symbols"/>
              <a:buChar char="⮚"/>
            </a:pPr>
            <a:r>
              <a:rPr lang="sk-SK" sz="2000" b="1" i="0" u="none" strike="noStrike" cap="none">
                <a:solidFill>
                  <a:srgbClr val="000000"/>
                </a:solidFill>
                <a:latin typeface="Arial"/>
                <a:ea typeface="Arial"/>
                <a:cs typeface="Arial"/>
                <a:sym typeface="Arial"/>
              </a:rPr>
              <a:t>Legal norm – </a:t>
            </a:r>
            <a:r>
              <a:rPr lang="sk-SK" sz="2000" b="0" i="0" u="none" strike="noStrike" cap="none">
                <a:solidFill>
                  <a:srgbClr val="000000"/>
                </a:solidFill>
                <a:latin typeface="Arial"/>
                <a:ea typeface="Arial"/>
                <a:cs typeface="Arial"/>
                <a:sym typeface="Arial"/>
              </a:rPr>
              <a:t>basic unit of law.</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Noto Sans Symbols"/>
              <a:buChar char="⮚"/>
            </a:pPr>
            <a:r>
              <a:rPr lang="sk-SK" sz="2000" b="1" i="0" u="none" strike="noStrike" cap="none">
                <a:solidFill>
                  <a:srgbClr val="000000"/>
                </a:solidFill>
                <a:latin typeface="Arial"/>
                <a:ea typeface="Arial"/>
                <a:cs typeface="Arial"/>
                <a:sym typeface="Arial"/>
              </a:rPr>
              <a:t>Features of legal norms:</a:t>
            </a:r>
            <a:endParaRPr sz="2000" b="1"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nvGrpSpPr>
          <p:cNvPr id="173" name="Google Shape;173;p7"/>
          <p:cNvGrpSpPr/>
          <p:nvPr/>
        </p:nvGrpSpPr>
        <p:grpSpPr>
          <a:xfrm>
            <a:off x="-2809396" y="931078"/>
            <a:ext cx="11514529" cy="4463857"/>
            <a:chOff x="-3744992" y="-575285"/>
            <a:chExt cx="11514529" cy="4463857"/>
          </a:xfrm>
        </p:grpSpPr>
        <p:sp>
          <p:nvSpPr>
            <p:cNvPr id="174" name="Google Shape;174;p7"/>
            <p:cNvSpPr/>
            <p:nvPr/>
          </p:nvSpPr>
          <p:spPr>
            <a:xfrm>
              <a:off x="-3744992" y="-575285"/>
              <a:ext cx="4463857" cy="4463857"/>
            </a:xfrm>
            <a:prstGeom prst="blockArc">
              <a:avLst>
                <a:gd name="adj1" fmla="val 18900000"/>
                <a:gd name="adj2" fmla="val 2700000"/>
                <a:gd name="adj3" fmla="val 484"/>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
            <p:cNvSpPr/>
            <p:nvPr/>
          </p:nvSpPr>
          <p:spPr>
            <a:xfrm>
              <a:off x="315167" y="207014"/>
              <a:ext cx="7454370" cy="414293"/>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7"/>
            <p:cNvSpPr txBox="1"/>
            <p:nvPr/>
          </p:nvSpPr>
          <p:spPr>
            <a:xfrm>
              <a:off x="315167" y="207014"/>
              <a:ext cx="7454370" cy="414293"/>
            </a:xfrm>
            <a:prstGeom prst="rect">
              <a:avLst/>
            </a:prstGeom>
            <a:noFill/>
            <a:ln>
              <a:noFill/>
            </a:ln>
          </p:spPr>
          <p:txBody>
            <a:bodyPr spcFirstLastPara="1" wrap="square" lIns="328825" tIns="55875" rIns="55875" bIns="55875" anchor="ctr" anchorCtr="0">
              <a:noAutofit/>
            </a:bodyPr>
            <a:lstStyle/>
            <a:p>
              <a:pPr marL="0" marR="0" lvl="0" indent="0" algn="l" rtl="0">
                <a:lnSpc>
                  <a:spcPct val="90000"/>
                </a:lnSpc>
                <a:spcBef>
                  <a:spcPts val="0"/>
                </a:spcBef>
                <a:spcAft>
                  <a:spcPts val="0"/>
                </a:spcAft>
                <a:buNone/>
              </a:pPr>
              <a:r>
                <a:rPr lang="sk-SK" sz="2200" b="0" i="0" u="none" strike="noStrike" cap="none">
                  <a:solidFill>
                    <a:schemeClr val="lt1"/>
                  </a:solidFill>
                  <a:latin typeface="Arial"/>
                  <a:ea typeface="Arial"/>
                  <a:cs typeface="Arial"/>
                  <a:sym typeface="Arial"/>
                </a:rPr>
                <a:t>Obligatory effect </a:t>
              </a:r>
              <a:endParaRPr sz="2200" b="0" i="0" u="none" strike="noStrike" cap="none">
                <a:solidFill>
                  <a:schemeClr val="lt1"/>
                </a:solidFill>
                <a:latin typeface="Arial"/>
                <a:ea typeface="Arial"/>
                <a:cs typeface="Arial"/>
                <a:sym typeface="Arial"/>
              </a:endParaRPr>
            </a:p>
          </p:txBody>
        </p:sp>
        <p:sp>
          <p:nvSpPr>
            <p:cNvPr id="177" name="Google Shape;177;p7"/>
            <p:cNvSpPr/>
            <p:nvPr/>
          </p:nvSpPr>
          <p:spPr>
            <a:xfrm>
              <a:off x="56234" y="155227"/>
              <a:ext cx="517866" cy="517866"/>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7"/>
            <p:cNvSpPr/>
            <p:nvPr/>
          </p:nvSpPr>
          <p:spPr>
            <a:xfrm>
              <a:off x="612038" y="828255"/>
              <a:ext cx="7157499" cy="414293"/>
            </a:xfrm>
            <a:prstGeom prst="rect">
              <a:avLst/>
            </a:prstGeom>
            <a:solidFill>
              <a:srgbClr val="0D3D3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
            <p:cNvSpPr txBox="1"/>
            <p:nvPr/>
          </p:nvSpPr>
          <p:spPr>
            <a:xfrm>
              <a:off x="612038" y="828255"/>
              <a:ext cx="7157499" cy="414293"/>
            </a:xfrm>
            <a:prstGeom prst="rect">
              <a:avLst/>
            </a:prstGeom>
            <a:noFill/>
            <a:ln>
              <a:noFill/>
            </a:ln>
          </p:spPr>
          <p:txBody>
            <a:bodyPr spcFirstLastPara="1" wrap="square" lIns="328825" tIns="55875" rIns="55875" bIns="55875" anchor="ctr" anchorCtr="0">
              <a:noAutofit/>
            </a:bodyPr>
            <a:lstStyle/>
            <a:p>
              <a:pPr marL="0" marR="0" lvl="0" indent="0" algn="l" rtl="0">
                <a:lnSpc>
                  <a:spcPct val="90000"/>
                </a:lnSpc>
                <a:spcBef>
                  <a:spcPts val="0"/>
                </a:spcBef>
                <a:spcAft>
                  <a:spcPts val="0"/>
                </a:spcAft>
                <a:buNone/>
              </a:pPr>
              <a:r>
                <a:rPr lang="sk-SK" sz="2200" b="0" i="0" u="none" strike="noStrike" cap="none">
                  <a:solidFill>
                    <a:schemeClr val="lt1"/>
                  </a:solidFill>
                  <a:latin typeface="Arial"/>
                  <a:ea typeface="Arial"/>
                  <a:cs typeface="Arial"/>
                  <a:sym typeface="Arial"/>
                </a:rPr>
                <a:t>Universality </a:t>
              </a:r>
              <a:endParaRPr sz="2200" b="0" i="0" u="none" strike="noStrike" cap="none">
                <a:solidFill>
                  <a:schemeClr val="lt1"/>
                </a:solidFill>
                <a:latin typeface="Arial"/>
                <a:ea typeface="Arial"/>
                <a:cs typeface="Arial"/>
                <a:sym typeface="Arial"/>
              </a:endParaRPr>
            </a:p>
          </p:txBody>
        </p:sp>
        <p:sp>
          <p:nvSpPr>
            <p:cNvPr id="180" name="Google Shape;180;p7"/>
            <p:cNvSpPr/>
            <p:nvPr/>
          </p:nvSpPr>
          <p:spPr>
            <a:xfrm>
              <a:off x="353104" y="776468"/>
              <a:ext cx="517866" cy="517866"/>
            </a:xfrm>
            <a:prstGeom prst="ellipse">
              <a:avLst/>
            </a:prstGeom>
            <a:solidFill>
              <a:schemeClr val="lt1"/>
            </a:solidFill>
            <a:ln w="25400" cap="flat" cmpd="sng">
              <a:solidFill>
                <a:srgbClr val="0D3D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
            <p:cNvSpPr/>
            <p:nvPr/>
          </p:nvSpPr>
          <p:spPr>
            <a:xfrm>
              <a:off x="703153" y="1449496"/>
              <a:ext cx="7066384" cy="414293"/>
            </a:xfrm>
            <a:prstGeom prst="rect">
              <a:avLst/>
            </a:prstGeom>
            <a:solidFill>
              <a:srgbClr val="2E6E4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txBox="1"/>
            <p:nvPr/>
          </p:nvSpPr>
          <p:spPr>
            <a:xfrm>
              <a:off x="703153" y="1449496"/>
              <a:ext cx="7066384" cy="414293"/>
            </a:xfrm>
            <a:prstGeom prst="rect">
              <a:avLst/>
            </a:prstGeom>
            <a:noFill/>
            <a:ln>
              <a:noFill/>
            </a:ln>
          </p:spPr>
          <p:txBody>
            <a:bodyPr spcFirstLastPara="1" wrap="square" lIns="328825" tIns="55875" rIns="55875" bIns="55875" anchor="ctr" anchorCtr="0">
              <a:noAutofit/>
            </a:bodyPr>
            <a:lstStyle/>
            <a:p>
              <a:pPr marL="0" marR="0" lvl="0" indent="0" algn="l" rtl="0">
                <a:lnSpc>
                  <a:spcPct val="90000"/>
                </a:lnSpc>
                <a:spcBef>
                  <a:spcPts val="0"/>
                </a:spcBef>
                <a:spcAft>
                  <a:spcPts val="0"/>
                </a:spcAft>
                <a:buNone/>
              </a:pPr>
              <a:r>
                <a:rPr lang="sk-SK" sz="2200" b="0" i="0" u="none" strike="noStrike" cap="none">
                  <a:solidFill>
                    <a:schemeClr val="lt1"/>
                  </a:solidFill>
                  <a:latin typeface="Arial"/>
                  <a:ea typeface="Arial"/>
                  <a:cs typeface="Arial"/>
                  <a:sym typeface="Arial"/>
                </a:rPr>
                <a:t>Effectivity</a:t>
              </a:r>
              <a:endParaRPr sz="2200" b="0" i="0" u="none" strike="noStrike" cap="none">
                <a:solidFill>
                  <a:schemeClr val="lt1"/>
                </a:solidFill>
                <a:latin typeface="Arial"/>
                <a:ea typeface="Arial"/>
                <a:cs typeface="Arial"/>
                <a:sym typeface="Arial"/>
              </a:endParaRPr>
            </a:p>
          </p:txBody>
        </p:sp>
        <p:sp>
          <p:nvSpPr>
            <p:cNvPr id="183" name="Google Shape;183;p7"/>
            <p:cNvSpPr/>
            <p:nvPr/>
          </p:nvSpPr>
          <p:spPr>
            <a:xfrm>
              <a:off x="444220" y="1397710"/>
              <a:ext cx="517866" cy="517866"/>
            </a:xfrm>
            <a:prstGeom prst="ellipse">
              <a:avLst/>
            </a:prstGeom>
            <a:solidFill>
              <a:schemeClr val="lt1"/>
            </a:solidFill>
            <a:ln w="25400" cap="flat" cmpd="sng">
              <a:solidFill>
                <a:srgbClr val="2E6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a:off x="585627" y="2073497"/>
              <a:ext cx="7157499" cy="414293"/>
            </a:xfrm>
            <a:prstGeom prst="rect">
              <a:avLst/>
            </a:prstGeom>
            <a:solidFill>
              <a:srgbClr val="388D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
            <p:cNvSpPr txBox="1"/>
            <p:nvPr/>
          </p:nvSpPr>
          <p:spPr>
            <a:xfrm>
              <a:off x="585627" y="2073497"/>
              <a:ext cx="7157499" cy="414293"/>
            </a:xfrm>
            <a:prstGeom prst="rect">
              <a:avLst/>
            </a:prstGeom>
            <a:noFill/>
            <a:ln>
              <a:noFill/>
            </a:ln>
          </p:spPr>
          <p:txBody>
            <a:bodyPr spcFirstLastPara="1" wrap="square" lIns="328825" tIns="55875" rIns="55875" bIns="55875" anchor="ctr" anchorCtr="0">
              <a:noAutofit/>
            </a:bodyPr>
            <a:lstStyle/>
            <a:p>
              <a:pPr marL="0" marR="0" lvl="0" indent="0" algn="l" rtl="0">
                <a:lnSpc>
                  <a:spcPct val="90000"/>
                </a:lnSpc>
                <a:spcBef>
                  <a:spcPts val="0"/>
                </a:spcBef>
                <a:spcAft>
                  <a:spcPts val="0"/>
                </a:spcAft>
                <a:buNone/>
              </a:pPr>
              <a:r>
                <a:rPr lang="sk-SK" sz="2200" b="0" i="0" u="none" strike="noStrike" cap="none">
                  <a:solidFill>
                    <a:schemeClr val="lt1"/>
                  </a:solidFill>
                  <a:latin typeface="Arial"/>
                  <a:ea typeface="Arial"/>
                  <a:cs typeface="Arial"/>
                  <a:sym typeface="Arial"/>
                </a:rPr>
                <a:t>Normativeness </a:t>
              </a:r>
              <a:endParaRPr sz="2200" b="0" i="0" u="none" strike="noStrike" cap="none">
                <a:solidFill>
                  <a:schemeClr val="lt1"/>
                </a:solidFill>
                <a:latin typeface="Arial"/>
                <a:ea typeface="Arial"/>
                <a:cs typeface="Arial"/>
                <a:sym typeface="Arial"/>
              </a:endParaRPr>
            </a:p>
          </p:txBody>
        </p:sp>
        <p:sp>
          <p:nvSpPr>
            <p:cNvPr id="186" name="Google Shape;186;p7"/>
            <p:cNvSpPr/>
            <p:nvPr/>
          </p:nvSpPr>
          <p:spPr>
            <a:xfrm>
              <a:off x="353104" y="2018951"/>
              <a:ext cx="517866" cy="517866"/>
            </a:xfrm>
            <a:prstGeom prst="ellipse">
              <a:avLst/>
            </a:prstGeom>
            <a:solidFill>
              <a:schemeClr val="lt1"/>
            </a:solidFill>
            <a:ln w="25400" cap="flat" cmpd="sng">
              <a:solidFill>
                <a:srgbClr val="388D5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a:off x="315167" y="2691979"/>
              <a:ext cx="7454370" cy="414293"/>
            </a:xfrm>
            <a:prstGeom prst="rect">
              <a:avLst/>
            </a:prstGeom>
            <a:solidFill>
              <a:srgbClr val="93BF6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txBox="1"/>
            <p:nvPr/>
          </p:nvSpPr>
          <p:spPr>
            <a:xfrm>
              <a:off x="315167" y="2691979"/>
              <a:ext cx="7454370" cy="414293"/>
            </a:xfrm>
            <a:prstGeom prst="rect">
              <a:avLst/>
            </a:prstGeom>
            <a:noFill/>
            <a:ln>
              <a:noFill/>
            </a:ln>
          </p:spPr>
          <p:txBody>
            <a:bodyPr spcFirstLastPara="1" wrap="square" lIns="328825" tIns="55875" rIns="55875" bIns="55875" anchor="ctr" anchorCtr="0">
              <a:noAutofit/>
            </a:bodyPr>
            <a:lstStyle/>
            <a:p>
              <a:pPr marL="0" marR="0" lvl="0" indent="0" algn="l" rtl="0">
                <a:lnSpc>
                  <a:spcPct val="90000"/>
                </a:lnSpc>
                <a:spcBef>
                  <a:spcPts val="0"/>
                </a:spcBef>
                <a:spcAft>
                  <a:spcPts val="0"/>
                </a:spcAft>
                <a:buNone/>
              </a:pPr>
              <a:r>
                <a:rPr lang="sk-SK" sz="2200" b="0" i="0" u="none" strike="noStrike" cap="none">
                  <a:solidFill>
                    <a:schemeClr val="lt1"/>
                  </a:solidFill>
                  <a:latin typeface="Arial"/>
                  <a:ea typeface="Arial"/>
                  <a:cs typeface="Arial"/>
                  <a:sym typeface="Arial"/>
                </a:rPr>
                <a:t>State coercion </a:t>
              </a:r>
              <a:endParaRPr sz="2200" b="0" i="0" u="none" strike="noStrike" cap="none">
                <a:solidFill>
                  <a:schemeClr val="lt1"/>
                </a:solidFill>
                <a:latin typeface="Arial"/>
                <a:ea typeface="Arial"/>
                <a:cs typeface="Arial"/>
                <a:sym typeface="Arial"/>
              </a:endParaRPr>
            </a:p>
          </p:txBody>
        </p:sp>
        <p:sp>
          <p:nvSpPr>
            <p:cNvPr id="189" name="Google Shape;189;p7"/>
            <p:cNvSpPr/>
            <p:nvPr/>
          </p:nvSpPr>
          <p:spPr>
            <a:xfrm>
              <a:off x="56234" y="2640192"/>
              <a:ext cx="517866" cy="517866"/>
            </a:xfrm>
            <a:prstGeom prst="ellipse">
              <a:avLst/>
            </a:prstGeom>
            <a:solidFill>
              <a:schemeClr val="lt1"/>
            </a:solidFill>
            <a:ln w="25400" cap="flat" cmpd="sng">
              <a:solidFill>
                <a:srgbClr val="93BF6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pic>
        <p:nvPicPr>
          <p:cNvPr id="195" name="Google Shape;195;p8" descr="Erasmus+ logo EN.jpg"/>
          <p:cNvPicPr preferRelativeResize="0"/>
          <p:nvPr/>
        </p:nvPicPr>
        <p:blipFill rotWithShape="1">
          <a:blip r:embed="rId3">
            <a:alphaModFix/>
          </a:blip>
          <a:srcRect/>
          <a:stretch/>
        </p:blipFill>
        <p:spPr>
          <a:xfrm>
            <a:off x="292100" y="144463"/>
            <a:ext cx="2593975" cy="571500"/>
          </a:xfrm>
          <a:prstGeom prst="rect">
            <a:avLst/>
          </a:prstGeom>
          <a:noFill/>
          <a:ln>
            <a:noFill/>
          </a:ln>
        </p:spPr>
      </p:pic>
      <p:sp>
        <p:nvSpPr>
          <p:cNvPr id="196" name="Google Shape;196;p8"/>
          <p:cNvSpPr txBox="1"/>
          <p:nvPr/>
        </p:nvSpPr>
        <p:spPr>
          <a:xfrm>
            <a:off x="180975" y="4811712"/>
            <a:ext cx="2705100" cy="3397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sk-SK" sz="1200" b="0" i="0" u="none" strike="noStrike" cap="none">
                <a:solidFill>
                  <a:schemeClr val="dk1"/>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197" name="Google Shape;197;p8"/>
          <p:cNvSpPr txBox="1"/>
          <p:nvPr/>
        </p:nvSpPr>
        <p:spPr>
          <a:xfrm>
            <a:off x="467544" y="1059582"/>
            <a:ext cx="8496944" cy="320254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2000"/>
              <a:buFont typeface="Noto Sans Symbols"/>
              <a:buChar char="⮚"/>
            </a:pPr>
            <a:r>
              <a:rPr lang="sk-SK" sz="2000" b="1" i="0" u="none" strike="noStrike" cap="none">
                <a:solidFill>
                  <a:srgbClr val="000000"/>
                </a:solidFill>
                <a:latin typeface="Arial"/>
                <a:ea typeface="Arial"/>
                <a:cs typeface="Arial"/>
                <a:sym typeface="Arial"/>
              </a:rPr>
              <a:t>Types of legal forms:</a:t>
            </a:r>
            <a:endParaRPr sz="1400" b="0" i="0" u="none" strike="noStrike" cap="none">
              <a:solidFill>
                <a:srgbClr val="000000"/>
              </a:solidFill>
              <a:latin typeface="Arial"/>
              <a:ea typeface="Arial"/>
              <a:cs typeface="Arial"/>
              <a:sym typeface="Arial"/>
            </a:endParaRPr>
          </a:p>
          <a:p>
            <a:pPr marL="342900" marR="0" lvl="0" indent="-292100" algn="just" rtl="0">
              <a:lnSpc>
                <a:spcPct val="107000"/>
              </a:lnSpc>
              <a:spcBef>
                <a:spcPts val="800"/>
              </a:spcBef>
              <a:spcAft>
                <a:spcPts val="0"/>
              </a:spcAft>
              <a:buClr>
                <a:srgbClr val="000000"/>
              </a:buClr>
              <a:buSzPts val="800"/>
              <a:buFont typeface="Noto Sans Symbols"/>
              <a:buNone/>
            </a:pPr>
            <a:endParaRPr sz="800" b="1" i="0" u="none" strike="noStrike" cap="none">
              <a:solidFill>
                <a:srgbClr val="000000"/>
              </a:solidFill>
              <a:latin typeface="Arial"/>
              <a:ea typeface="Arial"/>
              <a:cs typeface="Arial"/>
              <a:sym typeface="Arial"/>
            </a:endParaRPr>
          </a:p>
          <a:p>
            <a:pPr marL="1074738" marR="0" lvl="0" indent="-446088" algn="just" rtl="0">
              <a:lnSpc>
                <a:spcPct val="107000"/>
              </a:lnSpc>
              <a:spcBef>
                <a:spcPts val="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Normative</a:t>
            </a:r>
            <a:endParaRPr sz="1400" b="0" i="0" u="none" strike="noStrike" cap="none">
              <a:solidFill>
                <a:srgbClr val="000000"/>
              </a:solidFill>
              <a:latin typeface="Arial"/>
              <a:ea typeface="Arial"/>
              <a:cs typeface="Arial"/>
              <a:sym typeface="Arial"/>
            </a:endParaRPr>
          </a:p>
          <a:p>
            <a:pPr marL="1074738" marR="0" lvl="0" indent="-446088" algn="just" rtl="0">
              <a:lnSpc>
                <a:spcPct val="107000"/>
              </a:lnSpc>
              <a:spcBef>
                <a:spcPts val="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Individual </a:t>
            </a:r>
            <a:endParaRPr sz="1400" b="0" i="0" u="none" strike="noStrike" cap="none">
              <a:solidFill>
                <a:srgbClr val="000000"/>
              </a:solidFill>
              <a:latin typeface="Arial"/>
              <a:ea typeface="Arial"/>
              <a:cs typeface="Arial"/>
              <a:sym typeface="Arial"/>
            </a:endParaRPr>
          </a:p>
          <a:p>
            <a:pPr marL="1074738" marR="0" lvl="0" indent="-446088" algn="just" rtl="0">
              <a:lnSpc>
                <a:spcPct val="107000"/>
              </a:lnSpc>
              <a:spcBef>
                <a:spcPts val="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Constitutive </a:t>
            </a:r>
            <a:endParaRPr sz="1400" b="0" i="0" u="none" strike="noStrike" cap="none">
              <a:solidFill>
                <a:srgbClr val="000000"/>
              </a:solidFill>
              <a:latin typeface="Arial"/>
              <a:ea typeface="Arial"/>
              <a:cs typeface="Arial"/>
              <a:sym typeface="Arial"/>
            </a:endParaRPr>
          </a:p>
          <a:p>
            <a:pPr marL="1074738" marR="0" lvl="0" indent="-446088" algn="just" rtl="0">
              <a:lnSpc>
                <a:spcPct val="107000"/>
              </a:lnSpc>
              <a:spcBef>
                <a:spcPts val="0"/>
              </a:spcBef>
              <a:spcAft>
                <a:spcPts val="0"/>
              </a:spcAft>
              <a:buClr>
                <a:srgbClr val="000000"/>
              </a:buClr>
              <a:buSzPts val="2000"/>
              <a:buFont typeface="Noto Sans Symbols"/>
              <a:buChar char="▪"/>
            </a:pPr>
            <a:r>
              <a:rPr lang="sk-SK" sz="2000" b="0" i="0" u="none" strike="noStrike" cap="none">
                <a:solidFill>
                  <a:srgbClr val="000000"/>
                </a:solidFill>
                <a:latin typeface="Arial"/>
                <a:ea typeface="Arial"/>
                <a:cs typeface="Arial"/>
                <a:sym typeface="Arial"/>
              </a:rPr>
              <a:t>Declaratory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rgbClr val="000000"/>
              </a:buClr>
              <a:buSzPts val="2000"/>
              <a:buFont typeface="Noto Sans Symbols"/>
              <a:buChar char="⮚"/>
            </a:pPr>
            <a:r>
              <a:rPr lang="sk-SK" sz="2000" b="1" i="0" u="none" strike="noStrike" cap="none">
                <a:solidFill>
                  <a:srgbClr val="000000"/>
                </a:solidFill>
                <a:latin typeface="Arial"/>
                <a:ea typeface="Arial"/>
                <a:cs typeface="Arial"/>
                <a:sym typeface="Arial"/>
              </a:rPr>
              <a:t>Validity of a legal norm</a:t>
            </a:r>
            <a:endParaRPr sz="2000" b="0" i="0" u="none" strike="noStrike" cap="none">
              <a:solidFill>
                <a:srgbClr val="000000"/>
              </a:solidFill>
              <a:latin typeface="Arial"/>
              <a:ea typeface="Arial"/>
              <a:cs typeface="Arial"/>
              <a:sym typeface="Arial"/>
            </a:endParaRPr>
          </a:p>
          <a:p>
            <a:pPr marL="342900" marR="0" lvl="0" indent="-279400" algn="just" rtl="0">
              <a:lnSpc>
                <a:spcPct val="107000"/>
              </a:lnSpc>
              <a:spcBef>
                <a:spcPts val="0"/>
              </a:spcBef>
              <a:spcAft>
                <a:spcPts val="0"/>
              </a:spcAft>
              <a:buClr>
                <a:srgbClr val="000000"/>
              </a:buClr>
              <a:buSzPts val="1000"/>
              <a:buFont typeface="Noto Sans Symbols"/>
              <a:buNone/>
            </a:pPr>
            <a:endParaRPr sz="1000" b="0" i="0" u="none" strike="noStrike" cap="none">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rgbClr val="000000"/>
              </a:buClr>
              <a:buSzPts val="2000"/>
              <a:buFont typeface="Noto Sans Symbols"/>
              <a:buChar char="⮚"/>
            </a:pPr>
            <a:r>
              <a:rPr lang="sk-SK" sz="2000" b="1" i="0" u="none" strike="noStrike" cap="none">
                <a:solidFill>
                  <a:srgbClr val="000000"/>
                </a:solidFill>
                <a:latin typeface="Arial"/>
                <a:ea typeface="Arial"/>
                <a:cs typeface="Arial"/>
                <a:sym typeface="Arial"/>
              </a:rPr>
              <a:t>Effectiveness of a legal norm</a:t>
            </a:r>
            <a:endParaRPr sz="2000" b="0" i="0" u="none" strike="noStrike" cap="none">
              <a:solidFill>
                <a:srgbClr val="000000"/>
              </a:solidFill>
              <a:latin typeface="Arial"/>
              <a:ea typeface="Arial"/>
              <a:cs typeface="Arial"/>
              <a:sym typeface="Arial"/>
            </a:endParaRPr>
          </a:p>
        </p:txBody>
      </p:sp>
      <p:pic>
        <p:nvPicPr>
          <p:cNvPr id="198" name="Google Shape;198;p8"/>
          <p:cNvPicPr preferRelativeResize="0"/>
          <p:nvPr/>
        </p:nvPicPr>
        <p:blipFill rotWithShape="1">
          <a:blip r:embed="rId4">
            <a:alphaModFix/>
          </a:blip>
          <a:srcRect/>
          <a:stretch/>
        </p:blipFill>
        <p:spPr>
          <a:xfrm>
            <a:off x="4500562" y="928676"/>
            <a:ext cx="4464499" cy="3629037"/>
          </a:xfrm>
          <a:prstGeom prst="rect">
            <a:avLst/>
          </a:prstGeom>
          <a:noFill/>
          <a:ln>
            <a:noFill/>
          </a:ln>
        </p:spPr>
      </p:pic>
      <p:sp>
        <p:nvSpPr>
          <p:cNvPr id="199" name="Google Shape;199;p8"/>
          <p:cNvSpPr txBox="1"/>
          <p:nvPr/>
        </p:nvSpPr>
        <p:spPr>
          <a:xfrm>
            <a:off x="4667949" y="4724783"/>
            <a:ext cx="436854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sk-SK" sz="800" b="0" i="0" u="none" strike="noStrike" cap="none">
                <a:solidFill>
                  <a:srgbClr val="000000"/>
                </a:solidFill>
                <a:latin typeface="Arial"/>
                <a:ea typeface="Arial"/>
                <a:cs typeface="Arial"/>
                <a:sym typeface="Arial"/>
              </a:rPr>
              <a:t>https://www.do24hodin.sk/wp-content/uploads/2015/09/paragraf-pod-lupou.jpg</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0"/>
              <a:buFont typeface="Arial"/>
              <a:buNone/>
            </a:pPr>
            <a:r>
              <a:rPr lang="sk-SK" sz="20000" b="0" i="0" u="none" strike="noStrike" cap="none">
                <a:solidFill>
                  <a:srgbClr val="18637B"/>
                </a:solidFill>
                <a:latin typeface="Roboto Slab"/>
                <a:ea typeface="Roboto Slab"/>
                <a:cs typeface="Roboto Slab"/>
                <a:sym typeface="Roboto Slab"/>
              </a:rPr>
              <a:t>3</a:t>
            </a:r>
            <a:endParaRPr sz="1400" b="0" i="0" u="none" strike="noStrike" cap="none">
              <a:solidFill>
                <a:srgbClr val="000000"/>
              </a:solidFill>
              <a:latin typeface="Arial"/>
              <a:ea typeface="Arial"/>
              <a:cs typeface="Arial"/>
              <a:sym typeface="Arial"/>
            </a:endParaRPr>
          </a:p>
        </p:txBody>
      </p:sp>
      <p:sp>
        <p:nvSpPr>
          <p:cNvPr id="205" name="Google Shape;205;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pic>
        <p:nvPicPr>
          <p:cNvPr id="206" name="Google Shape;206;p9"/>
          <p:cNvPicPr preferRelativeResize="0"/>
          <p:nvPr/>
        </p:nvPicPr>
        <p:blipFill rotWithShape="1">
          <a:blip r:embed="rId3">
            <a:alphaModFix/>
          </a:blip>
          <a:srcRect/>
          <a:stretch/>
        </p:blipFill>
        <p:spPr>
          <a:xfrm>
            <a:off x="611188" y="6350"/>
            <a:ext cx="2305050" cy="508000"/>
          </a:xfrm>
          <a:prstGeom prst="rect">
            <a:avLst/>
          </a:prstGeom>
          <a:noFill/>
          <a:ln>
            <a:noFill/>
          </a:ln>
        </p:spPr>
      </p:pic>
      <p:sp>
        <p:nvSpPr>
          <p:cNvPr id="207" name="Google Shape;207;p9"/>
          <p:cNvSpPr txBox="1"/>
          <p:nvPr/>
        </p:nvSpPr>
        <p:spPr>
          <a:xfrm>
            <a:off x="-601663" y="4702175"/>
            <a:ext cx="4730751" cy="246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sk-SK" sz="10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sp>
        <p:nvSpPr>
          <p:cNvPr id="208" name="Google Shape;208;p9"/>
          <p:cNvSpPr txBox="1">
            <a:spLocks noGrp="1"/>
          </p:cNvSpPr>
          <p:nvPr>
            <p:ph type="ctrTitle"/>
          </p:nvPr>
        </p:nvSpPr>
        <p:spPr>
          <a:xfrm>
            <a:off x="3471863" y="1707654"/>
            <a:ext cx="5672137" cy="116205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sk-SK" b="1">
                <a:latin typeface="Roboto Slab"/>
                <a:ea typeface="Roboto Slab"/>
                <a:cs typeface="Roboto Slab"/>
                <a:sym typeface="Roboto Slab"/>
              </a:rPr>
              <a:t>Legal Regulation</a:t>
            </a:r>
            <a:endParaRPr b="1">
              <a:latin typeface="Roboto Slab"/>
              <a:ea typeface="Roboto Slab"/>
              <a:cs typeface="Roboto Slab"/>
              <a:sym typeface="Roboto Slab"/>
            </a:endParaRP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Prezentácia na obrazovke (16:9)</PresentationFormat>
  <Paragraphs>129</Paragraphs>
  <Slides>16</Slides>
  <Notes>16</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16</vt:i4>
      </vt:variant>
    </vt:vector>
  </HeadingPairs>
  <TitlesOfParts>
    <vt:vector size="23" baseType="lpstr">
      <vt:lpstr>Arial</vt:lpstr>
      <vt:lpstr>Impact</vt:lpstr>
      <vt:lpstr>Noto Sans Symbols</vt:lpstr>
      <vt:lpstr>Calibri</vt:lpstr>
      <vt:lpstr>Roboto Slab</vt:lpstr>
      <vt:lpstr>Nixie One</vt:lpstr>
      <vt:lpstr>Warwick template</vt:lpstr>
      <vt:lpstr>Digi School Civics Law as a System</vt:lpstr>
      <vt:lpstr>Prezentácia programu PowerPoint</vt:lpstr>
      <vt:lpstr>Prezentácia programu PowerPoint</vt:lpstr>
      <vt:lpstr>The Law</vt:lpstr>
      <vt:lpstr>Prezentácia programu PowerPoint</vt:lpstr>
      <vt:lpstr>Legal Norm</vt:lpstr>
      <vt:lpstr>Prezentácia programu PowerPoint</vt:lpstr>
      <vt:lpstr>Prezentácia programu PowerPoint</vt:lpstr>
      <vt:lpstr>Legal Regulation</vt:lpstr>
      <vt:lpstr>Prezentácia programu PowerPoint</vt:lpstr>
      <vt:lpstr>Legal System</vt:lpstr>
      <vt:lpstr>Prezentácia programu PowerPoint</vt:lpstr>
      <vt:lpstr>Teaching Material</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 School Civics Law as a System</dc:title>
  <dc:creator>Vivien Bielikova</dc:creator>
  <cp:lastModifiedBy>Ľuboslava Hrešková</cp:lastModifiedBy>
  <cp:revision>1</cp:revision>
  <dcterms:modified xsi:type="dcterms:W3CDTF">2022-08-24T21:07:36Z</dcterms:modified>
</cp:coreProperties>
</file>