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http://customooxmlschemas.google.com/">
      <go:slidesCustomData xmlns:go="http://customooxmlschemas.google.com/" r:id="rId21" roundtripDataSignature="AMtx7mg3HITXk+iTEuG+huQrEeDqGfSOB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sk-SK"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9" name="Google Shape;11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1" name="Google Shape;251;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7" name="Google Shape;26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7" name="Google Shape;277;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3" name="Google Shape;293;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0" name="Google Shape;31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9" name="Google Shape;31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1" name="Google Shape;18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7" name="Google Shape;19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8" name="Google Shape;20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4" name="Google Shape;22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5" name="Google Shape;23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5" name="Shape 15"/>
        <p:cNvGrpSpPr/>
        <p:nvPr/>
      </p:nvGrpSpPr>
      <p:grpSpPr>
        <a:xfrm>
          <a:off x="0" y="0"/>
          <a:ext cx="0" cy="0"/>
          <a:chOff x="0" y="0"/>
          <a:chExt cx="0" cy="0"/>
        </a:xfrm>
      </p:grpSpPr>
      <p:sp>
        <p:nvSpPr>
          <p:cNvPr id="16" name="Google Shape;16;p16"/>
          <p:cNvSpPr/>
          <p:nvPr/>
        </p:nvSpPr>
        <p:spPr>
          <a:xfrm>
            <a:off x="0" y="5717117"/>
            <a:ext cx="12192000" cy="3302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7" name="Google Shape;17;p16"/>
          <p:cNvSpPr/>
          <p:nvPr/>
        </p:nvSpPr>
        <p:spPr>
          <a:xfrm>
            <a:off x="0" y="2"/>
            <a:ext cx="121920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18" name="Google Shape;18;p16"/>
          <p:cNvSpPr/>
          <p:nvPr/>
        </p:nvSpPr>
        <p:spPr>
          <a:xfrm>
            <a:off x="0" y="666753"/>
            <a:ext cx="12192000" cy="5099049"/>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 name="Google Shape;19;p16"/>
          <p:cNvSpPr/>
          <p:nvPr/>
        </p:nvSpPr>
        <p:spPr>
          <a:xfrm>
            <a:off x="0" y="5992286"/>
            <a:ext cx="12192000" cy="156633"/>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0" name="Google Shape;20;p16"/>
          <p:cNvSpPr/>
          <p:nvPr/>
        </p:nvSpPr>
        <p:spPr>
          <a:xfrm>
            <a:off x="0" y="6112934"/>
            <a:ext cx="12192000" cy="745067"/>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 name="Google Shape;21;p16"/>
          <p:cNvSpPr txBox="1"/>
          <p:nvPr>
            <p:ph type="ctrTitle"/>
          </p:nvPr>
        </p:nvSpPr>
        <p:spPr>
          <a:xfrm>
            <a:off x="914400" y="3468567"/>
            <a:ext cx="7747200" cy="15464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800"/>
              <a:buFont typeface="Arial"/>
              <a:buNone/>
              <a:defRPr sz="4800"/>
            </a:lvl1pPr>
            <a:lvl2pPr lvl="1" algn="ctr">
              <a:lnSpc>
                <a:spcPct val="100000"/>
              </a:lnSpc>
              <a:spcBef>
                <a:spcPts val="0"/>
              </a:spcBef>
              <a:spcAft>
                <a:spcPts val="0"/>
              </a:spcAft>
              <a:buSzPts val="6000"/>
              <a:buNone/>
              <a:defRPr sz="6000"/>
            </a:lvl2pPr>
            <a:lvl3pPr lvl="2" algn="ctr">
              <a:lnSpc>
                <a:spcPct val="100000"/>
              </a:lnSpc>
              <a:spcBef>
                <a:spcPts val="0"/>
              </a:spcBef>
              <a:spcAft>
                <a:spcPts val="0"/>
              </a:spcAft>
              <a:buSzPts val="6000"/>
              <a:buNone/>
              <a:defRPr sz="6000"/>
            </a:lvl3pPr>
            <a:lvl4pPr lvl="3" algn="ctr">
              <a:lnSpc>
                <a:spcPct val="100000"/>
              </a:lnSpc>
              <a:spcBef>
                <a:spcPts val="0"/>
              </a:spcBef>
              <a:spcAft>
                <a:spcPts val="0"/>
              </a:spcAft>
              <a:buSzPts val="6000"/>
              <a:buNone/>
              <a:defRPr sz="6000"/>
            </a:lvl4pPr>
            <a:lvl5pPr lvl="4" algn="ctr">
              <a:lnSpc>
                <a:spcPct val="100000"/>
              </a:lnSpc>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77" name="Shape 77"/>
        <p:cNvGrpSpPr/>
        <p:nvPr/>
      </p:nvGrpSpPr>
      <p:grpSpPr>
        <a:xfrm>
          <a:off x="0" y="0"/>
          <a:ext cx="0" cy="0"/>
          <a:chOff x="0" y="0"/>
          <a:chExt cx="0" cy="0"/>
        </a:xfrm>
      </p:grpSpPr>
      <p:sp>
        <p:nvSpPr>
          <p:cNvPr id="78" name="Google Shape;78;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0" name="Google Shape;80;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2" name="Google Shape;82;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86" name="Shape 86"/>
        <p:cNvGrpSpPr/>
        <p:nvPr/>
      </p:nvGrpSpPr>
      <p:grpSpPr>
        <a:xfrm>
          <a:off x="0" y="0"/>
          <a:ext cx="0" cy="0"/>
          <a:chOff x="0" y="0"/>
          <a:chExt cx="0" cy="0"/>
        </a:xfrm>
      </p:grpSpPr>
      <p:sp>
        <p:nvSpPr>
          <p:cNvPr id="87" name="Google Shape;87;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91" name="Shape 91"/>
        <p:cNvGrpSpPr/>
        <p:nvPr/>
      </p:nvGrpSpPr>
      <p:grpSpPr>
        <a:xfrm>
          <a:off x="0" y="0"/>
          <a:ext cx="0" cy="0"/>
          <a:chOff x="0" y="0"/>
          <a:chExt cx="0" cy="0"/>
        </a:xfrm>
      </p:grpSpPr>
      <p:sp>
        <p:nvSpPr>
          <p:cNvPr id="92" name="Google Shape;92;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94" name="Google Shape;94;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5" name="Google Shape;95;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98" name="Shape 98"/>
        <p:cNvGrpSpPr/>
        <p:nvPr/>
      </p:nvGrpSpPr>
      <p:grpSpPr>
        <a:xfrm>
          <a:off x="0" y="0"/>
          <a:ext cx="0" cy="0"/>
          <a:chOff x="0" y="0"/>
          <a:chExt cx="0" cy="0"/>
        </a:xfrm>
      </p:grpSpPr>
      <p:sp>
        <p:nvSpPr>
          <p:cNvPr id="99" name="Google Shape;99;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8"/>
          <p:cNvSpPr/>
          <p:nvPr>
            <p:ph idx="2" type="pic"/>
          </p:nvPr>
        </p:nvSpPr>
        <p:spPr>
          <a:xfrm>
            <a:off x="5183188" y="987425"/>
            <a:ext cx="6172200" cy="4873625"/>
          </a:xfrm>
          <a:prstGeom prst="rect">
            <a:avLst/>
          </a:prstGeom>
          <a:noFill/>
          <a:ln>
            <a:noFill/>
          </a:ln>
        </p:spPr>
      </p:sp>
      <p:sp>
        <p:nvSpPr>
          <p:cNvPr id="101" name="Google Shape;101;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2" name="Google Shape;10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105" name="Shape 105"/>
        <p:cNvGrpSpPr/>
        <p:nvPr/>
      </p:nvGrpSpPr>
      <p:grpSpPr>
        <a:xfrm>
          <a:off x="0" y="0"/>
          <a:ext cx="0" cy="0"/>
          <a:chOff x="0" y="0"/>
          <a:chExt cx="0" cy="0"/>
        </a:xfrm>
      </p:grpSpPr>
      <p:sp>
        <p:nvSpPr>
          <p:cNvPr id="106" name="Google Shape;106;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111" name="Shape 111"/>
        <p:cNvGrpSpPr/>
        <p:nvPr/>
      </p:nvGrpSpPr>
      <p:grpSpPr>
        <a:xfrm>
          <a:off x="0" y="0"/>
          <a:ext cx="0" cy="0"/>
          <a:chOff x="0" y="0"/>
          <a:chExt cx="0" cy="0"/>
        </a:xfrm>
      </p:grpSpPr>
      <p:sp>
        <p:nvSpPr>
          <p:cNvPr id="112" name="Google Shape;112;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22" name="Shape 22"/>
        <p:cNvGrpSpPr/>
        <p:nvPr/>
      </p:nvGrpSpPr>
      <p:grpSpPr>
        <a:xfrm>
          <a:off x="0" y="0"/>
          <a:ext cx="0" cy="0"/>
          <a:chOff x="0" y="0"/>
          <a:chExt cx="0" cy="0"/>
        </a:xfrm>
      </p:grpSpPr>
      <p:sp>
        <p:nvSpPr>
          <p:cNvPr id="23" name="Google Shape;23;p17"/>
          <p:cNvSpPr/>
          <p:nvPr/>
        </p:nvSpPr>
        <p:spPr>
          <a:xfrm>
            <a:off x="0" y="1530351"/>
            <a:ext cx="12192000" cy="37973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 name="Google Shape;24;p17"/>
          <p:cNvSpPr/>
          <p:nvPr/>
        </p:nvSpPr>
        <p:spPr>
          <a:xfrm>
            <a:off x="0" y="2"/>
            <a:ext cx="121920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25" name="Google Shape;25;p17"/>
          <p:cNvSpPr/>
          <p:nvPr/>
        </p:nvSpPr>
        <p:spPr>
          <a:xfrm>
            <a:off x="0" y="666752"/>
            <a:ext cx="12192000" cy="975783"/>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6" name="Google Shape;26;p17"/>
          <p:cNvSpPr/>
          <p:nvPr/>
        </p:nvSpPr>
        <p:spPr>
          <a:xfrm>
            <a:off x="0" y="5283200"/>
            <a:ext cx="12192000" cy="493184"/>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 name="Google Shape;27;p17"/>
          <p:cNvSpPr/>
          <p:nvPr/>
        </p:nvSpPr>
        <p:spPr>
          <a:xfrm>
            <a:off x="0" y="5778501"/>
            <a:ext cx="12192000" cy="10795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 name="Google Shape;2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29" name="Shape 29"/>
        <p:cNvGrpSpPr/>
        <p:nvPr/>
      </p:nvGrpSpPr>
      <p:grpSpPr>
        <a:xfrm>
          <a:off x="0" y="0"/>
          <a:ext cx="0" cy="0"/>
          <a:chOff x="0" y="0"/>
          <a:chExt cx="0" cy="0"/>
        </a:xfrm>
      </p:grpSpPr>
      <p:sp>
        <p:nvSpPr>
          <p:cNvPr id="30" name="Google Shape;30;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33" name="Shape 33"/>
        <p:cNvGrpSpPr/>
        <p:nvPr/>
      </p:nvGrpSpPr>
      <p:grpSpPr>
        <a:xfrm>
          <a:off x="0" y="0"/>
          <a:ext cx="0" cy="0"/>
          <a:chOff x="0" y="0"/>
          <a:chExt cx="0" cy="0"/>
        </a:xfrm>
      </p:grpSpPr>
      <p:sp>
        <p:nvSpPr>
          <p:cNvPr id="34" name="Google Shape;34;p19"/>
          <p:cNvSpPr/>
          <p:nvPr/>
        </p:nvSpPr>
        <p:spPr>
          <a:xfrm>
            <a:off x="0" y="5717117"/>
            <a:ext cx="4633384" cy="3302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5" name="Google Shape;35;p19"/>
          <p:cNvSpPr/>
          <p:nvPr/>
        </p:nvSpPr>
        <p:spPr>
          <a:xfrm>
            <a:off x="0" y="2"/>
            <a:ext cx="4633384"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36" name="Google Shape;36;p19"/>
          <p:cNvSpPr/>
          <p:nvPr/>
        </p:nvSpPr>
        <p:spPr>
          <a:xfrm>
            <a:off x="0" y="666753"/>
            <a:ext cx="4633384" cy="5099049"/>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7" name="Google Shape;37;p19"/>
          <p:cNvSpPr/>
          <p:nvPr/>
        </p:nvSpPr>
        <p:spPr>
          <a:xfrm>
            <a:off x="0" y="5992286"/>
            <a:ext cx="4633384" cy="156633"/>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8" name="Google Shape;38;p19"/>
          <p:cNvSpPr/>
          <p:nvPr/>
        </p:nvSpPr>
        <p:spPr>
          <a:xfrm>
            <a:off x="0" y="6112934"/>
            <a:ext cx="4633384" cy="745067"/>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9" name="Google Shape;39;p19"/>
          <p:cNvSpPr txBox="1"/>
          <p:nvPr>
            <p:ph type="ctrTitle"/>
          </p:nvPr>
        </p:nvSpPr>
        <p:spPr>
          <a:xfrm>
            <a:off x="5484800" y="3838333"/>
            <a:ext cx="6007600" cy="15464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114454"/>
              </a:buClr>
              <a:buSzPts val="4800"/>
              <a:buFont typeface="Arial"/>
              <a:buNone/>
              <a:defRPr sz="4800">
                <a:solidFill>
                  <a:srgbClr val="114454"/>
                </a:solidFill>
              </a:defRPr>
            </a:lvl1pPr>
            <a:lvl2pPr lvl="1" algn="l">
              <a:lnSpc>
                <a:spcPct val="100000"/>
              </a:lnSpc>
              <a:spcBef>
                <a:spcPts val="0"/>
              </a:spcBef>
              <a:spcAft>
                <a:spcPts val="0"/>
              </a:spcAft>
              <a:buClr>
                <a:srgbClr val="114454"/>
              </a:buClr>
              <a:buSzPts val="4800"/>
              <a:buNone/>
              <a:defRPr sz="4800">
                <a:solidFill>
                  <a:srgbClr val="114454"/>
                </a:solidFill>
              </a:defRPr>
            </a:lvl2pPr>
            <a:lvl3pPr lvl="2" algn="l">
              <a:lnSpc>
                <a:spcPct val="100000"/>
              </a:lnSpc>
              <a:spcBef>
                <a:spcPts val="0"/>
              </a:spcBef>
              <a:spcAft>
                <a:spcPts val="0"/>
              </a:spcAft>
              <a:buClr>
                <a:srgbClr val="114454"/>
              </a:buClr>
              <a:buSzPts val="4800"/>
              <a:buNone/>
              <a:defRPr sz="4800">
                <a:solidFill>
                  <a:srgbClr val="114454"/>
                </a:solidFill>
              </a:defRPr>
            </a:lvl3pPr>
            <a:lvl4pPr lvl="3" algn="l">
              <a:lnSpc>
                <a:spcPct val="100000"/>
              </a:lnSpc>
              <a:spcBef>
                <a:spcPts val="0"/>
              </a:spcBef>
              <a:spcAft>
                <a:spcPts val="0"/>
              </a:spcAft>
              <a:buClr>
                <a:srgbClr val="114454"/>
              </a:buClr>
              <a:buSzPts val="4800"/>
              <a:buNone/>
              <a:defRPr sz="4800">
                <a:solidFill>
                  <a:srgbClr val="114454"/>
                </a:solidFill>
              </a:defRPr>
            </a:lvl4pPr>
            <a:lvl5pPr lvl="4" algn="l">
              <a:lnSpc>
                <a:spcPct val="100000"/>
              </a:lnSpc>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40" name="Google Shape;40;p19"/>
          <p:cNvSpPr txBox="1"/>
          <p:nvPr>
            <p:ph idx="1" type="subTitle"/>
          </p:nvPr>
        </p:nvSpPr>
        <p:spPr>
          <a:xfrm>
            <a:off x="5484800" y="5310733"/>
            <a:ext cx="6007600" cy="1046400"/>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rgbClr val="94BF6E"/>
              </a:buClr>
              <a:buSzPts val="1800"/>
              <a:buNone/>
              <a:defRPr b="1" sz="1800">
                <a:solidFill>
                  <a:srgbClr val="94BF6E"/>
                </a:solidFill>
              </a:defRPr>
            </a:lvl1pPr>
            <a:lvl2pPr lvl="1" algn="l">
              <a:lnSpc>
                <a:spcPct val="90000"/>
              </a:lnSpc>
              <a:spcBef>
                <a:spcPts val="0"/>
              </a:spcBef>
              <a:spcAft>
                <a:spcPts val="0"/>
              </a:spcAft>
              <a:buClr>
                <a:srgbClr val="94BF6E"/>
              </a:buClr>
              <a:buSzPts val="1800"/>
              <a:buNone/>
              <a:defRPr b="1" sz="1800">
                <a:solidFill>
                  <a:srgbClr val="94BF6E"/>
                </a:solidFill>
              </a:defRPr>
            </a:lvl2pPr>
            <a:lvl3pPr lvl="2" algn="l">
              <a:lnSpc>
                <a:spcPct val="90000"/>
              </a:lnSpc>
              <a:spcBef>
                <a:spcPts val="0"/>
              </a:spcBef>
              <a:spcAft>
                <a:spcPts val="0"/>
              </a:spcAft>
              <a:buClr>
                <a:srgbClr val="94BF6E"/>
              </a:buClr>
              <a:buSzPts val="1800"/>
              <a:buNone/>
              <a:defRPr b="1" sz="1800">
                <a:solidFill>
                  <a:srgbClr val="94BF6E"/>
                </a:solidFill>
              </a:defRPr>
            </a:lvl3pPr>
            <a:lvl4pPr lvl="3" algn="l">
              <a:lnSpc>
                <a:spcPct val="90000"/>
              </a:lnSpc>
              <a:spcBef>
                <a:spcPts val="0"/>
              </a:spcBef>
              <a:spcAft>
                <a:spcPts val="0"/>
              </a:spcAft>
              <a:buClr>
                <a:srgbClr val="94BF6E"/>
              </a:buClr>
              <a:buSzPts val="1800"/>
              <a:buNone/>
              <a:defRPr b="1">
                <a:solidFill>
                  <a:srgbClr val="94BF6E"/>
                </a:solidFill>
              </a:defRPr>
            </a:lvl4pPr>
            <a:lvl5pPr lvl="4" algn="l">
              <a:lnSpc>
                <a:spcPct val="90000"/>
              </a:lnSpc>
              <a:spcBef>
                <a:spcPts val="0"/>
              </a:spcBef>
              <a:spcAft>
                <a:spcPts val="0"/>
              </a:spcAft>
              <a:buClr>
                <a:srgbClr val="94BF6E"/>
              </a:buClr>
              <a:buSzPts val="1800"/>
              <a:buNone/>
              <a:defRPr b="1">
                <a:solidFill>
                  <a:srgbClr val="94BF6E"/>
                </a:solidFill>
              </a:defRPr>
            </a:lvl5pPr>
            <a:lvl6pPr lvl="5" algn="l">
              <a:lnSpc>
                <a:spcPct val="90000"/>
              </a:lnSpc>
              <a:spcBef>
                <a:spcPts val="0"/>
              </a:spcBef>
              <a:spcAft>
                <a:spcPts val="0"/>
              </a:spcAft>
              <a:buClr>
                <a:srgbClr val="94BF6E"/>
              </a:buClr>
              <a:buSzPts val="1800"/>
              <a:buNone/>
              <a:defRPr b="1">
                <a:solidFill>
                  <a:srgbClr val="94BF6E"/>
                </a:solidFill>
              </a:defRPr>
            </a:lvl6pPr>
            <a:lvl7pPr lvl="6" algn="l">
              <a:lnSpc>
                <a:spcPct val="90000"/>
              </a:lnSpc>
              <a:spcBef>
                <a:spcPts val="0"/>
              </a:spcBef>
              <a:spcAft>
                <a:spcPts val="0"/>
              </a:spcAft>
              <a:buClr>
                <a:srgbClr val="94BF6E"/>
              </a:buClr>
              <a:buSzPts val="1800"/>
              <a:buNone/>
              <a:defRPr b="1">
                <a:solidFill>
                  <a:srgbClr val="94BF6E"/>
                </a:solidFill>
              </a:defRPr>
            </a:lvl7pPr>
            <a:lvl8pPr lvl="7" algn="l">
              <a:lnSpc>
                <a:spcPct val="90000"/>
              </a:lnSpc>
              <a:spcBef>
                <a:spcPts val="0"/>
              </a:spcBef>
              <a:spcAft>
                <a:spcPts val="0"/>
              </a:spcAft>
              <a:buClr>
                <a:srgbClr val="94BF6E"/>
              </a:buClr>
              <a:buSzPts val="1800"/>
              <a:buNone/>
              <a:defRPr b="1">
                <a:solidFill>
                  <a:srgbClr val="94BF6E"/>
                </a:solidFill>
              </a:defRPr>
            </a:lvl8pPr>
            <a:lvl9pPr lvl="8" algn="l">
              <a:lnSpc>
                <a:spcPct val="90000"/>
              </a:lnSpc>
              <a:spcBef>
                <a:spcPts val="0"/>
              </a:spcBef>
              <a:spcAft>
                <a:spcPts val="0"/>
              </a:spcAft>
              <a:buClr>
                <a:srgbClr val="94BF6E"/>
              </a:buClr>
              <a:buSzPts val="1800"/>
              <a:buNone/>
              <a:defRPr b="1">
                <a:solidFill>
                  <a:srgbClr val="94BF6E"/>
                </a:solidFill>
              </a:defRPr>
            </a:lvl9pPr>
          </a:lstStyle>
          <a:p/>
        </p:txBody>
      </p:sp>
      <p:sp>
        <p:nvSpPr>
          <p:cNvPr id="41" name="Google Shape;41;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42" name="Shape 42"/>
        <p:cNvGrpSpPr/>
        <p:nvPr/>
      </p:nvGrpSpPr>
      <p:grpSpPr>
        <a:xfrm>
          <a:off x="0" y="0"/>
          <a:ext cx="0" cy="0"/>
          <a:chOff x="0" y="0"/>
          <a:chExt cx="0" cy="0"/>
        </a:xfrm>
      </p:grpSpPr>
      <p:sp>
        <p:nvSpPr>
          <p:cNvPr id="43" name="Google Shape;43;p20"/>
          <p:cNvSpPr/>
          <p:nvPr/>
        </p:nvSpPr>
        <p:spPr>
          <a:xfrm>
            <a:off x="0" y="2"/>
            <a:ext cx="3302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44" name="Google Shape;44;p20"/>
          <p:cNvSpPr/>
          <p:nvPr/>
        </p:nvSpPr>
        <p:spPr>
          <a:xfrm>
            <a:off x="0" y="666751"/>
            <a:ext cx="6096000" cy="1411816"/>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5" name="Google Shape;45;p20"/>
          <p:cNvSpPr/>
          <p:nvPr/>
        </p:nvSpPr>
        <p:spPr>
          <a:xfrm>
            <a:off x="0" y="2072219"/>
            <a:ext cx="330200" cy="2042583"/>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6" name="Google Shape;46;p20"/>
          <p:cNvSpPr/>
          <p:nvPr/>
        </p:nvSpPr>
        <p:spPr>
          <a:xfrm>
            <a:off x="0" y="4114801"/>
            <a:ext cx="330200" cy="806451"/>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7" name="Google Shape;47;p20"/>
          <p:cNvSpPr/>
          <p:nvPr/>
        </p:nvSpPr>
        <p:spPr>
          <a:xfrm>
            <a:off x="0" y="4921252"/>
            <a:ext cx="330200" cy="1936749"/>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cxnSp>
        <p:nvCxnSpPr>
          <p:cNvPr id="48" name="Google Shape;48;p20"/>
          <p:cNvCxnSpPr/>
          <p:nvPr/>
        </p:nvCxnSpPr>
        <p:spPr>
          <a:xfrm>
            <a:off x="1384300" y="1079501"/>
            <a:ext cx="0" cy="628651"/>
          </a:xfrm>
          <a:prstGeom prst="straightConnector1">
            <a:avLst/>
          </a:prstGeom>
          <a:noFill/>
          <a:ln cap="flat" cmpd="sng" w="9525">
            <a:solidFill>
              <a:srgbClr val="18637B"/>
            </a:solidFill>
            <a:prstDash val="solid"/>
            <a:round/>
            <a:headEnd len="sm" w="sm" type="none"/>
            <a:tailEnd len="sm" w="sm" type="none"/>
          </a:ln>
        </p:spPr>
      </p:cxnSp>
      <p:sp>
        <p:nvSpPr>
          <p:cNvPr id="49" name="Google Shape;49;p20"/>
          <p:cNvSpPr txBox="1"/>
          <p:nvPr>
            <p:ph type="title"/>
          </p:nvPr>
        </p:nvSpPr>
        <p:spPr>
          <a:xfrm>
            <a:off x="1528033" y="707633"/>
            <a:ext cx="4278400" cy="1371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Font typeface="Arial"/>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50" name="Google Shape;50;p20"/>
          <p:cNvSpPr txBox="1"/>
          <p:nvPr>
            <p:ph idx="1" type="body"/>
          </p:nvPr>
        </p:nvSpPr>
        <p:spPr>
          <a:xfrm>
            <a:off x="1528033" y="2356367"/>
            <a:ext cx="10054400" cy="4211600"/>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600"/>
              </a:spcBef>
              <a:spcAft>
                <a:spcPts val="0"/>
              </a:spcAft>
              <a:buClr>
                <a:schemeClr val="dk1"/>
              </a:buClr>
              <a:buSzPts val="2800"/>
              <a:buChar char="▪"/>
              <a:defRPr sz="2800"/>
            </a:lvl1pPr>
            <a:lvl2pPr indent="-406400" lvl="1" marL="914400" algn="l">
              <a:lnSpc>
                <a:spcPct val="90000"/>
              </a:lnSpc>
              <a:spcBef>
                <a:spcPts val="0"/>
              </a:spcBef>
              <a:spcAft>
                <a:spcPts val="0"/>
              </a:spcAft>
              <a:buClr>
                <a:schemeClr val="dk1"/>
              </a:buClr>
              <a:buSzPts val="2800"/>
              <a:buChar char="▫"/>
              <a:defRPr sz="2800"/>
            </a:lvl2pPr>
            <a:lvl3pPr indent="-406400" lvl="2" marL="1371600" algn="l">
              <a:lnSpc>
                <a:spcPct val="90000"/>
              </a:lnSpc>
              <a:spcBef>
                <a:spcPts val="0"/>
              </a:spcBef>
              <a:spcAft>
                <a:spcPts val="0"/>
              </a:spcAft>
              <a:buClr>
                <a:schemeClr val="dk1"/>
              </a:buClr>
              <a:buSzPts val="2800"/>
              <a:buChar char="■"/>
              <a:defRPr sz="2800"/>
            </a:lvl3pPr>
            <a:lvl4pPr indent="-406400" lvl="3" marL="1828800" algn="l">
              <a:lnSpc>
                <a:spcPct val="90000"/>
              </a:lnSpc>
              <a:spcBef>
                <a:spcPts val="0"/>
              </a:spcBef>
              <a:spcAft>
                <a:spcPts val="0"/>
              </a:spcAft>
              <a:buClr>
                <a:schemeClr val="dk1"/>
              </a:buClr>
              <a:buSzPts val="2800"/>
              <a:buChar char="●"/>
              <a:defRPr sz="2800"/>
            </a:lvl4pPr>
            <a:lvl5pPr indent="-406400" lvl="4" marL="2286000" algn="l">
              <a:lnSpc>
                <a:spcPct val="90000"/>
              </a:lnSpc>
              <a:spcBef>
                <a:spcPts val="0"/>
              </a:spcBef>
              <a:spcAft>
                <a:spcPts val="0"/>
              </a:spcAft>
              <a:buClr>
                <a:schemeClr val="dk1"/>
              </a:buClr>
              <a:buSzPts val="2800"/>
              <a:buChar char="○"/>
              <a:defRPr sz="2800"/>
            </a:lvl5pPr>
            <a:lvl6pPr indent="-406400" lvl="5" marL="2743200" algn="l">
              <a:lnSpc>
                <a:spcPct val="90000"/>
              </a:lnSpc>
              <a:spcBef>
                <a:spcPts val="0"/>
              </a:spcBef>
              <a:spcAft>
                <a:spcPts val="0"/>
              </a:spcAft>
              <a:buClr>
                <a:schemeClr val="dk1"/>
              </a:buClr>
              <a:buSzPts val="2800"/>
              <a:buChar char="■"/>
              <a:defRPr sz="2800"/>
            </a:lvl6pPr>
            <a:lvl7pPr indent="-406400" lvl="6" marL="3200400" algn="l">
              <a:lnSpc>
                <a:spcPct val="90000"/>
              </a:lnSpc>
              <a:spcBef>
                <a:spcPts val="0"/>
              </a:spcBef>
              <a:spcAft>
                <a:spcPts val="0"/>
              </a:spcAft>
              <a:buClr>
                <a:schemeClr val="dk1"/>
              </a:buClr>
              <a:buSzPts val="2800"/>
              <a:buChar char="●"/>
              <a:defRPr sz="2800"/>
            </a:lvl7pPr>
            <a:lvl8pPr indent="-406400" lvl="7" marL="3657600" algn="l">
              <a:lnSpc>
                <a:spcPct val="90000"/>
              </a:lnSpc>
              <a:spcBef>
                <a:spcPts val="0"/>
              </a:spcBef>
              <a:spcAft>
                <a:spcPts val="0"/>
              </a:spcAft>
              <a:buClr>
                <a:schemeClr val="dk1"/>
              </a:buClr>
              <a:buSzPts val="2800"/>
              <a:buChar char="○"/>
              <a:defRPr sz="2800"/>
            </a:lvl8pPr>
            <a:lvl9pPr indent="-406400" lvl="8" marL="4114800" algn="l">
              <a:lnSpc>
                <a:spcPct val="90000"/>
              </a:lnSpc>
              <a:spcBef>
                <a:spcPts val="0"/>
              </a:spcBef>
              <a:spcAft>
                <a:spcPts val="0"/>
              </a:spcAft>
              <a:buClr>
                <a:schemeClr val="dk1"/>
              </a:buClr>
              <a:buSzPts val="2800"/>
              <a:buChar char="■"/>
              <a:defRPr sz="2800"/>
            </a:lvl9pPr>
          </a:lstStyle>
          <a:p/>
        </p:txBody>
      </p:sp>
      <p:sp>
        <p:nvSpPr>
          <p:cNvPr id="51" name="Google Shape;5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52" name="Shape 52"/>
        <p:cNvGrpSpPr/>
        <p:nvPr/>
      </p:nvGrpSpPr>
      <p:grpSpPr>
        <a:xfrm>
          <a:off x="0" y="0"/>
          <a:ext cx="0" cy="0"/>
          <a:chOff x="0" y="0"/>
          <a:chExt cx="0" cy="0"/>
        </a:xfrm>
      </p:grpSpPr>
      <p:sp>
        <p:nvSpPr>
          <p:cNvPr id="53" name="Google Shape;53;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5" name="Google Shape;5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58" name="Shape 58"/>
        <p:cNvGrpSpPr/>
        <p:nvPr/>
      </p:nvGrpSpPr>
      <p:grpSpPr>
        <a:xfrm>
          <a:off x="0" y="0"/>
          <a:ext cx="0" cy="0"/>
          <a:chOff x="0" y="0"/>
          <a:chExt cx="0" cy="0"/>
        </a:xfrm>
      </p:grpSpPr>
      <p:sp>
        <p:nvSpPr>
          <p:cNvPr id="59" name="Google Shape;5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64" name="Shape 64"/>
        <p:cNvGrpSpPr/>
        <p:nvPr/>
      </p:nvGrpSpPr>
      <p:grpSpPr>
        <a:xfrm>
          <a:off x="0" y="0"/>
          <a:ext cx="0" cy="0"/>
          <a:chOff x="0" y="0"/>
          <a:chExt cx="0" cy="0"/>
        </a:xfrm>
      </p:grpSpPr>
      <p:sp>
        <p:nvSpPr>
          <p:cNvPr id="65" name="Google Shape;65;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67" name="Google Shape;6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70" name="Shape 70"/>
        <p:cNvGrpSpPr/>
        <p:nvPr/>
      </p:nvGrpSpPr>
      <p:grpSpPr>
        <a:xfrm>
          <a:off x="0" y="0"/>
          <a:ext cx="0" cy="0"/>
          <a:chOff x="0" y="0"/>
          <a:chExt cx="0" cy="0"/>
        </a:xfrm>
      </p:grpSpPr>
      <p:sp>
        <p:nvSpPr>
          <p:cNvPr id="71" name="Google Shape;71;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hyperlink" Target="https://learningapps.org/display?v=pfmyz2d7t21" TargetMode="External"/><Relationship Id="rId4" Type="http://schemas.openxmlformats.org/officeDocument/2006/relationships/hyperlink" Target="https://wordwall.net/cs/resource/20997744" TargetMode="External"/><Relationship Id="rId5"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hyperlink" Target="https://drive.google.com/drive/folders/1giRVccXdwhqvu9_yiFH4bsfA36qit8en" TargetMode="External"/><Relationship Id="rId4" Type="http://schemas.openxmlformats.org/officeDocument/2006/relationships/image" Target="../media/image5.jpg"/><Relationship Id="rId5"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
          <p:cNvSpPr txBox="1"/>
          <p:nvPr>
            <p:ph type="ctrTitle"/>
          </p:nvPr>
        </p:nvSpPr>
        <p:spPr>
          <a:xfrm>
            <a:off x="2783632" y="2708921"/>
            <a:ext cx="6046788" cy="154516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FFFFFF"/>
              </a:buClr>
              <a:buSzPts val="4800"/>
              <a:buFont typeface="Arial"/>
              <a:buNone/>
            </a:pPr>
            <a:r>
              <a:rPr b="1" lang="sk-SK">
                <a:solidFill>
                  <a:srgbClr val="FFFFFF"/>
                </a:solidFill>
                <a:latin typeface="Arial"/>
                <a:ea typeface="Arial"/>
                <a:cs typeface="Arial"/>
                <a:sym typeface="Arial"/>
              </a:rPr>
              <a:t>Digi school Informatika</a:t>
            </a:r>
            <a:endParaRPr>
              <a:latin typeface="Arial"/>
              <a:ea typeface="Arial"/>
              <a:cs typeface="Arial"/>
              <a:sym typeface="Arial"/>
            </a:endParaRPr>
          </a:p>
        </p:txBody>
      </p:sp>
      <p:pic>
        <p:nvPicPr>
          <p:cNvPr id="122" name="Google Shape;122;p1"/>
          <p:cNvPicPr preferRelativeResize="0"/>
          <p:nvPr/>
        </p:nvPicPr>
        <p:blipFill rotWithShape="1">
          <a:blip r:embed="rId3">
            <a:alphaModFix/>
          </a:blip>
          <a:srcRect b="0" l="0" r="0" t="0"/>
          <a:stretch/>
        </p:blipFill>
        <p:spPr>
          <a:xfrm>
            <a:off x="4381502" y="1047752"/>
            <a:ext cx="1158875" cy="869949"/>
          </a:xfrm>
          <a:prstGeom prst="rect">
            <a:avLst/>
          </a:prstGeom>
          <a:noFill/>
          <a:ln>
            <a:noFill/>
          </a:ln>
        </p:spPr>
      </p:pic>
      <p:sp>
        <p:nvSpPr>
          <p:cNvPr id="123" name="Google Shape;123;p1"/>
          <p:cNvSpPr/>
          <p:nvPr/>
        </p:nvSpPr>
        <p:spPr>
          <a:xfrm>
            <a:off x="1530663" y="6184900"/>
            <a:ext cx="4535488" cy="673100"/>
          </a:xfrm>
          <a:prstGeom prst="rect">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sk-SK" sz="2000" u="none" cap="none" strike="noStrike">
                <a:solidFill>
                  <a:schemeClr val="lt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p:txBody>
      </p:sp>
      <p:pic>
        <p:nvPicPr>
          <p:cNvPr descr="Erasmus+ logo EN.jpg" id="124" name="Google Shape;124;p1"/>
          <p:cNvPicPr preferRelativeResize="0"/>
          <p:nvPr/>
        </p:nvPicPr>
        <p:blipFill rotWithShape="1">
          <a:blip r:embed="rId4">
            <a:alphaModFix/>
          </a:blip>
          <a:srcRect b="0" l="0" r="0" t="0"/>
          <a:stretch/>
        </p:blipFill>
        <p:spPr>
          <a:xfrm>
            <a:off x="1666877" y="1047751"/>
            <a:ext cx="2593975" cy="762000"/>
          </a:xfrm>
          <a:prstGeom prst="rect">
            <a:avLst/>
          </a:prstGeom>
          <a:noFill/>
          <a:ln>
            <a:noFill/>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1"/>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Základné informácie</a:t>
            </a:r>
            <a:endParaRPr>
              <a:latin typeface="Arial"/>
              <a:ea typeface="Arial"/>
              <a:cs typeface="Arial"/>
              <a:sym typeface="Arial"/>
            </a:endParaRPr>
          </a:p>
        </p:txBody>
      </p:sp>
      <p:sp>
        <p:nvSpPr>
          <p:cNvPr id="254" name="Google Shape;254;p31"/>
          <p:cNvSpPr txBox="1"/>
          <p:nvPr>
            <p:ph idx="1" type="body"/>
          </p:nvPr>
        </p:nvSpPr>
        <p:spPr>
          <a:xfrm>
            <a:off x="1011982" y="2340796"/>
            <a:ext cx="8613028" cy="3159125"/>
          </a:xfrm>
          <a:prstGeom prst="rect">
            <a:avLst/>
          </a:prstGeom>
          <a:noFill/>
          <a:ln>
            <a:noFill/>
          </a:ln>
        </p:spPr>
        <p:txBody>
          <a:bodyPr anchorCtr="0" anchor="t" bIns="45700" lIns="91425" spcFirstLastPara="1" rIns="91425" wrap="square" tIns="45700">
            <a:noAutofit/>
          </a:bodyPr>
          <a:lstStyle/>
          <a:p>
            <a:pPr indent="-406400" lvl="0" marL="457200" rtl="0" algn="l">
              <a:lnSpc>
                <a:spcPct val="150000"/>
              </a:lnSpc>
              <a:spcBef>
                <a:spcPts val="0"/>
              </a:spcBef>
              <a:spcAft>
                <a:spcPts val="0"/>
              </a:spcAft>
              <a:buClr>
                <a:srgbClr val="114454"/>
              </a:buClr>
              <a:buSzPts val="1616"/>
              <a:buChar char="▪"/>
            </a:pPr>
            <a:r>
              <a:rPr b="1" lang="sk-SK" sz="2000">
                <a:solidFill>
                  <a:srgbClr val="114454"/>
                </a:solidFill>
                <a:latin typeface="Arial"/>
                <a:ea typeface="Arial"/>
                <a:cs typeface="Arial"/>
                <a:sym typeface="Arial"/>
              </a:rPr>
              <a:t>Open-source</a:t>
            </a:r>
            <a:endParaRPr b="1" sz="2000">
              <a:solidFill>
                <a:srgbClr val="114454"/>
              </a:solidFill>
              <a:latin typeface="Arial"/>
              <a:ea typeface="Arial"/>
              <a:cs typeface="Arial"/>
              <a:sym typeface="Arial"/>
            </a:endParaRPr>
          </a:p>
          <a:p>
            <a:pPr indent="-406400" lvl="0" marL="457200" rtl="0" algn="l">
              <a:lnSpc>
                <a:spcPct val="150000"/>
              </a:lnSpc>
              <a:spcBef>
                <a:spcPts val="0"/>
              </a:spcBef>
              <a:spcAft>
                <a:spcPts val="0"/>
              </a:spcAft>
              <a:buClr>
                <a:srgbClr val="114454"/>
              </a:buClr>
              <a:buSzPts val="1616"/>
              <a:buChar char="▪"/>
            </a:pPr>
            <a:r>
              <a:rPr b="1" lang="sk-SK" sz="2000">
                <a:solidFill>
                  <a:srgbClr val="114454"/>
                </a:solidFill>
                <a:latin typeface="Arial"/>
                <a:ea typeface="Arial"/>
                <a:cs typeface="Arial"/>
                <a:sym typeface="Arial"/>
              </a:rPr>
              <a:t>Komerčný softvér</a:t>
            </a:r>
            <a:endParaRPr/>
          </a:p>
          <a:p>
            <a:pPr indent="-406400" lvl="0" marL="457200" rtl="0" algn="l">
              <a:lnSpc>
                <a:spcPct val="150000"/>
              </a:lnSpc>
              <a:spcBef>
                <a:spcPts val="0"/>
              </a:spcBef>
              <a:spcAft>
                <a:spcPts val="0"/>
              </a:spcAft>
              <a:buClr>
                <a:srgbClr val="114454"/>
              </a:buClr>
              <a:buSzPts val="1616"/>
              <a:buChar char="▪"/>
            </a:pPr>
            <a:r>
              <a:rPr b="1" lang="sk-SK" sz="2000">
                <a:solidFill>
                  <a:srgbClr val="114454"/>
                </a:solidFill>
                <a:latin typeface="Arial"/>
                <a:ea typeface="Arial"/>
                <a:cs typeface="Arial"/>
                <a:sym typeface="Arial"/>
              </a:rPr>
              <a:t>GNU/GPL licencia</a:t>
            </a:r>
            <a:endParaRPr/>
          </a:p>
          <a:p>
            <a:pPr indent="-406400" lvl="0" marL="457200" rtl="0" algn="l">
              <a:lnSpc>
                <a:spcPct val="150000"/>
              </a:lnSpc>
              <a:spcBef>
                <a:spcPts val="0"/>
              </a:spcBef>
              <a:spcAft>
                <a:spcPts val="0"/>
              </a:spcAft>
              <a:buClr>
                <a:srgbClr val="114454"/>
              </a:buClr>
              <a:buSzPts val="1616"/>
              <a:buChar char="▪"/>
            </a:pPr>
            <a:r>
              <a:rPr b="1" lang="sk-SK" sz="2000">
                <a:solidFill>
                  <a:srgbClr val="114454"/>
                </a:solidFill>
                <a:latin typeface="Arial"/>
                <a:ea typeface="Arial"/>
                <a:cs typeface="Arial"/>
                <a:sym typeface="Arial"/>
              </a:rPr>
              <a:t>Public domain</a:t>
            </a:r>
            <a:endParaRPr b="1" sz="2000">
              <a:solidFill>
                <a:srgbClr val="114454"/>
              </a:solidFill>
              <a:latin typeface="Arial"/>
              <a:ea typeface="Arial"/>
              <a:cs typeface="Arial"/>
              <a:sym typeface="Arial"/>
            </a:endParaRPr>
          </a:p>
        </p:txBody>
      </p:sp>
      <p:grpSp>
        <p:nvGrpSpPr>
          <p:cNvPr id="255" name="Google Shape;255;p31"/>
          <p:cNvGrpSpPr/>
          <p:nvPr/>
        </p:nvGrpSpPr>
        <p:grpSpPr>
          <a:xfrm>
            <a:off x="1847852" y="1616077"/>
            <a:ext cx="366713" cy="366713"/>
            <a:chOff x="1923675" y="1633650"/>
            <a:chExt cx="436000" cy="435975"/>
          </a:xfrm>
        </p:grpSpPr>
        <p:sp>
          <p:nvSpPr>
            <p:cNvPr id="256" name="Google Shape;256;p31"/>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57" name="Google Shape;257;p31"/>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58" name="Google Shape;258;p31"/>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59" name="Google Shape;259;p31"/>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60" name="Google Shape;260;p31"/>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61" name="Google Shape;261;p31"/>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62" name="Google Shape;262;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63" name="Google Shape;263;p31"/>
          <p:cNvSpPr txBox="1"/>
          <p:nvPr/>
        </p:nvSpPr>
        <p:spPr>
          <a:xfrm>
            <a:off x="319413" y="6530977"/>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64" name="Google Shape;264;p31"/>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10"/>
          <p:cNvSpPr txBox="1"/>
          <p:nvPr>
            <p:ph type="ctrTitle"/>
          </p:nvPr>
        </p:nvSpPr>
        <p:spPr>
          <a:xfrm>
            <a:off x="5637215" y="3735388"/>
            <a:ext cx="5214287" cy="1160462"/>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SzPts val="4800"/>
              <a:buFont typeface="Arial"/>
              <a:buNone/>
            </a:pPr>
            <a:r>
              <a:rPr b="1" lang="sk-SK">
                <a:latin typeface="Arial"/>
                <a:ea typeface="Arial"/>
                <a:cs typeface="Arial"/>
                <a:sym typeface="Arial"/>
              </a:rPr>
              <a:t>Edukačné materiály</a:t>
            </a:r>
            <a:endParaRPr>
              <a:latin typeface="Arial"/>
              <a:ea typeface="Arial"/>
              <a:cs typeface="Arial"/>
              <a:sym typeface="Arial"/>
            </a:endParaRPr>
          </a:p>
        </p:txBody>
      </p:sp>
      <p:sp>
        <p:nvSpPr>
          <p:cNvPr id="270" name="Google Shape;270;p10"/>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400">
              <a:latin typeface="Arial"/>
              <a:ea typeface="Arial"/>
              <a:cs typeface="Arial"/>
              <a:sym typeface="Arial"/>
            </a:endParaRPr>
          </a:p>
        </p:txBody>
      </p:sp>
      <p:sp>
        <p:nvSpPr>
          <p:cNvPr id="271" name="Google Shape;271;p10"/>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272" name="Google Shape;272;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73" name="Google Shape;273;p10"/>
          <p:cNvSpPr txBox="1"/>
          <p:nvPr/>
        </p:nvSpPr>
        <p:spPr>
          <a:xfrm>
            <a:off x="1918494" y="5461002"/>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74" name="Google Shape;274;p10"/>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11"/>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Edukačné materiály</a:t>
            </a:r>
            <a:endParaRPr>
              <a:latin typeface="Arial"/>
              <a:ea typeface="Arial"/>
              <a:cs typeface="Arial"/>
              <a:sym typeface="Arial"/>
            </a:endParaRPr>
          </a:p>
        </p:txBody>
      </p:sp>
      <p:sp>
        <p:nvSpPr>
          <p:cNvPr id="280" name="Google Shape;280;p11"/>
          <p:cNvSpPr txBox="1"/>
          <p:nvPr>
            <p:ph idx="1" type="body"/>
          </p:nvPr>
        </p:nvSpPr>
        <p:spPr>
          <a:xfrm>
            <a:off x="2038893" y="2500823"/>
            <a:ext cx="8101287" cy="3159125"/>
          </a:xfrm>
          <a:prstGeom prst="rect">
            <a:avLst/>
          </a:prstGeom>
          <a:noFill/>
          <a:ln>
            <a:noFill/>
          </a:ln>
        </p:spPr>
        <p:txBody>
          <a:bodyPr anchorCtr="0" anchor="t" bIns="45700" lIns="91425" spcFirstLastPara="1" rIns="91425" wrap="square" tIns="45700">
            <a:noAutofit/>
          </a:bodyPr>
          <a:lstStyle/>
          <a:p>
            <a:pPr indent="0" lvl="0" marL="50800" rtl="0" algn="l">
              <a:lnSpc>
                <a:spcPct val="150000"/>
              </a:lnSpc>
              <a:spcBef>
                <a:spcPts val="600"/>
              </a:spcBef>
              <a:spcAft>
                <a:spcPts val="0"/>
              </a:spcAft>
              <a:buClr>
                <a:srgbClr val="114454"/>
              </a:buClr>
              <a:buSzPts val="1616"/>
              <a:buNone/>
            </a:pPr>
            <a:r>
              <a:rPr lang="sk-SK" sz="2000">
                <a:solidFill>
                  <a:srgbClr val="114454"/>
                </a:solidFill>
                <a:latin typeface="Arial"/>
                <a:ea typeface="Arial"/>
                <a:cs typeface="Arial"/>
                <a:sym typeface="Arial"/>
              </a:rPr>
              <a:t>Žiaci si vedomosti zopakujú:</a:t>
            </a:r>
            <a:endParaRPr/>
          </a:p>
          <a:p>
            <a:pPr indent="-406400" lvl="0" marL="457200" rtl="0" algn="l">
              <a:lnSpc>
                <a:spcPct val="150000"/>
              </a:lnSpc>
              <a:spcBef>
                <a:spcPts val="600"/>
              </a:spcBef>
              <a:spcAft>
                <a:spcPts val="0"/>
              </a:spcAft>
              <a:buClr>
                <a:srgbClr val="114454"/>
              </a:buClr>
              <a:buSzPts val="1616"/>
              <a:buFont typeface="Noto Sans Symbols"/>
              <a:buChar char="⮚"/>
            </a:pPr>
            <a:r>
              <a:rPr lang="sk-SK" sz="2000">
                <a:solidFill>
                  <a:srgbClr val="114454"/>
                </a:solidFill>
                <a:latin typeface="Arial"/>
                <a:ea typeface="Arial"/>
                <a:cs typeface="Arial"/>
                <a:sym typeface="Arial"/>
              </a:rPr>
              <a:t> </a:t>
            </a:r>
            <a:r>
              <a:rPr lang="sk-SK" sz="2000" u="sng">
                <a:solidFill>
                  <a:srgbClr val="114454"/>
                </a:solidFill>
                <a:latin typeface="Arial"/>
                <a:ea typeface="Arial"/>
                <a:cs typeface="Arial"/>
                <a:sym typeface="Arial"/>
                <a:hlinkClick r:id="rId3">
                  <a:extLst>
                    <a:ext uri="{A12FA001-AC4F-418D-AE19-62706E023703}">
                      <ahyp:hlinkClr val="tx"/>
                    </a:ext>
                  </a:extLst>
                </a:hlinkClick>
              </a:rPr>
              <a:t>v aktivite </a:t>
            </a:r>
            <a:r>
              <a:rPr lang="sk-SK" sz="2000">
                <a:solidFill>
                  <a:srgbClr val="114454"/>
                </a:solidFill>
                <a:latin typeface="Arial"/>
                <a:ea typeface="Arial"/>
                <a:cs typeface="Arial"/>
                <a:sym typeface="Arial"/>
              </a:rPr>
              <a:t>v Learningapps</a:t>
            </a:r>
            <a:endParaRPr sz="2000">
              <a:solidFill>
                <a:srgbClr val="114454"/>
              </a:solidFill>
              <a:latin typeface="Arial"/>
              <a:ea typeface="Arial"/>
              <a:cs typeface="Arial"/>
              <a:sym typeface="Arial"/>
            </a:endParaRPr>
          </a:p>
          <a:p>
            <a:pPr indent="-406400" lvl="0" marL="457200" rtl="0" algn="l">
              <a:lnSpc>
                <a:spcPct val="150000"/>
              </a:lnSpc>
              <a:spcBef>
                <a:spcPts val="600"/>
              </a:spcBef>
              <a:spcAft>
                <a:spcPts val="0"/>
              </a:spcAft>
              <a:buClr>
                <a:srgbClr val="114454"/>
              </a:buClr>
              <a:buSzPts val="1616"/>
              <a:buFont typeface="Noto Sans Symbols"/>
              <a:buChar char="⮚"/>
            </a:pPr>
            <a:r>
              <a:rPr lang="sk-SK" sz="2000" u="sng">
                <a:solidFill>
                  <a:srgbClr val="114454"/>
                </a:solidFill>
                <a:latin typeface="Arial"/>
                <a:ea typeface="Arial"/>
                <a:cs typeface="Arial"/>
                <a:sym typeface="Arial"/>
                <a:hlinkClick r:id="rId4">
                  <a:extLst>
                    <a:ext uri="{A12FA001-AC4F-418D-AE19-62706E023703}">
                      <ahyp:hlinkClr val="tx"/>
                    </a:ext>
                  </a:extLst>
                </a:hlinkClick>
              </a:rPr>
              <a:t>v aktivite </a:t>
            </a:r>
            <a:r>
              <a:rPr lang="sk-SK" sz="2000">
                <a:solidFill>
                  <a:srgbClr val="114454"/>
                </a:solidFill>
                <a:latin typeface="Arial"/>
                <a:ea typeface="Arial"/>
                <a:cs typeface="Arial"/>
                <a:sym typeface="Arial"/>
              </a:rPr>
              <a:t>vo Wordwalle</a:t>
            </a:r>
            <a:endParaRPr sz="2000">
              <a:solidFill>
                <a:srgbClr val="114454"/>
              </a:solidFill>
              <a:latin typeface="Arial"/>
              <a:ea typeface="Arial"/>
              <a:cs typeface="Arial"/>
              <a:sym typeface="Arial"/>
            </a:endParaRPr>
          </a:p>
        </p:txBody>
      </p:sp>
      <p:grpSp>
        <p:nvGrpSpPr>
          <p:cNvPr id="281" name="Google Shape;281;p11"/>
          <p:cNvGrpSpPr/>
          <p:nvPr/>
        </p:nvGrpSpPr>
        <p:grpSpPr>
          <a:xfrm>
            <a:off x="1847852" y="1616077"/>
            <a:ext cx="366713" cy="366713"/>
            <a:chOff x="1923675" y="1633650"/>
            <a:chExt cx="436000" cy="435975"/>
          </a:xfrm>
        </p:grpSpPr>
        <p:sp>
          <p:nvSpPr>
            <p:cNvPr id="282" name="Google Shape;282;p11"/>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3" name="Google Shape;283;p11"/>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4" name="Google Shape;284;p11"/>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5" name="Google Shape;285;p11"/>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6" name="Google Shape;286;p11"/>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7" name="Google Shape;287;p11"/>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88" name="Google Shape;288;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89" name="Google Shape;289;p11"/>
          <p:cNvSpPr txBox="1"/>
          <p:nvPr/>
        </p:nvSpPr>
        <p:spPr>
          <a:xfrm>
            <a:off x="332113" y="6530970"/>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90" name="Google Shape;290;p11"/>
          <p:cNvPicPr preferRelativeResize="0"/>
          <p:nvPr/>
        </p:nvPicPr>
        <p:blipFill rotWithShape="1">
          <a:blip r:embed="rId5">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2"/>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Edukačné materiály</a:t>
            </a:r>
            <a:endParaRPr b="1" sz="1800">
              <a:solidFill>
                <a:srgbClr val="FFFFFF"/>
              </a:solidFill>
              <a:latin typeface="Arial"/>
              <a:ea typeface="Arial"/>
              <a:cs typeface="Arial"/>
              <a:sym typeface="Arial"/>
            </a:endParaRPr>
          </a:p>
        </p:txBody>
      </p:sp>
      <p:sp>
        <p:nvSpPr>
          <p:cNvPr id="296" name="Google Shape;296;p12"/>
          <p:cNvSpPr txBox="1"/>
          <p:nvPr>
            <p:ph idx="1" type="body"/>
          </p:nvPr>
        </p:nvSpPr>
        <p:spPr>
          <a:xfrm>
            <a:off x="2670177" y="2624140"/>
            <a:ext cx="7540625" cy="3159125"/>
          </a:xfrm>
          <a:prstGeom prst="rect">
            <a:avLst/>
          </a:prstGeom>
          <a:noFill/>
          <a:ln>
            <a:noFill/>
          </a:ln>
        </p:spPr>
        <p:txBody>
          <a:bodyPr anchorCtr="0" anchor="t" bIns="45700" lIns="91425" spcFirstLastPara="1" rIns="91425" wrap="square" tIns="45700">
            <a:noAutofit/>
          </a:bodyPr>
          <a:lstStyle/>
          <a:p>
            <a:pPr indent="0" lvl="0" marL="50800" rtl="0" algn="l">
              <a:lnSpc>
                <a:spcPct val="150000"/>
              </a:lnSpc>
              <a:spcBef>
                <a:spcPts val="600"/>
              </a:spcBef>
              <a:spcAft>
                <a:spcPts val="0"/>
              </a:spcAft>
              <a:buClr>
                <a:srgbClr val="114454"/>
              </a:buClr>
              <a:buSzPts val="1616"/>
              <a:buNone/>
            </a:pPr>
            <a:r>
              <a:rPr lang="sk-SK" sz="2000" u="sng">
                <a:solidFill>
                  <a:schemeClr val="hlink"/>
                </a:solidFill>
                <a:latin typeface="Arial"/>
                <a:ea typeface="Arial"/>
                <a:cs typeface="Arial"/>
                <a:sym typeface="Arial"/>
                <a:hlinkClick r:id="rId3"/>
              </a:rPr>
              <a:t>Poznámky</a:t>
            </a:r>
            <a:endParaRPr sz="2000">
              <a:latin typeface="Arial"/>
              <a:ea typeface="Arial"/>
              <a:cs typeface="Arial"/>
              <a:sym typeface="Arial"/>
            </a:endParaRPr>
          </a:p>
        </p:txBody>
      </p:sp>
      <p:grpSp>
        <p:nvGrpSpPr>
          <p:cNvPr id="297" name="Google Shape;297;p12"/>
          <p:cNvGrpSpPr/>
          <p:nvPr/>
        </p:nvGrpSpPr>
        <p:grpSpPr>
          <a:xfrm>
            <a:off x="1847852" y="1616077"/>
            <a:ext cx="366713" cy="366713"/>
            <a:chOff x="1923675" y="1633650"/>
            <a:chExt cx="436000" cy="435975"/>
          </a:xfrm>
        </p:grpSpPr>
        <p:sp>
          <p:nvSpPr>
            <p:cNvPr id="298" name="Google Shape;298;p12"/>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99" name="Google Shape;299;p12"/>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00" name="Google Shape;300;p12"/>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01" name="Google Shape;301;p12"/>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02" name="Google Shape;302;p12"/>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03" name="Google Shape;303;p12"/>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304" name="Google Shape;30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305" name="Google Shape;305;p12"/>
          <p:cNvSpPr txBox="1"/>
          <p:nvPr/>
        </p:nvSpPr>
        <p:spPr>
          <a:xfrm>
            <a:off x="332113" y="6530970"/>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306" name="Google Shape;306;p12"/>
          <p:cNvPicPr preferRelativeResize="0"/>
          <p:nvPr/>
        </p:nvPicPr>
        <p:blipFill rotWithShape="1">
          <a:blip r:embed="rId4">
            <a:alphaModFix/>
          </a:blip>
          <a:srcRect b="0" l="0" r="0" t="0"/>
          <a:stretch/>
        </p:blipFill>
        <p:spPr>
          <a:xfrm>
            <a:off x="1809752" y="1071563"/>
            <a:ext cx="2593975" cy="571500"/>
          </a:xfrm>
          <a:prstGeom prst="rect">
            <a:avLst/>
          </a:prstGeom>
          <a:noFill/>
          <a:ln>
            <a:noFill/>
          </a:ln>
        </p:spPr>
      </p:pic>
      <p:pic>
        <p:nvPicPr>
          <p:cNvPr id="307" name="Google Shape;307;p12"/>
          <p:cNvPicPr preferRelativeResize="0"/>
          <p:nvPr/>
        </p:nvPicPr>
        <p:blipFill rotWithShape="1">
          <a:blip r:embed="rId5">
            <a:alphaModFix/>
          </a:blip>
          <a:srcRect b="3306" l="29974" r="29974" t="7754"/>
          <a:stretch/>
        </p:blipFill>
        <p:spPr>
          <a:xfrm>
            <a:off x="4081023" y="2436813"/>
            <a:ext cx="1080120" cy="1350150"/>
          </a:xfrm>
          <a:prstGeom prst="rect">
            <a:avLst/>
          </a:prstGeom>
          <a:noFill/>
          <a:ln>
            <a:noFill/>
          </a:ln>
        </p:spPr>
      </p:pic>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13"/>
          <p:cNvSpPr txBox="1"/>
          <p:nvPr>
            <p:ph idx="4294967295" type="ctrTitle"/>
          </p:nvPr>
        </p:nvSpPr>
        <p:spPr>
          <a:xfrm>
            <a:off x="4524375" y="1456742"/>
            <a:ext cx="4279900" cy="68738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rPr b="1" i="0" lang="sk-SK" sz="1800" u="none" cap="none" strike="noStrike">
                <a:solidFill>
                  <a:srgbClr val="FFFFFF"/>
                </a:solidFill>
                <a:latin typeface="Arial"/>
                <a:ea typeface="Arial"/>
                <a:cs typeface="Arial"/>
                <a:sym typeface="Arial"/>
              </a:rPr>
              <a:t>ZDROJE</a:t>
            </a:r>
            <a:endParaRPr b="0" i="0" sz="4400" u="none" cap="none" strike="noStrike">
              <a:solidFill>
                <a:schemeClr val="dk1"/>
              </a:solidFill>
              <a:latin typeface="Arial"/>
              <a:ea typeface="Arial"/>
              <a:cs typeface="Arial"/>
              <a:sym typeface="Arial"/>
            </a:endParaRPr>
          </a:p>
        </p:txBody>
      </p:sp>
      <p:sp>
        <p:nvSpPr>
          <p:cNvPr id="313" name="Google Shape;313;p13"/>
          <p:cNvSpPr txBox="1"/>
          <p:nvPr>
            <p:ph idx="4294967295" type="subTitle"/>
          </p:nvPr>
        </p:nvSpPr>
        <p:spPr>
          <a:xfrm>
            <a:off x="1738315" y="2286002"/>
            <a:ext cx="8029575" cy="1828798"/>
          </a:xfrm>
          <a:prstGeom prst="rect">
            <a:avLst/>
          </a:prstGeom>
          <a:noFill/>
          <a:ln>
            <a:noFill/>
          </a:ln>
        </p:spPr>
        <p:txBody>
          <a:bodyPr anchorCtr="0" anchor="ctr" bIns="45700" lIns="91425" spcFirstLastPara="1" rIns="91425" wrap="square" tIns="45700">
            <a:normAutofit fontScale="70000" lnSpcReduction="20000"/>
          </a:bodyPr>
          <a:lstStyle/>
          <a:p>
            <a:pPr indent="0" lvl="0" marL="0" marR="0" rtl="0" algn="l">
              <a:lnSpc>
                <a:spcPct val="90000"/>
              </a:lnSpc>
              <a:spcBef>
                <a:spcPts val="0"/>
              </a:spcBef>
              <a:spcAft>
                <a:spcPts val="0"/>
              </a:spcAft>
              <a:buClr>
                <a:srgbClr val="114454"/>
              </a:buClr>
              <a:buSzPct val="153061"/>
              <a:buFont typeface="Arial"/>
              <a:buNone/>
            </a:pPr>
            <a:r>
              <a:rPr b="0" i="0" lang="sk-SK" sz="2800" u="none" cap="none" strike="noStrike">
                <a:solidFill>
                  <a:schemeClr val="lt1"/>
                </a:solidFill>
                <a:latin typeface="Arial"/>
                <a:ea typeface="Arial"/>
                <a:cs typeface="Arial"/>
                <a:sym typeface="Arial"/>
              </a:rPr>
              <a:t>Skalka, J. – Klimeš, C. – Lovászová, G. – Švec, P.:Informatika na maturity a prijímacie skúšky, Enigma Publishing, 2017, ISBN 978-80-89132-49-2</a:t>
            </a:r>
            <a:endParaRPr/>
          </a:p>
          <a:p>
            <a:pPr indent="0" lvl="0" marL="0" marR="0" rtl="0" algn="l">
              <a:lnSpc>
                <a:spcPct val="90000"/>
              </a:lnSpc>
              <a:spcBef>
                <a:spcPts val="0"/>
              </a:spcBef>
              <a:spcAft>
                <a:spcPts val="0"/>
              </a:spcAft>
              <a:buClr>
                <a:srgbClr val="114454"/>
              </a:buClr>
              <a:buSzPct val="153061"/>
              <a:buFont typeface="Arial"/>
              <a:buNone/>
            </a:pPr>
            <a:r>
              <a:t/>
            </a:r>
            <a:endParaRPr b="0" i="0" sz="2800" u="none" cap="none" strike="noStrike">
              <a:solidFill>
                <a:schemeClr val="lt1"/>
              </a:solidFill>
              <a:latin typeface="Arial"/>
              <a:ea typeface="Arial"/>
              <a:cs typeface="Arial"/>
              <a:sym typeface="Arial"/>
            </a:endParaRPr>
          </a:p>
          <a:p>
            <a:pPr indent="0" lvl="0" marL="0" marR="0" rtl="0" algn="l">
              <a:lnSpc>
                <a:spcPct val="90000"/>
              </a:lnSpc>
              <a:spcBef>
                <a:spcPts val="0"/>
              </a:spcBef>
              <a:spcAft>
                <a:spcPts val="0"/>
              </a:spcAft>
              <a:buClr>
                <a:srgbClr val="114454"/>
              </a:buClr>
              <a:buSzPct val="153061"/>
              <a:buFont typeface="Arial"/>
              <a:buNone/>
            </a:pPr>
            <a:r>
              <a:rPr b="0" i="0" lang="sk-SK" sz="2800" u="none" cap="none" strike="noStrike">
                <a:solidFill>
                  <a:schemeClr val="lt1"/>
                </a:solidFill>
                <a:latin typeface="Arial"/>
                <a:ea typeface="Arial"/>
                <a:cs typeface="Arial"/>
                <a:sym typeface="Arial"/>
              </a:rPr>
              <a:t>https://sk.wikipedia.org/wiki/Softv%C3%A9rov%C3%A1_licencia</a:t>
            </a:r>
            <a:endParaRPr/>
          </a:p>
          <a:p>
            <a:pPr indent="0" lvl="0" marL="0" marR="0" rtl="0" algn="l">
              <a:lnSpc>
                <a:spcPct val="90000"/>
              </a:lnSpc>
              <a:spcBef>
                <a:spcPts val="0"/>
              </a:spcBef>
              <a:spcAft>
                <a:spcPts val="0"/>
              </a:spcAft>
              <a:buClr>
                <a:srgbClr val="114454"/>
              </a:buClr>
              <a:buSzPct val="153061"/>
              <a:buFont typeface="Arial"/>
              <a:buNone/>
            </a:pPr>
            <a:r>
              <a:t/>
            </a:r>
            <a:endParaRPr b="0" i="0" sz="2800" u="none" cap="none" strike="noStrike">
              <a:solidFill>
                <a:schemeClr val="lt1"/>
              </a:solidFill>
              <a:latin typeface="Arial"/>
              <a:ea typeface="Arial"/>
              <a:cs typeface="Arial"/>
              <a:sym typeface="Arial"/>
            </a:endParaRPr>
          </a:p>
          <a:p>
            <a:pPr indent="0" lvl="0" marL="0" marR="0" rtl="0" algn="l">
              <a:lnSpc>
                <a:spcPct val="90000"/>
              </a:lnSpc>
              <a:spcBef>
                <a:spcPts val="0"/>
              </a:spcBef>
              <a:spcAft>
                <a:spcPts val="0"/>
              </a:spcAft>
              <a:buClr>
                <a:srgbClr val="114454"/>
              </a:buClr>
              <a:buSzPct val="153061"/>
              <a:buFont typeface="Arial"/>
              <a:buNone/>
            </a:pPr>
            <a:r>
              <a:rPr b="0" i="0" lang="sk-SK" sz="2800" u="none" cap="none" strike="noStrike">
                <a:solidFill>
                  <a:schemeClr val="lt1"/>
                </a:solidFill>
                <a:latin typeface="Arial"/>
                <a:ea typeface="Arial"/>
                <a:cs typeface="Arial"/>
                <a:sym typeface="Arial"/>
              </a:rPr>
              <a:t>https://licencieaautorskeprava.estranky.sk/clanky/typy-licencii.html</a:t>
            </a:r>
            <a:endParaRPr b="0" i="0" sz="2800" u="none" cap="none" strike="noStrike">
              <a:solidFill>
                <a:schemeClr val="lt1"/>
              </a:solidFill>
              <a:latin typeface="Arial"/>
              <a:ea typeface="Arial"/>
              <a:cs typeface="Arial"/>
              <a:sym typeface="Arial"/>
            </a:endParaRPr>
          </a:p>
        </p:txBody>
      </p:sp>
      <p:sp>
        <p:nvSpPr>
          <p:cNvPr id="314" name="Google Shape;3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315" name="Google Shape;315;p13"/>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316" name="Google Shape;316;p13"/>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14"/>
          <p:cNvSpPr txBox="1"/>
          <p:nvPr>
            <p:ph idx="4294967295" type="ctrTitle"/>
          </p:nvPr>
        </p:nvSpPr>
        <p:spPr>
          <a:xfrm>
            <a:off x="4524375" y="1428750"/>
            <a:ext cx="4279900" cy="68738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t/>
            </a:r>
            <a:endParaRPr b="1" i="0" sz="1800" u="none" cap="none" strike="noStrike">
              <a:solidFill>
                <a:srgbClr val="FFFFFF"/>
              </a:solidFill>
              <a:latin typeface="Arial"/>
              <a:ea typeface="Arial"/>
              <a:cs typeface="Arial"/>
              <a:sym typeface="Arial"/>
            </a:endParaRPr>
          </a:p>
        </p:txBody>
      </p:sp>
      <p:sp>
        <p:nvSpPr>
          <p:cNvPr id="322" name="Google Shape;322;p14"/>
          <p:cNvSpPr txBox="1"/>
          <p:nvPr>
            <p:ph idx="4294967295" type="subTitle"/>
          </p:nvPr>
        </p:nvSpPr>
        <p:spPr>
          <a:xfrm>
            <a:off x="1738315" y="2286000"/>
            <a:ext cx="5500687" cy="11430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114454"/>
              </a:buClr>
              <a:buSzPts val="3000"/>
              <a:buFont typeface="Arial"/>
              <a:buNone/>
            </a:pPr>
            <a:r>
              <a:rPr b="0" i="0" lang="sk-SK" sz="1200" u="none" cap="none" strike="noStrike">
                <a:solidFill>
                  <a:schemeClr val="lt1"/>
                </a:solidFill>
                <a:latin typeface="Arial"/>
                <a:ea typeface="Arial"/>
                <a:cs typeface="Arial"/>
                <a:sym typeface="Arial"/>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b="1" i="0" sz="2400" u="none" cap="none" strike="noStrike">
              <a:solidFill>
                <a:schemeClr val="lt1"/>
              </a:solidFill>
              <a:latin typeface="Arial"/>
              <a:ea typeface="Arial"/>
              <a:cs typeface="Arial"/>
              <a:sym typeface="Arial"/>
            </a:endParaRPr>
          </a:p>
        </p:txBody>
      </p:sp>
      <p:sp>
        <p:nvSpPr>
          <p:cNvPr id="323" name="Google Shape;32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324" name="Google Shape;324;p14"/>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325" name="Google Shape;325;p14"/>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
        <p:nvSpPr>
          <p:cNvPr id="326" name="Google Shape;326;p14"/>
          <p:cNvSpPr txBox="1"/>
          <p:nvPr/>
        </p:nvSpPr>
        <p:spPr>
          <a:xfrm>
            <a:off x="1738313" y="3500438"/>
            <a:ext cx="51435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Arial"/>
              <a:buNone/>
            </a:pPr>
            <a:r>
              <a:rPr b="0" i="0" lang="sk-SK" sz="1200" u="none" cap="none" strike="noStrike">
                <a:solidFill>
                  <a:schemeClr val="lt1"/>
                </a:solidFill>
                <a:latin typeface="Arial"/>
                <a:ea typeface="Arial"/>
                <a:cs typeface="Arial"/>
                <a:sym typeface="Arial"/>
              </a:rPr>
              <a:t>SK Podpora Európskej komisie na výrobu tejto publikácie nepredstavuje súhlas s obsahom, ktorý odráža len názory autorov, a Komisia nemôže byť zodpovedná za prípadné použitie informácií, ktoré sú v nej obsiahnuté. </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
          <p:cNvSpPr txBox="1"/>
          <p:nvPr>
            <p:ph idx="4294967295" type="ctrTitle"/>
          </p:nvPr>
        </p:nvSpPr>
        <p:spPr>
          <a:xfrm>
            <a:off x="4524375" y="762001"/>
            <a:ext cx="4279900" cy="916517"/>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t/>
            </a:r>
            <a:endParaRPr b="1" i="0" sz="1800" u="none" cap="none" strike="noStrike">
              <a:solidFill>
                <a:srgbClr val="FFFFFF"/>
              </a:solidFill>
              <a:latin typeface="Arial"/>
              <a:ea typeface="Arial"/>
              <a:cs typeface="Arial"/>
              <a:sym typeface="Arial"/>
            </a:endParaRPr>
          </a:p>
        </p:txBody>
      </p:sp>
      <p:sp>
        <p:nvSpPr>
          <p:cNvPr id="130" name="Google Shape;13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31" name="Google Shape;131;p2"/>
          <p:cNvSpPr txBox="1"/>
          <p:nvPr/>
        </p:nvSpPr>
        <p:spPr>
          <a:xfrm>
            <a:off x="2024062" y="6191254"/>
            <a:ext cx="3604005" cy="428488"/>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32" name="Google Shape;132;p2"/>
          <p:cNvPicPr preferRelativeResize="0"/>
          <p:nvPr/>
        </p:nvPicPr>
        <p:blipFill rotWithShape="1">
          <a:blip r:embed="rId3">
            <a:alphaModFix/>
          </a:blip>
          <a:srcRect b="0" l="0" r="0" t="0"/>
          <a:stretch/>
        </p:blipFill>
        <p:spPr>
          <a:xfrm>
            <a:off x="1666877" y="190500"/>
            <a:ext cx="2593975" cy="762000"/>
          </a:xfrm>
          <a:prstGeom prst="rect">
            <a:avLst/>
          </a:prstGeom>
          <a:noFill/>
          <a:ln>
            <a:noFill/>
          </a:ln>
        </p:spPr>
      </p:pic>
      <p:sp>
        <p:nvSpPr>
          <p:cNvPr id="133" name="Google Shape;133;p2"/>
          <p:cNvSpPr txBox="1"/>
          <p:nvPr/>
        </p:nvSpPr>
        <p:spPr>
          <a:xfrm>
            <a:off x="1952627" y="2000252"/>
            <a:ext cx="8143875" cy="2031325"/>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Arial"/>
                <a:ea typeface="Arial"/>
                <a:cs typeface="Arial"/>
                <a:sym typeface="Arial"/>
              </a:rPr>
              <a:t>PREDMET: INFORMATIKA</a:t>
            </a:r>
            <a:endParaRPr b="0" i="0" sz="1400" u="none" cap="none" strike="noStrike">
              <a:solidFill>
                <a:srgbClr val="000000"/>
              </a:solidFill>
              <a:latin typeface="Arial"/>
              <a:ea typeface="Arial"/>
              <a:cs typeface="Arial"/>
              <a:sym typeface="Arial"/>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Arial"/>
                <a:ea typeface="Arial"/>
                <a:cs typeface="Arial"/>
                <a:sym typeface="Arial"/>
              </a:rPr>
              <a:t>ŠPECIFIKÁCIA: Licencia a autorské práva</a:t>
            </a:r>
            <a:endParaRPr b="0" i="0" sz="1400" u="none" cap="none" strike="noStrike">
              <a:solidFill>
                <a:srgbClr val="000000"/>
              </a:solidFill>
              <a:latin typeface="Arial"/>
              <a:ea typeface="Arial"/>
              <a:cs typeface="Arial"/>
              <a:sym typeface="Arial"/>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Arial"/>
                <a:ea typeface="Arial"/>
                <a:cs typeface="Arial"/>
                <a:sym typeface="Arial"/>
              </a:rPr>
              <a:t>VEK ŠTUDENTOV: 16-17</a:t>
            </a:r>
            <a:endParaRPr b="0" i="0" sz="1400" u="none" cap="none" strike="noStrike">
              <a:solidFill>
                <a:srgbClr val="000000"/>
              </a:solidFill>
              <a:latin typeface="Arial"/>
              <a:ea typeface="Arial"/>
              <a:cs typeface="Arial"/>
              <a:sym typeface="Arial"/>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Arial"/>
                <a:ea typeface="Arial"/>
                <a:cs typeface="Arial"/>
                <a:sym typeface="Arial"/>
              </a:rPr>
              <a:t>1 HODINA : 45 min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
          <p:cNvSpPr txBox="1"/>
          <p:nvPr>
            <p:ph idx="4294967295" type="title"/>
          </p:nvPr>
        </p:nvSpPr>
        <p:spPr>
          <a:xfrm>
            <a:off x="1981201" y="424236"/>
            <a:ext cx="2759075" cy="117898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124057"/>
                </a:solidFill>
                <a:latin typeface="Arial"/>
                <a:ea typeface="Arial"/>
                <a:cs typeface="Arial"/>
                <a:sym typeface="Arial"/>
              </a:rPr>
              <a:t>Or use diagrams to explain complex ideas</a:t>
            </a:r>
            <a:endParaRPr b="1" sz="1800">
              <a:solidFill>
                <a:srgbClr val="124057"/>
              </a:solidFill>
              <a:latin typeface="Arial"/>
              <a:ea typeface="Arial"/>
              <a:cs typeface="Arial"/>
              <a:sym typeface="Arial"/>
            </a:endParaRPr>
          </a:p>
        </p:txBody>
      </p:sp>
      <p:sp>
        <p:nvSpPr>
          <p:cNvPr id="139" name="Google Shape;139;p3"/>
          <p:cNvSpPr/>
          <p:nvPr/>
        </p:nvSpPr>
        <p:spPr>
          <a:xfrm>
            <a:off x="5283200" y="4984752"/>
            <a:ext cx="2227265" cy="999067"/>
          </a:xfrm>
          <a:prstGeom prst="homePlate">
            <a:avLst>
              <a:gd fmla="val 35448" name="adj"/>
            </a:avLst>
          </a:prstGeom>
          <a:solidFill>
            <a:srgbClr val="12405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3"/>
          <p:cNvSpPr/>
          <p:nvPr/>
        </p:nvSpPr>
        <p:spPr>
          <a:xfrm>
            <a:off x="5283200" y="4004734"/>
            <a:ext cx="2227265" cy="999067"/>
          </a:xfrm>
          <a:prstGeom prst="homePlate">
            <a:avLst>
              <a:gd fmla="val 35449" name="adj"/>
            </a:avLst>
          </a:pr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3"/>
          <p:cNvSpPr/>
          <p:nvPr/>
        </p:nvSpPr>
        <p:spPr>
          <a:xfrm>
            <a:off x="5283202" y="3012018"/>
            <a:ext cx="2227263" cy="999067"/>
          </a:xfrm>
          <a:prstGeom prst="homePlate">
            <a:avLst>
              <a:gd fmla="val 35449" name="adj"/>
            </a:avLst>
          </a:pr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3"/>
          <p:cNvSpPr/>
          <p:nvPr/>
        </p:nvSpPr>
        <p:spPr>
          <a:xfrm>
            <a:off x="5283200" y="2010833"/>
            <a:ext cx="2997915" cy="1001184"/>
          </a:xfrm>
          <a:prstGeom prst="homePlate">
            <a:avLst>
              <a:gd fmla="val 35371" name="adj"/>
            </a:avLst>
          </a:pr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3"/>
          <p:cNvSpPr/>
          <p:nvPr/>
        </p:nvSpPr>
        <p:spPr>
          <a:xfrm>
            <a:off x="4422775" y="1750485"/>
            <a:ext cx="882650" cy="1272116"/>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4" name="Google Shape;144;p3"/>
          <p:cNvSpPr/>
          <p:nvPr/>
        </p:nvSpPr>
        <p:spPr>
          <a:xfrm>
            <a:off x="4416425" y="2842686"/>
            <a:ext cx="889000" cy="1172633"/>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5" name="Google Shape;145;p3"/>
          <p:cNvSpPr/>
          <p:nvPr/>
        </p:nvSpPr>
        <p:spPr>
          <a:xfrm flipH="1" rot="10800000">
            <a:off x="4416425" y="4011085"/>
            <a:ext cx="889000" cy="1166283"/>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6" name="Google Shape;146;p3"/>
          <p:cNvSpPr/>
          <p:nvPr/>
        </p:nvSpPr>
        <p:spPr>
          <a:xfrm flipH="1" rot="10800000">
            <a:off x="4418013" y="5001685"/>
            <a:ext cx="887412" cy="1253067"/>
          </a:xfrm>
          <a:custGeom>
            <a:rect b="b" l="l" r="r" t="t"/>
            <a:pathLst>
              <a:path extrusionOk="0" h="120000" w="120000">
                <a:moveTo>
                  <a:pt x="277" y="0"/>
                </a:moveTo>
                <a:lnTo>
                  <a:pt x="120000" y="25882"/>
                </a:lnTo>
                <a:lnTo>
                  <a:pt x="120000" y="120000"/>
                </a:lnTo>
                <a:lnTo>
                  <a:pt x="0" y="105098"/>
                </a:lnTo>
                <a:cubicBezTo>
                  <a:pt x="184" y="70065"/>
                  <a:pt x="92" y="35032"/>
                  <a:pt x="277" y="0"/>
                </a:cubicBezTo>
                <a:close/>
              </a:path>
            </a:pathLst>
          </a:custGeom>
          <a:solidFill>
            <a:srgbClr val="0B29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7" name="Google Shape;147;p3"/>
          <p:cNvSpPr/>
          <p:nvPr/>
        </p:nvSpPr>
        <p:spPr>
          <a:xfrm rot="10800000">
            <a:off x="3546475" y="4997452"/>
            <a:ext cx="877888" cy="1255183"/>
          </a:xfrm>
          <a:custGeom>
            <a:rect b="b" l="l" r="r" t="t"/>
            <a:pathLst>
              <a:path extrusionOk="0" h="120000" w="120000">
                <a:moveTo>
                  <a:pt x="33" y="0"/>
                </a:moveTo>
                <a:lnTo>
                  <a:pt x="120000" y="25565"/>
                </a:lnTo>
                <a:lnTo>
                  <a:pt x="120000" y="120000"/>
                </a:lnTo>
                <a:lnTo>
                  <a:pt x="313" y="105130"/>
                </a:lnTo>
                <a:cubicBezTo>
                  <a:pt x="499" y="70173"/>
                  <a:pt x="-152" y="34956"/>
                  <a:pt x="33" y="0"/>
                </a:cubicBezTo>
                <a:close/>
              </a:path>
            </a:pathLst>
          </a:custGeom>
          <a:solidFill>
            <a:srgbClr val="12405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8" name="Google Shape;148;p3"/>
          <p:cNvSpPr/>
          <p:nvPr/>
        </p:nvSpPr>
        <p:spPr>
          <a:xfrm flipH="1">
            <a:off x="3541715" y="2836333"/>
            <a:ext cx="884237" cy="11684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9" name="Google Shape;149;p3"/>
          <p:cNvSpPr/>
          <p:nvPr/>
        </p:nvSpPr>
        <p:spPr>
          <a:xfrm flipH="1">
            <a:off x="3540127" y="1752601"/>
            <a:ext cx="887413" cy="1253067"/>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0" name="Google Shape;150;p3"/>
          <p:cNvSpPr/>
          <p:nvPr/>
        </p:nvSpPr>
        <p:spPr>
          <a:xfrm rot="10800000">
            <a:off x="3544890" y="4004734"/>
            <a:ext cx="877887" cy="1162051"/>
          </a:xfrm>
          <a:custGeom>
            <a:rect b="b" l="l" r="r" t="t"/>
            <a:pathLst>
              <a:path extrusionOk="0" h="120000" w="120000">
                <a:moveTo>
                  <a:pt x="120000" y="120000"/>
                </a:moveTo>
                <a:lnTo>
                  <a:pt x="54" y="120000"/>
                </a:lnTo>
                <a:cubicBezTo>
                  <a:pt x="240" y="79812"/>
                  <a:pt x="-132" y="40187"/>
                  <a:pt x="53" y="0"/>
                </a:cubicBezTo>
                <a:lnTo>
                  <a:pt x="120000" y="16766"/>
                </a:lnTo>
                <a:close/>
              </a:path>
            </a:pathLst>
          </a:custGeom>
          <a:solidFill>
            <a:srgbClr val="3B8D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1" name="Google Shape;151;p3"/>
          <p:cNvSpPr/>
          <p:nvPr/>
        </p:nvSpPr>
        <p:spPr>
          <a:xfrm>
            <a:off x="3509965" y="1883834"/>
            <a:ext cx="477837" cy="4387851"/>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019"/>
                </a:srgbClr>
              </a:gs>
              <a:gs pos="100000">
                <a:srgbClr val="FFFFFF">
                  <a:alpha val="23921"/>
                </a:srgbClr>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2" name="Google Shape;152;p3"/>
          <p:cNvSpPr txBox="1"/>
          <p:nvPr/>
        </p:nvSpPr>
        <p:spPr>
          <a:xfrm>
            <a:off x="5402263" y="2205569"/>
            <a:ext cx="596900" cy="59901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01</a:t>
            </a:r>
            <a:endParaRPr b="0" i="0" sz="1400" u="none" cap="none" strike="noStrike">
              <a:solidFill>
                <a:srgbClr val="000000"/>
              </a:solidFill>
              <a:latin typeface="Arial"/>
              <a:ea typeface="Arial"/>
              <a:cs typeface="Arial"/>
              <a:sym typeface="Arial"/>
            </a:endParaRPr>
          </a:p>
        </p:txBody>
      </p:sp>
      <p:cxnSp>
        <p:nvCxnSpPr>
          <p:cNvPr id="153" name="Google Shape;153;p3"/>
          <p:cNvCxnSpPr/>
          <p:nvPr/>
        </p:nvCxnSpPr>
        <p:spPr>
          <a:xfrm>
            <a:off x="6000750" y="2243669"/>
            <a:ext cx="0" cy="522817"/>
          </a:xfrm>
          <a:prstGeom prst="straightConnector1">
            <a:avLst/>
          </a:prstGeom>
          <a:noFill/>
          <a:ln cap="rnd" cmpd="sng" w="9525">
            <a:solidFill>
              <a:srgbClr val="FFFFFF"/>
            </a:solidFill>
            <a:prstDash val="solid"/>
            <a:round/>
            <a:headEnd len="sm" w="sm" type="none"/>
            <a:tailEnd len="sm" w="sm" type="none"/>
          </a:ln>
        </p:spPr>
      </p:cxnSp>
      <p:sp>
        <p:nvSpPr>
          <p:cNvPr id="154" name="Google Shape;154;p3"/>
          <p:cNvSpPr txBox="1"/>
          <p:nvPr/>
        </p:nvSpPr>
        <p:spPr>
          <a:xfrm>
            <a:off x="5972237" y="2222590"/>
            <a:ext cx="2241986" cy="594784"/>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600" u="none" cap="none" strike="noStrike">
                <a:solidFill>
                  <a:srgbClr val="FFFFFF"/>
                </a:solidFill>
                <a:latin typeface="Arial"/>
                <a:ea typeface="Arial"/>
                <a:cs typeface="Arial"/>
                <a:sym typeface="Arial"/>
              </a:rPr>
              <a:t>Autorské práva</a:t>
            </a:r>
            <a:endParaRPr b="1" i="0" sz="1600" u="none" cap="none" strike="noStrike">
              <a:solidFill>
                <a:srgbClr val="FFFFFF"/>
              </a:solidFill>
              <a:latin typeface="Arial"/>
              <a:ea typeface="Arial"/>
              <a:cs typeface="Arial"/>
              <a:sym typeface="Arial"/>
            </a:endParaRPr>
          </a:p>
        </p:txBody>
      </p:sp>
      <p:sp>
        <p:nvSpPr>
          <p:cNvPr id="155" name="Google Shape;155;p3"/>
          <p:cNvSpPr txBox="1"/>
          <p:nvPr/>
        </p:nvSpPr>
        <p:spPr>
          <a:xfrm>
            <a:off x="5402263" y="3189817"/>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02</a:t>
            </a:r>
            <a:endParaRPr b="1" i="0" sz="2400" u="none" cap="none" strike="noStrike">
              <a:solidFill>
                <a:srgbClr val="000000"/>
              </a:solidFill>
              <a:latin typeface="Arial"/>
              <a:ea typeface="Arial"/>
              <a:cs typeface="Arial"/>
              <a:sym typeface="Arial"/>
            </a:endParaRPr>
          </a:p>
        </p:txBody>
      </p:sp>
      <p:cxnSp>
        <p:nvCxnSpPr>
          <p:cNvPr id="156" name="Google Shape;156;p3"/>
          <p:cNvCxnSpPr/>
          <p:nvPr/>
        </p:nvCxnSpPr>
        <p:spPr>
          <a:xfrm>
            <a:off x="6000750" y="3227917"/>
            <a:ext cx="0" cy="522816"/>
          </a:xfrm>
          <a:prstGeom prst="straightConnector1">
            <a:avLst/>
          </a:prstGeom>
          <a:noFill/>
          <a:ln cap="rnd" cmpd="sng" w="9525">
            <a:solidFill>
              <a:srgbClr val="FFFFFF"/>
            </a:solidFill>
            <a:prstDash val="solid"/>
            <a:round/>
            <a:headEnd len="sm" w="sm" type="none"/>
            <a:tailEnd len="sm" w="sm" type="none"/>
          </a:ln>
        </p:spPr>
      </p:cxnSp>
      <p:sp>
        <p:nvSpPr>
          <p:cNvPr id="157" name="Google Shape;157;p3"/>
          <p:cNvSpPr txBox="1"/>
          <p:nvPr/>
        </p:nvSpPr>
        <p:spPr>
          <a:xfrm>
            <a:off x="6056313" y="3234269"/>
            <a:ext cx="1384300" cy="613833"/>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600" u="none" cap="none" strike="noStrike">
                <a:solidFill>
                  <a:srgbClr val="FFFFFF"/>
                </a:solidFill>
                <a:latin typeface="Arial"/>
                <a:ea typeface="Arial"/>
                <a:cs typeface="Arial"/>
                <a:sym typeface="Arial"/>
              </a:rPr>
              <a:t>Licencia</a:t>
            </a:r>
            <a:endParaRPr b="0" i="0" sz="1600" u="none" cap="none" strike="noStrike">
              <a:solidFill>
                <a:srgbClr val="000000"/>
              </a:solidFill>
              <a:latin typeface="Arial"/>
              <a:ea typeface="Arial"/>
              <a:cs typeface="Arial"/>
              <a:sym typeface="Arial"/>
            </a:endParaRPr>
          </a:p>
        </p:txBody>
      </p:sp>
      <p:sp>
        <p:nvSpPr>
          <p:cNvPr id="158" name="Google Shape;158;p3"/>
          <p:cNvSpPr txBox="1"/>
          <p:nvPr/>
        </p:nvSpPr>
        <p:spPr>
          <a:xfrm>
            <a:off x="5402263" y="4201584"/>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03</a:t>
            </a:r>
            <a:endParaRPr b="0" i="0" sz="1400" u="none" cap="none" strike="noStrike">
              <a:solidFill>
                <a:srgbClr val="000000"/>
              </a:solidFill>
              <a:latin typeface="Arial"/>
              <a:ea typeface="Arial"/>
              <a:cs typeface="Arial"/>
              <a:sym typeface="Arial"/>
            </a:endParaRPr>
          </a:p>
        </p:txBody>
      </p:sp>
      <p:cxnSp>
        <p:nvCxnSpPr>
          <p:cNvPr id="159" name="Google Shape;159;p3"/>
          <p:cNvCxnSpPr/>
          <p:nvPr/>
        </p:nvCxnSpPr>
        <p:spPr>
          <a:xfrm>
            <a:off x="6000750" y="4239684"/>
            <a:ext cx="0" cy="522816"/>
          </a:xfrm>
          <a:prstGeom prst="straightConnector1">
            <a:avLst/>
          </a:prstGeom>
          <a:noFill/>
          <a:ln cap="rnd" cmpd="sng" w="9525">
            <a:solidFill>
              <a:srgbClr val="FFFFFF"/>
            </a:solidFill>
            <a:prstDash val="solid"/>
            <a:round/>
            <a:headEnd len="sm" w="sm" type="none"/>
            <a:tailEnd len="sm" w="sm" type="none"/>
          </a:ln>
        </p:spPr>
      </p:cxnSp>
      <p:sp>
        <p:nvSpPr>
          <p:cNvPr id="160" name="Google Shape;160;p3"/>
          <p:cNvSpPr txBox="1"/>
          <p:nvPr/>
        </p:nvSpPr>
        <p:spPr>
          <a:xfrm>
            <a:off x="6056312" y="4125386"/>
            <a:ext cx="1454151" cy="766233"/>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600" u="none" cap="none" strike="noStrike">
                <a:solidFill>
                  <a:srgbClr val="FFFFFF"/>
                </a:solidFill>
                <a:latin typeface="Arial"/>
                <a:ea typeface="Arial"/>
                <a:cs typeface="Arial"/>
                <a:sym typeface="Arial"/>
              </a:rPr>
              <a:t>Rozdelenie licencií</a:t>
            </a:r>
            <a:endParaRPr b="0" i="0" sz="1600" u="none" cap="none" strike="noStrike">
              <a:solidFill>
                <a:srgbClr val="FFFFFF"/>
              </a:solidFill>
              <a:latin typeface="Arial"/>
              <a:ea typeface="Arial"/>
              <a:cs typeface="Arial"/>
              <a:sym typeface="Arial"/>
            </a:endParaRPr>
          </a:p>
        </p:txBody>
      </p:sp>
      <p:sp>
        <p:nvSpPr>
          <p:cNvPr id="161" name="Google Shape;161;p3"/>
          <p:cNvSpPr txBox="1"/>
          <p:nvPr/>
        </p:nvSpPr>
        <p:spPr>
          <a:xfrm>
            <a:off x="5402263" y="5175251"/>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04</a:t>
            </a:r>
            <a:endParaRPr b="0" i="0" sz="1400" u="none" cap="none" strike="noStrike">
              <a:solidFill>
                <a:srgbClr val="000000"/>
              </a:solidFill>
              <a:latin typeface="Arial"/>
              <a:ea typeface="Arial"/>
              <a:cs typeface="Arial"/>
              <a:sym typeface="Arial"/>
            </a:endParaRPr>
          </a:p>
        </p:txBody>
      </p:sp>
      <p:cxnSp>
        <p:nvCxnSpPr>
          <p:cNvPr id="162" name="Google Shape;162;p3"/>
          <p:cNvCxnSpPr/>
          <p:nvPr/>
        </p:nvCxnSpPr>
        <p:spPr>
          <a:xfrm>
            <a:off x="6000750" y="5213352"/>
            <a:ext cx="0" cy="524933"/>
          </a:xfrm>
          <a:prstGeom prst="straightConnector1">
            <a:avLst/>
          </a:prstGeom>
          <a:noFill/>
          <a:ln cap="rnd" cmpd="sng" w="9525">
            <a:solidFill>
              <a:srgbClr val="FFFFFF"/>
            </a:solidFill>
            <a:prstDash val="solid"/>
            <a:round/>
            <a:headEnd len="sm" w="sm" type="none"/>
            <a:tailEnd len="sm" w="sm" type="none"/>
          </a:ln>
        </p:spPr>
      </p:cxnSp>
      <p:sp>
        <p:nvSpPr>
          <p:cNvPr id="163" name="Google Shape;163;p3"/>
          <p:cNvSpPr txBox="1"/>
          <p:nvPr/>
        </p:nvSpPr>
        <p:spPr>
          <a:xfrm>
            <a:off x="6056313" y="5101169"/>
            <a:ext cx="1384300" cy="766233"/>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600" u="none" cap="none" strike="noStrike">
                <a:solidFill>
                  <a:srgbClr val="FFFFFF"/>
                </a:solidFill>
                <a:latin typeface="Arial"/>
                <a:ea typeface="Arial"/>
                <a:cs typeface="Arial"/>
                <a:sym typeface="Arial"/>
              </a:rPr>
              <a:t>Edukačné materiály</a:t>
            </a:r>
            <a:endParaRPr b="0" i="0" sz="1600" u="none" cap="none" strike="noStrike">
              <a:solidFill>
                <a:srgbClr val="FFFFFF"/>
              </a:solidFill>
              <a:latin typeface="Arial"/>
              <a:ea typeface="Arial"/>
              <a:cs typeface="Arial"/>
              <a:sym typeface="Arial"/>
            </a:endParaRPr>
          </a:p>
        </p:txBody>
      </p:sp>
      <p:sp>
        <p:nvSpPr>
          <p:cNvPr id="164" name="Google Shape;164;p3"/>
          <p:cNvSpPr/>
          <p:nvPr/>
        </p:nvSpPr>
        <p:spPr>
          <a:xfrm flipH="1">
            <a:off x="5311775" y="2012952"/>
            <a:ext cx="90488" cy="397086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019"/>
                </a:srgbClr>
              </a:gs>
              <a:gs pos="100000">
                <a:srgbClr val="FFFFFF">
                  <a:alpha val="23921"/>
                </a:srgbClr>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65" name="Google Shape;165;p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SzPts val="800"/>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pic>
        <p:nvPicPr>
          <p:cNvPr descr="Erasmus+ logo EN.jpg" id="166" name="Google Shape;166;p3"/>
          <p:cNvPicPr preferRelativeResize="0"/>
          <p:nvPr/>
        </p:nvPicPr>
        <p:blipFill rotWithShape="1">
          <a:blip r:embed="rId3">
            <a:alphaModFix/>
          </a:blip>
          <a:srcRect b="0" l="0" r="0" t="0"/>
          <a:stretch/>
        </p:blipFill>
        <p:spPr>
          <a:xfrm>
            <a:off x="1713083" y="399163"/>
            <a:ext cx="2954015" cy="867765"/>
          </a:xfrm>
          <a:prstGeom prst="rect">
            <a:avLst/>
          </a:prstGeom>
          <a:noFill/>
          <a:ln>
            <a:noFill/>
          </a:ln>
        </p:spPr>
      </p:pic>
      <p:sp>
        <p:nvSpPr>
          <p:cNvPr id="167" name="Google Shape;167;p3"/>
          <p:cNvSpPr/>
          <p:nvPr/>
        </p:nvSpPr>
        <p:spPr>
          <a:xfrm>
            <a:off x="1981201" y="6309785"/>
            <a:ext cx="4535488" cy="566875"/>
          </a:xfrm>
          <a:prstGeom prst="rect">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sk-SK" sz="2000" u="none" cap="none" strike="noStrike">
                <a:solidFill>
                  <a:schemeClr val="lt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4"/>
          <p:cNvSpPr txBox="1"/>
          <p:nvPr>
            <p:ph type="ctrTitle"/>
          </p:nvPr>
        </p:nvSpPr>
        <p:spPr>
          <a:xfrm>
            <a:off x="5804640" y="4612352"/>
            <a:ext cx="4505325" cy="85456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lang="sk-SK">
                <a:latin typeface="Arial"/>
                <a:ea typeface="Arial"/>
                <a:cs typeface="Arial"/>
                <a:sym typeface="Arial"/>
              </a:rPr>
              <a:t>Autorské práva</a:t>
            </a:r>
            <a:endParaRPr>
              <a:latin typeface="Arial"/>
              <a:ea typeface="Arial"/>
              <a:cs typeface="Arial"/>
              <a:sym typeface="Arial"/>
            </a:endParaRPr>
          </a:p>
        </p:txBody>
      </p:sp>
      <p:sp>
        <p:nvSpPr>
          <p:cNvPr id="173" name="Google Shape;173;p4"/>
          <p:cNvSpPr txBox="1"/>
          <p:nvPr>
            <p:ph idx="1" type="subTitle"/>
          </p:nvPr>
        </p:nvSpPr>
        <p:spPr>
          <a:xfrm>
            <a:off x="5947608" y="5466919"/>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800">
              <a:latin typeface="Arial"/>
              <a:ea typeface="Arial"/>
              <a:cs typeface="Arial"/>
              <a:sym typeface="Arial"/>
            </a:endParaRPr>
          </a:p>
        </p:txBody>
      </p:sp>
      <p:sp>
        <p:nvSpPr>
          <p:cNvPr id="174" name="Google Shape;174;p4"/>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75" name="Google Shape;175;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76" name="Google Shape;176;p4"/>
          <p:cNvSpPr txBox="1"/>
          <p:nvPr/>
        </p:nvSpPr>
        <p:spPr>
          <a:xfrm>
            <a:off x="1918494" y="5503863"/>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77" name="Google Shape;177;p4"/>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pic>
        <p:nvPicPr>
          <p:cNvPr id="178" name="Google Shape;178;p4"/>
          <p:cNvPicPr preferRelativeResize="0"/>
          <p:nvPr/>
        </p:nvPicPr>
        <p:blipFill rotWithShape="1">
          <a:blip r:embed="rId4">
            <a:alphaModFix/>
          </a:blip>
          <a:srcRect b="0" l="0" r="0" t="0"/>
          <a:stretch/>
        </p:blipFill>
        <p:spPr>
          <a:xfrm>
            <a:off x="6045777" y="234123"/>
            <a:ext cx="4023049" cy="4023049"/>
          </a:xfrm>
          <a:prstGeom prst="rect">
            <a:avLst/>
          </a:prstGeom>
          <a:noFill/>
          <a:ln>
            <a:noFill/>
          </a:ln>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5"/>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Základné informácie</a:t>
            </a:r>
            <a:endParaRPr>
              <a:latin typeface="Arial"/>
              <a:ea typeface="Arial"/>
              <a:cs typeface="Arial"/>
              <a:sym typeface="Arial"/>
            </a:endParaRPr>
          </a:p>
        </p:txBody>
      </p:sp>
      <p:sp>
        <p:nvSpPr>
          <p:cNvPr id="184" name="Google Shape;184;p5"/>
          <p:cNvSpPr txBox="1"/>
          <p:nvPr>
            <p:ph idx="1" type="body"/>
          </p:nvPr>
        </p:nvSpPr>
        <p:spPr>
          <a:xfrm>
            <a:off x="1049417" y="2272504"/>
            <a:ext cx="8558700" cy="4083900"/>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600"/>
              </a:spcBef>
              <a:spcAft>
                <a:spcPts val="0"/>
              </a:spcAft>
              <a:buClr>
                <a:schemeClr val="dk1"/>
              </a:buClr>
              <a:buSzPts val="2800"/>
              <a:buNone/>
            </a:pPr>
            <a:r>
              <a:t/>
            </a:r>
            <a:endParaRPr sz="1800">
              <a:latin typeface="Arial"/>
              <a:ea typeface="Arial"/>
              <a:cs typeface="Arial"/>
              <a:sym typeface="Arial"/>
            </a:endParaRPr>
          </a:p>
          <a:p>
            <a:pPr indent="-285750" lvl="0" marL="514350" rtl="0" algn="l">
              <a:lnSpc>
                <a:spcPct val="90000"/>
              </a:lnSpc>
              <a:spcBef>
                <a:spcPts val="600"/>
              </a:spcBef>
              <a:spcAft>
                <a:spcPts val="0"/>
              </a:spcAft>
              <a:buClr>
                <a:srgbClr val="114454"/>
              </a:buClr>
              <a:buSzPts val="2800"/>
              <a:buChar char="▪"/>
            </a:pPr>
            <a:r>
              <a:rPr lang="sk-SK" sz="2400">
                <a:solidFill>
                  <a:srgbClr val="114454"/>
                </a:solidFill>
                <a:latin typeface="Arial"/>
                <a:ea typeface="Arial"/>
                <a:cs typeface="Arial"/>
                <a:sym typeface="Arial"/>
              </a:rPr>
              <a:t>na softvér sa vzťahujú autorské práva</a:t>
            </a:r>
            <a:endParaRPr/>
          </a:p>
          <a:p>
            <a:pPr indent="-285750" lvl="0" marL="514350" rtl="0" algn="l">
              <a:lnSpc>
                <a:spcPct val="90000"/>
              </a:lnSpc>
              <a:spcBef>
                <a:spcPts val="1200"/>
              </a:spcBef>
              <a:spcAft>
                <a:spcPts val="0"/>
              </a:spcAft>
              <a:buClr>
                <a:srgbClr val="114454"/>
              </a:buClr>
              <a:buSzPts val="2800"/>
              <a:buChar char="▪"/>
            </a:pPr>
            <a:r>
              <a:rPr lang="sk-SK" sz="2400">
                <a:solidFill>
                  <a:srgbClr val="114454"/>
                </a:solidFill>
                <a:latin typeface="Arial"/>
                <a:ea typeface="Arial"/>
                <a:cs typeface="Arial"/>
                <a:sym typeface="Arial"/>
              </a:rPr>
              <a:t>je to duševné vlastníctvo tvorcu softvéru (firmy/jednotlivca)</a:t>
            </a:r>
            <a:endParaRPr/>
          </a:p>
          <a:p>
            <a:pPr indent="-285750" lvl="0" marL="514350" rtl="0" algn="l">
              <a:lnSpc>
                <a:spcPct val="90000"/>
              </a:lnSpc>
              <a:spcBef>
                <a:spcPts val="1200"/>
              </a:spcBef>
              <a:spcAft>
                <a:spcPts val="600"/>
              </a:spcAft>
              <a:buClr>
                <a:srgbClr val="114454"/>
              </a:buClr>
              <a:buSzPts val="2800"/>
              <a:buChar char="▪"/>
            </a:pPr>
            <a:r>
              <a:rPr lang="sk-SK" sz="2400">
                <a:solidFill>
                  <a:srgbClr val="114454"/>
                </a:solidFill>
                <a:latin typeface="Arial"/>
                <a:ea typeface="Arial"/>
                <a:cs typeface="Arial"/>
                <a:sym typeface="Arial"/>
              </a:rPr>
              <a:t>kúpou softvéru si kupujeme len právo ho používať za stanovených podmienok, nekupujeme autorské práva</a:t>
            </a:r>
            <a:endParaRPr/>
          </a:p>
        </p:txBody>
      </p:sp>
      <p:grpSp>
        <p:nvGrpSpPr>
          <p:cNvPr id="185" name="Google Shape;185;p5"/>
          <p:cNvGrpSpPr/>
          <p:nvPr/>
        </p:nvGrpSpPr>
        <p:grpSpPr>
          <a:xfrm>
            <a:off x="1847852" y="1616077"/>
            <a:ext cx="366713" cy="366713"/>
            <a:chOff x="1923675" y="1633650"/>
            <a:chExt cx="436000" cy="435975"/>
          </a:xfrm>
        </p:grpSpPr>
        <p:sp>
          <p:nvSpPr>
            <p:cNvPr id="186" name="Google Shape;186;p5"/>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7" name="Google Shape;187;p5"/>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8" name="Google Shape;188;p5"/>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9" name="Google Shape;189;p5"/>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0" name="Google Shape;190;p5"/>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1" name="Google Shape;191;p5"/>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192" name="Google Shape;19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93" name="Google Shape;193;p5"/>
          <p:cNvSpPr txBox="1"/>
          <p:nvPr/>
        </p:nvSpPr>
        <p:spPr>
          <a:xfrm>
            <a:off x="345913" y="6530987"/>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94" name="Google Shape;194;p5"/>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6"/>
          <p:cNvSpPr txBox="1"/>
          <p:nvPr>
            <p:ph type="ctrTitle"/>
          </p:nvPr>
        </p:nvSpPr>
        <p:spPr>
          <a:xfrm>
            <a:off x="5637215" y="3735388"/>
            <a:ext cx="4505325" cy="116046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b="1" lang="sk-SK">
                <a:latin typeface="Arial"/>
                <a:ea typeface="Arial"/>
                <a:cs typeface="Arial"/>
                <a:sym typeface="Arial"/>
              </a:rPr>
              <a:t>Licencia</a:t>
            </a:r>
            <a:endParaRPr>
              <a:latin typeface="Arial"/>
              <a:ea typeface="Arial"/>
              <a:cs typeface="Arial"/>
              <a:sym typeface="Arial"/>
            </a:endParaRPr>
          </a:p>
        </p:txBody>
      </p:sp>
      <p:sp>
        <p:nvSpPr>
          <p:cNvPr id="200" name="Google Shape;200;p6"/>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800">
              <a:latin typeface="Arial"/>
              <a:ea typeface="Arial"/>
              <a:cs typeface="Arial"/>
              <a:sym typeface="Arial"/>
            </a:endParaRPr>
          </a:p>
        </p:txBody>
      </p:sp>
      <p:sp>
        <p:nvSpPr>
          <p:cNvPr id="201" name="Google Shape;201;p6"/>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202" name="Google Shape;20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03" name="Google Shape;203;p6"/>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04" name="Google Shape;204;p6"/>
          <p:cNvPicPr preferRelativeResize="0"/>
          <p:nvPr/>
        </p:nvPicPr>
        <p:blipFill rotWithShape="1">
          <a:blip r:embed="rId3">
            <a:alphaModFix/>
          </a:blip>
          <a:srcRect b="0" l="0" r="0" t="0"/>
          <a:stretch/>
        </p:blipFill>
        <p:spPr>
          <a:xfrm>
            <a:off x="1738315" y="1000125"/>
            <a:ext cx="2593975" cy="571500"/>
          </a:xfrm>
          <a:prstGeom prst="rect">
            <a:avLst/>
          </a:prstGeom>
          <a:noFill/>
          <a:ln>
            <a:noFill/>
          </a:ln>
        </p:spPr>
      </p:pic>
      <p:pic>
        <p:nvPicPr>
          <p:cNvPr id="205" name="Google Shape;205;p6"/>
          <p:cNvPicPr preferRelativeResize="0"/>
          <p:nvPr/>
        </p:nvPicPr>
        <p:blipFill rotWithShape="1">
          <a:blip r:embed="rId4">
            <a:alphaModFix/>
          </a:blip>
          <a:srcRect b="0" l="0" r="0" t="0"/>
          <a:stretch/>
        </p:blipFill>
        <p:spPr>
          <a:xfrm>
            <a:off x="6752029" y="721549"/>
            <a:ext cx="2363980" cy="3013839"/>
          </a:xfrm>
          <a:prstGeom prst="rect">
            <a:avLst/>
          </a:prstGeom>
          <a:noFill/>
          <a:ln>
            <a:noFill/>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7"/>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Základné informácie</a:t>
            </a:r>
            <a:endParaRPr>
              <a:latin typeface="Arial"/>
              <a:ea typeface="Arial"/>
              <a:cs typeface="Arial"/>
              <a:sym typeface="Arial"/>
            </a:endParaRPr>
          </a:p>
        </p:txBody>
      </p:sp>
      <p:sp>
        <p:nvSpPr>
          <p:cNvPr id="211" name="Google Shape;211;p7"/>
          <p:cNvSpPr txBox="1"/>
          <p:nvPr>
            <p:ph idx="1" type="body"/>
          </p:nvPr>
        </p:nvSpPr>
        <p:spPr>
          <a:xfrm>
            <a:off x="1460064" y="2299407"/>
            <a:ext cx="7991846" cy="3159125"/>
          </a:xfrm>
          <a:prstGeom prst="rect">
            <a:avLst/>
          </a:prstGeom>
          <a:noFill/>
          <a:ln>
            <a:noFill/>
          </a:ln>
        </p:spPr>
        <p:txBody>
          <a:bodyPr anchorCtr="0" anchor="t" bIns="45700" lIns="91425" spcFirstLastPara="1" rIns="91425" wrap="square" tIns="45700">
            <a:noAutofit/>
          </a:bodyPr>
          <a:lstStyle/>
          <a:p>
            <a:pPr indent="-406400" lvl="0" marL="457200" rtl="0" algn="just">
              <a:lnSpc>
                <a:spcPct val="100000"/>
              </a:lnSpc>
              <a:spcBef>
                <a:spcPts val="0"/>
              </a:spcBef>
              <a:spcAft>
                <a:spcPts val="0"/>
              </a:spcAft>
              <a:buClr>
                <a:srgbClr val="114454"/>
              </a:buClr>
              <a:buSzPts val="2800"/>
              <a:buFont typeface="Noto Sans Symbols"/>
              <a:buChar char="▪"/>
            </a:pPr>
            <a:r>
              <a:rPr lang="sk-SK" sz="2000">
                <a:solidFill>
                  <a:srgbClr val="114454"/>
                </a:solidFill>
                <a:latin typeface="Arial"/>
                <a:ea typeface="Arial"/>
                <a:cs typeface="Arial"/>
                <a:sym typeface="Arial"/>
              </a:rPr>
              <a:t>stanovuje, za akých podmienok sa môže softvér používať</a:t>
            </a:r>
            <a:endParaRPr/>
          </a:p>
          <a:p>
            <a:pPr indent="-406400" lvl="0" marL="457200" rtl="0" algn="just">
              <a:lnSpc>
                <a:spcPct val="100000"/>
              </a:lnSpc>
              <a:spcBef>
                <a:spcPts val="0"/>
              </a:spcBef>
              <a:spcAft>
                <a:spcPts val="0"/>
              </a:spcAft>
              <a:buClr>
                <a:srgbClr val="114454"/>
              </a:buClr>
              <a:buSzPts val="2800"/>
              <a:buFont typeface="Noto Sans Symbols"/>
              <a:buChar char="▪"/>
            </a:pPr>
            <a:r>
              <a:rPr lang="sk-SK" sz="2000">
                <a:solidFill>
                  <a:srgbClr val="114454"/>
                </a:solidFill>
                <a:latin typeface="Arial"/>
                <a:ea typeface="Arial"/>
                <a:cs typeface="Arial"/>
                <a:sym typeface="Arial"/>
              </a:rPr>
              <a:t>musíme súhlasiť so všetkými podmienkami licenčnej zmluvy</a:t>
            </a:r>
            <a:endParaRPr/>
          </a:p>
          <a:p>
            <a:pPr indent="-406400" lvl="0" marL="457200" rtl="0" algn="just">
              <a:lnSpc>
                <a:spcPct val="100000"/>
              </a:lnSpc>
              <a:spcBef>
                <a:spcPts val="0"/>
              </a:spcBef>
              <a:spcAft>
                <a:spcPts val="0"/>
              </a:spcAft>
              <a:buClr>
                <a:srgbClr val="114454"/>
              </a:buClr>
              <a:buSzPts val="2800"/>
              <a:buFont typeface="Noto Sans Symbols"/>
              <a:buChar char="▪"/>
            </a:pPr>
            <a:r>
              <a:rPr lang="sk-SK" sz="2000">
                <a:solidFill>
                  <a:srgbClr val="114454"/>
                </a:solidFill>
                <a:latin typeface="Arial"/>
                <a:ea typeface="Arial"/>
                <a:cs typeface="Arial"/>
                <a:sym typeface="Arial"/>
              </a:rPr>
              <a:t>Obsah licenčnej zmluvy:</a:t>
            </a:r>
            <a:endParaRPr/>
          </a:p>
          <a:p>
            <a:pPr indent="-406400" lvl="1" marL="914400" rtl="0" algn="just">
              <a:lnSpc>
                <a:spcPct val="100000"/>
              </a:lnSpc>
              <a:spcBef>
                <a:spcPts val="0"/>
              </a:spcBef>
              <a:spcAft>
                <a:spcPts val="0"/>
              </a:spcAft>
              <a:buClr>
                <a:srgbClr val="114454"/>
              </a:buClr>
              <a:buSzPts val="2800"/>
              <a:buFont typeface="Arial"/>
              <a:buChar char="•"/>
            </a:pPr>
            <a:r>
              <a:rPr lang="sk-SK" sz="2000">
                <a:solidFill>
                  <a:srgbClr val="114454"/>
                </a:solidFill>
                <a:latin typeface="Arial"/>
                <a:ea typeface="Arial"/>
                <a:cs typeface="Arial"/>
                <a:sym typeface="Arial"/>
              </a:rPr>
              <a:t>do koľkých počítačov môžeme program nainštalovať</a:t>
            </a:r>
            <a:endParaRPr/>
          </a:p>
          <a:p>
            <a:pPr indent="-406400" lvl="1" marL="914400" rtl="0" algn="just">
              <a:lnSpc>
                <a:spcPct val="100000"/>
              </a:lnSpc>
              <a:spcBef>
                <a:spcPts val="0"/>
              </a:spcBef>
              <a:spcAft>
                <a:spcPts val="0"/>
              </a:spcAft>
              <a:buClr>
                <a:srgbClr val="114454"/>
              </a:buClr>
              <a:buSzPts val="2800"/>
              <a:buFont typeface="Arial"/>
              <a:buChar char="•"/>
            </a:pPr>
            <a:r>
              <a:rPr lang="sk-SK" sz="2000">
                <a:solidFill>
                  <a:srgbClr val="114454"/>
                </a:solidFill>
                <a:latin typeface="Arial"/>
                <a:ea typeface="Arial"/>
                <a:cs typeface="Arial"/>
                <a:sym typeface="Arial"/>
              </a:rPr>
              <a:t>za akých podmienok (a či vôbec) môžeme program šíriť</a:t>
            </a:r>
            <a:endParaRPr/>
          </a:p>
          <a:p>
            <a:pPr indent="-406400" lvl="1" marL="914400" rtl="0" algn="just">
              <a:lnSpc>
                <a:spcPct val="100000"/>
              </a:lnSpc>
              <a:spcBef>
                <a:spcPts val="0"/>
              </a:spcBef>
              <a:spcAft>
                <a:spcPts val="0"/>
              </a:spcAft>
              <a:buClr>
                <a:srgbClr val="114454"/>
              </a:buClr>
              <a:buSzPts val="2800"/>
              <a:buFont typeface="Arial"/>
              <a:buChar char="•"/>
            </a:pPr>
            <a:r>
              <a:rPr lang="sk-SK" sz="2000">
                <a:solidFill>
                  <a:srgbClr val="114454"/>
                </a:solidFill>
                <a:latin typeface="Arial"/>
                <a:ea typeface="Arial"/>
                <a:cs typeface="Arial"/>
                <a:sym typeface="Arial"/>
              </a:rPr>
              <a:t>čo nesmieme s programom robiť(napríklad ho meniť) </a:t>
            </a:r>
            <a:endParaRPr sz="2000">
              <a:solidFill>
                <a:srgbClr val="114454"/>
              </a:solidFill>
              <a:latin typeface="Arial"/>
              <a:ea typeface="Arial"/>
              <a:cs typeface="Arial"/>
              <a:sym typeface="Arial"/>
            </a:endParaRPr>
          </a:p>
          <a:p>
            <a:pPr indent="-406400" lvl="1" marL="914400" rtl="0" algn="just">
              <a:lnSpc>
                <a:spcPct val="100000"/>
              </a:lnSpc>
              <a:spcBef>
                <a:spcPts val="0"/>
              </a:spcBef>
              <a:spcAft>
                <a:spcPts val="0"/>
              </a:spcAft>
              <a:buClr>
                <a:srgbClr val="114454"/>
              </a:buClr>
              <a:buSzPts val="2800"/>
              <a:buFont typeface="Arial"/>
              <a:buChar char="•"/>
            </a:pPr>
            <a:r>
              <a:rPr lang="sk-SK" sz="2000">
                <a:solidFill>
                  <a:srgbClr val="114454"/>
                </a:solidFill>
                <a:latin typeface="Arial"/>
                <a:ea typeface="Arial"/>
                <a:cs typeface="Arial"/>
                <a:sym typeface="Arial"/>
              </a:rPr>
              <a:t>za čo preberá a za čo nepreberá zodpovednosť tvorca programu</a:t>
            </a:r>
            <a:endParaRPr/>
          </a:p>
        </p:txBody>
      </p:sp>
      <p:grpSp>
        <p:nvGrpSpPr>
          <p:cNvPr id="212" name="Google Shape;212;p7"/>
          <p:cNvGrpSpPr/>
          <p:nvPr/>
        </p:nvGrpSpPr>
        <p:grpSpPr>
          <a:xfrm>
            <a:off x="1847852" y="1616077"/>
            <a:ext cx="366713" cy="366713"/>
            <a:chOff x="1923675" y="1633650"/>
            <a:chExt cx="436000" cy="435975"/>
          </a:xfrm>
        </p:grpSpPr>
        <p:sp>
          <p:nvSpPr>
            <p:cNvPr id="213" name="Google Shape;213;p7"/>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4" name="Google Shape;214;p7"/>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5" name="Google Shape;215;p7"/>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6" name="Google Shape;216;p7"/>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7" name="Google Shape;217;p7"/>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8" name="Google Shape;218;p7"/>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19" name="Google Shape;21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20" name="Google Shape;220;p7"/>
          <p:cNvSpPr txBox="1"/>
          <p:nvPr/>
        </p:nvSpPr>
        <p:spPr>
          <a:xfrm>
            <a:off x="332114" y="6530981"/>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21" name="Google Shape;221;p7"/>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8"/>
          <p:cNvSpPr txBox="1"/>
          <p:nvPr>
            <p:ph type="ctrTitle"/>
          </p:nvPr>
        </p:nvSpPr>
        <p:spPr>
          <a:xfrm>
            <a:off x="5637215" y="3735388"/>
            <a:ext cx="4505325" cy="116046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b="1" lang="sk-SK" sz="4000">
                <a:latin typeface="Arial"/>
                <a:ea typeface="Arial"/>
                <a:cs typeface="Arial"/>
                <a:sym typeface="Arial"/>
              </a:rPr>
              <a:t>Rozdelenie licencií</a:t>
            </a:r>
            <a:endParaRPr sz="4000">
              <a:latin typeface="Arial"/>
              <a:ea typeface="Arial"/>
              <a:cs typeface="Arial"/>
              <a:sym typeface="Arial"/>
            </a:endParaRPr>
          </a:p>
        </p:txBody>
      </p:sp>
      <p:sp>
        <p:nvSpPr>
          <p:cNvPr id="227" name="Google Shape;227;p8"/>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400">
              <a:latin typeface="Arial"/>
              <a:ea typeface="Arial"/>
              <a:cs typeface="Arial"/>
              <a:sym typeface="Arial"/>
            </a:endParaRPr>
          </a:p>
        </p:txBody>
      </p:sp>
      <p:sp>
        <p:nvSpPr>
          <p:cNvPr id="228" name="Google Shape;228;p8"/>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229" name="Google Shape;229;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30" name="Google Shape;230;p8"/>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31" name="Google Shape;231;p8"/>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pic>
        <p:nvPicPr>
          <p:cNvPr id="232" name="Google Shape;232;p8"/>
          <p:cNvPicPr preferRelativeResize="0"/>
          <p:nvPr/>
        </p:nvPicPr>
        <p:blipFill rotWithShape="1">
          <a:blip r:embed="rId4">
            <a:alphaModFix/>
          </a:blip>
          <a:srcRect b="0" l="0" r="0" t="0"/>
          <a:stretch/>
        </p:blipFill>
        <p:spPr>
          <a:xfrm>
            <a:off x="5374625" y="636507"/>
            <a:ext cx="5150498" cy="2615487"/>
          </a:xfrm>
          <a:prstGeom prst="rect">
            <a:avLst/>
          </a:prstGeom>
          <a:noFill/>
          <a:ln>
            <a:noFill/>
          </a:ln>
        </p:spPr>
      </p:pic>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9"/>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Základné informácie</a:t>
            </a:r>
            <a:endParaRPr>
              <a:latin typeface="Arial"/>
              <a:ea typeface="Arial"/>
              <a:cs typeface="Arial"/>
              <a:sym typeface="Arial"/>
            </a:endParaRPr>
          </a:p>
        </p:txBody>
      </p:sp>
      <p:sp>
        <p:nvSpPr>
          <p:cNvPr id="238" name="Google Shape;238;p9"/>
          <p:cNvSpPr txBox="1"/>
          <p:nvPr>
            <p:ph idx="1" type="body"/>
          </p:nvPr>
        </p:nvSpPr>
        <p:spPr>
          <a:xfrm>
            <a:off x="1011982" y="2340796"/>
            <a:ext cx="8613028" cy="3159125"/>
          </a:xfrm>
          <a:prstGeom prst="rect">
            <a:avLst/>
          </a:prstGeom>
          <a:noFill/>
          <a:ln>
            <a:noFill/>
          </a:ln>
        </p:spPr>
        <p:txBody>
          <a:bodyPr anchorCtr="0" anchor="t" bIns="45700" lIns="91425" spcFirstLastPara="1" rIns="91425" wrap="square" tIns="45700">
            <a:noAutofit/>
          </a:bodyPr>
          <a:lstStyle/>
          <a:p>
            <a:pPr indent="-406400" lvl="0" marL="457200" rtl="0" algn="l">
              <a:lnSpc>
                <a:spcPct val="100000"/>
              </a:lnSpc>
              <a:spcBef>
                <a:spcPts val="600"/>
              </a:spcBef>
              <a:spcAft>
                <a:spcPts val="0"/>
              </a:spcAft>
              <a:buClr>
                <a:srgbClr val="114454"/>
              </a:buClr>
              <a:buSzPts val="1616"/>
              <a:buChar char="▪"/>
            </a:pPr>
            <a:r>
              <a:rPr b="1" i="1" lang="sk-SK" sz="1800">
                <a:solidFill>
                  <a:srgbClr val="114454"/>
                </a:solidFill>
                <a:latin typeface="Arial"/>
                <a:ea typeface="Arial"/>
                <a:cs typeface="Arial"/>
                <a:sym typeface="Arial"/>
              </a:rPr>
              <a:t>Proprietárny softvér</a:t>
            </a:r>
            <a:r>
              <a:rPr b="1" lang="sk-SK" sz="1800">
                <a:solidFill>
                  <a:srgbClr val="114454"/>
                </a:solidFill>
                <a:latin typeface="Arial"/>
                <a:ea typeface="Arial"/>
                <a:cs typeface="Arial"/>
                <a:sym typeface="Arial"/>
              </a:rPr>
              <a:t> </a:t>
            </a:r>
            <a:endParaRPr/>
          </a:p>
          <a:p>
            <a:pPr indent="-406400" lvl="1" marL="9144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plná licencia</a:t>
            </a:r>
            <a:endParaRPr/>
          </a:p>
          <a:p>
            <a:pPr indent="-406400" lvl="1" marL="9144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multilicencia</a:t>
            </a:r>
            <a:endParaRPr/>
          </a:p>
          <a:p>
            <a:pPr indent="-406400" lvl="1" marL="9144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OEM</a:t>
            </a:r>
            <a:endParaRPr/>
          </a:p>
          <a:p>
            <a:pPr indent="-406400" lvl="1" marL="9144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shareware</a:t>
            </a:r>
            <a:endParaRPr sz="1800">
              <a:solidFill>
                <a:srgbClr val="114454"/>
              </a:solidFill>
              <a:latin typeface="Arial"/>
              <a:ea typeface="Arial"/>
              <a:cs typeface="Arial"/>
              <a:sym typeface="Arial"/>
            </a:endParaRPr>
          </a:p>
          <a:p>
            <a:pPr indent="-406400" lvl="2" marL="13716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demoverzia</a:t>
            </a:r>
            <a:endParaRPr/>
          </a:p>
          <a:p>
            <a:pPr indent="-406400" lvl="2" marL="13716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Trial verzia</a:t>
            </a:r>
            <a:endParaRPr/>
          </a:p>
          <a:p>
            <a:pPr indent="-406400" lvl="2" marL="13716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Adware</a:t>
            </a:r>
            <a:endParaRPr sz="1800">
              <a:solidFill>
                <a:srgbClr val="114454"/>
              </a:solidFill>
              <a:latin typeface="Arial"/>
              <a:ea typeface="Arial"/>
              <a:cs typeface="Arial"/>
              <a:sym typeface="Arial"/>
            </a:endParaRPr>
          </a:p>
          <a:p>
            <a:pPr indent="-406400" lvl="2" marL="1371600" rtl="0" algn="l">
              <a:lnSpc>
                <a:spcPct val="10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beta verzia</a:t>
            </a:r>
            <a:endParaRPr/>
          </a:p>
          <a:p>
            <a:pPr indent="-406400" lvl="2" marL="1371600" rtl="0" algn="l">
              <a:lnSpc>
                <a:spcPct val="100000"/>
              </a:lnSpc>
              <a:spcBef>
                <a:spcPts val="600"/>
              </a:spcBef>
              <a:spcAft>
                <a:spcPts val="0"/>
              </a:spcAft>
              <a:buClr>
                <a:srgbClr val="114454"/>
              </a:buClr>
              <a:buSzPts val="1616"/>
              <a:buChar char="▪"/>
            </a:pPr>
            <a:r>
              <a:rPr lang="sk-SK" sz="1800">
                <a:latin typeface="Arial"/>
                <a:ea typeface="Arial"/>
                <a:cs typeface="Arial"/>
                <a:sym typeface="Arial"/>
              </a:rPr>
              <a:t>freeware</a:t>
            </a:r>
            <a:endParaRPr/>
          </a:p>
          <a:p>
            <a:pPr indent="-303784" lvl="0" marL="457200" rtl="0" algn="l">
              <a:lnSpc>
                <a:spcPct val="100000"/>
              </a:lnSpc>
              <a:spcBef>
                <a:spcPts val="600"/>
              </a:spcBef>
              <a:spcAft>
                <a:spcPts val="0"/>
              </a:spcAft>
              <a:buClr>
                <a:srgbClr val="114454"/>
              </a:buClr>
              <a:buSzPts val="1616"/>
              <a:buNone/>
            </a:pPr>
            <a:r>
              <a:t/>
            </a:r>
            <a:endParaRPr sz="1800">
              <a:latin typeface="Arial"/>
              <a:ea typeface="Arial"/>
              <a:cs typeface="Arial"/>
              <a:sym typeface="Arial"/>
            </a:endParaRPr>
          </a:p>
          <a:p>
            <a:pPr indent="-303784" lvl="0" marL="457200" rtl="0" algn="l">
              <a:lnSpc>
                <a:spcPct val="100000"/>
              </a:lnSpc>
              <a:spcBef>
                <a:spcPts val="600"/>
              </a:spcBef>
              <a:spcAft>
                <a:spcPts val="0"/>
              </a:spcAft>
              <a:buClr>
                <a:srgbClr val="114454"/>
              </a:buClr>
              <a:buSzPts val="1616"/>
              <a:buNone/>
            </a:pPr>
            <a:r>
              <a:t/>
            </a:r>
            <a:endParaRPr sz="1800">
              <a:latin typeface="Arial"/>
              <a:ea typeface="Arial"/>
              <a:cs typeface="Arial"/>
              <a:sym typeface="Arial"/>
            </a:endParaRPr>
          </a:p>
        </p:txBody>
      </p:sp>
      <p:grpSp>
        <p:nvGrpSpPr>
          <p:cNvPr id="239" name="Google Shape;239;p9"/>
          <p:cNvGrpSpPr/>
          <p:nvPr/>
        </p:nvGrpSpPr>
        <p:grpSpPr>
          <a:xfrm>
            <a:off x="1847852" y="1616077"/>
            <a:ext cx="366713" cy="366713"/>
            <a:chOff x="1923675" y="1633650"/>
            <a:chExt cx="436000" cy="435975"/>
          </a:xfrm>
        </p:grpSpPr>
        <p:sp>
          <p:nvSpPr>
            <p:cNvPr id="240" name="Google Shape;240;p9"/>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1" name="Google Shape;241;p9"/>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2" name="Google Shape;242;p9"/>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3" name="Google Shape;243;p9"/>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4" name="Google Shape;244;p9"/>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5" name="Google Shape;245;p9"/>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46" name="Google Shape;24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47" name="Google Shape;247;p9"/>
          <p:cNvSpPr txBox="1"/>
          <p:nvPr/>
        </p:nvSpPr>
        <p:spPr>
          <a:xfrm>
            <a:off x="336313" y="6530977"/>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48" name="Google Shape;248;p9"/>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theme/theme1.xml><?xml version="1.0" encoding="utf-8"?>
<a:theme xmlns:a="http://schemas.openxmlformats.org/drawingml/2006/main" xmlns:r="http://schemas.openxmlformats.org/officeDocument/2006/relationships" name="Motív balíka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balíka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2021-07-19T14:58:12Z</dcterms:created>
  <dc:creator>Jano Filovkin</dc:creator>
</cp:coreProperties>
</file>