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87" r:id="rId3"/>
    <p:sldId id="268" r:id="rId4"/>
    <p:sldId id="259" r:id="rId5"/>
    <p:sldId id="288" r:id="rId6"/>
    <p:sldId id="302" r:id="rId7"/>
    <p:sldId id="311" r:id="rId8"/>
    <p:sldId id="303" r:id="rId9"/>
    <p:sldId id="309" r:id="rId10"/>
    <p:sldId id="310" r:id="rId11"/>
    <p:sldId id="307" r:id="rId12"/>
    <p:sldId id="298" r:id="rId13"/>
    <p:sldId id="299" r:id="rId14"/>
    <p:sldId id="290"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Impact" panose="020B0806030902050204" pitchFamily="34" charset="0"/>
      <p:regular r:id="rId21"/>
    </p:embeddedFont>
    <p:embeddedFont>
      <p:font typeface="Nixie One" panose="020B0604020202020204" charset="0"/>
      <p:regular r:id="rId22"/>
    </p:embeddedFont>
    <p:embeddedFont>
      <p:font typeface="Roboto Slab" pitchFamily="2" charset="0"/>
      <p:regular r:id="rId23"/>
      <p:bold r:id="rId24"/>
    </p:embeddedFont>
    <p:embeddedFont>
      <p:font typeface="Weekly Free Light" panose="00000400000000000000" pitchFamily="50" charset="-18"/>
      <p:regular r:id="rId25"/>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74" autoAdjust="0"/>
  </p:normalViewPr>
  <p:slideViewPr>
    <p:cSldViewPr>
      <p:cViewPr varScale="1">
        <p:scale>
          <a:sx n="84" d="100"/>
          <a:sy n="84" d="100"/>
        </p:scale>
        <p:origin x="912"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CB732D2A-7C1D-4279-BDE1-3FF3C5A485DD}"/>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EA53BAC2-36C1-46F2-B5FE-19D144110F85}"/>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BC1EFD80-B99E-4D66-87A1-8D95A0C465DA}"/>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0E73A497-FC74-4D05-91DD-A986BB489A1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3DACC98C-8D59-49B7-826B-D34D2F7FFEDC}"/>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5D20987F-2C61-4255-843A-71A2AD240B92}"/>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BFEAFBE9-3F2E-4D65-97E9-7AB8474DA2BE}"/>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35A1AB73-EB85-4232-B60E-869B94690C2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E08F5BAD-AEB0-46EA-9016-D6E87EE28C4C}"/>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C860D78B-821F-4DB7-B2E5-E7D454DBA65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43;g35f391192_029:notes">
            <a:extLst>
              <a:ext uri="{FF2B5EF4-FFF2-40B4-BE49-F238E27FC236}">
                <a16:creationId xmlns:a16="http://schemas.microsoft.com/office/drawing/2014/main" id="{95707C8C-1F0B-413D-AF25-27A3F2108A8B}"/>
              </a:ext>
            </a:extLst>
          </p:cNvPr>
          <p:cNvSpPr>
            <a:spLocks noGrp="1" noRot="1" noChangeAspect="1" noTextEdit="1"/>
          </p:cNvSpPr>
          <p:nvPr>
            <p:ph type="sldImg" idx="2"/>
          </p:nvPr>
        </p:nvSpPr>
        <p:spPr>
          <a:ln>
            <a:miter lim="800000"/>
            <a:headEnd/>
            <a:tailEnd/>
          </a:ln>
        </p:spPr>
      </p:sp>
      <p:sp>
        <p:nvSpPr>
          <p:cNvPr id="17411" name="Google Shape;144;g35f391192_029:notes">
            <a:extLst>
              <a:ext uri="{FF2B5EF4-FFF2-40B4-BE49-F238E27FC236}">
                <a16:creationId xmlns:a16="http://schemas.microsoft.com/office/drawing/2014/main" id="{E7B97142-3D3D-41DE-8711-F042B172E59B}"/>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35;g35f391192_04:notes">
            <a:extLst>
              <a:ext uri="{FF2B5EF4-FFF2-40B4-BE49-F238E27FC236}">
                <a16:creationId xmlns:a16="http://schemas.microsoft.com/office/drawing/2014/main" id="{B3316040-D401-4DC1-9B8E-1FF37207A89A}"/>
              </a:ext>
            </a:extLst>
          </p:cNvPr>
          <p:cNvSpPr>
            <a:spLocks noGrp="1" noRot="1" noChangeAspect="1" noTextEdit="1"/>
          </p:cNvSpPr>
          <p:nvPr>
            <p:ph type="sldImg" idx="2"/>
          </p:nvPr>
        </p:nvSpPr>
        <p:spPr>
          <a:ln>
            <a:miter lim="800000"/>
            <a:headEnd/>
            <a:tailEnd/>
          </a:ln>
        </p:spPr>
      </p:sp>
      <p:sp>
        <p:nvSpPr>
          <p:cNvPr id="24579" name="Google Shape;136;g35f391192_04:notes">
            <a:extLst>
              <a:ext uri="{FF2B5EF4-FFF2-40B4-BE49-F238E27FC236}">
                <a16:creationId xmlns:a16="http://schemas.microsoft.com/office/drawing/2014/main" id="{27F913A0-2E60-45C8-A2B6-6E0579FBAD8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15CBC6A5-A2F4-4832-8282-ACFF24014267}"/>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0AD6C716-8379-4EE6-9759-5C33D6D7A969}"/>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3C36BB62-46DD-4054-88CE-F6EB6FE878BA}"/>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938AFC4E-BDC7-4C5F-8498-B67A8656E5E9}"/>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4A80E3F6-91EC-40EE-A315-8F9F3199F83E}"/>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45581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4A75DAA6-F824-4F0D-95CD-D212A3DB94B5}"/>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622C6270-A282-4BEC-A44E-3909CBDD4B90}"/>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5AFF1847-4A34-476B-94A2-F0A08827A703}"/>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8271C0B6-EBEB-47E1-A664-2BA6DEC0B49F}"/>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E18A9805-122F-4F2F-B6E2-4FD46A943506}"/>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F4C92BA2-75B3-46D0-B80B-784D36D5F550}"/>
              </a:ext>
            </a:extLst>
          </p:cNvPr>
          <p:cNvSpPr txBox="1">
            <a:spLocks noGrp="1"/>
          </p:cNvSpPr>
          <p:nvPr>
            <p:ph type="sldNum" idx="10"/>
          </p:nvPr>
        </p:nvSpPr>
        <p:spPr/>
        <p:txBody>
          <a:bodyPr/>
          <a:lstStyle>
            <a:lvl1pPr>
              <a:defRPr/>
            </a:lvl1pPr>
          </a:lstStyle>
          <a:p>
            <a:pPr>
              <a:defRPr/>
            </a:pPr>
            <a:fld id="{2D5F88A2-E43B-4FAC-B91A-E89826BCA091}" type="slidenum">
              <a:rPr lang="sk-SK" altLang="sk-SK"/>
              <a:pPr>
                <a:defRPr/>
              </a:pPr>
              <a:t>‹#›</a:t>
            </a:fld>
            <a:endParaRPr lang="sk-SK" altLang="sk-SK"/>
          </a:p>
        </p:txBody>
      </p:sp>
    </p:spTree>
    <p:extLst>
      <p:ext uri="{BB962C8B-B14F-4D97-AF65-F5344CB8AC3E}">
        <p14:creationId xmlns:p14="http://schemas.microsoft.com/office/powerpoint/2010/main" val="213981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18A6D708-B7DF-4487-8876-2A2AED135545}"/>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E1B75A4A-55D7-449D-971F-35532B07A7DA}"/>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1057F9B8-FD14-4330-820A-5DE55C70DACA}"/>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5620919C-7D64-4C25-9E27-D932057B1AE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ED2769F7-9B82-4668-A141-BE985DB536AD}"/>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92A59C2E-98C0-4E9C-9ECE-20FA47438E3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F85BB3C9-9042-42AD-A982-6C8516561556}"/>
              </a:ext>
            </a:extLst>
          </p:cNvPr>
          <p:cNvSpPr txBox="1">
            <a:spLocks noGrp="1"/>
          </p:cNvSpPr>
          <p:nvPr>
            <p:ph type="sldNum" idx="10"/>
          </p:nvPr>
        </p:nvSpPr>
        <p:spPr/>
        <p:txBody>
          <a:bodyPr/>
          <a:lstStyle>
            <a:lvl1pPr>
              <a:defRPr/>
            </a:lvl1pPr>
          </a:lstStyle>
          <a:p>
            <a:pPr>
              <a:defRPr/>
            </a:pPr>
            <a:fld id="{83BC64F7-D48E-4A98-9EFE-2C22D72281F6}" type="slidenum">
              <a:rPr lang="sk-SK" altLang="sk-SK"/>
              <a:pPr>
                <a:defRPr/>
              </a:pPr>
              <a:t>‹#›</a:t>
            </a:fld>
            <a:endParaRPr lang="sk-SK" altLang="sk-SK"/>
          </a:p>
        </p:txBody>
      </p:sp>
    </p:spTree>
    <p:extLst>
      <p:ext uri="{BB962C8B-B14F-4D97-AF65-F5344CB8AC3E}">
        <p14:creationId xmlns:p14="http://schemas.microsoft.com/office/powerpoint/2010/main" val="242387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C1D53227-AB1C-427F-8F1C-3C62BF5FB9A7}"/>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41333EF1-B49A-4FAE-B2F8-8CE1D52AEC0A}"/>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197E11BE-0D6B-4E88-9AA6-B39870C15AAF}"/>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6D508672-1F62-4312-8203-1A9E7D1AFBAE}"/>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415FC734-984A-4DA4-836B-E470FD823D23}"/>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5AF3B0B2-5F67-443F-BF56-77F791E9830F}"/>
              </a:ext>
            </a:extLst>
          </p:cNvPr>
          <p:cNvSpPr txBox="1">
            <a:spLocks noGrp="1"/>
          </p:cNvSpPr>
          <p:nvPr>
            <p:ph type="sldNum" idx="10"/>
          </p:nvPr>
        </p:nvSpPr>
        <p:spPr/>
        <p:txBody>
          <a:bodyPr/>
          <a:lstStyle>
            <a:lvl1pPr>
              <a:defRPr/>
            </a:lvl1pPr>
          </a:lstStyle>
          <a:p>
            <a:pPr>
              <a:defRPr/>
            </a:pPr>
            <a:fld id="{AA473AA3-91CD-4123-A73E-3BAD657E65CC}" type="slidenum">
              <a:rPr lang="sk-SK" altLang="sk-SK"/>
              <a:pPr>
                <a:defRPr/>
              </a:pPr>
              <a:t>‹#›</a:t>
            </a:fld>
            <a:endParaRPr lang="sk-SK" altLang="sk-SK"/>
          </a:p>
        </p:txBody>
      </p:sp>
    </p:spTree>
    <p:extLst>
      <p:ext uri="{BB962C8B-B14F-4D97-AF65-F5344CB8AC3E}">
        <p14:creationId xmlns:p14="http://schemas.microsoft.com/office/powerpoint/2010/main" val="102012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C88EF3D4-326B-4E45-AE72-FF20B890921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FBA42377-866D-4479-A013-55CB86BC6570}"/>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73AA772B-1729-439E-B3DC-C2DB907BF089}"/>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79839FA7-D343-47B9-A5DE-D652CD7446BA}"/>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F8BA5AE-820B-4B19-A744-63D1E53EA578}"/>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8F9843FC-FA69-46CA-BDF6-AC738A2E4FC2}"/>
              </a:ext>
            </a:extLst>
          </p:cNvPr>
          <p:cNvSpPr txBox="1">
            <a:spLocks noGrp="1"/>
          </p:cNvSpPr>
          <p:nvPr>
            <p:ph type="sldNum" idx="10"/>
          </p:nvPr>
        </p:nvSpPr>
        <p:spPr/>
        <p:txBody>
          <a:bodyPr/>
          <a:lstStyle>
            <a:lvl1pPr>
              <a:defRPr/>
            </a:lvl1pPr>
          </a:lstStyle>
          <a:p>
            <a:pPr>
              <a:defRPr/>
            </a:pPr>
            <a:fld id="{8F00A1E0-EC21-4545-9FE0-8994B0887984}" type="slidenum">
              <a:rPr lang="sk-SK" altLang="sk-SK"/>
              <a:pPr>
                <a:defRPr/>
              </a:pPr>
              <a:t>‹#›</a:t>
            </a:fld>
            <a:endParaRPr lang="sk-SK" altLang="sk-SK"/>
          </a:p>
        </p:txBody>
      </p:sp>
    </p:spTree>
    <p:extLst>
      <p:ext uri="{BB962C8B-B14F-4D97-AF65-F5344CB8AC3E}">
        <p14:creationId xmlns:p14="http://schemas.microsoft.com/office/powerpoint/2010/main" val="2683233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98E7E8EB-FD14-4CD4-B393-D45A3B603865}"/>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24519F84-6CEA-4C49-AC03-88A6AB56D5C5}"/>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6B1E7236-4329-4D75-BC39-C65BAA64DE27}"/>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1F3A8DE7-98D2-4891-88E7-44AF41320E81}"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lippity.net/wc.php?k=1AJUyxsno6HX4Db0lVk3WW6dMXGOVmMVCkxGwIr3Novk" TargetMode="External"/><Relationship Id="rId7" Type="http://schemas.openxmlformats.org/officeDocument/2006/relationships/image" Target="../media/image1.jpeg"/><Relationship Id="rId2" Type="http://schemas.openxmlformats.org/officeDocument/2006/relationships/hyperlink" Target="https://wordwall.net/resource/19475579" TargetMode="External"/><Relationship Id="rId1" Type="http://schemas.openxmlformats.org/officeDocument/2006/relationships/slideLayout" Target="../slideLayouts/slideLayout4.xml"/><Relationship Id="rId6" Type="http://schemas.openxmlformats.org/officeDocument/2006/relationships/hyperlink" Target="https://drive.google.com/drive/folders/1Xz4T83THqNd3vCwJtkXs51pTrlsRl3Cj" TargetMode="External"/><Relationship Id="rId5" Type="http://schemas.openxmlformats.org/officeDocument/2006/relationships/hyperlink" Target="https://learningapps.org/display?v=pi9jx1j5j21" TargetMode="External"/><Relationship Id="rId4" Type="http://schemas.openxmlformats.org/officeDocument/2006/relationships/hyperlink" Target="https://wordwall.net/resource/19476672"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ordwall.net/resource/1936382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lippity.net/wc.php?k=1AJUyxsno6HX4Db0lVk3WW6dMXGOVmMVCkxGwIr3Novk"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A026C40D-A201-45AA-B257-95FCEC78EA2D}"/>
              </a:ext>
            </a:extLst>
          </p:cNvPr>
          <p:cNvSpPr txBox="1">
            <a:spLocks noGrp="1"/>
          </p:cNvSpPr>
          <p:nvPr>
            <p:ph type="ctrTitle"/>
          </p:nvPr>
        </p:nvSpPr>
        <p:spPr>
          <a:xfrm>
            <a:off x="250825" y="1714500"/>
            <a:ext cx="8642350" cy="1439863"/>
          </a:xfrm>
        </p:spPr>
        <p:txBody>
          <a:bodyPr/>
          <a:lstStyle/>
          <a:p>
            <a:pPr algn="ctr" eaLnBrk="1" hangingPunct="1">
              <a:spcBef>
                <a:spcPct val="0"/>
              </a:spcBef>
              <a:spcAft>
                <a:spcPct val="0"/>
              </a:spcAft>
              <a:buClr>
                <a:srgbClr val="FFFFFF"/>
              </a:buClr>
              <a:buFont typeface="Roboto Slab" pitchFamily="2" charset="0"/>
              <a:buNone/>
            </a:pPr>
            <a:r>
              <a:rPr lang="sk-SK" altLang="sk-SK" b="1" dirty="0" err="1">
                <a:solidFill>
                  <a:srgbClr val="FFFFFF"/>
                </a:solidFill>
                <a:latin typeface="Roboto Slab" pitchFamily="2" charset="0"/>
                <a:cs typeface="Arial" panose="020B0604020202020204" pitchFamily="34" charset="0"/>
                <a:sym typeface="Roboto Slab" pitchFamily="2" charset="0"/>
              </a:rPr>
              <a:t>Digi</a:t>
            </a:r>
            <a:r>
              <a:rPr lang="sk-SK" altLang="sk-SK" b="1" dirty="0">
                <a:solidFill>
                  <a:srgbClr val="FFFFFF"/>
                </a:solidFill>
                <a:latin typeface="Roboto Slab" pitchFamily="2" charset="0"/>
                <a:cs typeface="Arial" panose="020B0604020202020204" pitchFamily="34" charset="0"/>
                <a:sym typeface="Roboto Slab" pitchFamily="2" charset="0"/>
              </a:rPr>
              <a:t> Škola Občianska náuka</a:t>
            </a:r>
            <a:br>
              <a:rPr lang="sk-SK" altLang="sk-SK" b="1" dirty="0">
                <a:solidFill>
                  <a:srgbClr val="FFFFFF"/>
                </a:solidFill>
                <a:latin typeface="Roboto Slab" pitchFamily="2" charset="0"/>
                <a:cs typeface="Arial" panose="020B0604020202020204" pitchFamily="34" charset="0"/>
                <a:sym typeface="Roboto Slab" pitchFamily="2" charset="0"/>
              </a:rPr>
            </a:br>
            <a:r>
              <a:rPr lang="sk-SK" altLang="sk-SK" b="1" dirty="0">
                <a:solidFill>
                  <a:srgbClr val="FFFFFF"/>
                </a:solidFill>
                <a:latin typeface="Roboto Slab" pitchFamily="2" charset="0"/>
                <a:cs typeface="Arial" panose="020B0604020202020204" pitchFamily="34" charset="0"/>
                <a:sym typeface="Roboto Slab" pitchFamily="2" charset="0"/>
              </a:rPr>
              <a:t>Ochrana ľudských práv</a:t>
            </a:r>
          </a:p>
        </p:txBody>
      </p:sp>
      <p:pic>
        <p:nvPicPr>
          <p:cNvPr id="8195" name="Obrázok 6" descr="Erasmus+ logo EN.jpg">
            <a:extLst>
              <a:ext uri="{FF2B5EF4-FFF2-40B4-BE49-F238E27FC236}">
                <a16:creationId xmlns:a16="http://schemas.microsoft.com/office/drawing/2014/main" id="{7412B7B6-E754-454B-BB33-0894308BCA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1E9A6D3B-7828-466C-8CA0-40E372DC6EB3}"/>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rPr>
              <a:t>2020-1-SK01-KA226-SCH-094350</a:t>
            </a:r>
            <a:r>
              <a:rPr lang="sk-SK" altLang="sk-SK" sz="2000" b="1" dirty="0">
                <a:solidFill>
                  <a:schemeClr val="bg1"/>
                </a:solidFill>
              </a:rPr>
              <a:t>  </a:t>
            </a:r>
          </a:p>
        </p:txBody>
      </p:sp>
      <p:pic>
        <p:nvPicPr>
          <p:cNvPr id="2" name="Obrázok 1">
            <a:extLst>
              <a:ext uri="{FF2B5EF4-FFF2-40B4-BE49-F238E27FC236}">
                <a16:creationId xmlns:a16="http://schemas.microsoft.com/office/drawing/2014/main" id="{F0550AEE-3C22-4439-B216-DFCEA092E872}"/>
              </a:ext>
            </a:extLst>
          </p:cNvPr>
          <p:cNvPicPr>
            <a:picLocks noChangeAspect="1"/>
          </p:cNvPicPr>
          <p:nvPr/>
        </p:nvPicPr>
        <p:blipFill>
          <a:blip r:embed="rId4"/>
          <a:stretch>
            <a:fillRect/>
          </a:stretch>
        </p:blipFill>
        <p:spPr>
          <a:xfrm>
            <a:off x="2968625" y="62796"/>
            <a:ext cx="981541" cy="786452"/>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F3D98B06-DF38-4428-A70A-09BE97BDAC6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B5AF0DB-1719-42BC-A3AA-B5E13C320D3C}"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pic>
        <p:nvPicPr>
          <p:cNvPr id="19459" name="Obrázok 6" descr="Erasmus+ logo EN.jpg">
            <a:extLst>
              <a:ext uri="{FF2B5EF4-FFF2-40B4-BE49-F238E27FC236}">
                <a16:creationId xmlns:a16="http://schemas.microsoft.com/office/drawing/2014/main" id="{367B9500-C077-456A-890F-8AA09A63C2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Google Shape;292;p25">
            <a:extLst>
              <a:ext uri="{FF2B5EF4-FFF2-40B4-BE49-F238E27FC236}">
                <a16:creationId xmlns:a16="http://schemas.microsoft.com/office/drawing/2014/main" id="{822F6234-3618-4E8B-947E-00F67A43F558}"/>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sp>
        <p:nvSpPr>
          <p:cNvPr id="7" name="BlokTextu 6">
            <a:extLst>
              <a:ext uri="{FF2B5EF4-FFF2-40B4-BE49-F238E27FC236}">
                <a16:creationId xmlns:a16="http://schemas.microsoft.com/office/drawing/2014/main" id="{0E96E6B4-E9CF-440E-9295-46E3C4B71C0B}"/>
              </a:ext>
            </a:extLst>
          </p:cNvPr>
          <p:cNvSpPr txBox="1"/>
          <p:nvPr/>
        </p:nvSpPr>
        <p:spPr>
          <a:xfrm>
            <a:off x="39243" y="1330706"/>
            <a:ext cx="5180830" cy="3254096"/>
          </a:xfrm>
          <a:prstGeom prst="rect">
            <a:avLst/>
          </a:prstGeom>
          <a:noFill/>
        </p:spPr>
        <p:txBody>
          <a:bodyPr wrap="square">
            <a:spAutoFit/>
          </a:bodyPr>
          <a:lstStyle/>
          <a:p>
            <a:pPr algn="just">
              <a:lnSpc>
                <a:spcPct val="107000"/>
              </a:lnSpc>
              <a:spcAft>
                <a:spcPts val="800"/>
              </a:spcAft>
            </a:pPr>
            <a:endParaRPr lang="sk-SK" sz="8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720725" lvl="0" indent="-366713" algn="just">
              <a:lnSpc>
                <a:spcPct val="107000"/>
              </a:lnSpc>
              <a:spcAft>
                <a:spcPts val="600"/>
              </a:spcAft>
              <a:buFont typeface="Wingdings" panose="05000000000000000000" pitchFamily="2" charset="2"/>
              <a:buChar char="§"/>
            </a:pP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Kontrolné mechanizmy politickej moci</a:t>
            </a: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 – polícia, prokuratúra, súdnictvo</a:t>
            </a:r>
          </a:p>
          <a:p>
            <a:pPr marL="720725" lvl="0" indent="-366713" algn="just">
              <a:lnSpc>
                <a:spcPct val="107000"/>
              </a:lnSpc>
              <a:spcAft>
                <a:spcPts val="600"/>
              </a:spcAft>
              <a:buFont typeface="Wingdings" panose="05000000000000000000" pitchFamily="2" charset="2"/>
              <a:buChar char="§"/>
            </a:pPr>
            <a:endParaRPr lang="sk-SK" sz="8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720725" lvl="0" indent="-366713" algn="just">
              <a:lnSpc>
                <a:spcPct val="107000"/>
              </a:lnSpc>
              <a:spcAft>
                <a:spcPts val="600"/>
              </a:spcAft>
              <a:buFont typeface="Wingdings" panose="05000000000000000000" pitchFamily="2" charset="2"/>
              <a:buChar char="§"/>
            </a:pP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Ústavný súd SR</a:t>
            </a: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 </a:t>
            </a:r>
          </a:p>
          <a:p>
            <a:pPr marL="720725" lvl="0" indent="-366713" algn="just">
              <a:lnSpc>
                <a:spcPct val="107000"/>
              </a:lnSpc>
              <a:spcAft>
                <a:spcPts val="600"/>
              </a:spcAft>
              <a:buFont typeface="Wingdings" panose="05000000000000000000" pitchFamily="2" charset="2"/>
              <a:buChar char="§"/>
            </a:pPr>
            <a:endParaRPr lang="sk-SK" sz="8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720725" lvl="0" indent="-366713" algn="just">
              <a:lnSpc>
                <a:spcPct val="107000"/>
              </a:lnSpc>
              <a:spcAft>
                <a:spcPts val="600"/>
              </a:spcAft>
              <a:buFont typeface="Wingdings" panose="05000000000000000000" pitchFamily="2" charset="2"/>
              <a:buChar char="§"/>
            </a:pP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Verejný ochranca práv – ombudsman</a:t>
            </a: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 </a:t>
            </a:r>
          </a:p>
          <a:p>
            <a:pPr marL="354012" lvl="0" algn="just">
              <a:lnSpc>
                <a:spcPct val="107000"/>
              </a:lnSpc>
              <a:spcAft>
                <a:spcPts val="600"/>
              </a:spcAft>
            </a:pPr>
            <a:r>
              <a:rPr lang="sk-SK" sz="2000" dirty="0">
                <a:latin typeface="Weekly Free Light" panose="00000400000000000000" pitchFamily="50" charset="-18"/>
                <a:ea typeface="Calibri" panose="020F0502020204030204" pitchFamily="34" charset="0"/>
                <a:cs typeface="Times New Roman" panose="02020603050405020304" pitchFamily="18" charset="0"/>
              </a:rPr>
              <a:t>      </a:t>
            </a: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V SR pôsobí od roku 2002.</a:t>
            </a:r>
          </a:p>
        </p:txBody>
      </p:sp>
      <p:pic>
        <p:nvPicPr>
          <p:cNvPr id="2" name="Obrázok 1">
            <a:extLst>
              <a:ext uri="{FF2B5EF4-FFF2-40B4-BE49-F238E27FC236}">
                <a16:creationId xmlns:a16="http://schemas.microsoft.com/office/drawing/2014/main" id="{2F754A14-FDD2-4300-9DED-41EF1A9C10B4}"/>
              </a:ext>
            </a:extLst>
          </p:cNvPr>
          <p:cNvPicPr>
            <a:picLocks noChangeAspect="1"/>
          </p:cNvPicPr>
          <p:nvPr/>
        </p:nvPicPr>
        <p:blipFill>
          <a:blip r:embed="rId3"/>
          <a:stretch>
            <a:fillRect/>
          </a:stretch>
        </p:blipFill>
        <p:spPr>
          <a:xfrm>
            <a:off x="5141216" y="1635646"/>
            <a:ext cx="3933785" cy="2610602"/>
          </a:xfrm>
          <a:prstGeom prst="rect">
            <a:avLst/>
          </a:prstGeom>
          <a:ln>
            <a:noFill/>
          </a:ln>
          <a:effectLst>
            <a:softEdge rad="112500"/>
          </a:effectLst>
        </p:spPr>
      </p:pic>
      <p:sp>
        <p:nvSpPr>
          <p:cNvPr id="11" name="BlokTextu 10">
            <a:extLst>
              <a:ext uri="{FF2B5EF4-FFF2-40B4-BE49-F238E27FC236}">
                <a16:creationId xmlns:a16="http://schemas.microsoft.com/office/drawing/2014/main" id="{A990BD7C-48BD-4A7F-BB3F-1C95DEA632B3}"/>
              </a:ext>
            </a:extLst>
          </p:cNvPr>
          <p:cNvSpPr txBox="1"/>
          <p:nvPr/>
        </p:nvSpPr>
        <p:spPr>
          <a:xfrm>
            <a:off x="539552" y="747756"/>
            <a:ext cx="8707920" cy="456472"/>
          </a:xfrm>
          <a:prstGeom prst="rect">
            <a:avLst/>
          </a:prstGeom>
          <a:noFill/>
        </p:spPr>
        <p:txBody>
          <a:bodyPr wrap="square">
            <a:spAutoFit/>
          </a:bodyPr>
          <a:lstStyle/>
          <a:p>
            <a:pPr marL="0" marR="0" lvl="0" indent="0" algn="just" defTabSz="914400" rtl="0" eaLnBrk="0" fontAlgn="base" latinLnBrk="0" hangingPunct="0">
              <a:lnSpc>
                <a:spcPct val="107000"/>
              </a:lnSpc>
              <a:spcBef>
                <a:spcPct val="0"/>
              </a:spcBef>
              <a:spcAft>
                <a:spcPts val="800"/>
              </a:spcAft>
              <a:buClrTx/>
              <a:buSzTx/>
              <a:buFontTx/>
              <a:buNone/>
              <a:tabLst/>
              <a:defRPr/>
            </a:pPr>
            <a:r>
              <a:rPr kumimoji="0" lang="sk-SK" sz="2400" b="1" i="0" u="none" strike="noStrike" kern="1200" cap="none" spc="0" normalizeH="0" baseline="0" noProof="0" dirty="0">
                <a:ln>
                  <a:noFill/>
                </a:ln>
                <a:solidFill>
                  <a:srgbClr val="000000"/>
                </a:solidFill>
                <a:effectLst/>
                <a:uLnTx/>
                <a:uFillTx/>
                <a:latin typeface="Weekly Free Light" panose="00000400000000000000" pitchFamily="50" charset="-18"/>
                <a:ea typeface="Calibri" panose="020F0502020204030204" pitchFamily="34" charset="0"/>
                <a:cs typeface="Times New Roman" panose="02020603050405020304" pitchFamily="18" charset="0"/>
                <a:sym typeface="Arial" panose="020B0604020202020204" pitchFamily="34" charset="0"/>
              </a:rPr>
              <a:t>Vnútroštátny systém ochrany ľudských práv:</a:t>
            </a:r>
            <a:endParaRPr kumimoji="0" lang="sk-SK" sz="2400" b="0" i="0" u="none" strike="noStrike" kern="1200" cap="none" spc="0" normalizeH="0" baseline="0" noProof="0" dirty="0">
              <a:ln>
                <a:noFill/>
              </a:ln>
              <a:solidFill>
                <a:srgbClr val="000000"/>
              </a:solidFill>
              <a:effectLst/>
              <a:uLnTx/>
              <a:uFillTx/>
              <a:latin typeface="Weekly Free Light" panose="00000400000000000000" pitchFamily="50" charset="-18"/>
              <a:ea typeface="Calibri" panose="020F0502020204030204" pitchFamily="34" charset="0"/>
              <a:cs typeface="Times New Roman" panose="02020603050405020304" pitchFamily="18" charset="0"/>
              <a:sym typeface="Arial" panose="020B0604020202020204" pitchFamily="34" charset="0"/>
            </a:endParaRPr>
          </a:p>
        </p:txBody>
      </p:sp>
      <p:sp>
        <p:nvSpPr>
          <p:cNvPr id="12" name="BlokTextu 11">
            <a:extLst>
              <a:ext uri="{FF2B5EF4-FFF2-40B4-BE49-F238E27FC236}">
                <a16:creationId xmlns:a16="http://schemas.microsoft.com/office/drawing/2014/main" id="{395B97A9-9104-4A57-B369-EE5276BB4F5F}"/>
              </a:ext>
            </a:extLst>
          </p:cNvPr>
          <p:cNvSpPr txBox="1"/>
          <p:nvPr/>
        </p:nvSpPr>
        <p:spPr>
          <a:xfrm>
            <a:off x="4726120" y="4415525"/>
            <a:ext cx="4417880" cy="338554"/>
          </a:xfrm>
          <a:prstGeom prst="rect">
            <a:avLst/>
          </a:prstGeom>
          <a:noFill/>
        </p:spPr>
        <p:txBody>
          <a:bodyPr wrap="square">
            <a:spAutoFit/>
          </a:bodyPr>
          <a:lstStyle/>
          <a:p>
            <a:r>
              <a:rPr lang="sk-SK" sz="800" dirty="0">
                <a:latin typeface="Weekly Free Light" panose="00000400000000000000" pitchFamily="50" charset="-18"/>
              </a:rPr>
              <a:t>https://www.ustavnysud.sk/documents/10182/991967/budova.jpg/48273bcd-e867-491b-b9d1-625b073258de?t=1439237650308</a:t>
            </a:r>
          </a:p>
        </p:txBody>
      </p:sp>
    </p:spTree>
    <p:extLst>
      <p:ext uri="{BB962C8B-B14F-4D97-AF65-F5344CB8AC3E}">
        <p14:creationId xmlns:p14="http://schemas.microsoft.com/office/powerpoint/2010/main" val="293931090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2">
            <a:extLst>
              <a:ext uri="{FF2B5EF4-FFF2-40B4-BE49-F238E27FC236}">
                <a16:creationId xmlns:a16="http://schemas.microsoft.com/office/drawing/2014/main" id="{72F1AB52-2ACA-4757-94F4-5842E001942E}"/>
              </a:ext>
            </a:extLst>
          </p:cNvPr>
          <p:cNvSpPr txBox="1">
            <a:spLocks noGrp="1"/>
          </p:cNvSpPr>
          <p:nvPr>
            <p:ph type="ctrTitle"/>
          </p:nvPr>
        </p:nvSpPr>
        <p:spPr>
          <a:xfrm>
            <a:off x="3851920" y="1991519"/>
            <a:ext cx="4505325" cy="1160462"/>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Vzdelávacie materiály</a:t>
            </a:r>
          </a:p>
        </p:txBody>
      </p:sp>
      <p:sp>
        <p:nvSpPr>
          <p:cNvPr id="21507" name="Zástupný objekt pre číslo snímky 1">
            <a:extLst>
              <a:ext uri="{FF2B5EF4-FFF2-40B4-BE49-F238E27FC236}">
                <a16:creationId xmlns:a16="http://schemas.microsoft.com/office/drawing/2014/main" id="{516E4F8E-C319-4188-9388-4BFFCD1E8E3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B9208EB-8DFC-4429-92E3-072221D0E14D}"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sp>
        <p:nvSpPr>
          <p:cNvPr id="21508" name="Google Shape;148;p16">
            <a:extLst>
              <a:ext uri="{FF2B5EF4-FFF2-40B4-BE49-F238E27FC236}">
                <a16:creationId xmlns:a16="http://schemas.microsoft.com/office/drawing/2014/main" id="{87FE6609-E13C-4C22-831B-76F79CB6C5DA}"/>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3</a:t>
            </a:r>
          </a:p>
        </p:txBody>
      </p:sp>
      <p:pic>
        <p:nvPicPr>
          <p:cNvPr id="21510" name="Obrázok 6" descr="Erasmus+ logo EN.jpg">
            <a:extLst>
              <a:ext uri="{FF2B5EF4-FFF2-40B4-BE49-F238E27FC236}">
                <a16:creationId xmlns:a16="http://schemas.microsoft.com/office/drawing/2014/main" id="{15390F0F-467C-47A1-8127-B12A61BB06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438" y="2174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Google Shape;292;p25">
            <a:extLst>
              <a:ext uri="{FF2B5EF4-FFF2-40B4-BE49-F238E27FC236}">
                <a16:creationId xmlns:a16="http://schemas.microsoft.com/office/drawing/2014/main" id="{0A58A62C-0A54-4CB2-855A-C6E713488D05}"/>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spTree>
    <p:extLst>
      <p:ext uri="{BB962C8B-B14F-4D97-AF65-F5344CB8AC3E}">
        <p14:creationId xmlns:p14="http://schemas.microsoft.com/office/powerpoint/2010/main" val="81400775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objekt pre číslo snímky 1">
            <a:extLst>
              <a:ext uri="{FF2B5EF4-FFF2-40B4-BE49-F238E27FC236}">
                <a16:creationId xmlns:a16="http://schemas.microsoft.com/office/drawing/2014/main" id="{516E4F8E-C319-4188-9388-4BFFCD1E8E32}"/>
              </a:ext>
            </a:extLst>
          </p:cNvPr>
          <p:cNvSpPr>
            <a:spLocks noGrp="1" noChangeArrowheads="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B9208EB-8DFC-4429-92E3-072221D0E14D}"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21506" name="Nadpis 2">
            <a:extLst>
              <a:ext uri="{FF2B5EF4-FFF2-40B4-BE49-F238E27FC236}">
                <a16:creationId xmlns:a16="http://schemas.microsoft.com/office/drawing/2014/main" id="{72F1AB52-2ACA-4757-94F4-5842E001942E}"/>
              </a:ext>
            </a:extLst>
          </p:cNvPr>
          <p:cNvSpPr txBox="1">
            <a:spLocks noGrp="1"/>
          </p:cNvSpPr>
          <p:nvPr>
            <p:ph type="ctrTitle" idx="4294967295"/>
          </p:nvPr>
        </p:nvSpPr>
        <p:spPr>
          <a:xfrm>
            <a:off x="251521" y="842963"/>
            <a:ext cx="8892480" cy="415925"/>
          </a:xfrm>
        </p:spPr>
        <p:txBody>
          <a:bodyPr/>
          <a:lstStyle/>
          <a:p>
            <a:pPr algn="ctr">
              <a:spcBef>
                <a:spcPct val="0"/>
              </a:spcBef>
              <a:spcAft>
                <a:spcPct val="0"/>
              </a:spcAft>
            </a:pPr>
            <a:r>
              <a:rPr lang="sk-SK" altLang="sk-SK" sz="2400" b="1" dirty="0">
                <a:latin typeface="Weekly Free Light" panose="00000400000000000000" pitchFamily="50" charset="-18"/>
                <a:cs typeface="Arial" panose="020B0604020202020204" pitchFamily="34" charset="0"/>
              </a:rPr>
              <a:t>Vzdelávacie materiály</a:t>
            </a:r>
          </a:p>
        </p:txBody>
      </p:sp>
      <p:sp>
        <p:nvSpPr>
          <p:cNvPr id="22533" name="Podnadpis 2">
            <a:extLst>
              <a:ext uri="{FF2B5EF4-FFF2-40B4-BE49-F238E27FC236}">
                <a16:creationId xmlns:a16="http://schemas.microsoft.com/office/drawing/2014/main" id="{1E822B35-6A51-491D-BC68-3D3A14E63B61}"/>
              </a:ext>
            </a:extLst>
          </p:cNvPr>
          <p:cNvSpPr txBox="1">
            <a:spLocks noChangeArrowheads="1"/>
          </p:cNvSpPr>
          <p:nvPr/>
        </p:nvSpPr>
        <p:spPr bwMode="auto">
          <a:xfrm>
            <a:off x="579755" y="1453401"/>
            <a:ext cx="5544616" cy="3213720"/>
          </a:xfrm>
          <a:prstGeom prst="rect">
            <a:avLst/>
          </a:prstGeom>
          <a:noFill/>
          <a:ln>
            <a:noFill/>
          </a:ln>
        </p:spPr>
        <p:txBody>
          <a:bodyPr lIns="91425" tIns="91425" rIns="91425" bIns="91425"/>
          <a:lstStyle>
            <a:lvl1pPr marL="342900" indent="-3429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buClr>
                <a:srgbClr val="94BF6E"/>
              </a:buClr>
              <a:buSzPts val="1800"/>
              <a:buFont typeface="Arial" panose="020B0604020202020204" pitchFamily="34" charset="0"/>
              <a:buNone/>
              <a:defRPr/>
            </a:pPr>
            <a:r>
              <a:rPr lang="pl-PL" altLang="sk-SK" sz="2000" b="1" dirty="0">
                <a:solidFill>
                  <a:schemeClr val="accent2">
                    <a:lumMod val="50000"/>
                  </a:schemeClr>
                </a:solidFill>
                <a:latin typeface="Weekly Free Light" panose="00000400000000000000" pitchFamily="50" charset="-18"/>
                <a:ea typeface="Roboto Slab" pitchFamily="2" charset="0"/>
              </a:rPr>
              <a:t>1</a:t>
            </a:r>
            <a:r>
              <a:rPr lang="pl-PL" altLang="sk-SK" sz="2000" b="1" dirty="0">
                <a:solidFill>
                  <a:schemeClr val="bg2">
                    <a:lumMod val="50000"/>
                  </a:schemeClr>
                </a:solidFill>
                <a:latin typeface="Weekly Free Light" panose="00000400000000000000" pitchFamily="50" charset="-18"/>
                <a:ea typeface="Roboto Slab" pitchFamily="2" charset="0"/>
              </a:rPr>
              <a:t>. </a:t>
            </a:r>
            <a:r>
              <a:rPr lang="pl-PL" altLang="sk-SK" sz="2000" b="1" dirty="0">
                <a:solidFill>
                  <a:schemeClr val="accent2">
                    <a:lumMod val="50000"/>
                  </a:schemeClr>
                </a:solidFill>
                <a:latin typeface="Weekly Free Light" panose="00000400000000000000" pitchFamily="50" charset="-18"/>
                <a:ea typeface="Roboto Slab" pitchFamily="2" charset="0"/>
                <a:hlinkClick r:id="rId2"/>
              </a:rPr>
              <a:t>Ľudské práva - opakovanie</a:t>
            </a:r>
            <a:endParaRPr lang="pl-PL" altLang="sk-SK" sz="2000" b="1" dirty="0">
              <a:solidFill>
                <a:schemeClr val="accent2">
                  <a:lumMod val="50000"/>
                </a:schemeClr>
              </a:solidFill>
              <a:latin typeface="Weekly Free Light" panose="00000400000000000000" pitchFamily="50" charset="-18"/>
              <a:ea typeface="Roboto Slab" pitchFamily="2" charset="0"/>
            </a:endParaRPr>
          </a:p>
          <a:p>
            <a:pPr marL="0" indent="0">
              <a:buClr>
                <a:srgbClr val="94BF6E"/>
              </a:buClr>
              <a:buSzPts val="1800"/>
              <a:buFont typeface="Arial" panose="020B0604020202020204" pitchFamily="34" charset="0"/>
              <a:buNone/>
              <a:defRPr/>
            </a:pPr>
            <a:endParaRPr lang="pl-PL" altLang="sk-SK" sz="2000" b="1" dirty="0">
              <a:solidFill>
                <a:schemeClr val="bg2">
                  <a:lumMod val="50000"/>
                </a:schemeClr>
              </a:solidFill>
              <a:latin typeface="Weekly Free Light" panose="00000400000000000000" pitchFamily="50" charset="-18"/>
              <a:ea typeface="Roboto Slab" pitchFamily="2" charset="0"/>
            </a:endParaRPr>
          </a:p>
          <a:p>
            <a:pPr marL="0" indent="0">
              <a:buClr>
                <a:srgbClr val="94BF6E"/>
              </a:buClr>
              <a:buSzPts val="1800"/>
              <a:buFont typeface="Arial" panose="020B0604020202020204" pitchFamily="34" charset="0"/>
              <a:buNone/>
              <a:defRPr/>
            </a:pPr>
            <a:r>
              <a:rPr lang="pl-PL" altLang="sk-SK" sz="2000" b="1" dirty="0">
                <a:solidFill>
                  <a:schemeClr val="bg2">
                    <a:lumMod val="50000"/>
                  </a:schemeClr>
                </a:solidFill>
                <a:latin typeface="Weekly Free Light" panose="00000400000000000000" pitchFamily="50" charset="-18"/>
                <a:ea typeface="Roboto Slab" pitchFamily="2" charset="0"/>
              </a:rPr>
              <a:t>2</a:t>
            </a:r>
            <a:r>
              <a:rPr lang="pl-PL" altLang="sk-SK" sz="2000" b="1" dirty="0">
                <a:solidFill>
                  <a:schemeClr val="accent2">
                    <a:lumMod val="50000"/>
                  </a:schemeClr>
                </a:solidFill>
                <a:latin typeface="Weekly Free Light" panose="00000400000000000000" pitchFamily="50" charset="-18"/>
                <a:ea typeface="Roboto Slab" pitchFamily="2" charset="0"/>
              </a:rPr>
              <a:t>. </a:t>
            </a:r>
            <a:r>
              <a:rPr lang="pl-PL" altLang="sk-SK" sz="2000" b="1" dirty="0">
                <a:solidFill>
                  <a:schemeClr val="tx2">
                    <a:lumMod val="10000"/>
                  </a:schemeClr>
                </a:solidFill>
                <a:latin typeface="Weekly Free Light" panose="00000400000000000000" pitchFamily="50" charset="-18"/>
                <a:ea typeface="Roboto Slab" pitchFamily="2" charset="0"/>
                <a:hlinkClick r:id="rId3">
                  <a:extLst>
                    <a:ext uri="{A12FA001-AC4F-418D-AE19-62706E023703}">
                      <ahyp:hlinkClr xmlns:ahyp="http://schemas.microsoft.com/office/drawing/2018/hyperlinkcolor" val="tx"/>
                    </a:ext>
                  </a:extLst>
                </a:hlinkClick>
              </a:rPr>
              <a:t>Ochrana ľudských práv – pojmová mapa</a:t>
            </a:r>
            <a:endParaRPr lang="pl-PL" altLang="sk-SK" sz="2000" b="1" dirty="0">
              <a:solidFill>
                <a:schemeClr val="tx2">
                  <a:lumMod val="10000"/>
                </a:schemeClr>
              </a:solidFill>
              <a:latin typeface="Weekly Free Light" panose="00000400000000000000" pitchFamily="50" charset="-18"/>
              <a:ea typeface="Roboto Slab" pitchFamily="2" charset="0"/>
            </a:endParaRPr>
          </a:p>
          <a:p>
            <a:pPr marL="0" indent="0">
              <a:buClr>
                <a:srgbClr val="94BF6E"/>
              </a:buClr>
              <a:buSzPts val="1800"/>
              <a:buFont typeface="Arial" panose="020B0604020202020204" pitchFamily="34" charset="0"/>
              <a:buNone/>
              <a:defRPr/>
            </a:pPr>
            <a:endParaRPr lang="pl-PL" altLang="sk-SK" sz="2000" b="1" dirty="0">
              <a:solidFill>
                <a:schemeClr val="accent2">
                  <a:lumMod val="50000"/>
                </a:schemeClr>
              </a:solidFill>
              <a:latin typeface="Weekly Free Light" panose="00000400000000000000" pitchFamily="50" charset="-18"/>
              <a:ea typeface="Roboto Slab" pitchFamily="2" charset="0"/>
            </a:endParaRPr>
          </a:p>
          <a:p>
            <a:pPr marL="0" indent="0">
              <a:buClr>
                <a:srgbClr val="94BF6E"/>
              </a:buClr>
              <a:buSzPts val="1800"/>
              <a:buNone/>
              <a:defRPr/>
            </a:pPr>
            <a:r>
              <a:rPr lang="pl-PL" altLang="sk-SK" sz="2000" b="1" dirty="0">
                <a:solidFill>
                  <a:schemeClr val="bg2">
                    <a:lumMod val="50000"/>
                  </a:schemeClr>
                </a:solidFill>
                <a:latin typeface="Weekly Free Light" panose="00000400000000000000" pitchFamily="50" charset="-18"/>
                <a:ea typeface="Roboto Slab" pitchFamily="2" charset="0"/>
              </a:rPr>
              <a:t>3.</a:t>
            </a:r>
            <a:r>
              <a:rPr lang="pl-PL" altLang="sk-SK" sz="2000" b="1" dirty="0">
                <a:solidFill>
                  <a:schemeClr val="accent2">
                    <a:lumMod val="50000"/>
                  </a:schemeClr>
                </a:solidFill>
                <a:latin typeface="Weekly Free Light" panose="00000400000000000000" pitchFamily="50" charset="-18"/>
                <a:ea typeface="Roboto Slab" pitchFamily="2" charset="0"/>
              </a:rPr>
              <a:t> </a:t>
            </a:r>
            <a:r>
              <a:rPr lang="pl-PL" altLang="sk-SK" sz="2000" b="1" dirty="0">
                <a:solidFill>
                  <a:schemeClr val="accent2">
                    <a:lumMod val="50000"/>
                  </a:schemeClr>
                </a:solidFill>
                <a:latin typeface="Weekly Free Light" panose="00000400000000000000" pitchFamily="50" charset="-18"/>
                <a:ea typeface="Roboto Slab" pitchFamily="2" charset="0"/>
                <a:hlinkClick r:id="rId4"/>
              </a:rPr>
              <a:t>Ochrana ľudských práv</a:t>
            </a:r>
            <a:endParaRPr lang="pl-PL" altLang="sk-SK" sz="2000" b="1" dirty="0">
              <a:solidFill>
                <a:schemeClr val="accent2">
                  <a:lumMod val="50000"/>
                </a:schemeClr>
              </a:solidFill>
              <a:latin typeface="Weekly Free Light" panose="00000400000000000000" pitchFamily="50" charset="-18"/>
              <a:ea typeface="Roboto Slab" pitchFamily="2" charset="0"/>
            </a:endParaRPr>
          </a:p>
          <a:p>
            <a:pPr marL="0" indent="0">
              <a:buClr>
                <a:srgbClr val="94BF6E"/>
              </a:buClr>
              <a:buSzPts val="1800"/>
              <a:buNone/>
              <a:defRPr/>
            </a:pPr>
            <a:endParaRPr lang="pl-PL" altLang="sk-SK" sz="2000" b="1" dirty="0">
              <a:solidFill>
                <a:schemeClr val="accent2">
                  <a:lumMod val="50000"/>
                </a:schemeClr>
              </a:solidFill>
              <a:latin typeface="Weekly Free Light" panose="00000400000000000000" pitchFamily="50" charset="-18"/>
              <a:ea typeface="Roboto Slab" pitchFamily="2" charset="0"/>
            </a:endParaRPr>
          </a:p>
          <a:p>
            <a:pPr marL="0" indent="0">
              <a:buClr>
                <a:srgbClr val="94BF6E"/>
              </a:buClr>
              <a:buSzPts val="1800"/>
              <a:buNone/>
              <a:defRPr/>
            </a:pPr>
            <a:r>
              <a:rPr lang="pl-PL" altLang="sk-SK" sz="2000" b="1" dirty="0">
                <a:solidFill>
                  <a:schemeClr val="accent2">
                    <a:lumMod val="50000"/>
                  </a:schemeClr>
                </a:solidFill>
                <a:latin typeface="Weekly Free Light" panose="00000400000000000000" pitchFamily="50" charset="-18"/>
                <a:ea typeface="Roboto Slab" pitchFamily="2" charset="0"/>
              </a:rPr>
              <a:t>4. </a:t>
            </a:r>
            <a:r>
              <a:rPr lang="pl-PL" altLang="sk-SK" sz="2000" b="1" dirty="0">
                <a:solidFill>
                  <a:schemeClr val="accent2">
                    <a:lumMod val="50000"/>
                  </a:schemeClr>
                </a:solidFill>
                <a:latin typeface="Weekly Free Light" panose="00000400000000000000" pitchFamily="50" charset="-18"/>
                <a:ea typeface="Roboto Slab" pitchFamily="2" charset="0"/>
                <a:hlinkClick r:id="rId5"/>
              </a:rPr>
              <a:t>Európsky súd pre ľudské práva</a:t>
            </a:r>
            <a:endParaRPr lang="pl-PL" altLang="sk-SK" sz="2000" b="1" dirty="0">
              <a:solidFill>
                <a:schemeClr val="accent2">
                  <a:lumMod val="50000"/>
                </a:schemeClr>
              </a:solidFill>
              <a:latin typeface="Weekly Free Light" panose="00000400000000000000" pitchFamily="50" charset="-18"/>
              <a:ea typeface="Roboto Slab" pitchFamily="2" charset="0"/>
            </a:endParaRPr>
          </a:p>
          <a:p>
            <a:pPr>
              <a:buClr>
                <a:srgbClr val="94BF6E"/>
              </a:buClr>
              <a:buSzPts val="1800"/>
              <a:buFont typeface="Arial" panose="020B0604020202020204" pitchFamily="34" charset="0"/>
              <a:buAutoNum type="arabicPeriod"/>
              <a:defRPr/>
            </a:pPr>
            <a:endParaRPr lang="pl-PL" altLang="sk-SK" sz="2000" b="1" dirty="0">
              <a:solidFill>
                <a:schemeClr val="accent2">
                  <a:lumMod val="50000"/>
                </a:schemeClr>
              </a:solidFill>
              <a:latin typeface="Weekly Free Light" panose="00000400000000000000" pitchFamily="50" charset="-18"/>
              <a:ea typeface="Roboto Slab" pitchFamily="2" charset="0"/>
            </a:endParaRPr>
          </a:p>
          <a:p>
            <a:pPr marL="0" indent="0">
              <a:buClr>
                <a:srgbClr val="94BF6E"/>
              </a:buClr>
              <a:buSzPts val="1800"/>
              <a:buFont typeface="Arial" panose="020B0604020202020204" pitchFamily="34" charset="0"/>
              <a:buNone/>
              <a:defRPr/>
            </a:pPr>
            <a:r>
              <a:rPr lang="pl-PL" altLang="sk-SK" sz="2000" b="1" dirty="0">
                <a:solidFill>
                  <a:schemeClr val="accent2">
                    <a:lumMod val="50000"/>
                  </a:schemeClr>
                </a:solidFill>
                <a:latin typeface="Weekly Free Light" panose="00000400000000000000" pitchFamily="50" charset="-18"/>
                <a:ea typeface="Roboto Slab" pitchFamily="2" charset="0"/>
              </a:rPr>
              <a:t>5. </a:t>
            </a:r>
            <a:r>
              <a:rPr lang="pl-PL" altLang="sk-SK" sz="2000" b="1" dirty="0">
                <a:solidFill>
                  <a:schemeClr val="accent2">
                    <a:lumMod val="50000"/>
                  </a:schemeClr>
                </a:solidFill>
                <a:latin typeface="Weekly Free Light" panose="00000400000000000000" pitchFamily="50" charset="-18"/>
                <a:ea typeface="Roboto Slab" pitchFamily="2" charset="0"/>
                <a:hlinkClick r:id="rId6"/>
              </a:rPr>
              <a:t>Ľudské práva - poznámky</a:t>
            </a:r>
            <a:endParaRPr lang="pl-PL" altLang="sk-SK" sz="2000" b="1" dirty="0">
              <a:solidFill>
                <a:schemeClr val="accent2">
                  <a:lumMod val="50000"/>
                </a:schemeClr>
              </a:solidFill>
              <a:latin typeface="Weekly Free Light" panose="00000400000000000000" pitchFamily="50" charset="-18"/>
              <a:ea typeface="Roboto Slab" pitchFamily="2" charset="0"/>
            </a:endParaRPr>
          </a:p>
          <a:p>
            <a:pPr marL="0" indent="0">
              <a:buClr>
                <a:srgbClr val="94BF6E"/>
              </a:buClr>
              <a:buSzPts val="1800"/>
              <a:buNone/>
              <a:defRPr/>
            </a:pPr>
            <a:endParaRPr lang="pl-PL" altLang="sk-SK" sz="1800" b="1" dirty="0">
              <a:solidFill>
                <a:srgbClr val="94BF6E"/>
              </a:solidFill>
              <a:latin typeface="Roboto Slab" pitchFamily="2" charset="0"/>
              <a:ea typeface="Roboto Slab" pitchFamily="2" charset="0"/>
            </a:endParaRPr>
          </a:p>
          <a:p>
            <a:pPr>
              <a:buClr>
                <a:srgbClr val="94BF6E"/>
              </a:buClr>
              <a:buSzPts val="1800"/>
              <a:buFont typeface="Arial" panose="020B0604020202020204" pitchFamily="34" charset="0"/>
              <a:buAutoNum type="arabicPeriod"/>
              <a:defRPr/>
            </a:pPr>
            <a:endParaRPr lang="pl-PL" altLang="sk-SK" sz="1800" b="1" dirty="0">
              <a:solidFill>
                <a:srgbClr val="94BF6E"/>
              </a:solidFill>
              <a:latin typeface="Roboto Slab" pitchFamily="2" charset="0"/>
              <a:ea typeface="Roboto Slab" pitchFamily="2" charset="0"/>
            </a:endParaRPr>
          </a:p>
          <a:p>
            <a:pPr marL="0" indent="0">
              <a:buClr>
                <a:srgbClr val="94BF6E"/>
              </a:buClr>
              <a:buSzPts val="1800"/>
              <a:buNone/>
              <a:defRPr/>
            </a:pPr>
            <a:endParaRPr lang="pl-PL" altLang="sk-SK" sz="1800" b="1" dirty="0">
              <a:solidFill>
                <a:srgbClr val="94BF6E"/>
              </a:solidFill>
            </a:endParaRPr>
          </a:p>
          <a:p>
            <a:pPr>
              <a:buClr>
                <a:srgbClr val="94BF6E"/>
              </a:buClr>
              <a:buSzPts val="1800"/>
              <a:buFont typeface="Arial" panose="020B0604020202020204" pitchFamily="34" charset="0"/>
              <a:buAutoNum type="arabicPeriod"/>
              <a:defRPr/>
            </a:pPr>
            <a:endParaRPr lang="pl-PL" altLang="sk-SK" sz="1800" b="1" dirty="0">
              <a:solidFill>
                <a:srgbClr val="94BF6E"/>
              </a:solidFill>
            </a:endParaRPr>
          </a:p>
          <a:p>
            <a:pPr>
              <a:buClr>
                <a:srgbClr val="94BF6E"/>
              </a:buClr>
              <a:buSzPts val="1800"/>
              <a:buFont typeface="Arial" panose="020B0604020202020204" pitchFamily="34" charset="0"/>
              <a:buNone/>
              <a:defRPr/>
            </a:pPr>
            <a:endParaRPr lang="sk-SK" altLang="sk-SK" sz="1800" b="1" dirty="0">
              <a:solidFill>
                <a:srgbClr val="94BF6E"/>
              </a:solidFill>
            </a:endParaRPr>
          </a:p>
        </p:txBody>
      </p:sp>
      <p:pic>
        <p:nvPicPr>
          <p:cNvPr id="21510" name="Obrázok 6" descr="Erasmus+ logo EN.jpg">
            <a:extLst>
              <a:ext uri="{FF2B5EF4-FFF2-40B4-BE49-F238E27FC236}">
                <a16:creationId xmlns:a16="http://schemas.microsoft.com/office/drawing/2014/main" id="{15390F0F-467C-47A1-8127-B12A61BB06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5438" y="2174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Google Shape;292;p25">
            <a:extLst>
              <a:ext uri="{FF2B5EF4-FFF2-40B4-BE49-F238E27FC236}">
                <a16:creationId xmlns:a16="http://schemas.microsoft.com/office/drawing/2014/main" id="{0A58A62C-0A54-4CB2-855A-C6E713488D05}"/>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sp>
        <p:nvSpPr>
          <p:cNvPr id="3" name="BlokTextu 2">
            <a:extLst>
              <a:ext uri="{FF2B5EF4-FFF2-40B4-BE49-F238E27FC236}">
                <a16:creationId xmlns:a16="http://schemas.microsoft.com/office/drawing/2014/main" id="{1D11D2DE-6698-430E-812F-EBA520E43E98}"/>
              </a:ext>
            </a:extLst>
          </p:cNvPr>
          <p:cNvSpPr txBox="1"/>
          <p:nvPr/>
        </p:nvSpPr>
        <p:spPr>
          <a:xfrm>
            <a:off x="3995936" y="4638301"/>
            <a:ext cx="5040560" cy="338554"/>
          </a:xfrm>
          <a:prstGeom prst="rect">
            <a:avLst/>
          </a:prstGeom>
          <a:noFill/>
        </p:spPr>
        <p:txBody>
          <a:bodyPr wrap="square" rtlCol="0">
            <a:spAutoFit/>
          </a:bodyPr>
          <a:lstStyle/>
          <a:p>
            <a:r>
              <a:rPr lang="sk-SK" sz="800" dirty="0">
                <a:latin typeface="Weekly Free Light" panose="00000400000000000000" pitchFamily="50" charset="-18"/>
              </a:rPr>
              <a:t>https://encrypted-tbn0.gstatic.com/images?q=tbn:ANd9GcQLwPcRt7BkI3LduXJqbUy8ALkxvcv2Jsa-4B76Soo_iFqR-mLumxZl2ooJJnrYRO4U1sE&amp;usqp=CAU</a:t>
            </a:r>
          </a:p>
        </p:txBody>
      </p:sp>
      <p:pic>
        <p:nvPicPr>
          <p:cNvPr id="4" name="Obrázok 3">
            <a:extLst>
              <a:ext uri="{FF2B5EF4-FFF2-40B4-BE49-F238E27FC236}">
                <a16:creationId xmlns:a16="http://schemas.microsoft.com/office/drawing/2014/main" id="{BD16E16D-B05F-40C7-BA83-8B3C61D23BAD}"/>
              </a:ext>
            </a:extLst>
          </p:cNvPr>
          <p:cNvPicPr>
            <a:picLocks noChangeAspect="1"/>
          </p:cNvPicPr>
          <p:nvPr/>
        </p:nvPicPr>
        <p:blipFill>
          <a:blip r:embed="rId8"/>
          <a:stretch>
            <a:fillRect/>
          </a:stretch>
        </p:blipFill>
        <p:spPr>
          <a:xfrm>
            <a:off x="6125477" y="1453401"/>
            <a:ext cx="2664296" cy="2875288"/>
          </a:xfrm>
          <a:prstGeom prst="rect">
            <a:avLst/>
          </a:prstGeom>
          <a:ln>
            <a:noFill/>
          </a:ln>
          <a:effectLst>
            <a:softEdge rad="112500"/>
          </a:effec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objekt pre číslo snímky 3">
            <a:extLst>
              <a:ext uri="{FF2B5EF4-FFF2-40B4-BE49-F238E27FC236}">
                <a16:creationId xmlns:a16="http://schemas.microsoft.com/office/drawing/2014/main" id="{2BCCC2AB-1657-4BE6-90B8-DC78503EA2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1515629-5007-4F90-A7D1-262E6121CB9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22531" name="Podnadpis 2">
            <a:extLst>
              <a:ext uri="{FF2B5EF4-FFF2-40B4-BE49-F238E27FC236}">
                <a16:creationId xmlns:a16="http://schemas.microsoft.com/office/drawing/2014/main" id="{C5057D31-2516-4D65-ACD8-B40E66064D9C}"/>
              </a:ext>
            </a:extLst>
          </p:cNvPr>
          <p:cNvSpPr txBox="1">
            <a:spLocks noChangeArrowheads="1"/>
          </p:cNvSpPr>
          <p:nvPr/>
        </p:nvSpPr>
        <p:spPr bwMode="auto">
          <a:xfrm>
            <a:off x="755650" y="688975"/>
            <a:ext cx="8089900" cy="3994150"/>
          </a:xfrm>
          <a:prstGeom prst="rect">
            <a:avLst/>
          </a:prstGeom>
          <a:noFill/>
          <a:ln>
            <a:noFill/>
          </a:ln>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94BF6E"/>
              </a:buClr>
              <a:buSzPts val="1800"/>
              <a:buFont typeface="Arial" panose="020B0604020202020204" pitchFamily="34" charset="0"/>
              <a:buNone/>
              <a:tabLst/>
              <a:defRPr/>
            </a:pPr>
            <a:r>
              <a:rPr kumimoji="0" lang="sk-SK" altLang="sk-SK" sz="2400" b="1" i="0" u="none" strike="noStrike" kern="1200" cap="none" spc="0" normalizeH="0" baseline="0" noProof="0" dirty="0">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Zdroje:</a:t>
            </a:r>
          </a:p>
          <a:p>
            <a:pPr marL="0" marR="0" lvl="0" indent="0" algn="l" defTabSz="914400" rtl="0" eaLnBrk="0" fontAlgn="base" latinLnBrk="0" hangingPunct="0">
              <a:lnSpc>
                <a:spcPct val="100000"/>
              </a:lnSpc>
              <a:spcBef>
                <a:spcPct val="0"/>
              </a:spcBef>
              <a:spcAft>
                <a:spcPct val="0"/>
              </a:spcAft>
              <a:buClr>
                <a:srgbClr val="94BF6E"/>
              </a:buClr>
              <a:buSzPts val="1800"/>
              <a:buFont typeface="Arial" panose="020B0604020202020204" pitchFamily="34" charset="0"/>
              <a:buNone/>
              <a:tabLst/>
              <a:defRPr/>
            </a:pPr>
            <a:endParaRPr kumimoji="0" lang="sk-SK" altLang="sk-SK" sz="1600" b="0" i="0" u="none" strike="noStrike" kern="1200" cap="none" spc="0" normalizeH="0" baseline="0" noProof="0" dirty="0">
              <a:ln>
                <a:noFill/>
              </a:ln>
              <a:solidFill>
                <a:srgbClr val="94BF6E"/>
              </a:solidFill>
              <a:effectLst/>
              <a:uLnTx/>
              <a:uFillTx/>
              <a:latin typeface="Weekly Free Light" panose="00000400000000000000" pitchFamily="50" charset="-18"/>
              <a:ea typeface="+mn-ea"/>
              <a:cs typeface="Arial" panose="020B0604020202020204" pitchFamily="34" charset="0"/>
              <a:sym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
                <a:srgbClr val="94BF6E"/>
              </a:buClr>
              <a:buSzPts val="1800"/>
              <a:buFont typeface="Arial" panose="020B0604020202020204" pitchFamily="34" charset="0"/>
              <a:buNone/>
              <a:tabLst/>
              <a:defRPr/>
            </a:pPr>
            <a:r>
              <a:rPr kumimoji="0" lang="sk-SK" altLang="sk-SK" sz="1800" b="0" i="0" u="none" strike="noStrike" kern="1200" cap="none" spc="0" normalizeH="0" baseline="0" noProof="0" dirty="0" err="1">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Bojnák</a:t>
            </a:r>
            <a:r>
              <a:rPr kumimoji="0" lang="sk-SK" altLang="sk-SK" sz="1800" b="0" i="0" u="none" strike="noStrike" kern="1200" cap="none" spc="0" normalizeH="0" baseline="0" noProof="0" dirty="0">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 Š.: Občianska náuka pre stredné školy I. časť. Bratislava: Orbis </a:t>
            </a:r>
            <a:r>
              <a:rPr kumimoji="0" lang="sk-SK" altLang="sk-SK" sz="1800" b="0" i="0" u="none" strike="noStrike" kern="1200" cap="none" spc="0" normalizeH="0" baseline="0" noProof="0" dirty="0" err="1">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Pictus</a:t>
            </a:r>
            <a:r>
              <a:rPr kumimoji="0" lang="sk-SK" altLang="sk-SK" sz="1800" b="0" i="0" u="none" strike="noStrike" kern="1200" cap="none" spc="0" normalizeH="0" baseline="0" noProof="0" dirty="0">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 </a:t>
            </a:r>
            <a:r>
              <a:rPr kumimoji="0" lang="sk-SK" altLang="sk-SK" sz="1800" b="0" i="0" u="none" strike="noStrike" kern="1200" cap="none" spc="0" normalizeH="0" baseline="0" noProof="0" dirty="0" err="1">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Istropolitána</a:t>
            </a:r>
            <a:r>
              <a:rPr kumimoji="0" lang="sk-SK" altLang="sk-SK" sz="1800" b="0" i="0" u="none" strike="noStrike" kern="1200" cap="none" spc="0" normalizeH="0" baseline="0" noProof="0" dirty="0">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 2018. ISBN 978-80-8120-671-9.</a:t>
            </a:r>
          </a:p>
          <a:p>
            <a:pPr marL="0" marR="0" lvl="0" indent="0" algn="just" defTabSz="914400" rtl="0" eaLnBrk="0" fontAlgn="base" latinLnBrk="0" hangingPunct="0">
              <a:lnSpc>
                <a:spcPct val="100000"/>
              </a:lnSpc>
              <a:spcBef>
                <a:spcPct val="0"/>
              </a:spcBef>
              <a:spcAft>
                <a:spcPct val="0"/>
              </a:spcAft>
              <a:buClr>
                <a:srgbClr val="94BF6E"/>
              </a:buClr>
              <a:buSzPts val="1800"/>
              <a:buFont typeface="Arial" panose="020B0604020202020204" pitchFamily="34" charset="0"/>
              <a:buNone/>
              <a:tabLst/>
              <a:defRPr/>
            </a:pPr>
            <a:endParaRPr kumimoji="0" lang="sk-SK" altLang="sk-SK" sz="1800" b="0" i="0" u="none" strike="noStrike" kern="1200" cap="none" spc="0" normalizeH="0" baseline="0" noProof="0" dirty="0">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
                <a:srgbClr val="94BF6E"/>
              </a:buClr>
              <a:buSzPts val="1800"/>
              <a:buFont typeface="Arial" panose="020B0604020202020204" pitchFamily="34" charset="0"/>
              <a:buNone/>
              <a:tabLst/>
              <a:defRPr/>
            </a:pPr>
            <a:r>
              <a:rPr kumimoji="0" lang="sk-SK" altLang="sk-SK" sz="1800" b="0" i="0" u="none" strike="noStrike" kern="1200" cap="none" spc="0" normalizeH="0" baseline="0" noProof="0" dirty="0" err="1">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Ďurajková</a:t>
            </a:r>
            <a:r>
              <a:rPr kumimoji="0" lang="sk-SK" altLang="sk-SK" sz="1800" b="0" i="0" u="none" strike="noStrike" kern="1200" cap="none" spc="0" normalizeH="0" baseline="0" noProof="0" dirty="0">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 D. a kol.: Občianska náuka pre 3. ročník gymnázia. Bratislava: SPN, 2011. ISBN 978-80-10-02052-2.</a:t>
            </a:r>
          </a:p>
          <a:p>
            <a:pPr marL="0" marR="0" lvl="0" indent="0" algn="just" defTabSz="914400" rtl="0" eaLnBrk="0" fontAlgn="base" latinLnBrk="0" hangingPunct="0">
              <a:lnSpc>
                <a:spcPct val="100000"/>
              </a:lnSpc>
              <a:spcBef>
                <a:spcPct val="0"/>
              </a:spcBef>
              <a:spcAft>
                <a:spcPct val="0"/>
              </a:spcAft>
              <a:buClr>
                <a:srgbClr val="94BF6E"/>
              </a:buClr>
              <a:buSzPts val="1800"/>
              <a:buFont typeface="Arial" panose="020B0604020202020204" pitchFamily="34" charset="0"/>
              <a:buNone/>
              <a:tabLst/>
              <a:defRPr/>
            </a:pPr>
            <a:endParaRPr kumimoji="0" lang="sk-SK" altLang="sk-SK" sz="1800" b="0" i="0" u="none" strike="noStrike" kern="1200" cap="none" spc="0" normalizeH="0" baseline="0" noProof="0" dirty="0">
              <a:ln>
                <a:noFill/>
              </a:ln>
              <a:solidFill>
                <a:srgbClr val="CED5D8">
                  <a:lumMod val="10000"/>
                </a:srgbClr>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
                <a:srgbClr val="94BF6E"/>
              </a:buClr>
              <a:buSzPts val="1800"/>
              <a:buFontTx/>
              <a:buNone/>
              <a:tabLst/>
              <a:defRPr/>
            </a:pPr>
            <a:r>
              <a:rPr kumimoji="0" lang="sk-SK" altLang="sk-SK" sz="1800" b="0" i="0" u="none" strike="noStrike" kern="1200" cap="none" spc="0" normalizeH="0" baseline="0" noProof="0" dirty="0">
                <a:ln>
                  <a:noFill/>
                </a:ln>
                <a:solidFill>
                  <a:srgbClr val="131618"/>
                </a:solidFill>
                <a:effectLst/>
                <a:uLnTx/>
                <a:uFillTx/>
                <a:latin typeface="Weekly Free Light" panose="00000400000000000000" pitchFamily="50" charset="-18"/>
                <a:ea typeface="+mn-ea"/>
                <a:cs typeface="Arial" panose="020B0604020202020204" pitchFamily="34" charset="0"/>
                <a:sym typeface="Arial" panose="020B0604020202020204" pitchFamily="34" charset="0"/>
              </a:rPr>
              <a:t>Vávrová Martinská, A.: Maturita z občianskej náuky. Bratislava: </a:t>
            </a:r>
            <a:r>
              <a:rPr kumimoji="0" lang="sk-SK" altLang="sk-SK" sz="1800" b="0" i="0" u="none" strike="noStrike" kern="1200" cap="none" spc="0" normalizeH="0" baseline="0" noProof="0" dirty="0" err="1">
                <a:ln>
                  <a:noFill/>
                </a:ln>
                <a:solidFill>
                  <a:srgbClr val="131618"/>
                </a:solidFill>
                <a:effectLst/>
                <a:uLnTx/>
                <a:uFillTx/>
                <a:latin typeface="Weekly Free Light" panose="00000400000000000000" pitchFamily="50" charset="-18"/>
                <a:ea typeface="+mn-ea"/>
                <a:cs typeface="Arial" panose="020B0604020202020204" pitchFamily="34" charset="0"/>
                <a:sym typeface="Arial" panose="020B0604020202020204" pitchFamily="34" charset="0"/>
              </a:rPr>
              <a:t>Ikar</a:t>
            </a:r>
            <a:r>
              <a:rPr kumimoji="0" lang="sk-SK" altLang="sk-SK" sz="1800" b="0" i="0" u="none" strike="noStrike" kern="1200" cap="none" spc="0" normalizeH="0" baseline="0" noProof="0" dirty="0">
                <a:ln>
                  <a:noFill/>
                </a:ln>
                <a:solidFill>
                  <a:srgbClr val="131618"/>
                </a:solidFill>
                <a:effectLst/>
                <a:uLnTx/>
                <a:uFillTx/>
                <a:latin typeface="Weekly Free Light" panose="00000400000000000000" pitchFamily="50" charset="-18"/>
                <a:ea typeface="+mn-ea"/>
                <a:cs typeface="Arial" panose="020B0604020202020204" pitchFamily="34" charset="0"/>
                <a:sym typeface="Arial" panose="020B0604020202020204" pitchFamily="34" charset="0"/>
              </a:rPr>
              <a:t>, 2016. ISBN </a:t>
            </a:r>
            <a:r>
              <a:rPr kumimoji="0" lang="sk-SK" altLang="sk-SK" sz="1800" b="0" i="0" u="none" strike="noStrike" kern="1200" cap="none" spc="0" normalizeH="0" baseline="0" noProof="0" dirty="0">
                <a:ln>
                  <a:noFill/>
                </a:ln>
                <a:solidFill>
                  <a:srgbClr val="000000"/>
                </a:solidFill>
                <a:effectLst/>
                <a:uLnTx/>
                <a:uFillTx/>
                <a:latin typeface="Weekly Free Light" panose="00000400000000000000" pitchFamily="50" charset="-18"/>
                <a:ea typeface="+mn-ea"/>
                <a:cs typeface="Arial" panose="020B0604020202020204" pitchFamily="34" charset="0"/>
                <a:sym typeface="Arial" panose="020B0604020202020204" pitchFamily="34" charset="0"/>
              </a:rPr>
              <a:t>978-80-55-15000-0.</a:t>
            </a:r>
          </a:p>
          <a:p>
            <a:pPr algn="just">
              <a:buClr>
                <a:srgbClr val="94BF6E"/>
              </a:buClr>
              <a:buSzPts val="1800"/>
              <a:buFont typeface="Arial" panose="020B0604020202020204" pitchFamily="34" charset="0"/>
              <a:buNone/>
            </a:pPr>
            <a:endParaRPr lang="sk-SK" altLang="sk-SK" sz="1800" dirty="0">
              <a:solidFill>
                <a:srgbClr val="131618"/>
              </a:solidFill>
              <a:latin typeface="Weekly Free Light" panose="00000400000000000000" pitchFamily="50" charset="-18"/>
            </a:endParaRPr>
          </a:p>
          <a:p>
            <a:pPr algn="just">
              <a:buClr>
                <a:srgbClr val="94BF6E"/>
              </a:buClr>
              <a:buSzPts val="1800"/>
              <a:buFont typeface="Arial" panose="020B0604020202020204" pitchFamily="34" charset="0"/>
              <a:buNone/>
            </a:pPr>
            <a:r>
              <a:rPr lang="sk-SK" altLang="sk-SK" sz="1800" dirty="0">
                <a:solidFill>
                  <a:schemeClr val="tx2">
                    <a:lumMod val="10000"/>
                  </a:schemeClr>
                </a:solidFill>
                <a:latin typeface="Weekly Free Light" panose="00000400000000000000" pitchFamily="50" charset="-18"/>
              </a:rPr>
              <a:t>https://sk.wikipedia.org/wiki/Organiz%C3%A1cia_Spojen%C3%BDch_n%C3%A1rodov</a:t>
            </a:r>
          </a:p>
        </p:txBody>
      </p:sp>
      <p:pic>
        <p:nvPicPr>
          <p:cNvPr id="22532" name="Obrázok 6" descr="Erasmus+ logo EN.jpg">
            <a:extLst>
              <a:ext uri="{FF2B5EF4-FFF2-40B4-BE49-F238E27FC236}">
                <a16:creationId xmlns:a16="http://schemas.microsoft.com/office/drawing/2014/main" id="{18A1EBC7-7261-43AF-BA83-F16109E0B6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889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Google Shape;292;p25">
            <a:extLst>
              <a:ext uri="{FF2B5EF4-FFF2-40B4-BE49-F238E27FC236}">
                <a16:creationId xmlns:a16="http://schemas.microsoft.com/office/drawing/2014/main" id="{DCC2FBAB-6F66-4C42-A9CA-B2E5F95A18A5}"/>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139;p15">
            <a:extLst>
              <a:ext uri="{FF2B5EF4-FFF2-40B4-BE49-F238E27FC236}">
                <a16:creationId xmlns:a16="http://schemas.microsoft.com/office/drawing/2014/main" id="{1F3E0A4B-3864-4EC1-BF62-9273C0F3718B}"/>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23555" name="Google Shape;141;p15">
            <a:extLst>
              <a:ext uri="{FF2B5EF4-FFF2-40B4-BE49-F238E27FC236}">
                <a16:creationId xmlns:a16="http://schemas.microsoft.com/office/drawing/2014/main" id="{0C62A507-5433-4004-839A-C07DBA66F5F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2CEFDD2-BDD3-4FF2-9560-A9A5E9AF2B0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F1B1CEB9-502F-4820-A0FC-F61958C4FC3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3557" name="Obrázok 7" descr="Erasmus+ logo EN.jpg">
            <a:extLst>
              <a:ext uri="{FF2B5EF4-FFF2-40B4-BE49-F238E27FC236}">
                <a16:creationId xmlns:a16="http://schemas.microsoft.com/office/drawing/2014/main" id="{A5CF4A03-186C-4338-A13E-F7B0E4D4FD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BlokTextu 9">
            <a:extLst>
              <a:ext uri="{FF2B5EF4-FFF2-40B4-BE49-F238E27FC236}">
                <a16:creationId xmlns:a16="http://schemas.microsoft.com/office/drawing/2014/main" id="{42AE60E9-5D6D-45C9-95F5-3CB49B3CF6F9}"/>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55E98DE4-CAA6-48F8-A44A-840AC75C99D7}"/>
              </a:ext>
            </a:extLst>
          </p:cNvPr>
          <p:cNvSpPr txBox="1">
            <a:spLocks noGrp="1"/>
          </p:cNvSpPr>
          <p:nvPr>
            <p:ph type="body" idx="1"/>
          </p:nvPr>
        </p:nvSpPr>
        <p:spPr>
          <a:xfrm>
            <a:off x="107950" y="1635125"/>
            <a:ext cx="8928100" cy="1441450"/>
          </a:xfrm>
        </p:spPr>
        <p:txBody>
          <a:bodyPr/>
          <a:lstStyle/>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cs typeface="Arial" panose="020B0604020202020204" pitchFamily="34" charset="0"/>
                <a:sym typeface="Nixie One" charset="0"/>
              </a:rPr>
              <a:t>Predmet: Občianska náuka</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cs typeface="Arial" panose="020B0604020202020204" pitchFamily="34" charset="0"/>
                <a:sym typeface="Nixie One" charset="0"/>
              </a:rPr>
              <a:t>Špecifikácia: Spoločenskovedný seminár</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cs typeface="Arial" panose="020B0604020202020204" pitchFamily="34" charset="0"/>
                <a:sym typeface="Nixie One" charset="0"/>
              </a:rPr>
              <a:t>Vek študentov: 17-19</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cs typeface="Arial" panose="020B0604020202020204" pitchFamily="34" charset="0"/>
                <a:sym typeface="Nixie One" charset="0"/>
              </a:rPr>
              <a:t>Vyučovacia hodina: 45 minút</a:t>
            </a:r>
          </a:p>
        </p:txBody>
      </p:sp>
      <p:sp>
        <p:nvSpPr>
          <p:cNvPr id="10243" name="Google Shape;155;p17">
            <a:extLst>
              <a:ext uri="{FF2B5EF4-FFF2-40B4-BE49-F238E27FC236}">
                <a16:creationId xmlns:a16="http://schemas.microsoft.com/office/drawing/2014/main" id="{5E8B8091-6D85-478E-B59F-28A89799B51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A0D0BAF-A72D-4A92-AF8E-B11179FA0C1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10244" name="BlokTextu 4">
            <a:extLst>
              <a:ext uri="{FF2B5EF4-FFF2-40B4-BE49-F238E27FC236}">
                <a16:creationId xmlns:a16="http://schemas.microsoft.com/office/drawing/2014/main" id="{83E1E052-6C0F-497C-962C-1F2F9B031D16}"/>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rPr>
              <a:t>2020-1-SK01-KA226-SCH-094350</a:t>
            </a:r>
          </a:p>
        </p:txBody>
      </p:sp>
      <p:pic>
        <p:nvPicPr>
          <p:cNvPr id="10245" name="Obrázok 3">
            <a:extLst>
              <a:ext uri="{FF2B5EF4-FFF2-40B4-BE49-F238E27FC236}">
                <a16:creationId xmlns:a16="http://schemas.microsoft.com/office/drawing/2014/main" id="{C4D34FA8-D287-46FA-B944-25E973472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2463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03C28A03-EF0D-497C-A4E2-39B699618F52}"/>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itchFamily="2" charset="0"/>
              <a:buNone/>
            </a:pPr>
            <a:endParaRPr lang="sk-SK" altLang="sk-SK" sz="1800" b="1">
              <a:solidFill>
                <a:srgbClr val="124057"/>
              </a:solidFill>
              <a:latin typeface="Roboto Slab" pitchFamily="2" charset="0"/>
              <a:cs typeface="Arial" panose="020B0604020202020204" pitchFamily="34" charset="0"/>
              <a:sym typeface="Roboto Slab" pitchFamily="2" charset="0"/>
            </a:endParaRPr>
          </a:p>
        </p:txBody>
      </p:sp>
      <p:sp>
        <p:nvSpPr>
          <p:cNvPr id="12291" name="Google Shape;267;p25">
            <a:extLst>
              <a:ext uri="{FF2B5EF4-FFF2-40B4-BE49-F238E27FC236}">
                <a16:creationId xmlns:a16="http://schemas.microsoft.com/office/drawing/2014/main" id="{38B468E0-BC54-466F-AB41-63FC693421E6}"/>
              </a:ext>
            </a:extLst>
          </p:cNvPr>
          <p:cNvSpPr>
            <a:spLocks noChangeArrowheads="1"/>
          </p:cNvSpPr>
          <p:nvPr/>
        </p:nvSpPr>
        <p:spPr bwMode="auto">
          <a:xfrm>
            <a:off x="3759200" y="3368675"/>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2" name="Google Shape;268;p25">
            <a:extLst>
              <a:ext uri="{FF2B5EF4-FFF2-40B4-BE49-F238E27FC236}">
                <a16:creationId xmlns:a16="http://schemas.microsoft.com/office/drawing/2014/main" id="{677C2B23-9853-4E7C-B078-C98D785050B6}"/>
              </a:ext>
            </a:extLst>
          </p:cNvPr>
          <p:cNvSpPr>
            <a:spLocks noChangeArrowheads="1"/>
          </p:cNvSpPr>
          <p:nvPr/>
        </p:nvSpPr>
        <p:spPr bwMode="auto">
          <a:xfrm>
            <a:off x="3759200" y="2624138"/>
            <a:ext cx="3692525" cy="749300"/>
          </a:xfrm>
          <a:prstGeom prst="homePlate">
            <a:avLst>
              <a:gd name="adj" fmla="val 35431"/>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3" name="Google Shape;269;p25">
            <a:extLst>
              <a:ext uri="{FF2B5EF4-FFF2-40B4-BE49-F238E27FC236}">
                <a16:creationId xmlns:a16="http://schemas.microsoft.com/office/drawing/2014/main" id="{E17CEFA8-A9F4-4073-B164-615F8279B38F}"/>
              </a:ext>
            </a:extLst>
          </p:cNvPr>
          <p:cNvSpPr>
            <a:spLocks noChangeArrowheads="1"/>
          </p:cNvSpPr>
          <p:nvPr/>
        </p:nvSpPr>
        <p:spPr bwMode="auto">
          <a:xfrm>
            <a:off x="3759200" y="1873250"/>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4" name="Google Shape;270;p25">
            <a:extLst>
              <a:ext uri="{FF2B5EF4-FFF2-40B4-BE49-F238E27FC236}">
                <a16:creationId xmlns:a16="http://schemas.microsoft.com/office/drawing/2014/main" id="{FF4388FE-FB22-449D-B1D5-161745123937}"/>
              </a:ext>
            </a:extLst>
          </p:cNvPr>
          <p:cNvSpPr>
            <a:spLocks noChangeArrowheads="1"/>
          </p:cNvSpPr>
          <p:nvPr/>
        </p:nvSpPr>
        <p:spPr bwMode="auto">
          <a:xfrm>
            <a:off x="2889250" y="168592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5" name="Google Shape;271;p25">
            <a:extLst>
              <a:ext uri="{FF2B5EF4-FFF2-40B4-BE49-F238E27FC236}">
                <a16:creationId xmlns:a16="http://schemas.microsoft.com/office/drawing/2014/main" id="{D15841C9-C1AC-4F20-9534-1B1A86742D9F}"/>
              </a:ext>
            </a:extLst>
          </p:cNvPr>
          <p:cNvSpPr>
            <a:spLocks noChangeArrowheads="1"/>
          </p:cNvSpPr>
          <p:nvPr/>
        </p:nvSpPr>
        <p:spPr bwMode="auto">
          <a:xfrm>
            <a:off x="2892425" y="2497138"/>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6" name="Google Shape;272;p25">
            <a:extLst>
              <a:ext uri="{FF2B5EF4-FFF2-40B4-BE49-F238E27FC236}">
                <a16:creationId xmlns:a16="http://schemas.microsoft.com/office/drawing/2014/main" id="{0CA8CE35-C7D0-45A0-9920-1CF00CA3461A}"/>
              </a:ext>
            </a:extLst>
          </p:cNvPr>
          <p:cNvSpPr>
            <a:spLocks noChangeArrowheads="1"/>
          </p:cNvSpPr>
          <p:nvPr/>
        </p:nvSpPr>
        <p:spPr bwMode="auto">
          <a:xfrm rot="10800000" flipH="1">
            <a:off x="2892425" y="3373438"/>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7" name="Google Shape;275;p25">
            <a:extLst>
              <a:ext uri="{FF2B5EF4-FFF2-40B4-BE49-F238E27FC236}">
                <a16:creationId xmlns:a16="http://schemas.microsoft.com/office/drawing/2014/main" id="{6532EF8B-566C-401F-8FB5-67D31A3DA1F6}"/>
              </a:ext>
            </a:extLst>
          </p:cNvPr>
          <p:cNvSpPr>
            <a:spLocks noChangeArrowheads="1"/>
          </p:cNvSpPr>
          <p:nvPr/>
        </p:nvSpPr>
        <p:spPr bwMode="auto">
          <a:xfrm flipH="1">
            <a:off x="2017713" y="2492375"/>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8" name="Google Shape;276;p25">
            <a:extLst>
              <a:ext uri="{FF2B5EF4-FFF2-40B4-BE49-F238E27FC236}">
                <a16:creationId xmlns:a16="http://schemas.microsoft.com/office/drawing/2014/main" id="{5A02281A-0999-42B8-8113-5441B86755BD}"/>
              </a:ext>
            </a:extLst>
          </p:cNvPr>
          <p:cNvSpPr>
            <a:spLocks noChangeArrowheads="1"/>
          </p:cNvSpPr>
          <p:nvPr/>
        </p:nvSpPr>
        <p:spPr bwMode="auto">
          <a:xfrm flipH="1">
            <a:off x="2016125" y="1679575"/>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7;p25">
            <a:extLst>
              <a:ext uri="{FF2B5EF4-FFF2-40B4-BE49-F238E27FC236}">
                <a16:creationId xmlns:a16="http://schemas.microsoft.com/office/drawing/2014/main" id="{F05CE1DA-1381-4D3D-9750-A2992E91956E}"/>
              </a:ext>
            </a:extLst>
          </p:cNvPr>
          <p:cNvSpPr>
            <a:spLocks noChangeArrowheads="1"/>
          </p:cNvSpPr>
          <p:nvPr/>
        </p:nvSpPr>
        <p:spPr bwMode="auto">
          <a:xfrm rot="10800000">
            <a:off x="2020888" y="3368675"/>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8;p25">
            <a:extLst>
              <a:ext uri="{FF2B5EF4-FFF2-40B4-BE49-F238E27FC236}">
                <a16:creationId xmlns:a16="http://schemas.microsoft.com/office/drawing/2014/main" id="{E0A4DD7E-667A-4AB3-88EF-B593294095F6}"/>
              </a:ext>
            </a:extLst>
          </p:cNvPr>
          <p:cNvSpPr>
            <a:spLocks noChangeArrowheads="1"/>
          </p:cNvSpPr>
          <p:nvPr/>
        </p:nvSpPr>
        <p:spPr bwMode="auto">
          <a:xfrm>
            <a:off x="1985963" y="1778000"/>
            <a:ext cx="508000" cy="2432050"/>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9;p25">
            <a:extLst>
              <a:ext uri="{FF2B5EF4-FFF2-40B4-BE49-F238E27FC236}">
                <a16:creationId xmlns:a16="http://schemas.microsoft.com/office/drawing/2014/main" id="{4B10CA3C-FEEB-47D0-8FAE-4D3B6DC99D3E}"/>
              </a:ext>
            </a:extLst>
          </p:cNvPr>
          <p:cNvSpPr txBox="1">
            <a:spLocks noChangeArrowheads="1"/>
          </p:cNvSpPr>
          <p:nvPr/>
        </p:nvSpPr>
        <p:spPr bwMode="auto">
          <a:xfrm>
            <a:off x="3878263" y="2019300"/>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2302" name="Google Shape;280;p25">
            <a:extLst>
              <a:ext uri="{FF2B5EF4-FFF2-40B4-BE49-F238E27FC236}">
                <a16:creationId xmlns:a16="http://schemas.microsoft.com/office/drawing/2014/main" id="{D90A2168-FC23-4C5A-A346-919F9AB91BCD}"/>
              </a:ext>
            </a:extLst>
          </p:cNvPr>
          <p:cNvCxnSpPr>
            <a:cxnSpLocks noChangeShapeType="1"/>
          </p:cNvCxnSpPr>
          <p:nvPr/>
        </p:nvCxnSpPr>
        <p:spPr bwMode="auto">
          <a:xfrm>
            <a:off x="4476750" y="2047875"/>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3" name="Google Shape;281;p25">
            <a:extLst>
              <a:ext uri="{FF2B5EF4-FFF2-40B4-BE49-F238E27FC236}">
                <a16:creationId xmlns:a16="http://schemas.microsoft.com/office/drawing/2014/main" id="{F740F86B-5FBE-48D9-BB9B-467EC4767E4A}"/>
              </a:ext>
            </a:extLst>
          </p:cNvPr>
          <p:cNvSpPr txBox="1">
            <a:spLocks noChangeArrowheads="1"/>
          </p:cNvSpPr>
          <p:nvPr/>
        </p:nvSpPr>
        <p:spPr bwMode="auto">
          <a:xfrm>
            <a:off x="4532313" y="2032000"/>
            <a:ext cx="18399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Ľudské práva opakovanie</a:t>
            </a:r>
            <a:endParaRPr lang="sk-SK" altLang="sk-SK" sz="1200" dirty="0">
              <a:latin typeface="Weekly Free Light" panose="00000400000000000000" pitchFamily="50" charset="-18"/>
              <a:sym typeface="Nixie One" charset="0"/>
            </a:endParaRPr>
          </a:p>
        </p:txBody>
      </p:sp>
      <p:sp>
        <p:nvSpPr>
          <p:cNvPr id="12304" name="Google Shape;282;p25">
            <a:extLst>
              <a:ext uri="{FF2B5EF4-FFF2-40B4-BE49-F238E27FC236}">
                <a16:creationId xmlns:a16="http://schemas.microsoft.com/office/drawing/2014/main" id="{3A73B3EA-0833-4970-B015-7A87DF002573}"/>
              </a:ext>
            </a:extLst>
          </p:cNvPr>
          <p:cNvSpPr txBox="1">
            <a:spLocks noChangeArrowheads="1"/>
          </p:cNvSpPr>
          <p:nvPr/>
        </p:nvSpPr>
        <p:spPr bwMode="auto">
          <a:xfrm>
            <a:off x="3878263" y="27574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2305" name="Google Shape;283;p25">
            <a:extLst>
              <a:ext uri="{FF2B5EF4-FFF2-40B4-BE49-F238E27FC236}">
                <a16:creationId xmlns:a16="http://schemas.microsoft.com/office/drawing/2014/main" id="{91BBEC78-DAF7-4768-982C-D9E0A47F1B70}"/>
              </a:ext>
            </a:extLst>
          </p:cNvPr>
          <p:cNvCxnSpPr>
            <a:cxnSpLocks noChangeShapeType="1"/>
          </p:cNvCxnSpPr>
          <p:nvPr/>
        </p:nvCxnSpPr>
        <p:spPr bwMode="auto">
          <a:xfrm>
            <a:off x="4476750" y="27860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4;p25">
            <a:extLst>
              <a:ext uri="{FF2B5EF4-FFF2-40B4-BE49-F238E27FC236}">
                <a16:creationId xmlns:a16="http://schemas.microsoft.com/office/drawing/2014/main" id="{BCFC8CD2-FC21-416A-B62C-114C2C76298F}"/>
              </a:ext>
            </a:extLst>
          </p:cNvPr>
          <p:cNvSpPr txBox="1">
            <a:spLocks noChangeArrowheads="1"/>
          </p:cNvSpPr>
          <p:nvPr/>
        </p:nvSpPr>
        <p:spPr bwMode="auto">
          <a:xfrm>
            <a:off x="4572000" y="2751138"/>
            <a:ext cx="2271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Ochrana ľudských práv</a:t>
            </a:r>
            <a:endParaRPr lang="sk-SK" altLang="sk-SK" dirty="0">
              <a:latin typeface="Weekly Free Light" panose="00000400000000000000" pitchFamily="50" charset="-18"/>
              <a:sym typeface="Nixie One" charset="0"/>
            </a:endParaRPr>
          </a:p>
        </p:txBody>
      </p:sp>
      <p:sp>
        <p:nvSpPr>
          <p:cNvPr id="12307" name="Google Shape;285;p25">
            <a:extLst>
              <a:ext uri="{FF2B5EF4-FFF2-40B4-BE49-F238E27FC236}">
                <a16:creationId xmlns:a16="http://schemas.microsoft.com/office/drawing/2014/main" id="{8BA8C84D-AF2D-4B76-B842-4A6D588A3DA2}"/>
              </a:ext>
            </a:extLst>
          </p:cNvPr>
          <p:cNvSpPr txBox="1">
            <a:spLocks noChangeArrowheads="1"/>
          </p:cNvSpPr>
          <p:nvPr/>
        </p:nvSpPr>
        <p:spPr bwMode="auto">
          <a:xfrm>
            <a:off x="3878263" y="35163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2308" name="Google Shape;286;p25">
            <a:extLst>
              <a:ext uri="{FF2B5EF4-FFF2-40B4-BE49-F238E27FC236}">
                <a16:creationId xmlns:a16="http://schemas.microsoft.com/office/drawing/2014/main" id="{899A494E-F29F-4753-B93A-2AA6AE75205C}"/>
              </a:ext>
            </a:extLst>
          </p:cNvPr>
          <p:cNvCxnSpPr>
            <a:cxnSpLocks noChangeShapeType="1"/>
          </p:cNvCxnSpPr>
          <p:nvPr/>
        </p:nvCxnSpPr>
        <p:spPr bwMode="auto">
          <a:xfrm>
            <a:off x="4476750" y="354488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7;p25">
            <a:extLst>
              <a:ext uri="{FF2B5EF4-FFF2-40B4-BE49-F238E27FC236}">
                <a16:creationId xmlns:a16="http://schemas.microsoft.com/office/drawing/2014/main" id="{B756AA97-7498-49E6-9B98-E415EDA46C36}"/>
              </a:ext>
            </a:extLst>
          </p:cNvPr>
          <p:cNvSpPr txBox="1">
            <a:spLocks noChangeArrowheads="1"/>
          </p:cNvSpPr>
          <p:nvPr/>
        </p:nvSpPr>
        <p:spPr bwMode="auto">
          <a:xfrm>
            <a:off x="4497388" y="3440113"/>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Vzdelávacie materiály</a:t>
            </a:r>
            <a:endParaRPr lang="sk-SK" altLang="sk-SK" dirty="0">
              <a:solidFill>
                <a:srgbClr val="FFFFFF"/>
              </a:solidFill>
              <a:latin typeface="Weekly Free Light" panose="00000400000000000000" pitchFamily="50" charset="-18"/>
              <a:sym typeface="Nixie One" charset="0"/>
            </a:endParaRPr>
          </a:p>
        </p:txBody>
      </p:sp>
      <p:sp>
        <p:nvSpPr>
          <p:cNvPr id="12310" name="Google Shape;288;p25">
            <a:extLst>
              <a:ext uri="{FF2B5EF4-FFF2-40B4-BE49-F238E27FC236}">
                <a16:creationId xmlns:a16="http://schemas.microsoft.com/office/drawing/2014/main" id="{85239F0E-4655-4F04-B3A8-F52A978890AD}"/>
              </a:ext>
            </a:extLst>
          </p:cNvPr>
          <p:cNvSpPr txBox="1">
            <a:spLocks noChangeArrowheads="1"/>
          </p:cNvSpPr>
          <p:nvPr/>
        </p:nvSpPr>
        <p:spPr bwMode="auto">
          <a:xfrm>
            <a:off x="3878263" y="42465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2311" name="Google Shape;289;p25">
            <a:extLst>
              <a:ext uri="{FF2B5EF4-FFF2-40B4-BE49-F238E27FC236}">
                <a16:creationId xmlns:a16="http://schemas.microsoft.com/office/drawing/2014/main" id="{E2750A5A-A55F-4789-8ED2-BE40DBF74744}"/>
              </a:ext>
            </a:extLst>
          </p:cNvPr>
          <p:cNvCxnSpPr>
            <a:cxnSpLocks noChangeShapeType="1"/>
          </p:cNvCxnSpPr>
          <p:nvPr/>
        </p:nvCxnSpPr>
        <p:spPr bwMode="auto">
          <a:xfrm>
            <a:off x="4476750" y="427513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90;p25">
            <a:extLst>
              <a:ext uri="{FF2B5EF4-FFF2-40B4-BE49-F238E27FC236}">
                <a16:creationId xmlns:a16="http://schemas.microsoft.com/office/drawing/2014/main" id="{814BD93F-8579-40C0-8452-8E174451CE4F}"/>
              </a:ext>
            </a:extLst>
          </p:cNvPr>
          <p:cNvSpPr txBox="1">
            <a:spLocks noChangeArrowheads="1"/>
          </p:cNvSpPr>
          <p:nvPr/>
        </p:nvSpPr>
        <p:spPr bwMode="auto">
          <a:xfrm>
            <a:off x="4573588" y="4210050"/>
            <a:ext cx="15827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0000400000000000000" pitchFamily="50" charset="-18"/>
                <a:sym typeface="Nixie One" charset="0"/>
              </a:rPr>
              <a:t>Vzdelávacie materiály</a:t>
            </a:r>
          </a:p>
          <a:p>
            <a:pPr eaLnBrk="1" hangingPunct="1">
              <a:lnSpc>
                <a:spcPct val="83000"/>
              </a:lnSpc>
              <a:buFont typeface="Arial" panose="020B0604020202020204" pitchFamily="34" charset="0"/>
              <a:buNone/>
            </a:pPr>
            <a:endParaRPr lang="sk-SK" altLang="sk-SK">
              <a:solidFill>
                <a:srgbClr val="FFFFFF"/>
              </a:solidFill>
              <a:latin typeface="Nixie One" charset="0"/>
              <a:sym typeface="Nixie One" charset="0"/>
            </a:endParaRPr>
          </a:p>
        </p:txBody>
      </p:sp>
      <p:sp>
        <p:nvSpPr>
          <p:cNvPr id="12313" name="Google Shape;291;p25">
            <a:extLst>
              <a:ext uri="{FF2B5EF4-FFF2-40B4-BE49-F238E27FC236}">
                <a16:creationId xmlns:a16="http://schemas.microsoft.com/office/drawing/2014/main" id="{62E2CAA9-5A76-4528-A9B6-EF1849BE2DD7}"/>
              </a:ext>
            </a:extLst>
          </p:cNvPr>
          <p:cNvSpPr>
            <a:spLocks noChangeArrowheads="1"/>
          </p:cNvSpPr>
          <p:nvPr/>
        </p:nvSpPr>
        <p:spPr bwMode="auto">
          <a:xfrm flipH="1">
            <a:off x="3787775" y="1874838"/>
            <a:ext cx="96838" cy="2230437"/>
          </a:xfrm>
          <a:custGeom>
            <a:avLst/>
            <a:gdLst>
              <a:gd name="T0" fmla="*/ 0 w 120000"/>
              <a:gd name="T1" fmla="*/ 2147483646 h 120000"/>
              <a:gd name="T2" fmla="*/ 0 w 120000"/>
              <a:gd name="T3" fmla="*/ 2147483646 h 120000"/>
              <a:gd name="T4" fmla="*/ 102 w 120000"/>
              <a:gd name="T5" fmla="*/ 0 h 120000"/>
              <a:gd name="T6" fmla="*/ 102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14" name="Google Shape;292;p25">
            <a:extLst>
              <a:ext uri="{FF2B5EF4-FFF2-40B4-BE49-F238E27FC236}">
                <a16:creationId xmlns:a16="http://schemas.microsoft.com/office/drawing/2014/main" id="{6E27A809-E647-4331-BD6F-03F24D148242}"/>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2315" name="Google Shape;312;p25">
            <a:extLst>
              <a:ext uri="{FF2B5EF4-FFF2-40B4-BE49-F238E27FC236}">
                <a16:creationId xmlns:a16="http://schemas.microsoft.com/office/drawing/2014/main" id="{B1B826B1-5E2D-4CF7-B2E6-22E299C5B4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5F4B60-972D-4EF8-8C76-83277A5714E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12316" name="Google Shape;292;p25">
            <a:extLst>
              <a:ext uri="{FF2B5EF4-FFF2-40B4-BE49-F238E27FC236}">
                <a16:creationId xmlns:a16="http://schemas.microsoft.com/office/drawing/2014/main" id="{E8C26404-D5CA-4F76-8F6C-AAD8D91D263E}"/>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pic>
        <p:nvPicPr>
          <p:cNvPr id="12317" name="Obrázok 2">
            <a:extLst>
              <a:ext uri="{FF2B5EF4-FFF2-40B4-BE49-F238E27FC236}">
                <a16:creationId xmlns:a16="http://schemas.microsoft.com/office/drawing/2014/main" id="{5311A83B-F871-4F6B-8F1C-A4DD2E6C9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18" name="Google Shape;506;p40">
            <a:extLst>
              <a:ext uri="{FF2B5EF4-FFF2-40B4-BE49-F238E27FC236}">
                <a16:creationId xmlns:a16="http://schemas.microsoft.com/office/drawing/2014/main" id="{29892125-F8F7-41E3-8683-F822FD47F435}"/>
              </a:ext>
            </a:extLst>
          </p:cNvPr>
          <p:cNvGrpSpPr>
            <a:grpSpLocks/>
          </p:cNvGrpSpPr>
          <p:nvPr/>
        </p:nvGrpSpPr>
        <p:grpSpPr bwMode="auto">
          <a:xfrm>
            <a:off x="3275013" y="2066925"/>
            <a:ext cx="296862" cy="252413"/>
            <a:chOff x="1934025" y="1001650"/>
            <a:chExt cx="415300" cy="355600"/>
          </a:xfrm>
        </p:grpSpPr>
        <p:sp>
          <p:nvSpPr>
            <p:cNvPr id="12340" name="Google Shape;507;p40">
              <a:extLst>
                <a:ext uri="{FF2B5EF4-FFF2-40B4-BE49-F238E27FC236}">
                  <a16:creationId xmlns:a16="http://schemas.microsoft.com/office/drawing/2014/main" id="{6CA3ECBF-48C2-4738-875D-2EDD596E4912}"/>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08;p40">
              <a:extLst>
                <a:ext uri="{FF2B5EF4-FFF2-40B4-BE49-F238E27FC236}">
                  <a16:creationId xmlns:a16="http://schemas.microsoft.com/office/drawing/2014/main" id="{277E2349-BDFF-4884-A736-E09671D23EDF}"/>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2" name="Google Shape;509;p40">
              <a:extLst>
                <a:ext uri="{FF2B5EF4-FFF2-40B4-BE49-F238E27FC236}">
                  <a16:creationId xmlns:a16="http://schemas.microsoft.com/office/drawing/2014/main" id="{19B03329-2C02-4398-AF14-7F53075E4C2B}"/>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3" name="Google Shape;510;p40">
              <a:extLst>
                <a:ext uri="{FF2B5EF4-FFF2-40B4-BE49-F238E27FC236}">
                  <a16:creationId xmlns:a16="http://schemas.microsoft.com/office/drawing/2014/main" id="{C8D2B9A9-0C97-459F-95E2-42846C055A15}"/>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19" name="Google Shape;506;p40">
            <a:extLst>
              <a:ext uri="{FF2B5EF4-FFF2-40B4-BE49-F238E27FC236}">
                <a16:creationId xmlns:a16="http://schemas.microsoft.com/office/drawing/2014/main" id="{882D9214-02A2-4239-B39A-06298C8D59B6}"/>
              </a:ext>
            </a:extLst>
          </p:cNvPr>
          <p:cNvGrpSpPr>
            <a:grpSpLocks/>
          </p:cNvGrpSpPr>
          <p:nvPr/>
        </p:nvGrpSpPr>
        <p:grpSpPr bwMode="auto">
          <a:xfrm>
            <a:off x="1579563" y="1462088"/>
            <a:ext cx="296862" cy="252412"/>
            <a:chOff x="1934025" y="1001650"/>
            <a:chExt cx="415300" cy="355600"/>
          </a:xfrm>
        </p:grpSpPr>
        <p:sp>
          <p:nvSpPr>
            <p:cNvPr id="12336" name="Google Shape;507;p40">
              <a:extLst>
                <a:ext uri="{FF2B5EF4-FFF2-40B4-BE49-F238E27FC236}">
                  <a16:creationId xmlns:a16="http://schemas.microsoft.com/office/drawing/2014/main" id="{705E6C0D-2DD2-4175-B12E-21A6105DCEAE}"/>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08;p40">
              <a:extLst>
                <a:ext uri="{FF2B5EF4-FFF2-40B4-BE49-F238E27FC236}">
                  <a16:creationId xmlns:a16="http://schemas.microsoft.com/office/drawing/2014/main" id="{215CF730-603B-471D-946E-FBCE343B3B1B}"/>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8" name="Google Shape;509;p40">
              <a:extLst>
                <a:ext uri="{FF2B5EF4-FFF2-40B4-BE49-F238E27FC236}">
                  <a16:creationId xmlns:a16="http://schemas.microsoft.com/office/drawing/2014/main" id="{7BDFC00D-26D7-43E5-AD25-557F8B199B81}"/>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9" name="Google Shape;510;p40">
              <a:extLst>
                <a:ext uri="{FF2B5EF4-FFF2-40B4-BE49-F238E27FC236}">
                  <a16:creationId xmlns:a16="http://schemas.microsoft.com/office/drawing/2014/main" id="{0956ED29-977B-43F0-93F8-ECEF7DEE8379}"/>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0" name="Google Shape;506;p40">
            <a:extLst>
              <a:ext uri="{FF2B5EF4-FFF2-40B4-BE49-F238E27FC236}">
                <a16:creationId xmlns:a16="http://schemas.microsoft.com/office/drawing/2014/main" id="{B8515B03-BBA7-41DF-A4BB-51F3C696F492}"/>
              </a:ext>
            </a:extLst>
          </p:cNvPr>
          <p:cNvGrpSpPr>
            <a:grpSpLocks/>
          </p:cNvGrpSpPr>
          <p:nvPr/>
        </p:nvGrpSpPr>
        <p:grpSpPr bwMode="auto">
          <a:xfrm>
            <a:off x="3233738" y="2816225"/>
            <a:ext cx="296862" cy="252413"/>
            <a:chOff x="1934025" y="1001650"/>
            <a:chExt cx="415300" cy="355600"/>
          </a:xfrm>
        </p:grpSpPr>
        <p:sp>
          <p:nvSpPr>
            <p:cNvPr id="12332" name="Google Shape;507;p40">
              <a:extLst>
                <a:ext uri="{FF2B5EF4-FFF2-40B4-BE49-F238E27FC236}">
                  <a16:creationId xmlns:a16="http://schemas.microsoft.com/office/drawing/2014/main" id="{A5B4DF4A-F466-48A7-832E-698BD089AC50}"/>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3" name="Google Shape;508;p40">
              <a:extLst>
                <a:ext uri="{FF2B5EF4-FFF2-40B4-BE49-F238E27FC236}">
                  <a16:creationId xmlns:a16="http://schemas.microsoft.com/office/drawing/2014/main" id="{34232243-1B0B-4B94-B74F-2D679E12085E}"/>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4" name="Google Shape;509;p40">
              <a:extLst>
                <a:ext uri="{FF2B5EF4-FFF2-40B4-BE49-F238E27FC236}">
                  <a16:creationId xmlns:a16="http://schemas.microsoft.com/office/drawing/2014/main" id="{026C78D2-3EC8-42C2-A5F8-0F09FD371F67}"/>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5" name="Google Shape;510;p40">
              <a:extLst>
                <a:ext uri="{FF2B5EF4-FFF2-40B4-BE49-F238E27FC236}">
                  <a16:creationId xmlns:a16="http://schemas.microsoft.com/office/drawing/2014/main" id="{2862CF16-F565-4056-AB42-E566EC81C171}"/>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1" name="Google Shape;506;p40">
            <a:extLst>
              <a:ext uri="{FF2B5EF4-FFF2-40B4-BE49-F238E27FC236}">
                <a16:creationId xmlns:a16="http://schemas.microsoft.com/office/drawing/2014/main" id="{0C5B9942-848E-4611-A728-6D8443A346B8}"/>
              </a:ext>
            </a:extLst>
          </p:cNvPr>
          <p:cNvGrpSpPr>
            <a:grpSpLocks/>
          </p:cNvGrpSpPr>
          <p:nvPr/>
        </p:nvGrpSpPr>
        <p:grpSpPr bwMode="auto">
          <a:xfrm>
            <a:off x="3233738" y="3613150"/>
            <a:ext cx="296862" cy="252413"/>
            <a:chOff x="1934025" y="1001650"/>
            <a:chExt cx="415300" cy="355600"/>
          </a:xfrm>
        </p:grpSpPr>
        <p:sp>
          <p:nvSpPr>
            <p:cNvPr id="12328" name="Google Shape;507;p40">
              <a:extLst>
                <a:ext uri="{FF2B5EF4-FFF2-40B4-BE49-F238E27FC236}">
                  <a16:creationId xmlns:a16="http://schemas.microsoft.com/office/drawing/2014/main" id="{DC4BC748-3A66-4188-815A-2078EFC9521B}"/>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9" name="Google Shape;508;p40">
              <a:extLst>
                <a:ext uri="{FF2B5EF4-FFF2-40B4-BE49-F238E27FC236}">
                  <a16:creationId xmlns:a16="http://schemas.microsoft.com/office/drawing/2014/main" id="{A31255B4-4B4B-446E-937A-A881BE027C6B}"/>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0" name="Google Shape;509;p40">
              <a:extLst>
                <a:ext uri="{FF2B5EF4-FFF2-40B4-BE49-F238E27FC236}">
                  <a16:creationId xmlns:a16="http://schemas.microsoft.com/office/drawing/2014/main" id="{FD1DE84F-3437-4FD8-BE3B-F4FDC3DB03E7}"/>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1" name="Google Shape;510;p40">
              <a:extLst>
                <a:ext uri="{FF2B5EF4-FFF2-40B4-BE49-F238E27FC236}">
                  <a16:creationId xmlns:a16="http://schemas.microsoft.com/office/drawing/2014/main" id="{33F30CF2-CAF1-4D5E-9994-EF9B7561F1E8}"/>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2" name="Google Shape;506;p40">
            <a:extLst>
              <a:ext uri="{FF2B5EF4-FFF2-40B4-BE49-F238E27FC236}">
                <a16:creationId xmlns:a16="http://schemas.microsoft.com/office/drawing/2014/main" id="{13EA4D84-18E3-4CFD-8115-1A76D4A00611}"/>
              </a:ext>
            </a:extLst>
          </p:cNvPr>
          <p:cNvGrpSpPr>
            <a:grpSpLocks/>
          </p:cNvGrpSpPr>
          <p:nvPr/>
        </p:nvGrpSpPr>
        <p:grpSpPr bwMode="auto">
          <a:xfrm>
            <a:off x="3221038" y="4389438"/>
            <a:ext cx="296862" cy="252412"/>
            <a:chOff x="1934025" y="1001650"/>
            <a:chExt cx="415300" cy="355600"/>
          </a:xfrm>
        </p:grpSpPr>
        <p:sp>
          <p:nvSpPr>
            <p:cNvPr id="12324" name="Google Shape;507;p40">
              <a:extLst>
                <a:ext uri="{FF2B5EF4-FFF2-40B4-BE49-F238E27FC236}">
                  <a16:creationId xmlns:a16="http://schemas.microsoft.com/office/drawing/2014/main" id="{DE5EF5B4-A1D7-48AF-B464-F0D72CD1A628}"/>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5" name="Google Shape;508;p40">
              <a:extLst>
                <a:ext uri="{FF2B5EF4-FFF2-40B4-BE49-F238E27FC236}">
                  <a16:creationId xmlns:a16="http://schemas.microsoft.com/office/drawing/2014/main" id="{448CE819-3BC6-4B48-9A87-C4FAB1E94AE9}"/>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6" name="Google Shape;509;p40">
              <a:extLst>
                <a:ext uri="{FF2B5EF4-FFF2-40B4-BE49-F238E27FC236}">
                  <a16:creationId xmlns:a16="http://schemas.microsoft.com/office/drawing/2014/main" id="{D5D1FD51-E8F7-408E-840C-53218ABADA9F}"/>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7" name="Google Shape;510;p40">
              <a:extLst>
                <a:ext uri="{FF2B5EF4-FFF2-40B4-BE49-F238E27FC236}">
                  <a16:creationId xmlns:a16="http://schemas.microsoft.com/office/drawing/2014/main" id="{4787AD65-4136-4A26-87ED-298175EA4CB6}"/>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3" name="BlokTextu 58">
            <a:extLst>
              <a:ext uri="{FF2B5EF4-FFF2-40B4-BE49-F238E27FC236}">
                <a16:creationId xmlns:a16="http://schemas.microsoft.com/office/drawing/2014/main" id="{743D159F-0AAF-4DF5-A786-EF480FDA0726}"/>
              </a:ext>
            </a:extLst>
          </p:cNvPr>
          <p:cNvSpPr txBox="1">
            <a:spLocks noChangeArrowheads="1"/>
          </p:cNvSpPr>
          <p:nvPr/>
        </p:nvSpPr>
        <p:spPr bwMode="auto">
          <a:xfrm>
            <a:off x="1016000" y="1335088"/>
            <a:ext cx="4659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2000" b="1" dirty="0">
                <a:solidFill>
                  <a:srgbClr val="124057"/>
                </a:solidFill>
                <a:latin typeface="Roboto Slab" pitchFamily="2" charset="0"/>
              </a:rPr>
              <a:t>OBSAH</a:t>
            </a:r>
            <a:endParaRPr lang="sk-SK" altLang="sk-SK" sz="2000" b="1" dirty="0">
              <a:latin typeface="Roboto Slab" pitchFamily="2"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1377F8DD-A301-47E0-9371-737F569AD618}"/>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Arial" panose="020B0604020202020204" pitchFamily="34" charset="0"/>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CB76495D-C281-43BF-B7DB-104445880F14}"/>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4340" name="Google Shape;149;p16">
            <a:extLst>
              <a:ext uri="{FF2B5EF4-FFF2-40B4-BE49-F238E27FC236}">
                <a16:creationId xmlns:a16="http://schemas.microsoft.com/office/drawing/2014/main" id="{194A64FD-973B-4BB2-ACC5-BB8EBEE00B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2FAE9A7-AE8C-4549-B4A3-7D151ADF830B}"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pic>
        <p:nvPicPr>
          <p:cNvPr id="14341" name="Obrázok 2">
            <a:extLst>
              <a:ext uri="{FF2B5EF4-FFF2-40B4-BE49-F238E27FC236}">
                <a16:creationId xmlns:a16="http://schemas.microsoft.com/office/drawing/2014/main" id="{FF8F9A2E-8DF0-413E-A8B3-6760C57C3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D32A1C89-6389-458A-9226-30AC27F1C107}"/>
              </a:ext>
            </a:extLst>
          </p:cNvPr>
          <p:cNvSpPr txBox="1">
            <a:spLocks noGrp="1"/>
          </p:cNvSpPr>
          <p:nvPr>
            <p:ph type="ctrTitle"/>
          </p:nvPr>
        </p:nvSpPr>
        <p:spPr>
          <a:xfrm>
            <a:off x="3471863" y="1539875"/>
            <a:ext cx="5672137" cy="1319907"/>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Ľudské práva</a:t>
            </a:r>
          </a:p>
        </p:txBody>
      </p:sp>
      <p:sp>
        <p:nvSpPr>
          <p:cNvPr id="14343" name="BlokTextu 1">
            <a:extLst>
              <a:ext uri="{FF2B5EF4-FFF2-40B4-BE49-F238E27FC236}">
                <a16:creationId xmlns:a16="http://schemas.microsoft.com/office/drawing/2014/main" id="{73E7D71F-A485-446C-97FC-712806354253}"/>
              </a:ext>
            </a:extLst>
          </p:cNvPr>
          <p:cNvSpPr txBox="1">
            <a:spLocks noChangeArrowheads="1"/>
          </p:cNvSpPr>
          <p:nvPr/>
        </p:nvSpPr>
        <p:spPr bwMode="auto">
          <a:xfrm>
            <a:off x="3471863" y="3128600"/>
            <a:ext cx="5672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sk-SK" altLang="sk-SK" sz="2000" dirty="0">
                <a:solidFill>
                  <a:schemeClr val="accent2">
                    <a:lumMod val="50000"/>
                  </a:schemeClr>
                </a:solidFill>
                <a:latin typeface="Weekly Free Light" panose="00000400000000000000" pitchFamily="50" charset="-18"/>
                <a:hlinkClick r:id="rId4">
                  <a:extLst>
                    <a:ext uri="{A12FA001-AC4F-418D-AE19-62706E023703}">
                      <ahyp:hlinkClr xmlns:ahyp="http://schemas.microsoft.com/office/drawing/2018/hyperlinkcolor" val="tx"/>
                    </a:ext>
                  </a:extLst>
                </a:hlinkClick>
              </a:rPr>
              <a:t>Opakovanie</a:t>
            </a:r>
            <a:endParaRPr lang="sk-SK" altLang="sk-SK" sz="2000" dirty="0">
              <a:solidFill>
                <a:schemeClr val="accent2">
                  <a:lumMod val="50000"/>
                </a:schemeClr>
              </a:solidFill>
              <a:latin typeface="Weekly Free Light" panose="00000400000000000000" pitchFamily="50" charset="-18"/>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7;p16">
            <a:extLst>
              <a:ext uri="{FF2B5EF4-FFF2-40B4-BE49-F238E27FC236}">
                <a16:creationId xmlns:a16="http://schemas.microsoft.com/office/drawing/2014/main" id="{3EAA6F65-703C-47C5-8C6A-CF8422F1E277}"/>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charset="0"/>
              <a:buNone/>
            </a:pPr>
            <a:endParaRPr lang="sk-SK" altLang="sk-SK">
              <a:latin typeface="Nixie One" charset="0"/>
              <a:ea typeface="Calibri" panose="020F0502020204030204" pitchFamily="34" charset="0"/>
              <a:cs typeface="Times New Roman" panose="02020603050405020304" pitchFamily="18" charset="0"/>
              <a:sym typeface="Nixie One" charset="0"/>
            </a:endParaRPr>
          </a:p>
        </p:txBody>
      </p:sp>
      <p:sp>
        <p:nvSpPr>
          <p:cNvPr id="16387" name="Google Shape;148;p16">
            <a:extLst>
              <a:ext uri="{FF2B5EF4-FFF2-40B4-BE49-F238E27FC236}">
                <a16:creationId xmlns:a16="http://schemas.microsoft.com/office/drawing/2014/main" id="{B9588561-AA05-4856-B104-5DF9253EEA9E}"/>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2</a:t>
            </a:r>
          </a:p>
        </p:txBody>
      </p:sp>
      <p:sp>
        <p:nvSpPr>
          <p:cNvPr id="16388" name="Google Shape;149;p16">
            <a:extLst>
              <a:ext uri="{FF2B5EF4-FFF2-40B4-BE49-F238E27FC236}">
                <a16:creationId xmlns:a16="http://schemas.microsoft.com/office/drawing/2014/main" id="{7F8C30C1-219B-48A0-998B-D62F43BFF19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02EA7F7-B5F2-417E-A4D3-80FE3F157197}"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pic>
        <p:nvPicPr>
          <p:cNvPr id="16389" name="Obrázok 2">
            <a:extLst>
              <a:ext uri="{FF2B5EF4-FFF2-40B4-BE49-F238E27FC236}">
                <a16:creationId xmlns:a16="http://schemas.microsoft.com/office/drawing/2014/main" id="{90507BE5-1431-4318-962C-A161C8895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BlokTextu 9">
            <a:extLst>
              <a:ext uri="{FF2B5EF4-FFF2-40B4-BE49-F238E27FC236}">
                <a16:creationId xmlns:a16="http://schemas.microsoft.com/office/drawing/2014/main" id="{741929F7-C035-4A58-9212-F18E3DC0A87F}"/>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t>2020-1-SK01-KA226-SCH-094350</a:t>
            </a:r>
          </a:p>
        </p:txBody>
      </p:sp>
      <p:sp>
        <p:nvSpPr>
          <p:cNvPr id="16391" name="Nadpis 1">
            <a:extLst>
              <a:ext uri="{FF2B5EF4-FFF2-40B4-BE49-F238E27FC236}">
                <a16:creationId xmlns:a16="http://schemas.microsoft.com/office/drawing/2014/main" id="{199E2101-D226-41AF-82E9-5E09EE994F36}"/>
              </a:ext>
            </a:extLst>
          </p:cNvPr>
          <p:cNvSpPr txBox="1">
            <a:spLocks noGrp="1"/>
          </p:cNvSpPr>
          <p:nvPr>
            <p:ph type="ctrTitle"/>
          </p:nvPr>
        </p:nvSpPr>
        <p:spPr>
          <a:xfrm>
            <a:off x="3635375" y="1495425"/>
            <a:ext cx="5400675" cy="1796405"/>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Ochrana ľudských práv</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objekt pre číslo snímky 1">
            <a:extLst>
              <a:ext uri="{FF2B5EF4-FFF2-40B4-BE49-F238E27FC236}">
                <a16:creationId xmlns:a16="http://schemas.microsoft.com/office/drawing/2014/main" id="{95A3FE83-CF00-4763-85CC-D1F86C96A3E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67E39D1-B8A8-4D2F-BDDD-3CF17D82276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pic>
        <p:nvPicPr>
          <p:cNvPr id="18435" name="Obrázok 6" descr="Erasmus+ logo EN.jpg">
            <a:extLst>
              <a:ext uri="{FF2B5EF4-FFF2-40B4-BE49-F238E27FC236}">
                <a16:creationId xmlns:a16="http://schemas.microsoft.com/office/drawing/2014/main" id="{28C99E18-A709-4CF7-B232-10E7B5B544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Google Shape;292;p25">
            <a:extLst>
              <a:ext uri="{FF2B5EF4-FFF2-40B4-BE49-F238E27FC236}">
                <a16:creationId xmlns:a16="http://schemas.microsoft.com/office/drawing/2014/main" id="{506F8399-DA99-42AC-9899-741A79A9F4C1}"/>
              </a:ext>
            </a:extLst>
          </p:cNvPr>
          <p:cNvSpPr txBox="1">
            <a:spLocks noChangeArrowheads="1"/>
          </p:cNvSpPr>
          <p:nvPr/>
        </p:nvSpPr>
        <p:spPr bwMode="auto">
          <a:xfrm>
            <a:off x="467544" y="4850930"/>
            <a:ext cx="2880320" cy="2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dirty="0">
                <a:solidFill>
                  <a:schemeClr val="tx1"/>
                </a:solidFill>
              </a:rPr>
              <a:t>2020-1-SK01-KA226-SCH-094350</a:t>
            </a:r>
          </a:p>
        </p:txBody>
      </p:sp>
      <p:pic>
        <p:nvPicPr>
          <p:cNvPr id="10" name="Obrázok 9" descr="Obrázok, na ktorom je text&#10;&#10;Automaticky generovaný popis">
            <a:hlinkClick r:id="rId3"/>
            <a:extLst>
              <a:ext uri="{FF2B5EF4-FFF2-40B4-BE49-F238E27FC236}">
                <a16:creationId xmlns:a16="http://schemas.microsoft.com/office/drawing/2014/main" id="{A6A82103-D0F5-48B4-A97C-D1F963ECC83D}"/>
              </a:ext>
            </a:extLst>
          </p:cNvPr>
          <p:cNvPicPr>
            <a:picLocks noChangeAspect="1"/>
          </p:cNvPicPr>
          <p:nvPr/>
        </p:nvPicPr>
        <p:blipFill>
          <a:blip r:embed="rId4"/>
          <a:stretch>
            <a:fillRect/>
          </a:stretch>
        </p:blipFill>
        <p:spPr>
          <a:xfrm>
            <a:off x="827584" y="569672"/>
            <a:ext cx="7771779" cy="4354582"/>
          </a:xfrm>
          <a:prstGeom prst="rect">
            <a:avLst/>
          </a:prstGeom>
          <a:ln>
            <a:noFill/>
          </a:ln>
          <a:effectLst>
            <a:softEdge rad="112500"/>
          </a:effec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objekt pre číslo snímky 1">
            <a:extLst>
              <a:ext uri="{FF2B5EF4-FFF2-40B4-BE49-F238E27FC236}">
                <a16:creationId xmlns:a16="http://schemas.microsoft.com/office/drawing/2014/main" id="{95A3FE83-CF00-4763-85CC-D1F86C96A3E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67E39D1-B8A8-4D2F-BDDD-3CF17D82276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pic>
        <p:nvPicPr>
          <p:cNvPr id="18435" name="Obrázok 6" descr="Erasmus+ logo EN.jpg">
            <a:extLst>
              <a:ext uri="{FF2B5EF4-FFF2-40B4-BE49-F238E27FC236}">
                <a16:creationId xmlns:a16="http://schemas.microsoft.com/office/drawing/2014/main" id="{28C99E18-A709-4CF7-B232-10E7B5B544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Google Shape;292;p25">
            <a:extLst>
              <a:ext uri="{FF2B5EF4-FFF2-40B4-BE49-F238E27FC236}">
                <a16:creationId xmlns:a16="http://schemas.microsoft.com/office/drawing/2014/main" id="{506F8399-DA99-42AC-9899-741A79A9F4C1}"/>
              </a:ext>
            </a:extLst>
          </p:cNvPr>
          <p:cNvSpPr txBox="1">
            <a:spLocks noChangeArrowheads="1"/>
          </p:cNvSpPr>
          <p:nvPr/>
        </p:nvSpPr>
        <p:spPr bwMode="auto">
          <a:xfrm>
            <a:off x="133013" y="4900268"/>
            <a:ext cx="2880320" cy="2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sp>
        <p:nvSpPr>
          <p:cNvPr id="16389" name="BlokTextu 7">
            <a:extLst>
              <a:ext uri="{FF2B5EF4-FFF2-40B4-BE49-F238E27FC236}">
                <a16:creationId xmlns:a16="http://schemas.microsoft.com/office/drawing/2014/main" id="{A53BD955-9D20-4398-8DD1-036FA5D10252}"/>
              </a:ext>
            </a:extLst>
          </p:cNvPr>
          <p:cNvSpPr txBox="1">
            <a:spLocks noChangeArrowheads="1"/>
          </p:cNvSpPr>
          <p:nvPr/>
        </p:nvSpPr>
        <p:spPr bwMode="auto">
          <a:xfrm>
            <a:off x="328613" y="963104"/>
            <a:ext cx="8563867" cy="3176254"/>
          </a:xfrm>
          <a:prstGeom prst="rect">
            <a:avLst/>
          </a:prstGeom>
          <a:noFill/>
          <a:ln>
            <a:noFill/>
          </a:ln>
        </p:spPr>
        <p:txBody>
          <a:bodyPr wrap="square">
            <a:spAutoFit/>
          </a:bodyPr>
          <a:lstStyle>
            <a:lvl1pPr marL="342900" indent="-3429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spcAft>
                <a:spcPts val="0"/>
              </a:spcAft>
              <a:buClrTx/>
              <a:buFont typeface="Wingdings" panose="05000000000000000000" pitchFamily="2" charset="2"/>
              <a:buChar char="Ø"/>
              <a:defRPr/>
            </a:pPr>
            <a:r>
              <a:rPr lang="sk-SK" sz="2400" b="1" dirty="0">
                <a:effectLst/>
                <a:latin typeface="Weekly Free Light" panose="00000400000000000000" pitchFamily="50" charset="-18"/>
                <a:ea typeface="Calibri" panose="020F0502020204030204" pitchFamily="34" charset="0"/>
                <a:cs typeface="Times New Roman" panose="02020603050405020304" pitchFamily="18" charset="0"/>
              </a:rPr>
              <a:t>Ochrana ľudských práv  sa realizuje v troch etapách:</a:t>
            </a:r>
          </a:p>
          <a:p>
            <a:pPr algn="just">
              <a:spcAft>
                <a:spcPts val="0"/>
              </a:spcAft>
              <a:buClrTx/>
              <a:buFont typeface="Wingdings" panose="05000000000000000000" pitchFamily="2" charset="2"/>
              <a:buChar char="Ø"/>
              <a:defRPr/>
            </a:pPr>
            <a:endParaRPr lang="sk-SK" sz="2000" b="1" dirty="0">
              <a:effectLst/>
              <a:latin typeface="Weekly Free Light" panose="00000400000000000000" pitchFamily="50" charset="-18"/>
              <a:ea typeface="Calibri" panose="020F0502020204030204" pitchFamily="34" charset="0"/>
              <a:cs typeface="Times New Roman" panose="02020603050405020304" pitchFamily="18" charset="0"/>
            </a:endParaRPr>
          </a:p>
          <a:p>
            <a:pPr marL="0" indent="0" algn="just">
              <a:spcAft>
                <a:spcPts val="0"/>
              </a:spcAft>
              <a:buClrTx/>
              <a:buNone/>
              <a:defRPr/>
            </a:pPr>
            <a:endParaRPr lang="sk-SK" sz="8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811213" lvl="0" indent="-457200" algn="just">
              <a:lnSpc>
                <a:spcPct val="107000"/>
              </a:lnSpc>
              <a:spcAft>
                <a:spcPts val="0"/>
              </a:spcAft>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vo vyhláseniach  (deklaráciách);</a:t>
            </a:r>
          </a:p>
          <a:p>
            <a:pPr marL="811213" lvl="0" indent="-457200" algn="just">
              <a:lnSpc>
                <a:spcPct val="107000"/>
              </a:lnSpc>
              <a:spcAft>
                <a:spcPts val="0"/>
              </a:spcAft>
              <a:buFont typeface="Wingdings" panose="05000000000000000000" pitchFamily="2" charset="2"/>
              <a:buChar char="§"/>
            </a:pP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811213" lvl="0" indent="-457200" algn="just">
              <a:lnSpc>
                <a:spcPct val="107000"/>
              </a:lnSpc>
              <a:spcAft>
                <a:spcPts val="0"/>
              </a:spcAft>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v medzinárodných dohovoroch, zmluvách, paktoch, konvenciách;</a:t>
            </a:r>
          </a:p>
          <a:p>
            <a:pPr marL="811213" lvl="0" indent="-457200" algn="just">
              <a:lnSpc>
                <a:spcPct val="107000"/>
              </a:lnSpc>
              <a:spcAft>
                <a:spcPts val="0"/>
              </a:spcAft>
              <a:buFont typeface="Wingdings" panose="05000000000000000000" pitchFamily="2" charset="2"/>
              <a:buChar char="§"/>
            </a:pP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811213" lvl="0" indent="-457200" algn="just">
              <a:lnSpc>
                <a:spcPct val="107000"/>
              </a:lnSpc>
              <a:spcAft>
                <a:spcPts val="0"/>
              </a:spcAft>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zakladanie medzinárodných orgánov.</a:t>
            </a:r>
          </a:p>
          <a:p>
            <a:pPr algn="just">
              <a:buClrTx/>
              <a:buFont typeface="Wingdings" panose="05000000000000000000" pitchFamily="2" charset="2"/>
              <a:buChar char="Ø"/>
              <a:defRPr/>
            </a:pPr>
            <a:endParaRPr lang="sk-SK" altLang="sk-SK" sz="2000" dirty="0">
              <a:latin typeface="Roboto Slab" pitchFamily="2" charset="0"/>
            </a:endParaRPr>
          </a:p>
        </p:txBody>
      </p:sp>
    </p:spTree>
    <p:extLst>
      <p:ext uri="{BB962C8B-B14F-4D97-AF65-F5344CB8AC3E}">
        <p14:creationId xmlns:p14="http://schemas.microsoft.com/office/powerpoint/2010/main" val="311622397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F3D98B06-DF38-4428-A70A-09BE97BDAC6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B5AF0DB-1719-42BC-A3AA-B5E13C320D3C}"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pic>
        <p:nvPicPr>
          <p:cNvPr id="19459" name="Obrázok 6" descr="Erasmus+ logo EN.jpg">
            <a:extLst>
              <a:ext uri="{FF2B5EF4-FFF2-40B4-BE49-F238E27FC236}">
                <a16:creationId xmlns:a16="http://schemas.microsoft.com/office/drawing/2014/main" id="{367B9500-C077-456A-890F-8AA09A63C2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Google Shape;292;p25">
            <a:extLst>
              <a:ext uri="{FF2B5EF4-FFF2-40B4-BE49-F238E27FC236}">
                <a16:creationId xmlns:a16="http://schemas.microsoft.com/office/drawing/2014/main" id="{822F6234-3618-4E8B-947E-00F67A43F558}"/>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sp>
        <p:nvSpPr>
          <p:cNvPr id="7" name="BlokTextu 6">
            <a:extLst>
              <a:ext uri="{FF2B5EF4-FFF2-40B4-BE49-F238E27FC236}">
                <a16:creationId xmlns:a16="http://schemas.microsoft.com/office/drawing/2014/main" id="{0E96E6B4-E9CF-440E-9295-46E3C4B71C0B}"/>
              </a:ext>
            </a:extLst>
          </p:cNvPr>
          <p:cNvSpPr txBox="1"/>
          <p:nvPr/>
        </p:nvSpPr>
        <p:spPr>
          <a:xfrm>
            <a:off x="468313" y="915988"/>
            <a:ext cx="8424862" cy="2991588"/>
          </a:xfrm>
          <a:prstGeom prst="rect">
            <a:avLst/>
          </a:prstGeom>
          <a:noFill/>
        </p:spPr>
        <p:txBody>
          <a:bodyPr>
            <a:spAutoFit/>
          </a:bodyPr>
          <a:lstStyle/>
          <a:p>
            <a:pPr algn="just">
              <a:lnSpc>
                <a:spcPct val="107000"/>
              </a:lnSpc>
              <a:spcAft>
                <a:spcPts val="800"/>
              </a:spcAft>
            </a:pPr>
            <a:r>
              <a:rPr lang="sk-SK" sz="2400" b="1" dirty="0">
                <a:effectLst/>
                <a:latin typeface="Weekly Free Light" panose="00000400000000000000" pitchFamily="50" charset="-18"/>
                <a:ea typeface="Calibri" panose="020F0502020204030204" pitchFamily="34" charset="0"/>
                <a:cs typeface="Times New Roman" panose="02020603050405020304" pitchFamily="18" charset="0"/>
              </a:rPr>
              <a:t>Globálna úroveň ochrany ľudských práv:</a:t>
            </a:r>
          </a:p>
          <a:p>
            <a:pPr algn="just">
              <a:lnSpc>
                <a:spcPct val="107000"/>
              </a:lnSpc>
              <a:spcAft>
                <a:spcPts val="800"/>
              </a:spcAft>
            </a:pPr>
            <a:endParaRPr lang="sk-SK" sz="24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Wingdings" panose="05000000000000000000" pitchFamily="2" charset="2"/>
              <a:buChar char="§"/>
            </a:pP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Organizácia Spojených národov  </a:t>
            </a: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446088" algn="just">
              <a:lnSpc>
                <a:spcPct val="107000"/>
              </a:lnSpc>
              <a:spcAft>
                <a:spcPts val="600"/>
              </a:spcAft>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Založená: 24. október 1945</a:t>
            </a:r>
          </a:p>
          <a:p>
            <a:pPr marL="446088" algn="just">
              <a:lnSpc>
                <a:spcPct val="107000"/>
              </a:lnSpc>
              <a:spcAft>
                <a:spcPts val="600"/>
              </a:spcAft>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Členské štáty: 193</a:t>
            </a:r>
          </a:p>
          <a:p>
            <a:pPr marL="446088" algn="just">
              <a:lnSpc>
                <a:spcPct val="107000"/>
              </a:lnSpc>
              <a:spcAft>
                <a:spcPts val="600"/>
              </a:spcAft>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Sídlo: New York, USA</a:t>
            </a:r>
          </a:p>
          <a:p>
            <a:pPr marL="446088" algn="just">
              <a:lnSpc>
                <a:spcPct val="107000"/>
              </a:lnSpc>
              <a:spcAft>
                <a:spcPts val="600"/>
              </a:spcAft>
            </a:pPr>
            <a:r>
              <a:rPr lang="sk-SK" sz="2000" dirty="0">
                <a:effectLst/>
                <a:latin typeface="Weekly Free Light" panose="00000400000000000000" pitchFamily="50" charset="-18"/>
                <a:ea typeface="Calibri" panose="020F0502020204030204" pitchFamily="34" charset="0"/>
              </a:rPr>
              <a:t>Slovensko je členom od roku 1993</a:t>
            </a:r>
            <a:endParaRPr lang="sk-SK" sz="2000" b="1" dirty="0">
              <a:latin typeface="Weekly Free Light" panose="00000400000000000000" pitchFamily="50" charset="-18"/>
              <a:ea typeface="Roboto Slab" pitchFamily="2" charset="0"/>
              <a:cs typeface="Times New Roman" panose="02020603050405020304" pitchFamily="18" charset="0"/>
            </a:endParaRPr>
          </a:p>
        </p:txBody>
      </p:sp>
      <p:pic>
        <p:nvPicPr>
          <p:cNvPr id="8" name="Obrázok 7">
            <a:extLst>
              <a:ext uri="{FF2B5EF4-FFF2-40B4-BE49-F238E27FC236}">
                <a16:creationId xmlns:a16="http://schemas.microsoft.com/office/drawing/2014/main" id="{11DB4D16-B7A9-44BA-8C4D-A3BE7C3BF406}"/>
              </a:ext>
            </a:extLst>
          </p:cNvPr>
          <p:cNvPicPr>
            <a:picLocks noChangeAspect="1"/>
          </p:cNvPicPr>
          <p:nvPr/>
        </p:nvPicPr>
        <p:blipFill>
          <a:blip r:embed="rId3"/>
          <a:stretch>
            <a:fillRect/>
          </a:stretch>
        </p:blipFill>
        <p:spPr>
          <a:xfrm>
            <a:off x="5200170" y="1779662"/>
            <a:ext cx="3678117" cy="2447850"/>
          </a:xfrm>
          <a:prstGeom prst="rect">
            <a:avLst/>
          </a:prstGeom>
          <a:ln>
            <a:noFill/>
          </a:ln>
          <a:effectLst>
            <a:softEdge rad="112500"/>
          </a:effectLst>
        </p:spPr>
      </p:pic>
      <p:sp>
        <p:nvSpPr>
          <p:cNvPr id="10" name="BlokTextu 9">
            <a:extLst>
              <a:ext uri="{FF2B5EF4-FFF2-40B4-BE49-F238E27FC236}">
                <a16:creationId xmlns:a16="http://schemas.microsoft.com/office/drawing/2014/main" id="{92B6F5A8-0D14-44B7-A94E-8C3BC9E437A7}"/>
              </a:ext>
            </a:extLst>
          </p:cNvPr>
          <p:cNvSpPr txBox="1"/>
          <p:nvPr/>
        </p:nvSpPr>
        <p:spPr>
          <a:xfrm>
            <a:off x="4581148" y="4366796"/>
            <a:ext cx="4657724"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800" b="0" i="0" u="none" strike="noStrike" kern="1200" cap="none" spc="0" normalizeH="0" baseline="0" noProof="0" dirty="0">
                <a:ln>
                  <a:noFill/>
                </a:ln>
                <a:solidFill>
                  <a:srgbClr val="000000"/>
                </a:solidFill>
                <a:effectLst/>
                <a:uLnTx/>
                <a:uFillTx/>
                <a:latin typeface="Weekly Free Light" panose="00000400000000000000" pitchFamily="50" charset="-18"/>
                <a:ea typeface="+mn-ea"/>
                <a:cs typeface="Arial" panose="020B0604020202020204" pitchFamily="34" charset="0"/>
                <a:sym typeface="Arial" panose="020B0604020202020204" pitchFamily="34" charset="0"/>
              </a:rPr>
              <a:t>https://upload.wikimedia.org/wikipedia/commons/thumb/2/2f/Flag_of_the_United_Nations.svg/290px-Flag_of_the_United_Nations.svg.png</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F3D98B06-DF38-4428-A70A-09BE97BDAC6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B5AF0DB-1719-42BC-A3AA-B5E13C320D3C}"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9</a:t>
            </a:fld>
            <a:endParaRPr lang="sk-SK" altLang="sk-SK" sz="800">
              <a:solidFill>
                <a:srgbClr val="FFFFFF"/>
              </a:solidFill>
              <a:latin typeface="Roboto Slab" pitchFamily="2" charset="0"/>
              <a:sym typeface="Roboto Slab" pitchFamily="2" charset="0"/>
            </a:endParaRPr>
          </a:p>
        </p:txBody>
      </p:sp>
      <p:pic>
        <p:nvPicPr>
          <p:cNvPr id="19459" name="Obrázok 6" descr="Erasmus+ logo EN.jpg">
            <a:extLst>
              <a:ext uri="{FF2B5EF4-FFF2-40B4-BE49-F238E27FC236}">
                <a16:creationId xmlns:a16="http://schemas.microsoft.com/office/drawing/2014/main" id="{367B9500-C077-456A-890F-8AA09A63C2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Google Shape;292;p25">
            <a:extLst>
              <a:ext uri="{FF2B5EF4-FFF2-40B4-BE49-F238E27FC236}">
                <a16:creationId xmlns:a16="http://schemas.microsoft.com/office/drawing/2014/main" id="{822F6234-3618-4E8B-947E-00F67A43F558}"/>
              </a:ext>
            </a:extLst>
          </p:cNvPr>
          <p:cNvSpPr txBox="1">
            <a:spLocks noChangeArrowheads="1"/>
          </p:cNvSpPr>
          <p:nvPr/>
        </p:nvSpPr>
        <p:spPr bwMode="auto">
          <a:xfrm>
            <a:off x="288925" y="4705350"/>
            <a:ext cx="291492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dirty="0">
                <a:solidFill>
                  <a:schemeClr val="tx1"/>
                </a:solidFill>
              </a:rPr>
              <a:t>2020-1-SK01-KA226-SCH-094350</a:t>
            </a:r>
          </a:p>
        </p:txBody>
      </p:sp>
      <p:sp>
        <p:nvSpPr>
          <p:cNvPr id="7" name="BlokTextu 6">
            <a:extLst>
              <a:ext uri="{FF2B5EF4-FFF2-40B4-BE49-F238E27FC236}">
                <a16:creationId xmlns:a16="http://schemas.microsoft.com/office/drawing/2014/main" id="{0E96E6B4-E9CF-440E-9295-46E3C4B71C0B}"/>
              </a:ext>
            </a:extLst>
          </p:cNvPr>
          <p:cNvSpPr txBox="1"/>
          <p:nvPr/>
        </p:nvSpPr>
        <p:spPr>
          <a:xfrm>
            <a:off x="505574" y="778866"/>
            <a:ext cx="6623967" cy="2244012"/>
          </a:xfrm>
          <a:prstGeom prst="rect">
            <a:avLst/>
          </a:prstGeom>
          <a:noFill/>
        </p:spPr>
        <p:txBody>
          <a:bodyPr wrap="square">
            <a:spAutoFit/>
          </a:bodyPr>
          <a:lstStyle/>
          <a:p>
            <a:pPr algn="just">
              <a:lnSpc>
                <a:spcPct val="107000"/>
              </a:lnSpc>
              <a:spcAft>
                <a:spcPts val="800"/>
              </a:spcAft>
            </a:pPr>
            <a:r>
              <a:rPr lang="sk-SK" sz="2400" b="1" dirty="0">
                <a:effectLst/>
                <a:latin typeface="Weekly Free Light" panose="00000400000000000000" pitchFamily="50" charset="-18"/>
                <a:ea typeface="Calibri" panose="020F0502020204030204" pitchFamily="34" charset="0"/>
              </a:rPr>
              <a:t>Regionálna úroveň ochrany ľudských práv:</a:t>
            </a:r>
          </a:p>
          <a:p>
            <a:pPr algn="just">
              <a:lnSpc>
                <a:spcPct val="107000"/>
              </a:lnSpc>
              <a:spcAft>
                <a:spcPts val="0"/>
              </a:spcAft>
            </a:pPr>
            <a:endParaRPr lang="sk-SK" sz="800" b="1" dirty="0">
              <a:effectLst/>
              <a:latin typeface="Weekly Free Light" panose="00000400000000000000" pitchFamily="50" charset="-18"/>
              <a:ea typeface="Calibri" panose="020F0502020204030204" pitchFamily="34" charset="0"/>
            </a:endParaRPr>
          </a:p>
          <a:p>
            <a:pPr marL="720725" lvl="0" indent="-366713" algn="just">
              <a:lnSpc>
                <a:spcPct val="107000"/>
              </a:lnSpc>
              <a:spcAft>
                <a:spcPts val="600"/>
              </a:spcAft>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Rada Európy (1949) </a:t>
            </a:r>
          </a:p>
          <a:p>
            <a:pPr marL="720725" lvl="0" indent="-366713" algn="just">
              <a:lnSpc>
                <a:spcPct val="107000"/>
              </a:lnSpc>
              <a:spcAft>
                <a:spcPts val="600"/>
              </a:spcAft>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Európsky súd pre ľudské práva (Štrasburg)</a:t>
            </a:r>
          </a:p>
          <a:p>
            <a:pPr marL="720725" lvl="0" indent="-366713" algn="just">
              <a:lnSpc>
                <a:spcPct val="107000"/>
              </a:lnSpc>
              <a:spcAft>
                <a:spcPts val="600"/>
              </a:spcAft>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Európsky súdny dvor (Luxemburg) </a:t>
            </a:r>
          </a:p>
          <a:p>
            <a:pPr marL="720725" lvl="0" indent="-366713" algn="just">
              <a:lnSpc>
                <a:spcPct val="107000"/>
              </a:lnSpc>
              <a:spcAft>
                <a:spcPts val="600"/>
              </a:spcAft>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Európsky ombudsman</a:t>
            </a:r>
          </a:p>
        </p:txBody>
      </p:sp>
      <p:pic>
        <p:nvPicPr>
          <p:cNvPr id="2" name="Obrázok 1">
            <a:extLst>
              <a:ext uri="{FF2B5EF4-FFF2-40B4-BE49-F238E27FC236}">
                <a16:creationId xmlns:a16="http://schemas.microsoft.com/office/drawing/2014/main" id="{EA290AE9-AFC4-47F2-8D5B-3AEDCA318A77}"/>
              </a:ext>
            </a:extLst>
          </p:cNvPr>
          <p:cNvPicPr>
            <a:picLocks noChangeAspect="1"/>
          </p:cNvPicPr>
          <p:nvPr/>
        </p:nvPicPr>
        <p:blipFill>
          <a:blip r:embed="rId3"/>
          <a:stretch>
            <a:fillRect/>
          </a:stretch>
        </p:blipFill>
        <p:spPr>
          <a:xfrm>
            <a:off x="6732241" y="1427537"/>
            <a:ext cx="2272530" cy="1648269"/>
          </a:xfrm>
          <a:prstGeom prst="rect">
            <a:avLst/>
          </a:prstGeom>
        </p:spPr>
      </p:pic>
      <p:sp>
        <p:nvSpPr>
          <p:cNvPr id="11" name="BlokTextu 10">
            <a:extLst>
              <a:ext uri="{FF2B5EF4-FFF2-40B4-BE49-F238E27FC236}">
                <a16:creationId xmlns:a16="http://schemas.microsoft.com/office/drawing/2014/main" id="{C7388ED5-CC10-460F-91A7-F84A5F50EAF5}"/>
              </a:ext>
            </a:extLst>
          </p:cNvPr>
          <p:cNvSpPr txBox="1"/>
          <p:nvPr/>
        </p:nvSpPr>
        <p:spPr>
          <a:xfrm>
            <a:off x="6660232" y="3154869"/>
            <a:ext cx="2483768"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800" b="0" i="0" u="none" strike="noStrike" kern="1200" cap="none" spc="0" normalizeH="0" baseline="0" noProof="0" dirty="0">
                <a:ln>
                  <a:noFill/>
                </a:ln>
                <a:solidFill>
                  <a:srgbClr val="000000"/>
                </a:solidFill>
                <a:effectLst/>
                <a:uLnTx/>
                <a:uFillTx/>
                <a:latin typeface="Weekly Free Light" panose="00000400000000000000" pitchFamily="50" charset="-18"/>
                <a:ea typeface="+mn-ea"/>
                <a:cs typeface="Arial" panose="020B0604020202020204" pitchFamily="34" charset="0"/>
                <a:sym typeface="Arial" panose="020B0604020202020204" pitchFamily="34" charset="0"/>
              </a:rPr>
              <a:t>https://zemavek.sk/wp-content/uploads/2021/05/Rada-Europy-e1621640037475.jpg</a:t>
            </a:r>
          </a:p>
        </p:txBody>
      </p:sp>
      <p:pic>
        <p:nvPicPr>
          <p:cNvPr id="4" name="Obrázok 3">
            <a:extLst>
              <a:ext uri="{FF2B5EF4-FFF2-40B4-BE49-F238E27FC236}">
                <a16:creationId xmlns:a16="http://schemas.microsoft.com/office/drawing/2014/main" id="{F319528A-DC9D-4D4A-B2C3-8D69010FD3EC}"/>
              </a:ext>
            </a:extLst>
          </p:cNvPr>
          <p:cNvPicPr>
            <a:picLocks noChangeAspect="1"/>
          </p:cNvPicPr>
          <p:nvPr/>
        </p:nvPicPr>
        <p:blipFill>
          <a:blip r:embed="rId4"/>
          <a:stretch>
            <a:fillRect/>
          </a:stretch>
        </p:blipFill>
        <p:spPr>
          <a:xfrm>
            <a:off x="683568" y="3164561"/>
            <a:ext cx="3540856" cy="1369974"/>
          </a:xfrm>
          <a:prstGeom prst="rect">
            <a:avLst/>
          </a:prstGeom>
        </p:spPr>
      </p:pic>
      <p:sp>
        <p:nvSpPr>
          <p:cNvPr id="13" name="BlokTextu 12">
            <a:extLst>
              <a:ext uri="{FF2B5EF4-FFF2-40B4-BE49-F238E27FC236}">
                <a16:creationId xmlns:a16="http://schemas.microsoft.com/office/drawing/2014/main" id="{035C5BA2-6E7A-4479-A827-C44C56B27A64}"/>
              </a:ext>
            </a:extLst>
          </p:cNvPr>
          <p:cNvSpPr txBox="1"/>
          <p:nvPr/>
        </p:nvSpPr>
        <p:spPr>
          <a:xfrm>
            <a:off x="683568" y="4512221"/>
            <a:ext cx="3200400" cy="215444"/>
          </a:xfrm>
          <a:prstGeom prst="rect">
            <a:avLst/>
          </a:prstGeom>
          <a:noFill/>
        </p:spPr>
        <p:txBody>
          <a:bodyPr wrap="square">
            <a:spAutoFit/>
          </a:bodyPr>
          <a:lstStyle/>
          <a:p>
            <a:r>
              <a:rPr lang="sk-SK" sz="800" dirty="0">
                <a:latin typeface="Weekly Free Light" panose="00000400000000000000" pitchFamily="50" charset="-18"/>
              </a:rPr>
              <a:t>https://www.sudnarada.gov.sk/data/files/566_echr.gif</a:t>
            </a:r>
          </a:p>
        </p:txBody>
      </p:sp>
      <p:pic>
        <p:nvPicPr>
          <p:cNvPr id="6" name="Obrázok 5">
            <a:extLst>
              <a:ext uri="{FF2B5EF4-FFF2-40B4-BE49-F238E27FC236}">
                <a16:creationId xmlns:a16="http://schemas.microsoft.com/office/drawing/2014/main" id="{F41217CD-5329-4B28-8B82-887C9BB590B6}"/>
              </a:ext>
            </a:extLst>
          </p:cNvPr>
          <p:cNvPicPr>
            <a:picLocks noChangeAspect="1"/>
          </p:cNvPicPr>
          <p:nvPr/>
        </p:nvPicPr>
        <p:blipFill>
          <a:blip r:embed="rId5"/>
          <a:stretch>
            <a:fillRect/>
          </a:stretch>
        </p:blipFill>
        <p:spPr>
          <a:xfrm>
            <a:off x="4394869" y="2893359"/>
            <a:ext cx="2140018" cy="2181225"/>
          </a:xfrm>
          <a:prstGeom prst="rect">
            <a:avLst/>
          </a:prstGeom>
        </p:spPr>
      </p:pic>
      <p:sp>
        <p:nvSpPr>
          <p:cNvPr id="16" name="BlokTextu 15">
            <a:extLst>
              <a:ext uri="{FF2B5EF4-FFF2-40B4-BE49-F238E27FC236}">
                <a16:creationId xmlns:a16="http://schemas.microsoft.com/office/drawing/2014/main" id="{9B35C366-E24C-4CCA-8650-DCD2B244EA09}"/>
              </a:ext>
            </a:extLst>
          </p:cNvPr>
          <p:cNvSpPr txBox="1"/>
          <p:nvPr/>
        </p:nvSpPr>
        <p:spPr>
          <a:xfrm>
            <a:off x="6534887" y="4489809"/>
            <a:ext cx="2514402" cy="584775"/>
          </a:xfrm>
          <a:prstGeom prst="rect">
            <a:avLst/>
          </a:prstGeom>
          <a:noFill/>
        </p:spPr>
        <p:txBody>
          <a:bodyPr wrap="square">
            <a:spAutoFit/>
          </a:bodyPr>
          <a:lstStyle/>
          <a:p>
            <a:r>
              <a:rPr lang="sk-SK" sz="800" dirty="0">
                <a:latin typeface="Weekly Free Light" panose="00000400000000000000" pitchFamily="50" charset="-18"/>
              </a:rPr>
              <a:t>https://encrypted-tbn0.gstatic.com/images?q=tbn:ANd9GcTBbfCGMdk9yPOhXFV6Pf332EA3Bx0oreJXOFLNAi1B_FeLbDAG6pAmnR8AgqHq1mxcTUo&amp;usqp=CAU</a:t>
            </a:r>
          </a:p>
        </p:txBody>
      </p:sp>
    </p:spTree>
    <p:extLst>
      <p:ext uri="{BB962C8B-B14F-4D97-AF65-F5344CB8AC3E}">
        <p14:creationId xmlns:p14="http://schemas.microsoft.com/office/powerpoint/2010/main" val="131653951"/>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548</Words>
  <Application>Microsoft Office PowerPoint</Application>
  <PresentationFormat>Prezentácia na obrazovke (16:9)</PresentationFormat>
  <Paragraphs>107</Paragraphs>
  <Slides>14</Slides>
  <Notes>6</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14</vt:i4>
      </vt:variant>
    </vt:vector>
  </HeadingPairs>
  <TitlesOfParts>
    <vt:vector size="22" baseType="lpstr">
      <vt:lpstr>Roboto Slab</vt:lpstr>
      <vt:lpstr>Weekly Free Light</vt:lpstr>
      <vt:lpstr>Arial</vt:lpstr>
      <vt:lpstr>Calibri</vt:lpstr>
      <vt:lpstr>Wingdings</vt:lpstr>
      <vt:lpstr>Nixie One</vt:lpstr>
      <vt:lpstr>Impact</vt:lpstr>
      <vt:lpstr>Warwick template</vt:lpstr>
      <vt:lpstr>Digi Škola Občianska náuka Ochrana ľudských práv</vt:lpstr>
      <vt:lpstr>Prezentácia programu PowerPoint</vt:lpstr>
      <vt:lpstr>Prezentácia programu PowerPoint</vt:lpstr>
      <vt:lpstr>Ľudské práva</vt:lpstr>
      <vt:lpstr>Ochrana ľudských práv</vt:lpstr>
      <vt:lpstr>Prezentácia programu PowerPoint</vt:lpstr>
      <vt:lpstr>Prezentácia programu PowerPoint</vt:lpstr>
      <vt:lpstr>Prezentácia programu PowerPoint</vt:lpstr>
      <vt:lpstr>Prezentácia programu PowerPoint</vt:lpstr>
      <vt:lpstr>Prezentácia programu PowerPoint</vt:lpstr>
      <vt:lpstr>Vzdelávacie materiály</vt:lpstr>
      <vt:lpstr>Vzdelávacie materiály</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Ľuboslava Hrešková</cp:lastModifiedBy>
  <cp:revision>104</cp:revision>
  <dcterms:modified xsi:type="dcterms:W3CDTF">2021-10-17T17:49:32Z</dcterms:modified>
</cp:coreProperties>
</file>