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Nixie One"/>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jmnA9or/KIEi7N9Bfl5Yf/EVvg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NixieOne-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k-SK"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0" name="Google Shape;26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 name="Google Shape;27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6" name="Google Shape;28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3" name="Google Shape;30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2" name="Google Shape;31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1" name="Google Shape;18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 name="Google Shape;20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1" name="Google Shape;2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1" name="Google Shape;24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16"/>
          <p:cNvSpPr/>
          <p:nvPr/>
        </p:nvSpPr>
        <p:spPr>
          <a:xfrm>
            <a:off x="0" y="5717117"/>
            <a:ext cx="12192000"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 name="Google Shape;17;p16"/>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18" name="Google Shape;18;p16"/>
          <p:cNvSpPr/>
          <p:nvPr/>
        </p:nvSpPr>
        <p:spPr>
          <a:xfrm>
            <a:off x="0" y="666753"/>
            <a:ext cx="12192000"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 name="Google Shape;19;p16"/>
          <p:cNvSpPr/>
          <p:nvPr/>
        </p:nvSpPr>
        <p:spPr>
          <a:xfrm>
            <a:off x="0" y="5992286"/>
            <a:ext cx="12192000"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 name="Google Shape;20;p16"/>
          <p:cNvSpPr/>
          <p:nvPr/>
        </p:nvSpPr>
        <p:spPr>
          <a:xfrm>
            <a:off x="0" y="6112934"/>
            <a:ext cx="12192000"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 name="Google Shape;21;p16"/>
          <p:cNvSpPr txBox="1"/>
          <p:nvPr>
            <p:ph type="ctrTitle"/>
          </p:nvPr>
        </p:nvSpPr>
        <p:spPr>
          <a:xfrm>
            <a:off x="914400" y="3468567"/>
            <a:ext cx="77472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800"/>
              <a:buFont typeface="Arial"/>
              <a:buNone/>
              <a:defRPr sz="48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77" name="Shape 77"/>
        <p:cNvGrpSpPr/>
        <p:nvPr/>
      </p:nvGrpSpPr>
      <p:grpSpPr>
        <a:xfrm>
          <a:off x="0" y="0"/>
          <a:ext cx="0" cy="0"/>
          <a:chOff x="0" y="0"/>
          <a:chExt cx="0" cy="0"/>
        </a:xfrm>
      </p:grpSpPr>
      <p:sp>
        <p:nvSpPr>
          <p:cNvPr id="78" name="Google Shape;78;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86" name="Shape 86"/>
        <p:cNvGrpSpPr/>
        <p:nvPr/>
      </p:nvGrpSpPr>
      <p:grpSpPr>
        <a:xfrm>
          <a:off x="0" y="0"/>
          <a:ext cx="0" cy="0"/>
          <a:chOff x="0" y="0"/>
          <a:chExt cx="0" cy="0"/>
        </a:xfrm>
      </p:grpSpPr>
      <p:sp>
        <p:nvSpPr>
          <p:cNvPr id="87" name="Google Shape;8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91" name="Shape 91"/>
        <p:cNvGrpSpPr/>
        <p:nvPr/>
      </p:nvGrpSpPr>
      <p:grpSpPr>
        <a:xfrm>
          <a:off x="0" y="0"/>
          <a:ext cx="0" cy="0"/>
          <a:chOff x="0" y="0"/>
          <a:chExt cx="0" cy="0"/>
        </a:xfrm>
      </p:grpSpPr>
      <p:sp>
        <p:nvSpPr>
          <p:cNvPr id="92" name="Google Shape;9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4" name="Google Shape;94;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5" name="Google Shape;9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98" name="Shape 98"/>
        <p:cNvGrpSpPr/>
        <p:nvPr/>
      </p:nvGrpSpPr>
      <p:grpSpPr>
        <a:xfrm>
          <a:off x="0" y="0"/>
          <a:ext cx="0" cy="0"/>
          <a:chOff x="0" y="0"/>
          <a:chExt cx="0" cy="0"/>
        </a:xfrm>
      </p:grpSpPr>
      <p:sp>
        <p:nvSpPr>
          <p:cNvPr id="99" name="Google Shape;9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28"/>
          <p:cNvSpPr/>
          <p:nvPr>
            <p:ph idx="2" type="pic"/>
          </p:nvPr>
        </p:nvSpPr>
        <p:spPr>
          <a:xfrm>
            <a:off x="5183188" y="987425"/>
            <a:ext cx="6172200" cy="4873625"/>
          </a:xfrm>
          <a:prstGeom prst="rect">
            <a:avLst/>
          </a:prstGeom>
          <a:noFill/>
          <a:ln>
            <a:noFill/>
          </a:ln>
        </p:spPr>
      </p:sp>
      <p:sp>
        <p:nvSpPr>
          <p:cNvPr id="101" name="Google Shape;101;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2" name="Google Shape;10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105" name="Shape 105"/>
        <p:cNvGrpSpPr/>
        <p:nvPr/>
      </p:nvGrpSpPr>
      <p:grpSpPr>
        <a:xfrm>
          <a:off x="0" y="0"/>
          <a:ext cx="0" cy="0"/>
          <a:chOff x="0" y="0"/>
          <a:chExt cx="0" cy="0"/>
        </a:xfrm>
      </p:grpSpPr>
      <p:sp>
        <p:nvSpPr>
          <p:cNvPr id="106" name="Google Shape;10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111" name="Shape 111"/>
        <p:cNvGrpSpPr/>
        <p:nvPr/>
      </p:nvGrpSpPr>
      <p:grpSpPr>
        <a:xfrm>
          <a:off x="0" y="0"/>
          <a:ext cx="0" cy="0"/>
          <a:chOff x="0" y="0"/>
          <a:chExt cx="0" cy="0"/>
        </a:xfrm>
      </p:grpSpPr>
      <p:sp>
        <p:nvSpPr>
          <p:cNvPr id="112" name="Google Shape;112;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22" name="Shape 22"/>
        <p:cNvGrpSpPr/>
        <p:nvPr/>
      </p:nvGrpSpPr>
      <p:grpSpPr>
        <a:xfrm>
          <a:off x="0" y="0"/>
          <a:ext cx="0" cy="0"/>
          <a:chOff x="0" y="0"/>
          <a:chExt cx="0" cy="0"/>
        </a:xfrm>
      </p:grpSpPr>
      <p:sp>
        <p:nvSpPr>
          <p:cNvPr id="23" name="Google Shape;23;p17"/>
          <p:cNvSpPr/>
          <p:nvPr/>
        </p:nvSpPr>
        <p:spPr>
          <a:xfrm>
            <a:off x="0" y="1530351"/>
            <a:ext cx="12192000" cy="37973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17"/>
          <p:cNvSpPr/>
          <p:nvPr/>
        </p:nvSpPr>
        <p:spPr>
          <a:xfrm>
            <a:off x="0" y="2"/>
            <a:ext cx="121920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25" name="Google Shape;25;p17"/>
          <p:cNvSpPr/>
          <p:nvPr/>
        </p:nvSpPr>
        <p:spPr>
          <a:xfrm>
            <a:off x="0" y="666752"/>
            <a:ext cx="12192000" cy="975783"/>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17"/>
          <p:cNvSpPr/>
          <p:nvPr/>
        </p:nvSpPr>
        <p:spPr>
          <a:xfrm>
            <a:off x="0" y="5283200"/>
            <a:ext cx="12192000" cy="493184"/>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17"/>
          <p:cNvSpPr/>
          <p:nvPr/>
        </p:nvSpPr>
        <p:spPr>
          <a:xfrm>
            <a:off x="0" y="5778501"/>
            <a:ext cx="12192000" cy="10795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29" name="Shape 29"/>
        <p:cNvGrpSpPr/>
        <p:nvPr/>
      </p:nvGrpSpPr>
      <p:grpSpPr>
        <a:xfrm>
          <a:off x="0" y="0"/>
          <a:ext cx="0" cy="0"/>
          <a:chOff x="0" y="0"/>
          <a:chExt cx="0" cy="0"/>
        </a:xfrm>
      </p:grpSpPr>
      <p:sp>
        <p:nvSpPr>
          <p:cNvPr id="30" name="Google Shape;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3" name="Shape 33"/>
        <p:cNvGrpSpPr/>
        <p:nvPr/>
      </p:nvGrpSpPr>
      <p:grpSpPr>
        <a:xfrm>
          <a:off x="0" y="0"/>
          <a:ext cx="0" cy="0"/>
          <a:chOff x="0" y="0"/>
          <a:chExt cx="0" cy="0"/>
        </a:xfrm>
      </p:grpSpPr>
      <p:sp>
        <p:nvSpPr>
          <p:cNvPr id="34" name="Google Shape;34;p19"/>
          <p:cNvSpPr/>
          <p:nvPr/>
        </p:nvSpPr>
        <p:spPr>
          <a:xfrm>
            <a:off x="0" y="5717117"/>
            <a:ext cx="4633384" cy="33020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19"/>
          <p:cNvSpPr/>
          <p:nvPr/>
        </p:nvSpPr>
        <p:spPr>
          <a:xfrm>
            <a:off x="0" y="2"/>
            <a:ext cx="4633384"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36" name="Google Shape;36;p19"/>
          <p:cNvSpPr/>
          <p:nvPr/>
        </p:nvSpPr>
        <p:spPr>
          <a:xfrm>
            <a:off x="0" y="666753"/>
            <a:ext cx="4633384" cy="5099049"/>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19"/>
          <p:cNvSpPr/>
          <p:nvPr/>
        </p:nvSpPr>
        <p:spPr>
          <a:xfrm>
            <a:off x="0" y="5992286"/>
            <a:ext cx="4633384" cy="156633"/>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19"/>
          <p:cNvSpPr/>
          <p:nvPr/>
        </p:nvSpPr>
        <p:spPr>
          <a:xfrm>
            <a:off x="0" y="6112934"/>
            <a:ext cx="4633384" cy="745067"/>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19"/>
          <p:cNvSpPr txBox="1"/>
          <p:nvPr>
            <p:ph type="ctrTitle"/>
          </p:nvPr>
        </p:nvSpPr>
        <p:spPr>
          <a:xfrm>
            <a:off x="5484800" y="3838333"/>
            <a:ext cx="6007600" cy="1546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14454"/>
              </a:buClr>
              <a:buSzPts val="4800"/>
              <a:buFont typeface="Arial"/>
              <a:buNone/>
              <a:defRPr sz="4800">
                <a:solidFill>
                  <a:srgbClr val="114454"/>
                </a:solidFill>
              </a:defRPr>
            </a:lvl1pPr>
            <a:lvl2pPr lvl="1" algn="l">
              <a:lnSpc>
                <a:spcPct val="100000"/>
              </a:lnSpc>
              <a:spcBef>
                <a:spcPts val="0"/>
              </a:spcBef>
              <a:spcAft>
                <a:spcPts val="0"/>
              </a:spcAft>
              <a:buClr>
                <a:srgbClr val="114454"/>
              </a:buClr>
              <a:buSzPts val="4800"/>
              <a:buNone/>
              <a:defRPr sz="4800">
                <a:solidFill>
                  <a:srgbClr val="114454"/>
                </a:solidFill>
              </a:defRPr>
            </a:lvl2pPr>
            <a:lvl3pPr lvl="2" algn="l">
              <a:lnSpc>
                <a:spcPct val="100000"/>
              </a:lnSpc>
              <a:spcBef>
                <a:spcPts val="0"/>
              </a:spcBef>
              <a:spcAft>
                <a:spcPts val="0"/>
              </a:spcAft>
              <a:buClr>
                <a:srgbClr val="114454"/>
              </a:buClr>
              <a:buSzPts val="4800"/>
              <a:buNone/>
              <a:defRPr sz="4800">
                <a:solidFill>
                  <a:srgbClr val="114454"/>
                </a:solidFill>
              </a:defRPr>
            </a:lvl3pPr>
            <a:lvl4pPr lvl="3" algn="l">
              <a:lnSpc>
                <a:spcPct val="100000"/>
              </a:lnSpc>
              <a:spcBef>
                <a:spcPts val="0"/>
              </a:spcBef>
              <a:spcAft>
                <a:spcPts val="0"/>
              </a:spcAft>
              <a:buClr>
                <a:srgbClr val="114454"/>
              </a:buClr>
              <a:buSzPts val="4800"/>
              <a:buNone/>
              <a:defRPr sz="4800">
                <a:solidFill>
                  <a:srgbClr val="114454"/>
                </a:solidFill>
              </a:defRPr>
            </a:lvl4pPr>
            <a:lvl5pPr lvl="4" algn="l">
              <a:lnSpc>
                <a:spcPct val="100000"/>
              </a:lnSpc>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0" name="Google Shape;40;p19"/>
          <p:cNvSpPr txBox="1"/>
          <p:nvPr>
            <p:ph idx="1" type="subTitle"/>
          </p:nvPr>
        </p:nvSpPr>
        <p:spPr>
          <a:xfrm>
            <a:off x="5484800" y="5310733"/>
            <a:ext cx="6007600" cy="104640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94BF6E"/>
              </a:buClr>
              <a:buSzPts val="1800"/>
              <a:buNone/>
              <a:defRPr b="1" sz="1800">
                <a:solidFill>
                  <a:srgbClr val="94BF6E"/>
                </a:solidFill>
              </a:defRPr>
            </a:lvl1pPr>
            <a:lvl2pPr lvl="1" algn="l">
              <a:lnSpc>
                <a:spcPct val="90000"/>
              </a:lnSpc>
              <a:spcBef>
                <a:spcPts val="0"/>
              </a:spcBef>
              <a:spcAft>
                <a:spcPts val="0"/>
              </a:spcAft>
              <a:buClr>
                <a:srgbClr val="94BF6E"/>
              </a:buClr>
              <a:buSzPts val="1800"/>
              <a:buNone/>
              <a:defRPr b="1" sz="1800">
                <a:solidFill>
                  <a:srgbClr val="94BF6E"/>
                </a:solidFill>
              </a:defRPr>
            </a:lvl2pPr>
            <a:lvl3pPr lvl="2" algn="l">
              <a:lnSpc>
                <a:spcPct val="90000"/>
              </a:lnSpc>
              <a:spcBef>
                <a:spcPts val="0"/>
              </a:spcBef>
              <a:spcAft>
                <a:spcPts val="0"/>
              </a:spcAft>
              <a:buClr>
                <a:srgbClr val="94BF6E"/>
              </a:buClr>
              <a:buSzPts val="1800"/>
              <a:buNone/>
              <a:defRPr b="1" sz="1800">
                <a:solidFill>
                  <a:srgbClr val="94BF6E"/>
                </a:solidFill>
              </a:defRPr>
            </a:lvl3pPr>
            <a:lvl4pPr lvl="3" algn="l">
              <a:lnSpc>
                <a:spcPct val="90000"/>
              </a:lnSpc>
              <a:spcBef>
                <a:spcPts val="0"/>
              </a:spcBef>
              <a:spcAft>
                <a:spcPts val="0"/>
              </a:spcAft>
              <a:buClr>
                <a:srgbClr val="94BF6E"/>
              </a:buClr>
              <a:buSzPts val="1800"/>
              <a:buNone/>
              <a:defRPr b="1">
                <a:solidFill>
                  <a:srgbClr val="94BF6E"/>
                </a:solidFill>
              </a:defRPr>
            </a:lvl4pPr>
            <a:lvl5pPr lvl="4" algn="l">
              <a:lnSpc>
                <a:spcPct val="90000"/>
              </a:lnSpc>
              <a:spcBef>
                <a:spcPts val="0"/>
              </a:spcBef>
              <a:spcAft>
                <a:spcPts val="0"/>
              </a:spcAft>
              <a:buClr>
                <a:srgbClr val="94BF6E"/>
              </a:buClr>
              <a:buSzPts val="1800"/>
              <a:buNone/>
              <a:defRPr b="1">
                <a:solidFill>
                  <a:srgbClr val="94BF6E"/>
                </a:solidFill>
              </a:defRPr>
            </a:lvl5pPr>
            <a:lvl6pPr lvl="5" algn="l">
              <a:lnSpc>
                <a:spcPct val="90000"/>
              </a:lnSpc>
              <a:spcBef>
                <a:spcPts val="0"/>
              </a:spcBef>
              <a:spcAft>
                <a:spcPts val="0"/>
              </a:spcAft>
              <a:buClr>
                <a:srgbClr val="94BF6E"/>
              </a:buClr>
              <a:buSzPts val="1800"/>
              <a:buNone/>
              <a:defRPr b="1">
                <a:solidFill>
                  <a:srgbClr val="94BF6E"/>
                </a:solidFill>
              </a:defRPr>
            </a:lvl6pPr>
            <a:lvl7pPr lvl="6" algn="l">
              <a:lnSpc>
                <a:spcPct val="90000"/>
              </a:lnSpc>
              <a:spcBef>
                <a:spcPts val="0"/>
              </a:spcBef>
              <a:spcAft>
                <a:spcPts val="0"/>
              </a:spcAft>
              <a:buClr>
                <a:srgbClr val="94BF6E"/>
              </a:buClr>
              <a:buSzPts val="1800"/>
              <a:buNone/>
              <a:defRPr b="1">
                <a:solidFill>
                  <a:srgbClr val="94BF6E"/>
                </a:solidFill>
              </a:defRPr>
            </a:lvl7pPr>
            <a:lvl8pPr lvl="7" algn="l">
              <a:lnSpc>
                <a:spcPct val="90000"/>
              </a:lnSpc>
              <a:spcBef>
                <a:spcPts val="0"/>
              </a:spcBef>
              <a:spcAft>
                <a:spcPts val="0"/>
              </a:spcAft>
              <a:buClr>
                <a:srgbClr val="94BF6E"/>
              </a:buClr>
              <a:buSzPts val="1800"/>
              <a:buNone/>
              <a:defRPr b="1">
                <a:solidFill>
                  <a:srgbClr val="94BF6E"/>
                </a:solidFill>
              </a:defRPr>
            </a:lvl8pPr>
            <a:lvl9pPr lvl="8" algn="l">
              <a:lnSpc>
                <a:spcPct val="90000"/>
              </a:lnSpc>
              <a:spcBef>
                <a:spcPts val="0"/>
              </a:spcBef>
              <a:spcAft>
                <a:spcPts val="0"/>
              </a:spcAft>
              <a:buClr>
                <a:srgbClr val="94BF6E"/>
              </a:buClr>
              <a:buSzPts val="1800"/>
              <a:buNone/>
              <a:defRPr b="1">
                <a:solidFill>
                  <a:srgbClr val="94BF6E"/>
                </a:solidFill>
              </a:defRPr>
            </a:lvl9pPr>
          </a:lstStyle>
          <a:p/>
        </p:txBody>
      </p:sp>
      <p:sp>
        <p:nvSpPr>
          <p:cNvPr id="41" name="Google Shape;4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2" name="Shape 42"/>
        <p:cNvGrpSpPr/>
        <p:nvPr/>
      </p:nvGrpSpPr>
      <p:grpSpPr>
        <a:xfrm>
          <a:off x="0" y="0"/>
          <a:ext cx="0" cy="0"/>
          <a:chOff x="0" y="0"/>
          <a:chExt cx="0" cy="0"/>
        </a:xfrm>
      </p:grpSpPr>
      <p:sp>
        <p:nvSpPr>
          <p:cNvPr id="43" name="Google Shape;43;p20"/>
          <p:cNvSpPr/>
          <p:nvPr/>
        </p:nvSpPr>
        <p:spPr>
          <a:xfrm>
            <a:off x="0" y="2"/>
            <a:ext cx="330200" cy="706967"/>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114454"/>
              </a:solidFill>
              <a:latin typeface="Arial"/>
              <a:ea typeface="Arial"/>
              <a:cs typeface="Arial"/>
              <a:sym typeface="Arial"/>
            </a:endParaRPr>
          </a:p>
        </p:txBody>
      </p:sp>
      <p:sp>
        <p:nvSpPr>
          <p:cNvPr id="44" name="Google Shape;44;p20"/>
          <p:cNvSpPr/>
          <p:nvPr/>
        </p:nvSpPr>
        <p:spPr>
          <a:xfrm>
            <a:off x="0" y="666751"/>
            <a:ext cx="6096000" cy="1411816"/>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20"/>
          <p:cNvSpPr/>
          <p:nvPr/>
        </p:nvSpPr>
        <p:spPr>
          <a:xfrm>
            <a:off x="0" y="2072219"/>
            <a:ext cx="330200" cy="2042583"/>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20"/>
          <p:cNvSpPr/>
          <p:nvPr/>
        </p:nvSpPr>
        <p:spPr>
          <a:xfrm>
            <a:off x="0" y="4114801"/>
            <a:ext cx="330200" cy="806451"/>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20"/>
          <p:cNvSpPr/>
          <p:nvPr/>
        </p:nvSpPr>
        <p:spPr>
          <a:xfrm>
            <a:off x="0" y="4921252"/>
            <a:ext cx="330200" cy="1936749"/>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8" name="Google Shape;48;p20"/>
          <p:cNvCxnSpPr/>
          <p:nvPr/>
        </p:nvCxnSpPr>
        <p:spPr>
          <a:xfrm>
            <a:off x="1384300" y="1079501"/>
            <a:ext cx="0" cy="628651"/>
          </a:xfrm>
          <a:prstGeom prst="straightConnector1">
            <a:avLst/>
          </a:prstGeom>
          <a:noFill/>
          <a:ln cap="flat" cmpd="sng" w="9525">
            <a:solidFill>
              <a:srgbClr val="18637B"/>
            </a:solidFill>
            <a:prstDash val="solid"/>
            <a:round/>
            <a:headEnd len="sm" w="sm" type="none"/>
            <a:tailEnd len="sm" w="sm" type="none"/>
          </a:ln>
        </p:spPr>
      </p:cxnSp>
      <p:sp>
        <p:nvSpPr>
          <p:cNvPr id="49" name="Google Shape;49;p20"/>
          <p:cNvSpPr txBox="1"/>
          <p:nvPr>
            <p:ph type="title"/>
          </p:nvPr>
        </p:nvSpPr>
        <p:spPr>
          <a:xfrm>
            <a:off x="1528033" y="707633"/>
            <a:ext cx="4278400" cy="1371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Arial"/>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0" name="Google Shape;50;p20"/>
          <p:cNvSpPr txBox="1"/>
          <p:nvPr>
            <p:ph idx="1" type="body"/>
          </p:nvPr>
        </p:nvSpPr>
        <p:spPr>
          <a:xfrm>
            <a:off x="1528033" y="2356367"/>
            <a:ext cx="10054400" cy="4211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600"/>
              </a:spcBef>
              <a:spcAft>
                <a:spcPts val="0"/>
              </a:spcAft>
              <a:buClr>
                <a:schemeClr val="dk1"/>
              </a:buClr>
              <a:buSzPts val="2800"/>
              <a:buChar char="▪"/>
              <a:defRPr sz="2800"/>
            </a:lvl1pPr>
            <a:lvl2pPr indent="-406400" lvl="1" marL="914400" algn="l">
              <a:lnSpc>
                <a:spcPct val="90000"/>
              </a:lnSpc>
              <a:spcBef>
                <a:spcPts val="0"/>
              </a:spcBef>
              <a:spcAft>
                <a:spcPts val="0"/>
              </a:spcAft>
              <a:buClr>
                <a:schemeClr val="dk1"/>
              </a:buClr>
              <a:buSzPts val="2800"/>
              <a:buChar char="▫"/>
              <a:defRPr sz="2800"/>
            </a:lvl2pPr>
            <a:lvl3pPr indent="-406400" lvl="2" marL="1371600" algn="l">
              <a:lnSpc>
                <a:spcPct val="90000"/>
              </a:lnSpc>
              <a:spcBef>
                <a:spcPts val="0"/>
              </a:spcBef>
              <a:spcAft>
                <a:spcPts val="0"/>
              </a:spcAft>
              <a:buClr>
                <a:schemeClr val="dk1"/>
              </a:buClr>
              <a:buSzPts val="2800"/>
              <a:buChar char="■"/>
              <a:defRPr sz="2800"/>
            </a:lvl3pPr>
            <a:lvl4pPr indent="-406400" lvl="3" marL="1828800" algn="l">
              <a:lnSpc>
                <a:spcPct val="90000"/>
              </a:lnSpc>
              <a:spcBef>
                <a:spcPts val="0"/>
              </a:spcBef>
              <a:spcAft>
                <a:spcPts val="0"/>
              </a:spcAft>
              <a:buClr>
                <a:schemeClr val="dk1"/>
              </a:buClr>
              <a:buSzPts val="2800"/>
              <a:buChar char="●"/>
              <a:defRPr sz="2800"/>
            </a:lvl4pPr>
            <a:lvl5pPr indent="-406400" lvl="4" marL="2286000" algn="l">
              <a:lnSpc>
                <a:spcPct val="90000"/>
              </a:lnSpc>
              <a:spcBef>
                <a:spcPts val="0"/>
              </a:spcBef>
              <a:spcAft>
                <a:spcPts val="0"/>
              </a:spcAft>
              <a:buClr>
                <a:schemeClr val="dk1"/>
              </a:buClr>
              <a:buSzPts val="2800"/>
              <a:buChar char="○"/>
              <a:defRPr sz="2800"/>
            </a:lvl5pPr>
            <a:lvl6pPr indent="-406400" lvl="5" marL="2743200" algn="l">
              <a:lnSpc>
                <a:spcPct val="90000"/>
              </a:lnSpc>
              <a:spcBef>
                <a:spcPts val="0"/>
              </a:spcBef>
              <a:spcAft>
                <a:spcPts val="0"/>
              </a:spcAft>
              <a:buClr>
                <a:schemeClr val="dk1"/>
              </a:buClr>
              <a:buSzPts val="2800"/>
              <a:buChar char="■"/>
              <a:defRPr sz="2800"/>
            </a:lvl6pPr>
            <a:lvl7pPr indent="-406400" lvl="6" marL="3200400" algn="l">
              <a:lnSpc>
                <a:spcPct val="90000"/>
              </a:lnSpc>
              <a:spcBef>
                <a:spcPts val="0"/>
              </a:spcBef>
              <a:spcAft>
                <a:spcPts val="0"/>
              </a:spcAft>
              <a:buClr>
                <a:schemeClr val="dk1"/>
              </a:buClr>
              <a:buSzPts val="2800"/>
              <a:buChar char="●"/>
              <a:defRPr sz="2800"/>
            </a:lvl7pPr>
            <a:lvl8pPr indent="-406400" lvl="7" marL="3657600" algn="l">
              <a:lnSpc>
                <a:spcPct val="90000"/>
              </a:lnSpc>
              <a:spcBef>
                <a:spcPts val="0"/>
              </a:spcBef>
              <a:spcAft>
                <a:spcPts val="0"/>
              </a:spcAft>
              <a:buClr>
                <a:schemeClr val="dk1"/>
              </a:buClr>
              <a:buSzPts val="2800"/>
              <a:buChar char="○"/>
              <a:defRPr sz="2800"/>
            </a:lvl8pPr>
            <a:lvl9pPr indent="-406400" lvl="8" marL="4114800" algn="l">
              <a:lnSpc>
                <a:spcPct val="90000"/>
              </a:lnSpc>
              <a:spcBef>
                <a:spcPts val="0"/>
              </a:spcBef>
              <a:spcAft>
                <a:spcPts val="0"/>
              </a:spcAft>
              <a:buClr>
                <a:schemeClr val="dk1"/>
              </a:buClr>
              <a:buSzPts val="2800"/>
              <a:buChar char="■"/>
              <a:defRPr sz="2800"/>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52" name="Shape 52"/>
        <p:cNvGrpSpPr/>
        <p:nvPr/>
      </p:nvGrpSpPr>
      <p:grpSpPr>
        <a:xfrm>
          <a:off x="0" y="0"/>
          <a:ext cx="0" cy="0"/>
          <a:chOff x="0" y="0"/>
          <a:chExt cx="0" cy="0"/>
        </a:xfrm>
      </p:grpSpPr>
      <p:sp>
        <p:nvSpPr>
          <p:cNvPr id="53" name="Google Shape;53;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58" name="Shape 58"/>
        <p:cNvGrpSpPr/>
        <p:nvPr/>
      </p:nvGrpSpPr>
      <p:grpSpPr>
        <a:xfrm>
          <a:off x="0" y="0"/>
          <a:ext cx="0" cy="0"/>
          <a:chOff x="0" y="0"/>
          <a:chExt cx="0" cy="0"/>
        </a:xfrm>
      </p:grpSpPr>
      <p:sp>
        <p:nvSpPr>
          <p:cNvPr id="59" name="Google Shape;5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64" name="Shape 64"/>
        <p:cNvGrpSpPr/>
        <p:nvPr/>
      </p:nvGrpSpPr>
      <p:grpSpPr>
        <a:xfrm>
          <a:off x="0" y="0"/>
          <a:ext cx="0" cy="0"/>
          <a:chOff x="0" y="0"/>
          <a:chExt cx="0" cy="0"/>
        </a:xfrm>
      </p:grpSpPr>
      <p:sp>
        <p:nvSpPr>
          <p:cNvPr id="65" name="Google Shape;65;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7" name="Google Shape;6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70" name="Shape 70"/>
        <p:cNvGrpSpPr/>
        <p:nvPr/>
      </p:nvGrpSpPr>
      <p:grpSpPr>
        <a:xfrm>
          <a:off x="0" y="0"/>
          <a:ext cx="0" cy="0"/>
          <a:chOff x="0" y="0"/>
          <a:chExt cx="0" cy="0"/>
        </a:xfrm>
      </p:grpSpPr>
      <p:sp>
        <p:nvSpPr>
          <p:cNvPr id="71" name="Google Shape;7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learningapps.org/watch?v=pwsvqe4ac21" TargetMode="External"/><Relationship Id="rId4" Type="http://schemas.openxmlformats.org/officeDocument/2006/relationships/hyperlink" Target="https://wordwall.net/resource/26965108" TargetMode="External"/><Relationship Id="rId5"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docs.google.com/document/d/1_mYn_SeevUyq65NriF7so77rEynupwdY/edit?usp=sharing&amp;ouid=106368243515045485075&amp;rtpof=true&amp;sd=true" TargetMode="External"/><Relationship Id="rId4" Type="http://schemas.openxmlformats.org/officeDocument/2006/relationships/image" Target="../media/image13.jp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0"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9.png"/><Relationship Id="rId9"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6.png"/><Relationship Id="rId7" Type="http://schemas.openxmlformats.org/officeDocument/2006/relationships/image" Target="../media/image16.png"/><Relationship Id="rId8"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1.png"/><Relationship Id="rId5" Type="http://schemas.openxmlformats.org/officeDocument/2006/relationships/image" Target="../media/image15.png"/><Relationship Id="rId6"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type="ctrTitle"/>
          </p:nvPr>
        </p:nvSpPr>
        <p:spPr>
          <a:xfrm>
            <a:off x="2783624" y="2708925"/>
            <a:ext cx="8544300" cy="1545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4800"/>
              <a:buFont typeface="Arial"/>
              <a:buNone/>
            </a:pPr>
            <a:r>
              <a:rPr b="1" lang="sk-SK">
                <a:solidFill>
                  <a:srgbClr val="FFFFFF"/>
                </a:solidFill>
                <a:latin typeface="Arial"/>
                <a:ea typeface="Arial"/>
                <a:cs typeface="Arial"/>
                <a:sym typeface="Arial"/>
              </a:rPr>
              <a:t>Digi School </a:t>
            </a:r>
            <a:br>
              <a:rPr b="1" lang="sk-SK">
                <a:solidFill>
                  <a:srgbClr val="FFFFFF"/>
                </a:solidFill>
                <a:latin typeface="Arial"/>
                <a:ea typeface="Arial"/>
                <a:cs typeface="Arial"/>
                <a:sym typeface="Arial"/>
              </a:rPr>
            </a:br>
            <a:r>
              <a:rPr b="1" lang="sk-SK">
                <a:solidFill>
                  <a:srgbClr val="FFFFFF"/>
                </a:solidFill>
                <a:latin typeface="Arial"/>
                <a:ea typeface="Arial"/>
                <a:cs typeface="Arial"/>
                <a:sym typeface="Arial"/>
              </a:rPr>
              <a:t>Information Technologies – Micro:bit</a:t>
            </a:r>
            <a:endParaRPr>
              <a:latin typeface="Arial"/>
              <a:ea typeface="Arial"/>
              <a:cs typeface="Arial"/>
              <a:sym typeface="Arial"/>
            </a:endParaRPr>
          </a:p>
        </p:txBody>
      </p:sp>
      <p:pic>
        <p:nvPicPr>
          <p:cNvPr id="122" name="Google Shape;122;p1"/>
          <p:cNvPicPr preferRelativeResize="0"/>
          <p:nvPr/>
        </p:nvPicPr>
        <p:blipFill rotWithShape="1">
          <a:blip r:embed="rId3">
            <a:alphaModFix/>
          </a:blip>
          <a:srcRect b="0" l="0" r="0" t="0"/>
          <a:stretch/>
        </p:blipFill>
        <p:spPr>
          <a:xfrm>
            <a:off x="4381502" y="1047752"/>
            <a:ext cx="1158875" cy="869949"/>
          </a:xfrm>
          <a:prstGeom prst="rect">
            <a:avLst/>
          </a:prstGeom>
          <a:noFill/>
          <a:ln>
            <a:noFill/>
          </a:ln>
        </p:spPr>
      </p:pic>
      <p:sp>
        <p:nvSpPr>
          <p:cNvPr id="123" name="Google Shape;123;p1"/>
          <p:cNvSpPr/>
          <p:nvPr/>
        </p:nvSpPr>
        <p:spPr>
          <a:xfrm>
            <a:off x="1530663" y="6184900"/>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sk-SK" sz="2000" u="none" cap="none" strike="noStrike">
                <a:solidFill>
                  <a:schemeClr val="lt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p:txBody>
      </p:sp>
      <p:pic>
        <p:nvPicPr>
          <p:cNvPr descr="Erasmus+ logo EN.jpg" id="124" name="Google Shape;124;p1"/>
          <p:cNvPicPr preferRelativeResize="0"/>
          <p:nvPr/>
        </p:nvPicPr>
        <p:blipFill rotWithShape="1">
          <a:blip r:embed="rId4">
            <a:alphaModFix/>
          </a:blip>
          <a:srcRect b="0" l="0" r="0" t="0"/>
          <a:stretch/>
        </p:blipFill>
        <p:spPr>
          <a:xfrm>
            <a:off x="1666877" y="1047751"/>
            <a:ext cx="2593975" cy="762000"/>
          </a:xfrm>
          <a:prstGeom prst="rect">
            <a:avLst/>
          </a:prstGeom>
          <a:noFill/>
          <a:ln>
            <a:noFill/>
          </a:ln>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0"/>
          <p:cNvSpPr txBox="1"/>
          <p:nvPr>
            <p:ph type="ctrTitle"/>
          </p:nvPr>
        </p:nvSpPr>
        <p:spPr>
          <a:xfrm>
            <a:off x="5637215" y="3735388"/>
            <a:ext cx="5214287" cy="116046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800"/>
              <a:buFont typeface="Arial"/>
              <a:buNone/>
            </a:pPr>
            <a:r>
              <a:rPr b="1" lang="sk-SK">
                <a:latin typeface="Arial"/>
                <a:ea typeface="Arial"/>
                <a:cs typeface="Arial"/>
                <a:sym typeface="Arial"/>
              </a:rPr>
              <a:t>Teaching Materials</a:t>
            </a:r>
            <a:endParaRPr>
              <a:latin typeface="Arial"/>
              <a:ea typeface="Arial"/>
              <a:cs typeface="Arial"/>
              <a:sym typeface="Arial"/>
            </a:endParaRPr>
          </a:p>
        </p:txBody>
      </p:sp>
      <p:sp>
        <p:nvSpPr>
          <p:cNvPr id="263" name="Google Shape;263;p10"/>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Arial"/>
              <a:ea typeface="Arial"/>
              <a:cs typeface="Arial"/>
              <a:sym typeface="Arial"/>
            </a:endParaRPr>
          </a:p>
        </p:txBody>
      </p:sp>
      <p:sp>
        <p:nvSpPr>
          <p:cNvPr id="264" name="Google Shape;264;p10"/>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265" name="Google Shape;26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66" name="Google Shape;266;p10"/>
          <p:cNvSpPr txBox="1"/>
          <p:nvPr/>
        </p:nvSpPr>
        <p:spPr>
          <a:xfrm>
            <a:off x="1918494" y="5461002"/>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67" name="Google Shape;267;p10"/>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1"/>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Arial"/>
                <a:ea typeface="Arial"/>
                <a:cs typeface="Arial"/>
                <a:sym typeface="Arial"/>
              </a:rPr>
              <a:t>TEACHING MATERIALS</a:t>
            </a:r>
            <a:endParaRPr>
              <a:latin typeface="Arial"/>
              <a:ea typeface="Arial"/>
              <a:cs typeface="Arial"/>
              <a:sym typeface="Arial"/>
            </a:endParaRPr>
          </a:p>
        </p:txBody>
      </p:sp>
      <p:sp>
        <p:nvSpPr>
          <p:cNvPr id="273" name="Google Shape;273;p11"/>
          <p:cNvSpPr txBox="1"/>
          <p:nvPr>
            <p:ph idx="1" type="body"/>
          </p:nvPr>
        </p:nvSpPr>
        <p:spPr>
          <a:xfrm>
            <a:off x="2038893" y="2500823"/>
            <a:ext cx="8101287"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rPr lang="sk-SK" sz="1600">
                <a:solidFill>
                  <a:srgbClr val="114454"/>
                </a:solidFill>
                <a:latin typeface="Arial"/>
                <a:ea typeface="Arial"/>
                <a:cs typeface="Arial"/>
                <a:sym typeface="Arial"/>
              </a:rPr>
              <a:t>Students do the </a:t>
            </a:r>
            <a:r>
              <a:rPr lang="sk-SK" sz="1600" u="sng">
                <a:solidFill>
                  <a:srgbClr val="114454"/>
                </a:solidFill>
                <a:latin typeface="Arial"/>
                <a:ea typeface="Arial"/>
                <a:cs typeface="Arial"/>
                <a:sym typeface="Arial"/>
                <a:hlinkClick r:id="rId3">
                  <a:extLst>
                    <a:ext uri="{A12FA001-AC4F-418D-AE19-62706E023703}">
                      <ahyp:hlinkClr val="tx"/>
                    </a:ext>
                  </a:extLst>
                </a:hlinkClick>
              </a:rPr>
              <a:t>test</a:t>
            </a:r>
            <a:r>
              <a:rPr lang="sk-SK" sz="1600">
                <a:solidFill>
                  <a:srgbClr val="114454"/>
                </a:solidFill>
                <a:latin typeface="Arial"/>
                <a:ea typeface="Arial"/>
                <a:cs typeface="Arial"/>
                <a:sym typeface="Arial"/>
              </a:rPr>
              <a:t> v Learningapps. They can use the MakeCode editor simultaneously. </a:t>
            </a:r>
            <a:endParaRPr/>
          </a:p>
          <a:p>
            <a:pPr indent="0" lvl="0" marL="50800" rtl="0" algn="l">
              <a:lnSpc>
                <a:spcPct val="150000"/>
              </a:lnSpc>
              <a:spcBef>
                <a:spcPts val="600"/>
              </a:spcBef>
              <a:spcAft>
                <a:spcPts val="0"/>
              </a:spcAft>
              <a:buClr>
                <a:srgbClr val="114454"/>
              </a:buClr>
              <a:buSzPts val="1616"/>
              <a:buNone/>
            </a:pPr>
            <a:r>
              <a:rPr lang="sk-SK" sz="1600">
                <a:solidFill>
                  <a:srgbClr val="114454"/>
                </a:solidFill>
                <a:latin typeface="Arial"/>
                <a:ea typeface="Arial"/>
                <a:cs typeface="Arial"/>
                <a:sym typeface="Arial"/>
              </a:rPr>
              <a:t>They do the </a:t>
            </a:r>
            <a:r>
              <a:rPr lang="sk-SK" sz="1600" u="sng">
                <a:solidFill>
                  <a:srgbClr val="114454"/>
                </a:solidFill>
                <a:latin typeface="Arial"/>
                <a:ea typeface="Arial"/>
                <a:cs typeface="Arial"/>
                <a:sym typeface="Arial"/>
                <a:hlinkClick r:id="rId4">
                  <a:extLst>
                    <a:ext uri="{A12FA001-AC4F-418D-AE19-62706E023703}">
                      <ahyp:hlinkClr val="tx"/>
                    </a:ext>
                  </a:extLst>
                </a:hlinkClick>
              </a:rPr>
              <a:t>matching activity</a:t>
            </a:r>
            <a:r>
              <a:rPr lang="sk-SK" sz="1600">
                <a:solidFill>
                  <a:srgbClr val="114454"/>
                </a:solidFill>
                <a:latin typeface="Arial"/>
                <a:ea typeface="Arial"/>
                <a:cs typeface="Arial"/>
                <a:sym typeface="Arial"/>
              </a:rPr>
              <a:t> at Wordwalle afterwards.</a:t>
            </a:r>
            <a:endParaRPr sz="1600">
              <a:solidFill>
                <a:srgbClr val="114454"/>
              </a:solidFill>
              <a:latin typeface="Arial"/>
              <a:ea typeface="Arial"/>
              <a:cs typeface="Arial"/>
              <a:sym typeface="Arial"/>
            </a:endParaRPr>
          </a:p>
          <a:p>
            <a:pPr indent="-303784" lvl="0" marL="457200" rtl="0" algn="l">
              <a:lnSpc>
                <a:spcPct val="150000"/>
              </a:lnSpc>
              <a:spcBef>
                <a:spcPts val="600"/>
              </a:spcBef>
              <a:spcAft>
                <a:spcPts val="0"/>
              </a:spcAft>
              <a:buClr>
                <a:srgbClr val="114454"/>
              </a:buClr>
              <a:buSzPts val="1616"/>
              <a:buFont typeface="Noto Sans Symbols"/>
              <a:buNone/>
            </a:pPr>
            <a:r>
              <a:t/>
            </a:r>
            <a:endParaRPr sz="1600">
              <a:solidFill>
                <a:srgbClr val="114454"/>
              </a:solidFill>
              <a:latin typeface="Arial"/>
              <a:ea typeface="Arial"/>
              <a:cs typeface="Arial"/>
              <a:sym typeface="Arial"/>
            </a:endParaRPr>
          </a:p>
        </p:txBody>
      </p:sp>
      <p:grpSp>
        <p:nvGrpSpPr>
          <p:cNvPr id="274" name="Google Shape;274;p11"/>
          <p:cNvGrpSpPr/>
          <p:nvPr/>
        </p:nvGrpSpPr>
        <p:grpSpPr>
          <a:xfrm>
            <a:off x="1847852" y="1616077"/>
            <a:ext cx="366713" cy="366713"/>
            <a:chOff x="1923675" y="1633650"/>
            <a:chExt cx="436000" cy="435975"/>
          </a:xfrm>
        </p:grpSpPr>
        <p:sp>
          <p:nvSpPr>
            <p:cNvPr id="275" name="Google Shape;275;p11"/>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6" name="Google Shape;276;p11"/>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7" name="Google Shape;277;p11"/>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8" name="Google Shape;278;p11"/>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9" name="Google Shape;279;p11"/>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0" name="Google Shape;280;p11"/>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81" name="Google Shape;28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82" name="Google Shape;282;p11"/>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83" name="Google Shape;283;p11"/>
          <p:cNvPicPr preferRelativeResize="0"/>
          <p:nvPr/>
        </p:nvPicPr>
        <p:blipFill rotWithShape="1">
          <a:blip r:embed="rId5">
            <a:alphaModFix/>
          </a:blip>
          <a:srcRect b="0" l="0" r="0" t="0"/>
          <a:stretch/>
        </p:blipFill>
        <p:spPr>
          <a:xfrm>
            <a:off x="1809752" y="1071563"/>
            <a:ext cx="2593975" cy="57150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2"/>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Arial"/>
                <a:ea typeface="Arial"/>
                <a:cs typeface="Arial"/>
                <a:sym typeface="Arial"/>
              </a:rPr>
              <a:t>TEACHING MATERIALS</a:t>
            </a:r>
            <a:endParaRPr b="1" sz="1800">
              <a:solidFill>
                <a:srgbClr val="FFFFFF"/>
              </a:solidFill>
              <a:latin typeface="Arial"/>
              <a:ea typeface="Arial"/>
              <a:cs typeface="Arial"/>
              <a:sym typeface="Arial"/>
            </a:endParaRPr>
          </a:p>
        </p:txBody>
      </p:sp>
      <p:sp>
        <p:nvSpPr>
          <p:cNvPr id="289" name="Google Shape;289;p12"/>
          <p:cNvSpPr txBox="1"/>
          <p:nvPr>
            <p:ph idx="1" type="body"/>
          </p:nvPr>
        </p:nvSpPr>
        <p:spPr>
          <a:xfrm>
            <a:off x="2670177" y="2624140"/>
            <a:ext cx="7540625"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rPr lang="sk-SK" sz="2000" u="sng">
                <a:solidFill>
                  <a:schemeClr val="hlink"/>
                </a:solidFill>
                <a:latin typeface="Arial"/>
                <a:ea typeface="Arial"/>
                <a:cs typeface="Arial"/>
                <a:sym typeface="Arial"/>
                <a:hlinkClick r:id="rId3"/>
              </a:rPr>
              <a:t>Notes</a:t>
            </a:r>
            <a:endParaRPr sz="2000">
              <a:latin typeface="Arial"/>
              <a:ea typeface="Arial"/>
              <a:cs typeface="Arial"/>
              <a:sym typeface="Arial"/>
            </a:endParaRPr>
          </a:p>
        </p:txBody>
      </p:sp>
      <p:grpSp>
        <p:nvGrpSpPr>
          <p:cNvPr id="290" name="Google Shape;290;p12"/>
          <p:cNvGrpSpPr/>
          <p:nvPr/>
        </p:nvGrpSpPr>
        <p:grpSpPr>
          <a:xfrm>
            <a:off x="1847852" y="1616077"/>
            <a:ext cx="366713" cy="366713"/>
            <a:chOff x="1923675" y="1633650"/>
            <a:chExt cx="436000" cy="435975"/>
          </a:xfrm>
        </p:grpSpPr>
        <p:sp>
          <p:nvSpPr>
            <p:cNvPr id="291" name="Google Shape;291;p12"/>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2" name="Google Shape;292;p12"/>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3" name="Google Shape;293;p12"/>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4" name="Google Shape;294;p12"/>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5" name="Google Shape;295;p12"/>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6" name="Google Shape;296;p12"/>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97" name="Google Shape;29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98" name="Google Shape;298;p12"/>
          <p:cNvSpPr txBox="1"/>
          <p:nvPr/>
        </p:nvSpPr>
        <p:spPr>
          <a:xfrm>
            <a:off x="1751013" y="595437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99" name="Google Shape;299;p12"/>
          <p:cNvPicPr preferRelativeResize="0"/>
          <p:nvPr/>
        </p:nvPicPr>
        <p:blipFill rotWithShape="1">
          <a:blip r:embed="rId4">
            <a:alphaModFix/>
          </a:blip>
          <a:srcRect b="0" l="0" r="0" t="0"/>
          <a:stretch/>
        </p:blipFill>
        <p:spPr>
          <a:xfrm>
            <a:off x="1809752" y="1071563"/>
            <a:ext cx="2593975" cy="571500"/>
          </a:xfrm>
          <a:prstGeom prst="rect">
            <a:avLst/>
          </a:prstGeom>
          <a:noFill/>
          <a:ln>
            <a:noFill/>
          </a:ln>
        </p:spPr>
      </p:pic>
      <p:pic>
        <p:nvPicPr>
          <p:cNvPr id="300" name="Google Shape;300;p12"/>
          <p:cNvPicPr preferRelativeResize="0"/>
          <p:nvPr/>
        </p:nvPicPr>
        <p:blipFill rotWithShape="1">
          <a:blip r:embed="rId5">
            <a:alphaModFix/>
          </a:blip>
          <a:srcRect b="3306" l="29974" r="29974" t="7754"/>
          <a:stretch/>
        </p:blipFill>
        <p:spPr>
          <a:xfrm>
            <a:off x="4108274" y="2436813"/>
            <a:ext cx="1080120" cy="1350150"/>
          </a:xfrm>
          <a:prstGeom prst="rect">
            <a:avLst/>
          </a:prstGeom>
          <a:noFill/>
          <a:ln>
            <a:noFill/>
          </a:ln>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3"/>
          <p:cNvSpPr txBox="1"/>
          <p:nvPr>
            <p:ph idx="4294967295" type="ctrTitle"/>
          </p:nvPr>
        </p:nvSpPr>
        <p:spPr>
          <a:xfrm>
            <a:off x="4524375" y="1456742"/>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rPr b="1" i="0" lang="sk-SK" sz="1800" u="none" cap="none" strike="noStrike">
                <a:solidFill>
                  <a:srgbClr val="FFFFFF"/>
                </a:solidFill>
                <a:latin typeface="Arial"/>
                <a:ea typeface="Arial"/>
                <a:cs typeface="Arial"/>
                <a:sym typeface="Arial"/>
              </a:rPr>
              <a:t>SOURCES</a:t>
            </a:r>
            <a:endParaRPr b="0" i="0" sz="4400" u="none" cap="none" strike="noStrike">
              <a:solidFill>
                <a:schemeClr val="dk1"/>
              </a:solidFill>
              <a:latin typeface="Arial"/>
              <a:ea typeface="Arial"/>
              <a:cs typeface="Arial"/>
              <a:sym typeface="Arial"/>
            </a:endParaRPr>
          </a:p>
        </p:txBody>
      </p:sp>
      <p:sp>
        <p:nvSpPr>
          <p:cNvPr id="306" name="Google Shape;306;p13"/>
          <p:cNvSpPr txBox="1"/>
          <p:nvPr>
            <p:ph idx="4294967295" type="subTitle"/>
          </p:nvPr>
        </p:nvSpPr>
        <p:spPr>
          <a:xfrm>
            <a:off x="1738315" y="2286002"/>
            <a:ext cx="8029575" cy="12874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2000" u="none" cap="none" strike="noStrike">
                <a:solidFill>
                  <a:schemeClr val="lt1"/>
                </a:solidFill>
                <a:latin typeface="Arial"/>
                <a:ea typeface="Arial"/>
                <a:cs typeface="Arial"/>
                <a:sym typeface="Arial"/>
              </a:rPr>
              <a:t>https://www.ucimeshardverom.sk/materialy/microbit_makecode/</a:t>
            </a:r>
            <a:endParaRPr/>
          </a:p>
          <a:p>
            <a:pPr indent="0" lvl="0" marL="0" marR="0" rtl="0" algn="l">
              <a:lnSpc>
                <a:spcPct val="90000"/>
              </a:lnSpc>
              <a:spcBef>
                <a:spcPts val="0"/>
              </a:spcBef>
              <a:spcAft>
                <a:spcPts val="0"/>
              </a:spcAft>
              <a:buClr>
                <a:srgbClr val="114454"/>
              </a:buClr>
              <a:buSzPts val="3000"/>
              <a:buFont typeface="Arial"/>
              <a:buNone/>
            </a:pPr>
            <a:r>
              <a:t/>
            </a:r>
            <a:endParaRPr b="0" i="0" sz="2000" u="none" cap="none" strike="noStrike">
              <a:solidFill>
                <a:schemeClr val="lt1"/>
              </a:solidFill>
              <a:latin typeface="Arial"/>
              <a:ea typeface="Arial"/>
              <a:cs typeface="Arial"/>
              <a:sym typeface="Arial"/>
            </a:endParaRPr>
          </a:p>
          <a:p>
            <a:pPr indent="0" lvl="0" marL="0" marR="0" rtl="0" algn="l">
              <a:lnSpc>
                <a:spcPct val="90000"/>
              </a:lnSpc>
              <a:spcBef>
                <a:spcPts val="0"/>
              </a:spcBef>
              <a:spcAft>
                <a:spcPts val="0"/>
              </a:spcAft>
              <a:buClr>
                <a:srgbClr val="114454"/>
              </a:buClr>
              <a:buSzPts val="3000"/>
              <a:buFont typeface="Arial"/>
              <a:buNone/>
            </a:pPr>
            <a:r>
              <a:rPr b="0" i="0" lang="sk-SK" sz="2000" u="none" cap="none" strike="noStrike">
                <a:solidFill>
                  <a:schemeClr val="lt1"/>
                </a:solidFill>
                <a:latin typeface="Arial"/>
                <a:ea typeface="Arial"/>
                <a:cs typeface="Arial"/>
                <a:sym typeface="Arial"/>
              </a:rPr>
              <a:t>https://makecode.microbit.org/#editor</a:t>
            </a:r>
            <a:endParaRPr/>
          </a:p>
          <a:p>
            <a:pPr indent="0" lvl="0" marL="0" marR="0" rtl="0" algn="l">
              <a:lnSpc>
                <a:spcPct val="90000"/>
              </a:lnSpc>
              <a:spcBef>
                <a:spcPts val="0"/>
              </a:spcBef>
              <a:spcAft>
                <a:spcPts val="0"/>
              </a:spcAft>
              <a:buClr>
                <a:srgbClr val="114454"/>
              </a:buClr>
              <a:buSzPts val="3000"/>
              <a:buFont typeface="Arial"/>
              <a:buNone/>
            </a:pPr>
            <a:r>
              <a:t/>
            </a:r>
            <a:endParaRPr b="0" i="0" sz="2800" u="none" cap="none" strike="noStrike">
              <a:solidFill>
                <a:schemeClr val="dk1"/>
              </a:solidFill>
              <a:latin typeface="Arial"/>
              <a:ea typeface="Arial"/>
              <a:cs typeface="Arial"/>
              <a:sym typeface="Arial"/>
            </a:endParaRPr>
          </a:p>
        </p:txBody>
      </p:sp>
      <p:sp>
        <p:nvSpPr>
          <p:cNvPr id="307" name="Google Shape;30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308" name="Google Shape;308;p13"/>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309" name="Google Shape;309;p13"/>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4"/>
          <p:cNvSpPr txBox="1"/>
          <p:nvPr>
            <p:ph idx="4294967295" type="ctrTitle"/>
          </p:nvPr>
        </p:nvSpPr>
        <p:spPr>
          <a:xfrm>
            <a:off x="4524375" y="1428750"/>
            <a:ext cx="4279900" cy="68738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t/>
            </a:r>
            <a:endParaRPr b="1" i="0" sz="1800" u="none" cap="none" strike="noStrike">
              <a:solidFill>
                <a:srgbClr val="FFFFFF"/>
              </a:solidFill>
              <a:latin typeface="Arial"/>
              <a:ea typeface="Arial"/>
              <a:cs typeface="Arial"/>
              <a:sym typeface="Arial"/>
            </a:endParaRPr>
          </a:p>
        </p:txBody>
      </p:sp>
      <p:sp>
        <p:nvSpPr>
          <p:cNvPr id="315" name="Google Shape;315;p14"/>
          <p:cNvSpPr txBox="1"/>
          <p:nvPr>
            <p:ph idx="4294967295" type="subTitle"/>
          </p:nvPr>
        </p:nvSpPr>
        <p:spPr>
          <a:xfrm>
            <a:off x="1738315" y="2286000"/>
            <a:ext cx="5500687" cy="11430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14454"/>
              </a:buClr>
              <a:buSzPts val="3000"/>
              <a:buFont typeface="Arial"/>
              <a:buNone/>
            </a:pPr>
            <a:r>
              <a:rPr b="0" i="0" lang="sk-SK" sz="12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2400" u="none" cap="none" strike="noStrike">
              <a:solidFill>
                <a:schemeClr val="lt1"/>
              </a:solidFill>
              <a:latin typeface="Arial"/>
              <a:ea typeface="Arial"/>
              <a:cs typeface="Arial"/>
              <a:sym typeface="Arial"/>
            </a:endParaRPr>
          </a:p>
        </p:txBody>
      </p:sp>
      <p:sp>
        <p:nvSpPr>
          <p:cNvPr id="316" name="Google Shape;3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317" name="Google Shape;317;p14"/>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318" name="Google Shape;318;p1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
        <p:nvSpPr>
          <p:cNvPr id="319" name="Google Shape;319;p14"/>
          <p:cNvSpPr txBox="1"/>
          <p:nvPr/>
        </p:nvSpPr>
        <p:spPr>
          <a:xfrm>
            <a:off x="1738313" y="3500438"/>
            <a:ext cx="51435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Arial"/>
              <a:buNone/>
            </a:pPr>
            <a:r>
              <a:rPr b="0" i="0" lang="sk-SK" sz="1200" u="none" cap="none" strike="noStrike">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ph idx="4294967295" type="ctrTitle"/>
          </p:nvPr>
        </p:nvSpPr>
        <p:spPr>
          <a:xfrm>
            <a:off x="4524375" y="762001"/>
            <a:ext cx="4279900" cy="91651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FFFF"/>
              </a:buClr>
              <a:buSzPts val="1800"/>
              <a:buFont typeface="Arial"/>
              <a:buNone/>
            </a:pPr>
            <a:r>
              <a:t/>
            </a:r>
            <a:endParaRPr b="1" i="0" sz="1800" u="none" cap="none" strike="noStrike">
              <a:solidFill>
                <a:srgbClr val="FFFFFF"/>
              </a:solidFill>
              <a:latin typeface="Arial"/>
              <a:ea typeface="Arial"/>
              <a:cs typeface="Arial"/>
              <a:sym typeface="Arial"/>
            </a:endParaRPr>
          </a:p>
        </p:txBody>
      </p:sp>
      <p:sp>
        <p:nvSpPr>
          <p:cNvPr id="130" name="Google Shape;13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Arial"/>
                <a:ea typeface="Arial"/>
                <a:cs typeface="Arial"/>
                <a:sym typeface="Arial"/>
              </a:rPr>
              <a:t>‹#›</a:t>
            </a:fld>
            <a:endParaRPr b="0" i="0" sz="800" u="none" cap="none" strike="noStrike">
              <a:solidFill>
                <a:srgbClr val="FFFFFF"/>
              </a:solidFill>
              <a:latin typeface="Arial"/>
              <a:ea typeface="Arial"/>
              <a:cs typeface="Arial"/>
              <a:sym typeface="Arial"/>
            </a:endParaRPr>
          </a:p>
        </p:txBody>
      </p:sp>
      <p:sp>
        <p:nvSpPr>
          <p:cNvPr id="131" name="Google Shape;131;p2"/>
          <p:cNvSpPr txBox="1"/>
          <p:nvPr/>
        </p:nvSpPr>
        <p:spPr>
          <a:xfrm>
            <a:off x="2024062" y="6191254"/>
            <a:ext cx="3604005" cy="428488"/>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132" name="Google Shape;132;p2"/>
          <p:cNvPicPr preferRelativeResize="0"/>
          <p:nvPr/>
        </p:nvPicPr>
        <p:blipFill rotWithShape="1">
          <a:blip r:embed="rId3">
            <a:alphaModFix/>
          </a:blip>
          <a:srcRect b="0" l="0" r="0" t="0"/>
          <a:stretch/>
        </p:blipFill>
        <p:spPr>
          <a:xfrm>
            <a:off x="1666877" y="190500"/>
            <a:ext cx="2593975" cy="762000"/>
          </a:xfrm>
          <a:prstGeom prst="rect">
            <a:avLst/>
          </a:prstGeom>
          <a:noFill/>
          <a:ln>
            <a:noFill/>
          </a:ln>
        </p:spPr>
      </p:pic>
      <p:sp>
        <p:nvSpPr>
          <p:cNvPr id="133" name="Google Shape;133;p2"/>
          <p:cNvSpPr txBox="1"/>
          <p:nvPr/>
        </p:nvSpPr>
        <p:spPr>
          <a:xfrm>
            <a:off x="1952627" y="2000252"/>
            <a:ext cx="8143875" cy="2031325"/>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Nixie One"/>
                <a:ea typeface="Nixie One"/>
                <a:cs typeface="Nixie One"/>
                <a:sym typeface="Nixie One"/>
              </a:rPr>
              <a:t>SUBJECT: IT</a:t>
            </a:r>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Nixie One"/>
                <a:ea typeface="Nixie One"/>
                <a:cs typeface="Nixie One"/>
                <a:sym typeface="Nixie One"/>
              </a:rPr>
              <a:t>SPECIFICATION: Micro:bit</a:t>
            </a:r>
            <a:endParaRPr b="0" i="0" sz="1400" u="none" cap="none" strike="noStrike">
              <a:solidFill>
                <a:srgbClr val="000000"/>
              </a:solidFill>
              <a:latin typeface="Nixie One"/>
              <a:ea typeface="Nixie One"/>
              <a:cs typeface="Nixie One"/>
              <a:sym typeface="Nixie One"/>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Nixie One"/>
                <a:ea typeface="Nixie One"/>
                <a:cs typeface="Nixie One"/>
                <a:sym typeface="Nixie One"/>
              </a:rPr>
              <a:t>AGE GROUP: 15-16</a:t>
            </a:r>
            <a:endParaRPr b="0" i="0" sz="1400" u="none" cap="none" strike="noStrike">
              <a:solidFill>
                <a:srgbClr val="000000"/>
              </a:solidFill>
              <a:latin typeface="Nixie One"/>
              <a:ea typeface="Nixie One"/>
              <a:cs typeface="Nixie One"/>
              <a:sym typeface="Nixie One"/>
            </a:endParaRPr>
          </a:p>
          <a:p>
            <a:pPr indent="0" lvl="0" marL="0" marR="0" rtl="0" algn="l">
              <a:lnSpc>
                <a:spcPct val="200000"/>
              </a:lnSpc>
              <a:spcBef>
                <a:spcPts val="0"/>
              </a:spcBef>
              <a:spcAft>
                <a:spcPts val="0"/>
              </a:spcAft>
              <a:buClr>
                <a:schemeClr val="lt1"/>
              </a:buClr>
              <a:buSzPts val="1400"/>
              <a:buFont typeface="Noto Sans Symbols"/>
              <a:buChar char="⮚"/>
            </a:pPr>
            <a:r>
              <a:rPr b="0" i="0" lang="sk-SK" sz="1400" u="none" cap="none" strike="noStrike">
                <a:solidFill>
                  <a:schemeClr val="lt1"/>
                </a:solidFill>
                <a:latin typeface="Nixie One"/>
                <a:ea typeface="Nixie One"/>
                <a:cs typeface="Nixie One"/>
                <a:sym typeface="Nixie One"/>
              </a:rPr>
              <a:t>1 LESSON : 45 min</a:t>
            </a:r>
            <a:endParaRPr b="0" i="0" sz="1400" u="none" cap="none" strike="noStrike">
              <a:solidFill>
                <a:srgbClr val="000000"/>
              </a:solidFill>
              <a:latin typeface="Nixie One"/>
              <a:ea typeface="Nixie One"/>
              <a:cs typeface="Nixie One"/>
              <a:sym typeface="Nixie On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
          <p:cNvSpPr txBox="1"/>
          <p:nvPr>
            <p:ph idx="4294967295" type="title"/>
          </p:nvPr>
        </p:nvSpPr>
        <p:spPr>
          <a:xfrm>
            <a:off x="1981201" y="424236"/>
            <a:ext cx="2759075" cy="11789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124057"/>
                </a:solidFill>
                <a:latin typeface="Arial"/>
                <a:ea typeface="Arial"/>
                <a:cs typeface="Arial"/>
                <a:sym typeface="Arial"/>
              </a:rPr>
              <a:t>Or use diagrams to explain complex ideas</a:t>
            </a:r>
            <a:endParaRPr b="1" sz="1800">
              <a:solidFill>
                <a:srgbClr val="124057"/>
              </a:solidFill>
              <a:latin typeface="Arial"/>
              <a:ea typeface="Arial"/>
              <a:cs typeface="Arial"/>
              <a:sym typeface="Arial"/>
            </a:endParaRPr>
          </a:p>
        </p:txBody>
      </p:sp>
      <p:sp>
        <p:nvSpPr>
          <p:cNvPr id="139" name="Google Shape;139;p3"/>
          <p:cNvSpPr/>
          <p:nvPr/>
        </p:nvSpPr>
        <p:spPr>
          <a:xfrm>
            <a:off x="5283200" y="4984752"/>
            <a:ext cx="2484439" cy="999067"/>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5283200" y="4004734"/>
            <a:ext cx="2931023" cy="999067"/>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5283201" y="3012018"/>
            <a:ext cx="3053475" cy="999067"/>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p:nvPr/>
        </p:nvSpPr>
        <p:spPr>
          <a:xfrm>
            <a:off x="5283200" y="2010833"/>
            <a:ext cx="2997915" cy="1001184"/>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
          <p:cNvSpPr/>
          <p:nvPr/>
        </p:nvSpPr>
        <p:spPr>
          <a:xfrm>
            <a:off x="4422775" y="1750485"/>
            <a:ext cx="882650" cy="1272116"/>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4" name="Google Shape;144;p3"/>
          <p:cNvSpPr/>
          <p:nvPr/>
        </p:nvSpPr>
        <p:spPr>
          <a:xfrm>
            <a:off x="4416425" y="2842686"/>
            <a:ext cx="889000" cy="1172633"/>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5" name="Google Shape;145;p3"/>
          <p:cNvSpPr/>
          <p:nvPr/>
        </p:nvSpPr>
        <p:spPr>
          <a:xfrm flipH="1" rot="10800000">
            <a:off x="4416425" y="4011085"/>
            <a:ext cx="889000" cy="1166283"/>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6" name="Google Shape;146;p3"/>
          <p:cNvSpPr/>
          <p:nvPr/>
        </p:nvSpPr>
        <p:spPr>
          <a:xfrm flipH="1" rot="10800000">
            <a:off x="4418013" y="5001685"/>
            <a:ext cx="887412" cy="1253067"/>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7" name="Google Shape;147;p3"/>
          <p:cNvSpPr/>
          <p:nvPr/>
        </p:nvSpPr>
        <p:spPr>
          <a:xfrm rot="10800000">
            <a:off x="3546475" y="4997452"/>
            <a:ext cx="877888" cy="1255183"/>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8" name="Google Shape;148;p3"/>
          <p:cNvSpPr/>
          <p:nvPr/>
        </p:nvSpPr>
        <p:spPr>
          <a:xfrm flipH="1">
            <a:off x="3541715" y="2836333"/>
            <a:ext cx="884237" cy="11684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49" name="Google Shape;149;p3"/>
          <p:cNvSpPr/>
          <p:nvPr/>
        </p:nvSpPr>
        <p:spPr>
          <a:xfrm flipH="1">
            <a:off x="3540127" y="1752601"/>
            <a:ext cx="887413" cy="1253067"/>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0" name="Google Shape;150;p3"/>
          <p:cNvSpPr/>
          <p:nvPr/>
        </p:nvSpPr>
        <p:spPr>
          <a:xfrm rot="10800000">
            <a:off x="3544890" y="4004734"/>
            <a:ext cx="877887" cy="1162051"/>
          </a:xfrm>
          <a:custGeom>
            <a:rect b="b" l="l" r="r" t="t"/>
            <a:pathLst>
              <a:path extrusionOk="0" h="120000" w="120000">
                <a:moveTo>
                  <a:pt x="120000" y="120000"/>
                </a:moveTo>
                <a:lnTo>
                  <a:pt x="54" y="120000"/>
                </a:lnTo>
                <a:cubicBezTo>
                  <a:pt x="240" y="79812"/>
                  <a:pt x="-132" y="40187"/>
                  <a:pt x="53" y="0"/>
                </a:cubicBezTo>
                <a:lnTo>
                  <a:pt x="120000" y="16766"/>
                </a:lnTo>
                <a:close/>
              </a:path>
            </a:pathLst>
          </a:custGeom>
          <a:solidFill>
            <a:srgbClr val="3B8D6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 name="Google Shape;151;p3"/>
          <p:cNvSpPr/>
          <p:nvPr/>
        </p:nvSpPr>
        <p:spPr>
          <a:xfrm>
            <a:off x="3509965" y="1883834"/>
            <a:ext cx="477837" cy="4387851"/>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 name="Google Shape;152;p3"/>
          <p:cNvSpPr txBox="1"/>
          <p:nvPr/>
        </p:nvSpPr>
        <p:spPr>
          <a:xfrm>
            <a:off x="5402263" y="2205569"/>
            <a:ext cx="596900" cy="59901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cxnSp>
        <p:nvCxnSpPr>
          <p:cNvPr id="153" name="Google Shape;153;p3"/>
          <p:cNvCxnSpPr/>
          <p:nvPr/>
        </p:nvCxnSpPr>
        <p:spPr>
          <a:xfrm>
            <a:off x="6000750" y="2243669"/>
            <a:ext cx="0" cy="522817"/>
          </a:xfrm>
          <a:prstGeom prst="straightConnector1">
            <a:avLst/>
          </a:prstGeom>
          <a:noFill/>
          <a:ln cap="rnd" cmpd="sng" w="9525">
            <a:solidFill>
              <a:srgbClr val="FFFFFF"/>
            </a:solidFill>
            <a:prstDash val="solid"/>
            <a:round/>
            <a:headEnd len="sm" w="sm" type="none"/>
            <a:tailEnd len="sm" w="sm" type="none"/>
          </a:ln>
        </p:spPr>
      </p:cxnSp>
      <p:sp>
        <p:nvSpPr>
          <p:cNvPr id="154" name="Google Shape;154;p3"/>
          <p:cNvSpPr txBox="1"/>
          <p:nvPr/>
        </p:nvSpPr>
        <p:spPr>
          <a:xfrm>
            <a:off x="5972237" y="2222590"/>
            <a:ext cx="2241986" cy="594784"/>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400" u="none" cap="none" strike="noStrike">
                <a:solidFill>
                  <a:srgbClr val="FFFFFF"/>
                </a:solidFill>
                <a:latin typeface="Arial"/>
                <a:ea typeface="Arial"/>
                <a:cs typeface="Arial"/>
                <a:sym typeface="Arial"/>
              </a:rPr>
              <a:t>Micro:bit</a:t>
            </a:r>
            <a:endParaRPr b="1" i="0" sz="1400" u="none" cap="none" strike="noStrike">
              <a:solidFill>
                <a:srgbClr val="FFFFFF"/>
              </a:solidFill>
              <a:latin typeface="Arial"/>
              <a:ea typeface="Arial"/>
              <a:cs typeface="Arial"/>
              <a:sym typeface="Arial"/>
            </a:endParaRPr>
          </a:p>
        </p:txBody>
      </p:sp>
      <p:sp>
        <p:nvSpPr>
          <p:cNvPr id="155" name="Google Shape;155;p3"/>
          <p:cNvSpPr txBox="1"/>
          <p:nvPr/>
        </p:nvSpPr>
        <p:spPr>
          <a:xfrm>
            <a:off x="5402263" y="3189817"/>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02</a:t>
            </a:r>
            <a:endParaRPr b="1" i="0" sz="2400" u="none" cap="none" strike="noStrike">
              <a:solidFill>
                <a:srgbClr val="000000"/>
              </a:solidFill>
              <a:latin typeface="Arial"/>
              <a:ea typeface="Arial"/>
              <a:cs typeface="Arial"/>
              <a:sym typeface="Arial"/>
            </a:endParaRPr>
          </a:p>
        </p:txBody>
      </p:sp>
      <p:cxnSp>
        <p:nvCxnSpPr>
          <p:cNvPr id="156" name="Google Shape;156;p3"/>
          <p:cNvCxnSpPr/>
          <p:nvPr/>
        </p:nvCxnSpPr>
        <p:spPr>
          <a:xfrm>
            <a:off x="6000750" y="3227917"/>
            <a:ext cx="0" cy="522816"/>
          </a:xfrm>
          <a:prstGeom prst="straightConnector1">
            <a:avLst/>
          </a:prstGeom>
          <a:noFill/>
          <a:ln cap="rnd" cmpd="sng" w="9525">
            <a:solidFill>
              <a:srgbClr val="FFFFFF"/>
            </a:solidFill>
            <a:prstDash val="solid"/>
            <a:round/>
            <a:headEnd len="sm" w="sm" type="none"/>
            <a:tailEnd len="sm" w="sm" type="none"/>
          </a:ln>
        </p:spPr>
      </p:cxnSp>
      <p:sp>
        <p:nvSpPr>
          <p:cNvPr id="157" name="Google Shape;157;p3"/>
          <p:cNvSpPr txBox="1"/>
          <p:nvPr/>
        </p:nvSpPr>
        <p:spPr>
          <a:xfrm>
            <a:off x="6056313" y="3234269"/>
            <a:ext cx="2224802" cy="6138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400" u="none" cap="none" strike="noStrike">
                <a:solidFill>
                  <a:srgbClr val="FFFFFF"/>
                </a:solidFill>
                <a:latin typeface="Arial"/>
                <a:ea typeface="Arial"/>
                <a:cs typeface="Arial"/>
                <a:sym typeface="Arial"/>
              </a:rPr>
              <a:t>Blocks of the </a:t>
            </a:r>
            <a:r>
              <a:rPr b="1" i="1" lang="sk-SK" sz="1400" u="none" cap="none" strike="noStrike">
                <a:solidFill>
                  <a:srgbClr val="FFFFFF"/>
                </a:solidFill>
                <a:latin typeface="Arial"/>
                <a:ea typeface="Arial"/>
                <a:cs typeface="Arial"/>
                <a:sym typeface="Arial"/>
              </a:rPr>
              <a:t>Basic</a:t>
            </a:r>
            <a:r>
              <a:rPr b="1" i="0" lang="sk-SK" sz="1400" u="none" cap="none" strike="noStrike">
                <a:solidFill>
                  <a:srgbClr val="FFFFFF"/>
                </a:solidFill>
                <a:latin typeface="Arial"/>
                <a:ea typeface="Arial"/>
                <a:cs typeface="Arial"/>
                <a:sym typeface="Arial"/>
              </a:rPr>
              <a:t> Library</a:t>
            </a:r>
            <a:endParaRPr b="0" i="0" sz="1400" u="none" cap="none" strike="noStrike">
              <a:solidFill>
                <a:srgbClr val="000000"/>
              </a:solidFill>
              <a:latin typeface="Arial"/>
              <a:ea typeface="Arial"/>
              <a:cs typeface="Arial"/>
              <a:sym typeface="Arial"/>
            </a:endParaRPr>
          </a:p>
        </p:txBody>
      </p:sp>
      <p:sp>
        <p:nvSpPr>
          <p:cNvPr id="158" name="Google Shape;158;p3"/>
          <p:cNvSpPr txBox="1"/>
          <p:nvPr/>
        </p:nvSpPr>
        <p:spPr>
          <a:xfrm>
            <a:off x="5402263" y="4201584"/>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03</a:t>
            </a:r>
            <a:endParaRPr b="0" i="0" sz="1400" u="none" cap="none" strike="noStrike">
              <a:solidFill>
                <a:srgbClr val="000000"/>
              </a:solidFill>
              <a:latin typeface="Arial"/>
              <a:ea typeface="Arial"/>
              <a:cs typeface="Arial"/>
              <a:sym typeface="Arial"/>
            </a:endParaRPr>
          </a:p>
        </p:txBody>
      </p:sp>
      <p:cxnSp>
        <p:nvCxnSpPr>
          <p:cNvPr id="159" name="Google Shape;159;p3"/>
          <p:cNvCxnSpPr/>
          <p:nvPr/>
        </p:nvCxnSpPr>
        <p:spPr>
          <a:xfrm>
            <a:off x="6000750" y="4239684"/>
            <a:ext cx="0" cy="522816"/>
          </a:xfrm>
          <a:prstGeom prst="straightConnector1">
            <a:avLst/>
          </a:prstGeom>
          <a:noFill/>
          <a:ln cap="rnd" cmpd="sng" w="9525">
            <a:solidFill>
              <a:srgbClr val="FFFFFF"/>
            </a:solidFill>
            <a:prstDash val="solid"/>
            <a:round/>
            <a:headEnd len="sm" w="sm" type="none"/>
            <a:tailEnd len="sm" w="sm" type="none"/>
          </a:ln>
        </p:spPr>
      </p:cxnSp>
      <p:sp>
        <p:nvSpPr>
          <p:cNvPr id="160" name="Google Shape;160;p3"/>
          <p:cNvSpPr txBox="1"/>
          <p:nvPr/>
        </p:nvSpPr>
        <p:spPr>
          <a:xfrm>
            <a:off x="6056312" y="4125386"/>
            <a:ext cx="2157911"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400" u="none" cap="none" strike="noStrike">
                <a:solidFill>
                  <a:srgbClr val="FFFFFF"/>
                </a:solidFill>
                <a:latin typeface="Arial"/>
                <a:ea typeface="Arial"/>
                <a:cs typeface="Arial"/>
                <a:sym typeface="Arial"/>
              </a:rPr>
              <a:t>Blocks of the </a:t>
            </a:r>
            <a:r>
              <a:rPr b="1" i="1" lang="sk-SK" sz="1400" u="none" cap="none" strike="noStrike">
                <a:solidFill>
                  <a:srgbClr val="FFFFFF"/>
                </a:solidFill>
                <a:latin typeface="Arial"/>
                <a:ea typeface="Arial"/>
                <a:cs typeface="Arial"/>
                <a:sym typeface="Arial"/>
              </a:rPr>
              <a:t>Input</a:t>
            </a:r>
            <a:r>
              <a:rPr b="1" i="0" lang="sk-SK" sz="1400" u="none" cap="none" strike="noStrike">
                <a:solidFill>
                  <a:srgbClr val="FFFFFF"/>
                </a:solidFill>
                <a:latin typeface="Arial"/>
                <a:ea typeface="Arial"/>
                <a:cs typeface="Arial"/>
                <a:sym typeface="Arial"/>
              </a:rPr>
              <a:t> Library</a:t>
            </a:r>
            <a:endParaRPr b="0" i="0" sz="1400" u="none" cap="none" strike="noStrike">
              <a:solidFill>
                <a:srgbClr val="000000"/>
              </a:solidFill>
              <a:latin typeface="Arial"/>
              <a:ea typeface="Arial"/>
              <a:cs typeface="Arial"/>
              <a:sym typeface="Arial"/>
            </a:endParaRPr>
          </a:p>
        </p:txBody>
      </p:sp>
      <p:sp>
        <p:nvSpPr>
          <p:cNvPr id="161" name="Google Shape;161;p3"/>
          <p:cNvSpPr txBox="1"/>
          <p:nvPr/>
        </p:nvSpPr>
        <p:spPr>
          <a:xfrm>
            <a:off x="5402263" y="5175251"/>
            <a:ext cx="596900" cy="59901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04</a:t>
            </a:r>
            <a:endParaRPr b="0" i="0" sz="1400" u="none" cap="none" strike="noStrike">
              <a:solidFill>
                <a:srgbClr val="000000"/>
              </a:solidFill>
              <a:latin typeface="Arial"/>
              <a:ea typeface="Arial"/>
              <a:cs typeface="Arial"/>
              <a:sym typeface="Arial"/>
            </a:endParaRPr>
          </a:p>
        </p:txBody>
      </p:sp>
      <p:cxnSp>
        <p:nvCxnSpPr>
          <p:cNvPr id="162" name="Google Shape;162;p3"/>
          <p:cNvCxnSpPr/>
          <p:nvPr/>
        </p:nvCxnSpPr>
        <p:spPr>
          <a:xfrm>
            <a:off x="6000750" y="5213352"/>
            <a:ext cx="0" cy="524933"/>
          </a:xfrm>
          <a:prstGeom prst="straightConnector1">
            <a:avLst/>
          </a:prstGeom>
          <a:noFill/>
          <a:ln cap="rnd" cmpd="sng" w="9525">
            <a:solidFill>
              <a:srgbClr val="FFFFFF"/>
            </a:solidFill>
            <a:prstDash val="solid"/>
            <a:round/>
            <a:headEnd len="sm" w="sm" type="none"/>
            <a:tailEnd len="sm" w="sm" type="none"/>
          </a:ln>
        </p:spPr>
      </p:cxnSp>
      <p:sp>
        <p:nvSpPr>
          <p:cNvPr id="163" name="Google Shape;163;p3"/>
          <p:cNvSpPr txBox="1"/>
          <p:nvPr/>
        </p:nvSpPr>
        <p:spPr>
          <a:xfrm>
            <a:off x="6056312" y="5101169"/>
            <a:ext cx="2010325" cy="766233"/>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000000"/>
              </a:buClr>
              <a:buSzPts val="1200"/>
              <a:buFont typeface="Arial"/>
              <a:buNone/>
            </a:pPr>
            <a:r>
              <a:rPr b="1" i="0" lang="sk-SK" sz="1400" u="none" cap="none" strike="noStrike">
                <a:solidFill>
                  <a:srgbClr val="FFFFFF"/>
                </a:solidFill>
                <a:latin typeface="Arial"/>
                <a:ea typeface="Arial"/>
                <a:cs typeface="Arial"/>
                <a:sym typeface="Arial"/>
              </a:rPr>
              <a:t>Teaching Materials</a:t>
            </a:r>
            <a:endParaRPr b="0" i="0" sz="1400" u="none" cap="none" strike="noStrike">
              <a:solidFill>
                <a:srgbClr val="FFFFFF"/>
              </a:solidFill>
              <a:latin typeface="Arial"/>
              <a:ea typeface="Arial"/>
              <a:cs typeface="Arial"/>
              <a:sym typeface="Arial"/>
            </a:endParaRPr>
          </a:p>
        </p:txBody>
      </p:sp>
      <p:sp>
        <p:nvSpPr>
          <p:cNvPr id="164" name="Google Shape;164;p3"/>
          <p:cNvSpPr/>
          <p:nvPr/>
        </p:nvSpPr>
        <p:spPr>
          <a:xfrm flipH="1">
            <a:off x="5311775" y="2012952"/>
            <a:ext cx="90488" cy="397086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019"/>
                </a:srgbClr>
              </a:gs>
              <a:gs pos="100000">
                <a:srgbClr val="FFFFFF">
                  <a:alpha val="23921"/>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65" name="Google Shape;165;p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SzPts val="800"/>
              <a:buNone/>
            </a:pPr>
            <a:fld id="{00000000-1234-1234-1234-123412341234}" type="slidenum">
              <a:rPr b="0" i="0" lang="sk-SK" sz="800" u="none" cap="none" strike="noStrike">
                <a:solidFill>
                  <a:srgbClr val="FFFFFF"/>
                </a:solidFill>
                <a:latin typeface="Arial"/>
                <a:ea typeface="Arial"/>
                <a:cs typeface="Arial"/>
                <a:sym typeface="Arial"/>
              </a:rPr>
              <a:t>‹#›</a:t>
            </a:fld>
            <a:endParaRPr b="0" i="0" sz="800" u="none" cap="none" strike="noStrike">
              <a:solidFill>
                <a:srgbClr val="FFFFFF"/>
              </a:solidFill>
              <a:latin typeface="Arial"/>
              <a:ea typeface="Arial"/>
              <a:cs typeface="Arial"/>
              <a:sym typeface="Arial"/>
            </a:endParaRPr>
          </a:p>
        </p:txBody>
      </p:sp>
      <p:pic>
        <p:nvPicPr>
          <p:cNvPr descr="Erasmus+ logo EN.jpg" id="166" name="Google Shape;166;p3"/>
          <p:cNvPicPr preferRelativeResize="0"/>
          <p:nvPr/>
        </p:nvPicPr>
        <p:blipFill rotWithShape="1">
          <a:blip r:embed="rId3">
            <a:alphaModFix/>
          </a:blip>
          <a:srcRect b="0" l="0" r="0" t="0"/>
          <a:stretch/>
        </p:blipFill>
        <p:spPr>
          <a:xfrm>
            <a:off x="1713083" y="399163"/>
            <a:ext cx="2954015" cy="867765"/>
          </a:xfrm>
          <a:prstGeom prst="rect">
            <a:avLst/>
          </a:prstGeom>
          <a:noFill/>
          <a:ln>
            <a:noFill/>
          </a:ln>
        </p:spPr>
      </p:pic>
      <p:sp>
        <p:nvSpPr>
          <p:cNvPr id="167" name="Google Shape;167;p3"/>
          <p:cNvSpPr/>
          <p:nvPr/>
        </p:nvSpPr>
        <p:spPr>
          <a:xfrm>
            <a:off x="1981201" y="6184900"/>
            <a:ext cx="4535488" cy="673100"/>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sk-SK" sz="2000" u="none" cap="none" strike="noStrike">
                <a:solidFill>
                  <a:schemeClr val="lt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txBox="1"/>
          <p:nvPr>
            <p:ph type="ctrTitle"/>
          </p:nvPr>
        </p:nvSpPr>
        <p:spPr>
          <a:xfrm>
            <a:off x="5804640" y="4612352"/>
            <a:ext cx="4505325" cy="8545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lang="sk-SK">
                <a:latin typeface="Arial"/>
                <a:ea typeface="Arial"/>
                <a:cs typeface="Arial"/>
                <a:sym typeface="Arial"/>
              </a:rPr>
              <a:t>Micro:bit</a:t>
            </a:r>
            <a:endParaRPr>
              <a:latin typeface="Arial"/>
              <a:ea typeface="Arial"/>
              <a:cs typeface="Arial"/>
              <a:sym typeface="Arial"/>
            </a:endParaRPr>
          </a:p>
        </p:txBody>
      </p:sp>
      <p:sp>
        <p:nvSpPr>
          <p:cNvPr id="173" name="Google Shape;173;p4"/>
          <p:cNvSpPr txBox="1"/>
          <p:nvPr>
            <p:ph idx="1" type="subTitle"/>
          </p:nvPr>
        </p:nvSpPr>
        <p:spPr>
          <a:xfrm>
            <a:off x="5947608" y="5466919"/>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Arial"/>
              <a:ea typeface="Arial"/>
              <a:cs typeface="Arial"/>
              <a:sym typeface="Arial"/>
            </a:endParaRPr>
          </a:p>
        </p:txBody>
      </p:sp>
      <p:sp>
        <p:nvSpPr>
          <p:cNvPr id="174" name="Google Shape;174;p4"/>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75" name="Google Shape;17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Arial"/>
                <a:ea typeface="Arial"/>
                <a:cs typeface="Arial"/>
                <a:sym typeface="Arial"/>
              </a:rPr>
              <a:t>‹#›</a:t>
            </a:fld>
            <a:endParaRPr b="0" i="0" sz="800" u="none" cap="none" strike="noStrike">
              <a:solidFill>
                <a:srgbClr val="FFFFFF"/>
              </a:solidFill>
              <a:latin typeface="Arial"/>
              <a:ea typeface="Arial"/>
              <a:cs typeface="Arial"/>
              <a:sym typeface="Arial"/>
            </a:endParaRPr>
          </a:p>
        </p:txBody>
      </p:sp>
      <p:sp>
        <p:nvSpPr>
          <p:cNvPr id="176" name="Google Shape;176;p4"/>
          <p:cNvSpPr txBox="1"/>
          <p:nvPr/>
        </p:nvSpPr>
        <p:spPr>
          <a:xfrm>
            <a:off x="1918494" y="5503863"/>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177" name="Google Shape;177;p4"/>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pic>
        <p:nvPicPr>
          <p:cNvPr id="178" name="Google Shape;178;p4"/>
          <p:cNvPicPr preferRelativeResize="0"/>
          <p:nvPr/>
        </p:nvPicPr>
        <p:blipFill rotWithShape="1">
          <a:blip r:embed="rId4">
            <a:alphaModFix/>
          </a:blip>
          <a:srcRect b="0" l="0" r="0" t="0"/>
          <a:stretch/>
        </p:blipFill>
        <p:spPr>
          <a:xfrm>
            <a:off x="5307103" y="412182"/>
            <a:ext cx="5500397" cy="3666931"/>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Nixie One"/>
                <a:ea typeface="Nixie One"/>
                <a:cs typeface="Nixie One"/>
                <a:sym typeface="Nixie One"/>
              </a:rPr>
              <a:t>BASIC INFORMATION</a:t>
            </a:r>
            <a:endParaRPr>
              <a:latin typeface="Arial"/>
              <a:ea typeface="Arial"/>
              <a:cs typeface="Arial"/>
              <a:sym typeface="Arial"/>
            </a:endParaRPr>
          </a:p>
        </p:txBody>
      </p:sp>
      <p:sp>
        <p:nvSpPr>
          <p:cNvPr id="184" name="Google Shape;184;p5"/>
          <p:cNvSpPr txBox="1"/>
          <p:nvPr>
            <p:ph idx="1" type="body"/>
          </p:nvPr>
        </p:nvSpPr>
        <p:spPr>
          <a:xfrm>
            <a:off x="1032542" y="2118529"/>
            <a:ext cx="8558783" cy="4083852"/>
          </a:xfrm>
          <a:prstGeom prst="rect">
            <a:avLst/>
          </a:prstGeom>
          <a:noFill/>
          <a:ln>
            <a:noFill/>
          </a:ln>
        </p:spPr>
        <p:txBody>
          <a:bodyPr anchorCtr="0" anchor="t" bIns="45700" lIns="91425" spcFirstLastPara="1" rIns="91425" wrap="square" tIns="45700">
            <a:noAutofit/>
          </a:bodyPr>
          <a:lstStyle/>
          <a:p>
            <a:pPr indent="-285750" lvl="0" marL="514350" rtl="0" algn="l">
              <a:lnSpc>
                <a:spcPct val="90000"/>
              </a:lnSpc>
              <a:spcBef>
                <a:spcPts val="600"/>
              </a:spcBef>
              <a:spcAft>
                <a:spcPts val="0"/>
              </a:spcAft>
              <a:buClr>
                <a:srgbClr val="114454"/>
              </a:buClr>
              <a:buSzPts val="2800"/>
              <a:buChar char="▪"/>
            </a:pPr>
            <a:r>
              <a:rPr lang="sk-SK" sz="1800">
                <a:solidFill>
                  <a:srgbClr val="114454"/>
                </a:solidFill>
                <a:latin typeface="Arial"/>
                <a:ea typeface="Arial"/>
                <a:cs typeface="Arial"/>
                <a:sym typeface="Arial"/>
              </a:rPr>
              <a:t>Programmable minicomputer</a:t>
            </a:r>
            <a:endParaRPr/>
          </a:p>
          <a:p>
            <a:pPr indent="-285750" lvl="0" marL="514350" rtl="0" algn="l">
              <a:lnSpc>
                <a:spcPct val="90000"/>
              </a:lnSpc>
              <a:spcBef>
                <a:spcPts val="1200"/>
              </a:spcBef>
              <a:spcAft>
                <a:spcPts val="0"/>
              </a:spcAft>
              <a:buClr>
                <a:srgbClr val="114454"/>
              </a:buClr>
              <a:buSzPts val="2800"/>
              <a:buChar char="▪"/>
            </a:pPr>
            <a:r>
              <a:rPr lang="sk-SK" sz="1800">
                <a:solidFill>
                  <a:srgbClr val="114454"/>
                </a:solidFill>
                <a:latin typeface="Arial"/>
                <a:ea typeface="Arial"/>
                <a:cs typeface="Arial"/>
                <a:sym typeface="Arial"/>
              </a:rPr>
              <a:t>The user can see the program immediately </a:t>
            </a:r>
            <a:endParaRPr/>
          </a:p>
          <a:p>
            <a:pPr indent="-285750" lvl="0" marL="514350" rtl="0" algn="l">
              <a:lnSpc>
                <a:spcPct val="90000"/>
              </a:lnSpc>
              <a:spcBef>
                <a:spcPts val="1200"/>
              </a:spcBef>
              <a:spcAft>
                <a:spcPts val="0"/>
              </a:spcAft>
              <a:buClr>
                <a:srgbClr val="114454"/>
              </a:buClr>
              <a:buSzPts val="2800"/>
              <a:buChar char="▪"/>
            </a:pPr>
            <a:r>
              <a:rPr lang="sk-SK" sz="1800">
                <a:solidFill>
                  <a:srgbClr val="114454"/>
                </a:solidFill>
                <a:latin typeface="Arial"/>
                <a:ea typeface="Arial"/>
                <a:cs typeface="Arial"/>
                <a:sym typeface="Arial"/>
              </a:rPr>
              <a:t>Various sensors inbuilt</a:t>
            </a:r>
            <a:endParaRPr sz="1800">
              <a:solidFill>
                <a:srgbClr val="114454"/>
              </a:solidFill>
              <a:latin typeface="Arial"/>
              <a:ea typeface="Arial"/>
              <a:cs typeface="Arial"/>
              <a:sym typeface="Arial"/>
            </a:endParaRPr>
          </a:p>
          <a:p>
            <a:pPr indent="-285750" lvl="0" marL="514350" rtl="0" algn="l">
              <a:lnSpc>
                <a:spcPct val="90000"/>
              </a:lnSpc>
              <a:spcBef>
                <a:spcPts val="1200"/>
              </a:spcBef>
              <a:spcAft>
                <a:spcPts val="0"/>
              </a:spcAft>
              <a:buClr>
                <a:srgbClr val="114454"/>
              </a:buClr>
              <a:buSzPts val="2800"/>
              <a:buChar char="▪"/>
            </a:pPr>
            <a:r>
              <a:rPr lang="sk-SK" sz="1800">
                <a:solidFill>
                  <a:srgbClr val="114454"/>
                </a:solidFill>
                <a:latin typeface="Arial"/>
                <a:ea typeface="Arial"/>
                <a:cs typeface="Arial"/>
                <a:sym typeface="Arial"/>
              </a:rPr>
              <a:t>Programmable in various environments</a:t>
            </a:r>
            <a:endParaRPr sz="1800">
              <a:solidFill>
                <a:srgbClr val="114454"/>
              </a:solidFill>
              <a:latin typeface="Arial"/>
              <a:ea typeface="Arial"/>
              <a:cs typeface="Arial"/>
              <a:sym typeface="Arial"/>
            </a:endParaRPr>
          </a:p>
          <a:p>
            <a:pPr indent="-285750" lvl="0" marL="514350" rtl="0" algn="l">
              <a:lnSpc>
                <a:spcPct val="90000"/>
              </a:lnSpc>
              <a:spcBef>
                <a:spcPts val="1200"/>
              </a:spcBef>
              <a:spcAft>
                <a:spcPts val="0"/>
              </a:spcAft>
              <a:buClr>
                <a:srgbClr val="114454"/>
              </a:buClr>
              <a:buSzPts val="2800"/>
              <a:buChar char="▪"/>
            </a:pPr>
            <a:r>
              <a:rPr lang="sk-SK" sz="1800">
                <a:solidFill>
                  <a:srgbClr val="114454"/>
                </a:solidFill>
                <a:latin typeface="Arial"/>
                <a:ea typeface="Arial"/>
                <a:cs typeface="Arial"/>
                <a:sym typeface="Arial"/>
              </a:rPr>
              <a:t>The online block environment MakeCode https://makecode.microbit.org</a:t>
            </a:r>
            <a:endParaRPr/>
          </a:p>
          <a:p>
            <a:pPr indent="-107950" lvl="0" marL="514350" rtl="0" algn="l">
              <a:lnSpc>
                <a:spcPct val="90000"/>
              </a:lnSpc>
              <a:spcBef>
                <a:spcPts val="1200"/>
              </a:spcBef>
              <a:spcAft>
                <a:spcPts val="600"/>
              </a:spcAft>
              <a:buClr>
                <a:srgbClr val="114454"/>
              </a:buClr>
              <a:buSzPts val="2800"/>
              <a:buNone/>
            </a:pPr>
            <a:r>
              <a:t/>
            </a:r>
            <a:endParaRPr sz="2400">
              <a:solidFill>
                <a:srgbClr val="114454"/>
              </a:solidFill>
              <a:latin typeface="Arial"/>
              <a:ea typeface="Arial"/>
              <a:cs typeface="Arial"/>
              <a:sym typeface="Arial"/>
            </a:endParaRPr>
          </a:p>
        </p:txBody>
      </p:sp>
      <p:grpSp>
        <p:nvGrpSpPr>
          <p:cNvPr id="185" name="Google Shape;185;p5"/>
          <p:cNvGrpSpPr/>
          <p:nvPr/>
        </p:nvGrpSpPr>
        <p:grpSpPr>
          <a:xfrm>
            <a:off x="1847852" y="1616077"/>
            <a:ext cx="366713" cy="366713"/>
            <a:chOff x="1923675" y="1633650"/>
            <a:chExt cx="436000" cy="435975"/>
          </a:xfrm>
        </p:grpSpPr>
        <p:sp>
          <p:nvSpPr>
            <p:cNvPr id="186" name="Google Shape;186;p5"/>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7" name="Google Shape;187;p5"/>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8" name="Google Shape;188;p5"/>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9" name="Google Shape;189;p5"/>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0" name="Google Shape;190;p5"/>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1" name="Google Shape;191;p5"/>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92" name="Google Shape;19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Arial"/>
                <a:ea typeface="Arial"/>
                <a:cs typeface="Arial"/>
                <a:sym typeface="Arial"/>
              </a:rPr>
              <a:t>‹#›</a:t>
            </a:fld>
            <a:endParaRPr b="0" i="0" sz="800" u="none" cap="none" strike="noStrike">
              <a:solidFill>
                <a:srgbClr val="FFFFFF"/>
              </a:solidFill>
              <a:latin typeface="Arial"/>
              <a:ea typeface="Arial"/>
              <a:cs typeface="Arial"/>
              <a:sym typeface="Arial"/>
            </a:endParaRPr>
          </a:p>
        </p:txBody>
      </p:sp>
      <p:sp>
        <p:nvSpPr>
          <p:cNvPr id="193" name="Google Shape;193;p5"/>
          <p:cNvSpPr txBox="1"/>
          <p:nvPr/>
        </p:nvSpPr>
        <p:spPr>
          <a:xfrm>
            <a:off x="818888" y="619283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194" name="Google Shape;194;p5"/>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descr="Graphical user interface, text, application, chat or text message&#10;&#10;Description automatically generated" id="195" name="Google Shape;195;p5"/>
          <p:cNvPicPr preferRelativeResize="0"/>
          <p:nvPr/>
        </p:nvPicPr>
        <p:blipFill rotWithShape="1">
          <a:blip r:embed="rId4">
            <a:alphaModFix/>
          </a:blip>
          <a:srcRect b="0" l="0" r="0" t="0"/>
          <a:stretch/>
        </p:blipFill>
        <p:spPr>
          <a:xfrm>
            <a:off x="5595040" y="4203279"/>
            <a:ext cx="5179337" cy="2518196"/>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6"/>
          <p:cNvSpPr txBox="1"/>
          <p:nvPr>
            <p:ph type="ctrTitle"/>
          </p:nvPr>
        </p:nvSpPr>
        <p:spPr>
          <a:xfrm>
            <a:off x="4588450" y="3768725"/>
            <a:ext cx="7667100" cy="1160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b="1" lang="sk-SK">
                <a:latin typeface="Arial"/>
                <a:ea typeface="Arial"/>
                <a:cs typeface="Arial"/>
                <a:sym typeface="Arial"/>
              </a:rPr>
              <a:t>Blocks of the </a:t>
            </a:r>
            <a:r>
              <a:rPr b="1" i="1" lang="sk-SK">
                <a:latin typeface="Arial"/>
                <a:ea typeface="Arial"/>
                <a:cs typeface="Arial"/>
                <a:sym typeface="Arial"/>
              </a:rPr>
              <a:t>Basic</a:t>
            </a:r>
            <a:r>
              <a:rPr b="1" lang="sk-SK">
                <a:latin typeface="Arial"/>
                <a:ea typeface="Arial"/>
                <a:cs typeface="Arial"/>
                <a:sym typeface="Arial"/>
              </a:rPr>
              <a:t> Library</a:t>
            </a:r>
            <a:endParaRPr>
              <a:latin typeface="Arial"/>
              <a:ea typeface="Arial"/>
              <a:cs typeface="Arial"/>
              <a:sym typeface="Arial"/>
            </a:endParaRPr>
          </a:p>
        </p:txBody>
      </p:sp>
      <p:sp>
        <p:nvSpPr>
          <p:cNvPr id="201" name="Google Shape;201;p6"/>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800">
              <a:latin typeface="Arial"/>
              <a:ea typeface="Arial"/>
              <a:cs typeface="Arial"/>
              <a:sym typeface="Arial"/>
            </a:endParaRPr>
          </a:p>
        </p:txBody>
      </p:sp>
      <p:sp>
        <p:nvSpPr>
          <p:cNvPr id="202" name="Google Shape;202;p6"/>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203" name="Google Shape;20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04" name="Google Shape;204;p6"/>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05" name="Google Shape;205;p6"/>
          <p:cNvPicPr preferRelativeResize="0"/>
          <p:nvPr/>
        </p:nvPicPr>
        <p:blipFill rotWithShape="1">
          <a:blip r:embed="rId3">
            <a:alphaModFix/>
          </a:blip>
          <a:srcRect b="0" l="0" r="0" t="0"/>
          <a:stretch/>
        </p:blipFill>
        <p:spPr>
          <a:xfrm>
            <a:off x="1738315" y="1000125"/>
            <a:ext cx="2593975" cy="571500"/>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7"/>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Nixie One"/>
                <a:ea typeface="Nixie One"/>
                <a:cs typeface="Nixie One"/>
                <a:sym typeface="Nixie One"/>
              </a:rPr>
              <a:t>BASIC INFORMATION</a:t>
            </a:r>
            <a:endParaRPr>
              <a:latin typeface="Arial"/>
              <a:ea typeface="Arial"/>
              <a:cs typeface="Arial"/>
              <a:sym typeface="Arial"/>
            </a:endParaRPr>
          </a:p>
        </p:txBody>
      </p:sp>
      <p:sp>
        <p:nvSpPr>
          <p:cNvPr id="211" name="Google Shape;211;p7"/>
          <p:cNvSpPr txBox="1"/>
          <p:nvPr>
            <p:ph idx="1" type="body"/>
          </p:nvPr>
        </p:nvSpPr>
        <p:spPr>
          <a:xfrm>
            <a:off x="1460064" y="2299407"/>
            <a:ext cx="7540625" cy="3159125"/>
          </a:xfrm>
          <a:prstGeom prst="rect">
            <a:avLst/>
          </a:prstGeom>
          <a:noFill/>
          <a:ln>
            <a:noFill/>
          </a:ln>
        </p:spPr>
        <p:txBody>
          <a:bodyPr anchorCtr="0" anchor="t" bIns="45700" lIns="91425" spcFirstLastPara="1" rIns="91425" wrap="square" tIns="45700">
            <a:noAutofit/>
          </a:bodyPr>
          <a:lstStyle/>
          <a:p>
            <a:pPr indent="0" lvl="1" marL="457200" rtl="0" algn="just">
              <a:lnSpc>
                <a:spcPct val="100000"/>
              </a:lnSpc>
              <a:spcBef>
                <a:spcPts val="0"/>
              </a:spcBef>
              <a:spcAft>
                <a:spcPts val="0"/>
              </a:spcAft>
              <a:buSzPts val="1000"/>
              <a:buNone/>
            </a:pPr>
            <a:r>
              <a:t/>
            </a:r>
            <a:endParaRPr sz="2000">
              <a:latin typeface="Arial"/>
              <a:ea typeface="Arial"/>
              <a:cs typeface="Arial"/>
              <a:sym typeface="Arial"/>
            </a:endParaRPr>
          </a:p>
          <a:p>
            <a:pPr indent="-228600" lvl="0" marL="457200" rtl="0" algn="l">
              <a:lnSpc>
                <a:spcPct val="90000"/>
              </a:lnSpc>
              <a:spcBef>
                <a:spcPts val="600"/>
              </a:spcBef>
              <a:spcAft>
                <a:spcPts val="0"/>
              </a:spcAft>
              <a:buClr>
                <a:srgbClr val="114454"/>
              </a:buClr>
              <a:buSzPts val="2800"/>
              <a:buFont typeface="Arial"/>
              <a:buNone/>
            </a:pPr>
            <a:r>
              <a:t/>
            </a:r>
            <a:endParaRPr>
              <a:latin typeface="Arial"/>
              <a:ea typeface="Arial"/>
              <a:cs typeface="Arial"/>
              <a:sym typeface="Arial"/>
            </a:endParaRPr>
          </a:p>
        </p:txBody>
      </p:sp>
      <p:grpSp>
        <p:nvGrpSpPr>
          <p:cNvPr id="212" name="Google Shape;212;p7"/>
          <p:cNvGrpSpPr/>
          <p:nvPr/>
        </p:nvGrpSpPr>
        <p:grpSpPr>
          <a:xfrm>
            <a:off x="1847852" y="1616077"/>
            <a:ext cx="366713" cy="366713"/>
            <a:chOff x="1923675" y="1633650"/>
            <a:chExt cx="436000" cy="435975"/>
          </a:xfrm>
        </p:grpSpPr>
        <p:sp>
          <p:nvSpPr>
            <p:cNvPr id="213" name="Google Shape;213;p7"/>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4" name="Google Shape;214;p7"/>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5" name="Google Shape;215;p7"/>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6" name="Google Shape;216;p7"/>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7" name="Google Shape;217;p7"/>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8" name="Google Shape;218;p7"/>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19" name="Google Shape;21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20" name="Google Shape;220;p7"/>
          <p:cNvSpPr txBox="1"/>
          <p:nvPr/>
        </p:nvSpPr>
        <p:spPr>
          <a:xfrm>
            <a:off x="1751014" y="5874681"/>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21" name="Google Shape;221;p7"/>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descr="A picture containing diagram&#10;&#10;Description automatically generated" id="222" name="Google Shape;222;p7"/>
          <p:cNvPicPr preferRelativeResize="0"/>
          <p:nvPr/>
        </p:nvPicPr>
        <p:blipFill rotWithShape="1">
          <a:blip r:embed="rId4">
            <a:alphaModFix/>
          </a:blip>
          <a:srcRect b="0" l="0" r="0" t="0"/>
          <a:stretch/>
        </p:blipFill>
        <p:spPr>
          <a:xfrm>
            <a:off x="8610600" y="3573553"/>
            <a:ext cx="1120237" cy="541067"/>
          </a:xfrm>
          <a:prstGeom prst="rect">
            <a:avLst/>
          </a:prstGeom>
          <a:noFill/>
          <a:ln>
            <a:noFill/>
          </a:ln>
        </p:spPr>
      </p:pic>
      <p:pic>
        <p:nvPicPr>
          <p:cNvPr descr="Icon&#10;&#10;Description automatically generated" id="223" name="Google Shape;223;p7"/>
          <p:cNvPicPr preferRelativeResize="0"/>
          <p:nvPr/>
        </p:nvPicPr>
        <p:blipFill rotWithShape="1">
          <a:blip r:embed="rId5">
            <a:alphaModFix/>
          </a:blip>
          <a:srcRect b="0" l="0" r="0" t="0"/>
          <a:stretch/>
        </p:blipFill>
        <p:spPr>
          <a:xfrm>
            <a:off x="1961172" y="2133716"/>
            <a:ext cx="1440305" cy="983065"/>
          </a:xfrm>
          <a:prstGeom prst="rect">
            <a:avLst/>
          </a:prstGeom>
          <a:noFill/>
          <a:ln>
            <a:noFill/>
          </a:ln>
        </p:spPr>
      </p:pic>
      <p:pic>
        <p:nvPicPr>
          <p:cNvPr descr="Graphical user interface&#10;&#10;Description automatically generated" id="224" name="Google Shape;224;p7"/>
          <p:cNvPicPr preferRelativeResize="0"/>
          <p:nvPr/>
        </p:nvPicPr>
        <p:blipFill rotWithShape="1">
          <a:blip r:embed="rId6">
            <a:alphaModFix/>
          </a:blip>
          <a:srcRect b="0" l="0" r="0" t="0"/>
          <a:stretch/>
        </p:blipFill>
        <p:spPr>
          <a:xfrm>
            <a:off x="8296704" y="2202109"/>
            <a:ext cx="1585097" cy="701101"/>
          </a:xfrm>
          <a:prstGeom prst="rect">
            <a:avLst/>
          </a:prstGeom>
          <a:noFill/>
          <a:ln>
            <a:noFill/>
          </a:ln>
        </p:spPr>
      </p:pic>
      <p:pic>
        <p:nvPicPr>
          <p:cNvPr descr="Background pattern&#10;&#10;Description automatically generated with medium confidence" id="225" name="Google Shape;225;p7"/>
          <p:cNvPicPr preferRelativeResize="0"/>
          <p:nvPr/>
        </p:nvPicPr>
        <p:blipFill rotWithShape="1">
          <a:blip r:embed="rId7">
            <a:alphaModFix/>
          </a:blip>
          <a:srcRect b="0" l="0" r="0" t="0"/>
          <a:stretch/>
        </p:blipFill>
        <p:spPr>
          <a:xfrm>
            <a:off x="5117150" y="2819697"/>
            <a:ext cx="1615580" cy="2118544"/>
          </a:xfrm>
          <a:prstGeom prst="rect">
            <a:avLst/>
          </a:prstGeom>
          <a:noFill/>
          <a:ln>
            <a:noFill/>
          </a:ln>
        </p:spPr>
      </p:pic>
      <p:pic>
        <p:nvPicPr>
          <p:cNvPr descr="Application&#10;&#10;Description automatically generated with low confidence" id="226" name="Google Shape;226;p7"/>
          <p:cNvPicPr preferRelativeResize="0"/>
          <p:nvPr/>
        </p:nvPicPr>
        <p:blipFill rotWithShape="1">
          <a:blip r:embed="rId8">
            <a:alphaModFix/>
          </a:blip>
          <a:srcRect b="0" l="0" r="0" t="0"/>
          <a:stretch/>
        </p:blipFill>
        <p:spPr>
          <a:xfrm>
            <a:off x="1809752" y="3398608"/>
            <a:ext cx="1440305" cy="983065"/>
          </a:xfrm>
          <a:prstGeom prst="rect">
            <a:avLst/>
          </a:prstGeom>
          <a:noFill/>
          <a:ln>
            <a:noFill/>
          </a:ln>
        </p:spPr>
      </p:pic>
      <p:pic>
        <p:nvPicPr>
          <p:cNvPr descr="Graphical user interface, text, application, chat or text message&#10;&#10;Description automatically generated" id="227" name="Google Shape;227;p7"/>
          <p:cNvPicPr preferRelativeResize="0"/>
          <p:nvPr/>
        </p:nvPicPr>
        <p:blipFill rotWithShape="1">
          <a:blip r:embed="rId9">
            <a:alphaModFix/>
          </a:blip>
          <a:srcRect b="0" l="0" r="0" t="0"/>
          <a:stretch/>
        </p:blipFill>
        <p:spPr>
          <a:xfrm>
            <a:off x="8462942" y="4742749"/>
            <a:ext cx="1646063" cy="563929"/>
          </a:xfrm>
          <a:prstGeom prst="rect">
            <a:avLst/>
          </a:prstGeom>
          <a:noFill/>
          <a:ln>
            <a:noFill/>
          </a:ln>
        </p:spPr>
      </p:pic>
      <p:pic>
        <p:nvPicPr>
          <p:cNvPr descr="Graphical user interface, text, application, chat or text message&#10;&#10;Description automatically generated" id="228" name="Google Shape;228;p7"/>
          <p:cNvPicPr preferRelativeResize="0"/>
          <p:nvPr/>
        </p:nvPicPr>
        <p:blipFill rotWithShape="1">
          <a:blip r:embed="rId10">
            <a:alphaModFix/>
          </a:blip>
          <a:srcRect b="0" l="0" r="0" t="0"/>
          <a:stretch/>
        </p:blipFill>
        <p:spPr>
          <a:xfrm>
            <a:off x="2038893" y="4904399"/>
            <a:ext cx="1882303" cy="579170"/>
          </a:xfrm>
          <a:prstGeom prst="rect">
            <a:avLst/>
          </a:prstGeom>
          <a:noFill/>
          <a:ln>
            <a:noFill/>
          </a:ln>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8"/>
          <p:cNvSpPr txBox="1"/>
          <p:nvPr>
            <p:ph type="ctrTitle"/>
          </p:nvPr>
        </p:nvSpPr>
        <p:spPr>
          <a:xfrm>
            <a:off x="5637215" y="3735388"/>
            <a:ext cx="6077969" cy="11604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800"/>
              <a:buFont typeface="Arial"/>
              <a:buNone/>
            </a:pPr>
            <a:r>
              <a:rPr b="1" lang="sk-SK" sz="4000">
                <a:latin typeface="Arial"/>
                <a:ea typeface="Arial"/>
                <a:cs typeface="Arial"/>
                <a:sym typeface="Arial"/>
              </a:rPr>
              <a:t>Blocks of the </a:t>
            </a:r>
            <a:r>
              <a:rPr b="1" i="1" lang="sk-SK" sz="4000">
                <a:latin typeface="Arial"/>
                <a:ea typeface="Arial"/>
                <a:cs typeface="Arial"/>
                <a:sym typeface="Arial"/>
              </a:rPr>
              <a:t>Input</a:t>
            </a:r>
            <a:r>
              <a:rPr b="1" lang="sk-SK" sz="4000">
                <a:latin typeface="Arial"/>
                <a:ea typeface="Arial"/>
                <a:cs typeface="Arial"/>
                <a:sym typeface="Arial"/>
              </a:rPr>
              <a:t> Library</a:t>
            </a:r>
            <a:endParaRPr sz="4000">
              <a:latin typeface="Arial"/>
              <a:ea typeface="Arial"/>
              <a:cs typeface="Arial"/>
              <a:sym typeface="Arial"/>
            </a:endParaRPr>
          </a:p>
        </p:txBody>
      </p:sp>
      <p:sp>
        <p:nvSpPr>
          <p:cNvPr id="234" name="Google Shape;234;p8"/>
          <p:cNvSpPr txBox="1"/>
          <p:nvPr>
            <p:ph idx="1" type="subTitle"/>
          </p:nvPr>
        </p:nvSpPr>
        <p:spPr>
          <a:xfrm>
            <a:off x="5637215" y="4840290"/>
            <a:ext cx="4505325" cy="7842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800"/>
              <a:buNone/>
            </a:pPr>
            <a:r>
              <a:t/>
            </a:r>
            <a:endParaRPr sz="2400">
              <a:latin typeface="Arial"/>
              <a:ea typeface="Arial"/>
              <a:cs typeface="Arial"/>
              <a:sym typeface="Arial"/>
            </a:endParaRPr>
          </a:p>
        </p:txBody>
      </p:sp>
      <p:sp>
        <p:nvSpPr>
          <p:cNvPr id="235" name="Google Shape;235;p8"/>
          <p:cNvSpPr txBox="1"/>
          <p:nvPr/>
        </p:nvSpPr>
        <p:spPr>
          <a:xfrm>
            <a:off x="1524000" y="136048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0"/>
              <a:buFont typeface="Arial"/>
              <a:buNone/>
            </a:pPr>
            <a:r>
              <a:rPr b="0" i="0" lang="sk-SK" sz="20000" u="none" cap="none" strike="noStrike">
                <a:solidFill>
                  <a:srgbClr val="18637B"/>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36" name="Google Shape;23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37" name="Google Shape;237;p8"/>
          <p:cNvSpPr txBox="1"/>
          <p:nvPr/>
        </p:nvSpPr>
        <p:spPr>
          <a:xfrm>
            <a:off x="2024063" y="5500690"/>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38" name="Google Shape;238;p8"/>
          <p:cNvPicPr preferRelativeResize="0"/>
          <p:nvPr/>
        </p:nvPicPr>
        <p:blipFill rotWithShape="1">
          <a:blip r:embed="rId3">
            <a:alphaModFix/>
          </a:blip>
          <a:srcRect b="0" l="0" r="0" t="0"/>
          <a:stretch/>
        </p:blipFill>
        <p:spPr>
          <a:xfrm>
            <a:off x="1666877" y="1000125"/>
            <a:ext cx="2593975" cy="57150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9"/>
          <p:cNvSpPr txBox="1"/>
          <p:nvPr>
            <p:ph type="title"/>
          </p:nvPr>
        </p:nvSpPr>
        <p:spPr>
          <a:xfrm>
            <a:off x="2566990" y="1408113"/>
            <a:ext cx="3208337" cy="102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1800"/>
              <a:buFont typeface="Arial"/>
              <a:buNone/>
            </a:pPr>
            <a:r>
              <a:rPr b="1" lang="sk-SK" sz="1800">
                <a:solidFill>
                  <a:srgbClr val="FFFFFF"/>
                </a:solidFill>
                <a:latin typeface="Nixie One"/>
                <a:ea typeface="Nixie One"/>
                <a:cs typeface="Nixie One"/>
                <a:sym typeface="Nixie One"/>
              </a:rPr>
              <a:t>BASIC INFORMATION</a:t>
            </a:r>
            <a:endParaRPr>
              <a:latin typeface="Arial"/>
              <a:ea typeface="Arial"/>
              <a:cs typeface="Arial"/>
              <a:sym typeface="Arial"/>
            </a:endParaRPr>
          </a:p>
        </p:txBody>
      </p:sp>
      <p:sp>
        <p:nvSpPr>
          <p:cNvPr id="244" name="Google Shape;244;p9"/>
          <p:cNvSpPr txBox="1"/>
          <p:nvPr>
            <p:ph idx="1" type="body"/>
          </p:nvPr>
        </p:nvSpPr>
        <p:spPr>
          <a:xfrm>
            <a:off x="1011982" y="2340796"/>
            <a:ext cx="8613028" cy="3159125"/>
          </a:xfrm>
          <a:prstGeom prst="rect">
            <a:avLst/>
          </a:prstGeom>
          <a:noFill/>
          <a:ln>
            <a:noFill/>
          </a:ln>
        </p:spPr>
        <p:txBody>
          <a:bodyPr anchorCtr="0" anchor="t" bIns="45700" lIns="91425" spcFirstLastPara="1" rIns="91425" wrap="square" tIns="45700">
            <a:noAutofit/>
          </a:bodyPr>
          <a:lstStyle/>
          <a:p>
            <a:pPr indent="0" lvl="0" marL="50800" rtl="0" algn="l">
              <a:lnSpc>
                <a:spcPct val="150000"/>
              </a:lnSpc>
              <a:spcBef>
                <a:spcPts val="600"/>
              </a:spcBef>
              <a:spcAft>
                <a:spcPts val="0"/>
              </a:spcAft>
              <a:buClr>
                <a:srgbClr val="114454"/>
              </a:buClr>
              <a:buSzPts val="1616"/>
              <a:buNone/>
            </a:pPr>
            <a:r>
              <a:t/>
            </a:r>
            <a:endParaRPr sz="1800">
              <a:latin typeface="Arial"/>
              <a:ea typeface="Arial"/>
              <a:cs typeface="Arial"/>
              <a:sym typeface="Arial"/>
            </a:endParaRPr>
          </a:p>
        </p:txBody>
      </p:sp>
      <p:grpSp>
        <p:nvGrpSpPr>
          <p:cNvPr id="245" name="Google Shape;245;p9"/>
          <p:cNvGrpSpPr/>
          <p:nvPr/>
        </p:nvGrpSpPr>
        <p:grpSpPr>
          <a:xfrm>
            <a:off x="1847852" y="1616077"/>
            <a:ext cx="366713" cy="366713"/>
            <a:chOff x="1923675" y="1633650"/>
            <a:chExt cx="436000" cy="435975"/>
          </a:xfrm>
        </p:grpSpPr>
        <p:sp>
          <p:nvSpPr>
            <p:cNvPr id="246" name="Google Shape;246;p9"/>
            <p:cNvSpPr/>
            <p:nvPr/>
          </p:nvSpPr>
          <p:spPr>
            <a:xfrm>
              <a:off x="2209250" y="1633650"/>
              <a:ext cx="150425" cy="150425"/>
            </a:xfrm>
            <a:custGeom>
              <a:rect b="b" l="l" r="r" t="t"/>
              <a:pathLst>
                <a:path extrusionOk="0" fill="none" h="6017" w="6017">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7" name="Google Shape;247;p9"/>
            <p:cNvSpPr/>
            <p:nvPr/>
          </p:nvSpPr>
          <p:spPr>
            <a:xfrm>
              <a:off x="2019900" y="1757250"/>
              <a:ext cx="261825" cy="261850"/>
            </a:xfrm>
            <a:custGeom>
              <a:rect b="b" l="l" r="r" t="t"/>
              <a:pathLst>
                <a:path extrusionOk="0" fill="none" h="10474" w="10473">
                  <a:moveTo>
                    <a:pt x="10473" y="1"/>
                  </a:moveTo>
                  <a:lnTo>
                    <a:pt x="0" y="104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8" name="Google Shape;248;p9"/>
            <p:cNvSpPr/>
            <p:nvPr/>
          </p:nvSpPr>
          <p:spPr>
            <a:xfrm>
              <a:off x="1923675" y="1681150"/>
              <a:ext cx="388500" cy="388475"/>
            </a:xfrm>
            <a:custGeom>
              <a:rect b="b" l="l" r="r" t="t"/>
              <a:pathLst>
                <a:path extrusionOk="0" fill="none" h="15539" w="1554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9" name="Google Shape;249;p9"/>
            <p:cNvSpPr/>
            <p:nvPr/>
          </p:nvSpPr>
          <p:spPr>
            <a:xfrm>
              <a:off x="1974225" y="1711575"/>
              <a:ext cx="261825" cy="261850"/>
            </a:xfrm>
            <a:custGeom>
              <a:rect b="b" l="l" r="r" t="t"/>
              <a:pathLst>
                <a:path extrusionOk="0" fill="none" h="10474" w="10473">
                  <a:moveTo>
                    <a:pt x="0" y="10474"/>
                  </a:moveTo>
                  <a:lnTo>
                    <a:pt x="10473"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0" name="Google Shape;250;p9"/>
            <p:cNvSpPr/>
            <p:nvPr/>
          </p:nvSpPr>
          <p:spPr>
            <a:xfrm>
              <a:off x="1934650" y="2014200"/>
              <a:ext cx="44475" cy="44475"/>
            </a:xfrm>
            <a:custGeom>
              <a:rect b="b" l="l" r="r" t="t"/>
              <a:pathLst>
                <a:path extrusionOk="0" fill="none" h="1779" w="1779">
                  <a:moveTo>
                    <a:pt x="1778" y="1778"/>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1" name="Google Shape;251;p9"/>
            <p:cNvSpPr/>
            <p:nvPr/>
          </p:nvSpPr>
          <p:spPr>
            <a:xfrm>
              <a:off x="1944375" y="1947225"/>
              <a:ext cx="101725" cy="101700"/>
            </a:xfrm>
            <a:custGeom>
              <a:rect b="b" l="l" r="r" t="t"/>
              <a:pathLst>
                <a:path extrusionOk="0" fill="none" h="4068" w="4069">
                  <a:moveTo>
                    <a:pt x="1" y="49"/>
                  </a:moveTo>
                  <a:lnTo>
                    <a:pt x="1" y="49"/>
                  </a:lnTo>
                  <a:lnTo>
                    <a:pt x="25" y="0"/>
                  </a:lnTo>
                  <a:lnTo>
                    <a:pt x="4068" y="4043"/>
                  </a:lnTo>
                  <a:lnTo>
                    <a:pt x="4020" y="4068"/>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52" name="Google Shape;25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lang="sk-SK" sz="800">
                <a:solidFill>
                  <a:srgbClr val="FFFFFF"/>
                </a:solidFill>
                <a:latin typeface="Arial"/>
                <a:ea typeface="Arial"/>
                <a:cs typeface="Arial"/>
                <a:sym typeface="Arial"/>
              </a:rPr>
              <a:t>‹#›</a:t>
            </a:fld>
            <a:endParaRPr sz="800">
              <a:solidFill>
                <a:srgbClr val="FFFFFF"/>
              </a:solidFill>
              <a:latin typeface="Arial"/>
              <a:ea typeface="Arial"/>
              <a:cs typeface="Arial"/>
              <a:sym typeface="Arial"/>
            </a:endParaRPr>
          </a:p>
        </p:txBody>
      </p:sp>
      <p:sp>
        <p:nvSpPr>
          <p:cNvPr id="253" name="Google Shape;253;p9"/>
          <p:cNvSpPr txBox="1"/>
          <p:nvPr/>
        </p:nvSpPr>
        <p:spPr>
          <a:xfrm>
            <a:off x="1738313" y="5673727"/>
            <a:ext cx="2711450" cy="327025"/>
          </a:xfrm>
          <a:prstGeom prst="rect">
            <a:avLst/>
          </a:prstGeom>
          <a:solidFill>
            <a:srgbClr val="5481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sk-SK" sz="900" u="none" cap="none" strike="noStrike">
                <a:solidFill>
                  <a:schemeClr val="dk1"/>
                </a:solidFill>
                <a:latin typeface="Arial"/>
                <a:ea typeface="Arial"/>
                <a:cs typeface="Arial"/>
                <a:sym typeface="Arial"/>
              </a:rPr>
              <a:t>2020-1-SK01-KA226-SCH-094350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900"/>
              <a:buFont typeface="Arial"/>
              <a:buNone/>
            </a:pPr>
            <a:r>
              <a:t/>
            </a:r>
            <a:endParaRPr b="1" i="0" sz="900" u="none" cap="none" strike="noStrike">
              <a:solidFill>
                <a:srgbClr val="114454"/>
              </a:solidFill>
              <a:latin typeface="Arial"/>
              <a:ea typeface="Arial"/>
              <a:cs typeface="Arial"/>
              <a:sym typeface="Arial"/>
            </a:endParaRPr>
          </a:p>
        </p:txBody>
      </p:sp>
      <p:pic>
        <p:nvPicPr>
          <p:cNvPr descr="Erasmus+ logo EN.jpg" id="254" name="Google Shape;254;p9"/>
          <p:cNvPicPr preferRelativeResize="0"/>
          <p:nvPr/>
        </p:nvPicPr>
        <p:blipFill rotWithShape="1">
          <a:blip r:embed="rId3">
            <a:alphaModFix/>
          </a:blip>
          <a:srcRect b="0" l="0" r="0" t="0"/>
          <a:stretch/>
        </p:blipFill>
        <p:spPr>
          <a:xfrm>
            <a:off x="1809752" y="1071563"/>
            <a:ext cx="2593975" cy="571500"/>
          </a:xfrm>
          <a:prstGeom prst="rect">
            <a:avLst/>
          </a:prstGeom>
          <a:noFill/>
          <a:ln>
            <a:noFill/>
          </a:ln>
        </p:spPr>
      </p:pic>
      <p:pic>
        <p:nvPicPr>
          <p:cNvPr descr="Graphical user interface&#10;&#10;Description automatically generated" id="255" name="Google Shape;255;p9"/>
          <p:cNvPicPr preferRelativeResize="0"/>
          <p:nvPr/>
        </p:nvPicPr>
        <p:blipFill rotWithShape="1">
          <a:blip r:embed="rId4">
            <a:alphaModFix/>
          </a:blip>
          <a:srcRect b="0" l="0" r="0" t="0"/>
          <a:stretch/>
        </p:blipFill>
        <p:spPr>
          <a:xfrm>
            <a:off x="5943606" y="2199765"/>
            <a:ext cx="3513124" cy="3497883"/>
          </a:xfrm>
          <a:prstGeom prst="rect">
            <a:avLst/>
          </a:prstGeom>
          <a:noFill/>
          <a:ln>
            <a:noFill/>
          </a:ln>
        </p:spPr>
      </p:pic>
      <p:pic>
        <p:nvPicPr>
          <p:cNvPr descr="A picture containing text, clipart&#10;&#10;Description automatically generated" id="256" name="Google Shape;256;p9"/>
          <p:cNvPicPr preferRelativeResize="0"/>
          <p:nvPr/>
        </p:nvPicPr>
        <p:blipFill rotWithShape="1">
          <a:blip r:embed="rId5">
            <a:alphaModFix/>
          </a:blip>
          <a:srcRect b="0" l="0" r="0" t="0"/>
          <a:stretch/>
        </p:blipFill>
        <p:spPr>
          <a:xfrm>
            <a:off x="3837060" y="3948707"/>
            <a:ext cx="1455546" cy="944962"/>
          </a:xfrm>
          <a:prstGeom prst="rect">
            <a:avLst/>
          </a:prstGeom>
          <a:noFill/>
          <a:ln>
            <a:noFill/>
          </a:ln>
        </p:spPr>
      </p:pic>
      <p:pic>
        <p:nvPicPr>
          <p:cNvPr descr="Graphical user interface&#10;&#10;Description automatically generated with medium confidence" id="257" name="Google Shape;257;p9"/>
          <p:cNvPicPr preferRelativeResize="0"/>
          <p:nvPr/>
        </p:nvPicPr>
        <p:blipFill rotWithShape="1">
          <a:blip r:embed="rId6">
            <a:alphaModFix/>
          </a:blip>
          <a:srcRect b="0" l="0" r="0" t="0"/>
          <a:stretch/>
        </p:blipFill>
        <p:spPr>
          <a:xfrm>
            <a:off x="1950821" y="2505035"/>
            <a:ext cx="1958510" cy="952583"/>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balíka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2021-07-19T14:58:12Z</dcterms:created>
  <dc:creator>Jano Filovkin</dc:creator>
</cp:coreProperties>
</file>