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88" r:id="rId3"/>
    <p:sldId id="294" r:id="rId4"/>
    <p:sldId id="286" r:id="rId5"/>
    <p:sldId id="290" r:id="rId6"/>
    <p:sldId id="287" r:id="rId7"/>
    <p:sldId id="261" r:id="rId8"/>
    <p:sldId id="308" r:id="rId9"/>
    <p:sldId id="292" r:id="rId10"/>
    <p:sldId id="297" r:id="rId11"/>
    <p:sldId id="298" r:id="rId12"/>
    <p:sldId id="299" r:id="rId13"/>
    <p:sldId id="309" r:id="rId14"/>
    <p:sldId id="307" r:id="rId15"/>
    <p:sldId id="300" r:id="rId16"/>
    <p:sldId id="28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Nixie One" panose="020B0604020202020204" charset="0"/>
      <p:regular r:id="rId23"/>
    </p:embeddedFont>
    <p:embeddedFont>
      <p:font typeface="Roboto" panose="02000000000000000000" pitchFamily="2" charset="0"/>
      <p:regular r:id="rId24"/>
      <p:bold r:id="rId25"/>
      <p:italic r:id="rId26"/>
      <p:boldItalic r:id="rId27"/>
    </p:embeddedFont>
    <p:embeddedFont>
      <p:font typeface="Roboto Slab" panose="020B0604020202020204" charset="0"/>
      <p:regular r:id="rId28"/>
      <p:bold r:id="rId29"/>
    </p:embeddedFont>
    <p:embeddedFont>
      <p:font typeface="Weekly Free Light" panose="020B0604020202020204" charset="-18"/>
      <p:regular r:id="rId30"/>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k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60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6T15:57:08.63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F10020C7-8398-4E0A-AF43-D85508DD5E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5DFA8E64-37F9-43CC-9F80-7C6C60CD5DB7}"/>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6FAABDE2-D123-47C4-A9DF-3928BE5A26CF}"/>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F54A48DC-762F-46BF-B7A2-0AB2031D50C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57;p:notes">
            <a:extLst>
              <a:ext uri="{FF2B5EF4-FFF2-40B4-BE49-F238E27FC236}">
                <a16:creationId xmlns:a16="http://schemas.microsoft.com/office/drawing/2014/main" id="{770517EA-3383-4784-A42A-88F70DC77F6F}"/>
              </a:ext>
            </a:extLst>
          </p:cNvPr>
          <p:cNvSpPr>
            <a:spLocks noGrp="1" noRot="1" noChangeAspect="1" noTextEdit="1"/>
          </p:cNvSpPr>
          <p:nvPr>
            <p:ph type="sldImg" idx="2"/>
          </p:nvPr>
        </p:nvSpPr>
        <p:spPr>
          <a:ln>
            <a:miter lim="800000"/>
            <a:headEnd/>
            <a:tailEnd/>
          </a:ln>
        </p:spPr>
      </p:sp>
      <p:sp>
        <p:nvSpPr>
          <p:cNvPr id="27651" name="Google Shape;158;p:notes">
            <a:extLst>
              <a:ext uri="{FF2B5EF4-FFF2-40B4-BE49-F238E27FC236}">
                <a16:creationId xmlns:a16="http://schemas.microsoft.com/office/drawing/2014/main" id="{C5ADA632-F362-4E2D-BB7D-27DF3735851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43;g35f391192_029:notes">
            <a:extLst>
              <a:ext uri="{FF2B5EF4-FFF2-40B4-BE49-F238E27FC236}">
                <a16:creationId xmlns:a16="http://schemas.microsoft.com/office/drawing/2014/main" id="{19524B3E-5A87-4EC2-8BE6-BEEB7853973F}"/>
              </a:ext>
            </a:extLst>
          </p:cNvPr>
          <p:cNvSpPr>
            <a:spLocks noGrp="1" noRot="1" noChangeAspect="1" noTextEdit="1"/>
          </p:cNvSpPr>
          <p:nvPr>
            <p:ph type="sldImg" idx="2"/>
          </p:nvPr>
        </p:nvSpPr>
        <p:spPr>
          <a:ln>
            <a:miter lim="800000"/>
            <a:headEnd/>
            <a:tailEnd/>
          </a:ln>
        </p:spPr>
      </p:sp>
      <p:sp>
        <p:nvSpPr>
          <p:cNvPr id="31747" name="Google Shape;144;g35f391192_029:notes">
            <a:extLst>
              <a:ext uri="{FF2B5EF4-FFF2-40B4-BE49-F238E27FC236}">
                <a16:creationId xmlns:a16="http://schemas.microsoft.com/office/drawing/2014/main" id="{540E6B85-11E3-4285-8A2C-050E6F04AA1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57;p:notes">
            <a:extLst>
              <a:ext uri="{FF2B5EF4-FFF2-40B4-BE49-F238E27FC236}">
                <a16:creationId xmlns:a16="http://schemas.microsoft.com/office/drawing/2014/main" id="{3B69F450-F26B-462E-856B-8B1915D1A692}"/>
              </a:ext>
            </a:extLst>
          </p:cNvPr>
          <p:cNvSpPr>
            <a:spLocks noGrp="1" noRot="1" noChangeAspect="1" noTextEdit="1"/>
          </p:cNvSpPr>
          <p:nvPr>
            <p:ph type="sldImg" idx="2"/>
          </p:nvPr>
        </p:nvSpPr>
        <p:spPr>
          <a:ln>
            <a:miter lim="800000"/>
            <a:headEnd/>
            <a:tailEnd/>
          </a:ln>
        </p:spPr>
      </p:sp>
      <p:sp>
        <p:nvSpPr>
          <p:cNvPr id="35843" name="Google Shape;158;p:notes">
            <a:extLst>
              <a:ext uri="{FF2B5EF4-FFF2-40B4-BE49-F238E27FC236}">
                <a16:creationId xmlns:a16="http://schemas.microsoft.com/office/drawing/2014/main" id="{EF37DAAE-CCCA-4959-ABBA-6630A083A70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57;p:notes">
            <a:extLst>
              <a:ext uri="{FF2B5EF4-FFF2-40B4-BE49-F238E27FC236}">
                <a16:creationId xmlns:a16="http://schemas.microsoft.com/office/drawing/2014/main" id="{3B69F450-F26B-462E-856B-8B1915D1A692}"/>
              </a:ext>
            </a:extLst>
          </p:cNvPr>
          <p:cNvSpPr>
            <a:spLocks noGrp="1" noRot="1" noChangeAspect="1" noTextEdit="1"/>
          </p:cNvSpPr>
          <p:nvPr>
            <p:ph type="sldImg" idx="2"/>
          </p:nvPr>
        </p:nvSpPr>
        <p:spPr>
          <a:ln>
            <a:miter lim="800000"/>
            <a:headEnd/>
            <a:tailEnd/>
          </a:ln>
        </p:spPr>
      </p:sp>
      <p:sp>
        <p:nvSpPr>
          <p:cNvPr id="35843" name="Google Shape;158;p:notes">
            <a:extLst>
              <a:ext uri="{FF2B5EF4-FFF2-40B4-BE49-F238E27FC236}">
                <a16:creationId xmlns:a16="http://schemas.microsoft.com/office/drawing/2014/main" id="{EF37DAAE-CCCA-4959-ABBA-6630A083A70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64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57;p:notes">
            <a:extLst>
              <a:ext uri="{FF2B5EF4-FFF2-40B4-BE49-F238E27FC236}">
                <a16:creationId xmlns:a16="http://schemas.microsoft.com/office/drawing/2014/main" id="{28BF1810-8B33-4E49-9E15-6EC3688AE7FE}"/>
              </a:ext>
            </a:extLst>
          </p:cNvPr>
          <p:cNvSpPr>
            <a:spLocks noGrp="1" noRot="1" noChangeAspect="1" noTextEdit="1"/>
          </p:cNvSpPr>
          <p:nvPr>
            <p:ph type="sldImg" idx="2"/>
          </p:nvPr>
        </p:nvSpPr>
        <p:spPr>
          <a:ln>
            <a:miter lim="800000"/>
            <a:headEnd/>
            <a:tailEnd/>
          </a:ln>
        </p:spPr>
      </p:sp>
      <p:sp>
        <p:nvSpPr>
          <p:cNvPr id="37891" name="Google Shape;158;p:notes">
            <a:extLst>
              <a:ext uri="{FF2B5EF4-FFF2-40B4-BE49-F238E27FC236}">
                <a16:creationId xmlns:a16="http://schemas.microsoft.com/office/drawing/2014/main" id="{17B22377-D809-4C91-BBCB-83DCDF7B9C89}"/>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135;g35f391192_04:notes">
            <a:extLst>
              <a:ext uri="{FF2B5EF4-FFF2-40B4-BE49-F238E27FC236}">
                <a16:creationId xmlns:a16="http://schemas.microsoft.com/office/drawing/2014/main" id="{1118593D-D4F8-4D57-A949-531B5B0C0DB3}"/>
              </a:ext>
            </a:extLst>
          </p:cNvPr>
          <p:cNvSpPr>
            <a:spLocks noGrp="1" noRot="1" noChangeAspect="1" noTextEdit="1"/>
          </p:cNvSpPr>
          <p:nvPr>
            <p:ph type="sldImg" idx="2"/>
          </p:nvPr>
        </p:nvSpPr>
        <p:spPr>
          <a:ln>
            <a:miter lim="800000"/>
            <a:headEnd/>
            <a:tailEnd/>
          </a:ln>
        </p:spPr>
      </p:sp>
      <p:sp>
        <p:nvSpPr>
          <p:cNvPr id="40963" name="Google Shape;136;g35f391192_04:notes">
            <a:extLst>
              <a:ext uri="{FF2B5EF4-FFF2-40B4-BE49-F238E27FC236}">
                <a16:creationId xmlns:a16="http://schemas.microsoft.com/office/drawing/2014/main" id="{7FCDA8CA-7C7E-4F59-8F0F-8A44661EA42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35;g35f391192_04:notes">
            <a:extLst>
              <a:ext uri="{FF2B5EF4-FFF2-40B4-BE49-F238E27FC236}">
                <a16:creationId xmlns:a16="http://schemas.microsoft.com/office/drawing/2014/main" id="{31B96CE6-503D-46A5-9E0A-6F9DF1C002CF}"/>
              </a:ext>
            </a:extLst>
          </p:cNvPr>
          <p:cNvSpPr>
            <a:spLocks noGrp="1" noRot="1" noChangeAspect="1" noTextEdit="1"/>
          </p:cNvSpPr>
          <p:nvPr>
            <p:ph type="sldImg" idx="2"/>
          </p:nvPr>
        </p:nvSpPr>
        <p:spPr>
          <a:ln>
            <a:miter lim="800000"/>
            <a:headEnd/>
            <a:tailEnd/>
          </a:ln>
        </p:spPr>
      </p:sp>
      <p:sp>
        <p:nvSpPr>
          <p:cNvPr id="11267" name="Google Shape;136;g35f391192_04:notes">
            <a:extLst>
              <a:ext uri="{FF2B5EF4-FFF2-40B4-BE49-F238E27FC236}">
                <a16:creationId xmlns:a16="http://schemas.microsoft.com/office/drawing/2014/main" id="{942E09F9-9740-44C1-A978-F4365431E73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F6E79DCB-0B5F-465A-B59D-15A4E2961D9A}"/>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58AC9206-8A10-4A69-B5C4-42CDF78D4D8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48446BE5-6C86-43C7-B38D-21F523B625C1}"/>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7682CE55-428B-4199-B024-D48CC9156D2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57;p:notes">
            <a:extLst>
              <a:ext uri="{FF2B5EF4-FFF2-40B4-BE49-F238E27FC236}">
                <a16:creationId xmlns:a16="http://schemas.microsoft.com/office/drawing/2014/main" id="{8037DC5C-1E15-47B3-9EBD-BD843B1B02CA}"/>
              </a:ext>
            </a:extLst>
          </p:cNvPr>
          <p:cNvSpPr>
            <a:spLocks noGrp="1" noRot="1" noChangeAspect="1" noTextEdit="1"/>
          </p:cNvSpPr>
          <p:nvPr>
            <p:ph type="sldImg" idx="2"/>
          </p:nvPr>
        </p:nvSpPr>
        <p:spPr>
          <a:ln>
            <a:miter lim="800000"/>
            <a:headEnd/>
            <a:tailEnd/>
          </a:ln>
        </p:spPr>
      </p:sp>
      <p:sp>
        <p:nvSpPr>
          <p:cNvPr id="17411" name="Google Shape;158;p:notes">
            <a:extLst>
              <a:ext uri="{FF2B5EF4-FFF2-40B4-BE49-F238E27FC236}">
                <a16:creationId xmlns:a16="http://schemas.microsoft.com/office/drawing/2014/main" id="{F3CB93B7-B1F6-490A-A834-C05B47C270A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B54E4B7A-E208-4C95-806C-24BCBA5F2985}"/>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C8254DC3-D666-4285-AB2B-EBF9B2CDB18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57;p:notes">
            <a:extLst>
              <a:ext uri="{FF2B5EF4-FFF2-40B4-BE49-F238E27FC236}">
                <a16:creationId xmlns:a16="http://schemas.microsoft.com/office/drawing/2014/main" id="{85AA7F95-4C8A-4DD2-AEED-B728EA8642A5}"/>
              </a:ext>
            </a:extLst>
          </p:cNvPr>
          <p:cNvSpPr>
            <a:spLocks noGrp="1" noRot="1" noChangeAspect="1" noTextEdit="1"/>
          </p:cNvSpPr>
          <p:nvPr>
            <p:ph type="sldImg" idx="2"/>
          </p:nvPr>
        </p:nvSpPr>
        <p:spPr>
          <a:ln>
            <a:miter lim="800000"/>
            <a:headEnd/>
            <a:tailEnd/>
          </a:ln>
        </p:spPr>
      </p:sp>
      <p:sp>
        <p:nvSpPr>
          <p:cNvPr id="23555" name="Google Shape;158;p:notes">
            <a:extLst>
              <a:ext uri="{FF2B5EF4-FFF2-40B4-BE49-F238E27FC236}">
                <a16:creationId xmlns:a16="http://schemas.microsoft.com/office/drawing/2014/main" id="{CC33E55C-8C9A-489E-A2EA-21B61A0F4C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57;p:notes">
            <a:extLst>
              <a:ext uri="{FF2B5EF4-FFF2-40B4-BE49-F238E27FC236}">
                <a16:creationId xmlns:a16="http://schemas.microsoft.com/office/drawing/2014/main" id="{85AA7F95-4C8A-4DD2-AEED-B728EA8642A5}"/>
              </a:ext>
            </a:extLst>
          </p:cNvPr>
          <p:cNvSpPr>
            <a:spLocks noGrp="1" noRot="1" noChangeAspect="1" noTextEdit="1"/>
          </p:cNvSpPr>
          <p:nvPr>
            <p:ph type="sldImg" idx="2"/>
          </p:nvPr>
        </p:nvSpPr>
        <p:spPr>
          <a:ln>
            <a:miter lim="800000"/>
            <a:headEnd/>
            <a:tailEnd/>
          </a:ln>
        </p:spPr>
      </p:sp>
      <p:sp>
        <p:nvSpPr>
          <p:cNvPr id="23555" name="Google Shape;158;p:notes">
            <a:extLst>
              <a:ext uri="{FF2B5EF4-FFF2-40B4-BE49-F238E27FC236}">
                <a16:creationId xmlns:a16="http://schemas.microsoft.com/office/drawing/2014/main" id="{CC33E55C-8C9A-489E-A2EA-21B61A0F4C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3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43;g35f391192_029:notes">
            <a:extLst>
              <a:ext uri="{FF2B5EF4-FFF2-40B4-BE49-F238E27FC236}">
                <a16:creationId xmlns:a16="http://schemas.microsoft.com/office/drawing/2014/main" id="{755E960B-2568-44CA-944A-0DFA7FFC5D69}"/>
              </a:ext>
            </a:extLst>
          </p:cNvPr>
          <p:cNvSpPr>
            <a:spLocks noGrp="1" noRot="1" noChangeAspect="1" noTextEdit="1"/>
          </p:cNvSpPr>
          <p:nvPr>
            <p:ph type="sldImg" idx="2"/>
          </p:nvPr>
        </p:nvSpPr>
        <p:spPr>
          <a:ln>
            <a:miter lim="800000"/>
            <a:headEnd/>
            <a:tailEnd/>
          </a:ln>
        </p:spPr>
      </p:sp>
      <p:sp>
        <p:nvSpPr>
          <p:cNvPr id="25603" name="Google Shape;144;g35f391192_029:notes">
            <a:extLst>
              <a:ext uri="{FF2B5EF4-FFF2-40B4-BE49-F238E27FC236}">
                <a16:creationId xmlns:a16="http://schemas.microsoft.com/office/drawing/2014/main" id="{5347DFB5-7321-4448-A8CA-C751C755CEE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CD9AB8F-D4AA-4E87-AF1B-088E7774DC5B}"/>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11;p2">
            <a:extLst>
              <a:ext uri="{FF2B5EF4-FFF2-40B4-BE49-F238E27FC236}">
                <a16:creationId xmlns:a16="http://schemas.microsoft.com/office/drawing/2014/main" id="{A7D03B7D-61CA-46E6-8AB8-0B05C8566FB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AB5D9D92-53D9-4482-A011-A50DF0132D89}"/>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13;p2">
            <a:extLst>
              <a:ext uri="{FF2B5EF4-FFF2-40B4-BE49-F238E27FC236}">
                <a16:creationId xmlns:a16="http://schemas.microsoft.com/office/drawing/2014/main" id="{2727949B-50EE-4345-A9C0-E8A672387C27}"/>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14;p2">
            <a:extLst>
              <a:ext uri="{FF2B5EF4-FFF2-40B4-BE49-F238E27FC236}">
                <a16:creationId xmlns:a16="http://schemas.microsoft.com/office/drawing/2014/main" id="{B8E7AC47-789D-4252-93D0-BD35ACFC4EBC}"/>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51615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F5329133-49D4-4B6C-8279-73377E2E5FDD}"/>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20;p3">
            <a:extLst>
              <a:ext uri="{FF2B5EF4-FFF2-40B4-BE49-F238E27FC236}">
                <a16:creationId xmlns:a16="http://schemas.microsoft.com/office/drawing/2014/main" id="{3EB83584-4CE5-418B-A234-4ADDDDF7E994}"/>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FD41FDC8-A5B6-4D9A-8366-6826C858584A}"/>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22;p3">
            <a:extLst>
              <a:ext uri="{FF2B5EF4-FFF2-40B4-BE49-F238E27FC236}">
                <a16:creationId xmlns:a16="http://schemas.microsoft.com/office/drawing/2014/main" id="{4811F53E-CB58-4853-AA63-92335F9F5C39}"/>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23;p3">
            <a:extLst>
              <a:ext uri="{FF2B5EF4-FFF2-40B4-BE49-F238E27FC236}">
                <a16:creationId xmlns:a16="http://schemas.microsoft.com/office/drawing/2014/main" id="{FA227BCE-A405-4B23-8385-62FA26DF7E58}"/>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FE47653B-497D-4A71-9BAB-53892E054828}"/>
              </a:ext>
            </a:extLst>
          </p:cNvPr>
          <p:cNvSpPr txBox="1">
            <a:spLocks noGrp="1"/>
          </p:cNvSpPr>
          <p:nvPr>
            <p:ph type="sldNum" idx="10"/>
          </p:nvPr>
        </p:nvSpPr>
        <p:spPr/>
        <p:txBody>
          <a:bodyPr/>
          <a:lstStyle>
            <a:lvl1pPr>
              <a:defRPr/>
            </a:lvl1pPr>
          </a:lstStyle>
          <a:p>
            <a:pPr>
              <a:defRPr/>
            </a:pPr>
            <a:fld id="{F600A69A-83CE-4EA7-B0F7-A1DC65A99281}" type="slidenum">
              <a:rPr lang="sk-SK" altLang="sk-SK"/>
              <a:pPr>
                <a:defRPr/>
              </a:pPr>
              <a:t>‹#›</a:t>
            </a:fld>
            <a:endParaRPr lang="sk-SK" altLang="sk-SK"/>
          </a:p>
        </p:txBody>
      </p:sp>
    </p:spTree>
    <p:extLst>
      <p:ext uri="{BB962C8B-B14F-4D97-AF65-F5344CB8AC3E}">
        <p14:creationId xmlns:p14="http://schemas.microsoft.com/office/powerpoint/2010/main" val="117842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A75D363-C438-43BA-9522-C125EA505E60}"/>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36;p5">
            <a:extLst>
              <a:ext uri="{FF2B5EF4-FFF2-40B4-BE49-F238E27FC236}">
                <a16:creationId xmlns:a16="http://schemas.microsoft.com/office/drawing/2014/main" id="{051AA184-8ECC-411D-B2F0-EE036A52321E}"/>
              </a:ext>
            </a:extLst>
          </p:cNvPr>
          <p:cNvSpPr>
            <a:spLocks noChangeArrowheads="1"/>
          </p:cNvSpPr>
          <p:nvPr/>
        </p:nvSpPr>
        <p:spPr bwMode="auto">
          <a:xfrm>
            <a:off x="0" y="500063"/>
            <a:ext cx="457200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37;p5">
            <a:extLst>
              <a:ext uri="{FF2B5EF4-FFF2-40B4-BE49-F238E27FC236}">
                <a16:creationId xmlns:a16="http://schemas.microsoft.com/office/drawing/2014/main" id="{E16DC082-DEBB-4E7F-ADA3-54E086B3A680}"/>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38;p5">
            <a:extLst>
              <a:ext uri="{FF2B5EF4-FFF2-40B4-BE49-F238E27FC236}">
                <a16:creationId xmlns:a16="http://schemas.microsoft.com/office/drawing/2014/main" id="{1DC5DEA3-2ABF-4C08-96D9-A003A18369FF}"/>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39;p5">
            <a:extLst>
              <a:ext uri="{FF2B5EF4-FFF2-40B4-BE49-F238E27FC236}">
                <a16:creationId xmlns:a16="http://schemas.microsoft.com/office/drawing/2014/main" id="{90E636AB-E466-4094-9EF4-6C1AC8060E58}"/>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cxnSp>
        <p:nvCxnSpPr>
          <p:cNvPr id="9" name="Google Shape;40;p5">
            <a:extLst>
              <a:ext uri="{FF2B5EF4-FFF2-40B4-BE49-F238E27FC236}">
                <a16:creationId xmlns:a16="http://schemas.microsoft.com/office/drawing/2014/main" id="{92DBC423-9FC3-45D6-AD35-2168C36944A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50D1751-51BF-494D-B401-CC31F67F07B1}"/>
              </a:ext>
            </a:extLst>
          </p:cNvPr>
          <p:cNvSpPr txBox="1">
            <a:spLocks noGrp="1"/>
          </p:cNvSpPr>
          <p:nvPr>
            <p:ph type="sldNum" idx="10"/>
          </p:nvPr>
        </p:nvSpPr>
        <p:spPr/>
        <p:txBody>
          <a:bodyPr/>
          <a:lstStyle>
            <a:lvl1pPr>
              <a:defRPr/>
            </a:lvl1pPr>
          </a:lstStyle>
          <a:p>
            <a:pPr>
              <a:defRPr/>
            </a:pPr>
            <a:fld id="{A64444D5-00B6-4757-B2F2-870D498E80F0}" type="slidenum">
              <a:rPr lang="sk-SK" altLang="sk-SK"/>
              <a:pPr>
                <a:defRPr/>
              </a:pPr>
              <a:t>‹#›</a:t>
            </a:fld>
            <a:endParaRPr lang="sk-SK" altLang="sk-SK"/>
          </a:p>
        </p:txBody>
      </p:sp>
    </p:spTree>
    <p:extLst>
      <p:ext uri="{BB962C8B-B14F-4D97-AF65-F5344CB8AC3E}">
        <p14:creationId xmlns:p14="http://schemas.microsoft.com/office/powerpoint/2010/main" val="218790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0EFFD5E-4D55-4130-AD4C-4225C28EBAD6}"/>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8E996ACB-15E1-4183-8BD5-4DC1A95A6528}"/>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87;p10">
            <a:extLst>
              <a:ext uri="{FF2B5EF4-FFF2-40B4-BE49-F238E27FC236}">
                <a16:creationId xmlns:a16="http://schemas.microsoft.com/office/drawing/2014/main" id="{554028D0-ED2B-4773-A64B-623C0A7FFEC1}"/>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88;p10">
            <a:extLst>
              <a:ext uri="{FF2B5EF4-FFF2-40B4-BE49-F238E27FC236}">
                <a16:creationId xmlns:a16="http://schemas.microsoft.com/office/drawing/2014/main" id="{FC98C725-589B-46C5-B924-8CFA7F893012}"/>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89;p10">
            <a:extLst>
              <a:ext uri="{FF2B5EF4-FFF2-40B4-BE49-F238E27FC236}">
                <a16:creationId xmlns:a16="http://schemas.microsoft.com/office/drawing/2014/main" id="{03AE41E2-F6ED-43A2-A30C-74EEA9EFE5C1}"/>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0;p10">
            <a:extLst>
              <a:ext uri="{FF2B5EF4-FFF2-40B4-BE49-F238E27FC236}">
                <a16:creationId xmlns:a16="http://schemas.microsoft.com/office/drawing/2014/main" id="{8F9C8DBE-7C07-4805-A7CD-56C85445F5A0}"/>
              </a:ext>
            </a:extLst>
          </p:cNvPr>
          <p:cNvSpPr txBox="1">
            <a:spLocks noGrp="1"/>
          </p:cNvSpPr>
          <p:nvPr>
            <p:ph type="sldNum" idx="10"/>
          </p:nvPr>
        </p:nvSpPr>
        <p:spPr/>
        <p:txBody>
          <a:bodyPr/>
          <a:lstStyle>
            <a:lvl1pPr>
              <a:defRPr/>
            </a:lvl1pPr>
          </a:lstStyle>
          <a:p>
            <a:pPr>
              <a:defRPr/>
            </a:pPr>
            <a:fld id="{FEAA46CF-8B3D-419D-93FA-2FFF14415766}" type="slidenum">
              <a:rPr lang="sk-SK" altLang="sk-SK"/>
              <a:pPr>
                <a:defRPr/>
              </a:pPr>
              <a:t>‹#›</a:t>
            </a:fld>
            <a:endParaRPr lang="sk-SK" altLang="sk-SK"/>
          </a:p>
        </p:txBody>
      </p:sp>
    </p:spTree>
    <p:extLst>
      <p:ext uri="{BB962C8B-B14F-4D97-AF65-F5344CB8AC3E}">
        <p14:creationId xmlns:p14="http://schemas.microsoft.com/office/powerpoint/2010/main" val="199735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0FACB40C-12CD-4A61-9097-5622001E66E7}"/>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57314E45-24D4-4639-ABB6-7A4C034E33A3}"/>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C96ED2AD-8D4A-40EA-9DB1-D24C677ED2F8}"/>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76C62AEE-4226-4AD5-8F13-5E83EA52D548}"/>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CA8B7AD3-91B8-429F-AC5C-385A338A881D}"/>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34498DE3-2952-49A9-A834-99466AD1B5B8}"/>
              </a:ext>
            </a:extLst>
          </p:cNvPr>
          <p:cNvSpPr txBox="1">
            <a:spLocks noGrp="1"/>
          </p:cNvSpPr>
          <p:nvPr>
            <p:ph type="sldNum" idx="10"/>
          </p:nvPr>
        </p:nvSpPr>
        <p:spPr/>
        <p:txBody>
          <a:bodyPr/>
          <a:lstStyle>
            <a:lvl1pPr>
              <a:defRPr/>
            </a:lvl1pPr>
          </a:lstStyle>
          <a:p>
            <a:pPr>
              <a:defRPr/>
            </a:pPr>
            <a:fld id="{C67C5EFC-131F-4054-A79C-357D65623D22}" type="slidenum">
              <a:rPr lang="sk-SK" altLang="sk-SK"/>
              <a:pPr>
                <a:defRPr/>
              </a:pPr>
              <a:t>‹#›</a:t>
            </a:fld>
            <a:endParaRPr lang="sk-SK" altLang="sk-SK"/>
          </a:p>
        </p:txBody>
      </p:sp>
    </p:spTree>
    <p:extLst>
      <p:ext uri="{BB962C8B-B14F-4D97-AF65-F5344CB8AC3E}">
        <p14:creationId xmlns:p14="http://schemas.microsoft.com/office/powerpoint/2010/main" val="3737692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E28580BC-FC72-488A-AD9F-D103CA1CF285}"/>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67032126-BE35-4892-A840-B7A9204493A7}"/>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4FBE415C-FDCF-4BC9-A67A-CA5665D00297}"/>
              </a:ext>
            </a:extLst>
          </p:cNvPr>
          <p:cNvSpPr txBox="1">
            <a:spLocks noGrp="1"/>
          </p:cNvSpPr>
          <p:nvPr>
            <p:ph type="sldNum" idx="12"/>
          </p:nvPr>
        </p:nvSpPr>
        <p:spPr bwMode="auto">
          <a:xfrm>
            <a:off x="-50800" y="4819650"/>
            <a:ext cx="349250" cy="32385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0975D331-6B94-4BF7-A0C5-C0238690789C}"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https://drive.google.com/file/d/1JeDoGLbZb569y9VWsQxpHJl7r4tYu6GU/view?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ordwall.net/sk/resource/19320350/digi-school-2020-1-sk01-ka226-sch-094350-neverb%c3%a1lna" TargetMode="Externa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ordwall.net/sk/resource/19321358"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0C74E0F4-073E-4E3D-B6AF-060591C14867}"/>
              </a:ext>
            </a:extLst>
          </p:cNvPr>
          <p:cNvSpPr txBox="1">
            <a:spLocks noGrp="1"/>
          </p:cNvSpPr>
          <p:nvPr>
            <p:ph type="ctrTitle"/>
          </p:nvPr>
        </p:nvSpPr>
        <p:spPr>
          <a:xfrm>
            <a:off x="685800" y="2601913"/>
            <a:ext cx="6623050" cy="1158875"/>
          </a:xfrm>
        </p:spPr>
        <p:txBody>
          <a:bodyPr/>
          <a:lstStyle/>
          <a:p>
            <a:pPr eaLnBrk="1" hangingPunct="1">
              <a:spcBef>
                <a:spcPct val="0"/>
              </a:spcBef>
              <a:spcAft>
                <a:spcPct val="0"/>
              </a:spcAft>
              <a:buClr>
                <a:srgbClr val="FFFFFF"/>
              </a:buClr>
              <a:buFont typeface="Roboto Slab" pitchFamily="2" charset="0"/>
              <a:buNone/>
            </a:pPr>
            <a:r>
              <a:rPr lang="sk-SK" altLang="sk-SK" b="1" dirty="0" err="1">
                <a:solidFill>
                  <a:srgbClr val="FFFFFF"/>
                </a:solidFill>
                <a:latin typeface="Roboto Slab" pitchFamily="2" charset="0"/>
                <a:cs typeface="Arial" panose="020B0604020202020204" pitchFamily="34" charset="0"/>
                <a:sym typeface="Roboto Slab" pitchFamily="2" charset="0"/>
              </a:rPr>
              <a:t>Digi</a:t>
            </a:r>
            <a:r>
              <a:rPr lang="sk-SK" altLang="sk-SK" b="1" dirty="0">
                <a:solidFill>
                  <a:srgbClr val="FFFFFF"/>
                </a:solidFill>
                <a:latin typeface="Roboto Slab" pitchFamily="2" charset="0"/>
                <a:cs typeface="Arial" panose="020B0604020202020204" pitchFamily="34" charset="0"/>
                <a:sym typeface="Roboto Slab" pitchFamily="2" charset="0"/>
              </a:rPr>
              <a:t> </a:t>
            </a:r>
            <a:r>
              <a:rPr lang="sk-SK" altLang="sk-SK" b="1" dirty="0" err="1">
                <a:solidFill>
                  <a:srgbClr val="FFFFFF"/>
                </a:solidFill>
                <a:latin typeface="Roboto Slab" pitchFamily="2" charset="0"/>
                <a:cs typeface="Arial" panose="020B0604020202020204" pitchFamily="34" charset="0"/>
                <a:sym typeface="Roboto Slab" pitchFamily="2" charset="0"/>
              </a:rPr>
              <a:t>school</a:t>
            </a:r>
            <a:r>
              <a:rPr lang="sk-SK" altLang="sk-SK" b="1" dirty="0">
                <a:solidFill>
                  <a:srgbClr val="FFFFFF"/>
                </a:solidFill>
                <a:latin typeface="Roboto Slab" pitchFamily="2" charset="0"/>
                <a:cs typeface="Arial" panose="020B0604020202020204" pitchFamily="34" charset="0"/>
                <a:sym typeface="Roboto Slab" pitchFamily="2" charset="0"/>
              </a:rPr>
              <a:t> </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Etická výchova  </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sz="2400" b="1" dirty="0">
                <a:solidFill>
                  <a:srgbClr val="FFFFFF"/>
                </a:solidFill>
                <a:latin typeface="Roboto Slab" pitchFamily="2" charset="0"/>
                <a:cs typeface="Arial" panose="020B0604020202020204" pitchFamily="34" charset="0"/>
                <a:sym typeface="Roboto Slab" pitchFamily="2" charset="0"/>
              </a:rPr>
              <a:t>Neverbálna komunikácia - mimika</a:t>
            </a:r>
          </a:p>
        </p:txBody>
      </p:sp>
      <p:sp>
        <p:nvSpPr>
          <p:cNvPr id="5" name="Obdĺžnik 4">
            <a:extLst>
              <a:ext uri="{FF2B5EF4-FFF2-40B4-BE49-F238E27FC236}">
                <a16:creationId xmlns:a16="http://schemas.microsoft.com/office/drawing/2014/main" id="{8B7656AC-F0D7-4AA2-861E-2EEC77AB094F}"/>
              </a:ext>
            </a:extLst>
          </p:cNvPr>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sk-SK" sz="2000" b="1" dirty="0">
                <a:cs typeface="Arial" pitchFamily="34" charset="0"/>
                <a:sym typeface="Arial" charset="0"/>
              </a:rPr>
              <a:t>2020-1-SK01-KA226-SCH-094350</a:t>
            </a:r>
          </a:p>
        </p:txBody>
      </p:sp>
      <p:pic>
        <p:nvPicPr>
          <p:cNvPr id="8196" name="Obrázok 6" descr="Erasmus+ logo EN.jpg">
            <a:extLst>
              <a:ext uri="{FF2B5EF4-FFF2-40B4-BE49-F238E27FC236}">
                <a16:creationId xmlns:a16="http://schemas.microsoft.com/office/drawing/2014/main" id="{02807AAD-209B-4297-9EE5-CBB12E4453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8" y="5080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Obrázok 1">
            <a:extLst>
              <a:ext uri="{FF2B5EF4-FFF2-40B4-BE49-F238E27FC236}">
                <a16:creationId xmlns:a16="http://schemas.microsoft.com/office/drawing/2014/main" id="{1CDBBDEC-2882-4AF3-9506-BB99904A9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163" y="58738"/>
            <a:ext cx="10620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160;p18">
            <a:extLst>
              <a:ext uri="{FF2B5EF4-FFF2-40B4-BE49-F238E27FC236}">
                <a16:creationId xmlns:a16="http://schemas.microsoft.com/office/drawing/2014/main" id="{99F54584-537D-406C-B2FD-52999EE0EF74}"/>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VŠEOBECNÉ  INFORMÁCIE</a:t>
            </a:r>
            <a:endParaRPr lang="sk-SK" altLang="sk-SK" sz="1800" b="1" dirty="0">
              <a:solidFill>
                <a:srgbClr val="FFFFFF"/>
              </a:solidFill>
              <a:latin typeface="Nixie One" charset="0"/>
              <a:cs typeface="Arial" panose="020B0604020202020204" pitchFamily="34" charset="0"/>
              <a:sym typeface="Roboto Slab" pitchFamily="2" charset="0"/>
            </a:endParaRPr>
          </a:p>
        </p:txBody>
      </p:sp>
      <p:sp>
        <p:nvSpPr>
          <p:cNvPr id="30723" name="Google Shape;161;p18">
            <a:extLst>
              <a:ext uri="{FF2B5EF4-FFF2-40B4-BE49-F238E27FC236}">
                <a16:creationId xmlns:a16="http://schemas.microsoft.com/office/drawing/2014/main" id="{D301920F-56F2-48F8-AE37-A8B4B33A9FDB}"/>
              </a:ext>
            </a:extLst>
          </p:cNvPr>
          <p:cNvSpPr txBox="1">
            <a:spLocks noGrp="1"/>
          </p:cNvSpPr>
          <p:nvPr>
            <p:ph type="body" idx="1"/>
          </p:nvPr>
        </p:nvSpPr>
        <p:spPr>
          <a:xfrm>
            <a:off x="563563" y="1476375"/>
            <a:ext cx="3687762" cy="3349625"/>
          </a:xfrm>
        </p:spPr>
        <p:txBody>
          <a:bodyPr/>
          <a:lstStyle/>
          <a:p>
            <a:pPr marL="0" indent="0" eaLnBrk="1" hangingPunct="1">
              <a:spcAft>
                <a:spcPct val="0"/>
              </a:spcAft>
              <a:buClr>
                <a:srgbClr val="114454"/>
              </a:buClr>
              <a:buFont typeface="Arial" panose="020B0604020202020204" pitchFamily="34" charset="0"/>
              <a:buNone/>
            </a:pPr>
            <a:endParaRPr lang="sk-SK" altLang="sk-SK" sz="1400" b="1" dirty="0">
              <a:solidFill>
                <a:srgbClr val="114454"/>
              </a:solidFill>
              <a:latin typeface="Weekly Free Light" panose="00000400000000000000" pitchFamily="50" charset="0"/>
              <a:cs typeface="Arial" panose="020B0604020202020204" pitchFamily="34" charset="0"/>
              <a:sym typeface="Nixie One" charset="0"/>
            </a:endParaRPr>
          </a:p>
          <a:p>
            <a:pPr marL="0" indent="0" eaLnBrk="1" hangingPunct="1">
              <a:spcAft>
                <a:spcPct val="0"/>
              </a:spcAft>
              <a:buClr>
                <a:srgbClr val="114454"/>
              </a:buClr>
              <a:buFont typeface="Wingdings" panose="05000000000000000000" pitchFamily="2" charset="2"/>
              <a:buChar char="ü"/>
            </a:pPr>
            <a:endParaRPr lang="sk-SK" altLang="sk-SK" sz="1400" dirty="0">
              <a:solidFill>
                <a:srgbClr val="114454"/>
              </a:solidFill>
              <a:latin typeface="Weekly Free Light" panose="00000400000000000000" pitchFamily="50" charset="0"/>
              <a:cs typeface="Arial" panose="020B0604020202020204" pitchFamily="34" charset="0"/>
              <a:sym typeface="Nixie One" charset="0"/>
            </a:endParaRPr>
          </a:p>
          <a:p>
            <a:pPr marL="0" indent="0" eaLnBrk="1" hangingPunct="1">
              <a:spcAft>
                <a:spcPct val="0"/>
              </a:spcAft>
              <a:buClr>
                <a:srgbClr val="114454"/>
              </a:buClr>
              <a:buFont typeface="Nixie One" charset="0"/>
              <a:buChar char="▪"/>
            </a:pPr>
            <a:endParaRPr lang="sk-SK" altLang="sk-SK" sz="1600" dirty="0">
              <a:solidFill>
                <a:srgbClr val="114454"/>
              </a:solidFill>
              <a:latin typeface="Nixie One" charset="0"/>
              <a:cs typeface="Arial" panose="020B0604020202020204" pitchFamily="34" charset="0"/>
              <a:sym typeface="Nixie One" charset="0"/>
            </a:endParaRPr>
          </a:p>
        </p:txBody>
      </p:sp>
      <p:grpSp>
        <p:nvGrpSpPr>
          <p:cNvPr id="26628" name="Google Shape;162;p18">
            <a:extLst>
              <a:ext uri="{FF2B5EF4-FFF2-40B4-BE49-F238E27FC236}">
                <a16:creationId xmlns:a16="http://schemas.microsoft.com/office/drawing/2014/main" id="{064DB252-B8F0-4B03-BEEB-43B17751D690}"/>
              </a:ext>
            </a:extLst>
          </p:cNvPr>
          <p:cNvGrpSpPr>
            <a:grpSpLocks/>
          </p:cNvGrpSpPr>
          <p:nvPr/>
        </p:nvGrpSpPr>
        <p:grpSpPr bwMode="auto">
          <a:xfrm>
            <a:off x="323850" y="758825"/>
            <a:ext cx="366713" cy="366713"/>
            <a:chOff x="1923675" y="1633650"/>
            <a:chExt cx="436000" cy="435975"/>
          </a:xfrm>
        </p:grpSpPr>
        <p:sp>
          <p:nvSpPr>
            <p:cNvPr id="26633" name="Google Shape;163;p18">
              <a:extLst>
                <a:ext uri="{FF2B5EF4-FFF2-40B4-BE49-F238E27FC236}">
                  <a16:creationId xmlns:a16="http://schemas.microsoft.com/office/drawing/2014/main" id="{FEA799EC-16F6-4765-8112-77D4D5FD7BDA}"/>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6634" name="Google Shape;164;p18">
              <a:extLst>
                <a:ext uri="{FF2B5EF4-FFF2-40B4-BE49-F238E27FC236}">
                  <a16:creationId xmlns:a16="http://schemas.microsoft.com/office/drawing/2014/main" id="{A8D071E7-235B-43DA-A738-DAABB393A4DE}"/>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6635" name="Google Shape;165;p18">
              <a:extLst>
                <a:ext uri="{FF2B5EF4-FFF2-40B4-BE49-F238E27FC236}">
                  <a16:creationId xmlns:a16="http://schemas.microsoft.com/office/drawing/2014/main" id="{C0C08A36-6EAB-496D-8E90-D1B192421587}"/>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6636" name="Google Shape;166;p18">
              <a:extLst>
                <a:ext uri="{FF2B5EF4-FFF2-40B4-BE49-F238E27FC236}">
                  <a16:creationId xmlns:a16="http://schemas.microsoft.com/office/drawing/2014/main" id="{EB92D079-A58B-458C-8A48-5739736BF4F2}"/>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6637" name="Google Shape;167;p18">
              <a:extLst>
                <a:ext uri="{FF2B5EF4-FFF2-40B4-BE49-F238E27FC236}">
                  <a16:creationId xmlns:a16="http://schemas.microsoft.com/office/drawing/2014/main" id="{691E1031-5276-4E67-A656-1897C62DF0ED}"/>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6638" name="Google Shape;168;p18">
              <a:extLst>
                <a:ext uri="{FF2B5EF4-FFF2-40B4-BE49-F238E27FC236}">
                  <a16:creationId xmlns:a16="http://schemas.microsoft.com/office/drawing/2014/main" id="{DCF7EC83-B2E3-4878-884B-CC1AD3A036BE}"/>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6629" name="Google Shape;169;p18">
            <a:extLst>
              <a:ext uri="{FF2B5EF4-FFF2-40B4-BE49-F238E27FC236}">
                <a16:creationId xmlns:a16="http://schemas.microsoft.com/office/drawing/2014/main" id="{1406F32C-91F3-4EB7-A17D-80AB8A88A6F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5A1BFE5-59FF-4B4A-BB32-A48D7F4668CC}"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48191294-0486-4294-BC8A-D7D448D295FE}"/>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6631" name="Obrázok 13" descr="Erasmus+ logo EN.jpg">
            <a:extLst>
              <a:ext uri="{FF2B5EF4-FFF2-40B4-BE49-F238E27FC236}">
                <a16:creationId xmlns:a16="http://schemas.microsoft.com/office/drawing/2014/main" id="{2BF663E1-712C-40B5-ADFE-152DC05557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BlokTextu 15">
            <a:extLst>
              <a:ext uri="{FF2B5EF4-FFF2-40B4-BE49-F238E27FC236}">
                <a16:creationId xmlns:a16="http://schemas.microsoft.com/office/drawing/2014/main" id="{B29EDB28-F340-4278-A854-61735E7894EE}"/>
              </a:ext>
            </a:extLst>
          </p:cNvPr>
          <p:cNvSpPr txBox="1"/>
          <p:nvPr/>
        </p:nvSpPr>
        <p:spPr>
          <a:xfrm>
            <a:off x="359445" y="1930400"/>
            <a:ext cx="5040560" cy="2226122"/>
          </a:xfrm>
          <a:prstGeom prst="rect">
            <a:avLst/>
          </a:prstGeom>
          <a:noFill/>
        </p:spPr>
        <p:txBody>
          <a:bodyPr wrap="square">
            <a:spAutoFit/>
          </a:bodyPr>
          <a:lstStyle/>
          <a:p>
            <a:pPr>
              <a:lnSpc>
                <a:spcPct val="107000"/>
              </a:lnSpc>
              <a:spcAft>
                <a:spcPts val="800"/>
              </a:spcAft>
            </a:pPr>
            <a:r>
              <a:rPr lang="sk-SK" b="1" i="0" dirty="0">
                <a:solidFill>
                  <a:srgbClr val="000000"/>
                </a:solidFill>
                <a:effectLst/>
                <a:latin typeface="Weekly Free Light" panose="00000400000000000000" pitchFamily="50" charset="0"/>
                <a:ea typeface="Calibri" panose="020F0502020204030204" pitchFamily="34" charset="0"/>
                <a:cs typeface="Calibri" panose="020F0502020204030204" pitchFamily="34" charset="0"/>
              </a:rPr>
              <a:t>Mimika</a:t>
            </a:r>
            <a:endParaRPr lang="sk-SK" b="1" dirty="0">
              <a:effectLst/>
              <a:latin typeface="Weekly Free Light" panose="00000400000000000000" pitchFamily="50" charset="0"/>
              <a:ea typeface="Calibri" panose="020F0502020204030204" pitchFamily="34" charset="0"/>
            </a:endParaRPr>
          </a:p>
          <a:p>
            <a:pPr marL="285750" indent="-285750">
              <a:lnSpc>
                <a:spcPct val="107000"/>
              </a:lnSpc>
              <a:spcAft>
                <a:spcPts val="800"/>
              </a:spcAft>
              <a:buFont typeface="Wingdings" panose="05000000000000000000" pitchFamily="2" charset="2"/>
              <a:buChar char="Ø"/>
            </a:pPr>
            <a:r>
              <a:rPr lang="sk-SK" i="0" dirty="0">
                <a:solidFill>
                  <a:srgbClr val="000000"/>
                </a:solidFill>
                <a:effectLst/>
                <a:latin typeface="Weekly Free Light" panose="00000400000000000000" pitchFamily="50" charset="0"/>
                <a:ea typeface="Calibri" panose="020F0502020204030204" pitchFamily="34" charset="0"/>
              </a:rPr>
              <a:t>Term</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í</a:t>
            </a:r>
            <a:r>
              <a:rPr lang="sk-SK" i="0" dirty="0">
                <a:solidFill>
                  <a:srgbClr val="000000"/>
                </a:solidFill>
                <a:effectLst/>
                <a:latin typeface="Weekly Free Light" panose="00000400000000000000" pitchFamily="50" charset="0"/>
                <a:ea typeface="Calibri" panose="020F0502020204030204" pitchFamily="34" charset="0"/>
              </a:rPr>
              <a:t>n mimika je odvoden</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ý</a:t>
            </a:r>
            <a:r>
              <a:rPr lang="sk-SK" i="0" dirty="0">
                <a:solidFill>
                  <a:srgbClr val="000000"/>
                </a:solidFill>
                <a:effectLst/>
                <a:latin typeface="Weekly Free Light" panose="00000400000000000000" pitchFamily="50" charset="0"/>
                <a:ea typeface="Calibri" panose="020F0502020204030204" pitchFamily="34" charset="0"/>
              </a:rPr>
              <a:t> z gr</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é</a:t>
            </a:r>
            <a:r>
              <a:rPr lang="sk-SK" i="0" dirty="0">
                <a:solidFill>
                  <a:srgbClr val="000000"/>
                </a:solidFill>
                <a:effectLst/>
                <a:latin typeface="Weekly Free Light" panose="00000400000000000000" pitchFamily="50" charset="0"/>
                <a:ea typeface="Calibri" panose="020F0502020204030204" pitchFamily="34" charset="0"/>
              </a:rPr>
              <a:t>ckeho slova </a:t>
            </a:r>
            <a:r>
              <a:rPr lang="sk-SK" i="0" dirty="0" err="1">
                <a:solidFill>
                  <a:srgbClr val="000000"/>
                </a:solidFill>
                <a:effectLst/>
                <a:latin typeface="Weekly Free Light" panose="00000400000000000000" pitchFamily="50" charset="0"/>
                <a:ea typeface="Calibri" panose="020F0502020204030204" pitchFamily="34" charset="0"/>
              </a:rPr>
              <a:t>m</a:t>
            </a:r>
            <a:r>
              <a:rPr lang="sk-SK" i="0" dirty="0" err="1">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í</a:t>
            </a:r>
            <a:r>
              <a:rPr lang="sk-SK" i="0" dirty="0" err="1">
                <a:solidFill>
                  <a:srgbClr val="000000"/>
                </a:solidFill>
                <a:effectLst/>
                <a:latin typeface="Weekly Free Light" panose="00000400000000000000" pitchFamily="50" charset="0"/>
                <a:ea typeface="Calibri" panose="020F0502020204030204" pitchFamily="34" charset="0"/>
              </a:rPr>
              <a:t>mos</a:t>
            </a:r>
            <a:r>
              <a:rPr lang="sk-SK" i="0" dirty="0">
                <a:solidFill>
                  <a:srgbClr val="000000"/>
                </a:solidFill>
                <a:effectLst/>
                <a:latin typeface="Weekly Free Light" panose="00000400000000000000" pitchFamily="50" charset="0"/>
                <a:ea typeface="Calibri" panose="020F0502020204030204" pitchFamily="34" charset="0"/>
              </a:rPr>
              <a:t>, </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č</a:t>
            </a:r>
            <a:r>
              <a:rPr lang="sk-SK" i="0" dirty="0">
                <a:solidFill>
                  <a:srgbClr val="000000"/>
                </a:solidFill>
                <a:effectLst/>
                <a:latin typeface="Weekly Free Light" panose="00000400000000000000" pitchFamily="50" charset="0"/>
                <a:ea typeface="Calibri" panose="020F0502020204030204" pitchFamily="34" charset="0"/>
              </a:rPr>
              <a:t>o znamen</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á</a:t>
            </a:r>
            <a:r>
              <a:rPr lang="sk-SK" i="0" dirty="0">
                <a:solidFill>
                  <a:srgbClr val="000000"/>
                </a:solidFill>
                <a:effectLst/>
                <a:latin typeface="Weekly Free Light" panose="00000400000000000000" pitchFamily="50" charset="0"/>
                <a:ea typeface="Calibri" panose="020F0502020204030204" pitchFamily="34" charset="0"/>
              </a:rPr>
              <a:t> jemne a citlivo napodob</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ň</a:t>
            </a:r>
            <a:r>
              <a:rPr lang="sk-SK" i="0" dirty="0">
                <a:solidFill>
                  <a:srgbClr val="000000"/>
                </a:solidFill>
                <a:effectLst/>
                <a:latin typeface="Weekly Free Light" panose="00000400000000000000" pitchFamily="50" charset="0"/>
                <a:ea typeface="Calibri" panose="020F0502020204030204" pitchFamily="34" charset="0"/>
              </a:rPr>
              <a:t>uj</a:t>
            </a:r>
            <a:r>
              <a:rPr lang="sk-SK" i="0"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ú</a:t>
            </a:r>
            <a:r>
              <a:rPr lang="sk-SK" i="0" dirty="0">
                <a:solidFill>
                  <a:srgbClr val="000000"/>
                </a:solidFill>
                <a:effectLst/>
                <a:latin typeface="Weekly Free Light" panose="00000400000000000000" pitchFamily="50" charset="0"/>
                <a:ea typeface="Calibri" panose="020F0502020204030204" pitchFamily="34" charset="0"/>
              </a:rPr>
              <a:t>ci.</a:t>
            </a:r>
            <a:endParaRPr lang="sk-SK" dirty="0">
              <a:solidFill>
                <a:srgbClr val="000000"/>
              </a:solidFill>
              <a:effectLst/>
              <a:latin typeface="Weekly Free Light" panose="00000400000000000000" pitchFamily="50" charset="0"/>
              <a:ea typeface="Calibri" panose="020F0502020204030204" pitchFamily="34" charset="0"/>
              <a:cs typeface="Calibri" panose="020F0502020204030204" pitchFamily="34" charset="0"/>
            </a:endParaRPr>
          </a:p>
          <a:p>
            <a:pPr marL="285750" indent="-285750">
              <a:lnSpc>
                <a:spcPct val="107000"/>
              </a:lnSpc>
              <a:spcAft>
                <a:spcPts val="800"/>
              </a:spcAft>
              <a:buFont typeface="Wingdings" panose="05000000000000000000" pitchFamily="2" charset="2"/>
              <a:buChar char="Ø"/>
            </a:pPr>
            <a:r>
              <a:rPr lang="sk-SK" dirty="0">
                <a:solidFill>
                  <a:srgbClr val="000000"/>
                </a:solidFill>
                <a:effectLst/>
                <a:latin typeface="Weekly Free Light" panose="00000400000000000000" pitchFamily="50" charset="0"/>
                <a:ea typeface="Calibri" panose="020F0502020204030204" pitchFamily="34" charset="0"/>
              </a:rPr>
              <a:t>Vždy ide o</a:t>
            </a:r>
            <a:r>
              <a:rPr lang="sk-SK" dirty="0">
                <a:solidFill>
                  <a:srgbClr val="000000"/>
                </a:solidFill>
                <a:effectLst/>
                <a:latin typeface="Weekly Free Light" panose="00000400000000000000" pitchFamily="50" charset="0"/>
                <a:ea typeface="Calibri" panose="020F0502020204030204" pitchFamily="34" charset="0"/>
                <a:cs typeface="Calibri" panose="020F0502020204030204" pitchFamily="34" charset="0"/>
              </a:rPr>
              <a:t> </a:t>
            </a:r>
            <a:r>
              <a:rPr lang="sk-SK" dirty="0">
                <a:solidFill>
                  <a:srgbClr val="000000"/>
                </a:solidFill>
                <a:effectLst/>
                <a:latin typeface="Weekly Free Light" panose="00000400000000000000" pitchFamily="50" charset="0"/>
                <a:ea typeface="Calibri" panose="020F0502020204030204" pitchFamily="34" charset="0"/>
              </a:rPr>
              <a:t>aktivitu tv</a:t>
            </a:r>
            <a:r>
              <a:rPr lang="sk-SK"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á</a:t>
            </a:r>
            <a:r>
              <a:rPr lang="sk-SK" dirty="0">
                <a:solidFill>
                  <a:srgbClr val="000000"/>
                </a:solidFill>
                <a:effectLst/>
                <a:latin typeface="Weekly Free Light" panose="00000400000000000000" pitchFamily="50" charset="0"/>
                <a:ea typeface="Calibri" panose="020F0502020204030204" pitchFamily="34" charset="0"/>
              </a:rPr>
              <a:t>rov</a:t>
            </a:r>
            <a:r>
              <a:rPr lang="sk-SK" dirty="0">
                <a:solidFill>
                  <a:srgbClr val="000000"/>
                </a:solidFill>
                <a:effectLst/>
                <a:latin typeface="Weekly Free Light" panose="00000400000000000000" pitchFamily="50" charset="0"/>
                <a:ea typeface="Calibri" panose="020F0502020204030204" pitchFamily="34" charset="0"/>
                <a:cs typeface="Weekly Free Light" panose="00000400000000000000" pitchFamily="50" charset="0"/>
              </a:rPr>
              <a:t>é</a:t>
            </a:r>
            <a:r>
              <a:rPr lang="sk-SK" dirty="0">
                <a:solidFill>
                  <a:srgbClr val="000000"/>
                </a:solidFill>
                <a:effectLst/>
                <a:latin typeface="Weekly Free Light" panose="00000400000000000000" pitchFamily="50" charset="0"/>
                <a:ea typeface="Calibri" panose="020F0502020204030204" pitchFamily="34" charset="0"/>
              </a:rPr>
              <a:t>ho svalstva</a:t>
            </a:r>
            <a:r>
              <a:rPr lang="sk-SK" dirty="0">
                <a:latin typeface="Weekly Free Light" panose="00000400000000000000" pitchFamily="50" charset="0"/>
                <a:ea typeface="Calibri" panose="020F0502020204030204" pitchFamily="34" charset="0"/>
              </a:rPr>
              <a:t>.</a:t>
            </a:r>
          </a:p>
          <a:p>
            <a:pPr marL="285750" indent="-285750">
              <a:lnSpc>
                <a:spcPct val="107000"/>
              </a:lnSpc>
              <a:spcAft>
                <a:spcPts val="800"/>
              </a:spcAft>
              <a:buFont typeface="Wingdings" panose="05000000000000000000" pitchFamily="2" charset="2"/>
              <a:buChar char="Ø"/>
            </a:pPr>
            <a:r>
              <a:rPr lang="sk-SK" dirty="0">
                <a:latin typeface="Weekly Free Light" panose="00000400000000000000" pitchFamily="50" charset="0"/>
              </a:rPr>
              <a:t>Mimika je </a:t>
            </a:r>
            <a:r>
              <a:rPr lang="sk-SK" b="0" i="0" dirty="0">
                <a:solidFill>
                  <a:srgbClr val="000000"/>
                </a:solidFill>
                <a:effectLst/>
                <a:latin typeface="Weekly Free Light" panose="00000400000000000000" pitchFamily="50" charset="0"/>
              </a:rPr>
              <a:t>úsmev, plač, úškľabok, „srdcový“ smiech, prikývnutie, odmietnutie, zblednutie, začervenanie sa.</a:t>
            </a:r>
            <a:br>
              <a:rPr lang="sk-SK" b="0" i="0" dirty="0">
                <a:solidFill>
                  <a:srgbClr val="000000"/>
                </a:solidFill>
                <a:effectLst/>
                <a:latin typeface="Weekly Free Light" panose="00000400000000000000" pitchFamily="50" charset="0"/>
              </a:rPr>
            </a:br>
            <a:br>
              <a:rPr lang="sk-SK" b="0" i="0" dirty="0">
                <a:solidFill>
                  <a:srgbClr val="000000"/>
                </a:solidFill>
                <a:effectLst/>
                <a:latin typeface="Roboto" panose="02000000000000000000" pitchFamily="2" charset="0"/>
              </a:rPr>
            </a:br>
            <a:endParaRPr lang="sk-SK" dirty="0">
              <a:effectLst/>
              <a:latin typeface="Weekly Free Light" panose="00000400000000000000" pitchFamily="50" charset="0"/>
              <a:ea typeface="Calibri" panose="020F0502020204030204" pitchFamily="34" charset="0"/>
            </a:endParaRPr>
          </a:p>
        </p:txBody>
      </p:sp>
      <p:pic>
        <p:nvPicPr>
          <p:cNvPr id="2050" name="Picture 2" descr="Žena, Smutný, Portrét, Plače, Zúfalý">
            <a:extLst>
              <a:ext uri="{FF2B5EF4-FFF2-40B4-BE49-F238E27FC236}">
                <a16:creationId xmlns:a16="http://schemas.microsoft.com/office/drawing/2014/main" id="{72F936B0-0D58-4AF8-A055-74C2D74A3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220" y="1851670"/>
            <a:ext cx="2938605" cy="1986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146;p16">
            <a:extLst>
              <a:ext uri="{FF2B5EF4-FFF2-40B4-BE49-F238E27FC236}">
                <a16:creationId xmlns:a16="http://schemas.microsoft.com/office/drawing/2014/main" id="{E50EE1B1-DC06-445E-8EE2-4B0809FE5C7E}"/>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sk-SK" b="1">
                <a:latin typeface="Roboto Slab" pitchFamily="2" charset="0"/>
                <a:ea typeface="Roboto Slab" pitchFamily="2" charset="0"/>
                <a:cs typeface="Calibri" panose="020F0502020204030204" pitchFamily="34" charset="0"/>
                <a:sym typeface="Roboto Slab" pitchFamily="2" charset="0"/>
              </a:rPr>
              <a:t>Vzdelávacie materiály</a:t>
            </a:r>
          </a:p>
        </p:txBody>
      </p:sp>
      <p:sp>
        <p:nvSpPr>
          <p:cNvPr id="30723" name="Google Shape;147;p16">
            <a:extLst>
              <a:ext uri="{FF2B5EF4-FFF2-40B4-BE49-F238E27FC236}">
                <a16:creationId xmlns:a16="http://schemas.microsoft.com/office/drawing/2014/main" id="{2BD8FDA0-6973-4E6E-9860-B0584AAEF3A9}"/>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endParaRPr lang="sk-SK" altLang="sk-SK">
              <a:latin typeface="Nixie One" charset="0"/>
              <a:cs typeface="Arial" panose="020B0604020202020204" pitchFamily="34" charset="0"/>
              <a:sym typeface="Nixie One" charset="0"/>
            </a:endParaRPr>
          </a:p>
        </p:txBody>
      </p:sp>
      <p:sp>
        <p:nvSpPr>
          <p:cNvPr id="30724" name="Google Shape;148;p16">
            <a:extLst>
              <a:ext uri="{FF2B5EF4-FFF2-40B4-BE49-F238E27FC236}">
                <a16:creationId xmlns:a16="http://schemas.microsoft.com/office/drawing/2014/main" id="{9FEFF1EF-4918-479C-9843-16E88369563D}"/>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sp>
        <p:nvSpPr>
          <p:cNvPr id="30725" name="Google Shape;149;p16">
            <a:extLst>
              <a:ext uri="{FF2B5EF4-FFF2-40B4-BE49-F238E27FC236}">
                <a16:creationId xmlns:a16="http://schemas.microsoft.com/office/drawing/2014/main" id="{9087B2E3-3D83-4842-B16E-F86A20F340E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7A7B6BB-E4F8-460F-B03B-08C6CD3E69A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F1FF6DB-48B4-44B2-8A40-B30C93DD7F5B}"/>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0727" name="Obrázok 7" descr="Erasmus+ logo EN.jpg">
            <a:extLst>
              <a:ext uri="{FF2B5EF4-FFF2-40B4-BE49-F238E27FC236}">
                <a16:creationId xmlns:a16="http://schemas.microsoft.com/office/drawing/2014/main" id="{89E3526D-DF8D-4025-9ED9-785D98CA64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ok 21">
            <a:extLst>
              <a:ext uri="{FF2B5EF4-FFF2-40B4-BE49-F238E27FC236}">
                <a16:creationId xmlns:a16="http://schemas.microsoft.com/office/drawing/2014/main" id="{F4147B97-5A38-4EC9-9CBF-DCAAA8B2F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496888"/>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Google Shape;160;p18">
            <a:extLst>
              <a:ext uri="{FF2B5EF4-FFF2-40B4-BE49-F238E27FC236}">
                <a16:creationId xmlns:a16="http://schemas.microsoft.com/office/drawing/2014/main" id="{A74CD112-75EC-456D-AE20-5E4321DA0F15}"/>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VZDELÁVACIE MATERIÁLY</a:t>
            </a:r>
          </a:p>
        </p:txBody>
      </p:sp>
      <p:sp>
        <p:nvSpPr>
          <p:cNvPr id="34820" name="Google Shape;161;p18">
            <a:extLst>
              <a:ext uri="{FF2B5EF4-FFF2-40B4-BE49-F238E27FC236}">
                <a16:creationId xmlns:a16="http://schemas.microsoft.com/office/drawing/2014/main" id="{4CFB644C-0070-4E72-ABDB-11963B38FD13}"/>
              </a:ext>
            </a:extLst>
          </p:cNvPr>
          <p:cNvSpPr txBox="1">
            <a:spLocks noGrp="1"/>
          </p:cNvSpPr>
          <p:nvPr>
            <p:ph type="body" idx="1"/>
          </p:nvPr>
        </p:nvSpPr>
        <p:spPr>
          <a:xfrm>
            <a:off x="312738" y="1739357"/>
            <a:ext cx="4362450" cy="2714625"/>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sk-SK" altLang="sk-SK" sz="1600" dirty="0">
                <a:solidFill>
                  <a:srgbClr val="114454"/>
                </a:solidFill>
                <a:latin typeface="Weekly Free Light" panose="00000400000000000000" pitchFamily="50" charset="0"/>
                <a:cs typeface="Arial" panose="020B0604020202020204" pitchFamily="34" charset="0"/>
                <a:sym typeface="Nixie One" charset="0"/>
                <a:hlinkClick r:id="rId4"/>
              </a:rPr>
              <a:t>Neverbálna komunikácia - mimika</a:t>
            </a:r>
            <a:endParaRPr lang="sk-SK" altLang="sk-SK" sz="1600" dirty="0">
              <a:solidFill>
                <a:srgbClr val="114454"/>
              </a:solidFill>
              <a:latin typeface="Weekly Free Light" panose="00000400000000000000" pitchFamily="50" charset="0"/>
              <a:cs typeface="Arial" panose="020B0604020202020204" pitchFamily="34" charset="0"/>
              <a:sym typeface="Nixie One" charset="0"/>
            </a:endParaRPr>
          </a:p>
        </p:txBody>
      </p:sp>
      <p:grpSp>
        <p:nvGrpSpPr>
          <p:cNvPr id="34821" name="Google Shape;162;p18">
            <a:extLst>
              <a:ext uri="{FF2B5EF4-FFF2-40B4-BE49-F238E27FC236}">
                <a16:creationId xmlns:a16="http://schemas.microsoft.com/office/drawing/2014/main" id="{782D8200-0C37-4A2F-95A2-6EA93CEE0D41}"/>
              </a:ext>
            </a:extLst>
          </p:cNvPr>
          <p:cNvGrpSpPr>
            <a:grpSpLocks/>
          </p:cNvGrpSpPr>
          <p:nvPr/>
        </p:nvGrpSpPr>
        <p:grpSpPr bwMode="auto">
          <a:xfrm>
            <a:off x="323850" y="758825"/>
            <a:ext cx="366713" cy="366713"/>
            <a:chOff x="1923675" y="1633650"/>
            <a:chExt cx="436000" cy="435975"/>
          </a:xfrm>
        </p:grpSpPr>
        <p:sp>
          <p:nvSpPr>
            <p:cNvPr id="34827" name="Google Shape;163;p18">
              <a:extLst>
                <a:ext uri="{FF2B5EF4-FFF2-40B4-BE49-F238E27FC236}">
                  <a16:creationId xmlns:a16="http://schemas.microsoft.com/office/drawing/2014/main" id="{A84A4950-5BDB-49E4-A5D2-0DD8B0E579B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28" name="Google Shape;164;p18">
              <a:extLst>
                <a:ext uri="{FF2B5EF4-FFF2-40B4-BE49-F238E27FC236}">
                  <a16:creationId xmlns:a16="http://schemas.microsoft.com/office/drawing/2014/main" id="{305F35B8-8E5A-415D-8039-2DB9EDD2152A}"/>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29" name="Google Shape;165;p18">
              <a:extLst>
                <a:ext uri="{FF2B5EF4-FFF2-40B4-BE49-F238E27FC236}">
                  <a16:creationId xmlns:a16="http://schemas.microsoft.com/office/drawing/2014/main" id="{2367039B-8739-4E9B-BC4B-DB140FE9F6DF}"/>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30" name="Google Shape;166;p18">
              <a:extLst>
                <a:ext uri="{FF2B5EF4-FFF2-40B4-BE49-F238E27FC236}">
                  <a16:creationId xmlns:a16="http://schemas.microsoft.com/office/drawing/2014/main" id="{8729AE7B-5B51-414B-A988-1B6975542E87}"/>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31" name="Google Shape;167;p18">
              <a:extLst>
                <a:ext uri="{FF2B5EF4-FFF2-40B4-BE49-F238E27FC236}">
                  <a16:creationId xmlns:a16="http://schemas.microsoft.com/office/drawing/2014/main" id="{E206A803-5BEF-4A48-B9C3-CA249418C211}"/>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32" name="Google Shape;168;p18">
              <a:extLst>
                <a:ext uri="{FF2B5EF4-FFF2-40B4-BE49-F238E27FC236}">
                  <a16:creationId xmlns:a16="http://schemas.microsoft.com/office/drawing/2014/main" id="{C11AFF08-AD26-4878-BEAC-A093D1A1F3A0}"/>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34822" name="Google Shape;169;p18">
            <a:extLst>
              <a:ext uri="{FF2B5EF4-FFF2-40B4-BE49-F238E27FC236}">
                <a16:creationId xmlns:a16="http://schemas.microsoft.com/office/drawing/2014/main" id="{C440D154-4012-4291-B936-EBEEF612FD5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52BA0DE-2D43-4D5C-AC0B-B19063136DD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9D3E9336-DDD9-4060-9793-0E5472ADC9DB}"/>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4824" name="Obrázok 13" descr="Erasmus+ logo EN.jpg">
            <a:extLst>
              <a:ext uri="{FF2B5EF4-FFF2-40B4-BE49-F238E27FC236}">
                <a16:creationId xmlns:a16="http://schemas.microsoft.com/office/drawing/2014/main" id="{00962ECE-27B3-4008-B886-0A3F682E79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BlokTextu 19">
            <a:extLst>
              <a:ext uri="{FF2B5EF4-FFF2-40B4-BE49-F238E27FC236}">
                <a16:creationId xmlns:a16="http://schemas.microsoft.com/office/drawing/2014/main" id="{3B31C39F-B22F-4D4B-B9CA-989F2BA85752}"/>
              </a:ext>
            </a:extLst>
          </p:cNvPr>
          <p:cNvSpPr txBox="1">
            <a:spLocks noChangeArrowheads="1"/>
          </p:cNvSpPr>
          <p:nvPr/>
        </p:nvSpPr>
        <p:spPr bwMode="auto">
          <a:xfrm>
            <a:off x="2249488" y="758825"/>
            <a:ext cx="633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t>&lt;</a:t>
            </a:r>
            <a:endParaRPr lang="sk-SK" altLang="sk-SK"/>
          </a:p>
        </p:txBody>
      </p:sp>
      <p:pic>
        <p:nvPicPr>
          <p:cNvPr id="34826" name="Obrázok 4">
            <a:extLst>
              <a:ext uri="{FF2B5EF4-FFF2-40B4-BE49-F238E27FC236}">
                <a16:creationId xmlns:a16="http://schemas.microsoft.com/office/drawing/2014/main" id="{B4ABC601-39FA-4F51-A9D6-8A9CB38F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496888"/>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ok 21">
            <a:extLst>
              <a:ext uri="{FF2B5EF4-FFF2-40B4-BE49-F238E27FC236}">
                <a16:creationId xmlns:a16="http://schemas.microsoft.com/office/drawing/2014/main" id="{F4147B97-5A38-4EC9-9CBF-DCAAA8B2F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496888"/>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Google Shape;160;p18">
            <a:extLst>
              <a:ext uri="{FF2B5EF4-FFF2-40B4-BE49-F238E27FC236}">
                <a16:creationId xmlns:a16="http://schemas.microsoft.com/office/drawing/2014/main" id="{A74CD112-75EC-456D-AE20-5E4321DA0F15}"/>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INTERAKTÍVNE CVIČENIA</a:t>
            </a:r>
          </a:p>
        </p:txBody>
      </p:sp>
      <p:sp>
        <p:nvSpPr>
          <p:cNvPr id="34820" name="Google Shape;161;p18">
            <a:extLst>
              <a:ext uri="{FF2B5EF4-FFF2-40B4-BE49-F238E27FC236}">
                <a16:creationId xmlns:a16="http://schemas.microsoft.com/office/drawing/2014/main" id="{4CFB644C-0070-4E72-ABDB-11963B38FD13}"/>
              </a:ext>
            </a:extLst>
          </p:cNvPr>
          <p:cNvSpPr txBox="1">
            <a:spLocks noGrp="1"/>
          </p:cNvSpPr>
          <p:nvPr>
            <p:ph type="body" idx="1"/>
          </p:nvPr>
        </p:nvSpPr>
        <p:spPr>
          <a:xfrm>
            <a:off x="1146175" y="2211388"/>
            <a:ext cx="4362450" cy="2714625"/>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sk-SK" altLang="sk-SK" sz="1400" dirty="0">
                <a:solidFill>
                  <a:srgbClr val="114454"/>
                </a:solidFill>
                <a:latin typeface="Weekly Free Light" panose="00000400000000000000" pitchFamily="50" charset="0"/>
                <a:cs typeface="Arial" panose="020B0604020202020204" pitchFamily="34" charset="0"/>
                <a:sym typeface="Nixie One" charset="0"/>
              </a:rPr>
              <a:t>Žiaci si vytvoria tímy (2 – 4).</a:t>
            </a:r>
          </a:p>
          <a:p>
            <a:pPr eaLnBrk="1" hangingPunct="1">
              <a:lnSpc>
                <a:spcPct val="150000"/>
              </a:lnSpc>
              <a:spcAft>
                <a:spcPct val="0"/>
              </a:spcAft>
              <a:buClr>
                <a:srgbClr val="114454"/>
              </a:buClr>
              <a:buSzPct val="101000"/>
              <a:buFont typeface="Wingdings" panose="05000000000000000000" pitchFamily="2" charset="2"/>
              <a:buChar char="Ø"/>
            </a:pPr>
            <a:r>
              <a:rPr lang="sk-SK" altLang="sk-SK" sz="1400" dirty="0">
                <a:solidFill>
                  <a:srgbClr val="114454"/>
                </a:solidFill>
                <a:latin typeface="Weekly Free Light" panose="00000400000000000000" pitchFamily="50" charset="0"/>
                <a:cs typeface="Arial" panose="020B0604020202020204" pitchFamily="34" charset="0"/>
                <a:sym typeface="Nixie One" charset="0"/>
              </a:rPr>
              <a:t>Vo </a:t>
            </a:r>
            <a:r>
              <a:rPr lang="sk-SK" altLang="sk-SK" sz="1400" dirty="0" err="1">
                <a:solidFill>
                  <a:srgbClr val="114454"/>
                </a:solidFill>
                <a:latin typeface="Weekly Free Light" panose="00000400000000000000" pitchFamily="50" charset="0"/>
                <a:cs typeface="Arial" panose="020B0604020202020204" pitchFamily="34" charset="0"/>
                <a:sym typeface="Nixie One" charset="0"/>
              </a:rPr>
              <a:t>wordwalle</a:t>
            </a:r>
            <a:r>
              <a:rPr lang="sk-SK" altLang="sk-SK" sz="1400" dirty="0">
                <a:solidFill>
                  <a:srgbClr val="114454"/>
                </a:solidFill>
                <a:latin typeface="Weekly Free Light" panose="00000400000000000000" pitchFamily="50" charset="0"/>
                <a:cs typeface="Arial" panose="020B0604020202020204" pitchFamily="34" charset="0"/>
                <a:sym typeface="Nixie One" charset="0"/>
              </a:rPr>
              <a:t> v aktivite určte správne emócie.</a:t>
            </a:r>
          </a:p>
          <a:p>
            <a:pPr eaLnBrk="1" hangingPunct="1">
              <a:lnSpc>
                <a:spcPct val="150000"/>
              </a:lnSpc>
              <a:spcAft>
                <a:spcPct val="0"/>
              </a:spcAft>
              <a:buClr>
                <a:srgbClr val="114454"/>
              </a:buClr>
              <a:buSzPct val="101000"/>
              <a:buFont typeface="Arial" panose="020B0604020202020204" pitchFamily="34" charset="0"/>
              <a:buNone/>
            </a:pPr>
            <a:endParaRPr lang="sk-SK" altLang="sk-SK" sz="1600" dirty="0">
              <a:solidFill>
                <a:srgbClr val="114454"/>
              </a:solidFill>
              <a:latin typeface="Weekly Free Light" panose="00000400000000000000" pitchFamily="50" charset="0"/>
              <a:cs typeface="Arial" panose="020B0604020202020204" pitchFamily="34" charset="0"/>
              <a:sym typeface="Nixie One" charset="0"/>
            </a:endParaRPr>
          </a:p>
        </p:txBody>
      </p:sp>
      <p:grpSp>
        <p:nvGrpSpPr>
          <p:cNvPr id="34821" name="Google Shape;162;p18">
            <a:extLst>
              <a:ext uri="{FF2B5EF4-FFF2-40B4-BE49-F238E27FC236}">
                <a16:creationId xmlns:a16="http://schemas.microsoft.com/office/drawing/2014/main" id="{782D8200-0C37-4A2F-95A2-6EA93CEE0D41}"/>
              </a:ext>
            </a:extLst>
          </p:cNvPr>
          <p:cNvGrpSpPr>
            <a:grpSpLocks/>
          </p:cNvGrpSpPr>
          <p:nvPr/>
        </p:nvGrpSpPr>
        <p:grpSpPr bwMode="auto">
          <a:xfrm>
            <a:off x="323850" y="758825"/>
            <a:ext cx="366713" cy="366713"/>
            <a:chOff x="1923675" y="1633650"/>
            <a:chExt cx="436000" cy="435975"/>
          </a:xfrm>
        </p:grpSpPr>
        <p:sp>
          <p:nvSpPr>
            <p:cNvPr id="34827" name="Google Shape;163;p18">
              <a:extLst>
                <a:ext uri="{FF2B5EF4-FFF2-40B4-BE49-F238E27FC236}">
                  <a16:creationId xmlns:a16="http://schemas.microsoft.com/office/drawing/2014/main" id="{A84A4950-5BDB-49E4-A5D2-0DD8B0E579B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28" name="Google Shape;164;p18">
              <a:extLst>
                <a:ext uri="{FF2B5EF4-FFF2-40B4-BE49-F238E27FC236}">
                  <a16:creationId xmlns:a16="http://schemas.microsoft.com/office/drawing/2014/main" id="{305F35B8-8E5A-415D-8039-2DB9EDD2152A}"/>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29" name="Google Shape;165;p18">
              <a:extLst>
                <a:ext uri="{FF2B5EF4-FFF2-40B4-BE49-F238E27FC236}">
                  <a16:creationId xmlns:a16="http://schemas.microsoft.com/office/drawing/2014/main" id="{2367039B-8739-4E9B-BC4B-DB140FE9F6DF}"/>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30" name="Google Shape;166;p18">
              <a:extLst>
                <a:ext uri="{FF2B5EF4-FFF2-40B4-BE49-F238E27FC236}">
                  <a16:creationId xmlns:a16="http://schemas.microsoft.com/office/drawing/2014/main" id="{8729AE7B-5B51-414B-A988-1B6975542E87}"/>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31" name="Google Shape;167;p18">
              <a:extLst>
                <a:ext uri="{FF2B5EF4-FFF2-40B4-BE49-F238E27FC236}">
                  <a16:creationId xmlns:a16="http://schemas.microsoft.com/office/drawing/2014/main" id="{E206A803-5BEF-4A48-B9C3-CA249418C211}"/>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4832" name="Google Shape;168;p18">
              <a:extLst>
                <a:ext uri="{FF2B5EF4-FFF2-40B4-BE49-F238E27FC236}">
                  <a16:creationId xmlns:a16="http://schemas.microsoft.com/office/drawing/2014/main" id="{C11AFF08-AD26-4878-BEAC-A093D1A1F3A0}"/>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34822" name="Google Shape;169;p18">
            <a:extLst>
              <a:ext uri="{FF2B5EF4-FFF2-40B4-BE49-F238E27FC236}">
                <a16:creationId xmlns:a16="http://schemas.microsoft.com/office/drawing/2014/main" id="{C440D154-4012-4291-B936-EBEEF612FD5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52BA0DE-2D43-4D5C-AC0B-B19063136DD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9D3E9336-DDD9-4060-9793-0E5472ADC9DB}"/>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4824" name="Obrázok 13" descr="Erasmus+ logo EN.jpg">
            <a:extLst>
              <a:ext uri="{FF2B5EF4-FFF2-40B4-BE49-F238E27FC236}">
                <a16:creationId xmlns:a16="http://schemas.microsoft.com/office/drawing/2014/main" id="{00962ECE-27B3-4008-B886-0A3F682E7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BlokTextu 19">
            <a:extLst>
              <a:ext uri="{FF2B5EF4-FFF2-40B4-BE49-F238E27FC236}">
                <a16:creationId xmlns:a16="http://schemas.microsoft.com/office/drawing/2014/main" id="{3B31C39F-B22F-4D4B-B9CA-989F2BA85752}"/>
              </a:ext>
            </a:extLst>
          </p:cNvPr>
          <p:cNvSpPr txBox="1">
            <a:spLocks noChangeArrowheads="1"/>
          </p:cNvSpPr>
          <p:nvPr/>
        </p:nvSpPr>
        <p:spPr bwMode="auto">
          <a:xfrm>
            <a:off x="2249488" y="758825"/>
            <a:ext cx="633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t>&lt;</a:t>
            </a:r>
            <a:endParaRPr lang="sk-SK" altLang="sk-SK"/>
          </a:p>
        </p:txBody>
      </p:sp>
      <p:pic>
        <p:nvPicPr>
          <p:cNvPr id="34826" name="Obrázok 4">
            <a:hlinkClick r:id="rId5"/>
            <a:extLst>
              <a:ext uri="{FF2B5EF4-FFF2-40B4-BE49-F238E27FC236}">
                <a16:creationId xmlns:a16="http://schemas.microsoft.com/office/drawing/2014/main" id="{B4ABC601-39FA-4F51-A9D6-8A9CB38F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496888"/>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72988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Obrázok 21">
            <a:extLst>
              <a:ext uri="{FF2B5EF4-FFF2-40B4-BE49-F238E27FC236}">
                <a16:creationId xmlns:a16="http://schemas.microsoft.com/office/drawing/2014/main" id="{A47FBAE9-71EC-4068-8A00-C31FA66F3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496888"/>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Google Shape;160;p18">
            <a:extLst>
              <a:ext uri="{FF2B5EF4-FFF2-40B4-BE49-F238E27FC236}">
                <a16:creationId xmlns:a16="http://schemas.microsoft.com/office/drawing/2014/main" id="{A2F37E30-9EC7-441F-8545-E87FDF5B9642}"/>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INTERAKTÍVNE CVIČENIA</a:t>
            </a:r>
            <a:endParaRPr lang="sk-SK" altLang="sk-SK" sz="1800" b="1" dirty="0">
              <a:solidFill>
                <a:srgbClr val="FFFFFF"/>
              </a:solidFill>
              <a:latin typeface="Nixie One" charset="0"/>
              <a:cs typeface="Arial" panose="020B0604020202020204" pitchFamily="34" charset="0"/>
              <a:sym typeface="Roboto Slab" pitchFamily="2" charset="0"/>
            </a:endParaRPr>
          </a:p>
        </p:txBody>
      </p:sp>
      <p:sp>
        <p:nvSpPr>
          <p:cNvPr id="36868" name="Google Shape;161;p18">
            <a:extLst>
              <a:ext uri="{FF2B5EF4-FFF2-40B4-BE49-F238E27FC236}">
                <a16:creationId xmlns:a16="http://schemas.microsoft.com/office/drawing/2014/main" id="{ACDAA549-1A2D-4E44-A53C-D6424472A985}"/>
              </a:ext>
            </a:extLst>
          </p:cNvPr>
          <p:cNvSpPr txBox="1">
            <a:spLocks noGrp="1"/>
          </p:cNvSpPr>
          <p:nvPr>
            <p:ph type="body" idx="1"/>
          </p:nvPr>
        </p:nvSpPr>
        <p:spPr>
          <a:xfrm>
            <a:off x="650875" y="2211388"/>
            <a:ext cx="4352925" cy="2714625"/>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sk-SK" altLang="sk-SK" sz="1400" dirty="0">
                <a:solidFill>
                  <a:srgbClr val="114454"/>
                </a:solidFill>
                <a:latin typeface="Weekly Free Light" panose="00000400000000000000" pitchFamily="50" charset="0"/>
                <a:cs typeface="Arial" panose="020B0604020202020204" pitchFamily="34" charset="0"/>
                <a:sym typeface="Nixie One" charset="0"/>
              </a:rPr>
              <a:t>Žiaci si vytvoria tímy (2 – 4).</a:t>
            </a:r>
          </a:p>
          <a:p>
            <a:pPr eaLnBrk="1" hangingPunct="1">
              <a:lnSpc>
                <a:spcPct val="150000"/>
              </a:lnSpc>
              <a:spcAft>
                <a:spcPct val="0"/>
              </a:spcAft>
              <a:buClr>
                <a:srgbClr val="114454"/>
              </a:buClr>
              <a:buSzPct val="101000"/>
              <a:buFont typeface="Wingdings" panose="05000000000000000000" pitchFamily="2" charset="2"/>
              <a:buChar char="Ø"/>
            </a:pPr>
            <a:r>
              <a:rPr lang="sk-SK" altLang="sk-SK" sz="1400" dirty="0">
                <a:solidFill>
                  <a:srgbClr val="114454"/>
                </a:solidFill>
                <a:latin typeface="Weekly Free Light" panose="00000400000000000000" pitchFamily="50" charset="0"/>
                <a:cs typeface="Arial" panose="020B0604020202020204" pitchFamily="34" charset="0"/>
                <a:sym typeface="Nixie One" charset="0"/>
              </a:rPr>
              <a:t>Vo </a:t>
            </a:r>
            <a:r>
              <a:rPr lang="sk-SK" altLang="sk-SK" sz="1400" dirty="0" err="1">
                <a:solidFill>
                  <a:srgbClr val="114454"/>
                </a:solidFill>
                <a:latin typeface="Weekly Free Light" panose="00000400000000000000" pitchFamily="50" charset="0"/>
                <a:cs typeface="Arial" panose="020B0604020202020204" pitchFamily="34" charset="0"/>
                <a:sym typeface="Nixie One" charset="0"/>
              </a:rPr>
              <a:t>wordwalle</a:t>
            </a:r>
            <a:r>
              <a:rPr lang="sk-SK" altLang="sk-SK" sz="1400" dirty="0">
                <a:solidFill>
                  <a:srgbClr val="114454"/>
                </a:solidFill>
                <a:latin typeface="Weekly Free Light" panose="00000400000000000000" pitchFamily="50" charset="0"/>
                <a:cs typeface="Arial" panose="020B0604020202020204" pitchFamily="34" charset="0"/>
                <a:sym typeface="Nixie One" charset="0"/>
              </a:rPr>
              <a:t> určia nesprávne tvrdenie.</a:t>
            </a:r>
          </a:p>
          <a:p>
            <a:pPr eaLnBrk="1" hangingPunct="1">
              <a:lnSpc>
                <a:spcPct val="150000"/>
              </a:lnSpc>
              <a:spcAft>
                <a:spcPct val="0"/>
              </a:spcAft>
              <a:buClr>
                <a:srgbClr val="114454"/>
              </a:buClr>
              <a:buSzPct val="101000"/>
              <a:buFont typeface="Arial" panose="020B0604020202020204" pitchFamily="34" charset="0"/>
              <a:buNone/>
            </a:pPr>
            <a:endParaRPr lang="sk-SK" altLang="sk-SK" sz="1600" dirty="0">
              <a:solidFill>
                <a:srgbClr val="114454"/>
              </a:solidFill>
              <a:latin typeface="Weekly Free Light" panose="00000400000000000000" pitchFamily="50" charset="0"/>
              <a:cs typeface="Arial" panose="020B0604020202020204" pitchFamily="34" charset="0"/>
              <a:sym typeface="Nixie One" charset="0"/>
            </a:endParaRPr>
          </a:p>
        </p:txBody>
      </p:sp>
      <p:grpSp>
        <p:nvGrpSpPr>
          <p:cNvPr id="36869" name="Google Shape;162;p18">
            <a:extLst>
              <a:ext uri="{FF2B5EF4-FFF2-40B4-BE49-F238E27FC236}">
                <a16:creationId xmlns:a16="http://schemas.microsoft.com/office/drawing/2014/main" id="{95F3FAD0-1374-4C8F-A6A8-862853BB5EFC}"/>
              </a:ext>
            </a:extLst>
          </p:cNvPr>
          <p:cNvGrpSpPr>
            <a:grpSpLocks/>
          </p:cNvGrpSpPr>
          <p:nvPr/>
        </p:nvGrpSpPr>
        <p:grpSpPr bwMode="auto">
          <a:xfrm>
            <a:off x="323850" y="758825"/>
            <a:ext cx="366713" cy="366713"/>
            <a:chOff x="1923675" y="1633650"/>
            <a:chExt cx="436000" cy="435975"/>
          </a:xfrm>
        </p:grpSpPr>
        <p:sp>
          <p:nvSpPr>
            <p:cNvPr id="36875" name="Google Shape;163;p18">
              <a:extLst>
                <a:ext uri="{FF2B5EF4-FFF2-40B4-BE49-F238E27FC236}">
                  <a16:creationId xmlns:a16="http://schemas.microsoft.com/office/drawing/2014/main" id="{9124E788-A7D7-43EE-B5B4-52F76904AC49}"/>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6876" name="Google Shape;164;p18">
              <a:extLst>
                <a:ext uri="{FF2B5EF4-FFF2-40B4-BE49-F238E27FC236}">
                  <a16:creationId xmlns:a16="http://schemas.microsoft.com/office/drawing/2014/main" id="{190F3D40-BAE0-4450-B54F-12C861942F33}"/>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6877" name="Google Shape;165;p18">
              <a:extLst>
                <a:ext uri="{FF2B5EF4-FFF2-40B4-BE49-F238E27FC236}">
                  <a16:creationId xmlns:a16="http://schemas.microsoft.com/office/drawing/2014/main" id="{1E680382-0320-45D1-97AC-D1C0B274F64D}"/>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6878" name="Google Shape;166;p18">
              <a:extLst>
                <a:ext uri="{FF2B5EF4-FFF2-40B4-BE49-F238E27FC236}">
                  <a16:creationId xmlns:a16="http://schemas.microsoft.com/office/drawing/2014/main" id="{C4F09B61-B6DD-483B-B33B-E039F97651A2}"/>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6879" name="Google Shape;167;p18">
              <a:extLst>
                <a:ext uri="{FF2B5EF4-FFF2-40B4-BE49-F238E27FC236}">
                  <a16:creationId xmlns:a16="http://schemas.microsoft.com/office/drawing/2014/main" id="{AC0AD57A-7C4E-4CF5-9DB4-0D63746652C1}"/>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36880" name="Google Shape;168;p18">
              <a:extLst>
                <a:ext uri="{FF2B5EF4-FFF2-40B4-BE49-F238E27FC236}">
                  <a16:creationId xmlns:a16="http://schemas.microsoft.com/office/drawing/2014/main" id="{3E1FC843-60C7-479F-B777-2DF76E26D3A2}"/>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36870" name="Google Shape;169;p18">
            <a:extLst>
              <a:ext uri="{FF2B5EF4-FFF2-40B4-BE49-F238E27FC236}">
                <a16:creationId xmlns:a16="http://schemas.microsoft.com/office/drawing/2014/main" id="{3E67F449-84A0-43D2-8ACF-9FBA60BC96B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A412095-2FE9-478D-86DB-E5CE148108E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67A98D0C-1E0B-475D-97FF-1E79E6D159DC}"/>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6872" name="Obrázok 13" descr="Erasmus+ logo EN.jpg">
            <a:extLst>
              <a:ext uri="{FF2B5EF4-FFF2-40B4-BE49-F238E27FC236}">
                <a16:creationId xmlns:a16="http://schemas.microsoft.com/office/drawing/2014/main" id="{F75C462D-CD1A-43D5-9E00-BFC178C877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BlokTextu 19">
            <a:extLst>
              <a:ext uri="{FF2B5EF4-FFF2-40B4-BE49-F238E27FC236}">
                <a16:creationId xmlns:a16="http://schemas.microsoft.com/office/drawing/2014/main" id="{C0F988B0-B6E2-49C3-90FF-04DDEED795F1}"/>
              </a:ext>
            </a:extLst>
          </p:cNvPr>
          <p:cNvSpPr txBox="1">
            <a:spLocks noChangeArrowheads="1"/>
          </p:cNvSpPr>
          <p:nvPr/>
        </p:nvSpPr>
        <p:spPr bwMode="auto">
          <a:xfrm>
            <a:off x="2249488" y="758825"/>
            <a:ext cx="633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t>&lt;</a:t>
            </a:r>
            <a:endParaRPr lang="sk-SK" altLang="sk-SK"/>
          </a:p>
        </p:txBody>
      </p:sp>
      <p:pic>
        <p:nvPicPr>
          <p:cNvPr id="36874" name="Obrázok 4">
            <a:hlinkClick r:id="rId5"/>
            <a:extLst>
              <a:ext uri="{FF2B5EF4-FFF2-40B4-BE49-F238E27FC236}">
                <a16:creationId xmlns:a16="http://schemas.microsoft.com/office/drawing/2014/main" id="{695B5DFD-FE25-4BA3-BC8F-944E7E39C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496888"/>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70CD1037-75E2-43C5-90F2-AA4AA70A1A48}"/>
              </a:ext>
            </a:extLst>
          </p:cNvPr>
          <p:cNvSpPr txBox="1">
            <a:spLocks noGrp="1"/>
          </p:cNvSpPr>
          <p:nvPr>
            <p:ph type="title"/>
          </p:nvPr>
        </p:nvSpPr>
        <p:spPr>
          <a:xfrm>
            <a:off x="1146175" y="530225"/>
            <a:ext cx="3208338" cy="1028700"/>
          </a:xfrm>
        </p:spPr>
        <p:txBody>
          <a:bodyPr/>
          <a:lstStyle/>
          <a:p>
            <a:pPr>
              <a:spcBef>
                <a:spcPct val="0"/>
              </a:spcBef>
              <a:spcAft>
                <a:spcPct val="0"/>
              </a:spcAft>
            </a:pPr>
            <a:r>
              <a:rPr lang="sk-SK" altLang="sk-SK" sz="1800" b="1" dirty="0">
                <a:solidFill>
                  <a:schemeClr val="bg1"/>
                </a:solidFill>
                <a:latin typeface="Roboto Slab" pitchFamily="2" charset="0"/>
                <a:cs typeface="Arial" panose="020B0604020202020204" pitchFamily="34" charset="0"/>
              </a:rPr>
              <a:t>Zdroje</a:t>
            </a:r>
          </a:p>
        </p:txBody>
      </p:sp>
      <p:sp>
        <p:nvSpPr>
          <p:cNvPr id="43011" name="Zástupný text 2">
            <a:extLst>
              <a:ext uri="{FF2B5EF4-FFF2-40B4-BE49-F238E27FC236}">
                <a16:creationId xmlns:a16="http://schemas.microsoft.com/office/drawing/2014/main" id="{0D06F381-44C4-4BE2-81DA-19D1C3727BD0}"/>
              </a:ext>
            </a:extLst>
          </p:cNvPr>
          <p:cNvSpPr txBox="1">
            <a:spLocks noGrp="1"/>
          </p:cNvSpPr>
          <p:nvPr>
            <p:ph type="body" idx="1"/>
          </p:nvPr>
        </p:nvSpPr>
        <p:spPr>
          <a:xfrm>
            <a:off x="1146175" y="1766888"/>
            <a:ext cx="7540625" cy="3159125"/>
          </a:xfrm>
        </p:spPr>
        <p:txBody>
          <a:bodyPr/>
          <a:lstStyle/>
          <a:p>
            <a:pPr>
              <a:spcAft>
                <a:spcPct val="0"/>
              </a:spcAft>
            </a:pPr>
            <a:endParaRPr lang="sk-SK" altLang="sk-SK" sz="1400" dirty="0">
              <a:solidFill>
                <a:srgbClr val="111111"/>
              </a:solidFill>
              <a:latin typeface="Weekly Free Light" panose="00000400000000000000" pitchFamily="50" charset="0"/>
              <a:cs typeface="Arial" panose="020B0604020202020204" pitchFamily="34" charset="0"/>
            </a:endParaRPr>
          </a:p>
          <a:p>
            <a:pPr>
              <a:spcAft>
                <a:spcPct val="0"/>
              </a:spcAft>
            </a:pPr>
            <a:endParaRPr lang="sk-SK" altLang="sk-SK" sz="1400" dirty="0">
              <a:solidFill>
                <a:srgbClr val="111111"/>
              </a:solidFill>
              <a:latin typeface="Weekly Free Light" panose="00000400000000000000" pitchFamily="50" charset="0"/>
              <a:cs typeface="Arial" panose="020B0604020202020204" pitchFamily="34" charset="0"/>
            </a:endParaRPr>
          </a:p>
          <a:p>
            <a:pPr>
              <a:spcAft>
                <a:spcPct val="0"/>
              </a:spcAft>
              <a:buFont typeface="Wingdings" panose="05000000000000000000" pitchFamily="2" charset="2"/>
              <a:buChar char="Ø"/>
            </a:pPr>
            <a:r>
              <a:rPr lang="sk-SK" altLang="sk-SK" sz="1400" dirty="0" err="1">
                <a:solidFill>
                  <a:srgbClr val="111111"/>
                </a:solidFill>
                <a:latin typeface="Weekly Free Light" panose="00000400000000000000" pitchFamily="50" charset="0"/>
                <a:cs typeface="Arial" panose="020B0604020202020204" pitchFamily="34" charset="0"/>
              </a:rPr>
              <a:t>Hartmannová</a:t>
            </a:r>
            <a:r>
              <a:rPr lang="sk-SK" altLang="sk-SK" sz="1400" dirty="0">
                <a:solidFill>
                  <a:srgbClr val="111111"/>
                </a:solidFill>
                <a:latin typeface="Weekly Free Light" panose="00000400000000000000" pitchFamily="50" charset="0"/>
                <a:cs typeface="Arial" panose="020B0604020202020204" pitchFamily="34" charset="0"/>
              </a:rPr>
              <a:t>, E, </a:t>
            </a:r>
            <a:r>
              <a:rPr lang="sk-SK" altLang="sk-SK" sz="1400" dirty="0" err="1">
                <a:solidFill>
                  <a:srgbClr val="111111"/>
                </a:solidFill>
                <a:latin typeface="Weekly Free Light" panose="00000400000000000000" pitchFamily="50" charset="0"/>
                <a:cs typeface="Arial" panose="020B0604020202020204" pitchFamily="34" charset="0"/>
              </a:rPr>
              <a:t>Petrufová</a:t>
            </a:r>
            <a:r>
              <a:rPr lang="sk-SK" altLang="sk-SK" sz="1400" dirty="0">
                <a:solidFill>
                  <a:srgbClr val="111111"/>
                </a:solidFill>
                <a:latin typeface="Weekly Free Light" panose="00000400000000000000" pitchFamily="50" charset="0"/>
                <a:cs typeface="Arial" panose="020B0604020202020204" pitchFamily="34" charset="0"/>
              </a:rPr>
              <a:t>, M: Spoločenská komunikácia pre 2. ročník obchodných akadémií </a:t>
            </a:r>
          </a:p>
          <a:p>
            <a:pPr>
              <a:spcAft>
                <a:spcPct val="0"/>
              </a:spcAft>
              <a:buFont typeface="Wingdings" panose="05000000000000000000" pitchFamily="2" charset="2"/>
              <a:buChar char="Ø"/>
            </a:pPr>
            <a:r>
              <a:rPr lang="sk-SK" altLang="sk-SK" sz="1400" dirty="0">
                <a:solidFill>
                  <a:srgbClr val="111111"/>
                </a:solidFill>
                <a:latin typeface="Weekly Free Light" panose="00000400000000000000" pitchFamily="50" charset="0"/>
                <a:cs typeface="Arial" panose="020B0604020202020204" pitchFamily="34" charset="0"/>
              </a:rPr>
              <a:t>BEDNAŘÍK, A. 2001. Riešenie konfliktov. Bratislava: -PDCS. ISBN 80-968095-4-7.</a:t>
            </a:r>
          </a:p>
          <a:p>
            <a:pPr>
              <a:spcAft>
                <a:spcPct val="0"/>
              </a:spcAft>
              <a:buFont typeface="Arial" panose="020B0604020202020204" pitchFamily="34" charset="0"/>
              <a:buNone/>
            </a:pPr>
            <a:endParaRPr lang="sk-SK" altLang="sk-SK" dirty="0">
              <a:latin typeface="Arial" panose="020B0604020202020204" pitchFamily="34" charset="0"/>
              <a:cs typeface="Arial" panose="020B0604020202020204" pitchFamily="34" charset="0"/>
            </a:endParaRPr>
          </a:p>
        </p:txBody>
      </p:sp>
      <p:sp>
        <p:nvSpPr>
          <p:cNvPr id="38916" name="Zástupný objekt pre číslo snímky 3">
            <a:extLst>
              <a:ext uri="{FF2B5EF4-FFF2-40B4-BE49-F238E27FC236}">
                <a16:creationId xmlns:a16="http://schemas.microsoft.com/office/drawing/2014/main" id="{8AE43AB2-08B5-4C22-9D85-E2597D185F23}"/>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5982A13-497C-4B39-AC69-DD0884467A5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Google Shape;139;p15">
            <a:extLst>
              <a:ext uri="{FF2B5EF4-FFF2-40B4-BE49-F238E27FC236}">
                <a16:creationId xmlns:a16="http://schemas.microsoft.com/office/drawing/2014/main" id="{8354B2F5-7563-437E-9658-A1B788B7107E}"/>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dirty="0">
                <a:solidFill>
                  <a:schemeClr val="bg1"/>
                </a:solidFill>
                <a:latin typeface="Weekly Free Light" panose="00000400000000000000"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b="1" dirty="0">
              <a:solidFill>
                <a:schemeClr val="bg1"/>
              </a:solidFill>
              <a:latin typeface="Weekly Free Light" panose="00000400000000000000" pitchFamily="50" charset="0"/>
              <a:cs typeface="Arial" panose="020B0604020202020204" pitchFamily="34" charset="0"/>
              <a:sym typeface="Nixie One" charset="0"/>
            </a:endParaRPr>
          </a:p>
        </p:txBody>
      </p:sp>
      <p:sp>
        <p:nvSpPr>
          <p:cNvPr id="39939" name="Google Shape;141;p15">
            <a:extLst>
              <a:ext uri="{FF2B5EF4-FFF2-40B4-BE49-F238E27FC236}">
                <a16:creationId xmlns:a16="http://schemas.microsoft.com/office/drawing/2014/main" id="{6569FA82-0161-4FB0-8BBB-CF557801C53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523289D-56BB-40DA-A8A3-0E70A7CE188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27F2241C-2D84-4645-B343-8F26EF523918}"/>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9941" name="Obrázok 7" descr="Erasmus+ logo EN.jpg">
            <a:extLst>
              <a:ext uri="{FF2B5EF4-FFF2-40B4-BE49-F238E27FC236}">
                <a16:creationId xmlns:a16="http://schemas.microsoft.com/office/drawing/2014/main" id="{BB4711C1-44E5-4B98-9D07-77455E192C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BlokTextu 9">
            <a:extLst>
              <a:ext uri="{FF2B5EF4-FFF2-40B4-BE49-F238E27FC236}">
                <a16:creationId xmlns:a16="http://schemas.microsoft.com/office/drawing/2014/main" id="{B394C05D-A0FD-4EF7-B924-CD0EEA7B1B4D}"/>
              </a:ext>
            </a:extLst>
          </p:cNvPr>
          <p:cNvSpPr txBox="1">
            <a:spLocks noChangeArrowheads="1"/>
          </p:cNvSpPr>
          <p:nvPr/>
        </p:nvSpPr>
        <p:spPr bwMode="auto">
          <a:xfrm>
            <a:off x="212725" y="2643188"/>
            <a:ext cx="5143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a:solidFill>
                  <a:schemeClr val="bg1"/>
                </a:solidFill>
                <a:latin typeface="Weekly Free Light" panose="00000400000000000000"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8;p15">
            <a:extLst>
              <a:ext uri="{FF2B5EF4-FFF2-40B4-BE49-F238E27FC236}">
                <a16:creationId xmlns:a16="http://schemas.microsoft.com/office/drawing/2014/main" id="{8A5CE9D6-1251-4960-89BD-0C04E3618A12}"/>
              </a:ext>
            </a:extLst>
          </p:cNvPr>
          <p:cNvSpPr txBox="1">
            <a:spLocks noGrp="1"/>
          </p:cNvSpPr>
          <p:nvPr>
            <p:ph type="ctrTitle" idx="4294967295"/>
          </p:nvPr>
        </p:nvSpPr>
        <p:spPr>
          <a:xfrm>
            <a:off x="3000375" y="571500"/>
            <a:ext cx="5316538" cy="687388"/>
          </a:xfrm>
        </p:spPr>
        <p:txBody>
          <a:bodyPr/>
          <a:lstStyle/>
          <a:p>
            <a:pPr eaLnBrk="1" hangingPunct="1">
              <a:buClr>
                <a:srgbClr val="FFFFFF"/>
              </a:buClr>
              <a:buSzPts val="1800"/>
              <a:buFont typeface="Roboto Slab" pitchFamily="2" charset="0"/>
              <a:buNone/>
            </a:pPr>
            <a:r>
              <a:rPr lang="sk-SK" altLang="sk-SK" sz="1800" b="1" dirty="0">
                <a:solidFill>
                  <a:srgbClr val="FFFFFF"/>
                </a:solidFill>
                <a:latin typeface="Roboto Slab" pitchFamily="2" charset="0"/>
                <a:cs typeface="Arial" panose="020B0604020202020204" pitchFamily="34" charset="0"/>
                <a:sym typeface="Roboto Slab" pitchFamily="2" charset="0"/>
              </a:rPr>
              <a:t>Neverbálna komunikácia - mimika</a:t>
            </a:r>
          </a:p>
        </p:txBody>
      </p:sp>
      <p:sp>
        <p:nvSpPr>
          <p:cNvPr id="10243" name="Google Shape;141;p15">
            <a:extLst>
              <a:ext uri="{FF2B5EF4-FFF2-40B4-BE49-F238E27FC236}">
                <a16:creationId xmlns:a16="http://schemas.microsoft.com/office/drawing/2014/main" id="{352850F5-53BC-4FF4-9D21-1647EF15871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4D37122-FB98-454D-AB1D-AA9A90F4BD2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715AE319-DD07-4ED2-BF4F-5D215C36ECB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E932924C-D3F3-42BB-9DAD-05DDE02FB0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29AB2F7B-B3BB-4EA4-B5AF-9A77431BADA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sk-SK" dirty="0">
                <a:solidFill>
                  <a:schemeClr val="bg1"/>
                </a:solidFill>
                <a:latin typeface="Roboto Slab" pitchFamily="2" charset="0"/>
                <a:ea typeface="Roboto Slab" pitchFamily="2" charset="0"/>
              </a:rPr>
              <a:t>PREDMET: Etická výchova</a:t>
            </a:r>
          </a:p>
          <a:p>
            <a:pPr eaLnBrk="1" hangingPunct="1">
              <a:lnSpc>
                <a:spcPct val="200000"/>
              </a:lnSpc>
              <a:buClrTx/>
              <a:buFont typeface="Wingdings" panose="05000000000000000000" pitchFamily="2" charset="2"/>
              <a:buChar char="Ø"/>
            </a:pPr>
            <a:r>
              <a:rPr lang="sk-SK" altLang="sk-SK" dirty="0">
                <a:solidFill>
                  <a:schemeClr val="bg1"/>
                </a:solidFill>
                <a:latin typeface="Roboto Slab" pitchFamily="2" charset="0"/>
                <a:ea typeface="Roboto Slab" pitchFamily="2" charset="0"/>
              </a:rPr>
              <a:t>ŠPECIFIKÁCIA: </a:t>
            </a:r>
            <a:r>
              <a:rPr lang="sk-SK" altLang="sk-SK" sz="1400" b="1" dirty="0">
                <a:solidFill>
                  <a:srgbClr val="FFFFFF"/>
                </a:solidFill>
                <a:latin typeface="Roboto Slab" pitchFamily="2" charset="0"/>
                <a:cs typeface="Arial" panose="020B0604020202020204" pitchFamily="34" charset="0"/>
                <a:sym typeface="Roboto Slab" pitchFamily="2" charset="0"/>
              </a:rPr>
              <a:t>Neverbálna komunikácia - mimika</a:t>
            </a:r>
            <a:endParaRPr lang="sk-SK" altLang="sk-SK" dirty="0">
              <a:solidFill>
                <a:schemeClr val="bg1"/>
              </a:solidFill>
              <a:latin typeface="Roboto Slab" pitchFamily="2" charset="0"/>
              <a:ea typeface="Roboto Slab" pitchFamily="2" charset="0"/>
            </a:endParaRPr>
          </a:p>
          <a:p>
            <a:pPr eaLnBrk="1" hangingPunct="1">
              <a:lnSpc>
                <a:spcPct val="200000"/>
              </a:lnSpc>
              <a:buClrTx/>
              <a:buFont typeface="Wingdings" panose="05000000000000000000" pitchFamily="2" charset="2"/>
              <a:buChar char="Ø"/>
            </a:pPr>
            <a:r>
              <a:rPr lang="sk-SK" altLang="sk-SK" dirty="0">
                <a:solidFill>
                  <a:schemeClr val="bg1"/>
                </a:solidFill>
                <a:latin typeface="Roboto Slab" pitchFamily="2" charset="0"/>
                <a:ea typeface="Roboto Slab" pitchFamily="2" charset="0"/>
              </a:rPr>
              <a:t>VEK ŠTUDENTOV: 14-15</a:t>
            </a:r>
          </a:p>
          <a:p>
            <a:pPr eaLnBrk="1" hangingPunct="1">
              <a:lnSpc>
                <a:spcPct val="200000"/>
              </a:lnSpc>
              <a:buClrTx/>
              <a:buFont typeface="Wingdings" panose="05000000000000000000" pitchFamily="2" charset="2"/>
              <a:buChar char="Ø"/>
            </a:pPr>
            <a:r>
              <a:rPr lang="sk-SK" altLang="sk-SK" dirty="0">
                <a:solidFill>
                  <a:schemeClr val="bg1"/>
                </a:solidFill>
                <a:latin typeface="Roboto Slab" pitchFamily="2" charset="0"/>
                <a:ea typeface="Roboto Slab" pitchFamily="2" charset="0"/>
              </a:rPr>
              <a:t>1 VYUČOVACIA HODINA : 45 min</a:t>
            </a:r>
          </a:p>
          <a:p>
            <a:pPr eaLnBrk="1" hangingPunct="1">
              <a:buClrTx/>
              <a:buFontTx/>
              <a:buNone/>
            </a:pPr>
            <a:endParaRPr lang="sk-SK" altLang="sk-SK"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20649D6F-D489-489D-9263-C7721B9912ED}"/>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dirty="0">
                <a:solidFill>
                  <a:srgbClr val="124057"/>
                </a:solidFill>
                <a:latin typeface="Roboto Slab" pitchFamily="2" charset="0"/>
                <a:cs typeface="Arial" panose="020B0604020202020204" pitchFamily="34" charset="0"/>
                <a:sym typeface="Roboto Slab" pitchFamily="2" charset="0"/>
              </a:rPr>
              <a:t>OBSAH</a:t>
            </a:r>
          </a:p>
        </p:txBody>
      </p:sp>
      <p:sp>
        <p:nvSpPr>
          <p:cNvPr id="12291" name="Google Shape;266;p25">
            <a:extLst>
              <a:ext uri="{FF2B5EF4-FFF2-40B4-BE49-F238E27FC236}">
                <a16:creationId xmlns:a16="http://schemas.microsoft.com/office/drawing/2014/main" id="{829D00DE-216A-4E1E-A703-0AE2A1B457A5}"/>
              </a:ext>
            </a:extLst>
          </p:cNvPr>
          <p:cNvSpPr>
            <a:spLocks noChangeArrowheads="1"/>
          </p:cNvSpPr>
          <p:nvPr/>
        </p:nvSpPr>
        <p:spPr bwMode="auto">
          <a:xfrm>
            <a:off x="3759200" y="3738563"/>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7;p25">
            <a:extLst>
              <a:ext uri="{FF2B5EF4-FFF2-40B4-BE49-F238E27FC236}">
                <a16:creationId xmlns:a16="http://schemas.microsoft.com/office/drawing/2014/main" id="{AC6868F1-3D5C-4FE8-B585-700474F14792}"/>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8;p25">
            <a:extLst>
              <a:ext uri="{FF2B5EF4-FFF2-40B4-BE49-F238E27FC236}">
                <a16:creationId xmlns:a16="http://schemas.microsoft.com/office/drawing/2014/main" id="{C8DD8491-C442-4FC9-9128-2AC49B64DD64}"/>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69;p25">
            <a:extLst>
              <a:ext uri="{FF2B5EF4-FFF2-40B4-BE49-F238E27FC236}">
                <a16:creationId xmlns:a16="http://schemas.microsoft.com/office/drawing/2014/main" id="{FB125F11-7C08-4914-9242-FAA427AF2165}"/>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70;p25">
            <a:extLst>
              <a:ext uri="{FF2B5EF4-FFF2-40B4-BE49-F238E27FC236}">
                <a16:creationId xmlns:a16="http://schemas.microsoft.com/office/drawing/2014/main" id="{0377A2C9-C854-42DB-BB91-2162CAFA1DF0}"/>
              </a:ext>
            </a:extLst>
          </p:cNvPr>
          <p:cNvSpPr>
            <a:spLocks noChangeArrowheads="1"/>
          </p:cNvSpPr>
          <p:nvPr/>
        </p:nvSpPr>
        <p:spPr bwMode="auto">
          <a:xfrm>
            <a:off x="2898775" y="1312863"/>
            <a:ext cx="882650" cy="9540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1;p25">
            <a:extLst>
              <a:ext uri="{FF2B5EF4-FFF2-40B4-BE49-F238E27FC236}">
                <a16:creationId xmlns:a16="http://schemas.microsoft.com/office/drawing/2014/main" id="{05F722E0-86D4-4EDE-95E2-77E8AA63AD55}"/>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2;p25">
            <a:extLst>
              <a:ext uri="{FF2B5EF4-FFF2-40B4-BE49-F238E27FC236}">
                <a16:creationId xmlns:a16="http://schemas.microsoft.com/office/drawing/2014/main" id="{6800681D-110C-4042-A7A4-E1DDD98D5D26}"/>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3;p25">
            <a:extLst>
              <a:ext uri="{FF2B5EF4-FFF2-40B4-BE49-F238E27FC236}">
                <a16:creationId xmlns:a16="http://schemas.microsoft.com/office/drawing/2014/main" id="{E449EC94-C869-4842-931B-C2807FA89F40}"/>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4;p25">
            <a:extLst>
              <a:ext uri="{FF2B5EF4-FFF2-40B4-BE49-F238E27FC236}">
                <a16:creationId xmlns:a16="http://schemas.microsoft.com/office/drawing/2014/main" id="{C787441F-9718-4821-B08A-5D17D5BE0717}"/>
              </a:ext>
            </a:extLst>
          </p:cNvPr>
          <p:cNvSpPr>
            <a:spLocks noChangeArrowheads="1"/>
          </p:cNvSpPr>
          <p:nvPr/>
        </p:nvSpPr>
        <p:spPr bwMode="auto">
          <a:xfrm rot="10800000">
            <a:off x="2022475" y="37480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5;p25">
            <a:extLst>
              <a:ext uri="{FF2B5EF4-FFF2-40B4-BE49-F238E27FC236}">
                <a16:creationId xmlns:a16="http://schemas.microsoft.com/office/drawing/2014/main" id="{B65B5B04-D524-4A9D-9A92-E9595E1C959E}"/>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6;p25">
            <a:extLst>
              <a:ext uri="{FF2B5EF4-FFF2-40B4-BE49-F238E27FC236}">
                <a16:creationId xmlns:a16="http://schemas.microsoft.com/office/drawing/2014/main" id="{732B617A-05F2-4232-AE51-1FF25FB86442}"/>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7;p25">
            <a:extLst>
              <a:ext uri="{FF2B5EF4-FFF2-40B4-BE49-F238E27FC236}">
                <a16:creationId xmlns:a16="http://schemas.microsoft.com/office/drawing/2014/main" id="{015688C5-DBED-46A6-8663-B6FFBD9C1D3E}"/>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8;p25">
            <a:extLst>
              <a:ext uri="{FF2B5EF4-FFF2-40B4-BE49-F238E27FC236}">
                <a16:creationId xmlns:a16="http://schemas.microsoft.com/office/drawing/2014/main" id="{FE805E18-68A7-4B09-98FB-44FCCB033859}"/>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9;p25">
            <a:extLst>
              <a:ext uri="{FF2B5EF4-FFF2-40B4-BE49-F238E27FC236}">
                <a16:creationId xmlns:a16="http://schemas.microsoft.com/office/drawing/2014/main" id="{39504A49-E3D3-4A00-A2FD-D888FC8280EA}"/>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2305" name="Google Shape;280;p25">
            <a:extLst>
              <a:ext uri="{FF2B5EF4-FFF2-40B4-BE49-F238E27FC236}">
                <a16:creationId xmlns:a16="http://schemas.microsoft.com/office/drawing/2014/main" id="{871C879F-98BA-4982-92D4-2A3FCC0FBFB4}"/>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A1701939-E4E3-46BA-B830-BDF03CACF5FB}"/>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07" name="Google Shape;282;p25">
            <a:extLst>
              <a:ext uri="{FF2B5EF4-FFF2-40B4-BE49-F238E27FC236}">
                <a16:creationId xmlns:a16="http://schemas.microsoft.com/office/drawing/2014/main" id="{80A9545A-FA03-4596-B2BC-87D50C874D25}"/>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08" name="Google Shape;283;p25">
            <a:extLst>
              <a:ext uri="{FF2B5EF4-FFF2-40B4-BE49-F238E27FC236}">
                <a16:creationId xmlns:a16="http://schemas.microsoft.com/office/drawing/2014/main" id="{2C10321B-4736-4A59-8274-F1EFD99F40F9}"/>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3D7D04B6-C221-49B6-84CD-93BD2CBFB7A4}"/>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b="1" dirty="0">
                <a:solidFill>
                  <a:srgbClr val="FFFFFF"/>
                </a:solidFill>
                <a:latin typeface="Roboto Slab" pitchFamily="2" charset="0"/>
                <a:sym typeface="Nixie One" charset="0"/>
              </a:rPr>
              <a:t>Neverbálna komunikácia</a:t>
            </a:r>
            <a:endParaRPr lang="sk-SK" altLang="sk-SK" dirty="0">
              <a:latin typeface="Roboto Slab" pitchFamily="2" charset="0"/>
              <a:sym typeface="Nixie One" charset="0"/>
            </a:endParaRPr>
          </a:p>
        </p:txBody>
      </p:sp>
      <p:sp>
        <p:nvSpPr>
          <p:cNvPr id="12310" name="Google Shape;285;p25">
            <a:extLst>
              <a:ext uri="{FF2B5EF4-FFF2-40B4-BE49-F238E27FC236}">
                <a16:creationId xmlns:a16="http://schemas.microsoft.com/office/drawing/2014/main" id="{9AAEC9AE-D1EA-4B7A-B7A5-2F5BC21EEB8F}"/>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11" name="Google Shape;286;p25">
            <a:extLst>
              <a:ext uri="{FF2B5EF4-FFF2-40B4-BE49-F238E27FC236}">
                <a16:creationId xmlns:a16="http://schemas.microsoft.com/office/drawing/2014/main" id="{DF104E46-71CD-4F2B-A295-2BB927A0F27E}"/>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7;p25">
            <a:extLst>
              <a:ext uri="{FF2B5EF4-FFF2-40B4-BE49-F238E27FC236}">
                <a16:creationId xmlns:a16="http://schemas.microsoft.com/office/drawing/2014/main" id="{F1620875-24AD-480D-AA61-8A03575C2310}"/>
              </a:ext>
            </a:extLst>
          </p:cNvPr>
          <p:cNvSpPr txBox="1">
            <a:spLocks noChangeArrowheads="1"/>
          </p:cNvSpPr>
          <p:nvPr/>
        </p:nvSpPr>
        <p:spPr bwMode="auto">
          <a:xfrm>
            <a:off x="4532313" y="3094038"/>
            <a:ext cx="16954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b="1" dirty="0">
                <a:solidFill>
                  <a:srgbClr val="FFFFFF"/>
                </a:solidFill>
                <a:latin typeface="Roboto Slab" pitchFamily="2" charset="0"/>
                <a:sym typeface="Nixie One" charset="0"/>
              </a:rPr>
              <a:t>Mimika</a:t>
            </a:r>
            <a:endParaRPr lang="sk-SK" altLang="sk-SK" sz="1000" dirty="0">
              <a:solidFill>
                <a:srgbClr val="FFFFFF"/>
              </a:solidFill>
              <a:latin typeface="Roboto Slab" pitchFamily="2" charset="0"/>
              <a:sym typeface="Nixie One" charset="0"/>
            </a:endParaRPr>
          </a:p>
        </p:txBody>
      </p:sp>
      <p:sp>
        <p:nvSpPr>
          <p:cNvPr id="12313" name="Google Shape;288;p25">
            <a:extLst>
              <a:ext uri="{FF2B5EF4-FFF2-40B4-BE49-F238E27FC236}">
                <a16:creationId xmlns:a16="http://schemas.microsoft.com/office/drawing/2014/main" id="{97D6BB03-D8FA-4CC6-9078-1455E5E59F6D}"/>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4" name="Google Shape;289;p25">
            <a:extLst>
              <a:ext uri="{FF2B5EF4-FFF2-40B4-BE49-F238E27FC236}">
                <a16:creationId xmlns:a16="http://schemas.microsoft.com/office/drawing/2014/main" id="{85A2B1BF-64F2-497A-86A0-5DB5104ACF84}"/>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90;p25">
            <a:extLst>
              <a:ext uri="{FF2B5EF4-FFF2-40B4-BE49-F238E27FC236}">
                <a16:creationId xmlns:a16="http://schemas.microsoft.com/office/drawing/2014/main" id="{4A4EE2E5-90FF-44C9-A39F-775AD78A89B0}"/>
              </a:ext>
            </a:extLst>
          </p:cNvPr>
          <p:cNvSpPr txBox="1">
            <a:spLocks noChangeArrowheads="1"/>
          </p:cNvSpPr>
          <p:nvPr/>
        </p:nvSpPr>
        <p:spPr bwMode="auto">
          <a:xfrm>
            <a:off x="4532313"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b="1" dirty="0">
                <a:solidFill>
                  <a:srgbClr val="FFFFFF"/>
                </a:solidFill>
                <a:latin typeface="Roboto Slab" pitchFamily="2" charset="0"/>
                <a:sym typeface="Nixie One" charset="0"/>
              </a:rPr>
              <a:t>VZDELÁVACIE MATERIÁLY</a:t>
            </a:r>
          </a:p>
        </p:txBody>
      </p:sp>
      <p:sp>
        <p:nvSpPr>
          <p:cNvPr id="12316" name="Google Shape;291;p25">
            <a:extLst>
              <a:ext uri="{FF2B5EF4-FFF2-40B4-BE49-F238E27FC236}">
                <a16:creationId xmlns:a16="http://schemas.microsoft.com/office/drawing/2014/main" id="{71A76AA8-B6E0-456B-9392-E916921032AF}"/>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320 w 120000"/>
              <a:gd name="T5" fmla="*/ 0 h 120000"/>
              <a:gd name="T6" fmla="*/ 320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7" name="Google Shape;292;p25">
            <a:extLst>
              <a:ext uri="{FF2B5EF4-FFF2-40B4-BE49-F238E27FC236}">
                <a16:creationId xmlns:a16="http://schemas.microsoft.com/office/drawing/2014/main" id="{C7002072-8F0E-4B59-895D-44A623D3607F}"/>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18" name="Google Shape;312;p25">
            <a:extLst>
              <a:ext uri="{FF2B5EF4-FFF2-40B4-BE49-F238E27FC236}">
                <a16:creationId xmlns:a16="http://schemas.microsoft.com/office/drawing/2014/main" id="{06D7665C-0503-4DD3-87EB-451AB70D4DD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03C36D4-9C8A-4840-9E7F-7397B4BD3B1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771165BD-AF36-4330-A6E0-7549B30F77D6}"/>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
        <p:nvSpPr>
          <p:cNvPr id="12320" name="Google Shape;284;p25">
            <a:extLst>
              <a:ext uri="{FF2B5EF4-FFF2-40B4-BE49-F238E27FC236}">
                <a16:creationId xmlns:a16="http://schemas.microsoft.com/office/drawing/2014/main" id="{B07C8F78-6DCA-498F-A88B-0C7330BBB79D}"/>
              </a:ext>
            </a:extLst>
          </p:cNvPr>
          <p:cNvSpPr txBox="1">
            <a:spLocks noChangeArrowheads="1"/>
          </p:cNvSpPr>
          <p:nvPr/>
        </p:nvSpPr>
        <p:spPr bwMode="auto">
          <a:xfrm>
            <a:off x="4488512" y="1644650"/>
            <a:ext cx="1546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b="1" dirty="0">
                <a:solidFill>
                  <a:srgbClr val="FFFFFF"/>
                </a:solidFill>
                <a:latin typeface="Roboto Slab" pitchFamily="2" charset="0"/>
                <a:sym typeface="Nixie One" charset="0"/>
              </a:rPr>
              <a:t>Komunikácia</a:t>
            </a:r>
            <a:endParaRPr lang="sk-SK" altLang="sk-SK" sz="1000" dirty="0">
              <a:solidFill>
                <a:srgbClr val="FFFFFF"/>
              </a:solidFill>
              <a:latin typeface="Roboto Slab" pitchFamily="2" charset="0"/>
              <a:sym typeface="Nixie One" charset="0"/>
            </a:endParaRPr>
          </a:p>
        </p:txBody>
      </p:sp>
      <p:sp>
        <p:nvSpPr>
          <p:cNvPr id="12321" name="Google Shape;490;p40">
            <a:extLst>
              <a:ext uri="{FF2B5EF4-FFF2-40B4-BE49-F238E27FC236}">
                <a16:creationId xmlns:a16="http://schemas.microsoft.com/office/drawing/2014/main" id="{446D0071-DF9B-4D28-8746-7B21B2633990}"/>
              </a:ext>
            </a:extLst>
          </p:cNvPr>
          <p:cNvSpPr>
            <a:spLocks noChangeArrowheads="1"/>
          </p:cNvSpPr>
          <p:nvPr/>
        </p:nvSpPr>
        <p:spPr bwMode="auto">
          <a:xfrm>
            <a:off x="3143250" y="1643063"/>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2" name="Google Shape;490;p40">
            <a:extLst>
              <a:ext uri="{FF2B5EF4-FFF2-40B4-BE49-F238E27FC236}">
                <a16:creationId xmlns:a16="http://schemas.microsoft.com/office/drawing/2014/main" id="{67B95107-5B82-4625-95F6-D1890BE04290}"/>
              </a:ext>
            </a:extLst>
          </p:cNvPr>
          <p:cNvSpPr>
            <a:spLocks noChangeArrowheads="1"/>
          </p:cNvSpPr>
          <p:nvPr/>
        </p:nvSpPr>
        <p:spPr bwMode="auto">
          <a:xfrm>
            <a:off x="3143250" y="242887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3" name="Google Shape;490;p40">
            <a:extLst>
              <a:ext uri="{FF2B5EF4-FFF2-40B4-BE49-F238E27FC236}">
                <a16:creationId xmlns:a16="http://schemas.microsoft.com/office/drawing/2014/main" id="{7BFF3FC2-1CB8-44F2-827F-FE297E69D69D}"/>
              </a:ext>
            </a:extLst>
          </p:cNvPr>
          <p:cNvSpPr>
            <a:spLocks noChangeArrowheads="1"/>
          </p:cNvSpPr>
          <p:nvPr/>
        </p:nvSpPr>
        <p:spPr bwMode="auto">
          <a:xfrm>
            <a:off x="3143250" y="328612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4" name="Google Shape;490;p40">
            <a:extLst>
              <a:ext uri="{FF2B5EF4-FFF2-40B4-BE49-F238E27FC236}">
                <a16:creationId xmlns:a16="http://schemas.microsoft.com/office/drawing/2014/main" id="{0646CE54-012D-4EC7-A7D3-405F1591E630}"/>
              </a:ext>
            </a:extLst>
          </p:cNvPr>
          <p:cNvSpPr>
            <a:spLocks noChangeArrowheads="1"/>
          </p:cNvSpPr>
          <p:nvPr/>
        </p:nvSpPr>
        <p:spPr bwMode="auto">
          <a:xfrm>
            <a:off x="3143250" y="4071938"/>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pic>
        <p:nvPicPr>
          <p:cNvPr id="12325" name="Obrázok 70" descr="Erasmus+ logo EN.jpg">
            <a:extLst>
              <a:ext uri="{FF2B5EF4-FFF2-40B4-BE49-F238E27FC236}">
                <a16:creationId xmlns:a16="http://schemas.microsoft.com/office/drawing/2014/main" id="{B150E5BE-0DE4-475C-A188-D7B88E879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6;p16">
            <a:extLst>
              <a:ext uri="{FF2B5EF4-FFF2-40B4-BE49-F238E27FC236}">
                <a16:creationId xmlns:a16="http://schemas.microsoft.com/office/drawing/2014/main" id="{2C0FCBB3-A92C-428E-8554-A618B83A156B}"/>
              </a:ext>
            </a:extLst>
          </p:cNvPr>
          <p:cNvSpPr txBox="1">
            <a:spLocks noGrp="1"/>
          </p:cNvSpPr>
          <p:nvPr>
            <p:ph type="ctrTitle"/>
          </p:nvPr>
        </p:nvSpPr>
        <p:spPr>
          <a:xfrm>
            <a:off x="3924300" y="2878138"/>
            <a:ext cx="5219700" cy="1160462"/>
          </a:xfrm>
        </p:spPr>
        <p:txBody>
          <a:bodyPr/>
          <a:lstStyle/>
          <a:p>
            <a:pPr algn="ctr" eaLnBrk="1" hangingPunct="1">
              <a:spcBef>
                <a:spcPct val="0"/>
              </a:spcBef>
              <a:spcAft>
                <a:spcPct val="0"/>
              </a:spcAft>
              <a:buFont typeface="Roboto Slab" pitchFamily="2" charset="0"/>
              <a:buNone/>
            </a:pPr>
            <a:r>
              <a:rPr lang="sk-SK" altLang="sk-SK" b="1" dirty="0">
                <a:latin typeface="Roboto Slab" pitchFamily="2" charset="0"/>
                <a:ea typeface="Roboto Slab" pitchFamily="2" charset="0"/>
                <a:cs typeface="Calibri" panose="020F0502020204030204" pitchFamily="34" charset="0"/>
                <a:sym typeface="Roboto Slab" pitchFamily="2" charset="0"/>
              </a:rPr>
              <a:t>Komunikácia</a:t>
            </a:r>
          </a:p>
        </p:txBody>
      </p:sp>
      <p:sp>
        <p:nvSpPr>
          <p:cNvPr id="14339" name="Google Shape;147;p16">
            <a:extLst>
              <a:ext uri="{FF2B5EF4-FFF2-40B4-BE49-F238E27FC236}">
                <a16:creationId xmlns:a16="http://schemas.microsoft.com/office/drawing/2014/main" id="{922B2145-C938-49F1-9153-98E958E54C25}"/>
              </a:ext>
            </a:extLst>
          </p:cNvPr>
          <p:cNvSpPr txBox="1">
            <a:spLocks noGrp="1"/>
          </p:cNvSpPr>
          <p:nvPr>
            <p:ph type="subTitle" idx="1"/>
          </p:nvPr>
        </p:nvSpPr>
        <p:spPr>
          <a:xfrm>
            <a:off x="4113213" y="3983038"/>
            <a:ext cx="4505325" cy="784225"/>
          </a:xfrm>
        </p:spPr>
        <p:txBody>
          <a:bodyPr/>
          <a:lstStyle/>
          <a:p>
            <a:pPr marL="0" indent="0" algn="ctr" eaLnBrk="1" hangingPunct="1">
              <a:spcBef>
                <a:spcPct val="0"/>
              </a:spcBef>
              <a:spcAft>
                <a:spcPct val="0"/>
              </a:spcAft>
              <a:buFont typeface="Nixie One" charset="0"/>
              <a:buNone/>
            </a:pPr>
            <a:r>
              <a:rPr lang="sk-SK" altLang="sk-SK" sz="1400" dirty="0">
                <a:latin typeface="Weekly Free Light" panose="00000400000000000000" pitchFamily="50" charset="0"/>
                <a:cs typeface="Arial" panose="020B0604020202020204" pitchFamily="34" charset="0"/>
                <a:sym typeface="Nixie One" charset="0"/>
              </a:rPr>
              <a:t>Cieľ komunikácie</a:t>
            </a:r>
          </a:p>
        </p:txBody>
      </p:sp>
      <p:sp>
        <p:nvSpPr>
          <p:cNvPr id="14340" name="Google Shape;148;p16">
            <a:extLst>
              <a:ext uri="{FF2B5EF4-FFF2-40B4-BE49-F238E27FC236}">
                <a16:creationId xmlns:a16="http://schemas.microsoft.com/office/drawing/2014/main" id="{02D55667-38BA-45C0-87D3-5CA669685227}"/>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1" name="Google Shape;149;p16">
            <a:extLst>
              <a:ext uri="{FF2B5EF4-FFF2-40B4-BE49-F238E27FC236}">
                <a16:creationId xmlns:a16="http://schemas.microsoft.com/office/drawing/2014/main" id="{B20131A8-635E-4851-86B0-F301BF5B150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6AE95F5-B916-4151-8F6F-361829EC2BAB}"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7B86201-E9FB-449F-9D8D-D89AA77FF12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43" name="Obrázok 7" descr="Erasmus+ logo EN.jpg">
            <a:extLst>
              <a:ext uri="{FF2B5EF4-FFF2-40B4-BE49-F238E27FC236}">
                <a16:creationId xmlns:a16="http://schemas.microsoft.com/office/drawing/2014/main" id="{695E0FE7-AC6C-4106-BBDE-F0BF55B785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ociálne Médiá, Pripojenie, Sietí">
            <a:extLst>
              <a:ext uri="{FF2B5EF4-FFF2-40B4-BE49-F238E27FC236}">
                <a16:creationId xmlns:a16="http://schemas.microsoft.com/office/drawing/2014/main" id="{A6AD418D-5A40-4E5A-B5CC-ED35FB283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329" y="555526"/>
            <a:ext cx="3889091" cy="2453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Google Shape;160;p18">
            <a:extLst>
              <a:ext uri="{FF2B5EF4-FFF2-40B4-BE49-F238E27FC236}">
                <a16:creationId xmlns:a16="http://schemas.microsoft.com/office/drawing/2014/main" id="{5A54CDEB-AADE-4EE9-B614-357541A3ADB4}"/>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ZÁKLADNÉ  INFORMÁCIE</a:t>
            </a:r>
          </a:p>
        </p:txBody>
      </p:sp>
      <p:grpSp>
        <p:nvGrpSpPr>
          <p:cNvPr id="16387" name="Google Shape;162;p18">
            <a:extLst>
              <a:ext uri="{FF2B5EF4-FFF2-40B4-BE49-F238E27FC236}">
                <a16:creationId xmlns:a16="http://schemas.microsoft.com/office/drawing/2014/main" id="{B6379367-46F2-492F-8216-9F8B534FBEDE}"/>
              </a:ext>
            </a:extLst>
          </p:cNvPr>
          <p:cNvGrpSpPr>
            <a:grpSpLocks/>
          </p:cNvGrpSpPr>
          <p:nvPr/>
        </p:nvGrpSpPr>
        <p:grpSpPr bwMode="auto">
          <a:xfrm>
            <a:off x="323850" y="758825"/>
            <a:ext cx="366713" cy="366713"/>
            <a:chOff x="1923675" y="1633650"/>
            <a:chExt cx="436000" cy="435975"/>
          </a:xfrm>
        </p:grpSpPr>
        <p:sp>
          <p:nvSpPr>
            <p:cNvPr id="16393" name="Google Shape;163;p18">
              <a:extLst>
                <a:ext uri="{FF2B5EF4-FFF2-40B4-BE49-F238E27FC236}">
                  <a16:creationId xmlns:a16="http://schemas.microsoft.com/office/drawing/2014/main" id="{4EBF5377-A0AB-4C39-986C-DA298DC23A32}"/>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6394" name="Google Shape;164;p18">
              <a:extLst>
                <a:ext uri="{FF2B5EF4-FFF2-40B4-BE49-F238E27FC236}">
                  <a16:creationId xmlns:a16="http://schemas.microsoft.com/office/drawing/2014/main" id="{8A8ED247-8FBC-4B28-AD5A-D2AB279FE593}"/>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6395" name="Google Shape;165;p18">
              <a:extLst>
                <a:ext uri="{FF2B5EF4-FFF2-40B4-BE49-F238E27FC236}">
                  <a16:creationId xmlns:a16="http://schemas.microsoft.com/office/drawing/2014/main" id="{F84DC891-8C21-4E55-AC1D-E1EC4BDF077E}"/>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6396" name="Google Shape;166;p18">
              <a:extLst>
                <a:ext uri="{FF2B5EF4-FFF2-40B4-BE49-F238E27FC236}">
                  <a16:creationId xmlns:a16="http://schemas.microsoft.com/office/drawing/2014/main" id="{74F877CF-495B-423B-ABAD-D92BA4B5ACA0}"/>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6397" name="Google Shape;167;p18">
              <a:extLst>
                <a:ext uri="{FF2B5EF4-FFF2-40B4-BE49-F238E27FC236}">
                  <a16:creationId xmlns:a16="http://schemas.microsoft.com/office/drawing/2014/main" id="{323BEDDC-A99B-4D4C-B713-580C65529224}"/>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6398" name="Google Shape;168;p18">
              <a:extLst>
                <a:ext uri="{FF2B5EF4-FFF2-40B4-BE49-F238E27FC236}">
                  <a16:creationId xmlns:a16="http://schemas.microsoft.com/office/drawing/2014/main" id="{FC847E0D-1647-40FE-94E5-C02950911932}"/>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6388" name="Google Shape;169;p18">
            <a:extLst>
              <a:ext uri="{FF2B5EF4-FFF2-40B4-BE49-F238E27FC236}">
                <a16:creationId xmlns:a16="http://schemas.microsoft.com/office/drawing/2014/main" id="{097F0B10-33E4-46CC-8282-11CD28D8549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BC342F7-F1D1-45D1-A3CA-528FE6A43E9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5049596C-0A11-4B19-B686-C1620035E54A}"/>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6390" name="Obrázok 13" descr="Erasmus+ logo EN.jpg">
            <a:extLst>
              <a:ext uri="{FF2B5EF4-FFF2-40B4-BE49-F238E27FC236}">
                <a16:creationId xmlns:a16="http://schemas.microsoft.com/office/drawing/2014/main" id="{1AD75F41-F262-45DD-ABD3-088DE49C6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ástupný symbol obsahu 2">
            <a:extLst>
              <a:ext uri="{FF2B5EF4-FFF2-40B4-BE49-F238E27FC236}">
                <a16:creationId xmlns:a16="http://schemas.microsoft.com/office/drawing/2014/main" id="{21D51DCC-9926-4CF3-905C-AB14835136BC}"/>
              </a:ext>
            </a:extLst>
          </p:cNvPr>
          <p:cNvSpPr txBox="1">
            <a:spLocks noGrp="1"/>
          </p:cNvSpPr>
          <p:nvPr>
            <p:ph type="body" idx="1"/>
          </p:nvPr>
        </p:nvSpPr>
        <p:spPr>
          <a:xfrm>
            <a:off x="323850" y="1492250"/>
            <a:ext cx="4464050" cy="3100388"/>
          </a:xfrm>
        </p:spPr>
        <p:txBody>
          <a:bodyPr/>
          <a:lstStyle/>
          <a:p>
            <a:pPr marL="50800" indent="0">
              <a:lnSpc>
                <a:spcPct val="80000"/>
              </a:lnSpc>
              <a:spcAft>
                <a:spcPct val="0"/>
              </a:spcAft>
              <a:buFont typeface="Arial" panose="020B0604020202020204" pitchFamily="34" charset="0"/>
              <a:buNone/>
            </a:pPr>
            <a:endParaRPr lang="sk-SK" altLang="sk-SK" sz="2000" dirty="0">
              <a:latin typeface="Arial" panose="020B0604020202020204" pitchFamily="34" charset="0"/>
              <a:cs typeface="Arial" panose="020B0604020202020204" pitchFamily="34" charset="0"/>
            </a:endParaRPr>
          </a:p>
          <a:p>
            <a:pPr>
              <a:lnSpc>
                <a:spcPct val="80000"/>
              </a:lnSpc>
              <a:spcAft>
                <a:spcPct val="0"/>
              </a:spcAft>
              <a:buFont typeface="Wingdings" panose="05000000000000000000" pitchFamily="2" charset="2"/>
              <a:buChar char="Ø"/>
            </a:pPr>
            <a:r>
              <a:rPr lang="sk-SK" sz="1400" b="1" dirty="0">
                <a:latin typeface="Weekly Free Light" panose="00000400000000000000" pitchFamily="50" charset="0"/>
              </a:rPr>
              <a:t>Cieľom komunikácie </a:t>
            </a:r>
            <a:r>
              <a:rPr lang="sk-SK" sz="1400" dirty="0">
                <a:latin typeface="Weekly Free Light" panose="00000400000000000000" pitchFamily="50" charset="0"/>
              </a:rPr>
              <a:t>je dorozumievanie sa za účelom porozumenia. Existuje v ľudskej komunite od nepamäti</a:t>
            </a:r>
          </a:p>
          <a:p>
            <a:pPr marL="50800" indent="0">
              <a:lnSpc>
                <a:spcPct val="80000"/>
              </a:lnSpc>
              <a:spcAft>
                <a:spcPct val="0"/>
              </a:spcAft>
              <a:buNone/>
            </a:pPr>
            <a:endParaRPr lang="sk-SK" sz="1400" dirty="0">
              <a:latin typeface="Weekly Free Light" panose="00000400000000000000" pitchFamily="50" charset="0"/>
            </a:endParaRPr>
          </a:p>
          <a:p>
            <a:pPr>
              <a:buFont typeface="Wingdings" panose="05000000000000000000" pitchFamily="2" charset="2"/>
              <a:buChar char="Ø"/>
            </a:pPr>
            <a:r>
              <a:rPr lang="sk-SK" sz="1400" b="1" dirty="0">
                <a:latin typeface="Weekly Free Light" panose="00000400000000000000" pitchFamily="50" charset="0"/>
              </a:rPr>
              <a:t>úlohou</a:t>
            </a:r>
            <a:r>
              <a:rPr lang="sk-SK" sz="1400" dirty="0">
                <a:latin typeface="Weekly Free Light" panose="00000400000000000000" pitchFamily="50" charset="0"/>
              </a:rPr>
              <a:t>  je vymeniť medzi komunikujúcimi za určitý čas čo najväčšie množstvo obsahu oznámení – efektívna komunikácia.</a:t>
            </a:r>
          </a:p>
          <a:p>
            <a:pPr>
              <a:buFont typeface="Wingdings" panose="05000000000000000000" pitchFamily="2" charset="2"/>
              <a:buChar char="Ø"/>
            </a:pPr>
            <a:endParaRPr lang="sk-SK" sz="1400" dirty="0">
              <a:latin typeface="Weekly Free Light" panose="00000400000000000000" pitchFamily="50" charset="0"/>
            </a:endParaRPr>
          </a:p>
          <a:p>
            <a:pPr marL="50800" indent="0">
              <a:buNone/>
            </a:pPr>
            <a:endParaRPr lang="sk-SK" sz="1400" dirty="0">
              <a:latin typeface="Weekly Free Light" panose="00000400000000000000" pitchFamily="50" charset="0"/>
            </a:endParaRPr>
          </a:p>
          <a:p>
            <a:pPr>
              <a:lnSpc>
                <a:spcPct val="80000"/>
              </a:lnSpc>
              <a:spcAft>
                <a:spcPct val="0"/>
              </a:spcAft>
              <a:buFont typeface="Wingdings" panose="05000000000000000000" pitchFamily="2" charset="2"/>
              <a:buChar char="Ø"/>
            </a:pPr>
            <a:endParaRPr lang="sk-SK" altLang="sk-SK" sz="1400" dirty="0">
              <a:latin typeface="Weekly Free Light" panose="00000400000000000000" pitchFamily="50" charset="0"/>
              <a:cs typeface="Arial" panose="020B0604020202020204" pitchFamily="34" charset="0"/>
            </a:endParaRPr>
          </a:p>
          <a:p>
            <a:pPr marL="50800" indent="0">
              <a:lnSpc>
                <a:spcPct val="80000"/>
              </a:lnSpc>
              <a:spcAft>
                <a:spcPct val="0"/>
              </a:spcAft>
              <a:buFont typeface="Arial" panose="020B0604020202020204" pitchFamily="34" charset="0"/>
              <a:buNone/>
            </a:pPr>
            <a:endParaRPr lang="sk-SK" altLang="sk-SK" sz="1400" dirty="0">
              <a:solidFill>
                <a:srgbClr val="114454"/>
              </a:solidFill>
              <a:latin typeface="Weekly Free Light" panose="00000400000000000000" pitchFamily="50" charset="0"/>
              <a:cs typeface="Arial" panose="020B0604020202020204" pitchFamily="34" charset="0"/>
              <a:sym typeface="Nixie One" charset="0"/>
            </a:endParaRPr>
          </a:p>
          <a:p>
            <a:pPr marL="50800" indent="0">
              <a:lnSpc>
                <a:spcPct val="80000"/>
              </a:lnSpc>
              <a:spcAft>
                <a:spcPct val="0"/>
              </a:spcAft>
              <a:buFont typeface="Wingdings" panose="05000000000000000000" pitchFamily="2" charset="2"/>
              <a:buChar char="ü"/>
            </a:pPr>
            <a:endParaRPr lang="sk-SK" altLang="sk-SK" sz="1200" dirty="0">
              <a:latin typeface="Weekly Free Light" panose="00000400000000000000" pitchFamily="50" charset="0"/>
              <a:cs typeface="Arial" panose="020B0604020202020204" pitchFamily="34" charset="0"/>
            </a:endParaRPr>
          </a:p>
          <a:p>
            <a:pPr marL="50800" indent="0">
              <a:lnSpc>
                <a:spcPct val="80000"/>
              </a:lnSpc>
              <a:spcAft>
                <a:spcPct val="0"/>
              </a:spcAft>
              <a:buFont typeface="Wingdings" panose="05000000000000000000" pitchFamily="2" charset="2"/>
              <a:buChar char="ü"/>
            </a:pPr>
            <a:endParaRPr lang="sk-SK" altLang="sk-SK" sz="2000" dirty="0">
              <a:latin typeface="Arial" panose="020B0604020202020204" pitchFamily="34" charset="0"/>
              <a:cs typeface="Arial" panose="020B0604020202020204" pitchFamily="34" charset="0"/>
            </a:endParaRPr>
          </a:p>
          <a:p>
            <a:pPr marL="50800" indent="0">
              <a:lnSpc>
                <a:spcPct val="80000"/>
              </a:lnSpc>
              <a:spcAft>
                <a:spcPct val="0"/>
              </a:spcAft>
              <a:buFont typeface="Wingdings" panose="05000000000000000000" pitchFamily="2" charset="2"/>
              <a:buChar char="ü"/>
            </a:pPr>
            <a:endParaRPr lang="sk-SK" altLang="sk-SK" sz="2000" dirty="0">
              <a:latin typeface="Arial" panose="020B0604020202020204" pitchFamily="34" charset="0"/>
              <a:cs typeface="Arial" panose="020B0604020202020204" pitchFamily="34" charset="0"/>
            </a:endParaRPr>
          </a:p>
        </p:txBody>
      </p:sp>
      <p:pic>
        <p:nvPicPr>
          <p:cNvPr id="6146" name="Picture 2" descr="Dievča, Ženy, Priatelia, Krásna">
            <a:extLst>
              <a:ext uri="{FF2B5EF4-FFF2-40B4-BE49-F238E27FC236}">
                <a16:creationId xmlns:a16="http://schemas.microsoft.com/office/drawing/2014/main" id="{9DF662BD-FAEA-4F6E-A61A-70A22C805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653" y="1347614"/>
            <a:ext cx="3672408"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46;p16">
            <a:extLst>
              <a:ext uri="{FF2B5EF4-FFF2-40B4-BE49-F238E27FC236}">
                <a16:creationId xmlns:a16="http://schemas.microsoft.com/office/drawing/2014/main" id="{5A869A75-1B2B-4BB5-BBF7-5574091F8E96}"/>
              </a:ext>
            </a:extLst>
          </p:cNvPr>
          <p:cNvSpPr txBox="1">
            <a:spLocks noGrp="1"/>
          </p:cNvSpPr>
          <p:nvPr>
            <p:ph type="ctrTitle"/>
          </p:nvPr>
        </p:nvSpPr>
        <p:spPr>
          <a:xfrm>
            <a:off x="4067945" y="3003798"/>
            <a:ext cx="4550594" cy="1034802"/>
          </a:xfrm>
        </p:spPr>
        <p:txBody>
          <a:bodyPr/>
          <a:lstStyle/>
          <a:p>
            <a:pPr algn="ctr" eaLnBrk="1" hangingPunct="1">
              <a:spcBef>
                <a:spcPct val="0"/>
              </a:spcBef>
              <a:spcAft>
                <a:spcPct val="0"/>
              </a:spcAft>
              <a:buFont typeface="Roboto Slab" pitchFamily="2" charset="0"/>
              <a:buNone/>
            </a:pPr>
            <a:r>
              <a:rPr lang="sk-SK" altLang="sk-SK" b="1" dirty="0">
                <a:latin typeface="Roboto Slab" pitchFamily="2" charset="0"/>
                <a:ea typeface="Roboto Slab" pitchFamily="2" charset="0"/>
                <a:cs typeface="Calibri" panose="020F0502020204030204" pitchFamily="34" charset="0"/>
                <a:sym typeface="Roboto Slab" pitchFamily="2" charset="0"/>
              </a:rPr>
              <a:t>Neverbálna komunikácia</a:t>
            </a:r>
          </a:p>
        </p:txBody>
      </p:sp>
      <p:sp>
        <p:nvSpPr>
          <p:cNvPr id="20483" name="Google Shape;147;p16">
            <a:extLst>
              <a:ext uri="{FF2B5EF4-FFF2-40B4-BE49-F238E27FC236}">
                <a16:creationId xmlns:a16="http://schemas.microsoft.com/office/drawing/2014/main" id="{2C44529A-D894-4FA0-855D-0287ED6D10CF}"/>
              </a:ext>
            </a:extLst>
          </p:cNvPr>
          <p:cNvSpPr txBox="1">
            <a:spLocks noGrp="1"/>
          </p:cNvSpPr>
          <p:nvPr>
            <p:ph type="subTitle" idx="1"/>
          </p:nvPr>
        </p:nvSpPr>
        <p:spPr>
          <a:xfrm>
            <a:off x="4113213" y="4371950"/>
            <a:ext cx="4505325" cy="395313"/>
          </a:xfrm>
        </p:spPr>
        <p:txBody>
          <a:bodyPr/>
          <a:lstStyle/>
          <a:p>
            <a:pPr marL="0" indent="0" algn="ctr" eaLnBrk="1" hangingPunct="1">
              <a:spcBef>
                <a:spcPct val="0"/>
              </a:spcBef>
              <a:spcAft>
                <a:spcPct val="0"/>
              </a:spcAft>
              <a:buFont typeface="Nixie One" charset="0"/>
              <a:buNone/>
            </a:pPr>
            <a:r>
              <a:rPr lang="sk-SK" altLang="sk-SK" sz="1400" dirty="0">
                <a:latin typeface="Weekly Free Light" panose="00000400000000000000" pitchFamily="50" charset="0"/>
                <a:cs typeface="Arial" panose="020B0604020202020204" pitchFamily="34" charset="0"/>
                <a:sym typeface="Nixie One" charset="0"/>
              </a:rPr>
              <a:t>Význam neverbálnej komunikácie</a:t>
            </a:r>
          </a:p>
        </p:txBody>
      </p:sp>
      <p:sp>
        <p:nvSpPr>
          <p:cNvPr id="20484" name="Google Shape;148;p16">
            <a:extLst>
              <a:ext uri="{FF2B5EF4-FFF2-40B4-BE49-F238E27FC236}">
                <a16:creationId xmlns:a16="http://schemas.microsoft.com/office/drawing/2014/main" id="{AF46A29E-052A-4442-922C-BF11BFE135DD}"/>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20485" name="Google Shape;149;p16">
            <a:extLst>
              <a:ext uri="{FF2B5EF4-FFF2-40B4-BE49-F238E27FC236}">
                <a16:creationId xmlns:a16="http://schemas.microsoft.com/office/drawing/2014/main" id="{EF76561C-8ABA-4BFA-A23A-EB9E25413A8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83301D5-2AEA-45F1-973F-00C4ECDF6E1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77CE798D-1108-4771-B164-9DDFF052D3E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0487" name="Obrázok 7" descr="Erasmus+ logo EN.jpg">
            <a:extLst>
              <a:ext uri="{FF2B5EF4-FFF2-40B4-BE49-F238E27FC236}">
                <a16:creationId xmlns:a16="http://schemas.microsoft.com/office/drawing/2014/main" id="{3853B090-F9ED-4FAA-ABFD-806D655C34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60;p18">
            <a:extLst>
              <a:ext uri="{FF2B5EF4-FFF2-40B4-BE49-F238E27FC236}">
                <a16:creationId xmlns:a16="http://schemas.microsoft.com/office/drawing/2014/main" id="{25553771-534A-4617-A5E8-7DD229DD28EC}"/>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VŠEOBECNÉ  INFORMÁCIE</a:t>
            </a:r>
            <a:endParaRPr lang="sk-SK" altLang="sk-SK" sz="1800" b="1" dirty="0">
              <a:solidFill>
                <a:srgbClr val="FFFFFF"/>
              </a:solidFill>
              <a:latin typeface="Nixie One" charset="0"/>
              <a:cs typeface="Arial" panose="020B0604020202020204" pitchFamily="34" charset="0"/>
              <a:sym typeface="Roboto Slab" pitchFamily="2" charset="0"/>
            </a:endParaRPr>
          </a:p>
        </p:txBody>
      </p:sp>
      <p:sp>
        <p:nvSpPr>
          <p:cNvPr id="20483" name="Google Shape;161;p18">
            <a:extLst>
              <a:ext uri="{FF2B5EF4-FFF2-40B4-BE49-F238E27FC236}">
                <a16:creationId xmlns:a16="http://schemas.microsoft.com/office/drawing/2014/main" id="{BEE44634-09E6-4C53-BF5D-D8C8D913BBFE}"/>
              </a:ext>
            </a:extLst>
          </p:cNvPr>
          <p:cNvSpPr txBox="1">
            <a:spLocks noGrp="1"/>
          </p:cNvSpPr>
          <p:nvPr>
            <p:ph type="body" idx="1"/>
          </p:nvPr>
        </p:nvSpPr>
        <p:spPr>
          <a:xfrm>
            <a:off x="441325" y="1768475"/>
            <a:ext cx="3851275" cy="2808288"/>
          </a:xfrm>
        </p:spPr>
        <p:txBody>
          <a:bodyPr/>
          <a:lstStyle/>
          <a:p>
            <a:pPr marL="50800" indent="0">
              <a:lnSpc>
                <a:spcPct val="107000"/>
              </a:lnSpc>
              <a:spcAft>
                <a:spcPts val="800"/>
              </a:spcAft>
              <a:buNone/>
            </a:pPr>
            <a:r>
              <a:rPr lang="sk-SK" sz="1400" b="1" dirty="0">
                <a:effectLst/>
                <a:latin typeface="Weekly Free Light" panose="00000400000000000000" pitchFamily="50" charset="0"/>
                <a:ea typeface="Calibri" panose="020F0502020204030204" pitchFamily="34" charset="0"/>
                <a:cs typeface="Arial" panose="020B0604020202020204" pitchFamily="34" charset="0"/>
              </a:rPr>
              <a:t>Najčastejšie rozdelenie komunikácie:</a:t>
            </a:r>
          </a:p>
          <a:p>
            <a:pPr marL="342900" lvl="0" indent="-342900">
              <a:lnSpc>
                <a:spcPct val="107000"/>
              </a:lnSpc>
              <a:buFont typeface="Wingdings" panose="05000000000000000000" pitchFamily="2" charset="2"/>
              <a:buChar char="Ø"/>
            </a:pPr>
            <a:r>
              <a:rPr lang="sk-SK" sz="1400" b="1" dirty="0">
                <a:effectLst/>
                <a:latin typeface="Weekly Free Light" panose="00000400000000000000" pitchFamily="50" charset="0"/>
                <a:ea typeface="Calibri" panose="020F0502020204030204" pitchFamily="34" charset="0"/>
                <a:cs typeface="Arial" panose="020B0604020202020204" pitchFamily="34" charset="0"/>
              </a:rPr>
              <a:t>Verbálna komunikácia – </a:t>
            </a:r>
            <a:r>
              <a:rPr lang="sk-SK" sz="1400" dirty="0">
                <a:effectLst/>
                <a:latin typeface="Weekly Free Light" panose="00000400000000000000" pitchFamily="50" charset="0"/>
                <a:ea typeface="Calibri" panose="020F0502020204030204" pitchFamily="34" charset="0"/>
                <a:cs typeface="Arial" panose="020B0604020202020204" pitchFamily="34" charset="0"/>
              </a:rPr>
              <a:t>využíva slová</a:t>
            </a:r>
          </a:p>
          <a:p>
            <a:pPr marL="342900" lvl="0" indent="-342900">
              <a:lnSpc>
                <a:spcPct val="107000"/>
              </a:lnSpc>
              <a:buFont typeface="Wingdings" panose="05000000000000000000" pitchFamily="2" charset="2"/>
              <a:buChar char="Ø"/>
            </a:pPr>
            <a:r>
              <a:rPr lang="sk-SK" sz="1400" b="1" dirty="0">
                <a:effectLst/>
                <a:latin typeface="Weekly Free Light" panose="00000400000000000000" pitchFamily="50" charset="0"/>
                <a:ea typeface="Calibri" panose="020F0502020204030204" pitchFamily="34" charset="0"/>
                <a:cs typeface="Arial" panose="020B0604020202020204" pitchFamily="34" charset="0"/>
              </a:rPr>
              <a:t>Neverbálna komunikácia – </a:t>
            </a:r>
            <a:r>
              <a:rPr lang="sk-SK" sz="1400" dirty="0">
                <a:effectLst/>
                <a:latin typeface="Weekly Free Light" panose="00000400000000000000" pitchFamily="50" charset="0"/>
                <a:ea typeface="Calibri" panose="020F0502020204030204" pitchFamily="34" charset="0"/>
                <a:cs typeface="Arial" panose="020B0604020202020204" pitchFamily="34" charset="0"/>
              </a:rPr>
              <a:t>komunikácia iným spôsobom, nie slovami</a:t>
            </a:r>
          </a:p>
          <a:p>
            <a:pPr marL="342900" lvl="0" indent="-342900">
              <a:lnSpc>
                <a:spcPct val="107000"/>
              </a:lnSpc>
              <a:spcAft>
                <a:spcPts val="800"/>
              </a:spcAft>
              <a:buFont typeface="Wingdings" panose="05000000000000000000" pitchFamily="2" charset="2"/>
              <a:buChar char="Ø"/>
            </a:pPr>
            <a:r>
              <a:rPr lang="sk-SK" sz="1400" b="1" dirty="0">
                <a:effectLst/>
                <a:latin typeface="Weekly Free Light" panose="00000400000000000000" pitchFamily="50" charset="0"/>
                <a:ea typeface="Calibri" panose="020F0502020204030204" pitchFamily="34" charset="0"/>
                <a:cs typeface="Arial" panose="020B0604020202020204" pitchFamily="34" charset="0"/>
              </a:rPr>
              <a:t>Komunikácia činom – pôsobenie činu</a:t>
            </a:r>
            <a:endParaRPr lang="sk-SK" sz="1400" dirty="0">
              <a:effectLst/>
              <a:latin typeface="Weekly Free Light" panose="00000400000000000000" pitchFamily="50" charset="0"/>
              <a:ea typeface="Calibri" panose="020F0502020204030204" pitchFamily="34" charset="0"/>
              <a:cs typeface="Arial" panose="020B0604020202020204" pitchFamily="34" charset="0"/>
            </a:endParaRPr>
          </a:p>
          <a:p>
            <a:pPr marL="50800" indent="0">
              <a:spcAft>
                <a:spcPct val="0"/>
              </a:spcAft>
              <a:buFont typeface="Arial" panose="020B0604020202020204" pitchFamily="34" charset="0"/>
              <a:buNone/>
            </a:pPr>
            <a:endParaRPr lang="sk-SK" altLang="sk-SK" sz="1400" dirty="0">
              <a:latin typeface="Weekly Free Light" panose="00000400000000000000" pitchFamily="50" charset="0"/>
              <a:cs typeface="Arial" panose="020B0604020202020204" pitchFamily="34" charset="0"/>
            </a:endParaRPr>
          </a:p>
          <a:p>
            <a:pPr marL="50800" indent="0" eaLnBrk="1" hangingPunct="1">
              <a:spcAft>
                <a:spcPct val="0"/>
              </a:spcAft>
              <a:buClr>
                <a:srgbClr val="114454"/>
              </a:buClr>
              <a:buFont typeface="Arial" panose="020B0604020202020204" pitchFamily="34" charset="0"/>
              <a:buNone/>
            </a:pPr>
            <a:endParaRPr lang="sk-SK" altLang="sk-SK" sz="1600" dirty="0">
              <a:solidFill>
                <a:srgbClr val="114454"/>
              </a:solidFill>
              <a:latin typeface="Nixie One" charset="0"/>
              <a:cs typeface="Arial" panose="020B0604020202020204" pitchFamily="34" charset="0"/>
              <a:sym typeface="Nixie One" charset="0"/>
            </a:endParaRPr>
          </a:p>
        </p:txBody>
      </p:sp>
      <p:grpSp>
        <p:nvGrpSpPr>
          <p:cNvPr id="22532" name="Google Shape;162;p18">
            <a:extLst>
              <a:ext uri="{FF2B5EF4-FFF2-40B4-BE49-F238E27FC236}">
                <a16:creationId xmlns:a16="http://schemas.microsoft.com/office/drawing/2014/main" id="{9F9856DE-BBA9-4C56-A7D8-1079BE9E4429}"/>
              </a:ext>
            </a:extLst>
          </p:cNvPr>
          <p:cNvGrpSpPr>
            <a:grpSpLocks/>
          </p:cNvGrpSpPr>
          <p:nvPr/>
        </p:nvGrpSpPr>
        <p:grpSpPr bwMode="auto">
          <a:xfrm>
            <a:off x="323850" y="758825"/>
            <a:ext cx="366713" cy="366713"/>
            <a:chOff x="1923675" y="1633650"/>
            <a:chExt cx="436000" cy="435975"/>
          </a:xfrm>
        </p:grpSpPr>
        <p:sp>
          <p:nvSpPr>
            <p:cNvPr id="22537" name="Google Shape;163;p18">
              <a:extLst>
                <a:ext uri="{FF2B5EF4-FFF2-40B4-BE49-F238E27FC236}">
                  <a16:creationId xmlns:a16="http://schemas.microsoft.com/office/drawing/2014/main" id="{9D016803-806B-4C7E-85A2-9385C400703D}"/>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38" name="Google Shape;164;p18">
              <a:extLst>
                <a:ext uri="{FF2B5EF4-FFF2-40B4-BE49-F238E27FC236}">
                  <a16:creationId xmlns:a16="http://schemas.microsoft.com/office/drawing/2014/main" id="{39AD9840-BF29-46D4-9704-72C3490647FD}"/>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39" name="Google Shape;165;p18">
              <a:extLst>
                <a:ext uri="{FF2B5EF4-FFF2-40B4-BE49-F238E27FC236}">
                  <a16:creationId xmlns:a16="http://schemas.microsoft.com/office/drawing/2014/main" id="{6335503D-AD68-454E-9C0B-7DDF3B5D4415}"/>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40" name="Google Shape;166;p18">
              <a:extLst>
                <a:ext uri="{FF2B5EF4-FFF2-40B4-BE49-F238E27FC236}">
                  <a16:creationId xmlns:a16="http://schemas.microsoft.com/office/drawing/2014/main" id="{F75FAC1C-C47A-4BEB-9E15-7FF5104F769F}"/>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41" name="Google Shape;167;p18">
              <a:extLst>
                <a:ext uri="{FF2B5EF4-FFF2-40B4-BE49-F238E27FC236}">
                  <a16:creationId xmlns:a16="http://schemas.microsoft.com/office/drawing/2014/main" id="{57ED4297-A383-4282-8409-4683FA6282D4}"/>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42" name="Google Shape;168;p18">
              <a:extLst>
                <a:ext uri="{FF2B5EF4-FFF2-40B4-BE49-F238E27FC236}">
                  <a16:creationId xmlns:a16="http://schemas.microsoft.com/office/drawing/2014/main" id="{B1253304-BC7F-4211-A26A-EABD8DD41129}"/>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2533" name="Google Shape;169;p18">
            <a:extLst>
              <a:ext uri="{FF2B5EF4-FFF2-40B4-BE49-F238E27FC236}">
                <a16:creationId xmlns:a16="http://schemas.microsoft.com/office/drawing/2014/main" id="{72186AA5-0EFE-469F-BCDB-F3521E07BBB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BEF7C92-63AC-414F-9309-BCC39B10AB4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51BBFEAE-D0FA-43E1-A58E-9A256A72C721}"/>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2535" name="Obrázok 13" descr="Erasmus+ logo EN.jpg">
            <a:extLst>
              <a:ext uri="{FF2B5EF4-FFF2-40B4-BE49-F238E27FC236}">
                <a16:creationId xmlns:a16="http://schemas.microsoft.com/office/drawing/2014/main" id="{EE106E33-E4F1-4267-ADB1-28CDC8122C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už, Tvár, Staršie, Vrásky, Oči, Mikina">
            <a:extLst>
              <a:ext uri="{FF2B5EF4-FFF2-40B4-BE49-F238E27FC236}">
                <a16:creationId xmlns:a16="http://schemas.microsoft.com/office/drawing/2014/main" id="{3B8CA6A0-7564-4E82-8E03-568FAB654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154972"/>
            <a:ext cx="2543175" cy="323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60;p18">
            <a:extLst>
              <a:ext uri="{FF2B5EF4-FFF2-40B4-BE49-F238E27FC236}">
                <a16:creationId xmlns:a16="http://schemas.microsoft.com/office/drawing/2014/main" id="{25553771-534A-4617-A5E8-7DD229DD28EC}"/>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sk-SK" altLang="sk-SK" sz="1800" b="1" dirty="0">
                <a:solidFill>
                  <a:srgbClr val="FFFFFF"/>
                </a:solidFill>
                <a:latin typeface="Roboto Slab" pitchFamily="2" charset="0"/>
                <a:ea typeface="Roboto Slab" pitchFamily="2" charset="0"/>
                <a:cs typeface="Arial" panose="020B0604020202020204" pitchFamily="34" charset="0"/>
                <a:sym typeface="Roboto Slab" pitchFamily="2" charset="0"/>
              </a:rPr>
              <a:t>VŠEOBECNÉ  INFORMÁCIE</a:t>
            </a:r>
            <a:endParaRPr lang="sk-SK" altLang="sk-SK" sz="1800" b="1" dirty="0">
              <a:solidFill>
                <a:srgbClr val="FFFFFF"/>
              </a:solidFill>
              <a:latin typeface="Nixie One" charset="0"/>
              <a:cs typeface="Arial" panose="020B0604020202020204" pitchFamily="34" charset="0"/>
              <a:sym typeface="Roboto Slab" pitchFamily="2" charset="0"/>
            </a:endParaRPr>
          </a:p>
        </p:txBody>
      </p:sp>
      <p:sp>
        <p:nvSpPr>
          <p:cNvPr id="20483" name="Google Shape;161;p18">
            <a:extLst>
              <a:ext uri="{FF2B5EF4-FFF2-40B4-BE49-F238E27FC236}">
                <a16:creationId xmlns:a16="http://schemas.microsoft.com/office/drawing/2014/main" id="{BEE44634-09E6-4C53-BF5D-D8C8D913BBFE}"/>
              </a:ext>
            </a:extLst>
          </p:cNvPr>
          <p:cNvSpPr txBox="1">
            <a:spLocks noGrp="1"/>
          </p:cNvSpPr>
          <p:nvPr>
            <p:ph type="body" idx="1"/>
          </p:nvPr>
        </p:nvSpPr>
        <p:spPr>
          <a:xfrm>
            <a:off x="441325" y="1768475"/>
            <a:ext cx="5138787" cy="2808288"/>
          </a:xfrm>
        </p:spPr>
        <p:txBody>
          <a:bodyPr/>
          <a:lstStyle/>
          <a:p>
            <a:pPr marL="50800" indent="0">
              <a:lnSpc>
                <a:spcPct val="107000"/>
              </a:lnSpc>
              <a:spcAft>
                <a:spcPts val="800"/>
              </a:spcAft>
              <a:buNone/>
            </a:pPr>
            <a:r>
              <a:rPr lang="sk-SK" sz="1400" dirty="0">
                <a:effectLst/>
                <a:latin typeface="Weekly Free Light" panose="00000400000000000000" pitchFamily="50" charset="0"/>
                <a:ea typeface="Calibri" panose="020F0502020204030204" pitchFamily="34" charset="0"/>
                <a:cs typeface="Arial" panose="020B0604020202020204" pitchFamily="34" charset="0"/>
              </a:rPr>
              <a:t>Neverbálna komunikácia (komunikácia bez slov) môže slúžiť mnohým spoločenským účelom, ktoré sa dajú rozdeliť do štyroch skupín:</a:t>
            </a:r>
          </a:p>
          <a:p>
            <a:pPr marL="342900" indent="-342900">
              <a:lnSpc>
                <a:spcPct val="107000"/>
              </a:lnSpc>
              <a:buFont typeface="Wingdings" panose="05000000000000000000" pitchFamily="2" charset="2"/>
              <a:buChar char="Ø"/>
            </a:pPr>
            <a:r>
              <a:rPr lang="sk-SK" sz="1400" dirty="0">
                <a:effectLst/>
                <a:latin typeface="Weekly Free Light" panose="00000400000000000000" pitchFamily="50" charset="0"/>
                <a:ea typeface="Calibri" panose="020F0502020204030204" pitchFamily="34" charset="0"/>
                <a:cs typeface="Arial" panose="020B0604020202020204" pitchFamily="34" charset="0"/>
              </a:rPr>
              <a:t>napomáhajúce reči, </a:t>
            </a:r>
          </a:p>
          <a:p>
            <a:pPr marL="342900" indent="-342900">
              <a:lnSpc>
                <a:spcPct val="107000"/>
              </a:lnSpc>
              <a:buFont typeface="Wingdings" panose="05000000000000000000" pitchFamily="2" charset="2"/>
              <a:buChar char="Ø"/>
            </a:pPr>
            <a:r>
              <a:rPr lang="sk-SK" sz="1400" dirty="0">
                <a:effectLst/>
                <a:latin typeface="Weekly Free Light" panose="00000400000000000000" pitchFamily="50" charset="0"/>
                <a:ea typeface="Calibri" panose="020F0502020204030204" pitchFamily="34" charset="0"/>
                <a:cs typeface="Arial" panose="020B0604020202020204" pitchFamily="34" charset="0"/>
              </a:rPr>
              <a:t>nahrádzajúce reč, </a:t>
            </a:r>
          </a:p>
          <a:p>
            <a:pPr marL="342900" indent="-342900">
              <a:lnSpc>
                <a:spcPct val="107000"/>
              </a:lnSpc>
              <a:buFont typeface="Wingdings" panose="05000000000000000000" pitchFamily="2" charset="2"/>
              <a:buChar char="Ø"/>
            </a:pPr>
            <a:r>
              <a:rPr lang="sk-SK" sz="1400" dirty="0">
                <a:effectLst/>
                <a:latin typeface="Weekly Free Light" panose="00000400000000000000" pitchFamily="50" charset="0"/>
                <a:ea typeface="Calibri" panose="020F0502020204030204" pitchFamily="34" charset="0"/>
                <a:cs typeface="Arial" panose="020B0604020202020204" pitchFamily="34" charset="0"/>
              </a:rPr>
              <a:t>vyjadrujúce postoje, </a:t>
            </a:r>
          </a:p>
          <a:p>
            <a:pPr marL="342900" indent="-342900">
              <a:lnSpc>
                <a:spcPct val="107000"/>
              </a:lnSpc>
              <a:spcAft>
                <a:spcPts val="800"/>
              </a:spcAft>
              <a:buFont typeface="Wingdings" panose="05000000000000000000" pitchFamily="2" charset="2"/>
              <a:buChar char="Ø"/>
            </a:pPr>
            <a:r>
              <a:rPr lang="sk-SK" sz="1400" dirty="0">
                <a:effectLst/>
                <a:latin typeface="Weekly Free Light" panose="00000400000000000000" pitchFamily="50" charset="0"/>
                <a:ea typeface="Calibri" panose="020F0502020204030204" pitchFamily="34" charset="0"/>
                <a:cs typeface="Arial" panose="020B0604020202020204" pitchFamily="34" charset="0"/>
              </a:rPr>
              <a:t>vyjadrujúce emócie</a:t>
            </a:r>
            <a:r>
              <a:rPr lang="sk-SK" sz="1800" dirty="0">
                <a:effectLst/>
                <a:latin typeface="Weekly Free Light" panose="00000400000000000000" pitchFamily="50" charset="0"/>
                <a:ea typeface="Calibri" panose="020F0502020204030204" pitchFamily="34" charset="0"/>
                <a:cs typeface="Arial" panose="020B0604020202020204" pitchFamily="34" charset="0"/>
              </a:rPr>
              <a:t>.</a:t>
            </a:r>
            <a:endParaRPr lang="sk-SK" sz="1800" dirty="0">
              <a:effectLst/>
              <a:latin typeface="Calibri" panose="020F0502020204030204" pitchFamily="34" charset="0"/>
              <a:ea typeface="Calibri" panose="020F0502020204030204" pitchFamily="34" charset="0"/>
              <a:cs typeface="Arial" panose="020B0604020202020204" pitchFamily="34" charset="0"/>
            </a:endParaRPr>
          </a:p>
          <a:p>
            <a:pPr marL="50800" indent="0">
              <a:spcAft>
                <a:spcPct val="0"/>
              </a:spcAft>
              <a:buFont typeface="Arial" panose="020B0604020202020204" pitchFamily="34" charset="0"/>
              <a:buNone/>
            </a:pPr>
            <a:endParaRPr lang="sk-SK" altLang="sk-SK" sz="1400" dirty="0">
              <a:latin typeface="Weekly Free Light" panose="00000400000000000000" pitchFamily="50" charset="0"/>
              <a:cs typeface="Arial" panose="020B0604020202020204" pitchFamily="34" charset="0"/>
            </a:endParaRPr>
          </a:p>
          <a:p>
            <a:pPr marL="50800" indent="0" eaLnBrk="1" hangingPunct="1">
              <a:spcAft>
                <a:spcPct val="0"/>
              </a:spcAft>
              <a:buClr>
                <a:srgbClr val="114454"/>
              </a:buClr>
              <a:buFont typeface="Arial" panose="020B0604020202020204" pitchFamily="34" charset="0"/>
              <a:buNone/>
            </a:pPr>
            <a:endParaRPr lang="sk-SK" altLang="sk-SK" sz="1600" dirty="0">
              <a:solidFill>
                <a:srgbClr val="114454"/>
              </a:solidFill>
              <a:latin typeface="Nixie One" charset="0"/>
              <a:cs typeface="Arial" panose="020B0604020202020204" pitchFamily="34" charset="0"/>
              <a:sym typeface="Nixie One" charset="0"/>
            </a:endParaRPr>
          </a:p>
        </p:txBody>
      </p:sp>
      <p:grpSp>
        <p:nvGrpSpPr>
          <p:cNvPr id="22532" name="Google Shape;162;p18">
            <a:extLst>
              <a:ext uri="{FF2B5EF4-FFF2-40B4-BE49-F238E27FC236}">
                <a16:creationId xmlns:a16="http://schemas.microsoft.com/office/drawing/2014/main" id="{9F9856DE-BBA9-4C56-A7D8-1079BE9E4429}"/>
              </a:ext>
            </a:extLst>
          </p:cNvPr>
          <p:cNvGrpSpPr>
            <a:grpSpLocks/>
          </p:cNvGrpSpPr>
          <p:nvPr/>
        </p:nvGrpSpPr>
        <p:grpSpPr bwMode="auto">
          <a:xfrm>
            <a:off x="323850" y="758825"/>
            <a:ext cx="366713" cy="366713"/>
            <a:chOff x="1923675" y="1633650"/>
            <a:chExt cx="436000" cy="435975"/>
          </a:xfrm>
        </p:grpSpPr>
        <p:sp>
          <p:nvSpPr>
            <p:cNvPr id="22537" name="Google Shape;163;p18">
              <a:extLst>
                <a:ext uri="{FF2B5EF4-FFF2-40B4-BE49-F238E27FC236}">
                  <a16:creationId xmlns:a16="http://schemas.microsoft.com/office/drawing/2014/main" id="{9D016803-806B-4C7E-85A2-9385C400703D}"/>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38" name="Google Shape;164;p18">
              <a:extLst>
                <a:ext uri="{FF2B5EF4-FFF2-40B4-BE49-F238E27FC236}">
                  <a16:creationId xmlns:a16="http://schemas.microsoft.com/office/drawing/2014/main" id="{39AD9840-BF29-46D4-9704-72C3490647FD}"/>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39" name="Google Shape;165;p18">
              <a:extLst>
                <a:ext uri="{FF2B5EF4-FFF2-40B4-BE49-F238E27FC236}">
                  <a16:creationId xmlns:a16="http://schemas.microsoft.com/office/drawing/2014/main" id="{6335503D-AD68-454E-9C0B-7DDF3B5D4415}"/>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40" name="Google Shape;166;p18">
              <a:extLst>
                <a:ext uri="{FF2B5EF4-FFF2-40B4-BE49-F238E27FC236}">
                  <a16:creationId xmlns:a16="http://schemas.microsoft.com/office/drawing/2014/main" id="{F75FAC1C-C47A-4BEB-9E15-7FF5104F769F}"/>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41" name="Google Shape;167;p18">
              <a:extLst>
                <a:ext uri="{FF2B5EF4-FFF2-40B4-BE49-F238E27FC236}">
                  <a16:creationId xmlns:a16="http://schemas.microsoft.com/office/drawing/2014/main" id="{57ED4297-A383-4282-8409-4683FA6282D4}"/>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2542" name="Google Shape;168;p18">
              <a:extLst>
                <a:ext uri="{FF2B5EF4-FFF2-40B4-BE49-F238E27FC236}">
                  <a16:creationId xmlns:a16="http://schemas.microsoft.com/office/drawing/2014/main" id="{B1253304-BC7F-4211-A26A-EABD8DD41129}"/>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2533" name="Google Shape;169;p18">
            <a:extLst>
              <a:ext uri="{FF2B5EF4-FFF2-40B4-BE49-F238E27FC236}">
                <a16:creationId xmlns:a16="http://schemas.microsoft.com/office/drawing/2014/main" id="{72186AA5-0EFE-469F-BCDB-F3521E07BBB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BEF7C92-63AC-414F-9309-BCC39B10AB4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51BBFEAE-D0FA-43E1-A58E-9A256A72C721}"/>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2535" name="Obrázok 13" descr="Erasmus+ logo EN.jpg">
            <a:extLst>
              <a:ext uri="{FF2B5EF4-FFF2-40B4-BE49-F238E27FC236}">
                <a16:creationId xmlns:a16="http://schemas.microsoft.com/office/drawing/2014/main" id="{EE106E33-E4F1-4267-ADB1-28CDC8122C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Dvojčatá, Detská, Deti, Ľudia, Boys, Man">
            <a:extLst>
              <a:ext uri="{FF2B5EF4-FFF2-40B4-BE49-F238E27FC236}">
                <a16:creationId xmlns:a16="http://schemas.microsoft.com/office/drawing/2014/main" id="{3CF93804-FF97-47F8-B821-53EA67B23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139701"/>
            <a:ext cx="3168352" cy="211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7760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46;p16">
            <a:extLst>
              <a:ext uri="{FF2B5EF4-FFF2-40B4-BE49-F238E27FC236}">
                <a16:creationId xmlns:a16="http://schemas.microsoft.com/office/drawing/2014/main" id="{E3974875-EC59-4ACE-92B5-D9C17B082B28}"/>
              </a:ext>
            </a:extLst>
          </p:cNvPr>
          <p:cNvSpPr txBox="1">
            <a:spLocks noGrp="1"/>
          </p:cNvSpPr>
          <p:nvPr>
            <p:ph type="ctrTitle"/>
          </p:nvPr>
        </p:nvSpPr>
        <p:spPr>
          <a:xfrm>
            <a:off x="4113213" y="1851025"/>
            <a:ext cx="4562475" cy="2916238"/>
          </a:xfrm>
        </p:spPr>
        <p:txBody>
          <a:bodyPr/>
          <a:lstStyle/>
          <a:p>
            <a:pPr algn="ctr" eaLnBrk="1" hangingPunct="1">
              <a:spcBef>
                <a:spcPct val="0"/>
              </a:spcBef>
              <a:spcAft>
                <a:spcPct val="0"/>
              </a:spcAft>
              <a:buFont typeface="Roboto Slab" pitchFamily="2" charset="0"/>
              <a:buNone/>
            </a:pPr>
            <a:r>
              <a:rPr lang="sk-SK" altLang="sk-SK" b="1" dirty="0">
                <a:latin typeface="Roboto Slab" pitchFamily="2" charset="0"/>
                <a:ea typeface="Roboto Slab" pitchFamily="2" charset="0"/>
                <a:cs typeface="Calibri" panose="020F0502020204030204" pitchFamily="34" charset="0"/>
                <a:sym typeface="Roboto Slab" pitchFamily="2" charset="0"/>
              </a:rPr>
              <a:t>Mimika</a:t>
            </a:r>
          </a:p>
        </p:txBody>
      </p:sp>
      <p:sp>
        <p:nvSpPr>
          <p:cNvPr id="24579" name="Google Shape;147;p16">
            <a:extLst>
              <a:ext uri="{FF2B5EF4-FFF2-40B4-BE49-F238E27FC236}">
                <a16:creationId xmlns:a16="http://schemas.microsoft.com/office/drawing/2014/main" id="{AF627DDE-5A50-44EE-B375-78788B639116}"/>
              </a:ext>
            </a:extLst>
          </p:cNvPr>
          <p:cNvSpPr txBox="1">
            <a:spLocks noGrp="1"/>
          </p:cNvSpPr>
          <p:nvPr>
            <p:ph type="subTitle" idx="1"/>
          </p:nvPr>
        </p:nvSpPr>
        <p:spPr>
          <a:xfrm>
            <a:off x="4113213" y="3983038"/>
            <a:ext cx="4505325" cy="784225"/>
          </a:xfrm>
        </p:spPr>
        <p:txBody>
          <a:bodyPr/>
          <a:lstStyle/>
          <a:p>
            <a:pPr marL="0" indent="0" algn="ctr" eaLnBrk="1" hangingPunct="1">
              <a:spcBef>
                <a:spcPct val="0"/>
              </a:spcBef>
              <a:spcAft>
                <a:spcPct val="0"/>
              </a:spcAft>
              <a:buFont typeface="Nixie One" charset="0"/>
              <a:buNone/>
            </a:pPr>
            <a:r>
              <a:rPr lang="sk-SK" altLang="sk-SK" dirty="0">
                <a:latin typeface="Nixie One" charset="0"/>
                <a:cs typeface="Arial" panose="020B0604020202020204" pitchFamily="34" charset="0"/>
                <a:sym typeface="Nixie One" charset="0"/>
              </a:rPr>
              <a:t>.</a:t>
            </a:r>
          </a:p>
        </p:txBody>
      </p:sp>
      <p:sp>
        <p:nvSpPr>
          <p:cNvPr id="24580" name="Google Shape;148;p16">
            <a:extLst>
              <a:ext uri="{FF2B5EF4-FFF2-40B4-BE49-F238E27FC236}">
                <a16:creationId xmlns:a16="http://schemas.microsoft.com/office/drawing/2014/main" id="{874A8CA6-531C-4D43-BF2E-B7D019D97A07}"/>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4581" name="Google Shape;149;p16">
            <a:extLst>
              <a:ext uri="{FF2B5EF4-FFF2-40B4-BE49-F238E27FC236}">
                <a16:creationId xmlns:a16="http://schemas.microsoft.com/office/drawing/2014/main" id="{DEB28AD4-539D-4255-8300-2EDCF3E68AF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2717172-D79A-434D-BA46-83F2DB0B239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7683822-9A5D-4F63-AD7A-138295DDF99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4583" name="Obrázok 7" descr="Erasmus+ logo EN.jpg">
            <a:extLst>
              <a:ext uri="{FF2B5EF4-FFF2-40B4-BE49-F238E27FC236}">
                <a16:creationId xmlns:a16="http://schemas.microsoft.com/office/drawing/2014/main" id="{0A398E49-074E-438C-8EEC-FFBCB8289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Dvojčatá, Detská, Deti, Ľudia, Boys, Man">
            <a:extLst>
              <a:ext uri="{FF2B5EF4-FFF2-40B4-BE49-F238E27FC236}">
                <a16:creationId xmlns:a16="http://schemas.microsoft.com/office/drawing/2014/main" id="{297FF55E-05F1-457B-B8EF-363468367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607" y="1131590"/>
            <a:ext cx="3678535" cy="2661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398</Words>
  <Application>Microsoft Office PowerPoint</Application>
  <PresentationFormat>Prezentácia na obrazovke (16:9)</PresentationFormat>
  <Paragraphs>101</Paragraphs>
  <Slides>16</Slides>
  <Notes>15</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16</vt:i4>
      </vt:variant>
    </vt:vector>
  </HeadingPairs>
  <TitlesOfParts>
    <vt:vector size="24" baseType="lpstr">
      <vt:lpstr>Wingdings</vt:lpstr>
      <vt:lpstr>Roboto Slab</vt:lpstr>
      <vt:lpstr>Weekly Free Light</vt:lpstr>
      <vt:lpstr>Calibri</vt:lpstr>
      <vt:lpstr>Roboto</vt:lpstr>
      <vt:lpstr>Arial</vt:lpstr>
      <vt:lpstr>Nixie One</vt:lpstr>
      <vt:lpstr>Warwick template</vt:lpstr>
      <vt:lpstr>Digi school  Etická výchova   Neverbálna komunikácia - mimika</vt:lpstr>
      <vt:lpstr>Neverbálna komunikácia - mimika</vt:lpstr>
      <vt:lpstr>OBSAH</vt:lpstr>
      <vt:lpstr>Komunikácia</vt:lpstr>
      <vt:lpstr>ZÁKLADNÉ  INFORMÁCIE</vt:lpstr>
      <vt:lpstr>Neverbálna komunikácia</vt:lpstr>
      <vt:lpstr>VŠEOBECNÉ  INFORMÁCIE</vt:lpstr>
      <vt:lpstr>VŠEOBECNÉ  INFORMÁCIE</vt:lpstr>
      <vt:lpstr>Mimika</vt:lpstr>
      <vt:lpstr>VŠEOBECNÉ  INFORMÁCIE</vt:lpstr>
      <vt:lpstr>Vzdelávacie materiály</vt:lpstr>
      <vt:lpstr>VZDELÁVACIE MATERIÁLY</vt:lpstr>
      <vt:lpstr>INTERAKTÍVNE CVIČENIA</vt:lpstr>
      <vt:lpstr>INTERAKTÍVNE CVIČENIA</vt:lpstr>
      <vt:lpstr>Zdroje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Miriam Frajtova</cp:lastModifiedBy>
  <cp:revision>109</cp:revision>
  <dcterms:modified xsi:type="dcterms:W3CDTF">2022-07-01T11:05:39Z</dcterms:modified>
</cp:coreProperties>
</file>