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 id="2147483660"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Lst>
  <p:sldSz cy="5143500" cx="9144000"/>
  <p:notesSz cx="6858000" cy="9144000"/>
  <p:embeddedFontLst>
    <p:embeddedFont>
      <p:font typeface="Roboto Slab"/>
      <p:regular r:id="rId24"/>
      <p:bold r:id="rId25"/>
    </p:embeddedFont>
    <p:embeddedFont>
      <p:font typeface="Nixie One"/>
      <p:regular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7" roundtripDataSignature="AMtx7miskABnBVd/DFb6dAqj5v3J43HNR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2" Type="http://schemas.openxmlformats.org/officeDocument/2006/relationships/slide" Target="slides/slide11.xml"/><Relationship Id="rId21" Type="http://schemas.openxmlformats.org/officeDocument/2006/relationships/slide" Target="slides/slide10.xml"/><Relationship Id="rId24" Type="http://schemas.openxmlformats.org/officeDocument/2006/relationships/font" Target="fonts/RobotoSlab-regular.fntdata"/><Relationship Id="rId23" Type="http://schemas.openxmlformats.org/officeDocument/2006/relationships/slide" Target="slides/slide12.xml"/><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font" Target="fonts/NixieOne-regular.fntdata"/><Relationship Id="rId25" Type="http://schemas.openxmlformats.org/officeDocument/2006/relationships/font" Target="fonts/RobotoSlab-bold.fntdata"/><Relationship Id="rId27"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notesMaster" Target="notesMasters/notesMaster1.xml"/><Relationship Id="rId10" Type="http://schemas.openxmlformats.org/officeDocument/2006/relationships/slideMaster" Target="slideMasters/slideMaster7.xml"/><Relationship Id="rId13" Type="http://schemas.openxmlformats.org/officeDocument/2006/relationships/slide" Target="slides/slide2.xml"/><Relationship Id="rId12" Type="http://schemas.openxmlformats.org/officeDocument/2006/relationships/slide" Target="slides/slide1.xml"/><Relationship Id="rId15" Type="http://schemas.openxmlformats.org/officeDocument/2006/relationships/slide" Target="slides/slide4.xml"/><Relationship Id="rId14" Type="http://schemas.openxmlformats.org/officeDocument/2006/relationships/slide" Target="slides/slide3.xml"/><Relationship Id="rId17" Type="http://schemas.openxmlformats.org/officeDocument/2006/relationships/slide" Target="slides/slide6.xml"/><Relationship Id="rId16" Type="http://schemas.openxmlformats.org/officeDocument/2006/relationships/slide" Target="slides/slide5.xml"/><Relationship Id="rId19" Type="http://schemas.openxmlformats.org/officeDocument/2006/relationships/slide" Target="slides/slide8.xml"/><Relationship Id="rId1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5" name="Google Shape;265;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5" name="Google Shape;9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4" name="Google Shape;10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6" name="Google Shape;15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6" name="Google Shape;16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2" name="Google Shape;18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2" name="Google Shape;19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8" name="Google Shape;20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8" name="Google Shape;21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4"/>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2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22"/>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 + 3 columns">
    <p:spTree>
      <p:nvGrpSpPr>
        <p:cNvPr id="74" name="Shape 74"/>
        <p:cNvGrpSpPr/>
        <p:nvPr/>
      </p:nvGrpSpPr>
      <p:grpSpPr>
        <a:xfrm>
          <a:off x="0" y="0"/>
          <a:ext cx="0" cy="0"/>
          <a:chOff x="0" y="0"/>
          <a:chExt cx="0" cy="0"/>
        </a:xfrm>
      </p:grpSpPr>
      <p:sp>
        <p:nvSpPr>
          <p:cNvPr id="75" name="Google Shape;75;p24"/>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6" name="Google Shape;76;p24"/>
          <p:cNvSpPr txBox="1"/>
          <p:nvPr>
            <p:ph idx="1" type="body"/>
          </p:nvPr>
        </p:nvSpPr>
        <p:spPr>
          <a:xfrm>
            <a:off x="1146025"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7" name="Google Shape;77;p24"/>
          <p:cNvSpPr txBox="1"/>
          <p:nvPr>
            <p:ph idx="2" type="body"/>
          </p:nvPr>
        </p:nvSpPr>
        <p:spPr>
          <a:xfrm>
            <a:off x="3679388"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8" name="Google Shape;78;p24"/>
          <p:cNvSpPr txBox="1"/>
          <p:nvPr>
            <p:ph idx="3" type="body"/>
          </p:nvPr>
        </p:nvSpPr>
        <p:spPr>
          <a:xfrm>
            <a:off x="6212750"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9" name="Google Shape;79;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6.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3.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2.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7.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3"/>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3"/>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3"/>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3"/>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7"/>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7"/>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7"/>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7"/>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7"/>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9"/>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9"/>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9"/>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9"/>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9"/>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21"/>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2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2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2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21"/>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2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2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23"/>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6" name="Google Shape;66;p23"/>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7" name="Google Shape;67;p23"/>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8" name="Google Shape;68;p23"/>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9" name="Google Shape;69;p23"/>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70" name="Google Shape;70;p23"/>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71" name="Google Shape;71;p2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2" name="Google Shape;72;p2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3" name="Google Shape;73;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2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2" name="Google Shape;82;p2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3" name="Google Shape;83;p2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1.jp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hyperlink" Target="https://learningapps.org/20871124" TargetMode="External"/><Relationship Id="rId5" Type="http://schemas.openxmlformats.org/officeDocument/2006/relationships/hyperlink" Target="https://wordwall.net/resource/23420270" TargetMode="External"/><Relationship Id="rId6" Type="http://schemas.openxmlformats.org/officeDocument/2006/relationships/hyperlink" Target="https://drive.google.com/file/d/1qNmTG4FnLcQXTlH2Yn2EZMMpzrlmfo5U/view?usp=shar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685800" y="2601912"/>
            <a:ext cx="6046787"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Arial"/>
                <a:ea typeface="Arial"/>
                <a:cs typeface="Arial"/>
                <a:sym typeface="Arial"/>
              </a:rPr>
              <a:t>Digi school: DEJEPIS</a:t>
            </a:r>
            <a:endParaRPr/>
          </a:p>
        </p:txBody>
      </p:sp>
      <p:pic>
        <p:nvPicPr>
          <p:cNvPr id="89" name="Google Shape;89;p1"/>
          <p:cNvPicPr preferRelativeResize="0"/>
          <p:nvPr/>
        </p:nvPicPr>
        <p:blipFill rotWithShape="1">
          <a:blip r:embed="rId3">
            <a:alphaModFix/>
          </a:blip>
          <a:srcRect b="0" l="0" r="0" t="0"/>
          <a:stretch/>
        </p:blipFill>
        <p:spPr>
          <a:xfrm>
            <a:off x="2857500" y="785812"/>
            <a:ext cx="1158875" cy="652462"/>
          </a:xfrm>
          <a:prstGeom prst="rect">
            <a:avLst/>
          </a:prstGeom>
          <a:noFill/>
          <a:ln>
            <a:noFill/>
          </a:ln>
        </p:spPr>
      </p:pic>
      <p:sp>
        <p:nvSpPr>
          <p:cNvPr id="90" name="Google Shape;90;p1"/>
          <p:cNvSpPr txBox="1"/>
          <p:nvPr/>
        </p:nvSpPr>
        <p:spPr>
          <a:xfrm>
            <a:off x="212725" y="46386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Arial"/>
              <a:buNone/>
            </a:pPr>
            <a:r>
              <a:rPr b="1" i="0" lang="en-US" sz="2000" u="none">
                <a:solidFill>
                  <a:srgbClr val="FFFFFF"/>
                </a:solidFill>
                <a:latin typeface="Arial"/>
                <a:ea typeface="Arial"/>
                <a:cs typeface="Arial"/>
                <a:sym typeface="Arial"/>
              </a:rPr>
              <a:t>2020-1-SK01-KA226-SCH-094350</a:t>
            </a:r>
            <a:endParaRPr/>
          </a:p>
        </p:txBody>
      </p:sp>
      <p:pic>
        <p:nvPicPr>
          <p:cNvPr descr="Erasmus+ logo EN.jpg" id="91" name="Google Shape;91;p1"/>
          <p:cNvPicPr preferRelativeResize="0"/>
          <p:nvPr/>
        </p:nvPicPr>
        <p:blipFill rotWithShape="1">
          <a:blip r:embed="rId4">
            <a:alphaModFix/>
          </a:blip>
          <a:srcRect b="0" l="0" r="0" t="0"/>
          <a:stretch/>
        </p:blipFill>
        <p:spPr>
          <a:xfrm>
            <a:off x="142875" y="785812"/>
            <a:ext cx="2593975" cy="571500"/>
          </a:xfrm>
          <a:prstGeom prst="rect">
            <a:avLst/>
          </a:prstGeom>
          <a:noFill/>
          <a:ln>
            <a:noFill/>
          </a:ln>
        </p:spPr>
      </p:pic>
      <p:pic>
        <p:nvPicPr>
          <p:cNvPr descr="page1image60437296" id="92" name="Google Shape;92;p1"/>
          <p:cNvPicPr preferRelativeResize="0"/>
          <p:nvPr/>
        </p:nvPicPr>
        <p:blipFill rotWithShape="1">
          <a:blip r:embed="rId5">
            <a:alphaModFix/>
          </a:blip>
          <a:srcRect b="0" l="0" r="0" t="0"/>
          <a:stretch/>
        </p:blipFill>
        <p:spPr>
          <a:xfrm>
            <a:off x="4137034" y="785801"/>
            <a:ext cx="958070" cy="762000"/>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0"/>
          <p:cNvSpPr txBox="1"/>
          <p:nvPr>
            <p:ph type="title"/>
          </p:nvPr>
        </p:nvSpPr>
        <p:spPr>
          <a:xfrm>
            <a:off x="1146175"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VZDELÁVACIE MATERIÁLY</a:t>
            </a:r>
            <a:endParaRPr/>
          </a:p>
        </p:txBody>
      </p:sp>
      <p:sp>
        <p:nvSpPr>
          <p:cNvPr id="237" name="Google Shape;237;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238" name="Google Shape;238;p10"/>
          <p:cNvPicPr preferRelativeResize="0"/>
          <p:nvPr/>
        </p:nvPicPr>
        <p:blipFill rotWithShape="1">
          <a:blip r:embed="rId3">
            <a:alphaModFix/>
          </a:blip>
          <a:srcRect b="0" l="0" r="0" t="0"/>
          <a:stretch/>
        </p:blipFill>
        <p:spPr>
          <a:xfrm>
            <a:off x="123825" y="-34925"/>
            <a:ext cx="2593975" cy="571500"/>
          </a:xfrm>
          <a:prstGeom prst="rect">
            <a:avLst/>
          </a:prstGeom>
          <a:noFill/>
          <a:ln>
            <a:noFill/>
          </a:ln>
        </p:spPr>
      </p:pic>
      <p:grpSp>
        <p:nvGrpSpPr>
          <p:cNvPr id="239" name="Google Shape;239;p10"/>
          <p:cNvGrpSpPr/>
          <p:nvPr/>
        </p:nvGrpSpPr>
        <p:grpSpPr>
          <a:xfrm>
            <a:off x="395287" y="842962"/>
            <a:ext cx="446087" cy="446087"/>
            <a:chOff x="1674084" y="3214987"/>
            <a:chExt cx="720142" cy="720027"/>
          </a:xfrm>
        </p:grpSpPr>
        <p:sp>
          <p:nvSpPr>
            <p:cNvPr id="240" name="Google Shape;240;p10"/>
            <p:cNvSpPr/>
            <p:nvPr/>
          </p:nvSpPr>
          <p:spPr>
            <a:xfrm>
              <a:off x="1674084" y="3354958"/>
              <a:ext cx="179880" cy="213215"/>
            </a:xfrm>
            <a:custGeom>
              <a:rect b="b" l="l" r="r" t="t"/>
              <a:pathLst>
                <a:path extrusionOk="0" h="242" w="204">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5"/>
                    <a:pt x="204" y="227"/>
                  </a:cubicBezTo>
                  <a:cubicBezTo>
                    <a:pt x="204" y="67"/>
                    <a:pt x="204" y="67"/>
                    <a:pt x="204" y="67"/>
                  </a:cubicBezTo>
                  <a:cubicBezTo>
                    <a:pt x="204" y="59"/>
                    <a:pt x="198" y="52"/>
                    <a:pt x="190" y="52"/>
                  </a:cubicBezTo>
                  <a:cubicBezTo>
                    <a:pt x="120" y="52"/>
                    <a:pt x="120" y="52"/>
                    <a:pt x="120" y="52"/>
                  </a:cubicBezTo>
                  <a:cubicBezTo>
                    <a:pt x="118" y="51"/>
                    <a:pt x="115" y="50"/>
                    <a:pt x="115" y="47"/>
                  </a:cubicBezTo>
                  <a:cubicBezTo>
                    <a:pt x="115" y="42"/>
                    <a:pt x="115" y="37"/>
                    <a:pt x="120" y="34"/>
                  </a:cubicBezTo>
                  <a:cubicBezTo>
                    <a:pt x="122" y="32"/>
                    <a:pt x="125" y="31"/>
                    <a:pt x="128" y="30"/>
                  </a:cubicBezTo>
                  <a:cubicBezTo>
                    <a:pt x="136" y="25"/>
                    <a:pt x="137" y="14"/>
                    <a:pt x="129" y="8"/>
                  </a:cubicBezTo>
                  <a:cubicBezTo>
                    <a:pt x="122" y="2"/>
                    <a:pt x="112" y="0"/>
                    <a:pt x="102" y="0"/>
                  </a:cubicBezTo>
                  <a:cubicBezTo>
                    <a:pt x="93" y="0"/>
                    <a:pt x="82" y="2"/>
                    <a:pt x="75" y="8"/>
                  </a:cubicBezTo>
                  <a:cubicBezTo>
                    <a:pt x="68" y="14"/>
                    <a:pt x="69" y="25"/>
                    <a:pt x="77" y="30"/>
                  </a:cubicBezTo>
                  <a:cubicBezTo>
                    <a:pt x="80" y="31"/>
                    <a:pt x="82" y="32"/>
                    <a:pt x="85" y="34"/>
                  </a:cubicBezTo>
                  <a:cubicBezTo>
                    <a:pt x="89" y="37"/>
                    <a:pt x="90" y="42"/>
                    <a:pt x="89" y="47"/>
                  </a:cubicBezTo>
                  <a:cubicBezTo>
                    <a:pt x="89" y="50"/>
                    <a:pt x="87" y="51"/>
                    <a:pt x="85" y="52"/>
                  </a:cubicBezTo>
                  <a:cubicBezTo>
                    <a:pt x="15" y="52"/>
                    <a:pt x="15" y="52"/>
                    <a:pt x="15" y="52"/>
                  </a:cubicBezTo>
                  <a:cubicBezTo>
                    <a:pt x="7" y="52"/>
                    <a:pt x="0" y="59"/>
                    <a:pt x="0" y="67"/>
                  </a:cubicBezTo>
                  <a:cubicBezTo>
                    <a:pt x="0" y="227"/>
                    <a:pt x="0" y="227"/>
                    <a:pt x="0" y="227"/>
                  </a:cubicBezTo>
                  <a:cubicBezTo>
                    <a:pt x="0" y="235"/>
                    <a:pt x="7" y="242"/>
                    <a:pt x="15" y="242"/>
                  </a:cubicBezTo>
                  <a:cubicBezTo>
                    <a:pt x="68" y="242"/>
                    <a:pt x="68" y="242"/>
                    <a:pt x="68" y="242"/>
                  </a:cubicBezTo>
                  <a:cubicBezTo>
                    <a:pt x="61" y="237"/>
                    <a:pt x="57" y="230"/>
                    <a:pt x="57" y="222"/>
                  </a:cubicBezTo>
                  <a:close/>
                </a:path>
              </a:pathLst>
            </a:custGeom>
            <a:solidFill>
              <a:srgbClr val="666666"/>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1" name="Google Shape;241;p10"/>
            <p:cNvSpPr/>
            <p:nvPr/>
          </p:nvSpPr>
          <p:spPr>
            <a:xfrm>
              <a:off x="1674084" y="3534654"/>
              <a:ext cx="179880" cy="213525"/>
            </a:xfrm>
            <a:custGeom>
              <a:rect b="b" l="l" r="r" t="t"/>
              <a:pathLst>
                <a:path extrusionOk="0" h="242" w="204">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6"/>
                    <a:pt x="204" y="227"/>
                  </a:cubicBezTo>
                  <a:cubicBezTo>
                    <a:pt x="204" y="67"/>
                    <a:pt x="204" y="67"/>
                    <a:pt x="204" y="67"/>
                  </a:cubicBezTo>
                  <a:cubicBezTo>
                    <a:pt x="204" y="59"/>
                    <a:pt x="198" y="53"/>
                    <a:pt x="190" y="53"/>
                  </a:cubicBezTo>
                  <a:cubicBezTo>
                    <a:pt x="120" y="53"/>
                    <a:pt x="120" y="53"/>
                    <a:pt x="120" y="53"/>
                  </a:cubicBezTo>
                  <a:cubicBezTo>
                    <a:pt x="118" y="52"/>
                    <a:pt x="115" y="50"/>
                    <a:pt x="115" y="47"/>
                  </a:cubicBezTo>
                  <a:cubicBezTo>
                    <a:pt x="115" y="42"/>
                    <a:pt x="115" y="38"/>
                    <a:pt x="120" y="34"/>
                  </a:cubicBezTo>
                  <a:cubicBezTo>
                    <a:pt x="122" y="33"/>
                    <a:pt x="125" y="31"/>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1"/>
                    <a:pt x="82" y="33"/>
                    <a:pt x="85" y="34"/>
                  </a:cubicBezTo>
                  <a:cubicBezTo>
                    <a:pt x="89" y="38"/>
                    <a:pt x="90" y="42"/>
                    <a:pt x="89" y="47"/>
                  </a:cubicBezTo>
                  <a:cubicBezTo>
                    <a:pt x="89" y="50"/>
                    <a:pt x="87" y="52"/>
                    <a:pt x="85" y="53"/>
                  </a:cubicBezTo>
                  <a:cubicBezTo>
                    <a:pt x="15" y="53"/>
                    <a:pt x="15" y="53"/>
                    <a:pt x="15" y="53"/>
                  </a:cubicBezTo>
                  <a:cubicBezTo>
                    <a:pt x="7" y="53"/>
                    <a:pt x="0" y="59"/>
                    <a:pt x="0" y="67"/>
                  </a:cubicBezTo>
                  <a:cubicBezTo>
                    <a:pt x="0" y="227"/>
                    <a:pt x="0" y="227"/>
                    <a:pt x="0" y="227"/>
                  </a:cubicBezTo>
                  <a:cubicBezTo>
                    <a:pt x="0" y="236"/>
                    <a:pt x="7" y="242"/>
                    <a:pt x="15" y="242"/>
                  </a:cubicBezTo>
                  <a:cubicBezTo>
                    <a:pt x="68" y="242"/>
                    <a:pt x="68" y="242"/>
                    <a:pt x="68" y="242"/>
                  </a:cubicBezTo>
                  <a:cubicBezTo>
                    <a:pt x="61" y="237"/>
                    <a:pt x="57" y="230"/>
                    <a:pt x="57" y="222"/>
                  </a:cubicBezTo>
                  <a:close/>
                </a:path>
              </a:pathLst>
            </a:custGeom>
            <a:solidFill>
              <a:srgbClr val="B7B7B7"/>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2" name="Google Shape;242;p10"/>
            <p:cNvSpPr/>
            <p:nvPr/>
          </p:nvSpPr>
          <p:spPr>
            <a:xfrm>
              <a:off x="1861110" y="3214987"/>
              <a:ext cx="212190" cy="179696"/>
            </a:xfrm>
            <a:custGeom>
              <a:rect b="b" l="l" r="r" t="t"/>
              <a:pathLst>
                <a:path extrusionOk="0" h="204" w="241">
                  <a:moveTo>
                    <a:pt x="20" y="57"/>
                  </a:moveTo>
                  <a:cubicBezTo>
                    <a:pt x="27" y="57"/>
                    <a:pt x="35" y="61"/>
                    <a:pt x="40" y="67"/>
                  </a:cubicBezTo>
                  <a:cubicBezTo>
                    <a:pt x="47" y="76"/>
                    <a:pt x="51" y="88"/>
                    <a:pt x="51" y="102"/>
                  </a:cubicBezTo>
                  <a:cubicBezTo>
                    <a:pt x="51" y="116"/>
                    <a:pt x="47" y="128"/>
                    <a:pt x="40" y="137"/>
                  </a:cubicBezTo>
                  <a:cubicBezTo>
                    <a:pt x="35" y="143"/>
                    <a:pt x="27"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7" y="119"/>
                  </a:cubicBezTo>
                  <a:cubicBezTo>
                    <a:pt x="209" y="122"/>
                    <a:pt x="210" y="125"/>
                    <a:pt x="212" y="127"/>
                  </a:cubicBezTo>
                  <a:cubicBezTo>
                    <a:pt x="217" y="135"/>
                    <a:pt x="227" y="136"/>
                    <a:pt x="233" y="129"/>
                  </a:cubicBezTo>
                  <a:cubicBezTo>
                    <a:pt x="239" y="122"/>
                    <a:pt x="241" y="112"/>
                    <a:pt x="241" y="102"/>
                  </a:cubicBezTo>
                  <a:cubicBezTo>
                    <a:pt x="241" y="92"/>
                    <a:pt x="239" y="82"/>
                    <a:pt x="233" y="75"/>
                  </a:cubicBezTo>
                  <a:cubicBezTo>
                    <a:pt x="227" y="68"/>
                    <a:pt x="217" y="69"/>
                    <a:pt x="212" y="77"/>
                  </a:cubicBezTo>
                  <a:cubicBezTo>
                    <a:pt x="210" y="79"/>
                    <a:pt x="209" y="82"/>
                    <a:pt x="207"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CC0000"/>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3" name="Google Shape;243;p10"/>
            <p:cNvSpPr/>
            <p:nvPr/>
          </p:nvSpPr>
          <p:spPr>
            <a:xfrm>
              <a:off x="2040679" y="3214987"/>
              <a:ext cx="213433" cy="179696"/>
            </a:xfrm>
            <a:custGeom>
              <a:rect b="b" l="l" r="r" t="t"/>
              <a:pathLst>
                <a:path extrusionOk="0" h="204" w="242">
                  <a:moveTo>
                    <a:pt x="20" y="57"/>
                  </a:move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8" y="119"/>
                  </a:cubicBezTo>
                  <a:cubicBezTo>
                    <a:pt x="209" y="122"/>
                    <a:pt x="211" y="125"/>
                    <a:pt x="212" y="127"/>
                  </a:cubicBezTo>
                  <a:cubicBezTo>
                    <a:pt x="217" y="135"/>
                    <a:pt x="227" y="136"/>
                    <a:pt x="233" y="129"/>
                  </a:cubicBezTo>
                  <a:cubicBezTo>
                    <a:pt x="239" y="122"/>
                    <a:pt x="242" y="112"/>
                    <a:pt x="241" y="102"/>
                  </a:cubicBezTo>
                  <a:cubicBezTo>
                    <a:pt x="242" y="92"/>
                    <a:pt x="239" y="82"/>
                    <a:pt x="233" y="75"/>
                  </a:cubicBezTo>
                  <a:cubicBezTo>
                    <a:pt x="227" y="68"/>
                    <a:pt x="217" y="69"/>
                    <a:pt x="212" y="77"/>
                  </a:cubicBezTo>
                  <a:cubicBezTo>
                    <a:pt x="211" y="79"/>
                    <a:pt x="209" y="82"/>
                    <a:pt x="208"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E69138"/>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4" name="Google Shape;244;p10"/>
            <p:cNvSpPr/>
            <p:nvPr/>
          </p:nvSpPr>
          <p:spPr>
            <a:xfrm>
              <a:off x="1674084" y="3714660"/>
              <a:ext cx="173666" cy="220353"/>
            </a:xfrm>
            <a:custGeom>
              <a:rect b="b" l="l" r="r" t="t"/>
              <a:pathLst>
                <a:path extrusionOk="0" h="250" w="197">
                  <a:moveTo>
                    <a:pt x="177" y="192"/>
                  </a:moveTo>
                  <a:cubicBezTo>
                    <a:pt x="169" y="192"/>
                    <a:pt x="162" y="189"/>
                    <a:pt x="157" y="183"/>
                  </a:cubicBezTo>
                  <a:cubicBezTo>
                    <a:pt x="150" y="174"/>
                    <a:pt x="146" y="161"/>
                    <a:pt x="146" y="147"/>
                  </a:cubicBezTo>
                  <a:cubicBezTo>
                    <a:pt x="146" y="134"/>
                    <a:pt x="150" y="121"/>
                    <a:pt x="157" y="112"/>
                  </a:cubicBezTo>
                  <a:cubicBezTo>
                    <a:pt x="162" y="106"/>
                    <a:pt x="169" y="103"/>
                    <a:pt x="177" y="103"/>
                  </a:cubicBezTo>
                  <a:cubicBezTo>
                    <a:pt x="185" y="103"/>
                    <a:pt x="192" y="106"/>
                    <a:pt x="197" y="113"/>
                  </a:cubicBezTo>
                  <a:cubicBezTo>
                    <a:pt x="197" y="67"/>
                    <a:pt x="197" y="67"/>
                    <a:pt x="197" y="67"/>
                  </a:cubicBezTo>
                  <a:cubicBezTo>
                    <a:pt x="197" y="59"/>
                    <a:pt x="191" y="53"/>
                    <a:pt x="182" y="53"/>
                  </a:cubicBezTo>
                  <a:cubicBezTo>
                    <a:pt x="120" y="53"/>
                    <a:pt x="120" y="53"/>
                    <a:pt x="120" y="53"/>
                  </a:cubicBezTo>
                  <a:cubicBezTo>
                    <a:pt x="118" y="52"/>
                    <a:pt x="115" y="50"/>
                    <a:pt x="115" y="47"/>
                  </a:cubicBezTo>
                  <a:cubicBezTo>
                    <a:pt x="115" y="42"/>
                    <a:pt x="115" y="38"/>
                    <a:pt x="120" y="35"/>
                  </a:cubicBezTo>
                  <a:cubicBezTo>
                    <a:pt x="122" y="33"/>
                    <a:pt x="125" y="32"/>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2"/>
                    <a:pt x="82" y="33"/>
                    <a:pt x="85" y="35"/>
                  </a:cubicBezTo>
                  <a:cubicBezTo>
                    <a:pt x="89" y="38"/>
                    <a:pt x="90" y="42"/>
                    <a:pt x="89" y="47"/>
                  </a:cubicBezTo>
                  <a:cubicBezTo>
                    <a:pt x="89" y="50"/>
                    <a:pt x="87" y="52"/>
                    <a:pt x="85" y="53"/>
                  </a:cubicBezTo>
                  <a:cubicBezTo>
                    <a:pt x="15" y="53"/>
                    <a:pt x="15" y="53"/>
                    <a:pt x="15" y="53"/>
                  </a:cubicBezTo>
                  <a:cubicBezTo>
                    <a:pt x="7" y="53"/>
                    <a:pt x="0" y="59"/>
                    <a:pt x="0" y="67"/>
                  </a:cubicBezTo>
                  <a:cubicBezTo>
                    <a:pt x="0" y="235"/>
                    <a:pt x="0" y="235"/>
                    <a:pt x="0" y="235"/>
                  </a:cubicBezTo>
                  <a:cubicBezTo>
                    <a:pt x="0" y="243"/>
                    <a:pt x="7" y="250"/>
                    <a:pt x="15" y="250"/>
                  </a:cubicBezTo>
                  <a:cubicBezTo>
                    <a:pt x="182" y="250"/>
                    <a:pt x="182" y="250"/>
                    <a:pt x="182" y="250"/>
                  </a:cubicBezTo>
                  <a:cubicBezTo>
                    <a:pt x="191" y="250"/>
                    <a:pt x="197" y="243"/>
                    <a:pt x="197" y="235"/>
                  </a:cubicBezTo>
                  <a:cubicBezTo>
                    <a:pt x="197" y="182"/>
                    <a:pt x="197" y="182"/>
                    <a:pt x="197" y="182"/>
                  </a:cubicBezTo>
                  <a:cubicBezTo>
                    <a:pt x="192" y="189"/>
                    <a:pt x="185" y="192"/>
                    <a:pt x="177" y="192"/>
                  </a:cubicBezTo>
                  <a:close/>
                </a:path>
              </a:pathLst>
            </a:custGeom>
            <a:solidFill>
              <a:srgbClr val="A64D79"/>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5" name="Google Shape;245;p10"/>
            <p:cNvSpPr/>
            <p:nvPr/>
          </p:nvSpPr>
          <p:spPr>
            <a:xfrm>
              <a:off x="1674084" y="3214987"/>
              <a:ext cx="219646" cy="173489"/>
            </a:xfrm>
            <a:custGeom>
              <a:rect b="b" l="l" r="r" t="t"/>
              <a:pathLst>
                <a:path extrusionOk="0" h="197" w="249">
                  <a:moveTo>
                    <a:pt x="57" y="177"/>
                  </a:moveTo>
                  <a:cubicBezTo>
                    <a:pt x="57" y="169"/>
                    <a:pt x="61" y="162"/>
                    <a:pt x="67" y="157"/>
                  </a:cubicBezTo>
                  <a:cubicBezTo>
                    <a:pt x="76" y="149"/>
                    <a:pt x="88" y="146"/>
                    <a:pt x="102" y="146"/>
                  </a:cubicBezTo>
                  <a:cubicBezTo>
                    <a:pt x="116" y="146"/>
                    <a:pt x="129" y="149"/>
                    <a:pt x="137" y="157"/>
                  </a:cubicBezTo>
                  <a:cubicBezTo>
                    <a:pt x="144" y="162"/>
                    <a:pt x="147" y="169"/>
                    <a:pt x="147" y="177"/>
                  </a:cubicBezTo>
                  <a:cubicBezTo>
                    <a:pt x="147" y="185"/>
                    <a:pt x="143" y="192"/>
                    <a:pt x="137" y="197"/>
                  </a:cubicBezTo>
                  <a:cubicBezTo>
                    <a:pt x="182" y="197"/>
                    <a:pt x="182" y="197"/>
                    <a:pt x="182" y="197"/>
                  </a:cubicBezTo>
                  <a:cubicBezTo>
                    <a:pt x="191" y="197"/>
                    <a:pt x="197" y="190"/>
                    <a:pt x="197" y="182"/>
                  </a:cubicBezTo>
                  <a:cubicBezTo>
                    <a:pt x="197" y="119"/>
                    <a:pt x="197" y="119"/>
                    <a:pt x="197" y="119"/>
                  </a:cubicBezTo>
                  <a:cubicBezTo>
                    <a:pt x="198" y="117"/>
                    <a:pt x="200" y="115"/>
                    <a:pt x="202" y="115"/>
                  </a:cubicBezTo>
                  <a:cubicBezTo>
                    <a:pt x="207" y="115"/>
                    <a:pt x="212" y="115"/>
                    <a:pt x="215" y="119"/>
                  </a:cubicBezTo>
                  <a:cubicBezTo>
                    <a:pt x="217" y="122"/>
                    <a:pt x="218" y="125"/>
                    <a:pt x="220" y="127"/>
                  </a:cubicBezTo>
                  <a:cubicBezTo>
                    <a:pt x="225" y="135"/>
                    <a:pt x="235" y="136"/>
                    <a:pt x="241" y="129"/>
                  </a:cubicBezTo>
                  <a:cubicBezTo>
                    <a:pt x="247" y="122"/>
                    <a:pt x="249" y="112"/>
                    <a:pt x="249" y="102"/>
                  </a:cubicBezTo>
                  <a:cubicBezTo>
                    <a:pt x="249" y="92"/>
                    <a:pt x="247" y="82"/>
                    <a:pt x="241" y="75"/>
                  </a:cubicBezTo>
                  <a:cubicBezTo>
                    <a:pt x="235" y="68"/>
                    <a:pt x="225" y="69"/>
                    <a:pt x="220" y="77"/>
                  </a:cubicBezTo>
                  <a:cubicBezTo>
                    <a:pt x="218" y="79"/>
                    <a:pt x="217" y="82"/>
                    <a:pt x="215" y="85"/>
                  </a:cubicBezTo>
                  <a:cubicBezTo>
                    <a:pt x="212" y="89"/>
                    <a:pt x="207" y="89"/>
                    <a:pt x="202" y="89"/>
                  </a:cubicBezTo>
                  <a:cubicBezTo>
                    <a:pt x="200" y="89"/>
                    <a:pt x="198" y="87"/>
                    <a:pt x="197" y="85"/>
                  </a:cubicBezTo>
                  <a:cubicBezTo>
                    <a:pt x="197" y="15"/>
                    <a:pt x="197" y="15"/>
                    <a:pt x="197" y="15"/>
                  </a:cubicBezTo>
                  <a:cubicBezTo>
                    <a:pt x="197" y="6"/>
                    <a:pt x="191" y="0"/>
                    <a:pt x="182" y="0"/>
                  </a:cubicBezTo>
                  <a:cubicBezTo>
                    <a:pt x="15" y="0"/>
                    <a:pt x="15" y="0"/>
                    <a:pt x="15" y="0"/>
                  </a:cubicBezTo>
                  <a:cubicBezTo>
                    <a:pt x="7" y="0"/>
                    <a:pt x="0" y="6"/>
                    <a:pt x="0" y="15"/>
                  </a:cubicBezTo>
                  <a:cubicBezTo>
                    <a:pt x="0" y="182"/>
                    <a:pt x="0" y="182"/>
                    <a:pt x="0" y="182"/>
                  </a:cubicBezTo>
                  <a:cubicBezTo>
                    <a:pt x="0" y="190"/>
                    <a:pt x="7" y="197"/>
                    <a:pt x="15" y="197"/>
                  </a:cubicBezTo>
                  <a:cubicBezTo>
                    <a:pt x="68" y="197"/>
                    <a:pt x="68" y="197"/>
                    <a:pt x="68" y="197"/>
                  </a:cubicBezTo>
                  <a:cubicBezTo>
                    <a:pt x="61" y="192"/>
                    <a:pt x="57" y="185"/>
                    <a:pt x="57" y="177"/>
                  </a:cubicBezTo>
                  <a:close/>
                </a:path>
              </a:pathLst>
            </a:custGeom>
            <a:solidFill>
              <a:srgbClr val="A61C00"/>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6" name="Google Shape;246;p10"/>
            <p:cNvSpPr/>
            <p:nvPr/>
          </p:nvSpPr>
          <p:spPr>
            <a:xfrm>
              <a:off x="1995010" y="3754076"/>
              <a:ext cx="212501" cy="180938"/>
            </a:xfrm>
            <a:custGeom>
              <a:rect b="b" l="l" r="r" t="t"/>
              <a:pathLst>
                <a:path extrusionOk="0" h="205" w="241">
                  <a:moveTo>
                    <a:pt x="221" y="147"/>
                  </a:moveTo>
                  <a:cubicBezTo>
                    <a:pt x="214" y="147"/>
                    <a:pt x="206" y="144"/>
                    <a:pt x="201" y="138"/>
                  </a:cubicBezTo>
                  <a:cubicBezTo>
                    <a:pt x="194" y="129"/>
                    <a:pt x="190" y="116"/>
                    <a:pt x="190" y="102"/>
                  </a:cubicBezTo>
                  <a:cubicBezTo>
                    <a:pt x="190" y="89"/>
                    <a:pt x="194" y="76"/>
                    <a:pt x="201" y="67"/>
                  </a:cubicBezTo>
                  <a:cubicBezTo>
                    <a:pt x="206" y="61"/>
                    <a:pt x="214" y="58"/>
                    <a:pt x="221" y="58"/>
                  </a:cubicBezTo>
                  <a:cubicBezTo>
                    <a:pt x="229" y="58"/>
                    <a:pt x="236" y="61"/>
                    <a:pt x="241" y="68"/>
                  </a:cubicBezTo>
                  <a:cubicBezTo>
                    <a:pt x="241" y="15"/>
                    <a:pt x="241" y="15"/>
                    <a:pt x="241" y="15"/>
                  </a:cubicBezTo>
                  <a:cubicBezTo>
                    <a:pt x="241" y="7"/>
                    <a:pt x="235" y="0"/>
                    <a:pt x="227" y="0"/>
                  </a:cubicBezTo>
                  <a:cubicBezTo>
                    <a:pt x="67" y="0"/>
                    <a:pt x="67" y="0"/>
                    <a:pt x="67" y="0"/>
                  </a:cubicBezTo>
                  <a:cubicBezTo>
                    <a:pt x="58" y="0"/>
                    <a:pt x="52" y="7"/>
                    <a:pt x="52" y="15"/>
                  </a:cubicBezTo>
                  <a:cubicBezTo>
                    <a:pt x="52" y="85"/>
                    <a:pt x="52" y="85"/>
                    <a:pt x="52" y="85"/>
                  </a:cubicBezTo>
                  <a:cubicBezTo>
                    <a:pt x="51" y="87"/>
                    <a:pt x="49" y="89"/>
                    <a:pt x="46" y="90"/>
                  </a:cubicBezTo>
                  <a:cubicBezTo>
                    <a:pt x="41" y="90"/>
                    <a:pt x="37" y="90"/>
                    <a:pt x="34" y="85"/>
                  </a:cubicBezTo>
                  <a:cubicBezTo>
                    <a:pt x="32" y="83"/>
                    <a:pt x="31" y="80"/>
                    <a:pt x="29" y="77"/>
                  </a:cubicBezTo>
                  <a:cubicBezTo>
                    <a:pt x="24" y="69"/>
                    <a:pt x="14" y="68"/>
                    <a:pt x="8" y="75"/>
                  </a:cubicBezTo>
                  <a:cubicBezTo>
                    <a:pt x="2" y="83"/>
                    <a:pt x="0" y="93"/>
                    <a:pt x="0" y="102"/>
                  </a:cubicBezTo>
                  <a:cubicBezTo>
                    <a:pt x="0" y="112"/>
                    <a:pt x="2" y="122"/>
                    <a:pt x="8" y="129"/>
                  </a:cubicBezTo>
                  <a:cubicBezTo>
                    <a:pt x="14" y="137"/>
                    <a:pt x="24" y="136"/>
                    <a:pt x="29" y="128"/>
                  </a:cubicBezTo>
                  <a:cubicBezTo>
                    <a:pt x="31" y="125"/>
                    <a:pt x="32" y="122"/>
                    <a:pt x="34" y="120"/>
                  </a:cubicBezTo>
                  <a:cubicBezTo>
                    <a:pt x="37" y="115"/>
                    <a:pt x="41" y="115"/>
                    <a:pt x="46" y="115"/>
                  </a:cubicBezTo>
                  <a:cubicBezTo>
                    <a:pt x="49" y="115"/>
                    <a:pt x="51" y="118"/>
                    <a:pt x="52" y="120"/>
                  </a:cubicBezTo>
                  <a:cubicBezTo>
                    <a:pt x="52" y="190"/>
                    <a:pt x="52" y="190"/>
                    <a:pt x="52" y="190"/>
                  </a:cubicBezTo>
                  <a:cubicBezTo>
                    <a:pt x="52" y="198"/>
                    <a:pt x="58" y="205"/>
                    <a:pt x="67" y="205"/>
                  </a:cubicBezTo>
                  <a:cubicBezTo>
                    <a:pt x="227" y="205"/>
                    <a:pt x="227" y="205"/>
                    <a:pt x="227" y="205"/>
                  </a:cubicBezTo>
                  <a:cubicBezTo>
                    <a:pt x="235" y="205"/>
                    <a:pt x="241" y="198"/>
                    <a:pt x="241" y="190"/>
                  </a:cubicBezTo>
                  <a:cubicBezTo>
                    <a:pt x="241" y="137"/>
                    <a:pt x="241" y="137"/>
                    <a:pt x="241" y="137"/>
                  </a:cubicBezTo>
                  <a:cubicBezTo>
                    <a:pt x="236" y="144"/>
                    <a:pt x="229" y="147"/>
                    <a:pt x="221" y="147"/>
                  </a:cubicBezTo>
                  <a:close/>
                </a:path>
              </a:pathLst>
            </a:custGeom>
            <a:solidFill>
              <a:srgbClr val="3D85C6"/>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7" name="Google Shape;247;p10"/>
            <p:cNvSpPr/>
            <p:nvPr/>
          </p:nvSpPr>
          <p:spPr>
            <a:xfrm>
              <a:off x="2220560" y="3214987"/>
              <a:ext cx="173666" cy="219422"/>
            </a:xfrm>
            <a:custGeom>
              <a:rect b="b" l="l" r="r" t="t"/>
              <a:pathLst>
                <a:path extrusionOk="0" h="249" w="197">
                  <a:moveTo>
                    <a:pt x="0" y="15"/>
                  </a:moveTo>
                  <a:cubicBezTo>
                    <a:pt x="0" y="67"/>
                    <a:pt x="0" y="67"/>
                    <a:pt x="0" y="67"/>
                  </a:cubicBezTo>
                  <a:cubicBezTo>
                    <a:pt x="5" y="61"/>
                    <a:pt x="12" y="57"/>
                    <a:pt x="20" y="57"/>
                  </a:cubicBez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2"/>
                    <a:pt x="0" y="182"/>
                    <a:pt x="0" y="182"/>
                  </a:cubicBezTo>
                  <a:cubicBezTo>
                    <a:pt x="0" y="190"/>
                    <a:pt x="6" y="197"/>
                    <a:pt x="15" y="197"/>
                  </a:cubicBezTo>
                  <a:cubicBezTo>
                    <a:pt x="77" y="197"/>
                    <a:pt x="77" y="197"/>
                    <a:pt x="77" y="197"/>
                  </a:cubicBezTo>
                  <a:cubicBezTo>
                    <a:pt x="80" y="198"/>
                    <a:pt x="82" y="199"/>
                    <a:pt x="82" y="202"/>
                  </a:cubicBezTo>
                  <a:cubicBezTo>
                    <a:pt x="82" y="207"/>
                    <a:pt x="82" y="212"/>
                    <a:pt x="77" y="215"/>
                  </a:cubicBezTo>
                  <a:cubicBezTo>
                    <a:pt x="75" y="217"/>
                    <a:pt x="72" y="218"/>
                    <a:pt x="69" y="219"/>
                  </a:cubicBezTo>
                  <a:cubicBezTo>
                    <a:pt x="61" y="224"/>
                    <a:pt x="60" y="235"/>
                    <a:pt x="68" y="241"/>
                  </a:cubicBezTo>
                  <a:cubicBezTo>
                    <a:pt x="75" y="247"/>
                    <a:pt x="85" y="249"/>
                    <a:pt x="95" y="249"/>
                  </a:cubicBezTo>
                  <a:cubicBezTo>
                    <a:pt x="104" y="249"/>
                    <a:pt x="115" y="247"/>
                    <a:pt x="122" y="241"/>
                  </a:cubicBezTo>
                  <a:cubicBezTo>
                    <a:pt x="129" y="235"/>
                    <a:pt x="128" y="224"/>
                    <a:pt x="120" y="219"/>
                  </a:cubicBezTo>
                  <a:cubicBezTo>
                    <a:pt x="118" y="218"/>
                    <a:pt x="115" y="217"/>
                    <a:pt x="112" y="215"/>
                  </a:cubicBezTo>
                  <a:cubicBezTo>
                    <a:pt x="108" y="212"/>
                    <a:pt x="107" y="207"/>
                    <a:pt x="108" y="202"/>
                  </a:cubicBezTo>
                  <a:cubicBezTo>
                    <a:pt x="108" y="199"/>
                    <a:pt x="110" y="198"/>
                    <a:pt x="112" y="197"/>
                  </a:cubicBezTo>
                  <a:cubicBezTo>
                    <a:pt x="182" y="197"/>
                    <a:pt x="182" y="197"/>
                    <a:pt x="182" y="197"/>
                  </a:cubicBezTo>
                  <a:cubicBezTo>
                    <a:pt x="190" y="197"/>
                    <a:pt x="197" y="190"/>
                    <a:pt x="197" y="182"/>
                  </a:cubicBezTo>
                  <a:cubicBezTo>
                    <a:pt x="197" y="15"/>
                    <a:pt x="197" y="15"/>
                    <a:pt x="197" y="15"/>
                  </a:cubicBezTo>
                  <a:cubicBezTo>
                    <a:pt x="197" y="6"/>
                    <a:pt x="190" y="0"/>
                    <a:pt x="182" y="0"/>
                  </a:cubicBezTo>
                  <a:cubicBezTo>
                    <a:pt x="15" y="0"/>
                    <a:pt x="15" y="0"/>
                    <a:pt x="15" y="0"/>
                  </a:cubicBezTo>
                  <a:cubicBezTo>
                    <a:pt x="6" y="0"/>
                    <a:pt x="0" y="6"/>
                    <a:pt x="0" y="15"/>
                  </a:cubicBezTo>
                  <a:close/>
                </a:path>
              </a:pathLst>
            </a:custGeom>
            <a:solidFill>
              <a:srgbClr val="F1C232"/>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8" name="Google Shape;248;p10"/>
            <p:cNvSpPr/>
            <p:nvPr/>
          </p:nvSpPr>
          <p:spPr>
            <a:xfrm>
              <a:off x="2214346" y="3400890"/>
              <a:ext cx="179880" cy="213215"/>
            </a:xfrm>
            <a:custGeom>
              <a:rect b="b" l="l" r="r" t="t"/>
              <a:pathLst>
                <a:path extrusionOk="0" h="242" w="204">
                  <a:moveTo>
                    <a:pt x="147" y="20"/>
                  </a:moveTo>
                  <a:cubicBezTo>
                    <a:pt x="147" y="28"/>
                    <a:pt x="143" y="35"/>
                    <a:pt x="137" y="40"/>
                  </a:cubicBezTo>
                  <a:cubicBezTo>
                    <a:pt x="128" y="48"/>
                    <a:pt x="116" y="51"/>
                    <a:pt x="102" y="51"/>
                  </a:cubicBezTo>
                  <a:cubicBezTo>
                    <a:pt x="88" y="51"/>
                    <a:pt x="75" y="48"/>
                    <a:pt x="67" y="40"/>
                  </a:cubicBezTo>
                  <a:cubicBezTo>
                    <a:pt x="60" y="35"/>
                    <a:pt x="57" y="28"/>
                    <a:pt x="57" y="20"/>
                  </a:cubicBezTo>
                  <a:cubicBezTo>
                    <a:pt x="57" y="12"/>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2"/>
                    <a:pt x="89" y="195"/>
                  </a:cubicBezTo>
                  <a:cubicBezTo>
                    <a:pt x="89" y="200"/>
                    <a:pt x="89" y="205"/>
                    <a:pt x="84" y="208"/>
                  </a:cubicBezTo>
                  <a:cubicBezTo>
                    <a:pt x="82" y="210"/>
                    <a:pt x="79" y="211"/>
                    <a:pt x="76" y="212"/>
                  </a:cubicBezTo>
                  <a:cubicBezTo>
                    <a:pt x="68" y="217"/>
                    <a:pt x="67" y="228"/>
                    <a:pt x="75" y="234"/>
                  </a:cubicBezTo>
                  <a:cubicBezTo>
                    <a:pt x="82" y="240"/>
                    <a:pt x="92" y="242"/>
                    <a:pt x="102" y="242"/>
                  </a:cubicBezTo>
                  <a:cubicBezTo>
                    <a:pt x="111" y="242"/>
                    <a:pt x="122" y="240"/>
                    <a:pt x="129" y="234"/>
                  </a:cubicBezTo>
                  <a:cubicBezTo>
                    <a:pt x="136" y="228"/>
                    <a:pt x="135" y="217"/>
                    <a:pt x="127" y="212"/>
                  </a:cubicBezTo>
                  <a:cubicBezTo>
                    <a:pt x="125" y="211"/>
                    <a:pt x="122" y="210"/>
                    <a:pt x="119" y="208"/>
                  </a:cubicBezTo>
                  <a:cubicBezTo>
                    <a:pt x="115" y="205"/>
                    <a:pt x="114" y="200"/>
                    <a:pt x="115" y="195"/>
                  </a:cubicBezTo>
                  <a:cubicBezTo>
                    <a:pt x="115" y="192"/>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2"/>
                    <a:pt x="147" y="20"/>
                  </a:cubicBezTo>
                  <a:close/>
                </a:path>
              </a:pathLst>
            </a:custGeom>
            <a:solidFill>
              <a:srgbClr val="6AA84F"/>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9" name="Google Shape;249;p10"/>
            <p:cNvSpPr/>
            <p:nvPr/>
          </p:nvSpPr>
          <p:spPr>
            <a:xfrm>
              <a:off x="1814198" y="3754076"/>
              <a:ext cx="213433" cy="180938"/>
            </a:xfrm>
            <a:custGeom>
              <a:rect b="b" l="l" r="r" t="t"/>
              <a:pathLst>
                <a:path extrusionOk="0" h="205" w="242">
                  <a:moveTo>
                    <a:pt x="222" y="147"/>
                  </a:moveTo>
                  <a:cubicBezTo>
                    <a:pt x="214" y="147"/>
                    <a:pt x="207" y="144"/>
                    <a:pt x="202" y="138"/>
                  </a:cubicBezTo>
                  <a:cubicBezTo>
                    <a:pt x="195" y="129"/>
                    <a:pt x="191" y="116"/>
                    <a:pt x="191" y="102"/>
                  </a:cubicBezTo>
                  <a:cubicBezTo>
                    <a:pt x="191" y="89"/>
                    <a:pt x="195" y="76"/>
                    <a:pt x="202" y="67"/>
                  </a:cubicBezTo>
                  <a:cubicBezTo>
                    <a:pt x="207" y="61"/>
                    <a:pt x="214" y="58"/>
                    <a:pt x="222" y="58"/>
                  </a:cubicBezTo>
                  <a:cubicBezTo>
                    <a:pt x="230" y="58"/>
                    <a:pt x="237" y="61"/>
                    <a:pt x="242" y="68"/>
                  </a:cubicBezTo>
                  <a:cubicBezTo>
                    <a:pt x="242" y="15"/>
                    <a:pt x="242" y="15"/>
                    <a:pt x="242" y="15"/>
                  </a:cubicBezTo>
                  <a:cubicBezTo>
                    <a:pt x="242" y="7"/>
                    <a:pt x="236" y="0"/>
                    <a:pt x="228" y="0"/>
                  </a:cubicBezTo>
                  <a:cubicBezTo>
                    <a:pt x="67" y="0"/>
                    <a:pt x="67" y="0"/>
                    <a:pt x="67" y="0"/>
                  </a:cubicBezTo>
                  <a:cubicBezTo>
                    <a:pt x="59" y="0"/>
                    <a:pt x="53" y="7"/>
                    <a:pt x="53" y="15"/>
                  </a:cubicBezTo>
                  <a:cubicBezTo>
                    <a:pt x="53" y="85"/>
                    <a:pt x="53" y="85"/>
                    <a:pt x="53" y="85"/>
                  </a:cubicBezTo>
                  <a:cubicBezTo>
                    <a:pt x="52" y="87"/>
                    <a:pt x="50" y="89"/>
                    <a:pt x="47" y="90"/>
                  </a:cubicBezTo>
                  <a:cubicBezTo>
                    <a:pt x="42" y="90"/>
                    <a:pt x="38" y="90"/>
                    <a:pt x="34" y="85"/>
                  </a:cubicBezTo>
                  <a:cubicBezTo>
                    <a:pt x="33" y="83"/>
                    <a:pt x="32" y="80"/>
                    <a:pt x="30" y="77"/>
                  </a:cubicBezTo>
                  <a:cubicBezTo>
                    <a:pt x="25" y="69"/>
                    <a:pt x="15" y="68"/>
                    <a:pt x="9" y="75"/>
                  </a:cubicBezTo>
                  <a:cubicBezTo>
                    <a:pt x="3" y="83"/>
                    <a:pt x="0" y="93"/>
                    <a:pt x="1" y="102"/>
                  </a:cubicBezTo>
                  <a:cubicBezTo>
                    <a:pt x="0" y="112"/>
                    <a:pt x="3" y="122"/>
                    <a:pt x="9" y="129"/>
                  </a:cubicBezTo>
                  <a:cubicBezTo>
                    <a:pt x="15" y="137"/>
                    <a:pt x="25" y="136"/>
                    <a:pt x="30" y="128"/>
                  </a:cubicBezTo>
                  <a:cubicBezTo>
                    <a:pt x="32" y="125"/>
                    <a:pt x="33" y="122"/>
                    <a:pt x="34" y="120"/>
                  </a:cubicBezTo>
                  <a:cubicBezTo>
                    <a:pt x="38" y="115"/>
                    <a:pt x="42" y="115"/>
                    <a:pt x="47" y="115"/>
                  </a:cubicBezTo>
                  <a:cubicBezTo>
                    <a:pt x="50" y="115"/>
                    <a:pt x="52" y="118"/>
                    <a:pt x="53" y="120"/>
                  </a:cubicBezTo>
                  <a:cubicBezTo>
                    <a:pt x="53" y="190"/>
                    <a:pt x="53" y="190"/>
                    <a:pt x="53" y="190"/>
                  </a:cubicBezTo>
                  <a:cubicBezTo>
                    <a:pt x="53" y="198"/>
                    <a:pt x="59" y="205"/>
                    <a:pt x="67" y="205"/>
                  </a:cubicBezTo>
                  <a:cubicBezTo>
                    <a:pt x="228" y="205"/>
                    <a:pt x="228" y="205"/>
                    <a:pt x="228" y="205"/>
                  </a:cubicBezTo>
                  <a:cubicBezTo>
                    <a:pt x="236" y="205"/>
                    <a:pt x="242" y="198"/>
                    <a:pt x="242" y="190"/>
                  </a:cubicBezTo>
                  <a:cubicBezTo>
                    <a:pt x="242" y="137"/>
                    <a:pt x="242" y="137"/>
                    <a:pt x="242" y="137"/>
                  </a:cubicBezTo>
                  <a:cubicBezTo>
                    <a:pt x="237" y="144"/>
                    <a:pt x="230" y="147"/>
                    <a:pt x="222" y="147"/>
                  </a:cubicBezTo>
                  <a:close/>
                </a:path>
              </a:pathLst>
            </a:custGeom>
            <a:solidFill>
              <a:srgbClr val="674EA7"/>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0" name="Google Shape;250;p10"/>
            <p:cNvSpPr/>
            <p:nvPr/>
          </p:nvSpPr>
          <p:spPr>
            <a:xfrm>
              <a:off x="2214346" y="3580587"/>
              <a:ext cx="179880" cy="213215"/>
            </a:xfrm>
            <a:custGeom>
              <a:rect b="b" l="l" r="r" t="t"/>
              <a:pathLst>
                <a:path extrusionOk="0" h="242" w="204">
                  <a:moveTo>
                    <a:pt x="147" y="20"/>
                  </a:moveTo>
                  <a:cubicBezTo>
                    <a:pt x="147" y="28"/>
                    <a:pt x="143" y="35"/>
                    <a:pt x="137" y="40"/>
                  </a:cubicBezTo>
                  <a:cubicBezTo>
                    <a:pt x="128" y="48"/>
                    <a:pt x="116" y="52"/>
                    <a:pt x="102" y="51"/>
                  </a:cubicBezTo>
                  <a:cubicBezTo>
                    <a:pt x="88" y="52"/>
                    <a:pt x="75" y="48"/>
                    <a:pt x="67" y="40"/>
                  </a:cubicBezTo>
                  <a:cubicBezTo>
                    <a:pt x="60" y="35"/>
                    <a:pt x="57" y="28"/>
                    <a:pt x="57" y="20"/>
                  </a:cubicBezTo>
                  <a:cubicBezTo>
                    <a:pt x="57" y="13"/>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3"/>
                    <a:pt x="89" y="195"/>
                  </a:cubicBezTo>
                  <a:cubicBezTo>
                    <a:pt x="89" y="200"/>
                    <a:pt x="89" y="205"/>
                    <a:pt x="84" y="208"/>
                  </a:cubicBezTo>
                  <a:cubicBezTo>
                    <a:pt x="82" y="210"/>
                    <a:pt x="79" y="211"/>
                    <a:pt x="76" y="213"/>
                  </a:cubicBezTo>
                  <a:cubicBezTo>
                    <a:pt x="68" y="218"/>
                    <a:pt x="67" y="228"/>
                    <a:pt x="75" y="234"/>
                  </a:cubicBezTo>
                  <a:cubicBezTo>
                    <a:pt x="82" y="240"/>
                    <a:pt x="92" y="242"/>
                    <a:pt x="102" y="242"/>
                  </a:cubicBezTo>
                  <a:cubicBezTo>
                    <a:pt x="111" y="242"/>
                    <a:pt x="122" y="240"/>
                    <a:pt x="129" y="234"/>
                  </a:cubicBezTo>
                  <a:cubicBezTo>
                    <a:pt x="136" y="228"/>
                    <a:pt x="135" y="218"/>
                    <a:pt x="127" y="213"/>
                  </a:cubicBezTo>
                  <a:cubicBezTo>
                    <a:pt x="125" y="211"/>
                    <a:pt x="122" y="210"/>
                    <a:pt x="119" y="208"/>
                  </a:cubicBezTo>
                  <a:cubicBezTo>
                    <a:pt x="115" y="205"/>
                    <a:pt x="114" y="200"/>
                    <a:pt x="115" y="195"/>
                  </a:cubicBezTo>
                  <a:cubicBezTo>
                    <a:pt x="115" y="193"/>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3"/>
                    <a:pt x="147" y="20"/>
                  </a:cubicBezTo>
                  <a:close/>
                </a:path>
              </a:pathLst>
            </a:custGeom>
            <a:solidFill>
              <a:srgbClr val="45818E"/>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1" name="Google Shape;251;p10"/>
            <p:cNvSpPr/>
            <p:nvPr/>
          </p:nvSpPr>
          <p:spPr>
            <a:xfrm>
              <a:off x="2174890" y="3760283"/>
              <a:ext cx="219335" cy="174731"/>
            </a:xfrm>
            <a:custGeom>
              <a:rect b="b" l="l" r="r" t="t"/>
              <a:pathLst>
                <a:path extrusionOk="0" h="198" w="249">
                  <a:moveTo>
                    <a:pt x="192" y="21"/>
                  </a:moveTo>
                  <a:cubicBezTo>
                    <a:pt x="192" y="28"/>
                    <a:pt x="188" y="35"/>
                    <a:pt x="182" y="41"/>
                  </a:cubicBezTo>
                  <a:cubicBezTo>
                    <a:pt x="173" y="48"/>
                    <a:pt x="161" y="52"/>
                    <a:pt x="147" y="52"/>
                  </a:cubicBezTo>
                  <a:cubicBezTo>
                    <a:pt x="133" y="52"/>
                    <a:pt x="120" y="48"/>
                    <a:pt x="112" y="41"/>
                  </a:cubicBezTo>
                  <a:cubicBezTo>
                    <a:pt x="105" y="35"/>
                    <a:pt x="102" y="28"/>
                    <a:pt x="102" y="21"/>
                  </a:cubicBezTo>
                  <a:cubicBezTo>
                    <a:pt x="102" y="13"/>
                    <a:pt x="106" y="5"/>
                    <a:pt x="112" y="0"/>
                  </a:cubicBezTo>
                  <a:cubicBezTo>
                    <a:pt x="67" y="0"/>
                    <a:pt x="67" y="0"/>
                    <a:pt x="67" y="0"/>
                  </a:cubicBezTo>
                  <a:cubicBezTo>
                    <a:pt x="59" y="0"/>
                    <a:pt x="52" y="7"/>
                    <a:pt x="52" y="15"/>
                  </a:cubicBezTo>
                  <a:cubicBezTo>
                    <a:pt x="52" y="78"/>
                    <a:pt x="52" y="78"/>
                    <a:pt x="52" y="78"/>
                  </a:cubicBezTo>
                  <a:cubicBezTo>
                    <a:pt x="51" y="80"/>
                    <a:pt x="49" y="82"/>
                    <a:pt x="47" y="83"/>
                  </a:cubicBezTo>
                  <a:cubicBezTo>
                    <a:pt x="42" y="83"/>
                    <a:pt x="37" y="83"/>
                    <a:pt x="34" y="78"/>
                  </a:cubicBezTo>
                  <a:cubicBezTo>
                    <a:pt x="32" y="76"/>
                    <a:pt x="31" y="73"/>
                    <a:pt x="29" y="70"/>
                  </a:cubicBezTo>
                  <a:cubicBezTo>
                    <a:pt x="24" y="62"/>
                    <a:pt x="14" y="61"/>
                    <a:pt x="8" y="68"/>
                  </a:cubicBezTo>
                  <a:cubicBezTo>
                    <a:pt x="2" y="76"/>
                    <a:pt x="0" y="86"/>
                    <a:pt x="0" y="95"/>
                  </a:cubicBezTo>
                  <a:cubicBezTo>
                    <a:pt x="0" y="105"/>
                    <a:pt x="2" y="115"/>
                    <a:pt x="8" y="122"/>
                  </a:cubicBezTo>
                  <a:cubicBezTo>
                    <a:pt x="14" y="130"/>
                    <a:pt x="24" y="129"/>
                    <a:pt x="29" y="121"/>
                  </a:cubicBezTo>
                  <a:cubicBezTo>
                    <a:pt x="31" y="118"/>
                    <a:pt x="32" y="115"/>
                    <a:pt x="34" y="113"/>
                  </a:cubicBezTo>
                  <a:cubicBezTo>
                    <a:pt x="37" y="108"/>
                    <a:pt x="42" y="108"/>
                    <a:pt x="47" y="108"/>
                  </a:cubicBezTo>
                  <a:cubicBezTo>
                    <a:pt x="49" y="108"/>
                    <a:pt x="51" y="111"/>
                    <a:pt x="52" y="113"/>
                  </a:cubicBezTo>
                  <a:cubicBezTo>
                    <a:pt x="52" y="183"/>
                    <a:pt x="52" y="183"/>
                    <a:pt x="52" y="183"/>
                  </a:cubicBezTo>
                  <a:cubicBezTo>
                    <a:pt x="52" y="191"/>
                    <a:pt x="59" y="198"/>
                    <a:pt x="67" y="198"/>
                  </a:cubicBezTo>
                  <a:cubicBezTo>
                    <a:pt x="234" y="198"/>
                    <a:pt x="234" y="198"/>
                    <a:pt x="234" y="198"/>
                  </a:cubicBezTo>
                  <a:cubicBezTo>
                    <a:pt x="242" y="198"/>
                    <a:pt x="249" y="191"/>
                    <a:pt x="249" y="183"/>
                  </a:cubicBezTo>
                  <a:cubicBezTo>
                    <a:pt x="249" y="15"/>
                    <a:pt x="249" y="15"/>
                    <a:pt x="249" y="15"/>
                  </a:cubicBezTo>
                  <a:cubicBezTo>
                    <a:pt x="249" y="7"/>
                    <a:pt x="242" y="0"/>
                    <a:pt x="234" y="0"/>
                  </a:cubicBezTo>
                  <a:cubicBezTo>
                    <a:pt x="182" y="0"/>
                    <a:pt x="182" y="0"/>
                    <a:pt x="182" y="0"/>
                  </a:cubicBezTo>
                  <a:cubicBezTo>
                    <a:pt x="188" y="5"/>
                    <a:pt x="192" y="13"/>
                    <a:pt x="192" y="21"/>
                  </a:cubicBezTo>
                  <a:close/>
                </a:path>
              </a:pathLst>
            </a:custGeom>
            <a:solidFill>
              <a:srgbClr val="3C78D8"/>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52" name="Google Shape;252;p10"/>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253" name="Google Shape;253;p10"/>
          <p:cNvSpPr txBox="1"/>
          <p:nvPr>
            <p:ph idx="1" type="body"/>
          </p:nvPr>
        </p:nvSpPr>
        <p:spPr>
          <a:xfrm>
            <a:off x="847725" y="1666875"/>
            <a:ext cx="4802400" cy="315270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600"/>
              </a:spcBef>
              <a:spcAft>
                <a:spcPts val="0"/>
              </a:spcAft>
              <a:buClr>
                <a:srgbClr val="000000"/>
              </a:buClr>
              <a:buSzPts val="200"/>
              <a:buFont typeface="Arial"/>
              <a:buChar char="▪"/>
            </a:pPr>
            <a:r>
              <a:rPr b="0" i="0" lang="en-US" sz="1800" u="sng">
                <a:solidFill>
                  <a:srgbClr val="000000"/>
                </a:solidFill>
                <a:hlinkClick r:id="rId4">
                  <a:extLst>
                    <a:ext uri="{A12FA001-AC4F-418D-AE19-62706E023703}">
                      <ahyp:hlinkClr val="tx"/>
                    </a:ext>
                  </a:extLst>
                </a:hlinkClick>
              </a:rPr>
              <a:t>Nežná revolúcia spájačka</a:t>
            </a:r>
            <a:r>
              <a:rPr b="0" i="0" lang="en-US" sz="1800" u="none">
                <a:solidFill>
                  <a:srgbClr val="000000"/>
                </a:solidFill>
                <a:latin typeface="Arial"/>
                <a:ea typeface="Arial"/>
                <a:cs typeface="Arial"/>
                <a:sym typeface="Arial"/>
              </a:rPr>
              <a:t> </a:t>
            </a:r>
            <a:endParaRPr/>
          </a:p>
          <a:p>
            <a:pPr indent="-342900" lvl="0" marL="457200" rtl="0" algn="l">
              <a:lnSpc>
                <a:spcPct val="100000"/>
              </a:lnSpc>
              <a:spcBef>
                <a:spcPts val="600"/>
              </a:spcBef>
              <a:spcAft>
                <a:spcPts val="0"/>
              </a:spcAft>
              <a:buClr>
                <a:srgbClr val="000000"/>
              </a:buClr>
              <a:buSzPts val="200"/>
              <a:buFont typeface="Arial"/>
              <a:buChar char="▪"/>
            </a:pPr>
            <a:r>
              <a:rPr b="0" i="0" lang="en-US" sz="1800" u="sng">
                <a:solidFill>
                  <a:srgbClr val="000000"/>
                </a:solidFill>
                <a:hlinkClick r:id="rId5">
                  <a:extLst>
                    <a:ext uri="{A12FA001-AC4F-418D-AE19-62706E023703}">
                      <ahyp:hlinkClr val="tx"/>
                    </a:ext>
                  </a:extLst>
                </a:hlinkClick>
              </a:rPr>
              <a:t>Nežná revolúcia - kvíz</a:t>
            </a:r>
            <a:endParaRPr/>
          </a:p>
          <a:p>
            <a:pPr indent="-342900" lvl="0" marL="457200" rtl="0" algn="l">
              <a:lnSpc>
                <a:spcPct val="100000"/>
              </a:lnSpc>
              <a:spcBef>
                <a:spcPts val="600"/>
              </a:spcBef>
              <a:spcAft>
                <a:spcPts val="0"/>
              </a:spcAft>
              <a:buClr>
                <a:srgbClr val="000000"/>
              </a:buClr>
              <a:buSzPts val="200"/>
              <a:buFont typeface="Arial"/>
              <a:buChar char="▪"/>
            </a:pPr>
            <a:r>
              <a:rPr b="0" i="0" lang="en-US" sz="1800" u="sng">
                <a:solidFill>
                  <a:srgbClr val="000000"/>
                </a:solidFill>
                <a:hlinkClick r:id="rId6">
                  <a:extLst>
                    <a:ext uri="{A12FA001-AC4F-418D-AE19-62706E023703}">
                      <ahyp:hlinkClr val="tx"/>
                    </a:ext>
                  </a:extLst>
                </a:hlinkClick>
              </a:rPr>
              <a:t>Nežná revolúcia - študijný materiál</a:t>
            </a:r>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259" name="Google Shape;259;p11"/>
          <p:cNvPicPr preferRelativeResize="0"/>
          <p:nvPr/>
        </p:nvPicPr>
        <p:blipFill rotWithShape="1">
          <a:blip r:embed="rId3">
            <a:alphaModFix/>
          </a:blip>
          <a:srcRect b="0" l="0" r="0" t="0"/>
          <a:stretch/>
        </p:blipFill>
        <p:spPr>
          <a:xfrm>
            <a:off x="142875" y="120650"/>
            <a:ext cx="2593975" cy="571500"/>
          </a:xfrm>
          <a:prstGeom prst="rect">
            <a:avLst/>
          </a:prstGeom>
          <a:noFill/>
          <a:ln>
            <a:noFill/>
          </a:ln>
        </p:spPr>
      </p:pic>
      <p:sp>
        <p:nvSpPr>
          <p:cNvPr id="260" name="Google Shape;260;p11"/>
          <p:cNvSpPr txBox="1"/>
          <p:nvPr/>
        </p:nvSpPr>
        <p:spPr>
          <a:xfrm>
            <a:off x="539750" y="459898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261" name="Google Shape;261;p11"/>
          <p:cNvSpPr txBox="1"/>
          <p:nvPr/>
        </p:nvSpPr>
        <p:spPr>
          <a:xfrm>
            <a:off x="3419475" y="692150"/>
            <a:ext cx="4597400"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a:solidFill>
                  <a:srgbClr val="000000"/>
                </a:solidFill>
                <a:latin typeface="Arial"/>
                <a:ea typeface="Arial"/>
                <a:cs typeface="Arial"/>
                <a:sym typeface="Arial"/>
              </a:rPr>
              <a:t>ZDROJE</a:t>
            </a:r>
            <a:endParaRPr/>
          </a:p>
        </p:txBody>
      </p:sp>
      <p:sp>
        <p:nvSpPr>
          <p:cNvPr id="262" name="Google Shape;262;p11"/>
          <p:cNvSpPr txBox="1"/>
          <p:nvPr/>
        </p:nvSpPr>
        <p:spPr>
          <a:xfrm>
            <a:off x="250825" y="1276350"/>
            <a:ext cx="4597400" cy="20701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LETZ, Róbert et al. </a:t>
            </a:r>
            <a:r>
              <a:rPr b="0" i="1" lang="en-US" sz="1200" u="none">
                <a:solidFill>
                  <a:schemeClr val="lt1"/>
                </a:solidFill>
                <a:latin typeface="Arial"/>
                <a:ea typeface="Arial"/>
                <a:cs typeface="Arial"/>
                <a:sym typeface="Arial"/>
              </a:rPr>
              <a:t>Dejepis pre 3. ročník gymnázií a stredných škôl</a:t>
            </a:r>
            <a:r>
              <a:rPr b="0" i="0" lang="en-US" sz="1200" u="none">
                <a:solidFill>
                  <a:schemeClr val="lt1"/>
                </a:solidFill>
                <a:latin typeface="Arial"/>
                <a:ea typeface="Arial"/>
                <a:cs typeface="Arial"/>
                <a:sym typeface="Arial"/>
              </a:rPr>
              <a:t>. Bratislava 2013.</a:t>
            </a:r>
            <a:endParaRPr/>
          </a:p>
          <a:p>
            <a:pPr indent="0" lvl="0" marL="0" marR="0" rtl="0" algn="just">
              <a:lnSpc>
                <a:spcPct val="150000"/>
              </a:lnSpc>
              <a:spcBef>
                <a:spcPts val="60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Historická revue, 2014, roč. 25, č. 11.</a:t>
            </a:r>
            <a:endParaRPr/>
          </a:p>
          <a:p>
            <a:pPr indent="0" lvl="0" marL="0" marR="0" rtl="0" algn="just">
              <a:lnSpc>
                <a:spcPct val="150000"/>
              </a:lnSpc>
              <a:spcBef>
                <a:spcPts val="60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Historická revue, 2019, roč. 30, č. 11.</a:t>
            </a:r>
            <a:endParaRPr/>
          </a:p>
          <a:p>
            <a:pPr indent="0" lvl="0" marL="0" marR="0" rtl="0" algn="just">
              <a:lnSpc>
                <a:spcPct val="150000"/>
              </a:lnSpc>
              <a:spcBef>
                <a:spcPts val="600"/>
              </a:spcBef>
              <a:spcAft>
                <a:spcPts val="0"/>
              </a:spcAft>
              <a:buClr>
                <a:srgbClr val="000000"/>
              </a:buClr>
              <a:buSzPts val="1200"/>
              <a:buFont typeface="Arial"/>
              <a:buNone/>
            </a:pPr>
            <a:r>
              <a:t/>
            </a:r>
            <a:endParaRPr b="0" i="0" sz="1200" u="none">
              <a:solidFill>
                <a:srgbClr val="000000"/>
              </a:solidFill>
              <a:latin typeface="Nixie One"/>
              <a:ea typeface="Nixie One"/>
              <a:cs typeface="Nixie One"/>
              <a:sym typeface="Nixie One"/>
            </a:endParaRPr>
          </a:p>
          <a:p>
            <a:pPr indent="0" lvl="0" marL="0" marR="0" rtl="0" algn="l">
              <a:lnSpc>
                <a:spcPct val="100000"/>
              </a:lnSpc>
              <a:spcBef>
                <a:spcPts val="600"/>
              </a:spcBef>
              <a:spcAft>
                <a:spcPts val="0"/>
              </a:spcAft>
              <a:buNone/>
            </a:pPr>
            <a:r>
              <a:t/>
            </a:r>
            <a:endParaRPr b="0" i="0" sz="1200" u="none">
              <a:solidFill>
                <a:srgbClr val="000000"/>
              </a:solidFill>
              <a:latin typeface="Nixie One"/>
              <a:ea typeface="Nixie One"/>
              <a:cs typeface="Nixie One"/>
              <a:sym typeface="Nixie One"/>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1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68" name="Google Shape;268;p12"/>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269" name="Google Shape;269;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70" name="Google Shape;270;p1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71" name="Google Shape;271;p1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72" name="Google Shape;272;p12"/>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8" name="Google Shape;98;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99" name="Google Shape;99;p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00" name="Google Shape;100;p2"/>
          <p:cNvPicPr preferRelativeResize="0"/>
          <p:nvPr/>
        </p:nvPicPr>
        <p:blipFill rotWithShape="1">
          <a:blip r:embed="rId3">
            <a:alphaModFix/>
          </a:blip>
          <a:srcRect b="0" l="0" r="0" t="0"/>
          <a:stretch/>
        </p:blipFill>
        <p:spPr>
          <a:xfrm>
            <a:off x="142875" y="122237"/>
            <a:ext cx="2593975" cy="571500"/>
          </a:xfrm>
          <a:prstGeom prst="rect">
            <a:avLst/>
          </a:prstGeom>
          <a:noFill/>
          <a:ln>
            <a:noFill/>
          </a:ln>
        </p:spPr>
      </p:pic>
      <p:sp>
        <p:nvSpPr>
          <p:cNvPr id="101" name="Google Shape;101;p2"/>
          <p:cNvSpPr txBox="1"/>
          <p:nvPr/>
        </p:nvSpPr>
        <p:spPr>
          <a:xfrm>
            <a:off x="428625" y="1500187"/>
            <a:ext cx="8143875" cy="20320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Arial"/>
                <a:ea typeface="Arial"/>
                <a:cs typeface="Arial"/>
                <a:sym typeface="Arial"/>
              </a:rPr>
              <a:t>PREDMET: SEMINÁR Z DEJEPISU</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Arial"/>
                <a:ea typeface="Arial"/>
                <a:cs typeface="Arial"/>
                <a:sym typeface="Arial"/>
              </a:rPr>
              <a:t>ŠPECIFIKÁCIA:  NEŽNÁ REVOLÚCIA</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Arial"/>
                <a:ea typeface="Arial"/>
                <a:cs typeface="Arial"/>
                <a:sym typeface="Arial"/>
              </a:rPr>
              <a:t>VEK ŠTUDENTOV: 17 - 18</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Arial"/>
                <a:ea typeface="Arial"/>
                <a:cs typeface="Arial"/>
                <a:sym typeface="Arial"/>
              </a:rPr>
              <a:t>1 HODINA : 45 min</a:t>
            </a:r>
            <a:endParaRPr/>
          </a:p>
          <a:p>
            <a:pPr indent="0" lvl="0" marL="0" marR="0" rtl="0" algn="l">
              <a:lnSpc>
                <a:spcPct val="100000"/>
              </a:lnSpc>
              <a:spcBef>
                <a:spcPts val="0"/>
              </a:spcBef>
              <a:spcAft>
                <a:spcPts val="0"/>
              </a:spcAft>
              <a:buNone/>
            </a:pPr>
            <a:r>
              <a:t/>
            </a:r>
            <a:endParaRPr b="0" i="0" sz="1400" u="none">
              <a:solidFill>
                <a:schemeClr val="lt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4" name="Google Shape;114;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6" name="Google Shape;116;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7" name="Google Shape;117;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8" name="Google Shape;118;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9" name="Google Shape;119;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01</a:t>
            </a:r>
            <a:endParaRPr/>
          </a:p>
        </p:txBody>
      </p:sp>
      <p:cxnSp>
        <p:nvCxnSpPr>
          <p:cNvPr id="120" name="Google Shape;120;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1" name="Google Shape;121;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Sviečková manifestácia</a:t>
            </a:r>
            <a:endParaRPr/>
          </a:p>
        </p:txBody>
      </p:sp>
      <p:sp>
        <p:nvSpPr>
          <p:cNvPr id="122" name="Google Shape;122;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02</a:t>
            </a:r>
            <a:endParaRPr/>
          </a:p>
        </p:txBody>
      </p:sp>
      <p:cxnSp>
        <p:nvCxnSpPr>
          <p:cNvPr id="123" name="Google Shape;123;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4" name="Google Shape;124;p3"/>
          <p:cNvSpPr txBox="1"/>
          <p:nvPr/>
        </p:nvSpPr>
        <p:spPr>
          <a:xfrm>
            <a:off x="4532312"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Nežná revolúcia</a:t>
            </a:r>
            <a:endParaRPr/>
          </a:p>
        </p:txBody>
      </p:sp>
      <p:sp>
        <p:nvSpPr>
          <p:cNvPr id="125" name="Google Shape;125;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03</a:t>
            </a:r>
            <a:endParaRPr/>
          </a:p>
        </p:txBody>
      </p:sp>
      <p:cxnSp>
        <p:nvCxnSpPr>
          <p:cNvPr id="126" name="Google Shape;126;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7" name="Google Shape;127;p3"/>
          <p:cNvSpPr txBox="1"/>
          <p:nvPr/>
        </p:nvSpPr>
        <p:spPr>
          <a:xfrm>
            <a:off x="4573587" y="309562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Občianske  fórum, Verejnosť proti násiliu</a:t>
            </a:r>
            <a:endParaRPr/>
          </a:p>
        </p:txBody>
      </p:sp>
      <p:sp>
        <p:nvSpPr>
          <p:cNvPr id="128" name="Google Shape;128;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04</a:t>
            </a:r>
            <a:endParaRPr/>
          </a:p>
        </p:txBody>
      </p:sp>
      <p:cxnSp>
        <p:nvCxnSpPr>
          <p:cNvPr id="129" name="Google Shape;129;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30" name="Google Shape;130;p3"/>
          <p:cNvSpPr txBox="1"/>
          <p:nvPr/>
        </p:nvSpPr>
        <p:spPr>
          <a:xfrm>
            <a:off x="4532312"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Edukačné materiály</a:t>
            </a:r>
            <a:endParaRPr/>
          </a:p>
        </p:txBody>
      </p:sp>
      <p:sp>
        <p:nvSpPr>
          <p:cNvPr id="131" name="Google Shape;131;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3187700" y="1646237"/>
            <a:ext cx="328612"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nvGrpSpPr>
          <p:cNvPr id="133" name="Google Shape;133;p3"/>
          <p:cNvGrpSpPr/>
          <p:nvPr/>
        </p:nvGrpSpPr>
        <p:grpSpPr>
          <a:xfrm>
            <a:off x="3184525" y="2463800"/>
            <a:ext cx="334962" cy="334962"/>
            <a:chOff x="5941025" y="3634400"/>
            <a:chExt cx="467650" cy="467650"/>
          </a:xfrm>
        </p:grpSpPr>
        <p:sp>
          <p:nvSpPr>
            <p:cNvPr id="134" name="Google Shape;134;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5" name="Google Shape;135;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6" name="Google Shape;136;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7" name="Google Shape;137;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9" name="Google Shape;139;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0" name="Google Shape;140;p3"/>
          <p:cNvGrpSpPr/>
          <p:nvPr/>
        </p:nvGrpSpPr>
        <p:grpSpPr>
          <a:xfrm>
            <a:off x="3167062" y="3244850"/>
            <a:ext cx="369887" cy="274637"/>
            <a:chOff x="5247525" y="3007275"/>
            <a:chExt cx="517575" cy="384825"/>
          </a:xfrm>
        </p:grpSpPr>
        <p:sp>
          <p:nvSpPr>
            <p:cNvPr id="141" name="Google Shape;141;p3"/>
            <p:cNvSpPr/>
            <p:nvPr/>
          </p:nvSpPr>
          <p:spPr>
            <a:xfrm>
              <a:off x="5247525" y="3007275"/>
              <a:ext cx="348900" cy="348900"/>
            </a:xfrm>
            <a:custGeom>
              <a:rect b="b" l="l" r="r" t="t"/>
              <a:pathLst>
                <a:path extrusionOk="0" fill="none" h="13956" w="13956">
                  <a:moveTo>
                    <a:pt x="13323" y="5772"/>
                  </a:moveTo>
                  <a:lnTo>
                    <a:pt x="11861" y="5626"/>
                  </a:lnTo>
                  <a:lnTo>
                    <a:pt x="11788" y="5334"/>
                  </a:lnTo>
                  <a:lnTo>
                    <a:pt x="11667" y="5042"/>
                  </a:lnTo>
                  <a:lnTo>
                    <a:pt x="11545" y="4750"/>
                  </a:lnTo>
                  <a:lnTo>
                    <a:pt x="11399" y="4482"/>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207" y="2411"/>
                  </a:lnTo>
                  <a:lnTo>
                    <a:pt x="8914" y="2290"/>
                  </a:lnTo>
                  <a:lnTo>
                    <a:pt x="8622" y="2168"/>
                  </a:lnTo>
                  <a:lnTo>
                    <a:pt x="8330" y="2070"/>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310" y="2168"/>
                  </a:lnTo>
                  <a:lnTo>
                    <a:pt x="5018" y="2290"/>
                  </a:lnTo>
                  <a:lnTo>
                    <a:pt x="4750" y="2411"/>
                  </a:lnTo>
                  <a:lnTo>
                    <a:pt x="4482" y="2558"/>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387" y="4750"/>
                  </a:lnTo>
                  <a:lnTo>
                    <a:pt x="2266" y="5042"/>
                  </a:lnTo>
                  <a:lnTo>
                    <a:pt x="2168" y="5334"/>
                  </a:lnTo>
                  <a:lnTo>
                    <a:pt x="2071" y="5626"/>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168" y="8646"/>
                  </a:lnTo>
                  <a:lnTo>
                    <a:pt x="2266" y="8914"/>
                  </a:lnTo>
                  <a:lnTo>
                    <a:pt x="2387" y="9206"/>
                  </a:lnTo>
                  <a:lnTo>
                    <a:pt x="2533" y="9474"/>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750" y="11545"/>
                  </a:lnTo>
                  <a:lnTo>
                    <a:pt x="5018" y="11691"/>
                  </a:lnTo>
                  <a:lnTo>
                    <a:pt x="5310" y="11788"/>
                  </a:lnTo>
                  <a:lnTo>
                    <a:pt x="5602" y="11886"/>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622" y="11788"/>
                  </a:lnTo>
                  <a:lnTo>
                    <a:pt x="8914" y="11691"/>
                  </a:lnTo>
                  <a:lnTo>
                    <a:pt x="9207" y="11545"/>
                  </a:lnTo>
                  <a:lnTo>
                    <a:pt x="9475" y="11423"/>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545" y="9206"/>
                  </a:lnTo>
                  <a:lnTo>
                    <a:pt x="11667" y="8914"/>
                  </a:lnTo>
                  <a:lnTo>
                    <a:pt x="11788" y="8646"/>
                  </a:lnTo>
                  <a:lnTo>
                    <a:pt x="11861" y="835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32" y="6381"/>
                  </a:lnTo>
                  <a:lnTo>
                    <a:pt x="13907" y="6235"/>
                  </a:lnTo>
                  <a:lnTo>
                    <a:pt x="13834" y="6138"/>
                  </a:lnTo>
                  <a:lnTo>
                    <a:pt x="13761" y="6016"/>
                  </a:lnTo>
                  <a:lnTo>
                    <a:pt x="13664" y="5943"/>
                  </a:lnTo>
                  <a:lnTo>
                    <a:pt x="13566" y="5870"/>
                  </a:lnTo>
                  <a:lnTo>
                    <a:pt x="13444" y="5821"/>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3"/>
            <p:cNvSpPr/>
            <p:nvPr/>
          </p:nvSpPr>
          <p:spPr>
            <a:xfrm>
              <a:off x="5566575" y="3193575"/>
              <a:ext cx="198525" cy="198525"/>
            </a:xfrm>
            <a:custGeom>
              <a:rect b="b" l="l" r="r" t="t"/>
              <a:pathLst>
                <a:path extrusionOk="0" fill="none" h="7941" w="7941">
                  <a:moveTo>
                    <a:pt x="7258" y="2144"/>
                  </a:moveTo>
                  <a:lnTo>
                    <a:pt x="6138" y="2388"/>
                  </a:lnTo>
                  <a:lnTo>
                    <a:pt x="6016" y="2217"/>
                  </a:lnTo>
                  <a:lnTo>
                    <a:pt x="5870" y="2071"/>
                  </a:lnTo>
                  <a:lnTo>
                    <a:pt x="6260" y="975"/>
                  </a:lnTo>
                  <a:lnTo>
                    <a:pt x="6284" y="902"/>
                  </a:lnTo>
                  <a:lnTo>
                    <a:pt x="6284" y="829"/>
                  </a:lnTo>
                  <a:lnTo>
                    <a:pt x="6260" y="683"/>
                  </a:lnTo>
                  <a:lnTo>
                    <a:pt x="6162" y="561"/>
                  </a:lnTo>
                  <a:lnTo>
                    <a:pt x="6114" y="488"/>
                  </a:lnTo>
                  <a:lnTo>
                    <a:pt x="6065" y="464"/>
                  </a:lnTo>
                  <a:lnTo>
                    <a:pt x="5553" y="196"/>
                  </a:lnTo>
                  <a:lnTo>
                    <a:pt x="5480" y="171"/>
                  </a:lnTo>
                  <a:lnTo>
                    <a:pt x="5407" y="171"/>
                  </a:lnTo>
                  <a:lnTo>
                    <a:pt x="5261" y="171"/>
                  </a:lnTo>
                  <a:lnTo>
                    <a:pt x="5115" y="244"/>
                  </a:lnTo>
                  <a:lnTo>
                    <a:pt x="5066" y="293"/>
                  </a:lnTo>
                  <a:lnTo>
                    <a:pt x="5018" y="342"/>
                  </a:lnTo>
                  <a:lnTo>
                    <a:pt x="4384" y="1316"/>
                  </a:lnTo>
                  <a:lnTo>
                    <a:pt x="4165" y="1292"/>
                  </a:lnTo>
                  <a:lnTo>
                    <a:pt x="3970" y="1292"/>
                  </a:lnTo>
                  <a:lnTo>
                    <a:pt x="3483" y="244"/>
                  </a:lnTo>
                  <a:lnTo>
                    <a:pt x="3435" y="171"/>
                  </a:lnTo>
                  <a:lnTo>
                    <a:pt x="3386" y="123"/>
                  </a:lnTo>
                  <a:lnTo>
                    <a:pt x="3264" y="50"/>
                  </a:lnTo>
                  <a:lnTo>
                    <a:pt x="3118" y="1"/>
                  </a:lnTo>
                  <a:lnTo>
                    <a:pt x="3045" y="1"/>
                  </a:lnTo>
                  <a:lnTo>
                    <a:pt x="2972" y="25"/>
                  </a:lnTo>
                  <a:lnTo>
                    <a:pt x="2436" y="196"/>
                  </a:lnTo>
                  <a:lnTo>
                    <a:pt x="2363" y="220"/>
                  </a:lnTo>
                  <a:lnTo>
                    <a:pt x="2290" y="269"/>
                  </a:lnTo>
                  <a:lnTo>
                    <a:pt x="2192" y="391"/>
                  </a:lnTo>
                  <a:lnTo>
                    <a:pt x="2144" y="537"/>
                  </a:lnTo>
                  <a:lnTo>
                    <a:pt x="2144" y="610"/>
                  </a:lnTo>
                  <a:lnTo>
                    <a:pt x="2144" y="683"/>
                  </a:lnTo>
                  <a:lnTo>
                    <a:pt x="2387" y="1828"/>
                  </a:lnTo>
                  <a:lnTo>
                    <a:pt x="2217" y="1949"/>
                  </a:lnTo>
                  <a:lnTo>
                    <a:pt x="2071" y="2095"/>
                  </a:lnTo>
                  <a:lnTo>
                    <a:pt x="999" y="1681"/>
                  </a:lnTo>
                  <a:lnTo>
                    <a:pt x="926" y="1681"/>
                  </a:lnTo>
                  <a:lnTo>
                    <a:pt x="829" y="1657"/>
                  </a:lnTo>
                  <a:lnTo>
                    <a:pt x="682" y="1706"/>
                  </a:lnTo>
                  <a:lnTo>
                    <a:pt x="561" y="1779"/>
                  </a:lnTo>
                  <a:lnTo>
                    <a:pt x="512" y="1828"/>
                  </a:lnTo>
                  <a:lnTo>
                    <a:pt x="463" y="1901"/>
                  </a:lnTo>
                  <a:lnTo>
                    <a:pt x="220" y="2388"/>
                  </a:lnTo>
                  <a:lnTo>
                    <a:pt x="195" y="2461"/>
                  </a:lnTo>
                  <a:lnTo>
                    <a:pt x="171" y="2534"/>
                  </a:lnTo>
                  <a:lnTo>
                    <a:pt x="195" y="2704"/>
                  </a:lnTo>
                  <a:lnTo>
                    <a:pt x="244" y="2826"/>
                  </a:lnTo>
                  <a:lnTo>
                    <a:pt x="293" y="2899"/>
                  </a:lnTo>
                  <a:lnTo>
                    <a:pt x="366" y="2948"/>
                  </a:lnTo>
                  <a:lnTo>
                    <a:pt x="1340" y="3581"/>
                  </a:lnTo>
                  <a:lnTo>
                    <a:pt x="1316" y="3776"/>
                  </a:lnTo>
                  <a:lnTo>
                    <a:pt x="1291" y="3995"/>
                  </a:lnTo>
                  <a:lnTo>
                    <a:pt x="244" y="4482"/>
                  </a:lnTo>
                  <a:lnTo>
                    <a:pt x="195" y="4507"/>
                  </a:lnTo>
                  <a:lnTo>
                    <a:pt x="122" y="4555"/>
                  </a:lnTo>
                  <a:lnTo>
                    <a:pt x="49" y="4701"/>
                  </a:lnTo>
                  <a:lnTo>
                    <a:pt x="0" y="4848"/>
                  </a:lnTo>
                  <a:lnTo>
                    <a:pt x="25" y="4921"/>
                  </a:lnTo>
                  <a:lnTo>
                    <a:pt x="25" y="4994"/>
                  </a:lnTo>
                  <a:lnTo>
                    <a:pt x="220" y="5530"/>
                  </a:lnTo>
                  <a:lnTo>
                    <a:pt x="244" y="5578"/>
                  </a:lnTo>
                  <a:lnTo>
                    <a:pt x="293" y="5651"/>
                  </a:lnTo>
                  <a:lnTo>
                    <a:pt x="390" y="5749"/>
                  </a:lnTo>
                  <a:lnTo>
                    <a:pt x="536" y="5797"/>
                  </a:lnTo>
                  <a:lnTo>
                    <a:pt x="609" y="5797"/>
                  </a:lnTo>
                  <a:lnTo>
                    <a:pt x="682" y="5797"/>
                  </a:lnTo>
                  <a:lnTo>
                    <a:pt x="1827" y="5554"/>
                  </a:lnTo>
                  <a:lnTo>
                    <a:pt x="1949" y="5724"/>
                  </a:lnTo>
                  <a:lnTo>
                    <a:pt x="2095" y="5870"/>
                  </a:lnTo>
                  <a:lnTo>
                    <a:pt x="1705" y="6966"/>
                  </a:lnTo>
                  <a:lnTo>
                    <a:pt x="1681" y="7040"/>
                  </a:lnTo>
                  <a:lnTo>
                    <a:pt x="1681" y="7113"/>
                  </a:lnTo>
                  <a:lnTo>
                    <a:pt x="1705" y="7259"/>
                  </a:lnTo>
                  <a:lnTo>
                    <a:pt x="1778" y="7380"/>
                  </a:lnTo>
                  <a:lnTo>
                    <a:pt x="1851" y="7429"/>
                  </a:lnTo>
                  <a:lnTo>
                    <a:pt x="1900" y="7478"/>
                  </a:lnTo>
                  <a:lnTo>
                    <a:pt x="2412" y="7721"/>
                  </a:lnTo>
                  <a:lnTo>
                    <a:pt x="2485" y="7770"/>
                  </a:lnTo>
                  <a:lnTo>
                    <a:pt x="2558" y="7770"/>
                  </a:lnTo>
                  <a:lnTo>
                    <a:pt x="2704" y="7770"/>
                  </a:lnTo>
                  <a:lnTo>
                    <a:pt x="2850" y="7697"/>
                  </a:lnTo>
                  <a:lnTo>
                    <a:pt x="2899" y="7648"/>
                  </a:lnTo>
                  <a:lnTo>
                    <a:pt x="2947" y="7600"/>
                  </a:lnTo>
                  <a:lnTo>
                    <a:pt x="3581" y="6625"/>
                  </a:lnTo>
                  <a:lnTo>
                    <a:pt x="3800" y="6650"/>
                  </a:lnTo>
                  <a:lnTo>
                    <a:pt x="3995" y="6650"/>
                  </a:lnTo>
                  <a:lnTo>
                    <a:pt x="4482" y="7697"/>
                  </a:lnTo>
                  <a:lnTo>
                    <a:pt x="4531" y="7770"/>
                  </a:lnTo>
                  <a:lnTo>
                    <a:pt x="4579" y="7819"/>
                  </a:lnTo>
                  <a:lnTo>
                    <a:pt x="4701" y="7892"/>
                  </a:lnTo>
                  <a:lnTo>
                    <a:pt x="4847" y="7941"/>
                  </a:lnTo>
                  <a:lnTo>
                    <a:pt x="4920" y="7941"/>
                  </a:lnTo>
                  <a:lnTo>
                    <a:pt x="4993" y="7916"/>
                  </a:lnTo>
                  <a:lnTo>
                    <a:pt x="5529" y="7746"/>
                  </a:lnTo>
                  <a:lnTo>
                    <a:pt x="5602" y="7721"/>
                  </a:lnTo>
                  <a:lnTo>
                    <a:pt x="5651" y="7673"/>
                  </a:lnTo>
                  <a:lnTo>
                    <a:pt x="5748" y="7551"/>
                  </a:lnTo>
                  <a:lnTo>
                    <a:pt x="5821" y="7405"/>
                  </a:lnTo>
                  <a:lnTo>
                    <a:pt x="5821" y="7332"/>
                  </a:lnTo>
                  <a:lnTo>
                    <a:pt x="5821" y="7259"/>
                  </a:lnTo>
                  <a:lnTo>
                    <a:pt x="5578" y="6114"/>
                  </a:lnTo>
                  <a:lnTo>
                    <a:pt x="5724" y="5992"/>
                  </a:lnTo>
                  <a:lnTo>
                    <a:pt x="5894" y="5846"/>
                  </a:lnTo>
                  <a:lnTo>
                    <a:pt x="6966" y="6260"/>
                  </a:lnTo>
                  <a:lnTo>
                    <a:pt x="7039" y="6260"/>
                  </a:lnTo>
                  <a:lnTo>
                    <a:pt x="7112" y="6285"/>
                  </a:lnTo>
                  <a:lnTo>
                    <a:pt x="7258" y="6236"/>
                  </a:lnTo>
                  <a:lnTo>
                    <a:pt x="7404" y="6163"/>
                  </a:lnTo>
                  <a:lnTo>
                    <a:pt x="7453" y="6114"/>
                  </a:lnTo>
                  <a:lnTo>
                    <a:pt x="7502" y="6041"/>
                  </a:lnTo>
                  <a:lnTo>
                    <a:pt x="7745" y="5530"/>
                  </a:lnTo>
                  <a:lnTo>
                    <a:pt x="7770" y="5481"/>
                  </a:lnTo>
                  <a:lnTo>
                    <a:pt x="7794" y="5383"/>
                  </a:lnTo>
                  <a:lnTo>
                    <a:pt x="7770" y="5237"/>
                  </a:lnTo>
                  <a:lnTo>
                    <a:pt x="7697" y="5115"/>
                  </a:lnTo>
                  <a:lnTo>
                    <a:pt x="7648" y="5042"/>
                  </a:lnTo>
                  <a:lnTo>
                    <a:pt x="7599" y="4994"/>
                  </a:lnTo>
                  <a:lnTo>
                    <a:pt x="6625" y="4360"/>
                  </a:lnTo>
                  <a:lnTo>
                    <a:pt x="6649" y="4166"/>
                  </a:lnTo>
                  <a:lnTo>
                    <a:pt x="6649" y="3946"/>
                  </a:lnTo>
                  <a:lnTo>
                    <a:pt x="7697" y="3459"/>
                  </a:lnTo>
                  <a:lnTo>
                    <a:pt x="7770" y="3435"/>
                  </a:lnTo>
                  <a:lnTo>
                    <a:pt x="7843" y="3386"/>
                  </a:lnTo>
                  <a:lnTo>
                    <a:pt x="7916" y="3240"/>
                  </a:lnTo>
                  <a:lnTo>
                    <a:pt x="7940" y="3094"/>
                  </a:lnTo>
                  <a:lnTo>
                    <a:pt x="7940" y="3021"/>
                  </a:lnTo>
                  <a:lnTo>
                    <a:pt x="7940" y="2948"/>
                  </a:lnTo>
                  <a:lnTo>
                    <a:pt x="7745" y="2412"/>
                  </a:lnTo>
                  <a:lnTo>
                    <a:pt x="7721" y="2339"/>
                  </a:lnTo>
                  <a:lnTo>
                    <a:pt x="7672" y="2290"/>
                  </a:lnTo>
                  <a:lnTo>
                    <a:pt x="7551" y="2193"/>
                  </a:lnTo>
                  <a:lnTo>
                    <a:pt x="7429" y="2144"/>
                  </a:lnTo>
                  <a:lnTo>
                    <a:pt x="7356"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3" name="Google Shape;143;p3"/>
          <p:cNvGrpSpPr/>
          <p:nvPr/>
        </p:nvGrpSpPr>
        <p:grpSpPr>
          <a:xfrm>
            <a:off x="3198812" y="4046537"/>
            <a:ext cx="306387" cy="320675"/>
            <a:chOff x="5961125" y="1623900"/>
            <a:chExt cx="427450" cy="448175"/>
          </a:xfrm>
        </p:grpSpPr>
        <p:sp>
          <p:nvSpPr>
            <p:cNvPr id="144" name="Google Shape;144;p3"/>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5" name="Google Shape;145;p3"/>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6" name="Google Shape;146;p3"/>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3"/>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3"/>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9" name="Google Shape;149;p3"/>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0" name="Google Shape;150;p3"/>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51" name="Google Shape;151;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52" name="Google Shape;152;p3"/>
          <p:cNvPicPr preferRelativeResize="0"/>
          <p:nvPr/>
        </p:nvPicPr>
        <p:blipFill rotWithShape="1">
          <a:blip r:embed="rId3">
            <a:alphaModFix/>
          </a:blip>
          <a:srcRect b="0" l="0" r="0" t="0"/>
          <a:stretch/>
        </p:blipFill>
        <p:spPr>
          <a:xfrm>
            <a:off x="142875" y="122237"/>
            <a:ext cx="2593975" cy="571500"/>
          </a:xfrm>
          <a:prstGeom prst="rect">
            <a:avLst/>
          </a:prstGeom>
          <a:noFill/>
          <a:ln>
            <a:noFill/>
          </a:ln>
        </p:spPr>
      </p:pic>
      <p:sp>
        <p:nvSpPr>
          <p:cNvPr id="153" name="Google Shape;153;p3"/>
          <p:cNvSpPr txBox="1"/>
          <p:nvPr/>
        </p:nvSpPr>
        <p:spPr>
          <a:xfrm>
            <a:off x="455612" y="470852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4"/>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400" u="none">
                <a:solidFill>
                  <a:srgbClr val="114454"/>
                </a:solidFill>
                <a:latin typeface="Arial"/>
                <a:ea typeface="Arial"/>
                <a:cs typeface="Arial"/>
                <a:sym typeface="Arial"/>
              </a:rPr>
              <a:t>Sviečková manifestácia</a:t>
            </a:r>
            <a:endParaRPr/>
          </a:p>
        </p:txBody>
      </p:sp>
      <p:sp>
        <p:nvSpPr>
          <p:cNvPr id="159" name="Google Shape;159;p4"/>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160" name="Google Shape;160;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61" name="Google Shape;161;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62" name="Google Shape;162;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3" name="Google Shape;163;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VŠEOBECNÉ INFORMÁCIE</a:t>
            </a:r>
            <a:endParaRPr/>
          </a:p>
        </p:txBody>
      </p:sp>
      <p:sp>
        <p:nvSpPr>
          <p:cNvPr id="169" name="Google Shape;169;p5"/>
          <p:cNvSpPr txBox="1"/>
          <p:nvPr>
            <p:ph idx="1" type="body"/>
          </p:nvPr>
        </p:nvSpPr>
        <p:spPr>
          <a:xfrm>
            <a:off x="1196850" y="1437512"/>
            <a:ext cx="7540500" cy="3159000"/>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impulz zo západu</a:t>
            </a:r>
            <a:endParaRPr/>
          </a:p>
          <a:p>
            <a:pPr indent="-406400" lvl="0" marL="457200" rtl="0" algn="l">
              <a:lnSpc>
                <a:spcPct val="15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25. marec 1988</a:t>
            </a:r>
            <a:endParaRPr/>
          </a:p>
          <a:p>
            <a:pPr indent="-406400" lvl="0" marL="457200" rtl="0" algn="l">
              <a:lnSpc>
                <a:spcPct val="15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Ján Čarnogurský</a:t>
            </a:r>
            <a:endParaRPr/>
          </a:p>
          <a:p>
            <a:pPr indent="-406400" lvl="0" marL="457200" rtl="0" algn="l">
              <a:lnSpc>
                <a:spcPct val="15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horiace sviečky a vodné delá  </a:t>
            </a:r>
            <a:endParaRPr/>
          </a:p>
          <a:p>
            <a:pPr indent="-406400" lvl="0" marL="457200" rtl="0" algn="l">
              <a:lnSpc>
                <a:spcPct val="150000"/>
              </a:lnSpc>
              <a:spcBef>
                <a:spcPts val="600"/>
              </a:spcBef>
              <a:spcAft>
                <a:spcPts val="0"/>
              </a:spcAft>
              <a:buClr>
                <a:srgbClr val="114454"/>
              </a:buClr>
              <a:buSzPts val="2800"/>
              <a:buFont typeface="Noto Sans Symbols"/>
              <a:buChar char="⮚"/>
            </a:pPr>
            <a:r>
              <a:rPr b="0" i="0" lang="en-US" sz="1600" u="none">
                <a:solidFill>
                  <a:srgbClr val="000000"/>
                </a:solidFill>
                <a:latin typeface="Arial"/>
                <a:ea typeface="Arial"/>
                <a:cs typeface="Arial"/>
                <a:sym typeface="Arial"/>
              </a:rPr>
              <a:t>význam manifestácie</a:t>
            </a:r>
            <a:endParaRPr/>
          </a:p>
          <a:p>
            <a:pPr indent="-406400" lvl="0" marL="457200" rtl="0" algn="l">
              <a:lnSpc>
                <a:spcPct val="150000"/>
              </a:lnSpc>
              <a:spcBef>
                <a:spcPts val="600"/>
              </a:spcBef>
              <a:spcAft>
                <a:spcPts val="0"/>
              </a:spcAft>
              <a:buSzPts val="2800"/>
              <a:buNone/>
            </a:pPr>
            <a:r>
              <a:t/>
            </a:r>
            <a:endParaRPr b="0" i="0" sz="1600" u="none">
              <a:solidFill>
                <a:srgbClr val="000000"/>
              </a:solidFill>
              <a:latin typeface="Nixie One"/>
              <a:ea typeface="Nixie One"/>
              <a:cs typeface="Nixie One"/>
              <a:sym typeface="Nixie One"/>
            </a:endParaRPr>
          </a:p>
          <a:p>
            <a:pPr indent="-406400" lvl="0" marL="457200" rtl="0" algn="l">
              <a:lnSpc>
                <a:spcPct val="150000"/>
              </a:lnSpc>
              <a:spcBef>
                <a:spcPts val="600"/>
              </a:spcBef>
              <a:spcAft>
                <a:spcPts val="0"/>
              </a:spcAft>
              <a:buSzPts val="2800"/>
              <a:buNone/>
            </a:pPr>
            <a:r>
              <a:rPr b="0" i="0" lang="en-US" sz="1600" u="none">
                <a:solidFill>
                  <a:srgbClr val="000000"/>
                </a:solidFill>
                <a:latin typeface="Nixie One"/>
                <a:ea typeface="Nixie One"/>
                <a:cs typeface="Nixie One"/>
                <a:sym typeface="Nixie One"/>
              </a:rPr>
              <a:t>             </a:t>
            </a:r>
            <a:endParaRPr/>
          </a:p>
          <a:p>
            <a:pPr indent="-228600" lvl="0" marL="457200" rtl="0" algn="l">
              <a:spcBef>
                <a:spcPts val="600"/>
              </a:spcBef>
              <a:spcAft>
                <a:spcPts val="0"/>
              </a:spcAft>
              <a:buSzPts val="2800"/>
              <a:buNone/>
            </a:pPr>
            <a:r>
              <a:t/>
            </a:r>
            <a:endParaRPr b="0" i="0" sz="1600" u="none">
              <a:solidFill>
                <a:srgbClr val="000000"/>
              </a:solidFill>
              <a:latin typeface="Nixie One"/>
              <a:ea typeface="Nixie One"/>
              <a:cs typeface="Nixie One"/>
              <a:sym typeface="Nixie One"/>
            </a:endParaRPr>
          </a:p>
        </p:txBody>
      </p:sp>
      <p:grpSp>
        <p:nvGrpSpPr>
          <p:cNvPr id="170" name="Google Shape;170;p5"/>
          <p:cNvGrpSpPr/>
          <p:nvPr/>
        </p:nvGrpSpPr>
        <p:grpSpPr>
          <a:xfrm>
            <a:off x="323850" y="758825"/>
            <a:ext cx="366712" cy="366712"/>
            <a:chOff x="1923675" y="1633650"/>
            <a:chExt cx="436000" cy="435975"/>
          </a:xfrm>
        </p:grpSpPr>
        <p:sp>
          <p:nvSpPr>
            <p:cNvPr id="171" name="Google Shape;171;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2" name="Google Shape;172;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3" name="Google Shape;173;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4" name="Google Shape;174;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5" name="Google Shape;175;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6" name="Google Shape;176;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77" name="Google Shape;177;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8" name="Google Shape;178;p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9" name="Google Shape;179;p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6"/>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800"/>
              <a:buNone/>
            </a:pPr>
            <a:r>
              <a:rPr b="1" i="0" lang="en-US" sz="4400" u="none">
                <a:solidFill>
                  <a:srgbClr val="114454"/>
                </a:solidFill>
                <a:latin typeface="Arial"/>
                <a:ea typeface="Arial"/>
                <a:cs typeface="Arial"/>
                <a:sym typeface="Arial"/>
              </a:rPr>
              <a:t>Nežná revolúcia</a:t>
            </a:r>
            <a:endParaRPr/>
          </a:p>
        </p:txBody>
      </p:sp>
      <p:sp>
        <p:nvSpPr>
          <p:cNvPr id="185" name="Google Shape;185;p6"/>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186" name="Google Shape;186;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87" name="Google Shape;187;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8" name="Google Shape;188;p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9" name="Google Shape;189;p6"/>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VŠEOBECNÉ INFORMÁCIE</a:t>
            </a:r>
            <a:endParaRPr/>
          </a:p>
        </p:txBody>
      </p:sp>
      <p:sp>
        <p:nvSpPr>
          <p:cNvPr id="195" name="Google Shape;195;p7"/>
          <p:cNvSpPr txBox="1"/>
          <p:nvPr>
            <p:ph idx="1" type="body"/>
          </p:nvPr>
        </p:nvSpPr>
        <p:spPr>
          <a:xfrm>
            <a:off x="1116012" y="1820862"/>
            <a:ext cx="7540625"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Bratislava – 16. november 1989</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Praha – 17. november 1989</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symboly revolúcie</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novembrové udalosti</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odstúpenie komunistov a prevzatie moci</a:t>
            </a:r>
            <a:endParaRPr/>
          </a:p>
          <a:p>
            <a:pPr indent="-228600" lvl="0" marL="457200" rtl="0" algn="l">
              <a:spcBef>
                <a:spcPts val="600"/>
              </a:spcBef>
              <a:spcAft>
                <a:spcPts val="0"/>
              </a:spcAft>
              <a:buSzPts val="2800"/>
              <a:buNone/>
            </a:pPr>
            <a:r>
              <a:t/>
            </a:r>
            <a:endParaRPr b="0" i="0" sz="1600" u="none">
              <a:solidFill>
                <a:srgbClr val="114454"/>
              </a:solidFill>
              <a:latin typeface="Arial"/>
              <a:ea typeface="Arial"/>
              <a:cs typeface="Arial"/>
              <a:sym typeface="Arial"/>
            </a:endParaRPr>
          </a:p>
        </p:txBody>
      </p:sp>
      <p:grpSp>
        <p:nvGrpSpPr>
          <p:cNvPr id="196" name="Google Shape;196;p7"/>
          <p:cNvGrpSpPr/>
          <p:nvPr/>
        </p:nvGrpSpPr>
        <p:grpSpPr>
          <a:xfrm>
            <a:off x="323850" y="758825"/>
            <a:ext cx="366712" cy="366712"/>
            <a:chOff x="1923675" y="1633650"/>
            <a:chExt cx="436000" cy="435975"/>
          </a:xfrm>
        </p:grpSpPr>
        <p:sp>
          <p:nvSpPr>
            <p:cNvPr id="197" name="Google Shape;197;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8" name="Google Shape;198;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9" name="Google Shape;199;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0" name="Google Shape;200;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1" name="Google Shape;201;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2" name="Google Shape;202;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03" name="Google Shape;203;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4" name="Google Shape;204;p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5" name="Google Shape;205;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8"/>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400" u="none">
                <a:solidFill>
                  <a:srgbClr val="114454"/>
                </a:solidFill>
                <a:latin typeface="Arial"/>
                <a:ea typeface="Arial"/>
                <a:cs typeface="Arial"/>
                <a:sym typeface="Arial"/>
              </a:rPr>
              <a:t>Občianske fórum, Verejnosť proti násiliu</a:t>
            </a:r>
            <a:endParaRPr/>
          </a:p>
        </p:txBody>
      </p:sp>
      <p:sp>
        <p:nvSpPr>
          <p:cNvPr id="211" name="Google Shape;211;p8"/>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212" name="Google Shape;212;p8"/>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213" name="Google Shape;213;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14" name="Google Shape;214;p8"/>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5" name="Google Shape;215;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9"/>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VŠEOBECNÉ INFORMÁCIE</a:t>
            </a:r>
            <a:endParaRPr/>
          </a:p>
        </p:txBody>
      </p:sp>
      <p:sp>
        <p:nvSpPr>
          <p:cNvPr id="221" name="Google Shape;221;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Zastrešujúce opozičné hnutie</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19. november 1989</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Praha – Občianske fórum</a:t>
            </a:r>
            <a:endParaRPr/>
          </a:p>
          <a:p>
            <a:pPr indent="-406400" lvl="0" marL="457200" rtl="0" algn="l">
              <a:lnSpc>
                <a:spcPct val="150000"/>
              </a:lnSpc>
              <a:spcBef>
                <a:spcPts val="600"/>
              </a:spcBef>
              <a:spcAft>
                <a:spcPts val="0"/>
              </a:spcAft>
              <a:buClr>
                <a:srgbClr val="114454"/>
              </a:buClr>
              <a:buSzPts val="1616"/>
              <a:buFont typeface="Noto Sans Symbols"/>
              <a:buChar char="⮚"/>
            </a:pPr>
            <a:r>
              <a:rPr b="0" i="0" lang="en-US" sz="1600" u="none">
                <a:solidFill>
                  <a:srgbClr val="114454"/>
                </a:solidFill>
                <a:latin typeface="Arial"/>
                <a:ea typeface="Arial"/>
                <a:cs typeface="Arial"/>
                <a:sym typeface="Arial"/>
              </a:rPr>
              <a:t>Bratislava - VPN</a:t>
            </a:r>
            <a:endParaRPr/>
          </a:p>
          <a:p>
            <a:pPr indent="-303784" lvl="0" marL="457200" rtl="0" algn="l">
              <a:lnSpc>
                <a:spcPct val="150000"/>
              </a:lnSpc>
              <a:spcBef>
                <a:spcPts val="600"/>
              </a:spcBef>
              <a:spcAft>
                <a:spcPts val="0"/>
              </a:spcAft>
              <a:buClr>
                <a:srgbClr val="114454"/>
              </a:buClr>
              <a:buSzPts val="1616"/>
              <a:buFont typeface="Noto Sans Symbols"/>
              <a:buNone/>
            </a:pPr>
            <a:r>
              <a:t/>
            </a:r>
            <a:endParaRPr b="0" i="0" sz="1600" u="none">
              <a:solidFill>
                <a:srgbClr val="114454"/>
              </a:solidFill>
              <a:latin typeface="Nixie One"/>
              <a:ea typeface="Nixie One"/>
              <a:cs typeface="Nixie One"/>
              <a:sym typeface="Nixie One"/>
            </a:endParaRPr>
          </a:p>
          <a:p>
            <a:pPr indent="-303784" lvl="0" marL="457200" rtl="0" algn="l">
              <a:lnSpc>
                <a:spcPct val="150000"/>
              </a:lnSpc>
              <a:spcBef>
                <a:spcPts val="600"/>
              </a:spcBef>
              <a:spcAft>
                <a:spcPts val="0"/>
              </a:spcAft>
              <a:buClr>
                <a:srgbClr val="114454"/>
              </a:buClr>
              <a:buSzPts val="1616"/>
              <a:buFont typeface="Noto Sans Symbols"/>
              <a:buNone/>
            </a:pPr>
            <a:r>
              <a:t/>
            </a:r>
            <a:endParaRPr b="0" i="0" sz="1600" u="none">
              <a:solidFill>
                <a:srgbClr val="114454"/>
              </a:solidFill>
              <a:latin typeface="Nixie One"/>
              <a:ea typeface="Nixie One"/>
              <a:cs typeface="Nixie One"/>
              <a:sym typeface="Nixie One"/>
            </a:endParaRPr>
          </a:p>
          <a:p>
            <a:pPr indent="-303784" lvl="0" marL="457200" rtl="0" algn="l">
              <a:lnSpc>
                <a:spcPct val="150000"/>
              </a:lnSpc>
              <a:spcBef>
                <a:spcPts val="600"/>
              </a:spcBef>
              <a:spcAft>
                <a:spcPts val="0"/>
              </a:spcAft>
              <a:buClr>
                <a:srgbClr val="114454"/>
              </a:buClr>
              <a:buSzPts val="1616"/>
              <a:buFont typeface="Noto Sans Symbols"/>
              <a:buNone/>
            </a:pPr>
            <a:r>
              <a:t/>
            </a:r>
            <a:endParaRPr b="0" i="0" sz="1600" u="none">
              <a:solidFill>
                <a:srgbClr val="114454"/>
              </a:solidFill>
              <a:latin typeface="Nixie One"/>
              <a:ea typeface="Nixie One"/>
              <a:cs typeface="Nixie One"/>
              <a:sym typeface="Nixie One"/>
            </a:endParaRPr>
          </a:p>
          <a:p>
            <a:pPr indent="-303784" lvl="0" marL="457200" rtl="0" algn="l">
              <a:lnSpc>
                <a:spcPct val="150000"/>
              </a:lnSpc>
              <a:spcBef>
                <a:spcPts val="600"/>
              </a:spcBef>
              <a:spcAft>
                <a:spcPts val="0"/>
              </a:spcAft>
              <a:buClr>
                <a:srgbClr val="114454"/>
              </a:buClr>
              <a:buSzPts val="1616"/>
              <a:buFont typeface="Noto Sans Symbols"/>
              <a:buNone/>
            </a:pPr>
            <a:r>
              <a:t/>
            </a:r>
            <a:endParaRPr b="0" i="0" sz="1600" u="none">
              <a:solidFill>
                <a:srgbClr val="114454"/>
              </a:solidFill>
              <a:latin typeface="Nixie One"/>
              <a:ea typeface="Nixie One"/>
              <a:cs typeface="Nixie One"/>
              <a:sym typeface="Nixie One"/>
            </a:endParaRPr>
          </a:p>
          <a:p>
            <a:pPr indent="-228600" lvl="0" marL="457200" rtl="0" algn="l">
              <a:spcBef>
                <a:spcPts val="600"/>
              </a:spcBef>
              <a:spcAft>
                <a:spcPts val="0"/>
              </a:spcAft>
              <a:buSzPts val="2800"/>
              <a:buNone/>
            </a:pPr>
            <a:r>
              <a:t/>
            </a:r>
            <a:endParaRPr b="0" i="0" sz="1600" u="none">
              <a:solidFill>
                <a:srgbClr val="114454"/>
              </a:solidFill>
              <a:latin typeface="Nixie One"/>
              <a:ea typeface="Nixie One"/>
              <a:cs typeface="Nixie One"/>
              <a:sym typeface="Nixie One"/>
            </a:endParaRPr>
          </a:p>
        </p:txBody>
      </p:sp>
      <p:grpSp>
        <p:nvGrpSpPr>
          <p:cNvPr id="222" name="Google Shape;222;p9"/>
          <p:cNvGrpSpPr/>
          <p:nvPr/>
        </p:nvGrpSpPr>
        <p:grpSpPr>
          <a:xfrm>
            <a:off x="323850" y="758825"/>
            <a:ext cx="366712" cy="366712"/>
            <a:chOff x="1923675" y="1633650"/>
            <a:chExt cx="436000" cy="435975"/>
          </a:xfrm>
        </p:grpSpPr>
        <p:sp>
          <p:nvSpPr>
            <p:cNvPr id="223" name="Google Shape;223;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4" name="Google Shape;224;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5" name="Google Shape;225;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6" name="Google Shape;226;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7" name="Google Shape;227;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8" name="Google Shape;228;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29" name="Google Shape;229;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30" name="Google Shape;230;p9"/>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31" name="Google Shape;231;p9"/>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