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Slab"/>
      <p:regular r:id="rId23"/>
      <p:bold r:id="rId24"/>
    </p:embeddedFont>
    <p:embeddedFont>
      <p:font typeface="Nixie One"/>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6" roundtripDataSignature="AMtx7mjjw9pzNLEMP/Z6WtXvc4t+YNyC9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irk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NixieOn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7-16T15:57:08.636">
    <p:pos x="10" y="10"/>
    <p:text/>
    <p:extLst>
      <p:ext uri="{C676402C-5697-4E1C-873F-D02D1690AC5C}">
        <p15:threadingInfo timeZoneBias="0"/>
      </p:ext>
      <p:ext uri="http://customooxmlschemas.google.com/">
        <go:slidesCustomData xmlns:go="http://customooxmlschemas.google.com/" commentPostId="AAAAQipCEx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3" name="Google Shape;28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 name="Google Shape;16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18"/>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8"/>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18"/>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8"/>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8"/>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8"/>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16" name="Shape 16"/>
        <p:cNvGrpSpPr/>
        <p:nvPr/>
      </p:nvGrpSpPr>
      <p:grpSpPr>
        <a:xfrm>
          <a:off x="0" y="0"/>
          <a:ext cx="0" cy="0"/>
          <a:chOff x="0" y="0"/>
          <a:chExt cx="0" cy="0"/>
        </a:xfrm>
      </p:grpSpPr>
      <p:sp>
        <p:nvSpPr>
          <p:cNvPr id="17" name="Google Shape;17;p19"/>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9"/>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 name="Google Shape;19;p19"/>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9"/>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9"/>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0"/>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 name="Google Shape;25;p20"/>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0"/>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0"/>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0"/>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0" name="Shape 30"/>
        <p:cNvGrpSpPr/>
        <p:nvPr/>
      </p:nvGrpSpPr>
      <p:grpSpPr>
        <a:xfrm>
          <a:off x="0" y="0"/>
          <a:ext cx="0" cy="0"/>
          <a:chOff x="0" y="0"/>
          <a:chExt cx="0" cy="0"/>
        </a:xfrm>
      </p:grpSpPr>
      <p:sp>
        <p:nvSpPr>
          <p:cNvPr id="31" name="Google Shape;31;p21"/>
          <p:cNvSpPr/>
          <p:nvPr/>
        </p:nvSpPr>
        <p:spPr>
          <a:xfrm>
            <a:off x="0" y="4287838"/>
            <a:ext cx="3475038"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2" name="Google Shape;32;p21"/>
          <p:cNvSpPr/>
          <p:nvPr/>
        </p:nvSpPr>
        <p:spPr>
          <a:xfrm>
            <a:off x="0" y="0"/>
            <a:ext cx="3475038"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33" name="Google Shape;33;p21"/>
          <p:cNvSpPr/>
          <p:nvPr/>
        </p:nvSpPr>
        <p:spPr>
          <a:xfrm>
            <a:off x="0" y="500063"/>
            <a:ext cx="3475038"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4" name="Google Shape;34;p21"/>
          <p:cNvSpPr/>
          <p:nvPr/>
        </p:nvSpPr>
        <p:spPr>
          <a:xfrm>
            <a:off x="0" y="4494213"/>
            <a:ext cx="3475038"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5" name="Google Shape;35;p21"/>
          <p:cNvSpPr/>
          <p:nvPr/>
        </p:nvSpPr>
        <p:spPr>
          <a:xfrm>
            <a:off x="0" y="4584700"/>
            <a:ext cx="3475038"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6" name="Google Shape;36;p21"/>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37" name="Google Shape;37;p21"/>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38" name="Google Shape;38;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9" name="Shape 39"/>
        <p:cNvGrpSpPr/>
        <p:nvPr/>
      </p:nvGrpSpPr>
      <p:grpSpPr>
        <a:xfrm>
          <a:off x="0" y="0"/>
          <a:ext cx="0" cy="0"/>
          <a:chOff x="0" y="0"/>
          <a:chExt cx="0" cy="0"/>
        </a:xfrm>
      </p:grpSpPr>
      <p:sp>
        <p:nvSpPr>
          <p:cNvPr id="40" name="Google Shape;40;p22"/>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41" name="Google Shape;41;p22"/>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2" name="Google Shape;42;p22"/>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3" name="Google Shape;43;p22"/>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4" name="Google Shape;44;p22"/>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45" name="Google Shape;45;p22"/>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46" name="Google Shape;46;p22"/>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7" name="Google Shape;47;p22"/>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48" name="Google Shape;48;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17"/>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2.jp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hyperlink" Target="https://docs.google.com/document/d/1a5ZcE5rMglXxZ9BpGLly_Q4i37E9c8ZI/edit" TargetMode="External"/><Relationship Id="rId5" Type="http://schemas.openxmlformats.org/officeDocument/2006/relationships/image" Target="../media/image8.jpg"/><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8.jpg"/><Relationship Id="rId5" Type="http://schemas.openxmlformats.org/officeDocument/2006/relationships/hyperlink" Target="https://wordwall.net/resource/2273223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8.jpg"/><Relationship Id="rId5" Type="http://schemas.openxmlformats.org/officeDocument/2006/relationships/hyperlink" Target="https://wordwall.net/resource/2273299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685800" y="2601913"/>
            <a:ext cx="6623050"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Font typeface="Roboto Slab"/>
              <a:buNone/>
            </a:pPr>
            <a:r>
              <a:rPr b="1" lang="sk-SK">
                <a:solidFill>
                  <a:srgbClr val="FFFFFF"/>
                </a:solidFill>
                <a:latin typeface="Roboto Slab"/>
                <a:ea typeface="Roboto Slab"/>
                <a:cs typeface="Roboto Slab"/>
                <a:sym typeface="Roboto Slab"/>
              </a:rPr>
              <a:t>Digi School </a:t>
            </a:r>
            <a:br>
              <a:rPr b="1" lang="sk-SK">
                <a:solidFill>
                  <a:srgbClr val="FFFFFF"/>
                </a:solidFill>
                <a:latin typeface="Roboto Slab"/>
                <a:ea typeface="Roboto Slab"/>
                <a:cs typeface="Roboto Slab"/>
                <a:sym typeface="Roboto Slab"/>
              </a:rPr>
            </a:br>
            <a:r>
              <a:rPr b="1" lang="sk-SK">
                <a:solidFill>
                  <a:srgbClr val="FFFFFF"/>
                </a:solidFill>
                <a:latin typeface="Roboto Slab"/>
                <a:ea typeface="Roboto Slab"/>
                <a:cs typeface="Roboto Slab"/>
                <a:sym typeface="Roboto Slab"/>
              </a:rPr>
              <a:t>Ethics  </a:t>
            </a:r>
            <a:br>
              <a:rPr b="1" lang="sk-SK">
                <a:solidFill>
                  <a:srgbClr val="FFFFFF"/>
                </a:solidFill>
                <a:latin typeface="Roboto Slab"/>
                <a:ea typeface="Roboto Slab"/>
                <a:cs typeface="Roboto Slab"/>
                <a:sym typeface="Roboto Slab"/>
              </a:rPr>
            </a:br>
            <a:r>
              <a:rPr b="1" lang="sk-SK" sz="2400">
                <a:solidFill>
                  <a:srgbClr val="FFFFFF"/>
                </a:solidFill>
                <a:latin typeface="Roboto Slab"/>
                <a:ea typeface="Roboto Slab"/>
                <a:cs typeface="Roboto Slab"/>
                <a:sym typeface="Roboto Slab"/>
              </a:rPr>
              <a:t>Non-verbal Communication - Gestures</a:t>
            </a:r>
            <a:endParaRPr/>
          </a:p>
        </p:txBody>
      </p:sp>
      <p:sp>
        <p:nvSpPr>
          <p:cNvPr id="54" name="Google Shape;54;p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pic>
        <p:nvPicPr>
          <p:cNvPr descr="Erasmus+ logo EN.jpg" id="55" name="Google Shape;55;p1"/>
          <p:cNvPicPr preferRelativeResize="0"/>
          <p:nvPr/>
        </p:nvPicPr>
        <p:blipFill rotWithShape="1">
          <a:blip r:embed="rId4">
            <a:alphaModFix/>
          </a:blip>
          <a:srcRect b="0" l="0" r="0" t="0"/>
          <a:stretch/>
        </p:blipFill>
        <p:spPr>
          <a:xfrm>
            <a:off x="103188" y="50800"/>
            <a:ext cx="2593975" cy="571500"/>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2697163" y="58738"/>
            <a:ext cx="1062037" cy="5969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0"/>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94" name="Google Shape;194;p10"/>
          <p:cNvSpPr txBox="1"/>
          <p:nvPr>
            <p:ph idx="1" type="body"/>
          </p:nvPr>
        </p:nvSpPr>
        <p:spPr>
          <a:xfrm>
            <a:off x="563563" y="1476375"/>
            <a:ext cx="3687762" cy="3349625"/>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oto Sans Symbols"/>
              <a:buNone/>
            </a:pPr>
            <a:r>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195" name="Google Shape;195;p10"/>
          <p:cNvGrpSpPr/>
          <p:nvPr/>
        </p:nvGrpSpPr>
        <p:grpSpPr>
          <a:xfrm>
            <a:off x="323850" y="758825"/>
            <a:ext cx="366713" cy="366713"/>
            <a:chOff x="1923675" y="1633650"/>
            <a:chExt cx="436000" cy="435975"/>
          </a:xfrm>
        </p:grpSpPr>
        <p:sp>
          <p:nvSpPr>
            <p:cNvPr id="196" name="Google Shape;196;p10"/>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7" name="Google Shape;197;p1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8" name="Google Shape;198;p10"/>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9" name="Google Shape;199;p1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0" name="Google Shape;200;p1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1" name="Google Shape;201;p10"/>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02" name="Google Shape;202;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03" name="Google Shape;203;p10"/>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04" name="Google Shape;204;p10"/>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205" name="Google Shape;205;p10"/>
          <p:cNvSpPr txBox="1"/>
          <p:nvPr/>
        </p:nvSpPr>
        <p:spPr>
          <a:xfrm>
            <a:off x="359445" y="1930400"/>
            <a:ext cx="50406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42857"/>
              </a:lnSpc>
              <a:spcBef>
                <a:spcPts val="0"/>
              </a:spcBef>
              <a:spcAft>
                <a:spcPts val="0"/>
              </a:spcAft>
              <a:buNone/>
            </a:pPr>
            <a:r>
              <a:rPr b="1" lang="sk-SK" sz="1400">
                <a:solidFill>
                  <a:srgbClr val="202122"/>
                </a:solidFill>
                <a:latin typeface="Arial"/>
                <a:ea typeface="Arial"/>
                <a:cs typeface="Arial"/>
                <a:sym typeface="Arial"/>
              </a:rPr>
              <a:t>Gestures:</a:t>
            </a:r>
            <a:endParaRPr/>
          </a:p>
          <a:p>
            <a:pPr indent="-285750" lvl="0" marL="285750" marR="0" rtl="0" algn="l">
              <a:lnSpc>
                <a:spcPct val="142857"/>
              </a:lnSpc>
              <a:spcBef>
                <a:spcPts val="800"/>
              </a:spcBef>
              <a:spcAft>
                <a:spcPts val="0"/>
              </a:spcAft>
              <a:buClr>
                <a:srgbClr val="202122"/>
              </a:buClr>
              <a:buSzPts val="1400"/>
              <a:buFont typeface="Noto Sans Symbols"/>
              <a:buChar char="⮚"/>
            </a:pPr>
            <a:r>
              <a:rPr lang="sk-SK" sz="1400">
                <a:solidFill>
                  <a:srgbClr val="202122"/>
                </a:solidFill>
                <a:latin typeface="Arial"/>
                <a:ea typeface="Arial"/>
                <a:cs typeface="Arial"/>
                <a:sym typeface="Arial"/>
              </a:rPr>
              <a:t>from lat. </a:t>
            </a:r>
            <a:r>
              <a:rPr i="1" lang="sk-SK" sz="1400">
                <a:solidFill>
                  <a:srgbClr val="202122"/>
                </a:solidFill>
                <a:latin typeface="Arial"/>
                <a:ea typeface="Arial"/>
                <a:cs typeface="Arial"/>
                <a:sym typeface="Arial"/>
              </a:rPr>
              <a:t>gest</a:t>
            </a:r>
            <a:r>
              <a:rPr lang="sk-SK" sz="1400">
                <a:solidFill>
                  <a:srgbClr val="202122"/>
                </a:solidFill>
                <a:latin typeface="Arial"/>
                <a:ea typeface="Arial"/>
                <a:cs typeface="Arial"/>
                <a:sym typeface="Arial"/>
              </a:rPr>
              <a:t> – free, unintentional hand movement, or of other body part </a:t>
            </a:r>
            <a:endParaRPr/>
          </a:p>
          <a:p>
            <a:pPr indent="-285750" lvl="0" marL="285750" marR="0" rtl="0" algn="l">
              <a:lnSpc>
                <a:spcPct val="142857"/>
              </a:lnSpc>
              <a:spcBef>
                <a:spcPts val="800"/>
              </a:spcBef>
              <a:spcAft>
                <a:spcPts val="0"/>
              </a:spcAft>
              <a:buClr>
                <a:srgbClr val="000000"/>
              </a:buClr>
              <a:buSzPts val="1400"/>
              <a:buFont typeface="Noto Sans Symbols"/>
              <a:buChar char="⮚"/>
            </a:pPr>
            <a:r>
              <a:rPr lang="sk-SK" sz="1400">
                <a:solidFill>
                  <a:srgbClr val="000000"/>
                </a:solidFill>
                <a:latin typeface="Arial"/>
                <a:ea typeface="Arial"/>
                <a:cs typeface="Arial"/>
                <a:sym typeface="Arial"/>
              </a:rPr>
              <a:t>signs, body movements (mainly hands) that help people when speaking</a:t>
            </a:r>
            <a:endParaRPr sz="1400">
              <a:solidFill>
                <a:srgbClr val="009900"/>
              </a:solidFill>
              <a:latin typeface="Arial"/>
              <a:ea typeface="Arial"/>
              <a:cs typeface="Arial"/>
              <a:sym typeface="Arial"/>
            </a:endParaRPr>
          </a:p>
          <a:p>
            <a:pPr indent="-285750" lvl="0" marL="285750" marR="0" rtl="0" algn="l">
              <a:lnSpc>
                <a:spcPct val="142857"/>
              </a:lnSpc>
              <a:spcBef>
                <a:spcPts val="800"/>
              </a:spcBef>
              <a:spcAft>
                <a:spcPts val="0"/>
              </a:spcAft>
              <a:buClr>
                <a:srgbClr val="202122"/>
              </a:buClr>
              <a:buSzPts val="1400"/>
              <a:buFont typeface="Noto Sans Symbols"/>
              <a:buChar char="⮚"/>
            </a:pPr>
            <a:r>
              <a:rPr lang="sk-SK" sz="1400">
                <a:solidFill>
                  <a:srgbClr val="202122"/>
                </a:solidFill>
                <a:latin typeface="Arial"/>
                <a:ea typeface="Arial"/>
                <a:cs typeface="Arial"/>
                <a:sym typeface="Arial"/>
              </a:rPr>
              <a:t> it is a type of non-verbal communication, based on the usage of gestures</a:t>
            </a:r>
            <a:endParaRPr sz="1400">
              <a:solidFill>
                <a:srgbClr val="000000"/>
              </a:solidFill>
              <a:latin typeface="Arial"/>
              <a:ea typeface="Arial"/>
              <a:cs typeface="Arial"/>
              <a:sym typeface="Arial"/>
            </a:endParaRPr>
          </a:p>
        </p:txBody>
      </p:sp>
      <p:pic>
        <p:nvPicPr>
          <p:cNvPr descr="Sociálne, Sociálne Siete, Sociálna Sieť Služieb" id="206" name="Google Shape;206;p10"/>
          <p:cNvPicPr preferRelativeResize="0"/>
          <p:nvPr/>
        </p:nvPicPr>
        <p:blipFill rotWithShape="1">
          <a:blip r:embed="rId4">
            <a:alphaModFix/>
          </a:blip>
          <a:srcRect b="0" l="0" r="0" t="0"/>
          <a:stretch/>
        </p:blipFill>
        <p:spPr>
          <a:xfrm>
            <a:off x="5635593" y="1579563"/>
            <a:ext cx="2743077" cy="2132846"/>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1"/>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Roboto Slab"/>
                <a:ea typeface="Roboto Slab"/>
                <a:cs typeface="Roboto Slab"/>
                <a:sym typeface="Roboto Slab"/>
              </a:rPr>
              <a:t>Teaching Materials</a:t>
            </a:r>
            <a:endParaRPr b="1">
              <a:latin typeface="Roboto Slab"/>
              <a:ea typeface="Roboto Slab"/>
              <a:cs typeface="Roboto Slab"/>
              <a:sym typeface="Roboto Slab"/>
            </a:endParaRPr>
          </a:p>
        </p:txBody>
      </p:sp>
      <p:sp>
        <p:nvSpPr>
          <p:cNvPr id="212" name="Google Shape;212;p11"/>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t/>
            </a:r>
            <a:endParaRPr>
              <a:latin typeface="Nixie One"/>
              <a:ea typeface="Nixie One"/>
              <a:cs typeface="Nixie One"/>
              <a:sym typeface="Nixie One"/>
            </a:endParaRPr>
          </a:p>
        </p:txBody>
      </p:sp>
      <p:sp>
        <p:nvSpPr>
          <p:cNvPr id="213" name="Google Shape;213;p11"/>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a:p>
        </p:txBody>
      </p:sp>
      <p:sp>
        <p:nvSpPr>
          <p:cNvPr id="214" name="Google Shape;214;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15" name="Google Shape;215;p11"/>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16" name="Google Shape;216;p11"/>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12"/>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22" name="Google Shape;222;p12"/>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TEACHING MATERIALS</a:t>
            </a:r>
            <a:endParaRPr/>
          </a:p>
        </p:txBody>
      </p:sp>
      <p:sp>
        <p:nvSpPr>
          <p:cNvPr id="223" name="Google Shape;223;p12"/>
          <p:cNvSpPr txBox="1"/>
          <p:nvPr>
            <p:ph idx="1" type="body"/>
          </p:nvPr>
        </p:nvSpPr>
        <p:spPr>
          <a:xfrm>
            <a:off x="1146175" y="2211388"/>
            <a:ext cx="4362450" cy="2714625"/>
          </a:xfrm>
          <a:prstGeom prst="rect">
            <a:avLst/>
          </a:prstGeom>
          <a:noFill/>
          <a:ln>
            <a:noFill/>
          </a:ln>
        </p:spPr>
        <p:txBody>
          <a:bodyPr anchorCtr="0" anchor="t" bIns="91425" lIns="91425" spcFirstLastPara="1" rIns="91425" wrap="square" tIns="91425">
            <a:noAutofit/>
          </a:bodyPr>
          <a:lstStyle/>
          <a:p>
            <a:pPr indent="-406400" lvl="0" marL="457200" rtl="0" algn="l">
              <a:spcBef>
                <a:spcPts val="600"/>
              </a:spcBef>
              <a:spcAft>
                <a:spcPts val="0"/>
              </a:spcAft>
              <a:buSzPts val="2800"/>
              <a:buFont typeface="Noto Sans Symbols"/>
              <a:buChar char="⮚"/>
            </a:pPr>
            <a:r>
              <a:rPr lang="sk-SK" sz="1400" u="sng">
                <a:solidFill>
                  <a:schemeClr val="hlink"/>
                </a:solidFill>
                <a:latin typeface="Arial"/>
                <a:ea typeface="Arial"/>
                <a:cs typeface="Arial"/>
                <a:sym typeface="Arial"/>
                <a:hlinkClick r:id="rId4"/>
              </a:rPr>
              <a:t>Non-verbal communication - gestures</a:t>
            </a:r>
            <a:endParaRPr sz="1400">
              <a:latin typeface="Arial"/>
              <a:ea typeface="Arial"/>
              <a:cs typeface="Arial"/>
              <a:sym typeface="Arial"/>
            </a:endParaRPr>
          </a:p>
          <a:p>
            <a:pPr indent="0" lvl="0" marL="50800" rtl="0" algn="l">
              <a:lnSpc>
                <a:spcPct val="150000"/>
              </a:lnSpc>
              <a:spcBef>
                <a:spcPts val="600"/>
              </a:spcBef>
              <a:spcAft>
                <a:spcPts val="0"/>
              </a:spcAft>
              <a:buClr>
                <a:srgbClr val="114454"/>
              </a:buClr>
              <a:buSzPts val="1414"/>
              <a:buNone/>
            </a:pPr>
            <a:r>
              <a:t/>
            </a:r>
            <a:endParaRPr sz="14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414"/>
              <a:buFont typeface="Arial"/>
              <a:buNone/>
            </a:pPr>
            <a:r>
              <a:t/>
            </a:r>
            <a:endParaRPr sz="1400">
              <a:solidFill>
                <a:srgbClr val="114454"/>
              </a:solidFill>
              <a:latin typeface="Arial"/>
              <a:ea typeface="Arial"/>
              <a:cs typeface="Arial"/>
              <a:sym typeface="Arial"/>
            </a:endParaRPr>
          </a:p>
        </p:txBody>
      </p:sp>
      <p:grpSp>
        <p:nvGrpSpPr>
          <p:cNvPr id="224" name="Google Shape;224;p12"/>
          <p:cNvGrpSpPr/>
          <p:nvPr/>
        </p:nvGrpSpPr>
        <p:grpSpPr>
          <a:xfrm>
            <a:off x="323850" y="758825"/>
            <a:ext cx="366713" cy="366713"/>
            <a:chOff x="1923675" y="1633650"/>
            <a:chExt cx="436000" cy="435975"/>
          </a:xfrm>
        </p:grpSpPr>
        <p:sp>
          <p:nvSpPr>
            <p:cNvPr id="225" name="Google Shape;225;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6" name="Google Shape;226;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7" name="Google Shape;227;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8" name="Google Shape;228;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9" name="Google Shape;229;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0" name="Google Shape;230;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31" name="Google Shape;231;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32" name="Google Shape;232;p12"/>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33" name="Google Shape;233;p12"/>
          <p:cNvPicPr preferRelativeResize="0"/>
          <p:nvPr/>
        </p:nvPicPr>
        <p:blipFill rotWithShape="1">
          <a:blip r:embed="rId5">
            <a:alphaModFix/>
          </a:blip>
          <a:srcRect b="0" l="0" r="0" t="0"/>
          <a:stretch/>
        </p:blipFill>
        <p:spPr>
          <a:xfrm>
            <a:off x="285750" y="214313"/>
            <a:ext cx="2593975" cy="571500"/>
          </a:xfrm>
          <a:prstGeom prst="rect">
            <a:avLst/>
          </a:prstGeom>
          <a:noFill/>
          <a:ln>
            <a:noFill/>
          </a:ln>
        </p:spPr>
      </p:pic>
      <p:sp>
        <p:nvSpPr>
          <p:cNvPr id="234" name="Google Shape;234;p12"/>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35" name="Google Shape;235;p12"/>
          <p:cNvPicPr preferRelativeResize="0"/>
          <p:nvPr/>
        </p:nvPicPr>
        <p:blipFill rotWithShape="1">
          <a:blip r:embed="rId6">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13"/>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41" name="Google Shape;241;p13"/>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242" name="Google Shape;242;p13"/>
          <p:cNvSpPr txBox="1"/>
          <p:nvPr>
            <p:ph idx="1" type="body"/>
          </p:nvPr>
        </p:nvSpPr>
        <p:spPr>
          <a:xfrm>
            <a:off x="1146175" y="2211388"/>
            <a:ext cx="4362450" cy="27146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activity choose the right answers in gesticulation.</a:t>
            </a:r>
            <a:endParaRPr/>
          </a:p>
          <a:p>
            <a:pPr indent="-406400" lvl="0" marL="457200" rtl="0" algn="l">
              <a:lnSpc>
                <a:spcPct val="150000"/>
              </a:lnSpc>
              <a:spcBef>
                <a:spcPts val="600"/>
              </a:spcBef>
              <a:spcAft>
                <a:spcPts val="0"/>
              </a:spcAft>
              <a:buClr>
                <a:srgbClr val="114454"/>
              </a:buClr>
              <a:buSzPts val="1414"/>
              <a:buFont typeface="Arial"/>
              <a:buNone/>
            </a:pPr>
            <a:r>
              <a:t/>
            </a:r>
            <a:endParaRPr sz="1400">
              <a:solidFill>
                <a:srgbClr val="114454"/>
              </a:solidFill>
              <a:latin typeface="Arial"/>
              <a:ea typeface="Arial"/>
              <a:cs typeface="Arial"/>
              <a:sym typeface="Arial"/>
            </a:endParaRPr>
          </a:p>
        </p:txBody>
      </p:sp>
      <p:grpSp>
        <p:nvGrpSpPr>
          <p:cNvPr id="243" name="Google Shape;243;p13"/>
          <p:cNvGrpSpPr/>
          <p:nvPr/>
        </p:nvGrpSpPr>
        <p:grpSpPr>
          <a:xfrm>
            <a:off x="323850" y="758825"/>
            <a:ext cx="366713" cy="366713"/>
            <a:chOff x="1923675" y="1633650"/>
            <a:chExt cx="436000" cy="435975"/>
          </a:xfrm>
        </p:grpSpPr>
        <p:sp>
          <p:nvSpPr>
            <p:cNvPr id="244" name="Google Shape;244;p13"/>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5" name="Google Shape;245;p13"/>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6" name="Google Shape;246;p13"/>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7" name="Google Shape;247;p13"/>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8" name="Google Shape;248;p13"/>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9" name="Google Shape;249;p13"/>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50" name="Google Shape;250;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51" name="Google Shape;251;p13"/>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52" name="Google Shape;252;p13"/>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53" name="Google Shape;253;p13"/>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54" name="Google Shape;254;p13">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14"/>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60" name="Google Shape;260;p14"/>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261" name="Google Shape;261;p14"/>
          <p:cNvSpPr txBox="1"/>
          <p:nvPr>
            <p:ph idx="1" type="body"/>
          </p:nvPr>
        </p:nvSpPr>
        <p:spPr>
          <a:xfrm>
            <a:off x="650875" y="2211388"/>
            <a:ext cx="4352925" cy="27146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wordwalle they will assign gesticulation to the right statement.</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Arial"/>
              <a:ea typeface="Arial"/>
              <a:cs typeface="Arial"/>
              <a:sym typeface="Arial"/>
            </a:endParaRPr>
          </a:p>
        </p:txBody>
      </p:sp>
      <p:grpSp>
        <p:nvGrpSpPr>
          <p:cNvPr id="262" name="Google Shape;262;p14"/>
          <p:cNvGrpSpPr/>
          <p:nvPr/>
        </p:nvGrpSpPr>
        <p:grpSpPr>
          <a:xfrm>
            <a:off x="323850" y="758825"/>
            <a:ext cx="366713" cy="366713"/>
            <a:chOff x="1923675" y="1633650"/>
            <a:chExt cx="436000" cy="435975"/>
          </a:xfrm>
        </p:grpSpPr>
        <p:sp>
          <p:nvSpPr>
            <p:cNvPr id="263" name="Google Shape;263;p14"/>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4" name="Google Shape;264;p14"/>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5" name="Google Shape;265;p14"/>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6" name="Google Shape;266;p14"/>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7" name="Google Shape;267;p14"/>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8" name="Google Shape;268;p14"/>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69" name="Google Shape;269;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70" name="Google Shape;270;p14"/>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71" name="Google Shape;271;p14"/>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72" name="Google Shape;272;p14"/>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73" name="Google Shape;273;p14">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5"/>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b="1" lang="sk-SK" sz="1800">
                <a:solidFill>
                  <a:schemeClr val="lt1"/>
                </a:solidFill>
                <a:latin typeface="Roboto Slab"/>
                <a:ea typeface="Roboto Slab"/>
                <a:cs typeface="Roboto Slab"/>
                <a:sym typeface="Roboto Slab"/>
              </a:rPr>
              <a:t>SOURCES</a:t>
            </a:r>
            <a:endParaRPr/>
          </a:p>
        </p:txBody>
      </p:sp>
      <p:sp>
        <p:nvSpPr>
          <p:cNvPr id="279" name="Google Shape;279;p15"/>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Hartmannová, E, Petrufová, M: Spoločenská komunikácia pre 2. ročník obchodných akadémií </a:t>
            </a:r>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BEDNAŘÍK, A. 2001. Riešenie konfliktov. Bratislava: -PDCS. ISBN 80-968095-4-7.</a:t>
            </a:r>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Janáčková, L: Praktická komunikace pro každý den. Praha: ISBN 978 – 80 – 247 – 2479 - 9</a:t>
            </a:r>
            <a:endParaRPr/>
          </a:p>
          <a:p>
            <a:pPr indent="-406400" lvl="0" marL="457200" rtl="0" algn="l">
              <a:spcBef>
                <a:spcPts val="600"/>
              </a:spcBef>
              <a:spcAft>
                <a:spcPts val="0"/>
              </a:spcAft>
              <a:buSzPts val="2800"/>
              <a:buFont typeface="Arial"/>
              <a:buNone/>
            </a:pPr>
            <a:r>
              <a:t/>
            </a:r>
            <a:endParaRPr>
              <a:latin typeface="Arial"/>
              <a:ea typeface="Arial"/>
              <a:cs typeface="Arial"/>
              <a:sym typeface="Arial"/>
            </a:endParaRPr>
          </a:p>
        </p:txBody>
      </p:sp>
      <p:sp>
        <p:nvSpPr>
          <p:cNvPr id="280" name="Google Shape;280;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6"/>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1400" u="none" cap="none" strike="noStrike">
              <a:solidFill>
                <a:schemeClr val="lt1"/>
              </a:solidFill>
              <a:latin typeface="Arial"/>
              <a:ea typeface="Arial"/>
              <a:cs typeface="Arial"/>
              <a:sym typeface="Arial"/>
            </a:endParaRPr>
          </a:p>
        </p:txBody>
      </p:sp>
      <p:sp>
        <p:nvSpPr>
          <p:cNvPr id="286" name="Google Shape;286;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87" name="Google Shape;287;p16"/>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88" name="Google Shape;288;p16"/>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89" name="Google Shape;289;p16"/>
          <p:cNvSpPr txBox="1"/>
          <p:nvPr/>
        </p:nvSpPr>
        <p:spPr>
          <a:xfrm>
            <a:off x="212725" y="2643188"/>
            <a:ext cx="5143500" cy="954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Arial"/>
              <a:buNone/>
            </a:pPr>
            <a:r>
              <a:rPr lang="sk-SK" sz="14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4294967295" type="ctrTitle"/>
          </p:nvPr>
        </p:nvSpPr>
        <p:spPr>
          <a:xfrm>
            <a:off x="3000375" y="571500"/>
            <a:ext cx="5316538"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rPr b="1" i="0" lang="sk-SK" sz="1800" u="none" cap="none" strike="noStrike">
                <a:solidFill>
                  <a:srgbClr val="FFFFFF"/>
                </a:solidFill>
                <a:latin typeface="Roboto Slab"/>
                <a:ea typeface="Roboto Slab"/>
                <a:cs typeface="Roboto Slab"/>
                <a:sym typeface="Roboto Slab"/>
              </a:rPr>
              <a:t>Non-verbal Communication - Gestures</a:t>
            </a:r>
            <a:endParaRPr/>
          </a:p>
        </p:txBody>
      </p:sp>
      <p:sp>
        <p:nvSpPr>
          <p:cNvPr id="62" name="Google Shape;62;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63" name="Google Shape;63;p2"/>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64" name="Google Shape;64;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65" name="Google Shape;65;p2"/>
          <p:cNvSpPr txBox="1"/>
          <p:nvPr/>
        </p:nvSpPr>
        <p:spPr>
          <a:xfrm>
            <a:off x="428625" y="1500188"/>
            <a:ext cx="8143875" cy="2031325"/>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SUBJECT: Ethics</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SPECIFICATION: </a:t>
            </a:r>
            <a:r>
              <a:rPr b="1" i="0" lang="sk-SK" sz="1400" u="none" cap="none" strike="noStrike">
                <a:solidFill>
                  <a:srgbClr val="FFFFFF"/>
                </a:solidFill>
                <a:latin typeface="Roboto Slab"/>
                <a:ea typeface="Roboto Slab"/>
                <a:cs typeface="Roboto Slab"/>
                <a:sym typeface="Roboto Slab"/>
              </a:rPr>
              <a:t>Non-verbal Communication - Gestures</a:t>
            </a:r>
            <a:endParaRPr b="0" i="0" sz="1400" u="none" cap="none" strike="noStrike">
              <a:solidFill>
                <a:schemeClr val="lt1"/>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AGE GROUP: 14-15</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1 LESSON :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idx="4294967295" type="title"/>
          </p:nvPr>
        </p:nvSpPr>
        <p:spPr>
          <a:xfrm>
            <a:off x="500063" y="785813"/>
            <a:ext cx="2071687" cy="50006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CONTENTS</a:t>
            </a:r>
            <a:endParaRPr/>
          </a:p>
        </p:txBody>
      </p:sp>
      <p:sp>
        <p:nvSpPr>
          <p:cNvPr id="71" name="Google Shape;71;p3"/>
          <p:cNvSpPr/>
          <p:nvPr/>
        </p:nvSpPr>
        <p:spPr>
          <a:xfrm>
            <a:off x="3759200" y="3738563"/>
            <a:ext cx="2717800" cy="749300"/>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759200" y="3003550"/>
            <a:ext cx="3487738" cy="749300"/>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759200" y="2259013"/>
            <a:ext cx="2227263" cy="7493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2898775" y="1312863"/>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6" name="Google Shape;76;p3"/>
          <p:cNvSpPr/>
          <p:nvPr/>
        </p:nvSpPr>
        <p:spPr>
          <a:xfrm>
            <a:off x="2892425" y="2132013"/>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7" name="Google Shape;77;p3"/>
          <p:cNvSpPr/>
          <p:nvPr/>
        </p:nvSpPr>
        <p:spPr>
          <a:xfrm flipH="1" rot="10800000">
            <a:off x="2892425" y="3008313"/>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8" name="Google Shape;78;p3"/>
          <p:cNvSpPr/>
          <p:nvPr/>
        </p:nvSpPr>
        <p:spPr>
          <a:xfrm flipH="1" rot="10800000">
            <a:off x="2894013" y="3751263"/>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9" name="Google Shape;79;p3"/>
          <p:cNvSpPr/>
          <p:nvPr/>
        </p:nvSpPr>
        <p:spPr>
          <a:xfrm rot="10800000">
            <a:off x="2022475" y="3748088"/>
            <a:ext cx="877888"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0" name="Google Shape;80;p3"/>
          <p:cNvSpPr/>
          <p:nvPr/>
        </p:nvSpPr>
        <p:spPr>
          <a:xfrm flipH="1">
            <a:off x="2017713"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1" name="Google Shape;81;p3"/>
          <p:cNvSpPr/>
          <p:nvPr/>
        </p:nvSpPr>
        <p:spPr>
          <a:xfrm flipH="1">
            <a:off x="2016125" y="1314450"/>
            <a:ext cx="887413"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2" name="Google Shape;82;p3"/>
          <p:cNvSpPr/>
          <p:nvPr/>
        </p:nvSpPr>
        <p:spPr>
          <a:xfrm rot="10800000">
            <a:off x="2020888" y="3003550"/>
            <a:ext cx="877887" cy="871538"/>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3" name="Google Shape;83;p3"/>
          <p:cNvSpPr/>
          <p:nvPr/>
        </p:nvSpPr>
        <p:spPr>
          <a:xfrm>
            <a:off x="1985963" y="1412875"/>
            <a:ext cx="477837" cy="3290888"/>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4" name="Google Shape;84;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01</a:t>
            </a:r>
            <a:endParaRPr/>
          </a:p>
        </p:txBody>
      </p:sp>
      <p:cxnSp>
        <p:nvCxnSpPr>
          <p:cNvPr id="85" name="Google Shape;85;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86" name="Google Shape;86;p3"/>
          <p:cNvSpPr txBox="1"/>
          <p:nvPr/>
        </p:nvSpPr>
        <p:spPr>
          <a:xfrm>
            <a:off x="4532313" y="1666875"/>
            <a:ext cx="1454150" cy="446088"/>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t/>
            </a:r>
            <a:endParaRPr b="0" sz="1400" u="none">
              <a:solidFill>
                <a:srgbClr val="FFFFFF"/>
              </a:solidFill>
              <a:latin typeface="Nixie One"/>
              <a:ea typeface="Nixie One"/>
              <a:cs typeface="Nixie One"/>
              <a:sym typeface="Nixie One"/>
            </a:endParaRPr>
          </a:p>
        </p:txBody>
      </p:sp>
      <p:sp>
        <p:nvSpPr>
          <p:cNvPr id="87" name="Google Shape;87;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02</a:t>
            </a:r>
            <a:endParaRPr b="1" sz="2400" u="none">
              <a:solidFill>
                <a:srgbClr val="000000"/>
              </a:solidFill>
              <a:latin typeface="Nixie One"/>
              <a:ea typeface="Nixie One"/>
              <a:cs typeface="Nixie One"/>
              <a:sym typeface="Nixie One"/>
            </a:endParaRPr>
          </a:p>
        </p:txBody>
      </p:sp>
      <p:cxnSp>
        <p:nvCxnSpPr>
          <p:cNvPr id="88" name="Google Shape;88;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89" name="Google Shape;89;p3"/>
          <p:cNvSpPr txBox="1"/>
          <p:nvPr/>
        </p:nvSpPr>
        <p:spPr>
          <a:xfrm>
            <a:off x="4532313"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Non-verbal Communication</a:t>
            </a:r>
            <a:endParaRPr b="0" sz="1400" u="none">
              <a:solidFill>
                <a:srgbClr val="000000"/>
              </a:solidFill>
              <a:latin typeface="Roboto Slab"/>
              <a:ea typeface="Roboto Slab"/>
              <a:cs typeface="Roboto Slab"/>
              <a:sym typeface="Roboto Slab"/>
            </a:endParaRPr>
          </a:p>
        </p:txBody>
      </p:sp>
      <p:sp>
        <p:nvSpPr>
          <p:cNvPr id="90" name="Google Shape;90;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03</a:t>
            </a:r>
            <a:endParaRPr/>
          </a:p>
        </p:txBody>
      </p:sp>
      <p:cxnSp>
        <p:nvCxnSpPr>
          <p:cNvPr id="91" name="Google Shape;91;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92" name="Google Shape;92;p3"/>
          <p:cNvSpPr txBox="1"/>
          <p:nvPr/>
        </p:nvSpPr>
        <p:spPr>
          <a:xfrm>
            <a:off x="4532313" y="3094038"/>
            <a:ext cx="169545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Gestures</a:t>
            </a:r>
            <a:endParaRPr b="0" sz="1000" u="none">
              <a:solidFill>
                <a:srgbClr val="FFFFFF"/>
              </a:solidFill>
              <a:latin typeface="Roboto Slab"/>
              <a:ea typeface="Roboto Slab"/>
              <a:cs typeface="Roboto Slab"/>
              <a:sym typeface="Roboto Slab"/>
            </a:endParaRPr>
          </a:p>
        </p:txBody>
      </p:sp>
      <p:sp>
        <p:nvSpPr>
          <p:cNvPr id="93" name="Google Shape;93;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04</a:t>
            </a:r>
            <a:endParaRPr/>
          </a:p>
        </p:txBody>
      </p:sp>
      <p:cxnSp>
        <p:nvCxnSpPr>
          <p:cNvPr id="94" name="Google Shape;94;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95" name="Google Shape;95;p3"/>
          <p:cNvSpPr txBox="1"/>
          <p:nvPr/>
        </p:nvSpPr>
        <p:spPr>
          <a:xfrm>
            <a:off x="4532313"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Teaching Materials</a:t>
            </a:r>
            <a:endParaRPr b="1" sz="1200" u="none">
              <a:solidFill>
                <a:srgbClr val="FFFFFF"/>
              </a:solidFill>
              <a:latin typeface="Roboto Slab"/>
              <a:ea typeface="Roboto Slab"/>
              <a:cs typeface="Roboto Slab"/>
              <a:sym typeface="Roboto Slab"/>
            </a:endParaRPr>
          </a:p>
        </p:txBody>
      </p:sp>
      <p:sp>
        <p:nvSpPr>
          <p:cNvPr id="96" name="Google Shape;96;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7" name="Google Shape;97;p3"/>
          <p:cNvSpPr txBox="1"/>
          <p:nvPr/>
        </p:nvSpPr>
        <p:spPr>
          <a:xfrm>
            <a:off x="5362575" y="4487863"/>
            <a:ext cx="3711575" cy="517525"/>
          </a:xfrm>
          <a:prstGeom prst="rect">
            <a:avLst/>
          </a:prstGeom>
          <a:noFill/>
          <a:ln>
            <a:noFill/>
          </a:ln>
        </p:spPr>
        <p:txBody>
          <a:bodyPr anchorCtr="0" anchor="ctr" bIns="91425" lIns="91425" spcFirstLastPara="1" rIns="91425" wrap="square" tIns="91425">
            <a:noAutofit/>
          </a:bodyPr>
          <a:lstStyle/>
          <a:p>
            <a:pPr indent="0" lvl="0" marL="0" marR="0" rtl="0" algn="r">
              <a:spcBef>
                <a:spcPts val="0"/>
              </a:spcBef>
              <a:spcAft>
                <a:spcPts val="0"/>
              </a:spcAft>
              <a:buClr>
                <a:srgbClr val="000000"/>
              </a:buClr>
              <a:buSzPts val="1200"/>
              <a:buFont typeface="Arial"/>
              <a:buNone/>
            </a:pPr>
            <a:r>
              <a:t/>
            </a:r>
            <a:endParaRPr b="1" sz="1200" u="none">
              <a:solidFill>
                <a:srgbClr val="18637B"/>
              </a:solidFill>
              <a:latin typeface="Nixie One"/>
              <a:ea typeface="Nixie One"/>
              <a:cs typeface="Nixie One"/>
              <a:sym typeface="Nixie One"/>
            </a:endParaRPr>
          </a:p>
        </p:txBody>
      </p:sp>
      <p:sp>
        <p:nvSpPr>
          <p:cNvPr id="98" name="Google Shape;98;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99" name="Google Shape;99;p3"/>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sp>
        <p:nvSpPr>
          <p:cNvPr id="100" name="Google Shape;100;p3"/>
          <p:cNvSpPr txBox="1"/>
          <p:nvPr/>
        </p:nvSpPr>
        <p:spPr>
          <a:xfrm>
            <a:off x="4488512" y="1644650"/>
            <a:ext cx="1546225"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Communication</a:t>
            </a:r>
            <a:endParaRPr b="0" sz="1000" u="none">
              <a:solidFill>
                <a:srgbClr val="FFFFFF"/>
              </a:solidFill>
              <a:latin typeface="Roboto Slab"/>
              <a:ea typeface="Roboto Slab"/>
              <a:cs typeface="Roboto Slab"/>
              <a:sym typeface="Roboto Slab"/>
            </a:endParaRPr>
          </a:p>
        </p:txBody>
      </p:sp>
      <p:sp>
        <p:nvSpPr>
          <p:cNvPr id="101" name="Google Shape;101;p3"/>
          <p:cNvSpPr/>
          <p:nvPr/>
        </p:nvSpPr>
        <p:spPr>
          <a:xfrm>
            <a:off x="3143250" y="1643063"/>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2" name="Google Shape;102;p3"/>
          <p:cNvSpPr/>
          <p:nvPr/>
        </p:nvSpPr>
        <p:spPr>
          <a:xfrm>
            <a:off x="3143250" y="242887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3" name="Google Shape;103;p3"/>
          <p:cNvSpPr/>
          <p:nvPr/>
        </p:nvSpPr>
        <p:spPr>
          <a:xfrm>
            <a:off x="3143250" y="328612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4" name="Google Shape;104;p3"/>
          <p:cNvSpPr/>
          <p:nvPr/>
        </p:nvSpPr>
        <p:spPr>
          <a:xfrm>
            <a:off x="3143250" y="4071938"/>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Erasmus+ logo EN.jpg" id="105" name="Google Shape;105;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ctrTitle"/>
          </p:nvPr>
        </p:nvSpPr>
        <p:spPr>
          <a:xfrm>
            <a:off x="3924300" y="2878138"/>
            <a:ext cx="5219700"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Communication</a:t>
            </a:r>
            <a:endParaRPr b="1">
              <a:latin typeface="Roboto Slab"/>
              <a:ea typeface="Roboto Slab"/>
              <a:cs typeface="Roboto Slab"/>
              <a:sym typeface="Roboto Slab"/>
            </a:endParaRPr>
          </a:p>
        </p:txBody>
      </p:sp>
      <p:sp>
        <p:nvSpPr>
          <p:cNvPr id="111" name="Google Shape;111;p4"/>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sz="1400">
                <a:latin typeface="Arial"/>
                <a:ea typeface="Arial"/>
                <a:cs typeface="Arial"/>
                <a:sym typeface="Arial"/>
              </a:rPr>
              <a:t>The aim of communication</a:t>
            </a:r>
            <a:endParaRPr sz="1400">
              <a:latin typeface="Arial"/>
              <a:ea typeface="Arial"/>
              <a:cs typeface="Arial"/>
              <a:sym typeface="Arial"/>
            </a:endParaRPr>
          </a:p>
        </p:txBody>
      </p:sp>
      <p:sp>
        <p:nvSpPr>
          <p:cNvPr id="112" name="Google Shape;112;p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13" name="Google Shape;113;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14" name="Google Shape;114;p4"/>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15" name="Google Shape;115;p4"/>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Sociálne Médiá, Pripojenie, Sietí" id="116" name="Google Shape;116;p4"/>
          <p:cNvPicPr preferRelativeResize="0"/>
          <p:nvPr/>
        </p:nvPicPr>
        <p:blipFill rotWithShape="1">
          <a:blip r:embed="rId4">
            <a:alphaModFix/>
          </a:blip>
          <a:srcRect b="0" l="0" r="0" t="0"/>
          <a:stretch/>
        </p:blipFill>
        <p:spPr>
          <a:xfrm>
            <a:off x="4421329" y="555526"/>
            <a:ext cx="3889091" cy="245323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a:p>
        </p:txBody>
      </p:sp>
      <p:grpSp>
        <p:nvGrpSpPr>
          <p:cNvPr id="122" name="Google Shape;122;p5"/>
          <p:cNvGrpSpPr/>
          <p:nvPr/>
        </p:nvGrpSpPr>
        <p:grpSpPr>
          <a:xfrm>
            <a:off x="323850" y="758825"/>
            <a:ext cx="366713" cy="366713"/>
            <a:chOff x="1923675" y="1633650"/>
            <a:chExt cx="436000" cy="435975"/>
          </a:xfrm>
        </p:grpSpPr>
        <p:sp>
          <p:nvSpPr>
            <p:cNvPr id="123" name="Google Shape;123;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4" name="Google Shape;124;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5" name="Google Shape;125;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6" name="Google Shape;126;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7" name="Google Shape;127;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8" name="Google Shape;128;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29" name="Google Shape;129;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30" name="Google Shape;130;p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31" name="Google Shape;131;p5"/>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32" name="Google Shape;132;p5"/>
          <p:cNvSpPr txBox="1"/>
          <p:nvPr>
            <p:ph idx="1" type="body"/>
          </p:nvPr>
        </p:nvSpPr>
        <p:spPr>
          <a:xfrm>
            <a:off x="323850" y="1492250"/>
            <a:ext cx="4464050" cy="3100388"/>
          </a:xfrm>
          <a:prstGeom prst="rect">
            <a:avLst/>
          </a:prstGeom>
          <a:noFill/>
          <a:ln>
            <a:noFill/>
          </a:ln>
        </p:spPr>
        <p:txBody>
          <a:bodyPr anchorCtr="0" anchor="t" bIns="91425" lIns="91425" spcFirstLastPara="1" rIns="91425" wrap="square" tIns="91425">
            <a:noAutofit/>
          </a:bodyPr>
          <a:lstStyle/>
          <a:p>
            <a:pPr indent="0" lvl="0" marL="50800" rtl="0" algn="l">
              <a:lnSpc>
                <a:spcPct val="80000"/>
              </a:lnSpc>
              <a:spcBef>
                <a:spcPts val="600"/>
              </a:spcBef>
              <a:spcAft>
                <a:spcPts val="0"/>
              </a:spcAft>
              <a:buSzPts val="2800"/>
              <a:buFont typeface="Arial"/>
              <a:buNone/>
            </a:pPr>
            <a:r>
              <a:t/>
            </a:r>
            <a:endParaRPr sz="2000">
              <a:latin typeface="Arial"/>
              <a:ea typeface="Arial"/>
              <a:cs typeface="Arial"/>
              <a:sym typeface="Arial"/>
            </a:endParaRPr>
          </a:p>
          <a:p>
            <a:pPr indent="-406400" lvl="0" marL="457200" rtl="0" algn="l">
              <a:lnSpc>
                <a:spcPct val="80000"/>
              </a:lnSpc>
              <a:spcBef>
                <a:spcPts val="600"/>
              </a:spcBef>
              <a:spcAft>
                <a:spcPts val="0"/>
              </a:spcAft>
              <a:buSzPts val="2800"/>
              <a:buFont typeface="Noto Sans Symbols"/>
              <a:buChar char="⮚"/>
            </a:pPr>
            <a:r>
              <a:rPr b="1" lang="sk-SK" sz="1400">
                <a:latin typeface="Arial"/>
                <a:ea typeface="Arial"/>
                <a:cs typeface="Arial"/>
                <a:sym typeface="Arial"/>
              </a:rPr>
              <a:t>The aim of communication </a:t>
            </a:r>
            <a:r>
              <a:rPr lang="sk-SK" sz="1400">
                <a:latin typeface="Arial"/>
                <a:ea typeface="Arial"/>
                <a:cs typeface="Arial"/>
                <a:sym typeface="Arial"/>
              </a:rPr>
              <a:t>is a process that conveys messages of which purpose is understanding. It has existed in human community since its beginning.</a:t>
            </a:r>
            <a:endParaRPr/>
          </a:p>
          <a:p>
            <a:pPr indent="0" lvl="0" marL="50800" rtl="0" algn="l">
              <a:lnSpc>
                <a:spcPct val="80000"/>
              </a:lnSpc>
              <a:spcBef>
                <a:spcPts val="600"/>
              </a:spcBef>
              <a:spcAft>
                <a:spcPts val="0"/>
              </a:spcAft>
              <a:buSzPts val="2800"/>
              <a:buNone/>
            </a:pPr>
            <a:r>
              <a:t/>
            </a:r>
            <a:endParaRPr sz="1400">
              <a:latin typeface="Arial"/>
              <a:ea typeface="Arial"/>
              <a:cs typeface="Arial"/>
              <a:sym typeface="Arial"/>
            </a:endParaRPr>
          </a:p>
          <a:p>
            <a:pPr indent="-406400" lvl="0" marL="457200" rtl="0" algn="l">
              <a:spcBef>
                <a:spcPts val="600"/>
              </a:spcBef>
              <a:spcAft>
                <a:spcPts val="0"/>
              </a:spcAft>
              <a:buSzPts val="2800"/>
              <a:buFont typeface="Noto Sans Symbols"/>
              <a:buChar char="⮚"/>
            </a:pPr>
            <a:r>
              <a:rPr b="1" lang="sk-SK" sz="1400">
                <a:latin typeface="Arial"/>
                <a:ea typeface="Arial"/>
                <a:cs typeface="Arial"/>
                <a:sym typeface="Arial"/>
              </a:rPr>
              <a:t>Its task</a:t>
            </a:r>
            <a:r>
              <a:rPr lang="sk-SK" sz="1400">
                <a:latin typeface="Arial"/>
                <a:ea typeface="Arial"/>
                <a:cs typeface="Arial"/>
                <a:sym typeface="Arial"/>
              </a:rPr>
              <a:t>  is to interchange as much content-based information between the communicators within certain period of time as possible – effective communication.</a:t>
            </a:r>
            <a:endParaRPr/>
          </a:p>
          <a:p>
            <a:pPr indent="-228600" lvl="0" marL="457200" rtl="0" algn="l">
              <a:spcBef>
                <a:spcPts val="600"/>
              </a:spcBef>
              <a:spcAft>
                <a:spcPts val="0"/>
              </a:spcAft>
              <a:buSzPts val="2800"/>
              <a:buFont typeface="Noto Sans Symbols"/>
              <a:buNone/>
            </a:pPr>
            <a:r>
              <a:t/>
            </a:r>
            <a:endParaRPr sz="1400">
              <a:latin typeface="Arial"/>
              <a:ea typeface="Arial"/>
              <a:cs typeface="Arial"/>
              <a:sym typeface="Arial"/>
            </a:endParaRPr>
          </a:p>
          <a:p>
            <a:pPr indent="-228600" lvl="0" marL="457200" rtl="0" algn="l">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None/>
            </a:pPr>
            <a:r>
              <a:t/>
            </a:r>
            <a:endParaRPr sz="1400">
              <a:latin typeface="Arial"/>
              <a:ea typeface="Arial"/>
              <a:cs typeface="Arial"/>
              <a:sym typeface="Arial"/>
            </a:endParaRPr>
          </a:p>
          <a:p>
            <a:pPr indent="-228600" lvl="0" marL="457200" rtl="0" algn="l">
              <a:lnSpc>
                <a:spcPct val="80000"/>
              </a:lnSpc>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Font typeface="Arial"/>
              <a:buNone/>
            </a:pPr>
            <a:r>
              <a:t/>
            </a:r>
            <a:endParaRPr sz="1400">
              <a:solidFill>
                <a:srgbClr val="114454"/>
              </a:solidFill>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2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p:txBody>
      </p:sp>
      <p:pic>
        <p:nvPicPr>
          <p:cNvPr descr="Dievča, Ženy, Priatelia, Krásna" id="133" name="Google Shape;133;p5"/>
          <p:cNvPicPr preferRelativeResize="0"/>
          <p:nvPr/>
        </p:nvPicPr>
        <p:blipFill rotWithShape="1">
          <a:blip r:embed="rId4">
            <a:alphaModFix/>
          </a:blip>
          <a:srcRect b="0" l="0" r="0" t="0"/>
          <a:stretch/>
        </p:blipFill>
        <p:spPr>
          <a:xfrm>
            <a:off x="4957653" y="1347614"/>
            <a:ext cx="3672408" cy="2448272"/>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ctrTitle"/>
          </p:nvPr>
        </p:nvSpPr>
        <p:spPr>
          <a:xfrm>
            <a:off x="3851920" y="3003798"/>
            <a:ext cx="4896544" cy="103480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Non-verbal Communication</a:t>
            </a:r>
            <a:endParaRPr b="1">
              <a:latin typeface="Roboto Slab"/>
              <a:ea typeface="Roboto Slab"/>
              <a:cs typeface="Roboto Slab"/>
              <a:sym typeface="Roboto Slab"/>
            </a:endParaRPr>
          </a:p>
        </p:txBody>
      </p:sp>
      <p:sp>
        <p:nvSpPr>
          <p:cNvPr id="139" name="Google Shape;139;p6"/>
          <p:cNvSpPr txBox="1"/>
          <p:nvPr>
            <p:ph idx="1" type="subTitle"/>
          </p:nvPr>
        </p:nvSpPr>
        <p:spPr>
          <a:xfrm>
            <a:off x="4113213" y="4371950"/>
            <a:ext cx="4505325" cy="39531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sz="1400">
                <a:latin typeface="Arial"/>
                <a:ea typeface="Arial"/>
                <a:cs typeface="Arial"/>
                <a:sym typeface="Arial"/>
              </a:rPr>
              <a:t>The importance of the non-verbal communication</a:t>
            </a:r>
            <a:endParaRPr sz="1400">
              <a:latin typeface="Arial"/>
              <a:ea typeface="Arial"/>
              <a:cs typeface="Arial"/>
              <a:sym typeface="Arial"/>
            </a:endParaRPr>
          </a:p>
        </p:txBody>
      </p:sp>
      <p:sp>
        <p:nvSpPr>
          <p:cNvPr id="140" name="Google Shape;140;p6"/>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141" name="Google Shape;141;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42" name="Google Shape;142;p6"/>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43" name="Google Shape;143;p6"/>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49" name="Google Shape;149;p7"/>
          <p:cNvSpPr txBox="1"/>
          <p:nvPr>
            <p:ph idx="1" type="body"/>
          </p:nvPr>
        </p:nvSpPr>
        <p:spPr>
          <a:xfrm>
            <a:off x="441325" y="1768475"/>
            <a:ext cx="3851275" cy="2808288"/>
          </a:xfrm>
          <a:prstGeom prst="rect">
            <a:avLst/>
          </a:prstGeom>
          <a:noFill/>
          <a:ln>
            <a:noFill/>
          </a:ln>
        </p:spPr>
        <p:txBody>
          <a:bodyPr anchorCtr="0" anchor="t" bIns="91425" lIns="91425" spcFirstLastPara="1" rIns="91425" wrap="square" tIns="91425">
            <a:noAutofit/>
          </a:bodyPr>
          <a:lstStyle/>
          <a:p>
            <a:pPr indent="0" lvl="0" marL="50800" rtl="0" algn="l">
              <a:lnSpc>
                <a:spcPct val="107000"/>
              </a:lnSpc>
              <a:spcBef>
                <a:spcPts val="600"/>
              </a:spcBef>
              <a:spcAft>
                <a:spcPts val="0"/>
              </a:spcAft>
              <a:buSzPts val="2800"/>
              <a:buNone/>
            </a:pPr>
            <a:r>
              <a:rPr b="1" lang="sk-SK" sz="1400">
                <a:latin typeface="Arial"/>
                <a:ea typeface="Arial"/>
                <a:cs typeface="Arial"/>
                <a:sym typeface="Arial"/>
              </a:rPr>
              <a:t>The most frequent subdivision of communication:</a:t>
            </a:r>
            <a:endParaRPr/>
          </a:p>
          <a:p>
            <a:pPr indent="-342900" lvl="0" marL="342900" rtl="0" algn="l">
              <a:lnSpc>
                <a:spcPct val="107000"/>
              </a:lnSpc>
              <a:spcBef>
                <a:spcPts val="1400"/>
              </a:spcBef>
              <a:spcAft>
                <a:spcPts val="0"/>
              </a:spcAft>
              <a:buSzPts val="2800"/>
              <a:buFont typeface="Noto Sans Symbols"/>
              <a:buChar char="⮚"/>
            </a:pPr>
            <a:r>
              <a:rPr b="1" lang="sk-SK" sz="1400">
                <a:latin typeface="Arial"/>
                <a:ea typeface="Arial"/>
                <a:cs typeface="Arial"/>
                <a:sym typeface="Arial"/>
              </a:rPr>
              <a:t>Verbal communication – </a:t>
            </a:r>
            <a:r>
              <a:rPr lang="sk-SK" sz="1400">
                <a:latin typeface="Arial"/>
                <a:ea typeface="Arial"/>
                <a:cs typeface="Arial"/>
                <a:sym typeface="Arial"/>
              </a:rPr>
              <a:t>uses words</a:t>
            </a:r>
            <a:endParaRPr/>
          </a:p>
          <a:p>
            <a:pPr indent="-342900" lvl="0" marL="342900" rtl="0" algn="l">
              <a:lnSpc>
                <a:spcPct val="107000"/>
              </a:lnSpc>
              <a:spcBef>
                <a:spcPts val="600"/>
              </a:spcBef>
              <a:spcAft>
                <a:spcPts val="0"/>
              </a:spcAft>
              <a:buSzPts val="2800"/>
              <a:buFont typeface="Noto Sans Symbols"/>
              <a:buChar char="⮚"/>
            </a:pPr>
            <a:r>
              <a:rPr b="1" lang="sk-SK" sz="1400">
                <a:latin typeface="Arial"/>
                <a:ea typeface="Arial"/>
                <a:cs typeface="Arial"/>
                <a:sym typeface="Arial"/>
              </a:rPr>
              <a:t>Non-verbal communication – </a:t>
            </a:r>
            <a:r>
              <a:rPr lang="sk-SK" sz="1400">
                <a:latin typeface="Arial"/>
                <a:ea typeface="Arial"/>
                <a:cs typeface="Arial"/>
                <a:sym typeface="Arial"/>
              </a:rPr>
              <a:t>using other means than words</a:t>
            </a:r>
            <a:endParaRPr/>
          </a:p>
          <a:p>
            <a:pPr indent="-342900" lvl="0" marL="342900" rtl="0" algn="l">
              <a:lnSpc>
                <a:spcPct val="107000"/>
              </a:lnSpc>
              <a:spcBef>
                <a:spcPts val="600"/>
              </a:spcBef>
              <a:spcAft>
                <a:spcPts val="0"/>
              </a:spcAft>
              <a:buSzPts val="2800"/>
              <a:buFont typeface="Noto Sans Symbols"/>
              <a:buChar char="⮚"/>
            </a:pPr>
            <a:r>
              <a:rPr b="1" lang="sk-SK" sz="1400">
                <a:latin typeface="Arial"/>
                <a:ea typeface="Arial"/>
                <a:cs typeface="Arial"/>
                <a:sym typeface="Arial"/>
              </a:rPr>
              <a:t>Communication using deeds – </a:t>
            </a:r>
            <a:r>
              <a:rPr lang="sk-SK" sz="1400">
                <a:latin typeface="Arial"/>
                <a:ea typeface="Arial"/>
                <a:cs typeface="Arial"/>
                <a:sym typeface="Arial"/>
              </a:rPr>
              <a:t>effect of deeds</a:t>
            </a:r>
            <a:endParaRPr/>
          </a:p>
          <a:p>
            <a:pPr indent="0" lvl="0" marL="50800" rtl="0" algn="l">
              <a:spcBef>
                <a:spcPts val="1400"/>
              </a:spcBef>
              <a:spcAft>
                <a:spcPts val="0"/>
              </a:spcAft>
              <a:buSzPts val="2800"/>
              <a:buFont typeface="Arial"/>
              <a:buNone/>
            </a:pPr>
            <a:r>
              <a:t/>
            </a:r>
            <a:endParaRPr sz="1400">
              <a:latin typeface="Arial"/>
              <a:ea typeface="Arial"/>
              <a:cs typeface="Arial"/>
              <a:sym typeface="Arial"/>
            </a:endParaRPr>
          </a:p>
          <a:p>
            <a:pPr indent="0" lvl="0" marL="50800" rtl="0" algn="l">
              <a:spcBef>
                <a:spcPts val="600"/>
              </a:spcBef>
              <a:spcAft>
                <a:spcPts val="0"/>
              </a:spcAft>
              <a:buClr>
                <a:srgbClr val="114454"/>
              </a:buClr>
              <a:buSzPts val="2800"/>
              <a:buFont typeface="Arial"/>
              <a:buNone/>
            </a:pPr>
            <a:r>
              <a:t/>
            </a:r>
            <a:endParaRPr sz="1600">
              <a:solidFill>
                <a:srgbClr val="114454"/>
              </a:solidFill>
              <a:latin typeface="Nixie One"/>
              <a:ea typeface="Nixie One"/>
              <a:cs typeface="Nixie One"/>
              <a:sym typeface="Nixie One"/>
            </a:endParaRPr>
          </a:p>
        </p:txBody>
      </p:sp>
      <p:grpSp>
        <p:nvGrpSpPr>
          <p:cNvPr id="150" name="Google Shape;150;p7"/>
          <p:cNvGrpSpPr/>
          <p:nvPr/>
        </p:nvGrpSpPr>
        <p:grpSpPr>
          <a:xfrm>
            <a:off x="323850" y="758825"/>
            <a:ext cx="366713" cy="366713"/>
            <a:chOff x="1923675" y="1633650"/>
            <a:chExt cx="436000" cy="435975"/>
          </a:xfrm>
        </p:grpSpPr>
        <p:sp>
          <p:nvSpPr>
            <p:cNvPr id="151" name="Google Shape;151;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2" name="Google Shape;152;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3" name="Google Shape;153;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4" name="Google Shape;154;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5" name="Google Shape;155;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6" name="Google Shape;156;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57" name="Google Shape;157;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58" name="Google Shape;158;p7"/>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59" name="Google Shape;159;p7"/>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Firmu, Technológia, Veľkomesto, Linka, Telefón, Mobile" id="160" name="Google Shape;160;p7"/>
          <p:cNvPicPr preferRelativeResize="0"/>
          <p:nvPr/>
        </p:nvPicPr>
        <p:blipFill rotWithShape="1">
          <a:blip r:embed="rId4">
            <a:alphaModFix/>
          </a:blip>
          <a:srcRect b="0" l="0" r="0" t="0"/>
          <a:stretch/>
        </p:blipFill>
        <p:spPr>
          <a:xfrm>
            <a:off x="4577803" y="1851670"/>
            <a:ext cx="4176464" cy="2088232"/>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66" name="Google Shape;166;p8"/>
          <p:cNvSpPr txBox="1"/>
          <p:nvPr>
            <p:ph idx="1" type="body"/>
          </p:nvPr>
        </p:nvSpPr>
        <p:spPr>
          <a:xfrm>
            <a:off x="441325" y="1768475"/>
            <a:ext cx="5138787" cy="2808288"/>
          </a:xfrm>
          <a:prstGeom prst="rect">
            <a:avLst/>
          </a:prstGeom>
          <a:noFill/>
          <a:ln>
            <a:noFill/>
          </a:ln>
        </p:spPr>
        <p:txBody>
          <a:bodyPr anchorCtr="0" anchor="t" bIns="91425" lIns="91425" spcFirstLastPara="1" rIns="91425" wrap="square" tIns="91425">
            <a:noAutofit/>
          </a:bodyPr>
          <a:lstStyle/>
          <a:p>
            <a:pPr indent="0" lvl="0" marL="50800" rtl="0" algn="l">
              <a:lnSpc>
                <a:spcPct val="107000"/>
              </a:lnSpc>
              <a:spcBef>
                <a:spcPts val="600"/>
              </a:spcBef>
              <a:spcAft>
                <a:spcPts val="0"/>
              </a:spcAft>
              <a:buSzPts val="2800"/>
              <a:buNone/>
            </a:pPr>
            <a:r>
              <a:rPr lang="sk-SK" sz="1400">
                <a:latin typeface="Arial"/>
                <a:ea typeface="Arial"/>
                <a:cs typeface="Arial"/>
                <a:sym typeface="Arial"/>
              </a:rPr>
              <a:t>Non-verbal communication (communication without words) can have a different meaning to us, it can show:</a:t>
            </a:r>
            <a:endParaRPr/>
          </a:p>
          <a:p>
            <a:pPr indent="-342900" lvl="0" marL="342900" rtl="0" algn="l">
              <a:lnSpc>
                <a:spcPct val="107000"/>
              </a:lnSpc>
              <a:spcBef>
                <a:spcPts val="1400"/>
              </a:spcBef>
              <a:spcAft>
                <a:spcPts val="0"/>
              </a:spcAft>
              <a:buSzPts val="2800"/>
              <a:buFont typeface="Noto Sans Symbols"/>
              <a:buChar char="⮚"/>
            </a:pPr>
            <a:r>
              <a:rPr lang="sk-SK" sz="1400">
                <a:latin typeface="Arial"/>
                <a:ea typeface="Arial"/>
                <a:cs typeface="Arial"/>
                <a:sym typeface="Arial"/>
              </a:rPr>
              <a:t>Interest in communication, </a:t>
            </a:r>
            <a:endParaRPr/>
          </a:p>
          <a:p>
            <a:pPr indent="-342900" lvl="0" marL="3429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We show who we are, </a:t>
            </a:r>
            <a:endParaRPr/>
          </a:p>
          <a:p>
            <a:pPr indent="-342900" lvl="0" marL="3429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We affect the behaviour of others, </a:t>
            </a:r>
            <a:endParaRPr/>
          </a:p>
          <a:p>
            <a:pPr indent="-342900" lvl="0" marL="342900" rtl="0" algn="l">
              <a:lnSpc>
                <a:spcPct val="107000"/>
              </a:lnSpc>
              <a:spcBef>
                <a:spcPts val="600"/>
              </a:spcBef>
              <a:spcAft>
                <a:spcPts val="0"/>
              </a:spcAft>
              <a:buSzPts val="2800"/>
              <a:buFont typeface="Noto Sans Symbols"/>
              <a:buChar char="⮚"/>
            </a:pPr>
            <a:r>
              <a:rPr lang="sk-SK" sz="1400">
                <a:latin typeface="Arial"/>
                <a:ea typeface="Arial"/>
                <a:cs typeface="Arial"/>
                <a:sym typeface="Arial"/>
              </a:rPr>
              <a:t>We affect the course of  mutual meeting </a:t>
            </a:r>
            <a:endParaRPr sz="1800">
              <a:latin typeface="Calibri"/>
              <a:ea typeface="Calibri"/>
              <a:cs typeface="Calibri"/>
              <a:sym typeface="Calibri"/>
            </a:endParaRPr>
          </a:p>
          <a:p>
            <a:pPr indent="0" lvl="0" marL="50800" rtl="0" algn="l">
              <a:spcBef>
                <a:spcPts val="1400"/>
              </a:spcBef>
              <a:spcAft>
                <a:spcPts val="0"/>
              </a:spcAft>
              <a:buSzPts val="2800"/>
              <a:buFont typeface="Arial"/>
              <a:buNone/>
            </a:pPr>
            <a:r>
              <a:t/>
            </a:r>
            <a:endParaRPr sz="1400">
              <a:latin typeface="Arial"/>
              <a:ea typeface="Arial"/>
              <a:cs typeface="Arial"/>
              <a:sym typeface="Arial"/>
            </a:endParaRPr>
          </a:p>
          <a:p>
            <a:pPr indent="0" lvl="0" marL="50800" rtl="0" algn="l">
              <a:spcBef>
                <a:spcPts val="600"/>
              </a:spcBef>
              <a:spcAft>
                <a:spcPts val="0"/>
              </a:spcAft>
              <a:buClr>
                <a:srgbClr val="114454"/>
              </a:buClr>
              <a:buSzPts val="2800"/>
              <a:buFont typeface="Arial"/>
              <a:buNone/>
            </a:pPr>
            <a:r>
              <a:t/>
            </a:r>
            <a:endParaRPr sz="1600">
              <a:solidFill>
                <a:srgbClr val="114454"/>
              </a:solidFill>
              <a:latin typeface="Nixie One"/>
              <a:ea typeface="Nixie One"/>
              <a:cs typeface="Nixie One"/>
              <a:sym typeface="Nixie One"/>
            </a:endParaRPr>
          </a:p>
        </p:txBody>
      </p:sp>
      <p:grpSp>
        <p:nvGrpSpPr>
          <p:cNvPr id="167" name="Google Shape;167;p8"/>
          <p:cNvGrpSpPr/>
          <p:nvPr/>
        </p:nvGrpSpPr>
        <p:grpSpPr>
          <a:xfrm>
            <a:off x="323850" y="758825"/>
            <a:ext cx="366713" cy="366713"/>
            <a:chOff x="1923675" y="1633650"/>
            <a:chExt cx="436000" cy="435975"/>
          </a:xfrm>
        </p:grpSpPr>
        <p:sp>
          <p:nvSpPr>
            <p:cNvPr id="168" name="Google Shape;168;p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9" name="Google Shape;169;p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0" name="Google Shape;170;p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1" name="Google Shape;171;p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2" name="Google Shape;172;p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3" name="Google Shape;173;p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74" name="Google Shape;174;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75" name="Google Shape;175;p8"/>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76" name="Google Shape;176;p8"/>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Roztomilý, Prekvapený, Žena, Dievča, Izolované, Ručné" id="177" name="Google Shape;177;p8"/>
          <p:cNvPicPr preferRelativeResize="0"/>
          <p:nvPr/>
        </p:nvPicPr>
        <p:blipFill rotWithShape="1">
          <a:blip r:embed="rId4">
            <a:alphaModFix/>
          </a:blip>
          <a:srcRect b="0" l="0" r="0" t="0"/>
          <a:stretch/>
        </p:blipFill>
        <p:spPr>
          <a:xfrm>
            <a:off x="5816056" y="957950"/>
            <a:ext cx="2083979" cy="3125968"/>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ctrTitle"/>
          </p:nvPr>
        </p:nvSpPr>
        <p:spPr>
          <a:xfrm>
            <a:off x="4113213" y="1851025"/>
            <a:ext cx="4562475" cy="2916238"/>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Gestures</a:t>
            </a:r>
            <a:endParaRPr b="1">
              <a:latin typeface="Roboto Slab"/>
              <a:ea typeface="Roboto Slab"/>
              <a:cs typeface="Roboto Slab"/>
              <a:sym typeface="Roboto Slab"/>
            </a:endParaRPr>
          </a:p>
        </p:txBody>
      </p:sp>
      <p:sp>
        <p:nvSpPr>
          <p:cNvPr id="183" name="Google Shape;183;p9"/>
          <p:cNvSpPr txBox="1"/>
          <p:nvPr>
            <p:ph idx="1" type="subTitle"/>
          </p:nvPr>
        </p:nvSpPr>
        <p:spPr>
          <a:xfrm>
            <a:off x="4113213" y="3939901"/>
            <a:ext cx="4505325" cy="82736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a:latin typeface="Nixie One"/>
                <a:ea typeface="Nixie One"/>
                <a:cs typeface="Nixie One"/>
                <a:sym typeface="Nixie One"/>
              </a:rPr>
              <a:t>.</a:t>
            </a:r>
            <a:endParaRPr/>
          </a:p>
        </p:txBody>
      </p:sp>
      <p:sp>
        <p:nvSpPr>
          <p:cNvPr id="184" name="Google Shape;184;p9"/>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185" name="Google Shape;185;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86" name="Google Shape;186;p9"/>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87" name="Google Shape;187;p9"/>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Sociálne, Sociálne Siete" id="188" name="Google Shape;188;p9"/>
          <p:cNvPicPr preferRelativeResize="0"/>
          <p:nvPr/>
        </p:nvPicPr>
        <p:blipFill rotWithShape="1">
          <a:blip r:embed="rId4">
            <a:alphaModFix/>
          </a:blip>
          <a:srcRect b="0" l="0" r="0" t="0"/>
          <a:stretch/>
        </p:blipFill>
        <p:spPr>
          <a:xfrm>
            <a:off x="5029808" y="1275606"/>
            <a:ext cx="2729284" cy="212347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