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7.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8.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 id="2147483658" r:id="rId9"/>
    <p:sldMasterId id="2147483660" r:id="rId10"/>
  </p:sldMasterIdLst>
  <p:notesMasterIdLst>
    <p:notesMasterId r:id="rId11"/>
  </p:notesMasterIdLst>
  <p:sldIdLst>
    <p:sldId id="256" r:id="rId12"/>
    <p:sldId id="257" r:id="rId13"/>
    <p:sldId id="258" r:id="rId14"/>
    <p:sldId id="259" r:id="rId15"/>
    <p:sldId id="260" r:id="rId16"/>
    <p:sldId id="261" r:id="rId17"/>
    <p:sldId id="262" r:id="rId18"/>
    <p:sldId id="263" r:id="rId19"/>
    <p:sldId id="264" r:id="rId20"/>
    <p:sldId id="265" r:id="rId21"/>
    <p:sldId id="266" r:id="rId22"/>
    <p:sldId id="267" r:id="rId23"/>
    <p:sldId id="268" r:id="rId24"/>
  </p:sldIdLst>
  <p:sldSz cy="5143500" cx="9144000"/>
  <p:notesSz cx="6858000" cy="9144000"/>
  <p:embeddedFontLst>
    <p:embeddedFont>
      <p:font typeface="Roboto Slab"/>
      <p:regular r:id="rId25"/>
      <p:bold r:id="rId26"/>
    </p:embeddedFont>
    <p:embeddedFont>
      <p:font typeface="Nixie One"/>
      <p:regular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28" roundtripDataSignature="AMtx7milLx7b4g9qpFq3z7h0yFbiucGck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9.xml"/><Relationship Id="rId22" Type="http://schemas.openxmlformats.org/officeDocument/2006/relationships/slide" Target="slides/slide11.xml"/><Relationship Id="rId21" Type="http://schemas.openxmlformats.org/officeDocument/2006/relationships/slide" Target="slides/slide10.xml"/><Relationship Id="rId24" Type="http://schemas.openxmlformats.org/officeDocument/2006/relationships/slide" Target="slides/slide13.xml"/><Relationship Id="rId23" Type="http://schemas.openxmlformats.org/officeDocument/2006/relationships/slide" Target="slides/slide12.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26" Type="http://schemas.openxmlformats.org/officeDocument/2006/relationships/font" Target="fonts/RobotoSlab-bold.fntdata"/><Relationship Id="rId25" Type="http://schemas.openxmlformats.org/officeDocument/2006/relationships/font" Target="fonts/RobotoSlab-regular.fntdata"/><Relationship Id="rId28" Type="http://customschemas.google.com/relationships/presentationmetadata" Target="metadata"/><Relationship Id="rId27" Type="http://schemas.openxmlformats.org/officeDocument/2006/relationships/font" Target="fonts/NixieOne-regular.fntdata"/><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 Id="rId11" Type="http://schemas.openxmlformats.org/officeDocument/2006/relationships/notesMaster" Target="notesMasters/notesMaster1.xml"/><Relationship Id="rId10" Type="http://schemas.openxmlformats.org/officeDocument/2006/relationships/slideMaster" Target="slideMasters/slideMaster7.xml"/><Relationship Id="rId13" Type="http://schemas.openxmlformats.org/officeDocument/2006/relationships/slide" Target="slides/slide2.xml"/><Relationship Id="rId12" Type="http://schemas.openxmlformats.org/officeDocument/2006/relationships/slide" Target="slides/slide1.xml"/><Relationship Id="rId15" Type="http://schemas.openxmlformats.org/officeDocument/2006/relationships/slide" Target="slides/slide4.xml"/><Relationship Id="rId14" Type="http://schemas.openxmlformats.org/officeDocument/2006/relationships/slide" Target="slides/slide3.xml"/><Relationship Id="rId17" Type="http://schemas.openxmlformats.org/officeDocument/2006/relationships/slide" Target="slides/slide6.xml"/><Relationship Id="rId16" Type="http://schemas.openxmlformats.org/officeDocument/2006/relationships/slide" Target="slides/slide5.xml"/><Relationship Id="rId19" Type="http://schemas.openxmlformats.org/officeDocument/2006/relationships/slide" Target="slides/slide8.xml"/><Relationship Id="rId1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6" name="Google Shape;8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7" name="Google Shape;227;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3" name="Google Shape;243;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7" name="Google Shape;267;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6" name="Google Shape;276;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5" name="Google Shape;95;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4" name="Google Shape;10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6" name="Google Shape;156;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6" name="Google Shape;166;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1" name="Google Shape;191;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1" name="Google Shape;201;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7" name="Google Shape;217;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15"/>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4" name="Shape 24"/>
        <p:cNvGrpSpPr/>
        <p:nvPr/>
      </p:nvGrpSpPr>
      <p:grpSpPr>
        <a:xfrm>
          <a:off x="0" y="0"/>
          <a:ext cx="0" cy="0"/>
          <a:chOff x="0" y="0"/>
          <a:chExt cx="0" cy="0"/>
        </a:xfrm>
      </p:grpSpPr>
      <p:sp>
        <p:nvSpPr>
          <p:cNvPr id="25" name="Google Shape;25;p1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5" name="Shape 35"/>
        <p:cNvGrpSpPr/>
        <p:nvPr/>
      </p:nvGrpSpPr>
      <p:grpSpPr>
        <a:xfrm>
          <a:off x="0" y="0"/>
          <a:ext cx="0" cy="0"/>
          <a:chOff x="0" y="0"/>
          <a:chExt cx="0" cy="0"/>
        </a:xfrm>
      </p:grpSpPr>
      <p:sp>
        <p:nvSpPr>
          <p:cNvPr id="36" name="Google Shape;36;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6" name="Shape 46"/>
        <p:cNvGrpSpPr/>
        <p:nvPr/>
      </p:nvGrpSpPr>
      <p:grpSpPr>
        <a:xfrm>
          <a:off x="0" y="0"/>
          <a:ext cx="0" cy="0"/>
          <a:chOff x="0" y="0"/>
          <a:chExt cx="0" cy="0"/>
        </a:xfrm>
      </p:grpSpPr>
      <p:sp>
        <p:nvSpPr>
          <p:cNvPr id="47" name="Google Shape;47;p21"/>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8" name="Google Shape;48;p21"/>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49" name="Google Shape;49;p2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60" name="Shape 60"/>
        <p:cNvGrpSpPr/>
        <p:nvPr/>
      </p:nvGrpSpPr>
      <p:grpSpPr>
        <a:xfrm>
          <a:off x="0" y="0"/>
          <a:ext cx="0" cy="0"/>
          <a:chOff x="0" y="0"/>
          <a:chExt cx="0" cy="0"/>
        </a:xfrm>
      </p:grpSpPr>
      <p:sp>
        <p:nvSpPr>
          <p:cNvPr id="61" name="Google Shape;61;p23"/>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62" name="Google Shape;62;p23"/>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63" name="Google Shape;63;p2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 + 3 columns">
    <p:spTree>
      <p:nvGrpSpPr>
        <p:cNvPr id="74" name="Shape 74"/>
        <p:cNvGrpSpPr/>
        <p:nvPr/>
      </p:nvGrpSpPr>
      <p:grpSpPr>
        <a:xfrm>
          <a:off x="0" y="0"/>
          <a:ext cx="0" cy="0"/>
          <a:chOff x="0" y="0"/>
          <a:chExt cx="0" cy="0"/>
        </a:xfrm>
      </p:grpSpPr>
      <p:sp>
        <p:nvSpPr>
          <p:cNvPr id="75" name="Google Shape;75;p25"/>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76" name="Google Shape;76;p25"/>
          <p:cNvSpPr txBox="1"/>
          <p:nvPr>
            <p:ph idx="1" type="body"/>
          </p:nvPr>
        </p:nvSpPr>
        <p:spPr>
          <a:xfrm>
            <a:off x="1146025" y="1773300"/>
            <a:ext cx="2409900" cy="3152700"/>
          </a:xfrm>
          <a:prstGeom prst="rect">
            <a:avLst/>
          </a:prstGeom>
          <a:noFill/>
          <a:ln>
            <a:noFill/>
          </a:ln>
        </p:spPr>
        <p:txBody>
          <a:bodyPr anchorCtr="0" anchor="t" bIns="91425" lIns="91425" spcFirstLastPara="1" rIns="91425" wrap="square" tIns="91425">
            <a:noAutofit/>
          </a:bodyPr>
          <a:lstStyle>
            <a:lvl1pPr indent="-342900" lvl="0" marL="457200" algn="l">
              <a:spcBef>
                <a:spcPts val="600"/>
              </a:spcBef>
              <a:spcAft>
                <a:spcPts val="0"/>
              </a:spcAft>
              <a:buSzPts val="1800"/>
              <a:buChar char="▪"/>
              <a:defRPr sz="1800"/>
            </a:lvl1pPr>
            <a:lvl2pPr indent="-342900" lvl="1" marL="914400" algn="l">
              <a:spcBef>
                <a:spcPts val="0"/>
              </a:spcBef>
              <a:spcAft>
                <a:spcPts val="0"/>
              </a:spcAft>
              <a:buSzPts val="1800"/>
              <a:buChar char="▫"/>
              <a:defRPr sz="1800"/>
            </a:lvl2pPr>
            <a:lvl3pPr indent="-342900" lvl="2" marL="1371600" algn="l">
              <a:spcBef>
                <a:spcPts val="0"/>
              </a:spcBef>
              <a:spcAft>
                <a:spcPts val="0"/>
              </a:spcAft>
              <a:buSzPts val="1800"/>
              <a:buChar char="■"/>
              <a:defRPr sz="1800"/>
            </a:lvl3pPr>
            <a:lvl4pPr indent="-342900" lvl="3" marL="1828800" algn="l">
              <a:spcBef>
                <a:spcPts val="0"/>
              </a:spcBef>
              <a:spcAft>
                <a:spcPts val="0"/>
              </a:spcAft>
              <a:buSzPts val="1800"/>
              <a:buChar char="●"/>
              <a:defRPr/>
            </a:lvl4pPr>
            <a:lvl5pPr indent="-342900" lvl="4" marL="2286000" algn="l">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77" name="Google Shape;77;p25"/>
          <p:cNvSpPr txBox="1"/>
          <p:nvPr>
            <p:ph idx="2" type="body"/>
          </p:nvPr>
        </p:nvSpPr>
        <p:spPr>
          <a:xfrm>
            <a:off x="3679388" y="1773300"/>
            <a:ext cx="2409900" cy="3152700"/>
          </a:xfrm>
          <a:prstGeom prst="rect">
            <a:avLst/>
          </a:prstGeom>
          <a:noFill/>
          <a:ln>
            <a:noFill/>
          </a:ln>
        </p:spPr>
        <p:txBody>
          <a:bodyPr anchorCtr="0" anchor="t" bIns="91425" lIns="91425" spcFirstLastPara="1" rIns="91425" wrap="square" tIns="91425">
            <a:noAutofit/>
          </a:bodyPr>
          <a:lstStyle>
            <a:lvl1pPr indent="-342900" lvl="0" marL="457200" algn="l">
              <a:spcBef>
                <a:spcPts val="600"/>
              </a:spcBef>
              <a:spcAft>
                <a:spcPts val="0"/>
              </a:spcAft>
              <a:buSzPts val="1800"/>
              <a:buChar char="▪"/>
              <a:defRPr sz="1800"/>
            </a:lvl1pPr>
            <a:lvl2pPr indent="-342900" lvl="1" marL="914400" algn="l">
              <a:spcBef>
                <a:spcPts val="0"/>
              </a:spcBef>
              <a:spcAft>
                <a:spcPts val="0"/>
              </a:spcAft>
              <a:buSzPts val="1800"/>
              <a:buChar char="▫"/>
              <a:defRPr sz="1800"/>
            </a:lvl2pPr>
            <a:lvl3pPr indent="-342900" lvl="2" marL="1371600" algn="l">
              <a:spcBef>
                <a:spcPts val="0"/>
              </a:spcBef>
              <a:spcAft>
                <a:spcPts val="0"/>
              </a:spcAft>
              <a:buSzPts val="1800"/>
              <a:buChar char="■"/>
              <a:defRPr sz="1800"/>
            </a:lvl3pPr>
            <a:lvl4pPr indent="-342900" lvl="3" marL="1828800" algn="l">
              <a:spcBef>
                <a:spcPts val="0"/>
              </a:spcBef>
              <a:spcAft>
                <a:spcPts val="0"/>
              </a:spcAft>
              <a:buSzPts val="1800"/>
              <a:buChar char="●"/>
              <a:defRPr/>
            </a:lvl4pPr>
            <a:lvl5pPr indent="-342900" lvl="4" marL="2286000" algn="l">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78" name="Google Shape;78;p25"/>
          <p:cNvSpPr txBox="1"/>
          <p:nvPr>
            <p:ph idx="3" type="body"/>
          </p:nvPr>
        </p:nvSpPr>
        <p:spPr>
          <a:xfrm>
            <a:off x="6212750" y="1773300"/>
            <a:ext cx="2409900" cy="3152700"/>
          </a:xfrm>
          <a:prstGeom prst="rect">
            <a:avLst/>
          </a:prstGeom>
          <a:noFill/>
          <a:ln>
            <a:noFill/>
          </a:ln>
        </p:spPr>
        <p:txBody>
          <a:bodyPr anchorCtr="0" anchor="t" bIns="91425" lIns="91425" spcFirstLastPara="1" rIns="91425" wrap="square" tIns="91425">
            <a:noAutofit/>
          </a:bodyPr>
          <a:lstStyle>
            <a:lvl1pPr indent="-342900" lvl="0" marL="457200" algn="l">
              <a:spcBef>
                <a:spcPts val="600"/>
              </a:spcBef>
              <a:spcAft>
                <a:spcPts val="0"/>
              </a:spcAft>
              <a:buSzPts val="1800"/>
              <a:buChar char="▪"/>
              <a:defRPr sz="1800"/>
            </a:lvl1pPr>
            <a:lvl2pPr indent="-342900" lvl="1" marL="914400" algn="l">
              <a:spcBef>
                <a:spcPts val="0"/>
              </a:spcBef>
              <a:spcAft>
                <a:spcPts val="0"/>
              </a:spcAft>
              <a:buSzPts val="1800"/>
              <a:buChar char="▫"/>
              <a:defRPr sz="1800"/>
            </a:lvl2pPr>
            <a:lvl3pPr indent="-342900" lvl="2" marL="1371600" algn="l">
              <a:spcBef>
                <a:spcPts val="0"/>
              </a:spcBef>
              <a:spcAft>
                <a:spcPts val="0"/>
              </a:spcAft>
              <a:buSzPts val="1800"/>
              <a:buChar char="■"/>
              <a:defRPr sz="1800"/>
            </a:lvl3pPr>
            <a:lvl4pPr indent="-342900" lvl="3" marL="1828800" algn="l">
              <a:spcBef>
                <a:spcPts val="0"/>
              </a:spcBef>
              <a:spcAft>
                <a:spcPts val="0"/>
              </a:spcAft>
              <a:buSzPts val="1800"/>
              <a:buChar char="●"/>
              <a:defRPr/>
            </a:lvl4pPr>
            <a:lvl5pPr indent="-342900" lvl="4" marL="2286000" algn="l">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79" name="Google Shape;79;p2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8.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6.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2.xml"/></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4"/>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14"/>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14"/>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14"/>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14"/>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14"/>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14"/>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16"/>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16"/>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 name="Google Shape;18;p16"/>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16"/>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16"/>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16"/>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2" name="Google Shape;22;p16"/>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 name="Shape 26"/>
        <p:cNvGrpSpPr/>
        <p:nvPr/>
      </p:nvGrpSpPr>
      <p:grpSpPr>
        <a:xfrm>
          <a:off x="0" y="0"/>
          <a:ext cx="0" cy="0"/>
          <a:chOff x="0" y="0"/>
          <a:chExt cx="0" cy="0"/>
        </a:xfrm>
      </p:grpSpPr>
      <p:sp>
        <p:nvSpPr>
          <p:cNvPr id="27" name="Google Shape;27;p18"/>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 name="Google Shape;28;p18"/>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 name="Google Shape;29;p18"/>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18"/>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18"/>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18"/>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3" name="Google Shape;33;p18"/>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4" name="Google Shape;34;p1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 name="Shape 37"/>
        <p:cNvGrpSpPr/>
        <p:nvPr/>
      </p:nvGrpSpPr>
      <p:grpSpPr>
        <a:xfrm>
          <a:off x="0" y="0"/>
          <a:ext cx="0" cy="0"/>
          <a:chOff x="0" y="0"/>
          <a:chExt cx="0" cy="0"/>
        </a:xfrm>
      </p:grpSpPr>
      <p:sp>
        <p:nvSpPr>
          <p:cNvPr id="38" name="Google Shape;38;p20"/>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 name="Google Shape;39;p20"/>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0" name="Google Shape;40;p20"/>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20"/>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20"/>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20"/>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4" name="Google Shape;44;p20"/>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5" name="Google Shape;45;p2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22"/>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2" name="Google Shape;52;p22"/>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3" name="Google Shape;53;p22"/>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4" name="Google Shape;54;p22"/>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 name="Google Shape;55;p22"/>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56" name="Google Shape;56;p22"/>
          <p:cNvCxnSpPr/>
          <p:nvPr/>
        </p:nvCxnSpPr>
        <p:spPr>
          <a:xfrm>
            <a:off x="1038225" y="809625"/>
            <a:ext cx="0" cy="471487"/>
          </a:xfrm>
          <a:prstGeom prst="straightConnector1">
            <a:avLst/>
          </a:prstGeom>
          <a:noFill/>
          <a:ln cap="flat" cmpd="sng" w="9525">
            <a:solidFill>
              <a:srgbClr val="18637B"/>
            </a:solidFill>
            <a:prstDash val="solid"/>
            <a:miter lim="800000"/>
            <a:headEnd len="med" w="med" type="none"/>
            <a:tailEnd len="med" w="med" type="none"/>
          </a:ln>
        </p:spPr>
      </p:cxnSp>
      <p:sp>
        <p:nvSpPr>
          <p:cNvPr id="57" name="Google Shape;57;p22"/>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8" name="Google Shape;58;p22"/>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9" name="Google Shape;59;p2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4" name="Shape 64"/>
        <p:cNvGrpSpPr/>
        <p:nvPr/>
      </p:nvGrpSpPr>
      <p:grpSpPr>
        <a:xfrm>
          <a:off x="0" y="0"/>
          <a:ext cx="0" cy="0"/>
          <a:chOff x="0" y="0"/>
          <a:chExt cx="0" cy="0"/>
        </a:xfrm>
      </p:grpSpPr>
      <p:sp>
        <p:nvSpPr>
          <p:cNvPr id="65" name="Google Shape;65;p24"/>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6" name="Google Shape;66;p24"/>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7" name="Google Shape;67;p24"/>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8" name="Google Shape;68;p24"/>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9" name="Google Shape;69;p24"/>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70" name="Google Shape;70;p24"/>
          <p:cNvCxnSpPr/>
          <p:nvPr/>
        </p:nvCxnSpPr>
        <p:spPr>
          <a:xfrm>
            <a:off x="1038225" y="809625"/>
            <a:ext cx="0" cy="471487"/>
          </a:xfrm>
          <a:prstGeom prst="straightConnector1">
            <a:avLst/>
          </a:prstGeom>
          <a:noFill/>
          <a:ln cap="flat" cmpd="sng" w="9525">
            <a:solidFill>
              <a:srgbClr val="18637B"/>
            </a:solidFill>
            <a:prstDash val="solid"/>
            <a:miter lim="800000"/>
            <a:headEnd len="med" w="med" type="none"/>
            <a:tailEnd len="med" w="med" type="none"/>
          </a:ln>
        </p:spPr>
      </p:cxnSp>
      <p:sp>
        <p:nvSpPr>
          <p:cNvPr id="71" name="Google Shape;71;p24"/>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2" name="Google Shape;72;p24"/>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3" name="Google Shape;73;p2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0" name="Shape 80"/>
        <p:cNvGrpSpPr/>
        <p:nvPr/>
      </p:nvGrpSpPr>
      <p:grpSpPr>
        <a:xfrm>
          <a:off x="0" y="0"/>
          <a:ext cx="0" cy="0"/>
          <a:chOff x="0" y="0"/>
          <a:chExt cx="0" cy="0"/>
        </a:xfrm>
      </p:grpSpPr>
      <p:sp>
        <p:nvSpPr>
          <p:cNvPr id="81" name="Google Shape;81;p26"/>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2" name="Google Shape;82;p26"/>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3" name="Google Shape;83;p2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 Id="rId5"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hyperlink" Target="https://learningapps.org/21045982" TargetMode="External"/><Relationship Id="rId4" Type="http://schemas.openxmlformats.org/officeDocument/2006/relationships/hyperlink" Target="https://wordwall.net/resource/20614215/2020-1-sk01-ka226-sch-094350-digi-school-dejepis-politici" TargetMode="External"/><Relationship Id="rId5" Type="http://schemas.openxmlformats.org/officeDocument/2006/relationships/hyperlink" Target="https://drive.google.com/file/d/1LO2UlBJ1uUG2C4QHHR5BGwt66poafz98/view?usp=sharing" TargetMode="External"/><Relationship Id="rId6" Type="http://schemas.openxmlformats.org/officeDocument/2006/relationships/hyperlink" Target="https://www.loom.com/share/9644f29a157d46a4b263af2c4fd0bf5d" TargetMode="External"/><Relationship Id="rId7"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ctrTitle"/>
          </p:nvPr>
        </p:nvSpPr>
        <p:spPr>
          <a:xfrm>
            <a:off x="685800" y="2601912"/>
            <a:ext cx="6046787" cy="11588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FFFFFF"/>
                </a:solidFill>
                <a:latin typeface="Nixie One"/>
                <a:ea typeface="Nixie One"/>
                <a:cs typeface="Nixie One"/>
                <a:sym typeface="Nixie One"/>
              </a:rPr>
              <a:t>Digi school: DEJEPIS</a:t>
            </a:r>
            <a:endParaRPr/>
          </a:p>
        </p:txBody>
      </p:sp>
      <p:pic>
        <p:nvPicPr>
          <p:cNvPr id="89" name="Google Shape;89;p1"/>
          <p:cNvPicPr preferRelativeResize="0"/>
          <p:nvPr/>
        </p:nvPicPr>
        <p:blipFill rotWithShape="1">
          <a:blip r:embed="rId3">
            <a:alphaModFix/>
          </a:blip>
          <a:srcRect b="0" l="0" r="0" t="0"/>
          <a:stretch/>
        </p:blipFill>
        <p:spPr>
          <a:xfrm>
            <a:off x="2857500" y="785812"/>
            <a:ext cx="1158875" cy="652462"/>
          </a:xfrm>
          <a:prstGeom prst="rect">
            <a:avLst/>
          </a:prstGeom>
          <a:noFill/>
          <a:ln>
            <a:noFill/>
          </a:ln>
        </p:spPr>
      </p:pic>
      <p:sp>
        <p:nvSpPr>
          <p:cNvPr id="90" name="Google Shape;90;p1"/>
          <p:cNvSpPr txBox="1"/>
          <p:nvPr/>
        </p:nvSpPr>
        <p:spPr>
          <a:xfrm>
            <a:off x="212725" y="4638675"/>
            <a:ext cx="4535487" cy="504825"/>
          </a:xfrm>
          <a:prstGeom prst="rect">
            <a:avLst/>
          </a:prstGeom>
          <a:solidFill>
            <a:srgbClr val="94BF6E"/>
          </a:solidFill>
          <a:ln cap="flat" cmpd="sng" w="25400">
            <a:solidFill>
              <a:srgbClr val="6B8C4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000"/>
              <a:buFont typeface="Arial"/>
              <a:buNone/>
            </a:pPr>
            <a:r>
              <a:rPr b="1" i="0" lang="en-US" sz="2000" u="none">
                <a:solidFill>
                  <a:srgbClr val="FFFFFF"/>
                </a:solidFill>
                <a:latin typeface="Arial"/>
                <a:ea typeface="Arial"/>
                <a:cs typeface="Arial"/>
                <a:sym typeface="Arial"/>
              </a:rPr>
              <a:t>2020-1-SK01-KA226-SCH-094350</a:t>
            </a:r>
            <a:endParaRPr/>
          </a:p>
        </p:txBody>
      </p:sp>
      <p:pic>
        <p:nvPicPr>
          <p:cNvPr descr="Erasmus+ logo EN.jpg" id="91" name="Google Shape;91;p1"/>
          <p:cNvPicPr preferRelativeResize="0"/>
          <p:nvPr/>
        </p:nvPicPr>
        <p:blipFill rotWithShape="1">
          <a:blip r:embed="rId4">
            <a:alphaModFix/>
          </a:blip>
          <a:srcRect b="0" l="0" r="0" t="0"/>
          <a:stretch/>
        </p:blipFill>
        <p:spPr>
          <a:xfrm>
            <a:off x="142875" y="785812"/>
            <a:ext cx="2593975" cy="571500"/>
          </a:xfrm>
          <a:prstGeom prst="rect">
            <a:avLst/>
          </a:prstGeom>
          <a:noFill/>
          <a:ln>
            <a:noFill/>
          </a:ln>
        </p:spPr>
      </p:pic>
      <p:pic>
        <p:nvPicPr>
          <p:cNvPr descr="page1image60437296" id="92" name="Google Shape;92;p1"/>
          <p:cNvPicPr preferRelativeResize="0"/>
          <p:nvPr/>
        </p:nvPicPr>
        <p:blipFill rotWithShape="1">
          <a:blip r:embed="rId5">
            <a:alphaModFix/>
          </a:blip>
          <a:srcRect b="0" l="0" r="0" t="0"/>
          <a:stretch/>
        </p:blipFill>
        <p:spPr>
          <a:xfrm>
            <a:off x="4092971" y="731038"/>
            <a:ext cx="958070" cy="762000"/>
          </a:xfrm>
          <a:prstGeom prst="rect">
            <a:avLst/>
          </a:prstGeom>
          <a:noFill/>
          <a:ln>
            <a:noFill/>
          </a:ln>
        </p:spPr>
      </p:pic>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10"/>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Arial"/>
                <a:ea typeface="Arial"/>
                <a:cs typeface="Arial"/>
                <a:sym typeface="Arial"/>
              </a:rPr>
              <a:t>Všeobecné informácie</a:t>
            </a:r>
            <a:endParaRPr/>
          </a:p>
        </p:txBody>
      </p:sp>
      <p:sp>
        <p:nvSpPr>
          <p:cNvPr id="230" name="Google Shape;230;p10"/>
          <p:cNvSpPr txBox="1"/>
          <p:nvPr>
            <p:ph idx="1" type="body"/>
          </p:nvPr>
        </p:nvSpPr>
        <p:spPr>
          <a:xfrm>
            <a:off x="1116012" y="1843087"/>
            <a:ext cx="7540625" cy="3159125"/>
          </a:xfrm>
          <a:prstGeom prst="rect">
            <a:avLst/>
          </a:prstGeom>
          <a:noFill/>
          <a:ln>
            <a:noFill/>
          </a:ln>
        </p:spPr>
        <p:txBody>
          <a:bodyPr anchorCtr="0" anchor="t" bIns="91425" lIns="91425" spcFirstLastPara="1" rIns="91425" wrap="square" tIns="91425">
            <a:noAutofit/>
          </a:bodyPr>
          <a:lstStyle/>
          <a:p>
            <a:pPr indent="-406400" lvl="0" marL="457200" rtl="0" algn="l">
              <a:lnSpc>
                <a:spcPct val="150000"/>
              </a:lnSpc>
              <a:spcBef>
                <a:spcPts val="600"/>
              </a:spcBef>
              <a:spcAft>
                <a:spcPts val="0"/>
              </a:spcAft>
              <a:buClr>
                <a:srgbClr val="114454"/>
              </a:buClr>
              <a:buSzPts val="1414"/>
              <a:buFont typeface="Noto Sans Symbols"/>
              <a:buChar char="⮚"/>
            </a:pPr>
            <a:r>
              <a:rPr b="0" i="0" lang="en-US" sz="1400" u="none">
                <a:solidFill>
                  <a:srgbClr val="114454"/>
                </a:solidFill>
                <a:latin typeface="Arial"/>
                <a:ea typeface="Arial"/>
                <a:cs typeface="Arial"/>
                <a:sym typeface="Arial"/>
              </a:rPr>
              <a:t>Alexander Mach</a:t>
            </a:r>
            <a:endParaRPr/>
          </a:p>
          <a:p>
            <a:pPr indent="-406400" lvl="0" marL="457200" rtl="0" algn="l">
              <a:lnSpc>
                <a:spcPct val="150000"/>
              </a:lnSpc>
              <a:spcBef>
                <a:spcPts val="600"/>
              </a:spcBef>
              <a:spcAft>
                <a:spcPts val="0"/>
              </a:spcAft>
              <a:buClr>
                <a:srgbClr val="114454"/>
              </a:buClr>
              <a:buSzPts val="1414"/>
              <a:buFont typeface="Courier New"/>
              <a:buChar char="o"/>
            </a:pPr>
            <a:r>
              <a:rPr b="0" i="0" lang="en-US" sz="1400" u="none">
                <a:solidFill>
                  <a:srgbClr val="114454"/>
                </a:solidFill>
                <a:latin typeface="Arial"/>
                <a:ea typeface="Arial"/>
                <a:cs typeface="Arial"/>
                <a:sym typeface="Arial"/>
              </a:rPr>
              <a:t>pôsobenie</a:t>
            </a:r>
            <a:endParaRPr/>
          </a:p>
          <a:p>
            <a:pPr indent="-406400" lvl="0" marL="457200" rtl="0" algn="l">
              <a:lnSpc>
                <a:spcPct val="150000"/>
              </a:lnSpc>
              <a:spcBef>
                <a:spcPts val="600"/>
              </a:spcBef>
              <a:spcAft>
                <a:spcPts val="0"/>
              </a:spcAft>
              <a:buClr>
                <a:srgbClr val="114454"/>
              </a:buClr>
              <a:buSzPts val="1414"/>
              <a:buFont typeface="Courier New"/>
              <a:buChar char="o"/>
            </a:pPr>
            <a:r>
              <a:rPr b="0" i="0" lang="en-US" sz="1400" u="none">
                <a:solidFill>
                  <a:srgbClr val="114454"/>
                </a:solidFill>
                <a:latin typeface="Arial"/>
                <a:ea typeface="Arial"/>
                <a:cs typeface="Arial"/>
                <a:sym typeface="Arial"/>
              </a:rPr>
              <a:t>súdny proces</a:t>
            </a:r>
            <a:endParaRPr/>
          </a:p>
          <a:p>
            <a:pPr indent="-406400" lvl="0" marL="457200" rtl="0" algn="l">
              <a:lnSpc>
                <a:spcPct val="150000"/>
              </a:lnSpc>
              <a:spcBef>
                <a:spcPts val="600"/>
              </a:spcBef>
              <a:spcAft>
                <a:spcPts val="0"/>
              </a:spcAft>
              <a:buClr>
                <a:srgbClr val="114454"/>
              </a:buClr>
              <a:buSzPts val="1414"/>
              <a:buFont typeface="Noto Sans Symbols"/>
              <a:buChar char="⮚"/>
            </a:pPr>
            <a:r>
              <a:rPr b="0" i="0" lang="en-US" sz="1400" u="none">
                <a:solidFill>
                  <a:srgbClr val="114454"/>
                </a:solidFill>
                <a:latin typeface="Arial"/>
                <a:ea typeface="Arial"/>
                <a:cs typeface="Arial"/>
                <a:sym typeface="Arial"/>
              </a:rPr>
              <a:t>Vojtech Tuka</a:t>
            </a:r>
            <a:endParaRPr/>
          </a:p>
          <a:p>
            <a:pPr indent="-406400" lvl="0" marL="457200" rtl="0" algn="l">
              <a:lnSpc>
                <a:spcPct val="150000"/>
              </a:lnSpc>
              <a:spcBef>
                <a:spcPts val="600"/>
              </a:spcBef>
              <a:spcAft>
                <a:spcPts val="0"/>
              </a:spcAft>
              <a:buClr>
                <a:srgbClr val="114454"/>
              </a:buClr>
              <a:buSzPts val="1414"/>
              <a:buFont typeface="Courier New"/>
              <a:buChar char="o"/>
            </a:pPr>
            <a:r>
              <a:rPr b="0" i="0" lang="en-US" sz="1400" u="none">
                <a:solidFill>
                  <a:srgbClr val="114454"/>
                </a:solidFill>
                <a:latin typeface="Arial"/>
                <a:ea typeface="Arial"/>
                <a:cs typeface="Arial"/>
                <a:sym typeface="Arial"/>
              </a:rPr>
              <a:t>pôsobenie</a:t>
            </a:r>
            <a:endParaRPr/>
          </a:p>
          <a:p>
            <a:pPr indent="-406400" lvl="0" marL="457200" rtl="0" algn="l">
              <a:lnSpc>
                <a:spcPct val="150000"/>
              </a:lnSpc>
              <a:spcBef>
                <a:spcPts val="600"/>
              </a:spcBef>
              <a:spcAft>
                <a:spcPts val="0"/>
              </a:spcAft>
              <a:buClr>
                <a:srgbClr val="114454"/>
              </a:buClr>
              <a:buSzPts val="1414"/>
              <a:buFont typeface="Courier New"/>
              <a:buChar char="o"/>
            </a:pPr>
            <a:r>
              <a:rPr b="0" i="0" lang="en-US" sz="1400" u="none">
                <a:solidFill>
                  <a:srgbClr val="114454"/>
                </a:solidFill>
                <a:latin typeface="Arial"/>
                <a:ea typeface="Arial"/>
                <a:cs typeface="Arial"/>
                <a:sym typeface="Arial"/>
              </a:rPr>
              <a:t>súdny proces</a:t>
            </a:r>
            <a:endParaRPr/>
          </a:p>
          <a:p>
            <a:pPr indent="-228600" lvl="0" marL="457200" rtl="0" algn="l">
              <a:spcBef>
                <a:spcPts val="600"/>
              </a:spcBef>
              <a:spcAft>
                <a:spcPts val="0"/>
              </a:spcAft>
              <a:buSzPts val="2800"/>
              <a:buNone/>
            </a:pPr>
            <a:r>
              <a:t/>
            </a:r>
            <a:endParaRPr b="0" i="0" sz="1400" u="none">
              <a:solidFill>
                <a:srgbClr val="114454"/>
              </a:solidFill>
              <a:latin typeface="Arial"/>
              <a:ea typeface="Arial"/>
              <a:cs typeface="Arial"/>
              <a:sym typeface="Arial"/>
            </a:endParaRPr>
          </a:p>
        </p:txBody>
      </p:sp>
      <p:grpSp>
        <p:nvGrpSpPr>
          <p:cNvPr id="231" name="Google Shape;231;p10"/>
          <p:cNvGrpSpPr/>
          <p:nvPr/>
        </p:nvGrpSpPr>
        <p:grpSpPr>
          <a:xfrm>
            <a:off x="323850" y="758825"/>
            <a:ext cx="366712" cy="366712"/>
            <a:chOff x="1923675" y="1633650"/>
            <a:chExt cx="436000" cy="435975"/>
          </a:xfrm>
        </p:grpSpPr>
        <p:sp>
          <p:nvSpPr>
            <p:cNvPr id="232" name="Google Shape;232;p10"/>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33" name="Google Shape;233;p10"/>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34" name="Google Shape;234;p10"/>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35" name="Google Shape;235;p10"/>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36" name="Google Shape;236;p10"/>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37" name="Google Shape;237;p10"/>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38" name="Google Shape;238;p10"/>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39" name="Google Shape;239;p10"/>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40" name="Google Shape;240;p10"/>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11"/>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Arial"/>
                <a:ea typeface="Arial"/>
                <a:cs typeface="Arial"/>
                <a:sym typeface="Arial"/>
              </a:rPr>
              <a:t>Edukačné materiály</a:t>
            </a:r>
            <a:endParaRPr/>
          </a:p>
        </p:txBody>
      </p:sp>
      <p:sp>
        <p:nvSpPr>
          <p:cNvPr id="246" name="Google Shape;246;p11"/>
          <p:cNvSpPr txBox="1"/>
          <p:nvPr>
            <p:ph idx="1" type="body"/>
          </p:nvPr>
        </p:nvSpPr>
        <p:spPr>
          <a:xfrm>
            <a:off x="684187" y="1708150"/>
            <a:ext cx="5105400" cy="315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800"/>
              <a:buNone/>
            </a:pPr>
            <a:r>
              <a:rPr b="0" i="0" lang="en-US" sz="1400" u="sng">
                <a:solidFill>
                  <a:srgbClr val="114454"/>
                </a:solidFill>
                <a:hlinkClick r:id="rId3">
                  <a:extLst>
                    <a:ext uri="{A12FA001-AC4F-418D-AE19-62706E023703}">
                      <ahyp:hlinkClr val="tx"/>
                    </a:ext>
                  </a:extLst>
                </a:hlinkClick>
              </a:rPr>
              <a:t>Politici Slovenského štátu - hľadanie párov</a:t>
            </a:r>
            <a:endParaRPr/>
          </a:p>
          <a:p>
            <a:pPr indent="0" lvl="0" marL="0" rtl="0" algn="l">
              <a:lnSpc>
                <a:spcPct val="100000"/>
              </a:lnSpc>
              <a:spcBef>
                <a:spcPts val="600"/>
              </a:spcBef>
              <a:spcAft>
                <a:spcPts val="0"/>
              </a:spcAft>
              <a:buSzPts val="1800"/>
              <a:buNone/>
            </a:pPr>
            <a:r>
              <a:rPr b="0" i="0" lang="en-US" sz="1400" u="sng">
                <a:solidFill>
                  <a:schemeClr val="hlink"/>
                </a:solidFill>
                <a:hlinkClick r:id="rId4"/>
              </a:rPr>
              <a:t>Politici Slovenského štátu – osemsmerovka</a:t>
            </a:r>
            <a:endParaRPr/>
          </a:p>
          <a:p>
            <a:pPr indent="0" lvl="0" marL="0" rtl="0" algn="l">
              <a:lnSpc>
                <a:spcPct val="100000"/>
              </a:lnSpc>
              <a:spcBef>
                <a:spcPts val="600"/>
              </a:spcBef>
              <a:spcAft>
                <a:spcPts val="0"/>
              </a:spcAft>
              <a:buSzPts val="1800"/>
              <a:buNone/>
            </a:pPr>
            <a:r>
              <a:rPr b="0" i="0" lang="en-US" sz="1400" u="sng">
                <a:solidFill>
                  <a:srgbClr val="114454"/>
                </a:solidFill>
                <a:hlinkClick r:id="rId5">
                  <a:extLst>
                    <a:ext uri="{A12FA001-AC4F-418D-AE19-62706E023703}">
                      <ahyp:hlinkClr val="tx"/>
                    </a:ext>
                  </a:extLst>
                </a:hlinkClick>
              </a:rPr>
              <a:t>Politici Slovenského štátu - študijný materiál </a:t>
            </a:r>
            <a:endParaRPr/>
          </a:p>
        </p:txBody>
      </p:sp>
      <p:sp>
        <p:nvSpPr>
          <p:cNvPr id="247" name="Google Shape;247;p11"/>
          <p:cNvSpPr txBox="1"/>
          <p:nvPr>
            <p:ph idx="1" type="body"/>
          </p:nvPr>
        </p:nvSpPr>
        <p:spPr>
          <a:xfrm>
            <a:off x="3203575" y="1708150"/>
            <a:ext cx="2409825" cy="31527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228600" lvl="0" marL="457200" rtl="0" algn="l">
              <a:spcBef>
                <a:spcPts val="600"/>
              </a:spcBef>
              <a:spcAft>
                <a:spcPts val="0"/>
              </a:spcAft>
              <a:buSzPts val="1800"/>
              <a:buNone/>
            </a:pPr>
            <a:r>
              <a:t/>
            </a:r>
            <a:endParaRPr b="0" i="0" sz="1800" u="none">
              <a:solidFill>
                <a:srgbClr val="114454"/>
              </a:solidFill>
              <a:latin typeface="Nixie One"/>
              <a:ea typeface="Nixie One"/>
              <a:cs typeface="Nixie One"/>
              <a:sym typeface="Nixie One"/>
            </a:endParaRPr>
          </a:p>
        </p:txBody>
      </p:sp>
      <p:sp>
        <p:nvSpPr>
          <p:cNvPr id="248" name="Google Shape;248;p11"/>
          <p:cNvSpPr txBox="1"/>
          <p:nvPr>
            <p:ph idx="1" type="body"/>
          </p:nvPr>
        </p:nvSpPr>
        <p:spPr>
          <a:xfrm>
            <a:off x="5508625" y="1779587"/>
            <a:ext cx="2409825" cy="31527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0" lvl="0" marL="0" rtl="0" algn="l">
              <a:lnSpc>
                <a:spcPct val="100000"/>
              </a:lnSpc>
              <a:spcBef>
                <a:spcPts val="600"/>
              </a:spcBef>
              <a:spcAft>
                <a:spcPts val="0"/>
              </a:spcAft>
              <a:buSzPts val="1800"/>
              <a:buNone/>
            </a:pPr>
            <a:r>
              <a:rPr b="0" i="0" lang="en-US" sz="1800" u="sng">
                <a:solidFill>
                  <a:srgbClr val="114454"/>
                </a:solidFill>
                <a:hlinkClick r:id="rId6">
                  <a:extLst>
                    <a:ext uri="{A12FA001-AC4F-418D-AE19-62706E023703}">
                      <ahyp:hlinkClr val="tx"/>
                    </a:ext>
                  </a:extLst>
                </a:hlinkClick>
              </a:rPr>
              <a:t> </a:t>
            </a:r>
            <a:endParaRPr/>
          </a:p>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228600" lvl="0" marL="457200" rtl="0" algn="l">
              <a:spcBef>
                <a:spcPts val="600"/>
              </a:spcBef>
              <a:spcAft>
                <a:spcPts val="0"/>
              </a:spcAft>
              <a:buSzPts val="1800"/>
              <a:buNone/>
            </a:pPr>
            <a:r>
              <a:t/>
            </a:r>
            <a:endParaRPr b="0" i="0" sz="1800" u="none">
              <a:solidFill>
                <a:srgbClr val="114454"/>
              </a:solidFill>
              <a:latin typeface="Nixie One"/>
              <a:ea typeface="Nixie One"/>
              <a:cs typeface="Nixie One"/>
              <a:sym typeface="Nixie One"/>
            </a:endParaRPr>
          </a:p>
        </p:txBody>
      </p:sp>
      <p:sp>
        <p:nvSpPr>
          <p:cNvPr id="249" name="Google Shape;249;p11"/>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grpSp>
        <p:nvGrpSpPr>
          <p:cNvPr id="250" name="Google Shape;250;p11"/>
          <p:cNvGrpSpPr/>
          <p:nvPr/>
        </p:nvGrpSpPr>
        <p:grpSpPr>
          <a:xfrm>
            <a:off x="395287" y="842962"/>
            <a:ext cx="446087" cy="446087"/>
            <a:chOff x="1674084" y="3214987"/>
            <a:chExt cx="720142" cy="720027"/>
          </a:xfrm>
        </p:grpSpPr>
        <p:sp>
          <p:nvSpPr>
            <p:cNvPr id="251" name="Google Shape;251;p11"/>
            <p:cNvSpPr/>
            <p:nvPr/>
          </p:nvSpPr>
          <p:spPr>
            <a:xfrm>
              <a:off x="1674084" y="3354958"/>
              <a:ext cx="179880" cy="213215"/>
            </a:xfrm>
            <a:custGeom>
              <a:rect b="b" l="l" r="r" t="t"/>
              <a:pathLst>
                <a:path extrusionOk="0" h="242" w="204">
                  <a:moveTo>
                    <a:pt x="57" y="222"/>
                  </a:moveTo>
                  <a:cubicBezTo>
                    <a:pt x="57" y="214"/>
                    <a:pt x="61" y="207"/>
                    <a:pt x="67" y="202"/>
                  </a:cubicBezTo>
                  <a:cubicBezTo>
                    <a:pt x="76" y="195"/>
                    <a:pt x="88" y="191"/>
                    <a:pt x="102" y="191"/>
                  </a:cubicBezTo>
                  <a:cubicBezTo>
                    <a:pt x="116" y="191"/>
                    <a:pt x="129" y="195"/>
                    <a:pt x="137" y="202"/>
                  </a:cubicBezTo>
                  <a:cubicBezTo>
                    <a:pt x="144" y="207"/>
                    <a:pt x="147" y="214"/>
                    <a:pt x="147" y="222"/>
                  </a:cubicBezTo>
                  <a:cubicBezTo>
                    <a:pt x="147" y="230"/>
                    <a:pt x="143" y="237"/>
                    <a:pt x="137" y="242"/>
                  </a:cubicBezTo>
                  <a:cubicBezTo>
                    <a:pt x="190" y="242"/>
                    <a:pt x="190" y="242"/>
                    <a:pt x="190" y="242"/>
                  </a:cubicBezTo>
                  <a:cubicBezTo>
                    <a:pt x="198" y="242"/>
                    <a:pt x="204" y="235"/>
                    <a:pt x="204" y="227"/>
                  </a:cubicBezTo>
                  <a:cubicBezTo>
                    <a:pt x="204" y="67"/>
                    <a:pt x="204" y="67"/>
                    <a:pt x="204" y="67"/>
                  </a:cubicBezTo>
                  <a:cubicBezTo>
                    <a:pt x="204" y="59"/>
                    <a:pt x="198" y="52"/>
                    <a:pt x="190" y="52"/>
                  </a:cubicBezTo>
                  <a:cubicBezTo>
                    <a:pt x="120" y="52"/>
                    <a:pt x="120" y="52"/>
                    <a:pt x="120" y="52"/>
                  </a:cubicBezTo>
                  <a:cubicBezTo>
                    <a:pt x="118" y="51"/>
                    <a:pt x="115" y="50"/>
                    <a:pt x="115" y="47"/>
                  </a:cubicBezTo>
                  <a:cubicBezTo>
                    <a:pt x="115" y="42"/>
                    <a:pt x="115" y="37"/>
                    <a:pt x="120" y="34"/>
                  </a:cubicBezTo>
                  <a:cubicBezTo>
                    <a:pt x="122" y="32"/>
                    <a:pt x="125" y="31"/>
                    <a:pt x="128" y="30"/>
                  </a:cubicBezTo>
                  <a:cubicBezTo>
                    <a:pt x="136" y="25"/>
                    <a:pt x="137" y="14"/>
                    <a:pt x="129" y="8"/>
                  </a:cubicBezTo>
                  <a:cubicBezTo>
                    <a:pt x="122" y="2"/>
                    <a:pt x="112" y="0"/>
                    <a:pt x="102" y="0"/>
                  </a:cubicBezTo>
                  <a:cubicBezTo>
                    <a:pt x="93" y="0"/>
                    <a:pt x="82" y="2"/>
                    <a:pt x="75" y="8"/>
                  </a:cubicBezTo>
                  <a:cubicBezTo>
                    <a:pt x="68" y="14"/>
                    <a:pt x="69" y="25"/>
                    <a:pt x="77" y="30"/>
                  </a:cubicBezTo>
                  <a:cubicBezTo>
                    <a:pt x="80" y="31"/>
                    <a:pt x="82" y="32"/>
                    <a:pt x="85" y="34"/>
                  </a:cubicBezTo>
                  <a:cubicBezTo>
                    <a:pt x="89" y="37"/>
                    <a:pt x="90" y="42"/>
                    <a:pt x="89" y="47"/>
                  </a:cubicBezTo>
                  <a:cubicBezTo>
                    <a:pt x="89" y="50"/>
                    <a:pt x="87" y="51"/>
                    <a:pt x="85" y="52"/>
                  </a:cubicBezTo>
                  <a:cubicBezTo>
                    <a:pt x="15" y="52"/>
                    <a:pt x="15" y="52"/>
                    <a:pt x="15" y="52"/>
                  </a:cubicBezTo>
                  <a:cubicBezTo>
                    <a:pt x="7" y="52"/>
                    <a:pt x="0" y="59"/>
                    <a:pt x="0" y="67"/>
                  </a:cubicBezTo>
                  <a:cubicBezTo>
                    <a:pt x="0" y="227"/>
                    <a:pt x="0" y="227"/>
                    <a:pt x="0" y="227"/>
                  </a:cubicBezTo>
                  <a:cubicBezTo>
                    <a:pt x="0" y="235"/>
                    <a:pt x="7" y="242"/>
                    <a:pt x="15" y="242"/>
                  </a:cubicBezTo>
                  <a:cubicBezTo>
                    <a:pt x="68" y="242"/>
                    <a:pt x="68" y="242"/>
                    <a:pt x="68" y="242"/>
                  </a:cubicBezTo>
                  <a:cubicBezTo>
                    <a:pt x="61" y="237"/>
                    <a:pt x="57" y="230"/>
                    <a:pt x="57" y="222"/>
                  </a:cubicBezTo>
                  <a:close/>
                </a:path>
              </a:pathLst>
            </a:custGeom>
            <a:solidFill>
              <a:srgbClr val="666666"/>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2" name="Google Shape;252;p11"/>
            <p:cNvSpPr/>
            <p:nvPr/>
          </p:nvSpPr>
          <p:spPr>
            <a:xfrm>
              <a:off x="1674084" y="3534654"/>
              <a:ext cx="179880" cy="213525"/>
            </a:xfrm>
            <a:custGeom>
              <a:rect b="b" l="l" r="r" t="t"/>
              <a:pathLst>
                <a:path extrusionOk="0" h="242" w="204">
                  <a:moveTo>
                    <a:pt x="57" y="222"/>
                  </a:moveTo>
                  <a:cubicBezTo>
                    <a:pt x="57" y="214"/>
                    <a:pt x="61" y="207"/>
                    <a:pt x="67" y="202"/>
                  </a:cubicBezTo>
                  <a:cubicBezTo>
                    <a:pt x="76" y="195"/>
                    <a:pt x="88" y="191"/>
                    <a:pt x="102" y="191"/>
                  </a:cubicBezTo>
                  <a:cubicBezTo>
                    <a:pt x="116" y="191"/>
                    <a:pt x="129" y="195"/>
                    <a:pt x="137" y="202"/>
                  </a:cubicBezTo>
                  <a:cubicBezTo>
                    <a:pt x="144" y="207"/>
                    <a:pt x="147" y="214"/>
                    <a:pt x="147" y="222"/>
                  </a:cubicBezTo>
                  <a:cubicBezTo>
                    <a:pt x="147" y="230"/>
                    <a:pt x="143" y="237"/>
                    <a:pt x="137" y="242"/>
                  </a:cubicBezTo>
                  <a:cubicBezTo>
                    <a:pt x="190" y="242"/>
                    <a:pt x="190" y="242"/>
                    <a:pt x="190" y="242"/>
                  </a:cubicBezTo>
                  <a:cubicBezTo>
                    <a:pt x="198" y="242"/>
                    <a:pt x="204" y="236"/>
                    <a:pt x="204" y="227"/>
                  </a:cubicBezTo>
                  <a:cubicBezTo>
                    <a:pt x="204" y="67"/>
                    <a:pt x="204" y="67"/>
                    <a:pt x="204" y="67"/>
                  </a:cubicBezTo>
                  <a:cubicBezTo>
                    <a:pt x="204" y="59"/>
                    <a:pt x="198" y="53"/>
                    <a:pt x="190" y="53"/>
                  </a:cubicBezTo>
                  <a:cubicBezTo>
                    <a:pt x="120" y="53"/>
                    <a:pt x="120" y="53"/>
                    <a:pt x="120" y="53"/>
                  </a:cubicBezTo>
                  <a:cubicBezTo>
                    <a:pt x="118" y="52"/>
                    <a:pt x="115" y="50"/>
                    <a:pt x="115" y="47"/>
                  </a:cubicBezTo>
                  <a:cubicBezTo>
                    <a:pt x="115" y="42"/>
                    <a:pt x="115" y="38"/>
                    <a:pt x="120" y="34"/>
                  </a:cubicBezTo>
                  <a:cubicBezTo>
                    <a:pt x="122" y="33"/>
                    <a:pt x="125" y="31"/>
                    <a:pt x="128" y="30"/>
                  </a:cubicBezTo>
                  <a:cubicBezTo>
                    <a:pt x="136" y="25"/>
                    <a:pt x="137" y="15"/>
                    <a:pt x="129" y="9"/>
                  </a:cubicBezTo>
                  <a:cubicBezTo>
                    <a:pt x="122" y="3"/>
                    <a:pt x="112" y="0"/>
                    <a:pt x="102" y="1"/>
                  </a:cubicBezTo>
                  <a:cubicBezTo>
                    <a:pt x="93" y="0"/>
                    <a:pt x="82" y="3"/>
                    <a:pt x="75" y="9"/>
                  </a:cubicBezTo>
                  <a:cubicBezTo>
                    <a:pt x="68" y="15"/>
                    <a:pt x="69" y="25"/>
                    <a:pt x="77" y="30"/>
                  </a:cubicBezTo>
                  <a:cubicBezTo>
                    <a:pt x="80" y="31"/>
                    <a:pt x="82" y="33"/>
                    <a:pt x="85" y="34"/>
                  </a:cubicBezTo>
                  <a:cubicBezTo>
                    <a:pt x="89" y="38"/>
                    <a:pt x="90" y="42"/>
                    <a:pt x="89" y="47"/>
                  </a:cubicBezTo>
                  <a:cubicBezTo>
                    <a:pt x="89" y="50"/>
                    <a:pt x="87" y="52"/>
                    <a:pt x="85" y="53"/>
                  </a:cubicBezTo>
                  <a:cubicBezTo>
                    <a:pt x="15" y="53"/>
                    <a:pt x="15" y="53"/>
                    <a:pt x="15" y="53"/>
                  </a:cubicBezTo>
                  <a:cubicBezTo>
                    <a:pt x="7" y="53"/>
                    <a:pt x="0" y="59"/>
                    <a:pt x="0" y="67"/>
                  </a:cubicBezTo>
                  <a:cubicBezTo>
                    <a:pt x="0" y="227"/>
                    <a:pt x="0" y="227"/>
                    <a:pt x="0" y="227"/>
                  </a:cubicBezTo>
                  <a:cubicBezTo>
                    <a:pt x="0" y="236"/>
                    <a:pt x="7" y="242"/>
                    <a:pt x="15" y="242"/>
                  </a:cubicBezTo>
                  <a:cubicBezTo>
                    <a:pt x="68" y="242"/>
                    <a:pt x="68" y="242"/>
                    <a:pt x="68" y="242"/>
                  </a:cubicBezTo>
                  <a:cubicBezTo>
                    <a:pt x="61" y="237"/>
                    <a:pt x="57" y="230"/>
                    <a:pt x="57" y="222"/>
                  </a:cubicBezTo>
                  <a:close/>
                </a:path>
              </a:pathLst>
            </a:custGeom>
            <a:solidFill>
              <a:srgbClr val="B7B7B7"/>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3" name="Google Shape;253;p11"/>
            <p:cNvSpPr/>
            <p:nvPr/>
          </p:nvSpPr>
          <p:spPr>
            <a:xfrm>
              <a:off x="1861110" y="3214987"/>
              <a:ext cx="212190" cy="179696"/>
            </a:xfrm>
            <a:custGeom>
              <a:rect b="b" l="l" r="r" t="t"/>
              <a:pathLst>
                <a:path extrusionOk="0" h="204" w="241">
                  <a:moveTo>
                    <a:pt x="20" y="57"/>
                  </a:moveTo>
                  <a:cubicBezTo>
                    <a:pt x="27" y="57"/>
                    <a:pt x="35" y="61"/>
                    <a:pt x="40" y="67"/>
                  </a:cubicBezTo>
                  <a:cubicBezTo>
                    <a:pt x="47" y="76"/>
                    <a:pt x="51" y="88"/>
                    <a:pt x="51" y="102"/>
                  </a:cubicBezTo>
                  <a:cubicBezTo>
                    <a:pt x="51" y="116"/>
                    <a:pt x="47" y="128"/>
                    <a:pt x="40" y="137"/>
                  </a:cubicBezTo>
                  <a:cubicBezTo>
                    <a:pt x="35" y="143"/>
                    <a:pt x="27" y="147"/>
                    <a:pt x="20" y="147"/>
                  </a:cubicBezTo>
                  <a:cubicBezTo>
                    <a:pt x="12" y="147"/>
                    <a:pt x="5" y="143"/>
                    <a:pt x="0" y="137"/>
                  </a:cubicBezTo>
                  <a:cubicBezTo>
                    <a:pt x="0" y="189"/>
                    <a:pt x="0" y="189"/>
                    <a:pt x="0" y="189"/>
                  </a:cubicBezTo>
                  <a:cubicBezTo>
                    <a:pt x="0" y="197"/>
                    <a:pt x="6" y="204"/>
                    <a:pt x="14" y="204"/>
                  </a:cubicBezTo>
                  <a:cubicBezTo>
                    <a:pt x="175" y="204"/>
                    <a:pt x="175" y="204"/>
                    <a:pt x="175" y="204"/>
                  </a:cubicBezTo>
                  <a:cubicBezTo>
                    <a:pt x="183" y="204"/>
                    <a:pt x="189" y="197"/>
                    <a:pt x="189" y="189"/>
                  </a:cubicBezTo>
                  <a:cubicBezTo>
                    <a:pt x="189" y="119"/>
                    <a:pt x="189" y="119"/>
                    <a:pt x="189" y="119"/>
                  </a:cubicBezTo>
                  <a:cubicBezTo>
                    <a:pt x="190" y="117"/>
                    <a:pt x="192" y="115"/>
                    <a:pt x="195" y="115"/>
                  </a:cubicBezTo>
                  <a:cubicBezTo>
                    <a:pt x="200" y="115"/>
                    <a:pt x="204" y="115"/>
                    <a:pt x="207" y="119"/>
                  </a:cubicBezTo>
                  <a:cubicBezTo>
                    <a:pt x="209" y="122"/>
                    <a:pt x="210" y="125"/>
                    <a:pt x="212" y="127"/>
                  </a:cubicBezTo>
                  <a:cubicBezTo>
                    <a:pt x="217" y="135"/>
                    <a:pt x="227" y="136"/>
                    <a:pt x="233" y="129"/>
                  </a:cubicBezTo>
                  <a:cubicBezTo>
                    <a:pt x="239" y="122"/>
                    <a:pt x="241" y="112"/>
                    <a:pt x="241" y="102"/>
                  </a:cubicBezTo>
                  <a:cubicBezTo>
                    <a:pt x="241" y="92"/>
                    <a:pt x="239" y="82"/>
                    <a:pt x="233" y="75"/>
                  </a:cubicBezTo>
                  <a:cubicBezTo>
                    <a:pt x="227" y="68"/>
                    <a:pt x="217" y="69"/>
                    <a:pt x="212" y="77"/>
                  </a:cubicBezTo>
                  <a:cubicBezTo>
                    <a:pt x="210" y="79"/>
                    <a:pt x="209" y="82"/>
                    <a:pt x="207" y="85"/>
                  </a:cubicBezTo>
                  <a:cubicBezTo>
                    <a:pt x="204" y="89"/>
                    <a:pt x="200" y="89"/>
                    <a:pt x="195" y="89"/>
                  </a:cubicBezTo>
                  <a:cubicBezTo>
                    <a:pt x="192" y="89"/>
                    <a:pt x="190" y="87"/>
                    <a:pt x="189" y="85"/>
                  </a:cubicBezTo>
                  <a:cubicBezTo>
                    <a:pt x="189" y="15"/>
                    <a:pt x="189" y="15"/>
                    <a:pt x="189" y="15"/>
                  </a:cubicBezTo>
                  <a:cubicBezTo>
                    <a:pt x="189" y="6"/>
                    <a:pt x="183" y="0"/>
                    <a:pt x="175" y="0"/>
                  </a:cubicBezTo>
                  <a:cubicBezTo>
                    <a:pt x="14" y="0"/>
                    <a:pt x="14" y="0"/>
                    <a:pt x="14" y="0"/>
                  </a:cubicBezTo>
                  <a:cubicBezTo>
                    <a:pt x="6" y="0"/>
                    <a:pt x="0" y="6"/>
                    <a:pt x="0" y="15"/>
                  </a:cubicBezTo>
                  <a:cubicBezTo>
                    <a:pt x="0" y="67"/>
                    <a:pt x="0" y="67"/>
                    <a:pt x="0" y="67"/>
                  </a:cubicBezTo>
                  <a:cubicBezTo>
                    <a:pt x="5" y="61"/>
                    <a:pt x="12" y="57"/>
                    <a:pt x="20" y="57"/>
                  </a:cubicBezTo>
                  <a:close/>
                </a:path>
              </a:pathLst>
            </a:custGeom>
            <a:solidFill>
              <a:srgbClr val="CC0000"/>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4" name="Google Shape;254;p11"/>
            <p:cNvSpPr/>
            <p:nvPr/>
          </p:nvSpPr>
          <p:spPr>
            <a:xfrm>
              <a:off x="2040679" y="3214987"/>
              <a:ext cx="213433" cy="179696"/>
            </a:xfrm>
            <a:custGeom>
              <a:rect b="b" l="l" r="r" t="t"/>
              <a:pathLst>
                <a:path extrusionOk="0" h="204" w="242">
                  <a:moveTo>
                    <a:pt x="20" y="57"/>
                  </a:moveTo>
                  <a:cubicBezTo>
                    <a:pt x="28" y="57"/>
                    <a:pt x="35" y="61"/>
                    <a:pt x="40" y="67"/>
                  </a:cubicBezTo>
                  <a:cubicBezTo>
                    <a:pt x="47" y="76"/>
                    <a:pt x="51" y="88"/>
                    <a:pt x="51" y="102"/>
                  </a:cubicBezTo>
                  <a:cubicBezTo>
                    <a:pt x="51" y="116"/>
                    <a:pt x="47" y="128"/>
                    <a:pt x="40" y="137"/>
                  </a:cubicBezTo>
                  <a:cubicBezTo>
                    <a:pt x="35" y="143"/>
                    <a:pt x="28" y="147"/>
                    <a:pt x="20" y="147"/>
                  </a:cubicBezTo>
                  <a:cubicBezTo>
                    <a:pt x="12" y="147"/>
                    <a:pt x="5" y="143"/>
                    <a:pt x="0" y="137"/>
                  </a:cubicBezTo>
                  <a:cubicBezTo>
                    <a:pt x="0" y="189"/>
                    <a:pt x="0" y="189"/>
                    <a:pt x="0" y="189"/>
                  </a:cubicBezTo>
                  <a:cubicBezTo>
                    <a:pt x="0" y="197"/>
                    <a:pt x="6" y="204"/>
                    <a:pt x="14" y="204"/>
                  </a:cubicBezTo>
                  <a:cubicBezTo>
                    <a:pt x="175" y="204"/>
                    <a:pt x="175" y="204"/>
                    <a:pt x="175" y="204"/>
                  </a:cubicBezTo>
                  <a:cubicBezTo>
                    <a:pt x="183" y="204"/>
                    <a:pt x="189" y="197"/>
                    <a:pt x="189" y="189"/>
                  </a:cubicBezTo>
                  <a:cubicBezTo>
                    <a:pt x="189" y="119"/>
                    <a:pt x="189" y="119"/>
                    <a:pt x="189" y="119"/>
                  </a:cubicBezTo>
                  <a:cubicBezTo>
                    <a:pt x="190" y="117"/>
                    <a:pt x="192" y="115"/>
                    <a:pt x="195" y="115"/>
                  </a:cubicBezTo>
                  <a:cubicBezTo>
                    <a:pt x="200" y="115"/>
                    <a:pt x="204" y="115"/>
                    <a:pt x="208" y="119"/>
                  </a:cubicBezTo>
                  <a:cubicBezTo>
                    <a:pt x="209" y="122"/>
                    <a:pt x="211" y="125"/>
                    <a:pt x="212" y="127"/>
                  </a:cubicBezTo>
                  <a:cubicBezTo>
                    <a:pt x="217" y="135"/>
                    <a:pt x="227" y="136"/>
                    <a:pt x="233" y="129"/>
                  </a:cubicBezTo>
                  <a:cubicBezTo>
                    <a:pt x="239" y="122"/>
                    <a:pt x="242" y="112"/>
                    <a:pt x="241" y="102"/>
                  </a:cubicBezTo>
                  <a:cubicBezTo>
                    <a:pt x="242" y="92"/>
                    <a:pt x="239" y="82"/>
                    <a:pt x="233" y="75"/>
                  </a:cubicBezTo>
                  <a:cubicBezTo>
                    <a:pt x="227" y="68"/>
                    <a:pt x="217" y="69"/>
                    <a:pt x="212" y="77"/>
                  </a:cubicBezTo>
                  <a:cubicBezTo>
                    <a:pt x="211" y="79"/>
                    <a:pt x="209" y="82"/>
                    <a:pt x="208" y="85"/>
                  </a:cubicBezTo>
                  <a:cubicBezTo>
                    <a:pt x="204" y="89"/>
                    <a:pt x="200" y="89"/>
                    <a:pt x="195" y="89"/>
                  </a:cubicBezTo>
                  <a:cubicBezTo>
                    <a:pt x="192" y="89"/>
                    <a:pt x="190" y="87"/>
                    <a:pt x="189" y="85"/>
                  </a:cubicBezTo>
                  <a:cubicBezTo>
                    <a:pt x="189" y="15"/>
                    <a:pt x="189" y="15"/>
                    <a:pt x="189" y="15"/>
                  </a:cubicBezTo>
                  <a:cubicBezTo>
                    <a:pt x="189" y="6"/>
                    <a:pt x="183" y="0"/>
                    <a:pt x="175" y="0"/>
                  </a:cubicBezTo>
                  <a:cubicBezTo>
                    <a:pt x="14" y="0"/>
                    <a:pt x="14" y="0"/>
                    <a:pt x="14" y="0"/>
                  </a:cubicBezTo>
                  <a:cubicBezTo>
                    <a:pt x="6" y="0"/>
                    <a:pt x="0" y="6"/>
                    <a:pt x="0" y="15"/>
                  </a:cubicBezTo>
                  <a:cubicBezTo>
                    <a:pt x="0" y="67"/>
                    <a:pt x="0" y="67"/>
                    <a:pt x="0" y="67"/>
                  </a:cubicBezTo>
                  <a:cubicBezTo>
                    <a:pt x="5" y="61"/>
                    <a:pt x="12" y="57"/>
                    <a:pt x="20" y="57"/>
                  </a:cubicBezTo>
                  <a:close/>
                </a:path>
              </a:pathLst>
            </a:custGeom>
            <a:solidFill>
              <a:srgbClr val="E69138"/>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5" name="Google Shape;255;p11"/>
            <p:cNvSpPr/>
            <p:nvPr/>
          </p:nvSpPr>
          <p:spPr>
            <a:xfrm>
              <a:off x="1674084" y="3714660"/>
              <a:ext cx="173666" cy="220353"/>
            </a:xfrm>
            <a:custGeom>
              <a:rect b="b" l="l" r="r" t="t"/>
              <a:pathLst>
                <a:path extrusionOk="0" h="250" w="197">
                  <a:moveTo>
                    <a:pt x="177" y="192"/>
                  </a:moveTo>
                  <a:cubicBezTo>
                    <a:pt x="169" y="192"/>
                    <a:pt x="162" y="189"/>
                    <a:pt x="157" y="183"/>
                  </a:cubicBezTo>
                  <a:cubicBezTo>
                    <a:pt x="150" y="174"/>
                    <a:pt x="146" y="161"/>
                    <a:pt x="146" y="147"/>
                  </a:cubicBezTo>
                  <a:cubicBezTo>
                    <a:pt x="146" y="134"/>
                    <a:pt x="150" y="121"/>
                    <a:pt x="157" y="112"/>
                  </a:cubicBezTo>
                  <a:cubicBezTo>
                    <a:pt x="162" y="106"/>
                    <a:pt x="169" y="103"/>
                    <a:pt x="177" y="103"/>
                  </a:cubicBezTo>
                  <a:cubicBezTo>
                    <a:pt x="185" y="103"/>
                    <a:pt x="192" y="106"/>
                    <a:pt x="197" y="113"/>
                  </a:cubicBezTo>
                  <a:cubicBezTo>
                    <a:pt x="197" y="67"/>
                    <a:pt x="197" y="67"/>
                    <a:pt x="197" y="67"/>
                  </a:cubicBezTo>
                  <a:cubicBezTo>
                    <a:pt x="197" y="59"/>
                    <a:pt x="191" y="53"/>
                    <a:pt x="182" y="53"/>
                  </a:cubicBezTo>
                  <a:cubicBezTo>
                    <a:pt x="120" y="53"/>
                    <a:pt x="120" y="53"/>
                    <a:pt x="120" y="53"/>
                  </a:cubicBezTo>
                  <a:cubicBezTo>
                    <a:pt x="118" y="52"/>
                    <a:pt x="115" y="50"/>
                    <a:pt x="115" y="47"/>
                  </a:cubicBezTo>
                  <a:cubicBezTo>
                    <a:pt x="115" y="42"/>
                    <a:pt x="115" y="38"/>
                    <a:pt x="120" y="35"/>
                  </a:cubicBezTo>
                  <a:cubicBezTo>
                    <a:pt x="122" y="33"/>
                    <a:pt x="125" y="32"/>
                    <a:pt x="128" y="30"/>
                  </a:cubicBezTo>
                  <a:cubicBezTo>
                    <a:pt x="136" y="25"/>
                    <a:pt x="137" y="15"/>
                    <a:pt x="129" y="9"/>
                  </a:cubicBezTo>
                  <a:cubicBezTo>
                    <a:pt x="122" y="3"/>
                    <a:pt x="112" y="0"/>
                    <a:pt x="102" y="1"/>
                  </a:cubicBezTo>
                  <a:cubicBezTo>
                    <a:pt x="93" y="0"/>
                    <a:pt x="82" y="3"/>
                    <a:pt x="75" y="9"/>
                  </a:cubicBezTo>
                  <a:cubicBezTo>
                    <a:pt x="68" y="15"/>
                    <a:pt x="69" y="25"/>
                    <a:pt x="77" y="30"/>
                  </a:cubicBezTo>
                  <a:cubicBezTo>
                    <a:pt x="80" y="32"/>
                    <a:pt x="82" y="33"/>
                    <a:pt x="85" y="35"/>
                  </a:cubicBezTo>
                  <a:cubicBezTo>
                    <a:pt x="89" y="38"/>
                    <a:pt x="90" y="42"/>
                    <a:pt x="89" y="47"/>
                  </a:cubicBezTo>
                  <a:cubicBezTo>
                    <a:pt x="89" y="50"/>
                    <a:pt x="87" y="52"/>
                    <a:pt x="85" y="53"/>
                  </a:cubicBezTo>
                  <a:cubicBezTo>
                    <a:pt x="15" y="53"/>
                    <a:pt x="15" y="53"/>
                    <a:pt x="15" y="53"/>
                  </a:cubicBezTo>
                  <a:cubicBezTo>
                    <a:pt x="7" y="53"/>
                    <a:pt x="0" y="59"/>
                    <a:pt x="0" y="67"/>
                  </a:cubicBezTo>
                  <a:cubicBezTo>
                    <a:pt x="0" y="235"/>
                    <a:pt x="0" y="235"/>
                    <a:pt x="0" y="235"/>
                  </a:cubicBezTo>
                  <a:cubicBezTo>
                    <a:pt x="0" y="243"/>
                    <a:pt x="7" y="250"/>
                    <a:pt x="15" y="250"/>
                  </a:cubicBezTo>
                  <a:cubicBezTo>
                    <a:pt x="182" y="250"/>
                    <a:pt x="182" y="250"/>
                    <a:pt x="182" y="250"/>
                  </a:cubicBezTo>
                  <a:cubicBezTo>
                    <a:pt x="191" y="250"/>
                    <a:pt x="197" y="243"/>
                    <a:pt x="197" y="235"/>
                  </a:cubicBezTo>
                  <a:cubicBezTo>
                    <a:pt x="197" y="182"/>
                    <a:pt x="197" y="182"/>
                    <a:pt x="197" y="182"/>
                  </a:cubicBezTo>
                  <a:cubicBezTo>
                    <a:pt x="192" y="189"/>
                    <a:pt x="185" y="192"/>
                    <a:pt x="177" y="192"/>
                  </a:cubicBezTo>
                  <a:close/>
                </a:path>
              </a:pathLst>
            </a:custGeom>
            <a:solidFill>
              <a:srgbClr val="A64D79"/>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6" name="Google Shape;256;p11"/>
            <p:cNvSpPr/>
            <p:nvPr/>
          </p:nvSpPr>
          <p:spPr>
            <a:xfrm>
              <a:off x="1674084" y="3214987"/>
              <a:ext cx="219646" cy="173489"/>
            </a:xfrm>
            <a:custGeom>
              <a:rect b="b" l="l" r="r" t="t"/>
              <a:pathLst>
                <a:path extrusionOk="0" h="197" w="249">
                  <a:moveTo>
                    <a:pt x="57" y="177"/>
                  </a:moveTo>
                  <a:cubicBezTo>
                    <a:pt x="57" y="169"/>
                    <a:pt x="61" y="162"/>
                    <a:pt x="67" y="157"/>
                  </a:cubicBezTo>
                  <a:cubicBezTo>
                    <a:pt x="76" y="149"/>
                    <a:pt x="88" y="146"/>
                    <a:pt x="102" y="146"/>
                  </a:cubicBezTo>
                  <a:cubicBezTo>
                    <a:pt x="116" y="146"/>
                    <a:pt x="129" y="149"/>
                    <a:pt x="137" y="157"/>
                  </a:cubicBezTo>
                  <a:cubicBezTo>
                    <a:pt x="144" y="162"/>
                    <a:pt x="147" y="169"/>
                    <a:pt x="147" y="177"/>
                  </a:cubicBezTo>
                  <a:cubicBezTo>
                    <a:pt x="147" y="185"/>
                    <a:pt x="143" y="192"/>
                    <a:pt x="137" y="197"/>
                  </a:cubicBezTo>
                  <a:cubicBezTo>
                    <a:pt x="182" y="197"/>
                    <a:pt x="182" y="197"/>
                    <a:pt x="182" y="197"/>
                  </a:cubicBezTo>
                  <a:cubicBezTo>
                    <a:pt x="191" y="197"/>
                    <a:pt x="197" y="190"/>
                    <a:pt x="197" y="182"/>
                  </a:cubicBezTo>
                  <a:cubicBezTo>
                    <a:pt x="197" y="119"/>
                    <a:pt x="197" y="119"/>
                    <a:pt x="197" y="119"/>
                  </a:cubicBezTo>
                  <a:cubicBezTo>
                    <a:pt x="198" y="117"/>
                    <a:pt x="200" y="115"/>
                    <a:pt x="202" y="115"/>
                  </a:cubicBezTo>
                  <a:cubicBezTo>
                    <a:pt x="207" y="115"/>
                    <a:pt x="212" y="115"/>
                    <a:pt x="215" y="119"/>
                  </a:cubicBezTo>
                  <a:cubicBezTo>
                    <a:pt x="217" y="122"/>
                    <a:pt x="218" y="125"/>
                    <a:pt x="220" y="127"/>
                  </a:cubicBezTo>
                  <a:cubicBezTo>
                    <a:pt x="225" y="135"/>
                    <a:pt x="235" y="136"/>
                    <a:pt x="241" y="129"/>
                  </a:cubicBezTo>
                  <a:cubicBezTo>
                    <a:pt x="247" y="122"/>
                    <a:pt x="249" y="112"/>
                    <a:pt x="249" y="102"/>
                  </a:cubicBezTo>
                  <a:cubicBezTo>
                    <a:pt x="249" y="92"/>
                    <a:pt x="247" y="82"/>
                    <a:pt x="241" y="75"/>
                  </a:cubicBezTo>
                  <a:cubicBezTo>
                    <a:pt x="235" y="68"/>
                    <a:pt x="225" y="69"/>
                    <a:pt x="220" y="77"/>
                  </a:cubicBezTo>
                  <a:cubicBezTo>
                    <a:pt x="218" y="79"/>
                    <a:pt x="217" y="82"/>
                    <a:pt x="215" y="85"/>
                  </a:cubicBezTo>
                  <a:cubicBezTo>
                    <a:pt x="212" y="89"/>
                    <a:pt x="207" y="89"/>
                    <a:pt x="202" y="89"/>
                  </a:cubicBezTo>
                  <a:cubicBezTo>
                    <a:pt x="200" y="89"/>
                    <a:pt x="198" y="87"/>
                    <a:pt x="197" y="85"/>
                  </a:cubicBezTo>
                  <a:cubicBezTo>
                    <a:pt x="197" y="15"/>
                    <a:pt x="197" y="15"/>
                    <a:pt x="197" y="15"/>
                  </a:cubicBezTo>
                  <a:cubicBezTo>
                    <a:pt x="197" y="6"/>
                    <a:pt x="191" y="0"/>
                    <a:pt x="182" y="0"/>
                  </a:cubicBezTo>
                  <a:cubicBezTo>
                    <a:pt x="15" y="0"/>
                    <a:pt x="15" y="0"/>
                    <a:pt x="15" y="0"/>
                  </a:cubicBezTo>
                  <a:cubicBezTo>
                    <a:pt x="7" y="0"/>
                    <a:pt x="0" y="6"/>
                    <a:pt x="0" y="15"/>
                  </a:cubicBezTo>
                  <a:cubicBezTo>
                    <a:pt x="0" y="182"/>
                    <a:pt x="0" y="182"/>
                    <a:pt x="0" y="182"/>
                  </a:cubicBezTo>
                  <a:cubicBezTo>
                    <a:pt x="0" y="190"/>
                    <a:pt x="7" y="197"/>
                    <a:pt x="15" y="197"/>
                  </a:cubicBezTo>
                  <a:cubicBezTo>
                    <a:pt x="68" y="197"/>
                    <a:pt x="68" y="197"/>
                    <a:pt x="68" y="197"/>
                  </a:cubicBezTo>
                  <a:cubicBezTo>
                    <a:pt x="61" y="192"/>
                    <a:pt x="57" y="185"/>
                    <a:pt x="57" y="177"/>
                  </a:cubicBezTo>
                  <a:close/>
                </a:path>
              </a:pathLst>
            </a:custGeom>
            <a:solidFill>
              <a:srgbClr val="A61C00"/>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7" name="Google Shape;257;p11"/>
            <p:cNvSpPr/>
            <p:nvPr/>
          </p:nvSpPr>
          <p:spPr>
            <a:xfrm>
              <a:off x="1995010" y="3754076"/>
              <a:ext cx="212501" cy="180938"/>
            </a:xfrm>
            <a:custGeom>
              <a:rect b="b" l="l" r="r" t="t"/>
              <a:pathLst>
                <a:path extrusionOk="0" h="205" w="241">
                  <a:moveTo>
                    <a:pt x="221" y="147"/>
                  </a:moveTo>
                  <a:cubicBezTo>
                    <a:pt x="214" y="147"/>
                    <a:pt x="206" y="144"/>
                    <a:pt x="201" y="138"/>
                  </a:cubicBezTo>
                  <a:cubicBezTo>
                    <a:pt x="194" y="129"/>
                    <a:pt x="190" y="116"/>
                    <a:pt x="190" y="102"/>
                  </a:cubicBezTo>
                  <a:cubicBezTo>
                    <a:pt x="190" y="89"/>
                    <a:pt x="194" y="76"/>
                    <a:pt x="201" y="67"/>
                  </a:cubicBezTo>
                  <a:cubicBezTo>
                    <a:pt x="206" y="61"/>
                    <a:pt x="214" y="58"/>
                    <a:pt x="221" y="58"/>
                  </a:cubicBezTo>
                  <a:cubicBezTo>
                    <a:pt x="229" y="58"/>
                    <a:pt x="236" y="61"/>
                    <a:pt x="241" y="68"/>
                  </a:cubicBezTo>
                  <a:cubicBezTo>
                    <a:pt x="241" y="15"/>
                    <a:pt x="241" y="15"/>
                    <a:pt x="241" y="15"/>
                  </a:cubicBezTo>
                  <a:cubicBezTo>
                    <a:pt x="241" y="7"/>
                    <a:pt x="235" y="0"/>
                    <a:pt x="227" y="0"/>
                  </a:cubicBezTo>
                  <a:cubicBezTo>
                    <a:pt x="67" y="0"/>
                    <a:pt x="67" y="0"/>
                    <a:pt x="67" y="0"/>
                  </a:cubicBezTo>
                  <a:cubicBezTo>
                    <a:pt x="58" y="0"/>
                    <a:pt x="52" y="7"/>
                    <a:pt x="52" y="15"/>
                  </a:cubicBezTo>
                  <a:cubicBezTo>
                    <a:pt x="52" y="85"/>
                    <a:pt x="52" y="85"/>
                    <a:pt x="52" y="85"/>
                  </a:cubicBezTo>
                  <a:cubicBezTo>
                    <a:pt x="51" y="87"/>
                    <a:pt x="49" y="89"/>
                    <a:pt x="46" y="90"/>
                  </a:cubicBezTo>
                  <a:cubicBezTo>
                    <a:pt x="41" y="90"/>
                    <a:pt x="37" y="90"/>
                    <a:pt x="34" y="85"/>
                  </a:cubicBezTo>
                  <a:cubicBezTo>
                    <a:pt x="32" y="83"/>
                    <a:pt x="31" y="80"/>
                    <a:pt x="29" y="77"/>
                  </a:cubicBezTo>
                  <a:cubicBezTo>
                    <a:pt x="24" y="69"/>
                    <a:pt x="14" y="68"/>
                    <a:pt x="8" y="75"/>
                  </a:cubicBezTo>
                  <a:cubicBezTo>
                    <a:pt x="2" y="83"/>
                    <a:pt x="0" y="93"/>
                    <a:pt x="0" y="102"/>
                  </a:cubicBezTo>
                  <a:cubicBezTo>
                    <a:pt x="0" y="112"/>
                    <a:pt x="2" y="122"/>
                    <a:pt x="8" y="129"/>
                  </a:cubicBezTo>
                  <a:cubicBezTo>
                    <a:pt x="14" y="137"/>
                    <a:pt x="24" y="136"/>
                    <a:pt x="29" y="128"/>
                  </a:cubicBezTo>
                  <a:cubicBezTo>
                    <a:pt x="31" y="125"/>
                    <a:pt x="32" y="122"/>
                    <a:pt x="34" y="120"/>
                  </a:cubicBezTo>
                  <a:cubicBezTo>
                    <a:pt x="37" y="115"/>
                    <a:pt x="41" y="115"/>
                    <a:pt x="46" y="115"/>
                  </a:cubicBezTo>
                  <a:cubicBezTo>
                    <a:pt x="49" y="115"/>
                    <a:pt x="51" y="118"/>
                    <a:pt x="52" y="120"/>
                  </a:cubicBezTo>
                  <a:cubicBezTo>
                    <a:pt x="52" y="190"/>
                    <a:pt x="52" y="190"/>
                    <a:pt x="52" y="190"/>
                  </a:cubicBezTo>
                  <a:cubicBezTo>
                    <a:pt x="52" y="198"/>
                    <a:pt x="58" y="205"/>
                    <a:pt x="67" y="205"/>
                  </a:cubicBezTo>
                  <a:cubicBezTo>
                    <a:pt x="227" y="205"/>
                    <a:pt x="227" y="205"/>
                    <a:pt x="227" y="205"/>
                  </a:cubicBezTo>
                  <a:cubicBezTo>
                    <a:pt x="235" y="205"/>
                    <a:pt x="241" y="198"/>
                    <a:pt x="241" y="190"/>
                  </a:cubicBezTo>
                  <a:cubicBezTo>
                    <a:pt x="241" y="137"/>
                    <a:pt x="241" y="137"/>
                    <a:pt x="241" y="137"/>
                  </a:cubicBezTo>
                  <a:cubicBezTo>
                    <a:pt x="236" y="144"/>
                    <a:pt x="229" y="147"/>
                    <a:pt x="221" y="147"/>
                  </a:cubicBezTo>
                  <a:close/>
                </a:path>
              </a:pathLst>
            </a:custGeom>
            <a:solidFill>
              <a:srgbClr val="3D85C6"/>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8" name="Google Shape;258;p11"/>
            <p:cNvSpPr/>
            <p:nvPr/>
          </p:nvSpPr>
          <p:spPr>
            <a:xfrm>
              <a:off x="2220560" y="3214987"/>
              <a:ext cx="173666" cy="219422"/>
            </a:xfrm>
            <a:custGeom>
              <a:rect b="b" l="l" r="r" t="t"/>
              <a:pathLst>
                <a:path extrusionOk="0" h="249" w="197">
                  <a:moveTo>
                    <a:pt x="0" y="15"/>
                  </a:moveTo>
                  <a:cubicBezTo>
                    <a:pt x="0" y="67"/>
                    <a:pt x="0" y="67"/>
                    <a:pt x="0" y="67"/>
                  </a:cubicBezTo>
                  <a:cubicBezTo>
                    <a:pt x="5" y="61"/>
                    <a:pt x="12" y="57"/>
                    <a:pt x="20" y="57"/>
                  </a:cubicBezTo>
                  <a:cubicBezTo>
                    <a:pt x="28" y="57"/>
                    <a:pt x="35" y="61"/>
                    <a:pt x="40" y="67"/>
                  </a:cubicBezTo>
                  <a:cubicBezTo>
                    <a:pt x="47" y="76"/>
                    <a:pt x="51" y="88"/>
                    <a:pt x="51" y="102"/>
                  </a:cubicBezTo>
                  <a:cubicBezTo>
                    <a:pt x="51" y="116"/>
                    <a:pt x="47" y="128"/>
                    <a:pt x="40" y="137"/>
                  </a:cubicBezTo>
                  <a:cubicBezTo>
                    <a:pt x="35" y="143"/>
                    <a:pt x="28" y="147"/>
                    <a:pt x="20" y="147"/>
                  </a:cubicBezTo>
                  <a:cubicBezTo>
                    <a:pt x="12" y="147"/>
                    <a:pt x="5" y="143"/>
                    <a:pt x="0" y="137"/>
                  </a:cubicBezTo>
                  <a:cubicBezTo>
                    <a:pt x="0" y="182"/>
                    <a:pt x="0" y="182"/>
                    <a:pt x="0" y="182"/>
                  </a:cubicBezTo>
                  <a:cubicBezTo>
                    <a:pt x="0" y="190"/>
                    <a:pt x="6" y="197"/>
                    <a:pt x="15" y="197"/>
                  </a:cubicBezTo>
                  <a:cubicBezTo>
                    <a:pt x="77" y="197"/>
                    <a:pt x="77" y="197"/>
                    <a:pt x="77" y="197"/>
                  </a:cubicBezTo>
                  <a:cubicBezTo>
                    <a:pt x="80" y="198"/>
                    <a:pt x="82" y="199"/>
                    <a:pt x="82" y="202"/>
                  </a:cubicBezTo>
                  <a:cubicBezTo>
                    <a:pt x="82" y="207"/>
                    <a:pt x="82" y="212"/>
                    <a:pt x="77" y="215"/>
                  </a:cubicBezTo>
                  <a:cubicBezTo>
                    <a:pt x="75" y="217"/>
                    <a:pt x="72" y="218"/>
                    <a:pt x="69" y="219"/>
                  </a:cubicBezTo>
                  <a:cubicBezTo>
                    <a:pt x="61" y="224"/>
                    <a:pt x="60" y="235"/>
                    <a:pt x="68" y="241"/>
                  </a:cubicBezTo>
                  <a:cubicBezTo>
                    <a:pt x="75" y="247"/>
                    <a:pt x="85" y="249"/>
                    <a:pt x="95" y="249"/>
                  </a:cubicBezTo>
                  <a:cubicBezTo>
                    <a:pt x="104" y="249"/>
                    <a:pt x="115" y="247"/>
                    <a:pt x="122" y="241"/>
                  </a:cubicBezTo>
                  <a:cubicBezTo>
                    <a:pt x="129" y="235"/>
                    <a:pt x="128" y="224"/>
                    <a:pt x="120" y="219"/>
                  </a:cubicBezTo>
                  <a:cubicBezTo>
                    <a:pt x="118" y="218"/>
                    <a:pt x="115" y="217"/>
                    <a:pt x="112" y="215"/>
                  </a:cubicBezTo>
                  <a:cubicBezTo>
                    <a:pt x="108" y="212"/>
                    <a:pt x="107" y="207"/>
                    <a:pt x="108" y="202"/>
                  </a:cubicBezTo>
                  <a:cubicBezTo>
                    <a:pt x="108" y="199"/>
                    <a:pt x="110" y="198"/>
                    <a:pt x="112" y="197"/>
                  </a:cubicBezTo>
                  <a:cubicBezTo>
                    <a:pt x="182" y="197"/>
                    <a:pt x="182" y="197"/>
                    <a:pt x="182" y="197"/>
                  </a:cubicBezTo>
                  <a:cubicBezTo>
                    <a:pt x="190" y="197"/>
                    <a:pt x="197" y="190"/>
                    <a:pt x="197" y="182"/>
                  </a:cubicBezTo>
                  <a:cubicBezTo>
                    <a:pt x="197" y="15"/>
                    <a:pt x="197" y="15"/>
                    <a:pt x="197" y="15"/>
                  </a:cubicBezTo>
                  <a:cubicBezTo>
                    <a:pt x="197" y="6"/>
                    <a:pt x="190" y="0"/>
                    <a:pt x="182" y="0"/>
                  </a:cubicBezTo>
                  <a:cubicBezTo>
                    <a:pt x="15" y="0"/>
                    <a:pt x="15" y="0"/>
                    <a:pt x="15" y="0"/>
                  </a:cubicBezTo>
                  <a:cubicBezTo>
                    <a:pt x="6" y="0"/>
                    <a:pt x="0" y="6"/>
                    <a:pt x="0" y="15"/>
                  </a:cubicBezTo>
                  <a:close/>
                </a:path>
              </a:pathLst>
            </a:custGeom>
            <a:solidFill>
              <a:srgbClr val="F1C232"/>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9" name="Google Shape;259;p11"/>
            <p:cNvSpPr/>
            <p:nvPr/>
          </p:nvSpPr>
          <p:spPr>
            <a:xfrm>
              <a:off x="2214346" y="3400890"/>
              <a:ext cx="179880" cy="213215"/>
            </a:xfrm>
            <a:custGeom>
              <a:rect b="b" l="l" r="r" t="t"/>
              <a:pathLst>
                <a:path extrusionOk="0" h="242" w="204">
                  <a:moveTo>
                    <a:pt x="147" y="20"/>
                  </a:moveTo>
                  <a:cubicBezTo>
                    <a:pt x="147" y="28"/>
                    <a:pt x="143" y="35"/>
                    <a:pt x="137" y="40"/>
                  </a:cubicBezTo>
                  <a:cubicBezTo>
                    <a:pt x="128" y="48"/>
                    <a:pt x="116" y="51"/>
                    <a:pt x="102" y="51"/>
                  </a:cubicBezTo>
                  <a:cubicBezTo>
                    <a:pt x="88" y="51"/>
                    <a:pt x="75" y="48"/>
                    <a:pt x="67" y="40"/>
                  </a:cubicBezTo>
                  <a:cubicBezTo>
                    <a:pt x="60" y="35"/>
                    <a:pt x="57" y="28"/>
                    <a:pt x="57" y="20"/>
                  </a:cubicBezTo>
                  <a:cubicBezTo>
                    <a:pt x="57" y="12"/>
                    <a:pt x="61" y="5"/>
                    <a:pt x="67" y="0"/>
                  </a:cubicBezTo>
                  <a:cubicBezTo>
                    <a:pt x="14" y="0"/>
                    <a:pt x="14" y="0"/>
                    <a:pt x="14" y="0"/>
                  </a:cubicBezTo>
                  <a:cubicBezTo>
                    <a:pt x="6" y="0"/>
                    <a:pt x="0" y="7"/>
                    <a:pt x="0" y="15"/>
                  </a:cubicBezTo>
                  <a:cubicBezTo>
                    <a:pt x="0" y="175"/>
                    <a:pt x="0" y="175"/>
                    <a:pt x="0" y="175"/>
                  </a:cubicBezTo>
                  <a:cubicBezTo>
                    <a:pt x="0" y="183"/>
                    <a:pt x="6" y="190"/>
                    <a:pt x="14" y="190"/>
                  </a:cubicBezTo>
                  <a:cubicBezTo>
                    <a:pt x="84" y="190"/>
                    <a:pt x="84" y="190"/>
                    <a:pt x="84" y="190"/>
                  </a:cubicBezTo>
                  <a:cubicBezTo>
                    <a:pt x="87" y="191"/>
                    <a:pt x="89" y="192"/>
                    <a:pt x="89" y="195"/>
                  </a:cubicBezTo>
                  <a:cubicBezTo>
                    <a:pt x="89" y="200"/>
                    <a:pt x="89" y="205"/>
                    <a:pt x="84" y="208"/>
                  </a:cubicBezTo>
                  <a:cubicBezTo>
                    <a:pt x="82" y="210"/>
                    <a:pt x="79" y="211"/>
                    <a:pt x="76" y="212"/>
                  </a:cubicBezTo>
                  <a:cubicBezTo>
                    <a:pt x="68" y="217"/>
                    <a:pt x="67" y="228"/>
                    <a:pt x="75" y="234"/>
                  </a:cubicBezTo>
                  <a:cubicBezTo>
                    <a:pt x="82" y="240"/>
                    <a:pt x="92" y="242"/>
                    <a:pt x="102" y="242"/>
                  </a:cubicBezTo>
                  <a:cubicBezTo>
                    <a:pt x="111" y="242"/>
                    <a:pt x="122" y="240"/>
                    <a:pt x="129" y="234"/>
                  </a:cubicBezTo>
                  <a:cubicBezTo>
                    <a:pt x="136" y="228"/>
                    <a:pt x="135" y="217"/>
                    <a:pt x="127" y="212"/>
                  </a:cubicBezTo>
                  <a:cubicBezTo>
                    <a:pt x="125" y="211"/>
                    <a:pt x="122" y="210"/>
                    <a:pt x="119" y="208"/>
                  </a:cubicBezTo>
                  <a:cubicBezTo>
                    <a:pt x="115" y="205"/>
                    <a:pt x="114" y="200"/>
                    <a:pt x="115" y="195"/>
                  </a:cubicBezTo>
                  <a:cubicBezTo>
                    <a:pt x="115" y="192"/>
                    <a:pt x="117" y="191"/>
                    <a:pt x="119" y="190"/>
                  </a:cubicBezTo>
                  <a:cubicBezTo>
                    <a:pt x="189" y="190"/>
                    <a:pt x="189" y="190"/>
                    <a:pt x="189" y="190"/>
                  </a:cubicBezTo>
                  <a:cubicBezTo>
                    <a:pt x="197" y="190"/>
                    <a:pt x="204" y="183"/>
                    <a:pt x="204" y="175"/>
                  </a:cubicBezTo>
                  <a:cubicBezTo>
                    <a:pt x="204" y="15"/>
                    <a:pt x="204" y="15"/>
                    <a:pt x="204" y="15"/>
                  </a:cubicBezTo>
                  <a:cubicBezTo>
                    <a:pt x="204" y="7"/>
                    <a:pt x="197" y="0"/>
                    <a:pt x="189" y="0"/>
                  </a:cubicBezTo>
                  <a:cubicBezTo>
                    <a:pt x="137" y="0"/>
                    <a:pt x="137" y="0"/>
                    <a:pt x="137" y="0"/>
                  </a:cubicBezTo>
                  <a:cubicBezTo>
                    <a:pt x="143" y="5"/>
                    <a:pt x="147" y="12"/>
                    <a:pt x="147" y="20"/>
                  </a:cubicBezTo>
                  <a:close/>
                </a:path>
              </a:pathLst>
            </a:custGeom>
            <a:solidFill>
              <a:srgbClr val="6AA84F"/>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60" name="Google Shape;260;p11"/>
            <p:cNvSpPr/>
            <p:nvPr/>
          </p:nvSpPr>
          <p:spPr>
            <a:xfrm>
              <a:off x="1814198" y="3754076"/>
              <a:ext cx="213433" cy="180938"/>
            </a:xfrm>
            <a:custGeom>
              <a:rect b="b" l="l" r="r" t="t"/>
              <a:pathLst>
                <a:path extrusionOk="0" h="205" w="242">
                  <a:moveTo>
                    <a:pt x="222" y="147"/>
                  </a:moveTo>
                  <a:cubicBezTo>
                    <a:pt x="214" y="147"/>
                    <a:pt x="207" y="144"/>
                    <a:pt x="202" y="138"/>
                  </a:cubicBezTo>
                  <a:cubicBezTo>
                    <a:pt x="195" y="129"/>
                    <a:pt x="191" y="116"/>
                    <a:pt x="191" y="102"/>
                  </a:cubicBezTo>
                  <a:cubicBezTo>
                    <a:pt x="191" y="89"/>
                    <a:pt x="195" y="76"/>
                    <a:pt x="202" y="67"/>
                  </a:cubicBezTo>
                  <a:cubicBezTo>
                    <a:pt x="207" y="61"/>
                    <a:pt x="214" y="58"/>
                    <a:pt x="222" y="58"/>
                  </a:cubicBezTo>
                  <a:cubicBezTo>
                    <a:pt x="230" y="58"/>
                    <a:pt x="237" y="61"/>
                    <a:pt x="242" y="68"/>
                  </a:cubicBezTo>
                  <a:cubicBezTo>
                    <a:pt x="242" y="15"/>
                    <a:pt x="242" y="15"/>
                    <a:pt x="242" y="15"/>
                  </a:cubicBezTo>
                  <a:cubicBezTo>
                    <a:pt x="242" y="7"/>
                    <a:pt x="236" y="0"/>
                    <a:pt x="228" y="0"/>
                  </a:cubicBezTo>
                  <a:cubicBezTo>
                    <a:pt x="67" y="0"/>
                    <a:pt x="67" y="0"/>
                    <a:pt x="67" y="0"/>
                  </a:cubicBezTo>
                  <a:cubicBezTo>
                    <a:pt x="59" y="0"/>
                    <a:pt x="53" y="7"/>
                    <a:pt x="53" y="15"/>
                  </a:cubicBezTo>
                  <a:cubicBezTo>
                    <a:pt x="53" y="85"/>
                    <a:pt x="53" y="85"/>
                    <a:pt x="53" y="85"/>
                  </a:cubicBezTo>
                  <a:cubicBezTo>
                    <a:pt x="52" y="87"/>
                    <a:pt x="50" y="89"/>
                    <a:pt x="47" y="90"/>
                  </a:cubicBezTo>
                  <a:cubicBezTo>
                    <a:pt x="42" y="90"/>
                    <a:pt x="38" y="90"/>
                    <a:pt x="34" y="85"/>
                  </a:cubicBezTo>
                  <a:cubicBezTo>
                    <a:pt x="33" y="83"/>
                    <a:pt x="32" y="80"/>
                    <a:pt x="30" y="77"/>
                  </a:cubicBezTo>
                  <a:cubicBezTo>
                    <a:pt x="25" y="69"/>
                    <a:pt x="15" y="68"/>
                    <a:pt x="9" y="75"/>
                  </a:cubicBezTo>
                  <a:cubicBezTo>
                    <a:pt x="3" y="83"/>
                    <a:pt x="0" y="93"/>
                    <a:pt x="1" y="102"/>
                  </a:cubicBezTo>
                  <a:cubicBezTo>
                    <a:pt x="0" y="112"/>
                    <a:pt x="3" y="122"/>
                    <a:pt x="9" y="129"/>
                  </a:cubicBezTo>
                  <a:cubicBezTo>
                    <a:pt x="15" y="137"/>
                    <a:pt x="25" y="136"/>
                    <a:pt x="30" y="128"/>
                  </a:cubicBezTo>
                  <a:cubicBezTo>
                    <a:pt x="32" y="125"/>
                    <a:pt x="33" y="122"/>
                    <a:pt x="34" y="120"/>
                  </a:cubicBezTo>
                  <a:cubicBezTo>
                    <a:pt x="38" y="115"/>
                    <a:pt x="42" y="115"/>
                    <a:pt x="47" y="115"/>
                  </a:cubicBezTo>
                  <a:cubicBezTo>
                    <a:pt x="50" y="115"/>
                    <a:pt x="52" y="118"/>
                    <a:pt x="53" y="120"/>
                  </a:cubicBezTo>
                  <a:cubicBezTo>
                    <a:pt x="53" y="190"/>
                    <a:pt x="53" y="190"/>
                    <a:pt x="53" y="190"/>
                  </a:cubicBezTo>
                  <a:cubicBezTo>
                    <a:pt x="53" y="198"/>
                    <a:pt x="59" y="205"/>
                    <a:pt x="67" y="205"/>
                  </a:cubicBezTo>
                  <a:cubicBezTo>
                    <a:pt x="228" y="205"/>
                    <a:pt x="228" y="205"/>
                    <a:pt x="228" y="205"/>
                  </a:cubicBezTo>
                  <a:cubicBezTo>
                    <a:pt x="236" y="205"/>
                    <a:pt x="242" y="198"/>
                    <a:pt x="242" y="190"/>
                  </a:cubicBezTo>
                  <a:cubicBezTo>
                    <a:pt x="242" y="137"/>
                    <a:pt x="242" y="137"/>
                    <a:pt x="242" y="137"/>
                  </a:cubicBezTo>
                  <a:cubicBezTo>
                    <a:pt x="237" y="144"/>
                    <a:pt x="230" y="147"/>
                    <a:pt x="222" y="147"/>
                  </a:cubicBezTo>
                  <a:close/>
                </a:path>
              </a:pathLst>
            </a:custGeom>
            <a:solidFill>
              <a:srgbClr val="674EA7"/>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61" name="Google Shape;261;p11"/>
            <p:cNvSpPr/>
            <p:nvPr/>
          </p:nvSpPr>
          <p:spPr>
            <a:xfrm>
              <a:off x="2214346" y="3580587"/>
              <a:ext cx="179880" cy="213215"/>
            </a:xfrm>
            <a:custGeom>
              <a:rect b="b" l="l" r="r" t="t"/>
              <a:pathLst>
                <a:path extrusionOk="0" h="242" w="204">
                  <a:moveTo>
                    <a:pt x="147" y="20"/>
                  </a:moveTo>
                  <a:cubicBezTo>
                    <a:pt x="147" y="28"/>
                    <a:pt x="143" y="35"/>
                    <a:pt x="137" y="40"/>
                  </a:cubicBezTo>
                  <a:cubicBezTo>
                    <a:pt x="128" y="48"/>
                    <a:pt x="116" y="52"/>
                    <a:pt x="102" y="51"/>
                  </a:cubicBezTo>
                  <a:cubicBezTo>
                    <a:pt x="88" y="52"/>
                    <a:pt x="75" y="48"/>
                    <a:pt x="67" y="40"/>
                  </a:cubicBezTo>
                  <a:cubicBezTo>
                    <a:pt x="60" y="35"/>
                    <a:pt x="57" y="28"/>
                    <a:pt x="57" y="20"/>
                  </a:cubicBezTo>
                  <a:cubicBezTo>
                    <a:pt x="57" y="13"/>
                    <a:pt x="61" y="5"/>
                    <a:pt x="67" y="0"/>
                  </a:cubicBezTo>
                  <a:cubicBezTo>
                    <a:pt x="14" y="0"/>
                    <a:pt x="14" y="0"/>
                    <a:pt x="14" y="0"/>
                  </a:cubicBezTo>
                  <a:cubicBezTo>
                    <a:pt x="6" y="0"/>
                    <a:pt x="0" y="7"/>
                    <a:pt x="0" y="15"/>
                  </a:cubicBezTo>
                  <a:cubicBezTo>
                    <a:pt x="0" y="175"/>
                    <a:pt x="0" y="175"/>
                    <a:pt x="0" y="175"/>
                  </a:cubicBezTo>
                  <a:cubicBezTo>
                    <a:pt x="0" y="183"/>
                    <a:pt x="6" y="190"/>
                    <a:pt x="14" y="190"/>
                  </a:cubicBezTo>
                  <a:cubicBezTo>
                    <a:pt x="84" y="190"/>
                    <a:pt x="84" y="190"/>
                    <a:pt x="84" y="190"/>
                  </a:cubicBezTo>
                  <a:cubicBezTo>
                    <a:pt x="87" y="191"/>
                    <a:pt x="89" y="193"/>
                    <a:pt x="89" y="195"/>
                  </a:cubicBezTo>
                  <a:cubicBezTo>
                    <a:pt x="89" y="200"/>
                    <a:pt x="89" y="205"/>
                    <a:pt x="84" y="208"/>
                  </a:cubicBezTo>
                  <a:cubicBezTo>
                    <a:pt x="82" y="210"/>
                    <a:pt x="79" y="211"/>
                    <a:pt x="76" y="213"/>
                  </a:cubicBezTo>
                  <a:cubicBezTo>
                    <a:pt x="68" y="218"/>
                    <a:pt x="67" y="228"/>
                    <a:pt x="75" y="234"/>
                  </a:cubicBezTo>
                  <a:cubicBezTo>
                    <a:pt x="82" y="240"/>
                    <a:pt x="92" y="242"/>
                    <a:pt x="102" y="242"/>
                  </a:cubicBezTo>
                  <a:cubicBezTo>
                    <a:pt x="111" y="242"/>
                    <a:pt x="122" y="240"/>
                    <a:pt x="129" y="234"/>
                  </a:cubicBezTo>
                  <a:cubicBezTo>
                    <a:pt x="136" y="228"/>
                    <a:pt x="135" y="218"/>
                    <a:pt x="127" y="213"/>
                  </a:cubicBezTo>
                  <a:cubicBezTo>
                    <a:pt x="125" y="211"/>
                    <a:pt x="122" y="210"/>
                    <a:pt x="119" y="208"/>
                  </a:cubicBezTo>
                  <a:cubicBezTo>
                    <a:pt x="115" y="205"/>
                    <a:pt x="114" y="200"/>
                    <a:pt x="115" y="195"/>
                  </a:cubicBezTo>
                  <a:cubicBezTo>
                    <a:pt x="115" y="193"/>
                    <a:pt x="117" y="191"/>
                    <a:pt x="119" y="190"/>
                  </a:cubicBezTo>
                  <a:cubicBezTo>
                    <a:pt x="189" y="190"/>
                    <a:pt x="189" y="190"/>
                    <a:pt x="189" y="190"/>
                  </a:cubicBezTo>
                  <a:cubicBezTo>
                    <a:pt x="197" y="190"/>
                    <a:pt x="204" y="183"/>
                    <a:pt x="204" y="175"/>
                  </a:cubicBezTo>
                  <a:cubicBezTo>
                    <a:pt x="204" y="15"/>
                    <a:pt x="204" y="15"/>
                    <a:pt x="204" y="15"/>
                  </a:cubicBezTo>
                  <a:cubicBezTo>
                    <a:pt x="204" y="7"/>
                    <a:pt x="197" y="0"/>
                    <a:pt x="189" y="0"/>
                  </a:cubicBezTo>
                  <a:cubicBezTo>
                    <a:pt x="137" y="0"/>
                    <a:pt x="137" y="0"/>
                    <a:pt x="137" y="0"/>
                  </a:cubicBezTo>
                  <a:cubicBezTo>
                    <a:pt x="143" y="5"/>
                    <a:pt x="147" y="13"/>
                    <a:pt x="147" y="20"/>
                  </a:cubicBezTo>
                  <a:close/>
                </a:path>
              </a:pathLst>
            </a:custGeom>
            <a:solidFill>
              <a:srgbClr val="45818E"/>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62" name="Google Shape;262;p11"/>
            <p:cNvSpPr/>
            <p:nvPr/>
          </p:nvSpPr>
          <p:spPr>
            <a:xfrm>
              <a:off x="2174890" y="3760283"/>
              <a:ext cx="219335" cy="174731"/>
            </a:xfrm>
            <a:custGeom>
              <a:rect b="b" l="l" r="r" t="t"/>
              <a:pathLst>
                <a:path extrusionOk="0" h="198" w="249">
                  <a:moveTo>
                    <a:pt x="192" y="21"/>
                  </a:moveTo>
                  <a:cubicBezTo>
                    <a:pt x="192" y="28"/>
                    <a:pt x="188" y="35"/>
                    <a:pt x="182" y="41"/>
                  </a:cubicBezTo>
                  <a:cubicBezTo>
                    <a:pt x="173" y="48"/>
                    <a:pt x="161" y="52"/>
                    <a:pt x="147" y="52"/>
                  </a:cubicBezTo>
                  <a:cubicBezTo>
                    <a:pt x="133" y="52"/>
                    <a:pt x="120" y="48"/>
                    <a:pt x="112" y="41"/>
                  </a:cubicBezTo>
                  <a:cubicBezTo>
                    <a:pt x="105" y="35"/>
                    <a:pt x="102" y="28"/>
                    <a:pt x="102" y="21"/>
                  </a:cubicBezTo>
                  <a:cubicBezTo>
                    <a:pt x="102" y="13"/>
                    <a:pt x="106" y="5"/>
                    <a:pt x="112" y="0"/>
                  </a:cubicBezTo>
                  <a:cubicBezTo>
                    <a:pt x="67" y="0"/>
                    <a:pt x="67" y="0"/>
                    <a:pt x="67" y="0"/>
                  </a:cubicBezTo>
                  <a:cubicBezTo>
                    <a:pt x="59" y="0"/>
                    <a:pt x="52" y="7"/>
                    <a:pt x="52" y="15"/>
                  </a:cubicBezTo>
                  <a:cubicBezTo>
                    <a:pt x="52" y="78"/>
                    <a:pt x="52" y="78"/>
                    <a:pt x="52" y="78"/>
                  </a:cubicBezTo>
                  <a:cubicBezTo>
                    <a:pt x="51" y="80"/>
                    <a:pt x="49" y="82"/>
                    <a:pt x="47" y="83"/>
                  </a:cubicBezTo>
                  <a:cubicBezTo>
                    <a:pt x="42" y="83"/>
                    <a:pt x="37" y="83"/>
                    <a:pt x="34" y="78"/>
                  </a:cubicBezTo>
                  <a:cubicBezTo>
                    <a:pt x="32" y="76"/>
                    <a:pt x="31" y="73"/>
                    <a:pt x="29" y="70"/>
                  </a:cubicBezTo>
                  <a:cubicBezTo>
                    <a:pt x="24" y="62"/>
                    <a:pt x="14" y="61"/>
                    <a:pt x="8" y="68"/>
                  </a:cubicBezTo>
                  <a:cubicBezTo>
                    <a:pt x="2" y="76"/>
                    <a:pt x="0" y="86"/>
                    <a:pt x="0" y="95"/>
                  </a:cubicBezTo>
                  <a:cubicBezTo>
                    <a:pt x="0" y="105"/>
                    <a:pt x="2" y="115"/>
                    <a:pt x="8" y="122"/>
                  </a:cubicBezTo>
                  <a:cubicBezTo>
                    <a:pt x="14" y="130"/>
                    <a:pt x="24" y="129"/>
                    <a:pt x="29" y="121"/>
                  </a:cubicBezTo>
                  <a:cubicBezTo>
                    <a:pt x="31" y="118"/>
                    <a:pt x="32" y="115"/>
                    <a:pt x="34" y="113"/>
                  </a:cubicBezTo>
                  <a:cubicBezTo>
                    <a:pt x="37" y="108"/>
                    <a:pt x="42" y="108"/>
                    <a:pt x="47" y="108"/>
                  </a:cubicBezTo>
                  <a:cubicBezTo>
                    <a:pt x="49" y="108"/>
                    <a:pt x="51" y="111"/>
                    <a:pt x="52" y="113"/>
                  </a:cubicBezTo>
                  <a:cubicBezTo>
                    <a:pt x="52" y="183"/>
                    <a:pt x="52" y="183"/>
                    <a:pt x="52" y="183"/>
                  </a:cubicBezTo>
                  <a:cubicBezTo>
                    <a:pt x="52" y="191"/>
                    <a:pt x="59" y="198"/>
                    <a:pt x="67" y="198"/>
                  </a:cubicBezTo>
                  <a:cubicBezTo>
                    <a:pt x="234" y="198"/>
                    <a:pt x="234" y="198"/>
                    <a:pt x="234" y="198"/>
                  </a:cubicBezTo>
                  <a:cubicBezTo>
                    <a:pt x="242" y="198"/>
                    <a:pt x="249" y="191"/>
                    <a:pt x="249" y="183"/>
                  </a:cubicBezTo>
                  <a:cubicBezTo>
                    <a:pt x="249" y="15"/>
                    <a:pt x="249" y="15"/>
                    <a:pt x="249" y="15"/>
                  </a:cubicBezTo>
                  <a:cubicBezTo>
                    <a:pt x="249" y="7"/>
                    <a:pt x="242" y="0"/>
                    <a:pt x="234" y="0"/>
                  </a:cubicBezTo>
                  <a:cubicBezTo>
                    <a:pt x="182" y="0"/>
                    <a:pt x="182" y="0"/>
                    <a:pt x="182" y="0"/>
                  </a:cubicBezTo>
                  <a:cubicBezTo>
                    <a:pt x="188" y="5"/>
                    <a:pt x="192" y="13"/>
                    <a:pt x="192" y="21"/>
                  </a:cubicBezTo>
                  <a:close/>
                </a:path>
              </a:pathLst>
            </a:custGeom>
            <a:solidFill>
              <a:srgbClr val="3C78D8"/>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63" name="Google Shape;263;p11"/>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64" name="Google Shape;264;p11"/>
          <p:cNvPicPr preferRelativeResize="0"/>
          <p:nvPr/>
        </p:nvPicPr>
        <p:blipFill rotWithShape="1">
          <a:blip r:embed="rId7">
            <a:alphaModFix/>
          </a:blip>
          <a:srcRect b="0" l="0" r="0" t="0"/>
          <a:stretch/>
        </p:blipFill>
        <p:spPr>
          <a:xfrm>
            <a:off x="357187" y="142875"/>
            <a:ext cx="2593975" cy="571500"/>
          </a:xfrm>
          <a:prstGeom prst="rect">
            <a:avLst/>
          </a:prstGeom>
          <a:noFill/>
          <a:ln>
            <a:noFill/>
          </a:ln>
        </p:spPr>
      </p:pic>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12"/>
          <p:cNvSpPr txBox="1"/>
          <p:nvPr>
            <p:ph idx="4294967295" type="ctrTitle"/>
          </p:nvPr>
        </p:nvSpPr>
        <p:spPr>
          <a:xfrm>
            <a:off x="3000375" y="571500"/>
            <a:ext cx="4279900" cy="68738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a:solidFill>
                  <a:srgbClr val="131618"/>
                </a:solidFill>
                <a:latin typeface="Arial"/>
                <a:ea typeface="Arial"/>
                <a:cs typeface="Arial"/>
                <a:sym typeface="Arial"/>
              </a:rPr>
              <a:t>	</a:t>
            </a:r>
            <a:r>
              <a:rPr b="1" i="0" lang="en-US" sz="1800" u="none">
                <a:solidFill>
                  <a:srgbClr val="131618"/>
                </a:solidFill>
                <a:latin typeface="Arial"/>
                <a:ea typeface="Arial"/>
                <a:cs typeface="Arial"/>
                <a:sym typeface="Arial"/>
              </a:rPr>
              <a:t>ZDROJE</a:t>
            </a:r>
            <a:endParaRPr/>
          </a:p>
        </p:txBody>
      </p:sp>
      <p:sp>
        <p:nvSpPr>
          <p:cNvPr id="270" name="Google Shape;270;p12"/>
          <p:cNvSpPr txBox="1"/>
          <p:nvPr>
            <p:ph idx="4294967295" type="subTitle"/>
          </p:nvPr>
        </p:nvSpPr>
        <p:spPr>
          <a:xfrm>
            <a:off x="214312"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lt1"/>
                </a:solidFill>
                <a:latin typeface="Arial"/>
                <a:ea typeface="Arial"/>
                <a:cs typeface="Arial"/>
                <a:sym typeface="Arial"/>
              </a:rPr>
              <a:t>FIAMOVÁ,Martina – HLAVINKA, Ján. </a:t>
            </a:r>
            <a:r>
              <a:rPr b="0" i="1" lang="en-US" sz="1400" u="none" cap="none" strike="noStrike">
                <a:solidFill>
                  <a:schemeClr val="lt1"/>
                </a:solidFill>
                <a:latin typeface="Arial"/>
                <a:ea typeface="Arial"/>
                <a:cs typeface="Arial"/>
                <a:sym typeface="Arial"/>
              </a:rPr>
              <a:t>Kapitoly z dejín holokaustu na Slovensku. </a:t>
            </a:r>
            <a:r>
              <a:rPr b="0" i="0" lang="en-US" sz="1400" u="none" cap="none" strike="noStrike">
                <a:solidFill>
                  <a:schemeClr val="lt1"/>
                </a:solidFill>
                <a:latin typeface="Arial"/>
                <a:ea typeface="Arial"/>
                <a:cs typeface="Arial"/>
                <a:sym typeface="Arial"/>
              </a:rPr>
              <a:t>Bratislava 2015</a:t>
            </a:r>
            <a:r>
              <a:rPr b="1" i="0" lang="en-US" sz="2400" u="none" cap="none" strike="noStrike">
                <a:solidFill>
                  <a:schemeClr val="lt1"/>
                </a:solidFill>
                <a:latin typeface="Nixie One"/>
                <a:ea typeface="Nixie One"/>
                <a:cs typeface="Nixie One"/>
                <a:sym typeface="Nixie One"/>
              </a:rPr>
              <a:t>.</a:t>
            </a:r>
            <a:endParaRPr/>
          </a:p>
        </p:txBody>
      </p:sp>
      <p:sp>
        <p:nvSpPr>
          <p:cNvPr id="271" name="Google Shape;271;p1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72" name="Google Shape;272;p12"/>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73" name="Google Shape;273;p12"/>
          <p:cNvPicPr preferRelativeResize="0"/>
          <p:nvPr/>
        </p:nvPicPr>
        <p:blipFill rotWithShape="1">
          <a:blip r:embed="rId3">
            <a:alphaModFix/>
          </a:blip>
          <a:srcRect b="0" l="0" r="0" t="0"/>
          <a:stretch/>
        </p:blipFill>
        <p:spPr>
          <a:xfrm>
            <a:off x="142875" y="122237"/>
            <a:ext cx="2593975" cy="571500"/>
          </a:xfrm>
          <a:prstGeom prst="rect">
            <a:avLst/>
          </a:prstGeom>
          <a:noFill/>
          <a:ln>
            <a:noFill/>
          </a:ln>
        </p:spPr>
      </p:pic>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13"/>
          <p:cNvSpPr txBox="1"/>
          <p:nvPr>
            <p:ph idx="4294967295" type="ctrTitle"/>
          </p:nvPr>
        </p:nvSpPr>
        <p:spPr>
          <a:xfrm>
            <a:off x="3000375" y="571500"/>
            <a:ext cx="4279900" cy="687387"/>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279" name="Google Shape;279;p13"/>
          <p:cNvSpPr txBox="1"/>
          <p:nvPr>
            <p:ph idx="4294967295" type="subTitle"/>
          </p:nvPr>
        </p:nvSpPr>
        <p:spPr>
          <a:xfrm>
            <a:off x="214312"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a:p>
        </p:txBody>
      </p:sp>
      <p:sp>
        <p:nvSpPr>
          <p:cNvPr id="280" name="Google Shape;280;p1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81" name="Google Shape;281;p13"/>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82" name="Google Shape;282;p13"/>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83" name="Google Shape;283;p13"/>
          <p:cNvSpPr txBox="1"/>
          <p:nvPr/>
        </p:nvSpPr>
        <p:spPr>
          <a:xfrm>
            <a:off x="214312" y="2643187"/>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en-US" sz="1200" u="non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
          <p:cNvSpPr txBox="1"/>
          <p:nvPr>
            <p:ph idx="4294967295" type="ctrTitle"/>
          </p:nvPr>
        </p:nvSpPr>
        <p:spPr>
          <a:xfrm>
            <a:off x="3000375" y="571500"/>
            <a:ext cx="4279900" cy="687387"/>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98" name="Google Shape;98;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99" name="Google Shape;99;p2"/>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00" name="Google Shape;100;p2"/>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01" name="Google Shape;101;p2"/>
          <p:cNvSpPr txBox="1"/>
          <p:nvPr/>
        </p:nvSpPr>
        <p:spPr>
          <a:xfrm>
            <a:off x="428625" y="1500187"/>
            <a:ext cx="8143875" cy="2032000"/>
          </a:xfrm>
          <a:prstGeom prst="rect">
            <a:avLst/>
          </a:prstGeom>
          <a:noFill/>
          <a:ln>
            <a:noFill/>
          </a:ln>
        </p:spPr>
        <p:txBody>
          <a:bodyPr anchorCtr="0" anchor="t" bIns="45700" lIns="91425" spcFirstLastPara="1" rIns="91425" wrap="square" tIns="45700">
            <a:spAutoFit/>
          </a:bodyPr>
          <a:lstStyle/>
          <a:p>
            <a:pPr indent="-88900" lvl="0" marL="0" marR="0" rtl="0" algn="l">
              <a:lnSpc>
                <a:spcPct val="200000"/>
              </a:lnSpc>
              <a:spcBef>
                <a:spcPts val="0"/>
              </a:spcBef>
              <a:spcAft>
                <a:spcPts val="0"/>
              </a:spcAft>
              <a:buClr>
                <a:schemeClr val="lt1"/>
              </a:buClr>
              <a:buSzPts val="1400"/>
              <a:buFont typeface="Noto Sans Symbols"/>
              <a:buChar char="⮚"/>
            </a:pPr>
            <a:r>
              <a:rPr lang="en-US">
                <a:solidFill>
                  <a:schemeClr val="lt1"/>
                </a:solidFill>
                <a:latin typeface="Nixie One"/>
                <a:ea typeface="Nixie One"/>
                <a:cs typeface="Nixie One"/>
                <a:sym typeface="Nixie One"/>
              </a:rPr>
              <a:t> </a:t>
            </a:r>
            <a:r>
              <a:rPr b="0" i="0" lang="en-US" sz="1400" u="none">
                <a:solidFill>
                  <a:schemeClr val="lt1"/>
                </a:solidFill>
                <a:latin typeface="Nixie One"/>
                <a:ea typeface="Nixie One"/>
                <a:cs typeface="Nixie One"/>
                <a:sym typeface="Nixie One"/>
              </a:rPr>
              <a:t>SUBJECT: SEMINÁR Z DEJEPISU</a:t>
            </a:r>
            <a:endParaRPr/>
          </a:p>
          <a:p>
            <a:pPr indent="-88900" lvl="0" marL="0" marR="0" rtl="0" algn="l">
              <a:lnSpc>
                <a:spcPct val="200000"/>
              </a:lnSpc>
              <a:spcBef>
                <a:spcPts val="0"/>
              </a:spcBef>
              <a:spcAft>
                <a:spcPts val="0"/>
              </a:spcAft>
              <a:buClr>
                <a:schemeClr val="lt1"/>
              </a:buClr>
              <a:buSzPts val="1400"/>
              <a:buFont typeface="Noto Sans Symbols"/>
              <a:buChar char="⮚"/>
            </a:pPr>
            <a:r>
              <a:rPr lang="en-US">
                <a:solidFill>
                  <a:schemeClr val="lt1"/>
                </a:solidFill>
                <a:latin typeface="Nixie One"/>
                <a:ea typeface="Nixie One"/>
                <a:cs typeface="Nixie One"/>
                <a:sym typeface="Nixie One"/>
              </a:rPr>
              <a:t> </a:t>
            </a:r>
            <a:r>
              <a:rPr b="0" i="0" lang="en-US" sz="1400" u="none">
                <a:solidFill>
                  <a:schemeClr val="lt1"/>
                </a:solidFill>
                <a:latin typeface="Nixie One"/>
                <a:ea typeface="Nixie One"/>
                <a:cs typeface="Nixie One"/>
                <a:sym typeface="Nixie One"/>
              </a:rPr>
              <a:t>SPECIFICATION: </a:t>
            </a:r>
            <a:endParaRPr/>
          </a:p>
          <a:p>
            <a:pPr indent="-88900" lvl="0" marL="0" marR="0" rtl="0" algn="l">
              <a:lnSpc>
                <a:spcPct val="200000"/>
              </a:lnSpc>
              <a:spcBef>
                <a:spcPts val="0"/>
              </a:spcBef>
              <a:spcAft>
                <a:spcPts val="0"/>
              </a:spcAft>
              <a:buClr>
                <a:schemeClr val="lt1"/>
              </a:buClr>
              <a:buSzPts val="1400"/>
              <a:buFont typeface="Noto Sans Symbols"/>
              <a:buChar char="⮚"/>
            </a:pPr>
            <a:r>
              <a:rPr lang="en-US">
                <a:solidFill>
                  <a:schemeClr val="lt1"/>
                </a:solidFill>
                <a:latin typeface="Nixie One"/>
                <a:ea typeface="Nixie One"/>
                <a:cs typeface="Nixie One"/>
                <a:sym typeface="Nixie One"/>
              </a:rPr>
              <a:t> </a:t>
            </a:r>
            <a:r>
              <a:rPr b="0" i="0" lang="en-US" sz="1400" u="none">
                <a:solidFill>
                  <a:schemeClr val="lt1"/>
                </a:solidFill>
                <a:latin typeface="Nixie One"/>
                <a:ea typeface="Nixie One"/>
                <a:cs typeface="Nixie One"/>
                <a:sym typeface="Nixie One"/>
              </a:rPr>
              <a:t>AGE OF STUDENTS: 17 - 18</a:t>
            </a:r>
            <a:endParaRPr/>
          </a:p>
          <a:p>
            <a:pPr indent="-88900" lvl="0" marL="0" marR="0" rtl="0" algn="l">
              <a:lnSpc>
                <a:spcPct val="200000"/>
              </a:lnSpc>
              <a:spcBef>
                <a:spcPts val="0"/>
              </a:spcBef>
              <a:spcAft>
                <a:spcPts val="0"/>
              </a:spcAft>
              <a:buClr>
                <a:schemeClr val="lt1"/>
              </a:buClr>
              <a:buSzPts val="1400"/>
              <a:buFont typeface="Noto Sans Symbols"/>
              <a:buChar char="⮚"/>
            </a:pPr>
            <a:r>
              <a:rPr lang="en-US">
                <a:solidFill>
                  <a:schemeClr val="lt1"/>
                </a:solidFill>
                <a:latin typeface="Nixie One"/>
                <a:ea typeface="Nixie One"/>
                <a:cs typeface="Nixie One"/>
                <a:sym typeface="Nixie One"/>
              </a:rPr>
              <a:t> </a:t>
            </a:r>
            <a:r>
              <a:rPr b="0" i="0" lang="en-US" sz="1400" u="none">
                <a:solidFill>
                  <a:schemeClr val="lt1"/>
                </a:solidFill>
                <a:latin typeface="Nixie One"/>
                <a:ea typeface="Nixie One"/>
                <a:cs typeface="Nixie One"/>
                <a:sym typeface="Nixie One"/>
              </a:rPr>
              <a:t>1 LESSON : 45 min</a:t>
            </a:r>
            <a:endParaRPr/>
          </a:p>
          <a:p>
            <a:pPr indent="0" lvl="0" marL="0" marR="0" rtl="0" algn="l">
              <a:lnSpc>
                <a:spcPct val="100000"/>
              </a:lnSpc>
              <a:spcBef>
                <a:spcPts val="0"/>
              </a:spcBef>
              <a:spcAft>
                <a:spcPts val="0"/>
              </a:spcAft>
              <a:buNone/>
            </a:pPr>
            <a:r>
              <a:t/>
            </a:r>
            <a:endParaRPr b="0" i="0" sz="1400" u="none">
              <a:solidFill>
                <a:schemeClr val="lt1"/>
              </a:solidFill>
              <a:latin typeface="Nixie One"/>
              <a:ea typeface="Nixie One"/>
              <a:cs typeface="Nixie One"/>
              <a:sym typeface="Nixie One"/>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3"/>
          <p:cNvSpPr/>
          <p:nvPr/>
        </p:nvSpPr>
        <p:spPr>
          <a:xfrm>
            <a:off x="3759200" y="3738562"/>
            <a:ext cx="2717800" cy="749300"/>
          </a:xfrm>
          <a:prstGeom prst="homePlate">
            <a:avLst>
              <a:gd fmla="val 19489" name="adj"/>
            </a:avLst>
          </a:pr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7" name="Google Shape;107;p3"/>
          <p:cNvSpPr/>
          <p:nvPr/>
        </p:nvSpPr>
        <p:spPr>
          <a:xfrm>
            <a:off x="3759200" y="3003550"/>
            <a:ext cx="3487737" cy="749300"/>
          </a:xfrm>
          <a:prstGeom prst="homePlate">
            <a:avLst>
              <a:gd fmla="val 19955"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8" name="Google Shape;108;p3"/>
          <p:cNvSpPr/>
          <p:nvPr/>
        </p:nvSpPr>
        <p:spPr>
          <a:xfrm>
            <a:off x="3759200" y="2259012"/>
            <a:ext cx="2227262" cy="749300"/>
          </a:xfrm>
          <a:prstGeom prst="homePlate">
            <a:avLst>
              <a:gd fmla="val 19024"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9" name="Google Shape;109;p3"/>
          <p:cNvSpPr/>
          <p:nvPr/>
        </p:nvSpPr>
        <p:spPr>
          <a:xfrm>
            <a:off x="3759200" y="1508125"/>
            <a:ext cx="2554287" cy="750887"/>
          </a:xfrm>
          <a:prstGeom prst="homePlate">
            <a:avLst>
              <a:gd fmla="val 19354"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0" name="Google Shape;110;p3"/>
          <p:cNvSpPr/>
          <p:nvPr/>
        </p:nvSpPr>
        <p:spPr>
          <a:xfrm>
            <a:off x="2898775" y="1312862"/>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1" name="Google Shape;111;p3"/>
          <p:cNvSpPr/>
          <p:nvPr/>
        </p:nvSpPr>
        <p:spPr>
          <a:xfrm>
            <a:off x="2892425" y="2132012"/>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2" name="Google Shape;112;p3"/>
          <p:cNvSpPr/>
          <p:nvPr/>
        </p:nvSpPr>
        <p:spPr>
          <a:xfrm flipH="1" rot="10800000">
            <a:off x="2892425" y="3008312"/>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3" name="Google Shape;113;p3"/>
          <p:cNvSpPr/>
          <p:nvPr/>
        </p:nvSpPr>
        <p:spPr>
          <a:xfrm flipH="1" rot="10800000">
            <a:off x="2894012" y="3751262"/>
            <a:ext cx="887412" cy="939800"/>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4" name="Google Shape;114;p3"/>
          <p:cNvSpPr/>
          <p:nvPr/>
        </p:nvSpPr>
        <p:spPr>
          <a:xfrm rot="10800000">
            <a:off x="2022475" y="3748087"/>
            <a:ext cx="877887" cy="941387"/>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5" name="Google Shape;115;p3"/>
          <p:cNvSpPr/>
          <p:nvPr/>
        </p:nvSpPr>
        <p:spPr>
          <a:xfrm flipH="1">
            <a:off x="2017712"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6" name="Google Shape;116;p3"/>
          <p:cNvSpPr/>
          <p:nvPr/>
        </p:nvSpPr>
        <p:spPr>
          <a:xfrm flipH="1">
            <a:off x="2016125" y="1314450"/>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7" name="Google Shape;117;p3"/>
          <p:cNvSpPr/>
          <p:nvPr/>
        </p:nvSpPr>
        <p:spPr>
          <a:xfrm rot="10800000">
            <a:off x="2020887" y="3003550"/>
            <a:ext cx="877887" cy="871537"/>
          </a:xfrm>
          <a:custGeom>
            <a:rect b="b" l="l" r="r" t="t"/>
            <a:pathLst>
              <a:path extrusionOk="0" h="120000" w="12000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8" name="Google Shape;118;p3"/>
          <p:cNvSpPr/>
          <p:nvPr/>
        </p:nvSpPr>
        <p:spPr>
          <a:xfrm>
            <a:off x="1985962" y="1412875"/>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9" name="Google Shape;119;p3"/>
          <p:cNvSpPr txBox="1"/>
          <p:nvPr/>
        </p:nvSpPr>
        <p:spPr>
          <a:xfrm>
            <a:off x="3878262" y="1654175"/>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Arial"/>
              <a:buNone/>
            </a:pPr>
            <a:r>
              <a:rPr b="1" i="0" lang="en-US" sz="2400" u="none">
                <a:solidFill>
                  <a:srgbClr val="FFFFFF"/>
                </a:solidFill>
                <a:latin typeface="Arial"/>
                <a:ea typeface="Arial"/>
                <a:cs typeface="Arial"/>
                <a:sym typeface="Arial"/>
              </a:rPr>
              <a:t>01</a:t>
            </a:r>
            <a:endParaRPr/>
          </a:p>
        </p:txBody>
      </p:sp>
      <p:cxnSp>
        <p:nvCxnSpPr>
          <p:cNvPr id="120" name="Google Shape;120;p3"/>
          <p:cNvCxnSpPr/>
          <p:nvPr/>
        </p:nvCxnSpPr>
        <p:spPr>
          <a:xfrm>
            <a:off x="4476750" y="1682750"/>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21" name="Google Shape;121;p3"/>
          <p:cNvSpPr txBox="1"/>
          <p:nvPr/>
        </p:nvSpPr>
        <p:spPr>
          <a:xfrm>
            <a:off x="4532312" y="1666875"/>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1" i="0" lang="en-US" sz="1200" u="none">
                <a:solidFill>
                  <a:srgbClr val="FFFFFF"/>
                </a:solidFill>
                <a:latin typeface="Arial"/>
                <a:ea typeface="Arial"/>
                <a:cs typeface="Arial"/>
                <a:sym typeface="Arial"/>
              </a:rPr>
              <a:t>Politika Slovenského štátu</a:t>
            </a:r>
            <a:endParaRPr/>
          </a:p>
        </p:txBody>
      </p:sp>
      <p:sp>
        <p:nvSpPr>
          <p:cNvPr id="122" name="Google Shape;122;p3"/>
          <p:cNvSpPr txBox="1"/>
          <p:nvPr/>
        </p:nvSpPr>
        <p:spPr>
          <a:xfrm>
            <a:off x="3878262" y="239236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Arial"/>
              <a:buNone/>
            </a:pPr>
            <a:r>
              <a:rPr b="1" i="0" lang="en-US" sz="2400" u="none">
                <a:solidFill>
                  <a:srgbClr val="FFFFFF"/>
                </a:solidFill>
                <a:latin typeface="Arial"/>
                <a:ea typeface="Arial"/>
                <a:cs typeface="Arial"/>
                <a:sym typeface="Arial"/>
              </a:rPr>
              <a:t>02</a:t>
            </a:r>
            <a:endParaRPr/>
          </a:p>
        </p:txBody>
      </p:sp>
      <p:cxnSp>
        <p:nvCxnSpPr>
          <p:cNvPr id="123" name="Google Shape;123;p3"/>
          <p:cNvCxnSpPr/>
          <p:nvPr/>
        </p:nvCxnSpPr>
        <p:spPr>
          <a:xfrm>
            <a:off x="4476750" y="242093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24" name="Google Shape;124;p3"/>
          <p:cNvSpPr txBox="1"/>
          <p:nvPr/>
        </p:nvSpPr>
        <p:spPr>
          <a:xfrm>
            <a:off x="4532312" y="2409825"/>
            <a:ext cx="138430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1" i="0" lang="en-US" sz="1200" u="none">
                <a:solidFill>
                  <a:srgbClr val="FFFFFF"/>
                </a:solidFill>
                <a:latin typeface="Arial"/>
                <a:ea typeface="Arial"/>
                <a:cs typeface="Arial"/>
                <a:sym typeface="Arial"/>
              </a:rPr>
              <a:t>Umiernení politici</a:t>
            </a:r>
            <a:endParaRPr/>
          </a:p>
        </p:txBody>
      </p:sp>
      <p:sp>
        <p:nvSpPr>
          <p:cNvPr id="125" name="Google Shape;125;p3"/>
          <p:cNvSpPr txBox="1"/>
          <p:nvPr/>
        </p:nvSpPr>
        <p:spPr>
          <a:xfrm>
            <a:off x="3878262" y="31511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Arial"/>
              <a:buNone/>
            </a:pPr>
            <a:r>
              <a:rPr b="1" i="0" lang="en-US" sz="2400" u="none">
                <a:solidFill>
                  <a:srgbClr val="FFFFFF"/>
                </a:solidFill>
                <a:latin typeface="Arial"/>
                <a:ea typeface="Arial"/>
                <a:cs typeface="Arial"/>
                <a:sym typeface="Arial"/>
              </a:rPr>
              <a:t>03</a:t>
            </a:r>
            <a:endParaRPr/>
          </a:p>
        </p:txBody>
      </p:sp>
      <p:cxnSp>
        <p:nvCxnSpPr>
          <p:cNvPr id="126" name="Google Shape;126;p3"/>
          <p:cNvCxnSpPr/>
          <p:nvPr/>
        </p:nvCxnSpPr>
        <p:spPr>
          <a:xfrm>
            <a:off x="4476750" y="31797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27" name="Google Shape;127;p3"/>
          <p:cNvSpPr txBox="1"/>
          <p:nvPr/>
        </p:nvSpPr>
        <p:spPr>
          <a:xfrm>
            <a:off x="4532312" y="3094037"/>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1" i="0" lang="en-US" sz="1200" u="none">
                <a:solidFill>
                  <a:srgbClr val="FFFFFF"/>
                </a:solidFill>
                <a:latin typeface="Arial"/>
                <a:ea typeface="Arial"/>
                <a:cs typeface="Arial"/>
                <a:sym typeface="Arial"/>
              </a:rPr>
              <a:t>Radikálni politici</a:t>
            </a:r>
            <a:endParaRPr/>
          </a:p>
        </p:txBody>
      </p:sp>
      <p:sp>
        <p:nvSpPr>
          <p:cNvPr id="128" name="Google Shape;128;p3"/>
          <p:cNvSpPr txBox="1"/>
          <p:nvPr/>
        </p:nvSpPr>
        <p:spPr>
          <a:xfrm>
            <a:off x="3878262" y="388143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Arial"/>
              <a:buNone/>
            </a:pPr>
            <a:r>
              <a:rPr b="1" i="0" lang="en-US" sz="2400" u="none">
                <a:solidFill>
                  <a:srgbClr val="FFFFFF"/>
                </a:solidFill>
                <a:latin typeface="Arial"/>
                <a:ea typeface="Arial"/>
                <a:cs typeface="Arial"/>
                <a:sym typeface="Arial"/>
              </a:rPr>
              <a:t>04</a:t>
            </a:r>
            <a:endParaRPr/>
          </a:p>
        </p:txBody>
      </p:sp>
      <p:cxnSp>
        <p:nvCxnSpPr>
          <p:cNvPr id="129" name="Google Shape;129;p3"/>
          <p:cNvCxnSpPr/>
          <p:nvPr/>
        </p:nvCxnSpPr>
        <p:spPr>
          <a:xfrm>
            <a:off x="4476750" y="3910012"/>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30" name="Google Shape;130;p3"/>
          <p:cNvSpPr txBox="1"/>
          <p:nvPr/>
        </p:nvSpPr>
        <p:spPr>
          <a:xfrm>
            <a:off x="4532312" y="3825875"/>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1" i="0" lang="en-US" sz="1200" u="none">
                <a:solidFill>
                  <a:srgbClr val="FFFFFF"/>
                </a:solidFill>
                <a:latin typeface="Arial"/>
                <a:ea typeface="Arial"/>
                <a:cs typeface="Arial"/>
                <a:sym typeface="Arial"/>
              </a:rPr>
              <a:t>Edukačné materiály</a:t>
            </a:r>
            <a:endParaRPr/>
          </a:p>
        </p:txBody>
      </p:sp>
      <p:sp>
        <p:nvSpPr>
          <p:cNvPr id="131" name="Google Shape;131;p3"/>
          <p:cNvSpPr/>
          <p:nvPr/>
        </p:nvSpPr>
        <p:spPr>
          <a:xfrm flipH="1">
            <a:off x="3787775" y="150971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2" name="Google Shape;132;p3"/>
          <p:cNvSpPr/>
          <p:nvPr/>
        </p:nvSpPr>
        <p:spPr>
          <a:xfrm>
            <a:off x="3187700" y="1646237"/>
            <a:ext cx="328612" cy="285750"/>
          </a:xfrm>
          <a:custGeom>
            <a:rect b="b" l="l" r="r" t="t"/>
            <a:pathLst>
              <a:path extrusionOk="0" fill="none" h="16026" w="18365">
                <a:moveTo>
                  <a:pt x="9182" y="0"/>
                </a:moveTo>
                <a:lnTo>
                  <a:pt x="0" y="8841"/>
                </a:lnTo>
                <a:lnTo>
                  <a:pt x="2874" y="8841"/>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nvGrpSpPr>
          <p:cNvPr id="133" name="Google Shape;133;p3"/>
          <p:cNvGrpSpPr/>
          <p:nvPr/>
        </p:nvGrpSpPr>
        <p:grpSpPr>
          <a:xfrm>
            <a:off x="3184525" y="2463800"/>
            <a:ext cx="334962" cy="334962"/>
            <a:chOff x="5941025" y="3634400"/>
            <a:chExt cx="467650" cy="467650"/>
          </a:xfrm>
        </p:grpSpPr>
        <p:sp>
          <p:nvSpPr>
            <p:cNvPr id="134" name="Google Shape;134;p3"/>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5" name="Google Shape;135;p3"/>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6" name="Google Shape;136;p3"/>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7" name="Google Shape;137;p3"/>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8" name="Google Shape;138;p3"/>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9" name="Google Shape;139;p3"/>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40" name="Google Shape;140;p3"/>
          <p:cNvGrpSpPr/>
          <p:nvPr/>
        </p:nvGrpSpPr>
        <p:grpSpPr>
          <a:xfrm>
            <a:off x="3167062" y="3244850"/>
            <a:ext cx="369887" cy="274637"/>
            <a:chOff x="5247525" y="3007275"/>
            <a:chExt cx="517575" cy="384825"/>
          </a:xfrm>
        </p:grpSpPr>
        <p:sp>
          <p:nvSpPr>
            <p:cNvPr id="141" name="Google Shape;141;p3"/>
            <p:cNvSpPr/>
            <p:nvPr/>
          </p:nvSpPr>
          <p:spPr>
            <a:xfrm>
              <a:off x="5247525" y="3007275"/>
              <a:ext cx="348900" cy="348900"/>
            </a:xfrm>
            <a:custGeom>
              <a:rect b="b" l="l" r="r" t="t"/>
              <a:pathLst>
                <a:path extrusionOk="0" fill="none" h="13956" w="13956">
                  <a:moveTo>
                    <a:pt x="13323" y="5772"/>
                  </a:moveTo>
                  <a:lnTo>
                    <a:pt x="11861" y="5626"/>
                  </a:lnTo>
                  <a:lnTo>
                    <a:pt x="11788" y="5334"/>
                  </a:lnTo>
                  <a:lnTo>
                    <a:pt x="11667" y="5042"/>
                  </a:lnTo>
                  <a:lnTo>
                    <a:pt x="11545" y="4750"/>
                  </a:lnTo>
                  <a:lnTo>
                    <a:pt x="11399" y="4482"/>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207" y="2411"/>
                  </a:lnTo>
                  <a:lnTo>
                    <a:pt x="8914" y="2290"/>
                  </a:lnTo>
                  <a:lnTo>
                    <a:pt x="8622" y="2168"/>
                  </a:lnTo>
                  <a:lnTo>
                    <a:pt x="8330" y="2070"/>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310" y="2168"/>
                  </a:lnTo>
                  <a:lnTo>
                    <a:pt x="5018" y="2290"/>
                  </a:lnTo>
                  <a:lnTo>
                    <a:pt x="4750" y="2411"/>
                  </a:lnTo>
                  <a:lnTo>
                    <a:pt x="4482" y="2558"/>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387" y="4750"/>
                  </a:lnTo>
                  <a:lnTo>
                    <a:pt x="2266" y="5042"/>
                  </a:lnTo>
                  <a:lnTo>
                    <a:pt x="2168" y="5334"/>
                  </a:lnTo>
                  <a:lnTo>
                    <a:pt x="2071" y="5626"/>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168" y="8646"/>
                  </a:lnTo>
                  <a:lnTo>
                    <a:pt x="2266" y="8914"/>
                  </a:lnTo>
                  <a:lnTo>
                    <a:pt x="2387" y="9206"/>
                  </a:lnTo>
                  <a:lnTo>
                    <a:pt x="2533" y="9474"/>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750" y="11545"/>
                  </a:lnTo>
                  <a:lnTo>
                    <a:pt x="5018" y="11691"/>
                  </a:lnTo>
                  <a:lnTo>
                    <a:pt x="5310" y="11788"/>
                  </a:lnTo>
                  <a:lnTo>
                    <a:pt x="5602" y="11886"/>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622" y="11788"/>
                  </a:lnTo>
                  <a:lnTo>
                    <a:pt x="8914" y="11691"/>
                  </a:lnTo>
                  <a:lnTo>
                    <a:pt x="9207" y="11545"/>
                  </a:lnTo>
                  <a:lnTo>
                    <a:pt x="9475" y="11423"/>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545" y="9206"/>
                  </a:lnTo>
                  <a:lnTo>
                    <a:pt x="11667" y="8914"/>
                  </a:lnTo>
                  <a:lnTo>
                    <a:pt x="11788" y="8646"/>
                  </a:lnTo>
                  <a:lnTo>
                    <a:pt x="11861" y="835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32" y="6381"/>
                  </a:lnTo>
                  <a:lnTo>
                    <a:pt x="13907" y="6235"/>
                  </a:lnTo>
                  <a:lnTo>
                    <a:pt x="13834" y="6138"/>
                  </a:lnTo>
                  <a:lnTo>
                    <a:pt x="13761" y="6016"/>
                  </a:lnTo>
                  <a:lnTo>
                    <a:pt x="13664" y="5943"/>
                  </a:lnTo>
                  <a:lnTo>
                    <a:pt x="13566" y="5870"/>
                  </a:lnTo>
                  <a:lnTo>
                    <a:pt x="13444" y="5821"/>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2" name="Google Shape;142;p3"/>
            <p:cNvSpPr/>
            <p:nvPr/>
          </p:nvSpPr>
          <p:spPr>
            <a:xfrm>
              <a:off x="5566575" y="3193575"/>
              <a:ext cx="198525" cy="198525"/>
            </a:xfrm>
            <a:custGeom>
              <a:rect b="b" l="l" r="r" t="t"/>
              <a:pathLst>
                <a:path extrusionOk="0" fill="none" h="7941" w="7941">
                  <a:moveTo>
                    <a:pt x="7258" y="2144"/>
                  </a:moveTo>
                  <a:lnTo>
                    <a:pt x="6138" y="2388"/>
                  </a:lnTo>
                  <a:lnTo>
                    <a:pt x="6016" y="2217"/>
                  </a:lnTo>
                  <a:lnTo>
                    <a:pt x="5870" y="2071"/>
                  </a:lnTo>
                  <a:lnTo>
                    <a:pt x="6260" y="975"/>
                  </a:lnTo>
                  <a:lnTo>
                    <a:pt x="6284" y="902"/>
                  </a:lnTo>
                  <a:lnTo>
                    <a:pt x="6284" y="829"/>
                  </a:lnTo>
                  <a:lnTo>
                    <a:pt x="6260" y="683"/>
                  </a:lnTo>
                  <a:lnTo>
                    <a:pt x="6162" y="561"/>
                  </a:lnTo>
                  <a:lnTo>
                    <a:pt x="6114" y="488"/>
                  </a:lnTo>
                  <a:lnTo>
                    <a:pt x="6065" y="464"/>
                  </a:lnTo>
                  <a:lnTo>
                    <a:pt x="5553" y="196"/>
                  </a:lnTo>
                  <a:lnTo>
                    <a:pt x="5480" y="171"/>
                  </a:lnTo>
                  <a:lnTo>
                    <a:pt x="5407" y="171"/>
                  </a:lnTo>
                  <a:lnTo>
                    <a:pt x="5261" y="171"/>
                  </a:lnTo>
                  <a:lnTo>
                    <a:pt x="5115" y="244"/>
                  </a:lnTo>
                  <a:lnTo>
                    <a:pt x="5066" y="293"/>
                  </a:lnTo>
                  <a:lnTo>
                    <a:pt x="5018" y="342"/>
                  </a:lnTo>
                  <a:lnTo>
                    <a:pt x="4384" y="1316"/>
                  </a:lnTo>
                  <a:lnTo>
                    <a:pt x="4165" y="1292"/>
                  </a:lnTo>
                  <a:lnTo>
                    <a:pt x="3970" y="1292"/>
                  </a:lnTo>
                  <a:lnTo>
                    <a:pt x="3483" y="244"/>
                  </a:lnTo>
                  <a:lnTo>
                    <a:pt x="3435" y="171"/>
                  </a:lnTo>
                  <a:lnTo>
                    <a:pt x="3386" y="123"/>
                  </a:lnTo>
                  <a:lnTo>
                    <a:pt x="3264" y="50"/>
                  </a:lnTo>
                  <a:lnTo>
                    <a:pt x="3118" y="1"/>
                  </a:lnTo>
                  <a:lnTo>
                    <a:pt x="3045" y="1"/>
                  </a:lnTo>
                  <a:lnTo>
                    <a:pt x="2972" y="25"/>
                  </a:lnTo>
                  <a:lnTo>
                    <a:pt x="2436" y="196"/>
                  </a:lnTo>
                  <a:lnTo>
                    <a:pt x="2363" y="220"/>
                  </a:lnTo>
                  <a:lnTo>
                    <a:pt x="2290" y="269"/>
                  </a:lnTo>
                  <a:lnTo>
                    <a:pt x="2192" y="391"/>
                  </a:lnTo>
                  <a:lnTo>
                    <a:pt x="2144" y="537"/>
                  </a:lnTo>
                  <a:lnTo>
                    <a:pt x="2144" y="610"/>
                  </a:lnTo>
                  <a:lnTo>
                    <a:pt x="2144" y="683"/>
                  </a:lnTo>
                  <a:lnTo>
                    <a:pt x="2387" y="1828"/>
                  </a:lnTo>
                  <a:lnTo>
                    <a:pt x="2217" y="1949"/>
                  </a:lnTo>
                  <a:lnTo>
                    <a:pt x="2071" y="2095"/>
                  </a:lnTo>
                  <a:lnTo>
                    <a:pt x="999" y="1681"/>
                  </a:lnTo>
                  <a:lnTo>
                    <a:pt x="926" y="1681"/>
                  </a:lnTo>
                  <a:lnTo>
                    <a:pt x="829" y="1657"/>
                  </a:lnTo>
                  <a:lnTo>
                    <a:pt x="682" y="1706"/>
                  </a:lnTo>
                  <a:lnTo>
                    <a:pt x="561" y="1779"/>
                  </a:lnTo>
                  <a:lnTo>
                    <a:pt x="512" y="1828"/>
                  </a:lnTo>
                  <a:lnTo>
                    <a:pt x="463" y="1901"/>
                  </a:lnTo>
                  <a:lnTo>
                    <a:pt x="220" y="2388"/>
                  </a:lnTo>
                  <a:lnTo>
                    <a:pt x="195" y="2461"/>
                  </a:lnTo>
                  <a:lnTo>
                    <a:pt x="171" y="2534"/>
                  </a:lnTo>
                  <a:lnTo>
                    <a:pt x="195" y="2704"/>
                  </a:lnTo>
                  <a:lnTo>
                    <a:pt x="244" y="2826"/>
                  </a:lnTo>
                  <a:lnTo>
                    <a:pt x="293" y="2899"/>
                  </a:lnTo>
                  <a:lnTo>
                    <a:pt x="366" y="2948"/>
                  </a:lnTo>
                  <a:lnTo>
                    <a:pt x="1340" y="3581"/>
                  </a:lnTo>
                  <a:lnTo>
                    <a:pt x="1316" y="3776"/>
                  </a:lnTo>
                  <a:lnTo>
                    <a:pt x="1291" y="3995"/>
                  </a:lnTo>
                  <a:lnTo>
                    <a:pt x="244" y="4482"/>
                  </a:lnTo>
                  <a:lnTo>
                    <a:pt x="195" y="4507"/>
                  </a:lnTo>
                  <a:lnTo>
                    <a:pt x="122" y="4555"/>
                  </a:lnTo>
                  <a:lnTo>
                    <a:pt x="49" y="4701"/>
                  </a:lnTo>
                  <a:lnTo>
                    <a:pt x="0" y="4848"/>
                  </a:lnTo>
                  <a:lnTo>
                    <a:pt x="25" y="4921"/>
                  </a:lnTo>
                  <a:lnTo>
                    <a:pt x="25" y="4994"/>
                  </a:lnTo>
                  <a:lnTo>
                    <a:pt x="220" y="5530"/>
                  </a:lnTo>
                  <a:lnTo>
                    <a:pt x="244" y="5578"/>
                  </a:lnTo>
                  <a:lnTo>
                    <a:pt x="293" y="5651"/>
                  </a:lnTo>
                  <a:lnTo>
                    <a:pt x="390" y="5749"/>
                  </a:lnTo>
                  <a:lnTo>
                    <a:pt x="536" y="5797"/>
                  </a:lnTo>
                  <a:lnTo>
                    <a:pt x="609" y="5797"/>
                  </a:lnTo>
                  <a:lnTo>
                    <a:pt x="682" y="5797"/>
                  </a:lnTo>
                  <a:lnTo>
                    <a:pt x="1827" y="5554"/>
                  </a:lnTo>
                  <a:lnTo>
                    <a:pt x="1949" y="5724"/>
                  </a:lnTo>
                  <a:lnTo>
                    <a:pt x="2095" y="5870"/>
                  </a:lnTo>
                  <a:lnTo>
                    <a:pt x="1705" y="6966"/>
                  </a:lnTo>
                  <a:lnTo>
                    <a:pt x="1681" y="7040"/>
                  </a:lnTo>
                  <a:lnTo>
                    <a:pt x="1681" y="7113"/>
                  </a:lnTo>
                  <a:lnTo>
                    <a:pt x="1705" y="7259"/>
                  </a:lnTo>
                  <a:lnTo>
                    <a:pt x="1778" y="7380"/>
                  </a:lnTo>
                  <a:lnTo>
                    <a:pt x="1851" y="7429"/>
                  </a:lnTo>
                  <a:lnTo>
                    <a:pt x="1900" y="7478"/>
                  </a:lnTo>
                  <a:lnTo>
                    <a:pt x="2412" y="7721"/>
                  </a:lnTo>
                  <a:lnTo>
                    <a:pt x="2485" y="7770"/>
                  </a:lnTo>
                  <a:lnTo>
                    <a:pt x="2558" y="7770"/>
                  </a:lnTo>
                  <a:lnTo>
                    <a:pt x="2704" y="7770"/>
                  </a:lnTo>
                  <a:lnTo>
                    <a:pt x="2850" y="7697"/>
                  </a:lnTo>
                  <a:lnTo>
                    <a:pt x="2899" y="7648"/>
                  </a:lnTo>
                  <a:lnTo>
                    <a:pt x="2947" y="7600"/>
                  </a:lnTo>
                  <a:lnTo>
                    <a:pt x="3581" y="6625"/>
                  </a:lnTo>
                  <a:lnTo>
                    <a:pt x="3800" y="6650"/>
                  </a:lnTo>
                  <a:lnTo>
                    <a:pt x="3995" y="6650"/>
                  </a:lnTo>
                  <a:lnTo>
                    <a:pt x="4482" y="7697"/>
                  </a:lnTo>
                  <a:lnTo>
                    <a:pt x="4531" y="7770"/>
                  </a:lnTo>
                  <a:lnTo>
                    <a:pt x="4579" y="7819"/>
                  </a:lnTo>
                  <a:lnTo>
                    <a:pt x="4701" y="7892"/>
                  </a:lnTo>
                  <a:lnTo>
                    <a:pt x="4847" y="7941"/>
                  </a:lnTo>
                  <a:lnTo>
                    <a:pt x="4920" y="7941"/>
                  </a:lnTo>
                  <a:lnTo>
                    <a:pt x="4993" y="7916"/>
                  </a:lnTo>
                  <a:lnTo>
                    <a:pt x="5529" y="7746"/>
                  </a:lnTo>
                  <a:lnTo>
                    <a:pt x="5602" y="7721"/>
                  </a:lnTo>
                  <a:lnTo>
                    <a:pt x="5651" y="7673"/>
                  </a:lnTo>
                  <a:lnTo>
                    <a:pt x="5748" y="7551"/>
                  </a:lnTo>
                  <a:lnTo>
                    <a:pt x="5821" y="7405"/>
                  </a:lnTo>
                  <a:lnTo>
                    <a:pt x="5821" y="7332"/>
                  </a:lnTo>
                  <a:lnTo>
                    <a:pt x="5821" y="7259"/>
                  </a:lnTo>
                  <a:lnTo>
                    <a:pt x="5578" y="6114"/>
                  </a:lnTo>
                  <a:lnTo>
                    <a:pt x="5724" y="5992"/>
                  </a:lnTo>
                  <a:lnTo>
                    <a:pt x="5894" y="5846"/>
                  </a:lnTo>
                  <a:lnTo>
                    <a:pt x="6966" y="6260"/>
                  </a:lnTo>
                  <a:lnTo>
                    <a:pt x="7039" y="6260"/>
                  </a:lnTo>
                  <a:lnTo>
                    <a:pt x="7112" y="6285"/>
                  </a:lnTo>
                  <a:lnTo>
                    <a:pt x="7258" y="6236"/>
                  </a:lnTo>
                  <a:lnTo>
                    <a:pt x="7404" y="6163"/>
                  </a:lnTo>
                  <a:lnTo>
                    <a:pt x="7453" y="6114"/>
                  </a:lnTo>
                  <a:lnTo>
                    <a:pt x="7502" y="6041"/>
                  </a:lnTo>
                  <a:lnTo>
                    <a:pt x="7745" y="5530"/>
                  </a:lnTo>
                  <a:lnTo>
                    <a:pt x="7770" y="5481"/>
                  </a:lnTo>
                  <a:lnTo>
                    <a:pt x="7794" y="5383"/>
                  </a:lnTo>
                  <a:lnTo>
                    <a:pt x="7770" y="5237"/>
                  </a:lnTo>
                  <a:lnTo>
                    <a:pt x="7697" y="5115"/>
                  </a:lnTo>
                  <a:lnTo>
                    <a:pt x="7648" y="5042"/>
                  </a:lnTo>
                  <a:lnTo>
                    <a:pt x="7599" y="4994"/>
                  </a:lnTo>
                  <a:lnTo>
                    <a:pt x="6625" y="4360"/>
                  </a:lnTo>
                  <a:lnTo>
                    <a:pt x="6649" y="4166"/>
                  </a:lnTo>
                  <a:lnTo>
                    <a:pt x="6649" y="3946"/>
                  </a:lnTo>
                  <a:lnTo>
                    <a:pt x="7697" y="3459"/>
                  </a:lnTo>
                  <a:lnTo>
                    <a:pt x="7770" y="3435"/>
                  </a:lnTo>
                  <a:lnTo>
                    <a:pt x="7843" y="3386"/>
                  </a:lnTo>
                  <a:lnTo>
                    <a:pt x="7916" y="3240"/>
                  </a:lnTo>
                  <a:lnTo>
                    <a:pt x="7940" y="3094"/>
                  </a:lnTo>
                  <a:lnTo>
                    <a:pt x="7940" y="3021"/>
                  </a:lnTo>
                  <a:lnTo>
                    <a:pt x="7940" y="2948"/>
                  </a:lnTo>
                  <a:lnTo>
                    <a:pt x="7745" y="2412"/>
                  </a:lnTo>
                  <a:lnTo>
                    <a:pt x="7721" y="2339"/>
                  </a:lnTo>
                  <a:lnTo>
                    <a:pt x="7672" y="2290"/>
                  </a:lnTo>
                  <a:lnTo>
                    <a:pt x="7551" y="2193"/>
                  </a:lnTo>
                  <a:lnTo>
                    <a:pt x="7429" y="2144"/>
                  </a:lnTo>
                  <a:lnTo>
                    <a:pt x="7356"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43" name="Google Shape;143;p3"/>
          <p:cNvGrpSpPr/>
          <p:nvPr/>
        </p:nvGrpSpPr>
        <p:grpSpPr>
          <a:xfrm>
            <a:off x="3198812" y="4046537"/>
            <a:ext cx="306387" cy="320675"/>
            <a:chOff x="5961125" y="1623900"/>
            <a:chExt cx="427450" cy="448175"/>
          </a:xfrm>
        </p:grpSpPr>
        <p:sp>
          <p:nvSpPr>
            <p:cNvPr id="144" name="Google Shape;144;p3"/>
            <p:cNvSpPr/>
            <p:nvPr/>
          </p:nvSpPr>
          <p:spPr>
            <a:xfrm>
              <a:off x="5961125" y="1678700"/>
              <a:ext cx="376925" cy="376925"/>
            </a:xfrm>
            <a:custGeom>
              <a:rect b="b" l="l" r="r" t="t"/>
              <a:pathLst>
                <a:path extrusionOk="0" fill="none" h="15077" w="15077">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5" name="Google Shape;145;p3"/>
            <p:cNvSpPr/>
            <p:nvPr/>
          </p:nvSpPr>
          <p:spPr>
            <a:xfrm>
              <a:off x="6009825" y="1727425"/>
              <a:ext cx="279500" cy="279500"/>
            </a:xfrm>
            <a:custGeom>
              <a:rect b="b" l="l" r="r" t="t"/>
              <a:pathLst>
                <a:path extrusionOk="0" fill="none" h="11180" w="1118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6" name="Google Shape;146;p3"/>
            <p:cNvSpPr/>
            <p:nvPr/>
          </p:nvSpPr>
          <p:spPr>
            <a:xfrm>
              <a:off x="6107250" y="1824850"/>
              <a:ext cx="84650" cy="84650"/>
            </a:xfrm>
            <a:custGeom>
              <a:rect b="b" l="l" r="r" t="t"/>
              <a:pathLst>
                <a:path extrusionOk="0" fill="none" h="3386" w="3386">
                  <a:moveTo>
                    <a:pt x="3362" y="1388"/>
                  </a:moveTo>
                  <a:lnTo>
                    <a:pt x="3362" y="1388"/>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998" y="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7" name="Google Shape;147;p3"/>
            <p:cNvSpPr/>
            <p:nvPr/>
          </p:nvSpPr>
          <p:spPr>
            <a:xfrm>
              <a:off x="6058550" y="1776125"/>
              <a:ext cx="182075" cy="182075"/>
            </a:xfrm>
            <a:custGeom>
              <a:rect b="b" l="l" r="r" t="t"/>
              <a:pathLst>
                <a:path extrusionOk="0" fill="none" h="7283" w="7283">
                  <a:moveTo>
                    <a:pt x="5431" y="463"/>
                  </a:moveTo>
                  <a:lnTo>
                    <a:pt x="5431" y="463"/>
                  </a:lnTo>
                  <a:lnTo>
                    <a:pt x="5042" y="269"/>
                  </a:lnTo>
                  <a:lnTo>
                    <a:pt x="4823" y="195"/>
                  </a:lnTo>
                  <a:lnTo>
                    <a:pt x="4603" y="122"/>
                  </a:lnTo>
                  <a:lnTo>
                    <a:pt x="4360" y="74"/>
                  </a:lnTo>
                  <a:lnTo>
                    <a:pt x="4141" y="25"/>
                  </a:lnTo>
                  <a:lnTo>
                    <a:pt x="3897"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386"/>
                  </a:lnTo>
                  <a:lnTo>
                    <a:pt x="7258" y="3167"/>
                  </a:lnTo>
                  <a:lnTo>
                    <a:pt x="7234" y="2923"/>
                  </a:lnTo>
                  <a:lnTo>
                    <a:pt x="7161" y="2704"/>
                  </a:lnTo>
                  <a:lnTo>
                    <a:pt x="7112" y="2485"/>
                  </a:lnTo>
                  <a:lnTo>
                    <a:pt x="7014" y="2266"/>
                  </a:lnTo>
                  <a:lnTo>
                    <a:pt x="6820" y="185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8" name="Google Shape;148;p3"/>
            <p:cNvSpPr/>
            <p:nvPr/>
          </p:nvSpPr>
          <p:spPr>
            <a:xfrm>
              <a:off x="5971475" y="2001400"/>
              <a:ext cx="74925" cy="70675"/>
            </a:xfrm>
            <a:custGeom>
              <a:rect b="b" l="l" r="r" t="t"/>
              <a:pathLst>
                <a:path extrusionOk="0" fill="none" h="2827" w="2997">
                  <a:moveTo>
                    <a:pt x="1462" y="1"/>
                  </a:moveTo>
                  <a:lnTo>
                    <a:pt x="293" y="1170"/>
                  </a:lnTo>
                  <a:lnTo>
                    <a:pt x="171" y="1316"/>
                  </a:lnTo>
                  <a:lnTo>
                    <a:pt x="74" y="1487"/>
                  </a:lnTo>
                  <a:lnTo>
                    <a:pt x="25" y="1657"/>
                  </a:lnTo>
                  <a:lnTo>
                    <a:pt x="1" y="1852"/>
                  </a:lnTo>
                  <a:lnTo>
                    <a:pt x="25" y="2047"/>
                  </a:lnTo>
                  <a:lnTo>
                    <a:pt x="74" y="2217"/>
                  </a:lnTo>
                  <a:lnTo>
                    <a:pt x="171" y="2388"/>
                  </a:lnTo>
                  <a:lnTo>
                    <a:pt x="293" y="2534"/>
                  </a:lnTo>
                  <a:lnTo>
                    <a:pt x="439" y="2656"/>
                  </a:lnTo>
                  <a:lnTo>
                    <a:pt x="609" y="2753"/>
                  </a:lnTo>
                  <a:lnTo>
                    <a:pt x="804" y="2802"/>
                  </a:lnTo>
                  <a:lnTo>
                    <a:pt x="975" y="2826"/>
                  </a:lnTo>
                  <a:lnTo>
                    <a:pt x="1170" y="2802"/>
                  </a:lnTo>
                  <a:lnTo>
                    <a:pt x="1340" y="2753"/>
                  </a:lnTo>
                  <a:lnTo>
                    <a:pt x="1511" y="2656"/>
                  </a:lnTo>
                  <a:lnTo>
                    <a:pt x="1681" y="2534"/>
                  </a:lnTo>
                  <a:lnTo>
                    <a:pt x="2850" y="1365"/>
                  </a:lnTo>
                  <a:lnTo>
                    <a:pt x="2996" y="119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9" name="Google Shape;149;p3"/>
            <p:cNvSpPr/>
            <p:nvPr/>
          </p:nvSpPr>
          <p:spPr>
            <a:xfrm>
              <a:off x="6253375" y="2001400"/>
              <a:ext cx="74325" cy="70675"/>
            </a:xfrm>
            <a:custGeom>
              <a:rect b="b" l="l" r="r" t="t"/>
              <a:pathLst>
                <a:path extrusionOk="0" fill="none" h="2827" w="2973">
                  <a:moveTo>
                    <a:pt x="1" y="1194"/>
                  </a:moveTo>
                  <a:lnTo>
                    <a:pt x="1" y="1194"/>
                  </a:lnTo>
                  <a:lnTo>
                    <a:pt x="123" y="1365"/>
                  </a:lnTo>
                  <a:lnTo>
                    <a:pt x="1316" y="2534"/>
                  </a:lnTo>
                  <a:lnTo>
                    <a:pt x="1462" y="2656"/>
                  </a:lnTo>
                  <a:lnTo>
                    <a:pt x="1633" y="2753"/>
                  </a:lnTo>
                  <a:lnTo>
                    <a:pt x="1827" y="2802"/>
                  </a:lnTo>
                  <a:lnTo>
                    <a:pt x="1998" y="2826"/>
                  </a:lnTo>
                  <a:lnTo>
                    <a:pt x="2193" y="2802"/>
                  </a:lnTo>
                  <a:lnTo>
                    <a:pt x="2363" y="2753"/>
                  </a:lnTo>
                  <a:lnTo>
                    <a:pt x="2534" y="2656"/>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0" name="Google Shape;150;p3"/>
            <p:cNvSpPr/>
            <p:nvPr/>
          </p:nvSpPr>
          <p:spPr>
            <a:xfrm>
              <a:off x="6137700" y="1623900"/>
              <a:ext cx="250875" cy="255150"/>
            </a:xfrm>
            <a:custGeom>
              <a:rect b="b" l="l" r="r" t="t"/>
              <a:pathLst>
                <a:path extrusionOk="0" fill="none" h="10206" w="10035">
                  <a:moveTo>
                    <a:pt x="9718" y="2412"/>
                  </a:moveTo>
                  <a:lnTo>
                    <a:pt x="8671" y="2217"/>
                  </a:lnTo>
                  <a:lnTo>
                    <a:pt x="9694" y="1194"/>
                  </a:lnTo>
                  <a:lnTo>
                    <a:pt x="9767" y="1121"/>
                  </a:lnTo>
                  <a:lnTo>
                    <a:pt x="9815" y="1024"/>
                  </a:lnTo>
                  <a:lnTo>
                    <a:pt x="9840" y="951"/>
                  </a:lnTo>
                  <a:lnTo>
                    <a:pt x="9840" y="853"/>
                  </a:lnTo>
                  <a:lnTo>
                    <a:pt x="9840" y="756"/>
                  </a:lnTo>
                  <a:lnTo>
                    <a:pt x="9815" y="658"/>
                  </a:lnTo>
                  <a:lnTo>
                    <a:pt x="9767" y="585"/>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18" y="148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83" y="4141"/>
                  </a:lnTo>
                  <a:lnTo>
                    <a:pt x="147" y="9378"/>
                  </a:lnTo>
                  <a:lnTo>
                    <a:pt x="73" y="9451"/>
                  </a:lnTo>
                  <a:lnTo>
                    <a:pt x="25" y="9548"/>
                  </a:lnTo>
                  <a:lnTo>
                    <a:pt x="0" y="9645"/>
                  </a:lnTo>
                  <a:lnTo>
                    <a:pt x="0" y="9718"/>
                  </a:lnTo>
                  <a:lnTo>
                    <a:pt x="0" y="9816"/>
                  </a:lnTo>
                  <a:lnTo>
                    <a:pt x="25" y="9913"/>
                  </a:lnTo>
                  <a:lnTo>
                    <a:pt x="73" y="9986"/>
                  </a:lnTo>
                  <a:lnTo>
                    <a:pt x="147" y="10059"/>
                  </a:lnTo>
                  <a:lnTo>
                    <a:pt x="220" y="10133"/>
                  </a:lnTo>
                  <a:lnTo>
                    <a:pt x="293" y="10181"/>
                  </a:lnTo>
                  <a:lnTo>
                    <a:pt x="390" y="10206"/>
                  </a:lnTo>
                  <a:lnTo>
                    <a:pt x="488" y="10206"/>
                  </a:lnTo>
                  <a:lnTo>
                    <a:pt x="585" y="10206"/>
                  </a:lnTo>
                  <a:lnTo>
                    <a:pt x="658" y="10181"/>
                  </a:lnTo>
                  <a:lnTo>
                    <a:pt x="755" y="10133"/>
                  </a:lnTo>
                  <a:lnTo>
                    <a:pt x="828" y="10059"/>
                  </a:lnTo>
                  <a:lnTo>
                    <a:pt x="6187" y="472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962" y="2875"/>
                  </a:lnTo>
                  <a:lnTo>
                    <a:pt x="10010" y="2777"/>
                  </a:lnTo>
                  <a:lnTo>
                    <a:pt x="10035" y="2704"/>
                  </a:lnTo>
                  <a:lnTo>
                    <a:pt x="10010" y="2607"/>
                  </a:lnTo>
                  <a:lnTo>
                    <a:pt x="9986" y="2558"/>
                  </a:lnTo>
                  <a:lnTo>
                    <a:pt x="9913" y="2485"/>
                  </a:lnTo>
                  <a:lnTo>
                    <a:pt x="9815" y="2436"/>
                  </a:lnTo>
                  <a:lnTo>
                    <a:pt x="9718" y="241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51" name="Google Shape;151;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152" name="Google Shape;152;p3"/>
          <p:cNvPicPr preferRelativeResize="0"/>
          <p:nvPr/>
        </p:nvPicPr>
        <p:blipFill rotWithShape="1">
          <a:blip r:embed="rId3">
            <a:alphaModFix/>
          </a:blip>
          <a:srcRect b="0" l="0" r="0" t="0"/>
          <a:stretch/>
        </p:blipFill>
        <p:spPr>
          <a:xfrm>
            <a:off x="395287" y="212725"/>
            <a:ext cx="2593975" cy="571500"/>
          </a:xfrm>
          <a:prstGeom prst="rect">
            <a:avLst/>
          </a:prstGeom>
          <a:noFill/>
          <a:ln>
            <a:noFill/>
          </a:ln>
        </p:spPr>
      </p:pic>
      <p:sp>
        <p:nvSpPr>
          <p:cNvPr id="153" name="Google Shape;153;p3"/>
          <p:cNvSpPr txBox="1"/>
          <p:nvPr/>
        </p:nvSpPr>
        <p:spPr>
          <a:xfrm>
            <a:off x="495300" y="47021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4"/>
          <p:cNvSpPr txBox="1"/>
          <p:nvPr>
            <p:ph type="ctrTitle"/>
          </p:nvPr>
        </p:nvSpPr>
        <p:spPr>
          <a:xfrm>
            <a:off x="4113212" y="2878137"/>
            <a:ext cx="4505325" cy="1160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Arial"/>
                <a:ea typeface="Arial"/>
                <a:cs typeface="Arial"/>
                <a:sym typeface="Arial"/>
              </a:rPr>
              <a:t>Politika Slovenského štátu</a:t>
            </a:r>
            <a:endParaRPr/>
          </a:p>
        </p:txBody>
      </p:sp>
      <p:sp>
        <p:nvSpPr>
          <p:cNvPr id="159" name="Google Shape;159;p4"/>
          <p:cNvSpPr txBox="1"/>
          <p:nvPr>
            <p:ph idx="1" type="subTitle"/>
          </p:nvPr>
        </p:nvSpPr>
        <p:spPr>
          <a:xfrm>
            <a:off x="4113212" y="3983037"/>
            <a:ext cx="4505325" cy="784225"/>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94BF6E"/>
              </a:buClr>
              <a:buSzPts val="1800"/>
              <a:buNone/>
            </a:pPr>
            <a:r>
              <a:t/>
            </a:r>
            <a:endParaRPr b="1" sz="1800">
              <a:solidFill>
                <a:srgbClr val="94BF6E"/>
              </a:solidFill>
            </a:endParaRPr>
          </a:p>
        </p:txBody>
      </p:sp>
      <p:sp>
        <p:nvSpPr>
          <p:cNvPr id="160" name="Google Shape;160;p4"/>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1</a:t>
            </a:r>
            <a:endParaRPr/>
          </a:p>
        </p:txBody>
      </p:sp>
      <p:sp>
        <p:nvSpPr>
          <p:cNvPr id="161" name="Google Shape;161;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62" name="Google Shape;162;p4"/>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63" name="Google Shape;163;p4"/>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5"/>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Arial"/>
                <a:ea typeface="Arial"/>
                <a:cs typeface="Arial"/>
                <a:sym typeface="Arial"/>
              </a:rPr>
              <a:t>Všeobecné informácie</a:t>
            </a:r>
            <a:endParaRPr/>
          </a:p>
        </p:txBody>
      </p:sp>
      <p:sp>
        <p:nvSpPr>
          <p:cNvPr id="169" name="Google Shape;169;p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p>
            <a:pPr indent="-355600" lvl="0" marL="457200" rtl="0" algn="l">
              <a:lnSpc>
                <a:spcPct val="150000"/>
              </a:lnSpc>
              <a:spcBef>
                <a:spcPts val="600"/>
              </a:spcBef>
              <a:spcAft>
                <a:spcPts val="0"/>
              </a:spcAft>
              <a:buClr>
                <a:srgbClr val="114454"/>
              </a:buClr>
              <a:buSzPts val="2000"/>
              <a:buFont typeface="Noto Sans Symbols"/>
              <a:buChar char="❖"/>
            </a:pPr>
            <a:r>
              <a:rPr b="0" i="0" lang="en-US" sz="2000" u="none">
                <a:solidFill>
                  <a:srgbClr val="000000"/>
                </a:solidFill>
                <a:latin typeface="Arial"/>
                <a:ea typeface="Arial"/>
                <a:cs typeface="Arial"/>
                <a:sym typeface="Arial"/>
              </a:rPr>
              <a:t>zahraničná politika</a:t>
            </a:r>
            <a:endParaRPr sz="2000"/>
          </a:p>
          <a:p>
            <a:pPr indent="-355600" lvl="0" marL="457200" rtl="0" algn="l">
              <a:lnSpc>
                <a:spcPct val="150000"/>
              </a:lnSpc>
              <a:spcBef>
                <a:spcPts val="600"/>
              </a:spcBef>
              <a:spcAft>
                <a:spcPts val="0"/>
              </a:spcAft>
              <a:buClr>
                <a:srgbClr val="114454"/>
              </a:buClr>
              <a:buSzPts val="2000"/>
              <a:buFont typeface="Noto Sans Symbols"/>
              <a:buChar char="⮚"/>
            </a:pPr>
            <a:r>
              <a:rPr b="0" i="0" lang="en-US" sz="2000" u="none">
                <a:solidFill>
                  <a:srgbClr val="000000"/>
                </a:solidFill>
                <a:latin typeface="Arial"/>
                <a:ea typeface="Arial"/>
                <a:cs typeface="Arial"/>
                <a:sym typeface="Arial"/>
              </a:rPr>
              <a:t>   uznalo nás 27 štátov </a:t>
            </a:r>
            <a:endParaRPr sz="2000"/>
          </a:p>
          <a:p>
            <a:pPr indent="-355600" lvl="0" marL="457200" rtl="0" algn="l">
              <a:lnSpc>
                <a:spcPct val="150000"/>
              </a:lnSpc>
              <a:spcBef>
                <a:spcPts val="600"/>
              </a:spcBef>
              <a:spcAft>
                <a:spcPts val="0"/>
              </a:spcAft>
              <a:buClr>
                <a:srgbClr val="114454"/>
              </a:buClr>
              <a:buSzPts val="2000"/>
              <a:buFont typeface="Noto Sans Symbols"/>
              <a:buChar char="⮚"/>
            </a:pPr>
            <a:r>
              <a:rPr b="0" i="0" lang="en-US" sz="2000" u="none">
                <a:solidFill>
                  <a:srgbClr val="000000"/>
                </a:solidFill>
                <a:latin typeface="Arial"/>
                <a:ea typeface="Arial"/>
                <a:cs typeface="Arial"/>
                <a:sym typeface="Arial"/>
              </a:rPr>
              <a:t>   rokovania v Salzburgu</a:t>
            </a:r>
            <a:endParaRPr sz="2000"/>
          </a:p>
          <a:p>
            <a:pPr indent="-355600" lvl="0" marL="457200" rtl="0" algn="l">
              <a:lnSpc>
                <a:spcPct val="150000"/>
              </a:lnSpc>
              <a:spcBef>
                <a:spcPts val="600"/>
              </a:spcBef>
              <a:spcAft>
                <a:spcPts val="0"/>
              </a:spcAft>
              <a:buClr>
                <a:srgbClr val="114454"/>
              </a:buClr>
              <a:buSzPts val="2000"/>
              <a:buFont typeface="Noto Sans Symbols"/>
              <a:buChar char="⮚"/>
            </a:pPr>
            <a:r>
              <a:rPr b="0" i="0" lang="en-US" sz="2000" u="none">
                <a:solidFill>
                  <a:srgbClr val="000000"/>
                </a:solidFill>
                <a:latin typeface="Arial"/>
                <a:ea typeface="Arial"/>
                <a:cs typeface="Arial"/>
                <a:sym typeface="Arial"/>
              </a:rPr>
              <a:t>   beratéri</a:t>
            </a:r>
            <a:endParaRPr sz="2000"/>
          </a:p>
          <a:p>
            <a:pPr indent="-355600" lvl="0" marL="457200" rtl="0" algn="l">
              <a:lnSpc>
                <a:spcPct val="150000"/>
              </a:lnSpc>
              <a:spcBef>
                <a:spcPts val="600"/>
              </a:spcBef>
              <a:spcAft>
                <a:spcPts val="0"/>
              </a:spcAft>
              <a:buClr>
                <a:srgbClr val="114454"/>
              </a:buClr>
              <a:buSzPts val="2000"/>
              <a:buFont typeface="Noto Sans Symbols"/>
              <a:buChar char="⮚"/>
            </a:pPr>
            <a:r>
              <a:rPr b="0" i="0" lang="en-US" sz="2000" u="none">
                <a:solidFill>
                  <a:srgbClr val="000000"/>
                </a:solidFill>
                <a:latin typeface="Arial"/>
                <a:ea typeface="Arial"/>
                <a:cs typeface="Arial"/>
                <a:sym typeface="Arial"/>
              </a:rPr>
              <a:t>   účasť vo vojne po boku Nemecka</a:t>
            </a:r>
            <a:endParaRPr sz="2000"/>
          </a:p>
          <a:p>
            <a:pPr indent="-406400" lvl="0" marL="457200" rtl="0" algn="l">
              <a:lnSpc>
                <a:spcPct val="150000"/>
              </a:lnSpc>
              <a:spcBef>
                <a:spcPts val="600"/>
              </a:spcBef>
              <a:spcAft>
                <a:spcPts val="0"/>
              </a:spcAft>
              <a:buSzPts val="2800"/>
              <a:buNone/>
            </a:pPr>
            <a:r>
              <a:rPr b="0" i="0" lang="en-US" sz="1600" u="none">
                <a:solidFill>
                  <a:srgbClr val="000000"/>
                </a:solidFill>
                <a:latin typeface="Nixie One"/>
                <a:ea typeface="Nixie One"/>
                <a:cs typeface="Nixie One"/>
                <a:sym typeface="Nixie One"/>
              </a:rPr>
              <a:t>              </a:t>
            </a:r>
            <a:endParaRPr/>
          </a:p>
          <a:p>
            <a:pPr indent="-228600" lvl="0" marL="457200" rtl="0" algn="l">
              <a:spcBef>
                <a:spcPts val="600"/>
              </a:spcBef>
              <a:spcAft>
                <a:spcPts val="0"/>
              </a:spcAft>
              <a:buSzPts val="2800"/>
              <a:buNone/>
            </a:pPr>
            <a:r>
              <a:t/>
            </a:r>
            <a:endParaRPr b="0" i="0" sz="1600" u="none">
              <a:solidFill>
                <a:srgbClr val="000000"/>
              </a:solidFill>
              <a:latin typeface="Nixie One"/>
              <a:ea typeface="Nixie One"/>
              <a:cs typeface="Nixie One"/>
              <a:sym typeface="Nixie One"/>
            </a:endParaRPr>
          </a:p>
        </p:txBody>
      </p:sp>
      <p:grpSp>
        <p:nvGrpSpPr>
          <p:cNvPr id="170" name="Google Shape;170;p5"/>
          <p:cNvGrpSpPr/>
          <p:nvPr/>
        </p:nvGrpSpPr>
        <p:grpSpPr>
          <a:xfrm>
            <a:off x="323850" y="758825"/>
            <a:ext cx="366712" cy="366712"/>
            <a:chOff x="1923675" y="1633650"/>
            <a:chExt cx="436000" cy="435975"/>
          </a:xfrm>
        </p:grpSpPr>
        <p:sp>
          <p:nvSpPr>
            <p:cNvPr id="171" name="Google Shape;171;p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2" name="Google Shape;172;p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3" name="Google Shape;173;p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4" name="Google Shape;174;p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5" name="Google Shape;175;p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6" name="Google Shape;176;p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77" name="Google Shape;177;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78" name="Google Shape;178;p5"/>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79" name="Google Shape;179;p5"/>
          <p:cNvPicPr preferRelativeResize="0"/>
          <p:nvPr/>
        </p:nvPicPr>
        <p:blipFill rotWithShape="1">
          <a:blip r:embed="rId3">
            <a:alphaModFix/>
          </a:blip>
          <a:srcRect b="0" l="0" r="0" t="0"/>
          <a:stretch/>
        </p:blipFill>
        <p:spPr>
          <a:xfrm>
            <a:off x="273050" y="66675"/>
            <a:ext cx="2593975" cy="571500"/>
          </a:xfrm>
          <a:prstGeom prst="rect">
            <a:avLst/>
          </a:prstGeom>
          <a:noFill/>
          <a:ln>
            <a:noFill/>
          </a:ln>
        </p:spPr>
      </p:pic>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6"/>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SzPts val="1800"/>
              <a:buNone/>
            </a:pPr>
            <a:r>
              <a:t/>
            </a:r>
            <a:endParaRPr/>
          </a:p>
        </p:txBody>
      </p:sp>
      <p:sp>
        <p:nvSpPr>
          <p:cNvPr id="185" name="Google Shape;185;p6"/>
          <p:cNvSpPr txBox="1"/>
          <p:nvPr>
            <p:ph idx="1" type="body"/>
          </p:nvPr>
        </p:nvSpPr>
        <p:spPr>
          <a:xfrm>
            <a:off x="801762" y="1660650"/>
            <a:ext cx="7540500" cy="3159000"/>
          </a:xfrm>
          <a:prstGeom prst="rect">
            <a:avLst/>
          </a:prstGeom>
          <a:noFill/>
          <a:ln>
            <a:noFill/>
          </a:ln>
        </p:spPr>
        <p:txBody>
          <a:bodyPr anchorCtr="0" anchor="t" bIns="91425" lIns="91425" spcFirstLastPara="1" rIns="91425" wrap="square" tIns="91425">
            <a:noAutofit/>
          </a:bodyPr>
          <a:lstStyle/>
          <a:p>
            <a:pPr indent="-342900" lvl="0" marL="457200" rtl="0" algn="l">
              <a:lnSpc>
                <a:spcPct val="150000"/>
              </a:lnSpc>
              <a:spcBef>
                <a:spcPts val="600"/>
              </a:spcBef>
              <a:spcAft>
                <a:spcPts val="0"/>
              </a:spcAft>
              <a:buClr>
                <a:srgbClr val="114454"/>
              </a:buClr>
              <a:buSzPts val="1800"/>
              <a:buFont typeface="Noto Sans Symbols"/>
              <a:buChar char="❖"/>
            </a:pPr>
            <a:r>
              <a:rPr b="0" i="0" lang="en-US" sz="1800" u="none">
                <a:solidFill>
                  <a:srgbClr val="000000"/>
                </a:solidFill>
                <a:latin typeface="Arial"/>
                <a:ea typeface="Arial"/>
                <a:cs typeface="Arial"/>
                <a:sym typeface="Arial"/>
              </a:rPr>
              <a:t>vnútorná politika</a:t>
            </a:r>
            <a:endParaRPr sz="1800"/>
          </a:p>
          <a:p>
            <a:pPr indent="-342900" lvl="0" marL="457200" rtl="0" algn="l">
              <a:lnSpc>
                <a:spcPct val="150000"/>
              </a:lnSpc>
              <a:spcBef>
                <a:spcPts val="600"/>
              </a:spcBef>
              <a:spcAft>
                <a:spcPts val="0"/>
              </a:spcAft>
              <a:buClr>
                <a:srgbClr val="114454"/>
              </a:buClr>
              <a:buSzPts val="1800"/>
              <a:buFont typeface="Noto Sans Symbols"/>
              <a:buChar char="⮚"/>
            </a:pPr>
            <a:r>
              <a:rPr b="0" i="0" lang="en-US" sz="1800" u="none">
                <a:solidFill>
                  <a:srgbClr val="000000"/>
                </a:solidFill>
                <a:latin typeface="Arial"/>
                <a:ea typeface="Arial"/>
                <a:cs typeface="Arial"/>
                <a:sym typeface="Arial"/>
              </a:rPr>
              <a:t>   prijatie ústavy</a:t>
            </a:r>
            <a:endParaRPr sz="1800"/>
          </a:p>
          <a:p>
            <a:pPr indent="-342900" lvl="0" marL="457200" rtl="0" algn="l">
              <a:lnSpc>
                <a:spcPct val="150000"/>
              </a:lnSpc>
              <a:spcBef>
                <a:spcPts val="600"/>
              </a:spcBef>
              <a:spcAft>
                <a:spcPts val="0"/>
              </a:spcAft>
              <a:buClr>
                <a:srgbClr val="114454"/>
              </a:buClr>
              <a:buSzPts val="1800"/>
              <a:buFont typeface="Noto Sans Symbols"/>
              <a:buChar char="⮚"/>
            </a:pPr>
            <a:r>
              <a:rPr b="0" i="0" lang="en-US" sz="1800" u="none">
                <a:solidFill>
                  <a:srgbClr val="000000"/>
                </a:solidFill>
                <a:latin typeface="Arial"/>
                <a:ea typeface="Arial"/>
                <a:cs typeface="Arial"/>
                <a:sym typeface="Arial"/>
              </a:rPr>
              <a:t>   autoritatívny režim</a:t>
            </a:r>
            <a:endParaRPr sz="1800"/>
          </a:p>
          <a:p>
            <a:pPr indent="-342900" lvl="0" marL="457200" rtl="0" algn="l">
              <a:lnSpc>
                <a:spcPct val="150000"/>
              </a:lnSpc>
              <a:spcBef>
                <a:spcPts val="600"/>
              </a:spcBef>
              <a:spcAft>
                <a:spcPts val="0"/>
              </a:spcAft>
              <a:buClr>
                <a:srgbClr val="114454"/>
              </a:buClr>
              <a:buSzPts val="1800"/>
              <a:buFont typeface="Noto Sans Symbols"/>
              <a:buChar char="⮚"/>
            </a:pPr>
            <a:r>
              <a:rPr b="0" i="0" lang="en-US" sz="1800" u="none">
                <a:solidFill>
                  <a:srgbClr val="000000"/>
                </a:solidFill>
                <a:latin typeface="Arial"/>
                <a:ea typeface="Arial"/>
                <a:cs typeface="Arial"/>
                <a:sym typeface="Arial"/>
              </a:rPr>
              <a:t>   HSĽS</a:t>
            </a:r>
            <a:endParaRPr sz="1800"/>
          </a:p>
          <a:p>
            <a:pPr indent="-342900" lvl="0" marL="457200" rtl="0" algn="l">
              <a:lnSpc>
                <a:spcPct val="150000"/>
              </a:lnSpc>
              <a:spcBef>
                <a:spcPts val="600"/>
              </a:spcBef>
              <a:spcAft>
                <a:spcPts val="0"/>
              </a:spcAft>
              <a:buClr>
                <a:srgbClr val="114454"/>
              </a:buClr>
              <a:buSzPts val="1800"/>
              <a:buFont typeface="Noto Sans Symbols"/>
              <a:buChar char="⮚"/>
            </a:pPr>
            <a:r>
              <a:rPr b="0" i="0" lang="en-US" sz="1800" u="none">
                <a:solidFill>
                  <a:srgbClr val="000000"/>
                </a:solidFill>
                <a:latin typeface="Arial"/>
                <a:ea typeface="Arial"/>
                <a:cs typeface="Arial"/>
                <a:sym typeface="Arial"/>
              </a:rPr>
              <a:t>   Hlinkova Garda</a:t>
            </a:r>
            <a:endParaRPr sz="1800"/>
          </a:p>
          <a:p>
            <a:pPr indent="-342900" lvl="0" marL="457200" rtl="0" algn="l">
              <a:lnSpc>
                <a:spcPct val="150000"/>
              </a:lnSpc>
              <a:spcBef>
                <a:spcPts val="600"/>
              </a:spcBef>
              <a:spcAft>
                <a:spcPts val="0"/>
              </a:spcAft>
              <a:buClr>
                <a:srgbClr val="114454"/>
              </a:buClr>
              <a:buSzPts val="1800"/>
              <a:buFont typeface="Noto Sans Symbols"/>
              <a:buChar char="⮚"/>
            </a:pPr>
            <a:r>
              <a:rPr b="0" i="0" lang="en-US" sz="1800" u="none">
                <a:solidFill>
                  <a:srgbClr val="000000"/>
                </a:solidFill>
                <a:latin typeface="Arial"/>
                <a:ea typeface="Arial"/>
                <a:cs typeface="Arial"/>
                <a:sym typeface="Arial"/>
              </a:rPr>
              <a:t>Hlinkova Mládež</a:t>
            </a:r>
            <a:endParaRPr sz="1800"/>
          </a:p>
          <a:p>
            <a:pPr indent="-342900" lvl="0" marL="457200" rtl="0" algn="l">
              <a:lnSpc>
                <a:spcPct val="150000"/>
              </a:lnSpc>
              <a:spcBef>
                <a:spcPts val="600"/>
              </a:spcBef>
              <a:spcAft>
                <a:spcPts val="0"/>
              </a:spcAft>
              <a:buClr>
                <a:srgbClr val="114454"/>
              </a:buClr>
              <a:buSzPts val="1800"/>
              <a:buFont typeface="Noto Sans Symbols"/>
              <a:buChar char="⮚"/>
            </a:pPr>
            <a:r>
              <a:rPr b="0" i="0" lang="en-US" sz="1800" u="none">
                <a:solidFill>
                  <a:srgbClr val="000000"/>
                </a:solidFill>
                <a:latin typeface="Arial"/>
                <a:ea typeface="Arial"/>
                <a:cs typeface="Arial"/>
                <a:sym typeface="Arial"/>
              </a:rPr>
              <a:t>tlač</a:t>
            </a:r>
            <a:endParaRPr sz="1800"/>
          </a:p>
          <a:p>
            <a:pPr indent="-228600" lvl="0" marL="457200" rtl="0" algn="l">
              <a:spcBef>
                <a:spcPts val="600"/>
              </a:spcBef>
              <a:spcAft>
                <a:spcPts val="0"/>
              </a:spcAft>
              <a:buSzPts val="2800"/>
              <a:buNone/>
            </a:pPr>
            <a:r>
              <a:t/>
            </a:r>
            <a:endParaRPr b="0" i="0" sz="1400" u="none">
              <a:solidFill>
                <a:srgbClr val="000000"/>
              </a:solidFill>
              <a:latin typeface="Arial"/>
              <a:ea typeface="Arial"/>
              <a:cs typeface="Arial"/>
              <a:sym typeface="Arial"/>
            </a:endParaRPr>
          </a:p>
        </p:txBody>
      </p:sp>
      <p:sp>
        <p:nvSpPr>
          <p:cNvPr id="186" name="Google Shape;186;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87" name="Google Shape;187;p6"/>
          <p:cNvSpPr txBox="1"/>
          <p:nvPr/>
        </p:nvSpPr>
        <p:spPr>
          <a:xfrm>
            <a:off x="468312" y="4665662"/>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88" name="Google Shape;188;p6"/>
          <p:cNvPicPr preferRelativeResize="0"/>
          <p:nvPr/>
        </p:nvPicPr>
        <p:blipFill rotWithShape="1">
          <a:blip r:embed="rId3">
            <a:alphaModFix/>
          </a:blip>
          <a:srcRect b="0" l="0" r="0" t="0"/>
          <a:stretch/>
        </p:blipFill>
        <p:spPr>
          <a:xfrm>
            <a:off x="298450" y="206375"/>
            <a:ext cx="2593975" cy="571500"/>
          </a:xfrm>
          <a:prstGeom prst="rect">
            <a:avLst/>
          </a:prstGeom>
          <a:noFill/>
          <a:ln>
            <a:noFill/>
          </a:ln>
        </p:spPr>
      </p:pic>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7"/>
          <p:cNvSpPr txBox="1"/>
          <p:nvPr>
            <p:ph type="ctrTitle"/>
          </p:nvPr>
        </p:nvSpPr>
        <p:spPr>
          <a:xfrm>
            <a:off x="4113212" y="2878137"/>
            <a:ext cx="4505325" cy="1160462"/>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4800"/>
              <a:buNone/>
            </a:pPr>
            <a:r>
              <a:rPr b="1" i="0" lang="en-US" sz="4800" u="none">
                <a:solidFill>
                  <a:srgbClr val="114454"/>
                </a:solidFill>
                <a:latin typeface="Arial"/>
                <a:ea typeface="Arial"/>
                <a:cs typeface="Arial"/>
                <a:sym typeface="Arial"/>
              </a:rPr>
              <a:t>Umiernení politici</a:t>
            </a:r>
            <a:endParaRPr/>
          </a:p>
        </p:txBody>
      </p:sp>
      <p:sp>
        <p:nvSpPr>
          <p:cNvPr id="194" name="Google Shape;194;p7"/>
          <p:cNvSpPr txBox="1"/>
          <p:nvPr>
            <p:ph idx="1" type="subTitle"/>
          </p:nvPr>
        </p:nvSpPr>
        <p:spPr>
          <a:xfrm>
            <a:off x="4113212" y="3983037"/>
            <a:ext cx="4505325" cy="784225"/>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94BF6E"/>
              </a:buClr>
              <a:buSzPts val="1800"/>
              <a:buNone/>
            </a:pPr>
            <a:r>
              <a:t/>
            </a:r>
            <a:endParaRPr b="1" sz="1800">
              <a:solidFill>
                <a:srgbClr val="94BF6E"/>
              </a:solidFill>
            </a:endParaRPr>
          </a:p>
        </p:txBody>
      </p:sp>
      <p:sp>
        <p:nvSpPr>
          <p:cNvPr id="195" name="Google Shape;195;p7"/>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2</a:t>
            </a:r>
            <a:endParaRPr/>
          </a:p>
        </p:txBody>
      </p:sp>
      <p:sp>
        <p:nvSpPr>
          <p:cNvPr id="196" name="Google Shape;196;p7"/>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97" name="Google Shape;197;p7"/>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98" name="Google Shape;198;p7"/>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8"/>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Arial"/>
                <a:ea typeface="Arial"/>
                <a:cs typeface="Arial"/>
                <a:sym typeface="Arial"/>
              </a:rPr>
              <a:t>Všeobecné informácie</a:t>
            </a:r>
            <a:endParaRPr/>
          </a:p>
        </p:txBody>
      </p:sp>
      <p:sp>
        <p:nvSpPr>
          <p:cNvPr id="204" name="Google Shape;204;p8"/>
          <p:cNvSpPr txBox="1"/>
          <p:nvPr>
            <p:ph idx="1" type="body"/>
          </p:nvPr>
        </p:nvSpPr>
        <p:spPr>
          <a:xfrm>
            <a:off x="1116012" y="1820862"/>
            <a:ext cx="7540625" cy="3159125"/>
          </a:xfrm>
          <a:prstGeom prst="rect">
            <a:avLst/>
          </a:prstGeom>
          <a:noFill/>
          <a:ln>
            <a:noFill/>
          </a:ln>
        </p:spPr>
        <p:txBody>
          <a:bodyPr anchorCtr="0" anchor="t" bIns="91425" lIns="91425" spcFirstLastPara="1" rIns="91425" wrap="square" tIns="91425">
            <a:noAutofit/>
          </a:bodyPr>
          <a:lstStyle/>
          <a:p>
            <a:pPr indent="-406400" lvl="0" marL="457200" rtl="0" algn="l">
              <a:lnSpc>
                <a:spcPct val="150000"/>
              </a:lnSpc>
              <a:spcBef>
                <a:spcPts val="600"/>
              </a:spcBef>
              <a:spcAft>
                <a:spcPts val="0"/>
              </a:spcAft>
              <a:buClr>
                <a:srgbClr val="114454"/>
              </a:buClr>
              <a:buSzPts val="1414"/>
              <a:buFont typeface="Noto Sans Symbols"/>
              <a:buChar char="❖"/>
            </a:pPr>
            <a:r>
              <a:rPr b="0" i="0" lang="en-US" sz="1400" u="none">
                <a:solidFill>
                  <a:srgbClr val="114454"/>
                </a:solidFill>
                <a:latin typeface="Arial"/>
                <a:ea typeface="Arial"/>
                <a:cs typeface="Arial"/>
                <a:sym typeface="Arial"/>
              </a:rPr>
              <a:t>Jozef Tiso</a:t>
            </a:r>
            <a:endParaRPr/>
          </a:p>
          <a:p>
            <a:pPr indent="-406400" lvl="0" marL="457200" rtl="0" algn="l">
              <a:lnSpc>
                <a:spcPct val="150000"/>
              </a:lnSpc>
              <a:spcBef>
                <a:spcPts val="600"/>
              </a:spcBef>
              <a:spcAft>
                <a:spcPts val="0"/>
              </a:spcAft>
              <a:buClr>
                <a:srgbClr val="114454"/>
              </a:buClr>
              <a:buSzPts val="1414"/>
              <a:buFont typeface="Noto Sans Symbols"/>
              <a:buChar char="⮚"/>
            </a:pPr>
            <a:r>
              <a:rPr b="0" i="0" lang="en-US" sz="1400" u="none">
                <a:solidFill>
                  <a:srgbClr val="114454"/>
                </a:solidFill>
                <a:latin typeface="Arial"/>
                <a:ea typeface="Arial"/>
                <a:cs typeface="Arial"/>
                <a:sym typeface="Arial"/>
              </a:rPr>
              <a:t>13.10.1887 Bytča – 18.4.1947 Bratslava</a:t>
            </a:r>
            <a:endParaRPr/>
          </a:p>
          <a:p>
            <a:pPr indent="-406400" lvl="0" marL="457200" rtl="0" algn="l">
              <a:lnSpc>
                <a:spcPct val="150000"/>
              </a:lnSpc>
              <a:spcBef>
                <a:spcPts val="600"/>
              </a:spcBef>
              <a:spcAft>
                <a:spcPts val="0"/>
              </a:spcAft>
              <a:buClr>
                <a:srgbClr val="114454"/>
              </a:buClr>
              <a:buSzPts val="1414"/>
              <a:buFont typeface="Noto Sans Symbols"/>
              <a:buChar char="⮚"/>
            </a:pPr>
            <a:r>
              <a:rPr b="0" i="0" lang="en-US" sz="1400" u="none">
                <a:solidFill>
                  <a:srgbClr val="114454"/>
                </a:solidFill>
                <a:latin typeface="Arial"/>
                <a:ea typeface="Arial"/>
                <a:cs typeface="Arial"/>
                <a:sym typeface="Arial"/>
              </a:rPr>
              <a:t>štúdium</a:t>
            </a:r>
            <a:endParaRPr/>
          </a:p>
          <a:p>
            <a:pPr indent="-406400" lvl="0" marL="457200" rtl="0" algn="l">
              <a:lnSpc>
                <a:spcPct val="150000"/>
              </a:lnSpc>
              <a:spcBef>
                <a:spcPts val="600"/>
              </a:spcBef>
              <a:spcAft>
                <a:spcPts val="0"/>
              </a:spcAft>
              <a:buClr>
                <a:srgbClr val="114454"/>
              </a:buClr>
              <a:buSzPts val="1414"/>
              <a:buFont typeface="Noto Sans Symbols"/>
              <a:buChar char="⮚"/>
            </a:pPr>
            <a:r>
              <a:rPr b="0" i="0" lang="en-US" sz="1400" u="none">
                <a:solidFill>
                  <a:srgbClr val="114454"/>
                </a:solidFill>
                <a:latin typeface="Arial"/>
                <a:ea typeface="Arial"/>
                <a:cs typeface="Arial"/>
                <a:sym typeface="Arial"/>
              </a:rPr>
              <a:t>pôsobenie</a:t>
            </a:r>
            <a:endParaRPr/>
          </a:p>
          <a:p>
            <a:pPr indent="-406400" lvl="0" marL="457200" rtl="0" algn="l">
              <a:lnSpc>
                <a:spcPct val="150000"/>
              </a:lnSpc>
              <a:spcBef>
                <a:spcPts val="600"/>
              </a:spcBef>
              <a:spcAft>
                <a:spcPts val="0"/>
              </a:spcAft>
              <a:buClr>
                <a:srgbClr val="114454"/>
              </a:buClr>
              <a:buSzPts val="1414"/>
              <a:buFont typeface="Noto Sans Symbols"/>
              <a:buChar char="⮚"/>
            </a:pPr>
            <a:r>
              <a:rPr b="0" i="0" lang="en-US" sz="1400" u="none">
                <a:solidFill>
                  <a:srgbClr val="114454"/>
                </a:solidFill>
                <a:latin typeface="Arial"/>
                <a:ea typeface="Arial"/>
                <a:cs typeface="Arial"/>
                <a:sym typeface="Arial"/>
              </a:rPr>
              <a:t>politická kariéra</a:t>
            </a:r>
            <a:endParaRPr/>
          </a:p>
          <a:p>
            <a:pPr indent="-406400" lvl="0" marL="457200" rtl="0" algn="l">
              <a:lnSpc>
                <a:spcPct val="150000"/>
              </a:lnSpc>
              <a:spcBef>
                <a:spcPts val="600"/>
              </a:spcBef>
              <a:spcAft>
                <a:spcPts val="0"/>
              </a:spcAft>
              <a:buClr>
                <a:srgbClr val="114454"/>
              </a:buClr>
              <a:buSzPts val="1414"/>
              <a:buFont typeface="Noto Sans Symbols"/>
              <a:buChar char="⮚"/>
            </a:pPr>
            <a:r>
              <a:rPr b="0" i="0" lang="en-US" sz="1400" u="none">
                <a:solidFill>
                  <a:srgbClr val="114454"/>
                </a:solidFill>
                <a:latin typeface="Arial"/>
                <a:ea typeface="Arial"/>
                <a:cs typeface="Arial"/>
                <a:sym typeface="Arial"/>
              </a:rPr>
              <a:t>súdny proces </a:t>
            </a:r>
            <a:endParaRPr/>
          </a:p>
          <a:p>
            <a:pPr indent="-228600" lvl="0" marL="457200" rtl="0" algn="l">
              <a:spcBef>
                <a:spcPts val="600"/>
              </a:spcBef>
              <a:spcAft>
                <a:spcPts val="0"/>
              </a:spcAft>
              <a:buSzPts val="2800"/>
              <a:buNone/>
            </a:pPr>
            <a:r>
              <a:t/>
            </a:r>
            <a:endParaRPr b="0" i="0" sz="1400" u="none">
              <a:solidFill>
                <a:srgbClr val="114454"/>
              </a:solidFill>
              <a:latin typeface="Arial"/>
              <a:ea typeface="Arial"/>
              <a:cs typeface="Arial"/>
              <a:sym typeface="Arial"/>
            </a:endParaRPr>
          </a:p>
        </p:txBody>
      </p:sp>
      <p:grpSp>
        <p:nvGrpSpPr>
          <p:cNvPr id="205" name="Google Shape;205;p8"/>
          <p:cNvGrpSpPr/>
          <p:nvPr/>
        </p:nvGrpSpPr>
        <p:grpSpPr>
          <a:xfrm>
            <a:off x="323850" y="758825"/>
            <a:ext cx="366712" cy="366712"/>
            <a:chOff x="1923675" y="1633650"/>
            <a:chExt cx="436000" cy="435975"/>
          </a:xfrm>
        </p:grpSpPr>
        <p:sp>
          <p:nvSpPr>
            <p:cNvPr id="206" name="Google Shape;206;p8"/>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7" name="Google Shape;207;p8"/>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8" name="Google Shape;208;p8"/>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9" name="Google Shape;209;p8"/>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0" name="Google Shape;210;p8"/>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1" name="Google Shape;211;p8"/>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12" name="Google Shape;212;p8"/>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13" name="Google Shape;213;p8"/>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14" name="Google Shape;214;p8"/>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9"/>
          <p:cNvSpPr txBox="1"/>
          <p:nvPr>
            <p:ph type="ctrTitle"/>
          </p:nvPr>
        </p:nvSpPr>
        <p:spPr>
          <a:xfrm>
            <a:off x="4113212" y="2878137"/>
            <a:ext cx="4505325" cy="1160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Arial"/>
                <a:ea typeface="Arial"/>
                <a:cs typeface="Arial"/>
                <a:sym typeface="Arial"/>
              </a:rPr>
              <a:t>Radikálni politici</a:t>
            </a:r>
            <a:endParaRPr/>
          </a:p>
        </p:txBody>
      </p:sp>
      <p:sp>
        <p:nvSpPr>
          <p:cNvPr id="220" name="Google Shape;220;p9"/>
          <p:cNvSpPr txBox="1"/>
          <p:nvPr>
            <p:ph idx="1" type="subTitle"/>
          </p:nvPr>
        </p:nvSpPr>
        <p:spPr>
          <a:xfrm>
            <a:off x="4113212" y="3983037"/>
            <a:ext cx="4505325" cy="784225"/>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94BF6E"/>
              </a:buClr>
              <a:buSzPts val="1800"/>
              <a:buNone/>
            </a:pPr>
            <a:r>
              <a:t/>
            </a:r>
            <a:endParaRPr b="1" sz="1800">
              <a:solidFill>
                <a:srgbClr val="94BF6E"/>
              </a:solidFill>
            </a:endParaRPr>
          </a:p>
        </p:txBody>
      </p:sp>
      <p:sp>
        <p:nvSpPr>
          <p:cNvPr id="221" name="Google Shape;221;p9"/>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3</a:t>
            </a:r>
            <a:endParaRPr/>
          </a:p>
        </p:txBody>
      </p:sp>
      <p:sp>
        <p:nvSpPr>
          <p:cNvPr id="222" name="Google Shape;222;p9"/>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23" name="Google Shape;223;p9"/>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24" name="Google Shape;224;p9"/>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xmlns:r="http://schemas.openxmlformats.org/officeDocument/2006/relationships" name="6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