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87" r:id="rId3"/>
    <p:sldId id="268" r:id="rId4"/>
    <p:sldId id="259" r:id="rId5"/>
    <p:sldId id="291" r:id="rId6"/>
    <p:sldId id="288" r:id="rId7"/>
    <p:sldId id="304" r:id="rId8"/>
    <p:sldId id="306" r:id="rId9"/>
    <p:sldId id="293" r:id="rId10"/>
    <p:sldId id="309" r:id="rId11"/>
    <p:sldId id="298" r:id="rId12"/>
    <p:sldId id="308" r:id="rId13"/>
    <p:sldId id="299" r:id="rId14"/>
    <p:sldId id="303" r:id="rId15"/>
    <p:sldId id="307" r:id="rId16"/>
    <p:sldId id="29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
      <p:font typeface="Nixie One" panose="020B0604020202020204" charset="0"/>
      <p:regular r:id="rId24"/>
    </p:embeddedFont>
    <p:embeddedFont>
      <p:font typeface="Roboto Slab" pitchFamily="2" charset="0"/>
      <p:regular r:id="rId25"/>
      <p:bold r:id="rId26"/>
    </p:embeddedFont>
    <p:embeddedFont>
      <p:font typeface="Weekly Free Light" panose="00000400000000000000" pitchFamily="50" charset="-18"/>
      <p:regular r:id="rId27"/>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 id="2" name="Ľuboslava Hrešková" initials="ĽH" lastIdx="1" clrIdx="1">
    <p:extLst>
      <p:ext uri="{19B8F6BF-5375-455C-9EA6-DF929625EA0E}">
        <p15:presenceInfo xmlns:p15="http://schemas.microsoft.com/office/powerpoint/2012/main" userId="07d21e8e9d6810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93842" autoAdjust="0"/>
  </p:normalViewPr>
  <p:slideViewPr>
    <p:cSldViewPr>
      <p:cViewPr varScale="1">
        <p:scale>
          <a:sx n="84" d="100"/>
          <a:sy n="84" d="100"/>
        </p:scale>
        <p:origin x="73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F2E7A-E40B-48DB-919C-31FA1D684B6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sk-SK"/>
        </a:p>
      </dgm:t>
    </dgm:pt>
    <dgm:pt modelId="{9BD37E88-D3C3-4349-92A5-D879FC5224A3}">
      <dgm:prSet/>
      <dgm:spPr/>
      <dgm:t>
        <a:bodyPr/>
        <a:lstStyle/>
        <a:p>
          <a:r>
            <a:rPr lang="sk-SK" dirty="0">
              <a:effectLst/>
              <a:latin typeface="Weekly Free Light" panose="00000400000000000000" pitchFamily="50" charset="-18"/>
              <a:ea typeface="Calibri" panose="020F0502020204030204" pitchFamily="34" charset="0"/>
              <a:cs typeface="Wingdings" panose="05000000000000000000" pitchFamily="2" charset="2"/>
            </a:rPr>
            <a:t>Záväznosť </a:t>
          </a:r>
          <a:endParaRPr lang="sk-SK" dirty="0"/>
        </a:p>
      </dgm:t>
    </dgm:pt>
    <dgm:pt modelId="{ABAE4A27-2F00-433E-B43B-BC91233C195E}" type="parTrans" cxnId="{779F6FAC-3C34-401B-A61E-20F749A68082}">
      <dgm:prSet/>
      <dgm:spPr/>
      <dgm:t>
        <a:bodyPr/>
        <a:lstStyle/>
        <a:p>
          <a:endParaRPr lang="sk-SK"/>
        </a:p>
      </dgm:t>
    </dgm:pt>
    <dgm:pt modelId="{0A647A96-E3FE-488F-951A-368ED4F7DBF7}" type="sibTrans" cxnId="{779F6FAC-3C34-401B-A61E-20F749A68082}">
      <dgm:prSet/>
      <dgm:spPr/>
      <dgm:t>
        <a:bodyPr/>
        <a:lstStyle/>
        <a:p>
          <a:endParaRPr lang="sk-SK"/>
        </a:p>
      </dgm:t>
    </dgm:pt>
    <dgm:pt modelId="{76270D09-C49B-44FD-8DFA-4717A29C862B}">
      <dgm:prSet/>
      <dgm:spPr/>
      <dgm:t>
        <a:bodyPr/>
        <a:lstStyle/>
        <a:p>
          <a:r>
            <a:rPr lang="sk-SK" dirty="0">
              <a:effectLst/>
              <a:latin typeface="Weekly Free Light" panose="00000400000000000000" pitchFamily="50" charset="-18"/>
              <a:ea typeface="Calibri" panose="020F0502020204030204" pitchFamily="34" charset="0"/>
              <a:cs typeface="Wingdings" panose="05000000000000000000" pitchFamily="2" charset="2"/>
            </a:rPr>
            <a:t>Všeobecnosť </a:t>
          </a:r>
          <a:endParaRPr lang="sk-SK" dirty="0"/>
        </a:p>
      </dgm:t>
    </dgm:pt>
    <dgm:pt modelId="{7FA5FE63-BB31-4A74-AC4C-2C22744487A2}" type="parTrans" cxnId="{968C983D-878D-430C-AF89-38E89EE98DEE}">
      <dgm:prSet/>
      <dgm:spPr/>
      <dgm:t>
        <a:bodyPr/>
        <a:lstStyle/>
        <a:p>
          <a:endParaRPr lang="sk-SK"/>
        </a:p>
      </dgm:t>
    </dgm:pt>
    <dgm:pt modelId="{7BDFBDF2-7BE0-496B-A870-F514431BC903}" type="sibTrans" cxnId="{968C983D-878D-430C-AF89-38E89EE98DEE}">
      <dgm:prSet/>
      <dgm:spPr/>
      <dgm:t>
        <a:bodyPr/>
        <a:lstStyle/>
        <a:p>
          <a:endParaRPr lang="sk-SK"/>
        </a:p>
      </dgm:t>
    </dgm:pt>
    <dgm:pt modelId="{B1967337-AD55-4748-8FAF-829C308CA540}">
      <dgm:prSet/>
      <dgm:spPr/>
      <dgm:t>
        <a:bodyPr/>
        <a:lstStyle/>
        <a:p>
          <a:r>
            <a:rPr lang="sk-SK" dirty="0">
              <a:effectLst/>
              <a:latin typeface="Weekly Free Light" panose="00000400000000000000" pitchFamily="50" charset="-18"/>
              <a:ea typeface="Calibri" panose="020F0502020204030204" pitchFamily="34" charset="0"/>
              <a:cs typeface="Wingdings" panose="05000000000000000000" pitchFamily="2" charset="2"/>
            </a:rPr>
            <a:t>Efektívnosť</a:t>
          </a:r>
          <a:endParaRPr lang="sk-SK" dirty="0"/>
        </a:p>
      </dgm:t>
    </dgm:pt>
    <dgm:pt modelId="{3290EDC6-C557-4364-9DE3-A878EA465C46}" type="parTrans" cxnId="{AEA6CBF8-5928-491C-BA0A-901CB2B9EB8C}">
      <dgm:prSet/>
      <dgm:spPr/>
      <dgm:t>
        <a:bodyPr/>
        <a:lstStyle/>
        <a:p>
          <a:endParaRPr lang="sk-SK"/>
        </a:p>
      </dgm:t>
    </dgm:pt>
    <dgm:pt modelId="{64759D93-A806-480C-8A05-89270A113FFB}" type="sibTrans" cxnId="{AEA6CBF8-5928-491C-BA0A-901CB2B9EB8C}">
      <dgm:prSet/>
      <dgm:spPr/>
      <dgm:t>
        <a:bodyPr/>
        <a:lstStyle/>
        <a:p>
          <a:endParaRPr lang="sk-SK"/>
        </a:p>
      </dgm:t>
    </dgm:pt>
    <dgm:pt modelId="{343EBD23-BBD2-4BCB-9ED0-FFCE4E1E62D4}">
      <dgm:prSet/>
      <dgm:spPr/>
      <dgm:t>
        <a:bodyPr/>
        <a:lstStyle/>
        <a:p>
          <a:r>
            <a:rPr lang="sk-SK">
              <a:effectLst/>
              <a:latin typeface="Weekly Free Light" panose="00000400000000000000" pitchFamily="50" charset="-18"/>
              <a:ea typeface="Calibri" panose="020F0502020204030204" pitchFamily="34" charset="0"/>
              <a:cs typeface="Wingdings" panose="05000000000000000000" pitchFamily="2" charset="2"/>
            </a:rPr>
            <a:t>Normatívnosť</a:t>
          </a:r>
          <a:endParaRPr lang="sk-SK" dirty="0">
            <a:effectLst/>
            <a:latin typeface="Weekly Free Light" panose="00000400000000000000" pitchFamily="50" charset="-18"/>
            <a:ea typeface="Calibri" panose="020F0502020204030204" pitchFamily="34" charset="0"/>
            <a:cs typeface="Wingdings" panose="05000000000000000000" pitchFamily="2" charset="2"/>
          </a:endParaRPr>
        </a:p>
      </dgm:t>
    </dgm:pt>
    <dgm:pt modelId="{DC9C1248-7373-4F5D-B876-5D43527DFAD6}" type="parTrans" cxnId="{843D6457-553F-49B6-B2A2-50BE39599C8F}">
      <dgm:prSet/>
      <dgm:spPr/>
      <dgm:t>
        <a:bodyPr/>
        <a:lstStyle/>
        <a:p>
          <a:endParaRPr lang="sk-SK"/>
        </a:p>
      </dgm:t>
    </dgm:pt>
    <dgm:pt modelId="{8924C73C-2873-4ACE-9054-B2D6D632F07E}" type="sibTrans" cxnId="{843D6457-553F-49B6-B2A2-50BE39599C8F}">
      <dgm:prSet/>
      <dgm:spPr/>
      <dgm:t>
        <a:bodyPr/>
        <a:lstStyle/>
        <a:p>
          <a:endParaRPr lang="sk-SK"/>
        </a:p>
      </dgm:t>
    </dgm:pt>
    <dgm:pt modelId="{9E425B9B-2AF8-48BE-BC87-D89676E57A9E}">
      <dgm:prSet/>
      <dgm:spPr/>
      <dgm:t>
        <a:bodyPr/>
        <a:lstStyle/>
        <a:p>
          <a:r>
            <a:rPr lang="sk-SK">
              <a:effectLst/>
              <a:latin typeface="Weekly Free Light" panose="00000400000000000000" pitchFamily="50" charset="-18"/>
              <a:ea typeface="Calibri" panose="020F0502020204030204" pitchFamily="34" charset="0"/>
            </a:rPr>
            <a:t>Štátne donútenie</a:t>
          </a:r>
          <a:endParaRPr lang="sk-SK" dirty="0">
            <a:effectLst/>
            <a:latin typeface="Weekly Free Light" panose="00000400000000000000" pitchFamily="50" charset="-18"/>
            <a:ea typeface="Calibri" panose="020F0502020204030204" pitchFamily="34" charset="0"/>
            <a:cs typeface="Times New Roman" panose="02020603050405020304" pitchFamily="18" charset="0"/>
          </a:endParaRPr>
        </a:p>
      </dgm:t>
    </dgm:pt>
    <dgm:pt modelId="{F5FDF073-02DB-45CB-9BE8-D046E120567C}" type="parTrans" cxnId="{548C55E9-C740-4DE2-B603-27451E39F117}">
      <dgm:prSet/>
      <dgm:spPr/>
      <dgm:t>
        <a:bodyPr/>
        <a:lstStyle/>
        <a:p>
          <a:endParaRPr lang="sk-SK"/>
        </a:p>
      </dgm:t>
    </dgm:pt>
    <dgm:pt modelId="{8DAEAB67-D983-4B9A-9A04-09E66FC2A64F}" type="sibTrans" cxnId="{548C55E9-C740-4DE2-B603-27451E39F117}">
      <dgm:prSet/>
      <dgm:spPr/>
      <dgm:t>
        <a:bodyPr/>
        <a:lstStyle/>
        <a:p>
          <a:endParaRPr lang="sk-SK"/>
        </a:p>
      </dgm:t>
    </dgm:pt>
    <dgm:pt modelId="{46DCD52D-8529-43C7-BFC5-C20AEFEDFA7A}" type="pres">
      <dgm:prSet presAssocID="{120F2E7A-E40B-48DB-919C-31FA1D684B68}" presName="Name0" presStyleCnt="0">
        <dgm:presLayoutVars>
          <dgm:chMax val="7"/>
          <dgm:chPref val="7"/>
          <dgm:dir/>
        </dgm:presLayoutVars>
      </dgm:prSet>
      <dgm:spPr/>
    </dgm:pt>
    <dgm:pt modelId="{93D61B18-2542-47A8-93AF-E974BA21267C}" type="pres">
      <dgm:prSet presAssocID="{120F2E7A-E40B-48DB-919C-31FA1D684B68}" presName="Name1" presStyleCnt="0"/>
      <dgm:spPr/>
    </dgm:pt>
    <dgm:pt modelId="{BA70234F-8BF0-4B67-AFAF-1F72FE610ECC}" type="pres">
      <dgm:prSet presAssocID="{120F2E7A-E40B-48DB-919C-31FA1D684B68}" presName="cycle" presStyleCnt="0"/>
      <dgm:spPr/>
    </dgm:pt>
    <dgm:pt modelId="{B6F35108-9F22-4B99-976F-0BD16CB21B8C}" type="pres">
      <dgm:prSet presAssocID="{120F2E7A-E40B-48DB-919C-31FA1D684B68}" presName="srcNode" presStyleLbl="node1" presStyleIdx="0" presStyleCnt="5"/>
      <dgm:spPr/>
    </dgm:pt>
    <dgm:pt modelId="{797DEC9E-1C4B-45AD-A9A8-14B7EFE4E54F}" type="pres">
      <dgm:prSet presAssocID="{120F2E7A-E40B-48DB-919C-31FA1D684B68}" presName="conn" presStyleLbl="parChTrans1D2" presStyleIdx="0" presStyleCnt="1"/>
      <dgm:spPr/>
    </dgm:pt>
    <dgm:pt modelId="{012E9C3D-059C-453B-9929-D5C1E452E5E5}" type="pres">
      <dgm:prSet presAssocID="{120F2E7A-E40B-48DB-919C-31FA1D684B68}" presName="extraNode" presStyleLbl="node1" presStyleIdx="0" presStyleCnt="5"/>
      <dgm:spPr/>
    </dgm:pt>
    <dgm:pt modelId="{BB7CEB17-0184-4372-A7AB-2F1F73C0A621}" type="pres">
      <dgm:prSet presAssocID="{120F2E7A-E40B-48DB-919C-31FA1D684B68}" presName="dstNode" presStyleLbl="node1" presStyleIdx="0" presStyleCnt="5"/>
      <dgm:spPr/>
    </dgm:pt>
    <dgm:pt modelId="{4DE74F51-8DC2-486C-A328-170EA13D54F7}" type="pres">
      <dgm:prSet presAssocID="{9BD37E88-D3C3-4349-92A5-D879FC5224A3}" presName="text_1" presStyleLbl="node1" presStyleIdx="0" presStyleCnt="5">
        <dgm:presLayoutVars>
          <dgm:bulletEnabled val="1"/>
        </dgm:presLayoutVars>
      </dgm:prSet>
      <dgm:spPr/>
    </dgm:pt>
    <dgm:pt modelId="{6DE0A289-2E4A-445F-990A-03C37C45FCA8}" type="pres">
      <dgm:prSet presAssocID="{9BD37E88-D3C3-4349-92A5-D879FC5224A3}" presName="accent_1" presStyleCnt="0"/>
      <dgm:spPr/>
    </dgm:pt>
    <dgm:pt modelId="{BF69B961-9CEB-4D98-A5E5-BE23E9973276}" type="pres">
      <dgm:prSet presAssocID="{9BD37E88-D3C3-4349-92A5-D879FC5224A3}" presName="accentRepeatNode" presStyleLbl="solidFgAcc1" presStyleIdx="0" presStyleCnt="5"/>
      <dgm:spPr/>
    </dgm:pt>
    <dgm:pt modelId="{7F46DD7E-5171-4279-9E6E-73C3CB4F5050}" type="pres">
      <dgm:prSet presAssocID="{76270D09-C49B-44FD-8DFA-4717A29C862B}" presName="text_2" presStyleLbl="node1" presStyleIdx="1" presStyleCnt="5">
        <dgm:presLayoutVars>
          <dgm:bulletEnabled val="1"/>
        </dgm:presLayoutVars>
      </dgm:prSet>
      <dgm:spPr/>
    </dgm:pt>
    <dgm:pt modelId="{6204BBD2-BF20-4418-B8B4-939DEADC027D}" type="pres">
      <dgm:prSet presAssocID="{76270D09-C49B-44FD-8DFA-4717A29C862B}" presName="accent_2" presStyleCnt="0"/>
      <dgm:spPr/>
    </dgm:pt>
    <dgm:pt modelId="{F4209E8F-85A6-4879-A29A-38BDEBAD9E25}" type="pres">
      <dgm:prSet presAssocID="{76270D09-C49B-44FD-8DFA-4717A29C862B}" presName="accentRepeatNode" presStyleLbl="solidFgAcc1" presStyleIdx="1" presStyleCnt="5"/>
      <dgm:spPr/>
    </dgm:pt>
    <dgm:pt modelId="{C5EDDA74-9DE9-4D85-A841-3575046E2435}" type="pres">
      <dgm:prSet presAssocID="{B1967337-AD55-4748-8FAF-829C308CA540}" presName="text_3" presStyleLbl="node1" presStyleIdx="2" presStyleCnt="5">
        <dgm:presLayoutVars>
          <dgm:bulletEnabled val="1"/>
        </dgm:presLayoutVars>
      </dgm:prSet>
      <dgm:spPr/>
    </dgm:pt>
    <dgm:pt modelId="{5C283946-8BD6-4164-AB81-93A0F3745550}" type="pres">
      <dgm:prSet presAssocID="{B1967337-AD55-4748-8FAF-829C308CA540}" presName="accent_3" presStyleCnt="0"/>
      <dgm:spPr/>
    </dgm:pt>
    <dgm:pt modelId="{D23E3FE8-06F8-4468-B939-55C04B96F715}" type="pres">
      <dgm:prSet presAssocID="{B1967337-AD55-4748-8FAF-829C308CA540}" presName="accentRepeatNode" presStyleLbl="solidFgAcc1" presStyleIdx="2" presStyleCnt="5"/>
      <dgm:spPr/>
    </dgm:pt>
    <dgm:pt modelId="{937BA919-1A82-467F-8631-A23BB95AABD9}" type="pres">
      <dgm:prSet presAssocID="{343EBD23-BBD2-4BCB-9ED0-FFCE4E1E62D4}" presName="text_4" presStyleLbl="node1" presStyleIdx="3" presStyleCnt="5" custLinFactNeighborX="-369" custLinFactNeighborY="666">
        <dgm:presLayoutVars>
          <dgm:bulletEnabled val="1"/>
        </dgm:presLayoutVars>
      </dgm:prSet>
      <dgm:spPr/>
    </dgm:pt>
    <dgm:pt modelId="{BD062A01-3040-4EB3-96F4-A92743A25865}" type="pres">
      <dgm:prSet presAssocID="{343EBD23-BBD2-4BCB-9ED0-FFCE4E1E62D4}" presName="accent_4" presStyleCnt="0"/>
      <dgm:spPr/>
    </dgm:pt>
    <dgm:pt modelId="{4928722D-ACF6-4174-A350-5D4D51555183}" type="pres">
      <dgm:prSet presAssocID="{343EBD23-BBD2-4BCB-9ED0-FFCE4E1E62D4}" presName="accentRepeatNode" presStyleLbl="solidFgAcc1" presStyleIdx="3" presStyleCnt="5"/>
      <dgm:spPr/>
    </dgm:pt>
    <dgm:pt modelId="{E9794A37-87AE-48B2-B02B-A502E6D4E809}" type="pres">
      <dgm:prSet presAssocID="{9E425B9B-2AF8-48BE-BC87-D89676E57A9E}" presName="text_5" presStyleLbl="node1" presStyleIdx="4" presStyleCnt="5">
        <dgm:presLayoutVars>
          <dgm:bulletEnabled val="1"/>
        </dgm:presLayoutVars>
      </dgm:prSet>
      <dgm:spPr/>
    </dgm:pt>
    <dgm:pt modelId="{DE9EF07B-89AA-434B-886A-6C6FC8526C9C}" type="pres">
      <dgm:prSet presAssocID="{9E425B9B-2AF8-48BE-BC87-D89676E57A9E}" presName="accent_5" presStyleCnt="0"/>
      <dgm:spPr/>
    </dgm:pt>
    <dgm:pt modelId="{E1C7D4E1-06DF-4499-971B-85CC262379E0}" type="pres">
      <dgm:prSet presAssocID="{9E425B9B-2AF8-48BE-BC87-D89676E57A9E}" presName="accentRepeatNode" presStyleLbl="solidFgAcc1" presStyleIdx="4" presStyleCnt="5"/>
      <dgm:spPr/>
    </dgm:pt>
  </dgm:ptLst>
  <dgm:cxnLst>
    <dgm:cxn modelId="{6A569901-0971-445E-AB33-D003BF395D9A}" type="presOf" srcId="{9E425B9B-2AF8-48BE-BC87-D89676E57A9E}" destId="{E9794A37-87AE-48B2-B02B-A502E6D4E809}" srcOrd="0" destOrd="0" presId="urn:microsoft.com/office/officeart/2008/layout/VerticalCurvedList"/>
    <dgm:cxn modelId="{04D46015-D5EF-4137-B695-902E9F257706}" type="presOf" srcId="{120F2E7A-E40B-48DB-919C-31FA1D684B68}" destId="{46DCD52D-8529-43C7-BFC5-C20AEFEDFA7A}" srcOrd="0" destOrd="0" presId="urn:microsoft.com/office/officeart/2008/layout/VerticalCurvedList"/>
    <dgm:cxn modelId="{968C983D-878D-430C-AF89-38E89EE98DEE}" srcId="{120F2E7A-E40B-48DB-919C-31FA1D684B68}" destId="{76270D09-C49B-44FD-8DFA-4717A29C862B}" srcOrd="1" destOrd="0" parTransId="{7FA5FE63-BB31-4A74-AC4C-2C22744487A2}" sibTransId="{7BDFBDF2-7BE0-496B-A870-F514431BC903}"/>
    <dgm:cxn modelId="{5C72C13F-C8ED-4704-98F4-83FB5632B867}" type="presOf" srcId="{0A647A96-E3FE-488F-951A-368ED4F7DBF7}" destId="{797DEC9E-1C4B-45AD-A9A8-14B7EFE4E54F}" srcOrd="0" destOrd="0" presId="urn:microsoft.com/office/officeart/2008/layout/VerticalCurvedList"/>
    <dgm:cxn modelId="{7304D25D-4FDB-4C5B-A641-CC5779730221}" type="presOf" srcId="{B1967337-AD55-4748-8FAF-829C308CA540}" destId="{C5EDDA74-9DE9-4D85-A841-3575046E2435}" srcOrd="0" destOrd="0" presId="urn:microsoft.com/office/officeart/2008/layout/VerticalCurvedList"/>
    <dgm:cxn modelId="{843D6457-553F-49B6-B2A2-50BE39599C8F}" srcId="{120F2E7A-E40B-48DB-919C-31FA1D684B68}" destId="{343EBD23-BBD2-4BCB-9ED0-FFCE4E1E62D4}" srcOrd="3" destOrd="0" parTransId="{DC9C1248-7373-4F5D-B876-5D43527DFAD6}" sibTransId="{8924C73C-2873-4ACE-9054-B2D6D632F07E}"/>
    <dgm:cxn modelId="{6D15B190-9990-443F-A864-3FDD0A9245F3}" type="presOf" srcId="{343EBD23-BBD2-4BCB-9ED0-FFCE4E1E62D4}" destId="{937BA919-1A82-467F-8631-A23BB95AABD9}" srcOrd="0" destOrd="0" presId="urn:microsoft.com/office/officeart/2008/layout/VerticalCurvedList"/>
    <dgm:cxn modelId="{779F6FAC-3C34-401B-A61E-20F749A68082}" srcId="{120F2E7A-E40B-48DB-919C-31FA1D684B68}" destId="{9BD37E88-D3C3-4349-92A5-D879FC5224A3}" srcOrd="0" destOrd="0" parTransId="{ABAE4A27-2F00-433E-B43B-BC91233C195E}" sibTransId="{0A647A96-E3FE-488F-951A-368ED4F7DBF7}"/>
    <dgm:cxn modelId="{A8E62FC3-DA7A-4320-B353-1E52D16395AF}" type="presOf" srcId="{76270D09-C49B-44FD-8DFA-4717A29C862B}" destId="{7F46DD7E-5171-4279-9E6E-73C3CB4F5050}" srcOrd="0" destOrd="0" presId="urn:microsoft.com/office/officeart/2008/layout/VerticalCurvedList"/>
    <dgm:cxn modelId="{AF7BA4CC-100A-4C21-A5D6-A65C460B7E1C}" type="presOf" srcId="{9BD37E88-D3C3-4349-92A5-D879FC5224A3}" destId="{4DE74F51-8DC2-486C-A328-170EA13D54F7}" srcOrd="0" destOrd="0" presId="urn:microsoft.com/office/officeart/2008/layout/VerticalCurvedList"/>
    <dgm:cxn modelId="{548C55E9-C740-4DE2-B603-27451E39F117}" srcId="{120F2E7A-E40B-48DB-919C-31FA1D684B68}" destId="{9E425B9B-2AF8-48BE-BC87-D89676E57A9E}" srcOrd="4" destOrd="0" parTransId="{F5FDF073-02DB-45CB-9BE8-D046E120567C}" sibTransId="{8DAEAB67-D983-4B9A-9A04-09E66FC2A64F}"/>
    <dgm:cxn modelId="{AEA6CBF8-5928-491C-BA0A-901CB2B9EB8C}" srcId="{120F2E7A-E40B-48DB-919C-31FA1D684B68}" destId="{B1967337-AD55-4748-8FAF-829C308CA540}" srcOrd="2" destOrd="0" parTransId="{3290EDC6-C557-4364-9DE3-A878EA465C46}" sibTransId="{64759D93-A806-480C-8A05-89270A113FFB}"/>
    <dgm:cxn modelId="{17C9C9AB-DFBC-421F-BD7B-20CA862AED97}" type="presParOf" srcId="{46DCD52D-8529-43C7-BFC5-C20AEFEDFA7A}" destId="{93D61B18-2542-47A8-93AF-E974BA21267C}" srcOrd="0" destOrd="0" presId="urn:microsoft.com/office/officeart/2008/layout/VerticalCurvedList"/>
    <dgm:cxn modelId="{27FA0984-D7C4-4ADC-983B-006869E946DC}" type="presParOf" srcId="{93D61B18-2542-47A8-93AF-E974BA21267C}" destId="{BA70234F-8BF0-4B67-AFAF-1F72FE610ECC}" srcOrd="0" destOrd="0" presId="urn:microsoft.com/office/officeart/2008/layout/VerticalCurvedList"/>
    <dgm:cxn modelId="{4086A698-701C-460E-951E-C57E689DB93F}" type="presParOf" srcId="{BA70234F-8BF0-4B67-AFAF-1F72FE610ECC}" destId="{B6F35108-9F22-4B99-976F-0BD16CB21B8C}" srcOrd="0" destOrd="0" presId="urn:microsoft.com/office/officeart/2008/layout/VerticalCurvedList"/>
    <dgm:cxn modelId="{2DF9D2EE-837B-4F55-AC53-4DA880640DDA}" type="presParOf" srcId="{BA70234F-8BF0-4B67-AFAF-1F72FE610ECC}" destId="{797DEC9E-1C4B-45AD-A9A8-14B7EFE4E54F}" srcOrd="1" destOrd="0" presId="urn:microsoft.com/office/officeart/2008/layout/VerticalCurvedList"/>
    <dgm:cxn modelId="{77777F84-0DE3-40EC-8009-433F54701D07}" type="presParOf" srcId="{BA70234F-8BF0-4B67-AFAF-1F72FE610ECC}" destId="{012E9C3D-059C-453B-9929-D5C1E452E5E5}" srcOrd="2" destOrd="0" presId="urn:microsoft.com/office/officeart/2008/layout/VerticalCurvedList"/>
    <dgm:cxn modelId="{FC879E82-47A7-43A3-BE4C-804D9C708E71}" type="presParOf" srcId="{BA70234F-8BF0-4B67-AFAF-1F72FE610ECC}" destId="{BB7CEB17-0184-4372-A7AB-2F1F73C0A621}" srcOrd="3" destOrd="0" presId="urn:microsoft.com/office/officeart/2008/layout/VerticalCurvedList"/>
    <dgm:cxn modelId="{6D6779B0-5536-497F-9679-E66EA5F44A94}" type="presParOf" srcId="{93D61B18-2542-47A8-93AF-E974BA21267C}" destId="{4DE74F51-8DC2-486C-A328-170EA13D54F7}" srcOrd="1" destOrd="0" presId="urn:microsoft.com/office/officeart/2008/layout/VerticalCurvedList"/>
    <dgm:cxn modelId="{B7CCE305-36F7-4BAB-9666-74F1B05A40E9}" type="presParOf" srcId="{93D61B18-2542-47A8-93AF-E974BA21267C}" destId="{6DE0A289-2E4A-445F-990A-03C37C45FCA8}" srcOrd="2" destOrd="0" presId="urn:microsoft.com/office/officeart/2008/layout/VerticalCurvedList"/>
    <dgm:cxn modelId="{AEB413FE-04D2-46B1-A9B0-8EE5710E6A7E}" type="presParOf" srcId="{6DE0A289-2E4A-445F-990A-03C37C45FCA8}" destId="{BF69B961-9CEB-4D98-A5E5-BE23E9973276}" srcOrd="0" destOrd="0" presId="urn:microsoft.com/office/officeart/2008/layout/VerticalCurvedList"/>
    <dgm:cxn modelId="{650A127C-1226-4E5E-AEA4-60C714D45270}" type="presParOf" srcId="{93D61B18-2542-47A8-93AF-E974BA21267C}" destId="{7F46DD7E-5171-4279-9E6E-73C3CB4F5050}" srcOrd="3" destOrd="0" presId="urn:microsoft.com/office/officeart/2008/layout/VerticalCurvedList"/>
    <dgm:cxn modelId="{3E9E722C-CC1D-472B-A703-88EB7DD159DC}" type="presParOf" srcId="{93D61B18-2542-47A8-93AF-E974BA21267C}" destId="{6204BBD2-BF20-4418-B8B4-939DEADC027D}" srcOrd="4" destOrd="0" presId="urn:microsoft.com/office/officeart/2008/layout/VerticalCurvedList"/>
    <dgm:cxn modelId="{CC922D12-7E70-490D-85AE-FF7868A31373}" type="presParOf" srcId="{6204BBD2-BF20-4418-B8B4-939DEADC027D}" destId="{F4209E8F-85A6-4879-A29A-38BDEBAD9E25}" srcOrd="0" destOrd="0" presId="urn:microsoft.com/office/officeart/2008/layout/VerticalCurvedList"/>
    <dgm:cxn modelId="{B53BFE29-DFAE-47B8-9F34-D412D4077115}" type="presParOf" srcId="{93D61B18-2542-47A8-93AF-E974BA21267C}" destId="{C5EDDA74-9DE9-4D85-A841-3575046E2435}" srcOrd="5" destOrd="0" presId="urn:microsoft.com/office/officeart/2008/layout/VerticalCurvedList"/>
    <dgm:cxn modelId="{96F25315-78C7-42D7-A8F8-984AE0A00865}" type="presParOf" srcId="{93D61B18-2542-47A8-93AF-E974BA21267C}" destId="{5C283946-8BD6-4164-AB81-93A0F3745550}" srcOrd="6" destOrd="0" presId="urn:microsoft.com/office/officeart/2008/layout/VerticalCurvedList"/>
    <dgm:cxn modelId="{5029C405-3F3F-4593-9A31-48D51800F915}" type="presParOf" srcId="{5C283946-8BD6-4164-AB81-93A0F3745550}" destId="{D23E3FE8-06F8-4468-B939-55C04B96F715}" srcOrd="0" destOrd="0" presId="urn:microsoft.com/office/officeart/2008/layout/VerticalCurvedList"/>
    <dgm:cxn modelId="{F2CE5224-ED97-4500-A282-CCFAEE413627}" type="presParOf" srcId="{93D61B18-2542-47A8-93AF-E974BA21267C}" destId="{937BA919-1A82-467F-8631-A23BB95AABD9}" srcOrd="7" destOrd="0" presId="urn:microsoft.com/office/officeart/2008/layout/VerticalCurvedList"/>
    <dgm:cxn modelId="{74B1E964-62CA-4B2B-A396-8BDF10CAC46D}" type="presParOf" srcId="{93D61B18-2542-47A8-93AF-E974BA21267C}" destId="{BD062A01-3040-4EB3-96F4-A92743A25865}" srcOrd="8" destOrd="0" presId="urn:microsoft.com/office/officeart/2008/layout/VerticalCurvedList"/>
    <dgm:cxn modelId="{F95C69EF-7714-40C4-8A07-4729A18943FE}" type="presParOf" srcId="{BD062A01-3040-4EB3-96F4-A92743A25865}" destId="{4928722D-ACF6-4174-A350-5D4D51555183}" srcOrd="0" destOrd="0" presId="urn:microsoft.com/office/officeart/2008/layout/VerticalCurvedList"/>
    <dgm:cxn modelId="{B2DE4BEA-A425-4185-993F-D44C3F9B84B0}" type="presParOf" srcId="{93D61B18-2542-47A8-93AF-E974BA21267C}" destId="{E9794A37-87AE-48B2-B02B-A502E6D4E809}" srcOrd="9" destOrd="0" presId="urn:microsoft.com/office/officeart/2008/layout/VerticalCurvedList"/>
    <dgm:cxn modelId="{3830F288-5B51-404E-9F48-11559EC47338}" type="presParOf" srcId="{93D61B18-2542-47A8-93AF-E974BA21267C}" destId="{DE9EF07B-89AA-434B-886A-6C6FC8526C9C}" srcOrd="10" destOrd="0" presId="urn:microsoft.com/office/officeart/2008/layout/VerticalCurvedList"/>
    <dgm:cxn modelId="{796CD5C9-A0BF-4845-BFE7-FC4356FC68EA}" type="presParOf" srcId="{DE9EF07B-89AA-434B-886A-6C6FC8526C9C}" destId="{E1C7D4E1-06DF-4499-971B-85CC262379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F2E7A-E40B-48DB-919C-31FA1D684B68}" type="doc">
      <dgm:prSet loTypeId="urn:microsoft.com/office/officeart/2005/8/layout/pyramid2" loCatId="list" qsTypeId="urn:microsoft.com/office/officeart/2005/8/quickstyle/3d3" qsCatId="3D" csTypeId="urn:microsoft.com/office/officeart/2005/8/colors/colorful2" csCatId="colorful" phldr="1"/>
      <dgm:spPr/>
      <dgm:t>
        <a:bodyPr/>
        <a:lstStyle/>
        <a:p>
          <a:endParaRPr lang="sk-SK"/>
        </a:p>
      </dgm:t>
    </dgm:pt>
    <dgm:pt modelId="{B1967337-AD55-4748-8FAF-829C308CA540}">
      <dgm:prSet custT="1"/>
      <dgm:spPr/>
      <dgm:t>
        <a:bodyPr/>
        <a:lstStyle/>
        <a:p>
          <a:r>
            <a:rPr lang="sk-SK" sz="1600" b="1" dirty="0">
              <a:latin typeface="Weekly Free Light" panose="00000400000000000000" pitchFamily="50" charset="-18"/>
            </a:rPr>
            <a:t>Zákony a zákonné opatrenia </a:t>
          </a:r>
          <a:endParaRPr lang="sk-SK" sz="1600" dirty="0">
            <a:latin typeface="Weekly Free Light" panose="00000400000000000000" pitchFamily="50" charset="-18"/>
          </a:endParaRPr>
        </a:p>
      </dgm:t>
    </dgm:pt>
    <dgm:pt modelId="{3290EDC6-C557-4364-9DE3-A878EA465C46}" type="parTrans" cxnId="{AEA6CBF8-5928-491C-BA0A-901CB2B9EB8C}">
      <dgm:prSet/>
      <dgm:spPr/>
      <dgm:t>
        <a:bodyPr/>
        <a:lstStyle/>
        <a:p>
          <a:endParaRPr lang="sk-SK"/>
        </a:p>
      </dgm:t>
    </dgm:pt>
    <dgm:pt modelId="{64759D93-A806-480C-8A05-89270A113FFB}" type="sibTrans" cxnId="{AEA6CBF8-5928-491C-BA0A-901CB2B9EB8C}">
      <dgm:prSet/>
      <dgm:spPr/>
      <dgm:t>
        <a:bodyPr/>
        <a:lstStyle/>
        <a:p>
          <a:endParaRPr lang="sk-SK"/>
        </a:p>
      </dgm:t>
    </dgm:pt>
    <dgm:pt modelId="{3E023406-E1DA-479B-AE37-BB534B935399}">
      <dgm:prSet custT="1"/>
      <dgm:spPr/>
      <dgm:t>
        <a:bodyPr/>
        <a:lstStyle/>
        <a:p>
          <a:r>
            <a:rPr lang="sk-SK" sz="1600" b="1" dirty="0">
              <a:latin typeface="Weekly Free Light" panose="00000400000000000000" pitchFamily="50" charset="-18"/>
            </a:rPr>
            <a:t>Vládne nariadenia</a:t>
          </a:r>
          <a:r>
            <a:rPr lang="sk-SK" sz="1600" dirty="0">
              <a:latin typeface="Weekly Free Light" panose="00000400000000000000" pitchFamily="50" charset="-18"/>
            </a:rPr>
            <a:t> </a:t>
          </a:r>
        </a:p>
      </dgm:t>
    </dgm:pt>
    <dgm:pt modelId="{68EF9456-6946-4AFC-B023-B196920F7563}" type="parTrans" cxnId="{F6EAFE68-1055-470E-A1FE-11BF13CCC9C5}">
      <dgm:prSet/>
      <dgm:spPr/>
      <dgm:t>
        <a:bodyPr/>
        <a:lstStyle/>
        <a:p>
          <a:endParaRPr lang="sk-SK"/>
        </a:p>
      </dgm:t>
    </dgm:pt>
    <dgm:pt modelId="{39E7F7F6-40C7-4679-8A57-AF311A2F3FC1}" type="sibTrans" cxnId="{F6EAFE68-1055-470E-A1FE-11BF13CCC9C5}">
      <dgm:prSet/>
      <dgm:spPr/>
      <dgm:t>
        <a:bodyPr/>
        <a:lstStyle/>
        <a:p>
          <a:endParaRPr lang="sk-SK"/>
        </a:p>
      </dgm:t>
    </dgm:pt>
    <dgm:pt modelId="{D9F9F218-6C51-4D2B-9FC5-9143FC325D04}">
      <dgm:prSet custT="1"/>
      <dgm:spPr/>
      <dgm:t>
        <a:bodyPr/>
        <a:lstStyle/>
        <a:p>
          <a:r>
            <a:rPr lang="sk-SK" sz="1600" b="1" dirty="0">
              <a:latin typeface="Weekly Free Light" panose="00000400000000000000" pitchFamily="50" charset="-18"/>
            </a:rPr>
            <a:t>Vyhlášky ministerstiev     a výnosy </a:t>
          </a:r>
          <a:endParaRPr lang="sk-SK" sz="1600" dirty="0">
            <a:latin typeface="Weekly Free Light" panose="00000400000000000000" pitchFamily="50" charset="-18"/>
          </a:endParaRPr>
        </a:p>
      </dgm:t>
    </dgm:pt>
    <dgm:pt modelId="{0EAE1B96-CE55-4699-BC13-E1B2AFD664C1}" type="parTrans" cxnId="{C883462E-35FE-48B4-97B5-E69C784F7619}">
      <dgm:prSet/>
      <dgm:spPr/>
      <dgm:t>
        <a:bodyPr/>
        <a:lstStyle/>
        <a:p>
          <a:endParaRPr lang="sk-SK"/>
        </a:p>
      </dgm:t>
    </dgm:pt>
    <dgm:pt modelId="{DF361B9D-CAB9-488C-B092-349229A1D581}" type="sibTrans" cxnId="{C883462E-35FE-48B4-97B5-E69C784F7619}">
      <dgm:prSet/>
      <dgm:spPr/>
      <dgm:t>
        <a:bodyPr/>
        <a:lstStyle/>
        <a:p>
          <a:endParaRPr lang="sk-SK"/>
        </a:p>
      </dgm:t>
    </dgm:pt>
    <dgm:pt modelId="{F33B984F-439E-421F-B478-171E9BEF5976}">
      <dgm:prSet custT="1"/>
      <dgm:spPr/>
      <dgm:t>
        <a:bodyPr/>
        <a:lstStyle/>
        <a:p>
          <a:pPr>
            <a:buFont typeface="Symbol" panose="05050102010706020507" pitchFamily="18" charset="2"/>
            <a:buChar char=""/>
          </a:pPr>
          <a:r>
            <a:rPr lang="sk-SK" sz="1600" b="1" dirty="0">
              <a:latin typeface="Weekly Free Light" panose="00000400000000000000" pitchFamily="50" charset="-18"/>
            </a:rPr>
            <a:t>Všeobecne záväzné nariadenia </a:t>
          </a:r>
        </a:p>
      </dgm:t>
    </dgm:pt>
    <dgm:pt modelId="{11D8D67B-B0CC-4DF9-80F9-1FB6A8CD6EFB}" type="parTrans" cxnId="{5DC92C60-499A-427A-9759-426F8EE6E940}">
      <dgm:prSet/>
      <dgm:spPr/>
      <dgm:t>
        <a:bodyPr/>
        <a:lstStyle/>
        <a:p>
          <a:endParaRPr lang="sk-SK"/>
        </a:p>
      </dgm:t>
    </dgm:pt>
    <dgm:pt modelId="{D9CE3144-9C92-4695-9CAE-753903327B3F}" type="sibTrans" cxnId="{5DC92C60-499A-427A-9759-426F8EE6E940}">
      <dgm:prSet/>
      <dgm:spPr/>
      <dgm:t>
        <a:bodyPr/>
        <a:lstStyle/>
        <a:p>
          <a:endParaRPr lang="sk-SK"/>
        </a:p>
      </dgm:t>
    </dgm:pt>
    <dgm:pt modelId="{76270D09-C49B-44FD-8DFA-4717A29C862B}">
      <dgm:prSet custT="1"/>
      <dgm:spPr/>
      <dgm:t>
        <a:bodyPr/>
        <a:lstStyle/>
        <a:p>
          <a:r>
            <a:rPr lang="sk-SK" sz="1600" b="1" dirty="0">
              <a:latin typeface="Weekly Free Light" panose="00000400000000000000" pitchFamily="50" charset="-18"/>
            </a:rPr>
            <a:t>Ústava a ústavné zákony</a:t>
          </a:r>
          <a:endParaRPr lang="sk-SK" sz="1600" dirty="0">
            <a:latin typeface="Weekly Free Light" panose="00000400000000000000" pitchFamily="50" charset="-18"/>
          </a:endParaRPr>
        </a:p>
      </dgm:t>
    </dgm:pt>
    <dgm:pt modelId="{7BDFBDF2-7BE0-496B-A870-F514431BC903}" type="sibTrans" cxnId="{968C983D-878D-430C-AF89-38E89EE98DEE}">
      <dgm:prSet/>
      <dgm:spPr/>
      <dgm:t>
        <a:bodyPr/>
        <a:lstStyle/>
        <a:p>
          <a:endParaRPr lang="sk-SK"/>
        </a:p>
      </dgm:t>
    </dgm:pt>
    <dgm:pt modelId="{7FA5FE63-BB31-4A74-AC4C-2C22744487A2}" type="parTrans" cxnId="{968C983D-878D-430C-AF89-38E89EE98DEE}">
      <dgm:prSet/>
      <dgm:spPr/>
      <dgm:t>
        <a:bodyPr/>
        <a:lstStyle/>
        <a:p>
          <a:endParaRPr lang="sk-SK"/>
        </a:p>
      </dgm:t>
    </dgm:pt>
    <dgm:pt modelId="{5A4382F6-C314-4790-84EF-B71AA81A0B86}" type="pres">
      <dgm:prSet presAssocID="{120F2E7A-E40B-48DB-919C-31FA1D684B68}" presName="compositeShape" presStyleCnt="0">
        <dgm:presLayoutVars>
          <dgm:dir/>
          <dgm:resizeHandles/>
        </dgm:presLayoutVars>
      </dgm:prSet>
      <dgm:spPr/>
    </dgm:pt>
    <dgm:pt modelId="{148E3B9A-5FDB-4D2F-BDD4-36485A14F030}" type="pres">
      <dgm:prSet presAssocID="{120F2E7A-E40B-48DB-919C-31FA1D684B68}" presName="pyramid" presStyleLbl="node1" presStyleIdx="0" presStyleCnt="1" custLinFactNeighborX="-1022" custLinFactNeighborY="-2304"/>
      <dgm:spPr/>
    </dgm:pt>
    <dgm:pt modelId="{72D258A0-F684-4C14-8903-F22BE2E32207}" type="pres">
      <dgm:prSet presAssocID="{120F2E7A-E40B-48DB-919C-31FA1D684B68}" presName="theList" presStyleCnt="0"/>
      <dgm:spPr/>
    </dgm:pt>
    <dgm:pt modelId="{7C8BA032-2829-454A-AFAD-0B4644B26095}" type="pres">
      <dgm:prSet presAssocID="{76270D09-C49B-44FD-8DFA-4717A29C862B}" presName="aNode" presStyleLbl="fgAcc1" presStyleIdx="0" presStyleCnt="5" custScaleX="142526" custLinFactY="-41698" custLinFactNeighborX="21656" custLinFactNeighborY="-100000">
        <dgm:presLayoutVars>
          <dgm:bulletEnabled val="1"/>
        </dgm:presLayoutVars>
      </dgm:prSet>
      <dgm:spPr/>
    </dgm:pt>
    <dgm:pt modelId="{67814317-9B28-4544-ACDC-C1D4241D36AD}" type="pres">
      <dgm:prSet presAssocID="{76270D09-C49B-44FD-8DFA-4717A29C862B}" presName="aSpace" presStyleCnt="0"/>
      <dgm:spPr/>
    </dgm:pt>
    <dgm:pt modelId="{434FE716-69AA-4E0C-B05F-F135DD60D9C8}" type="pres">
      <dgm:prSet presAssocID="{B1967337-AD55-4748-8FAF-829C308CA540}" presName="aNode" presStyleLbl="fgAcc1" presStyleIdx="1" presStyleCnt="5" custScaleX="141765" custLinFactY="-8391" custLinFactNeighborX="21656" custLinFactNeighborY="-100000">
        <dgm:presLayoutVars>
          <dgm:bulletEnabled val="1"/>
        </dgm:presLayoutVars>
      </dgm:prSet>
      <dgm:spPr/>
    </dgm:pt>
    <dgm:pt modelId="{D32727AE-C780-4053-B9F3-5ECFCC3754E6}" type="pres">
      <dgm:prSet presAssocID="{B1967337-AD55-4748-8FAF-829C308CA540}" presName="aSpace" presStyleCnt="0"/>
      <dgm:spPr/>
    </dgm:pt>
    <dgm:pt modelId="{D6F6FA21-ADAD-4E2A-B28E-BE75686811A7}" type="pres">
      <dgm:prSet presAssocID="{3E023406-E1DA-479B-AE37-BB534B935399}" presName="aNode" presStyleLbl="fgAcc1" presStyleIdx="2" presStyleCnt="5" custScaleX="140986" custLinFactNeighborX="21656" custLinFactNeighborY="99332">
        <dgm:presLayoutVars>
          <dgm:bulletEnabled val="1"/>
        </dgm:presLayoutVars>
      </dgm:prSet>
      <dgm:spPr/>
    </dgm:pt>
    <dgm:pt modelId="{6C579B9E-B22C-47CB-BF75-D24511D021DF}" type="pres">
      <dgm:prSet presAssocID="{3E023406-E1DA-479B-AE37-BB534B935399}" presName="aSpace" presStyleCnt="0"/>
      <dgm:spPr/>
    </dgm:pt>
    <dgm:pt modelId="{028671CA-3E7B-40A7-9125-287D82274DB2}" type="pres">
      <dgm:prSet presAssocID="{D9F9F218-6C51-4D2B-9FC5-9143FC325D04}" presName="aNode" presStyleLbl="fgAcc1" presStyleIdx="3" presStyleCnt="5" custScaleX="139143" custLinFactY="33223" custLinFactNeighborX="21656" custLinFactNeighborY="100000">
        <dgm:presLayoutVars>
          <dgm:bulletEnabled val="1"/>
        </dgm:presLayoutVars>
      </dgm:prSet>
      <dgm:spPr/>
    </dgm:pt>
    <dgm:pt modelId="{D04AF08F-8987-4243-9217-B3D39F450474}" type="pres">
      <dgm:prSet presAssocID="{D9F9F218-6C51-4D2B-9FC5-9143FC325D04}" presName="aSpace" presStyleCnt="0"/>
      <dgm:spPr/>
    </dgm:pt>
    <dgm:pt modelId="{7D63E3AB-2CCF-4550-900D-B7C52F3D71DF}" type="pres">
      <dgm:prSet presAssocID="{F33B984F-439E-421F-B478-171E9BEF5976}" presName="aNode" presStyleLbl="fgAcc1" presStyleIdx="4" presStyleCnt="5" custScaleX="139913" custLinFactY="66530" custLinFactNeighborX="21656" custLinFactNeighborY="100000">
        <dgm:presLayoutVars>
          <dgm:bulletEnabled val="1"/>
        </dgm:presLayoutVars>
      </dgm:prSet>
      <dgm:spPr/>
    </dgm:pt>
    <dgm:pt modelId="{366A5014-0048-4BA0-8101-B5CDDC1DB8D9}" type="pres">
      <dgm:prSet presAssocID="{F33B984F-439E-421F-B478-171E9BEF5976}" presName="aSpace" presStyleCnt="0"/>
      <dgm:spPr/>
    </dgm:pt>
  </dgm:ptLst>
  <dgm:cxnLst>
    <dgm:cxn modelId="{66AF7B1F-19AA-4318-B8B4-B3C1716BEEBC}" type="presOf" srcId="{B1967337-AD55-4748-8FAF-829C308CA540}" destId="{434FE716-69AA-4E0C-B05F-F135DD60D9C8}" srcOrd="0" destOrd="0" presId="urn:microsoft.com/office/officeart/2005/8/layout/pyramid2"/>
    <dgm:cxn modelId="{C883462E-35FE-48B4-97B5-E69C784F7619}" srcId="{120F2E7A-E40B-48DB-919C-31FA1D684B68}" destId="{D9F9F218-6C51-4D2B-9FC5-9143FC325D04}" srcOrd="3" destOrd="0" parTransId="{0EAE1B96-CE55-4699-BC13-E1B2AFD664C1}" sibTransId="{DF361B9D-CAB9-488C-B092-349229A1D581}"/>
    <dgm:cxn modelId="{968C983D-878D-430C-AF89-38E89EE98DEE}" srcId="{120F2E7A-E40B-48DB-919C-31FA1D684B68}" destId="{76270D09-C49B-44FD-8DFA-4717A29C862B}" srcOrd="0" destOrd="0" parTransId="{7FA5FE63-BB31-4A74-AC4C-2C22744487A2}" sibTransId="{7BDFBDF2-7BE0-496B-A870-F514431BC903}"/>
    <dgm:cxn modelId="{5DC92C60-499A-427A-9759-426F8EE6E940}" srcId="{120F2E7A-E40B-48DB-919C-31FA1D684B68}" destId="{F33B984F-439E-421F-B478-171E9BEF5976}" srcOrd="4" destOrd="0" parTransId="{11D8D67B-B0CC-4DF9-80F9-1FB6A8CD6EFB}" sibTransId="{D9CE3144-9C92-4695-9CAE-753903327B3F}"/>
    <dgm:cxn modelId="{F6EAFE68-1055-470E-A1FE-11BF13CCC9C5}" srcId="{120F2E7A-E40B-48DB-919C-31FA1D684B68}" destId="{3E023406-E1DA-479B-AE37-BB534B935399}" srcOrd="2" destOrd="0" parTransId="{68EF9456-6946-4AFC-B023-B196920F7563}" sibTransId="{39E7F7F6-40C7-4679-8A57-AF311A2F3FC1}"/>
    <dgm:cxn modelId="{4C95FF81-343F-45F5-929B-91BEEEDFCF77}" type="presOf" srcId="{3E023406-E1DA-479B-AE37-BB534B935399}" destId="{D6F6FA21-ADAD-4E2A-B28E-BE75686811A7}" srcOrd="0" destOrd="0" presId="urn:microsoft.com/office/officeart/2005/8/layout/pyramid2"/>
    <dgm:cxn modelId="{8F55A389-B5BA-4CD5-BD30-9D7EA91FD30C}" type="presOf" srcId="{120F2E7A-E40B-48DB-919C-31FA1D684B68}" destId="{5A4382F6-C314-4790-84EF-B71AA81A0B86}" srcOrd="0" destOrd="0" presId="urn:microsoft.com/office/officeart/2005/8/layout/pyramid2"/>
    <dgm:cxn modelId="{004E7A9B-3584-4C72-B150-E3621901316B}" type="presOf" srcId="{F33B984F-439E-421F-B478-171E9BEF5976}" destId="{7D63E3AB-2CCF-4550-900D-B7C52F3D71DF}" srcOrd="0" destOrd="0" presId="urn:microsoft.com/office/officeart/2005/8/layout/pyramid2"/>
    <dgm:cxn modelId="{A3CD3AAD-50E4-4D3D-BF13-22A62222E134}" type="presOf" srcId="{D9F9F218-6C51-4D2B-9FC5-9143FC325D04}" destId="{028671CA-3E7B-40A7-9125-287D82274DB2}" srcOrd="0" destOrd="0" presId="urn:microsoft.com/office/officeart/2005/8/layout/pyramid2"/>
    <dgm:cxn modelId="{8CDB60CC-73FB-499E-85AE-5A578FBEA64E}" type="presOf" srcId="{76270D09-C49B-44FD-8DFA-4717A29C862B}" destId="{7C8BA032-2829-454A-AFAD-0B4644B26095}" srcOrd="0" destOrd="0" presId="urn:microsoft.com/office/officeart/2005/8/layout/pyramid2"/>
    <dgm:cxn modelId="{AEA6CBF8-5928-491C-BA0A-901CB2B9EB8C}" srcId="{120F2E7A-E40B-48DB-919C-31FA1D684B68}" destId="{B1967337-AD55-4748-8FAF-829C308CA540}" srcOrd="1" destOrd="0" parTransId="{3290EDC6-C557-4364-9DE3-A878EA465C46}" sibTransId="{64759D93-A806-480C-8A05-89270A113FFB}"/>
    <dgm:cxn modelId="{2B55642A-3119-47EA-B05A-929594FEF4E4}" type="presParOf" srcId="{5A4382F6-C314-4790-84EF-B71AA81A0B86}" destId="{148E3B9A-5FDB-4D2F-BDD4-36485A14F030}" srcOrd="0" destOrd="0" presId="urn:microsoft.com/office/officeart/2005/8/layout/pyramid2"/>
    <dgm:cxn modelId="{94AF8BFD-2A72-45BF-9100-8FC54C2DD8F1}" type="presParOf" srcId="{5A4382F6-C314-4790-84EF-B71AA81A0B86}" destId="{72D258A0-F684-4C14-8903-F22BE2E32207}" srcOrd="1" destOrd="0" presId="urn:microsoft.com/office/officeart/2005/8/layout/pyramid2"/>
    <dgm:cxn modelId="{133D6F6B-FF76-41B3-A566-BB759A30A710}" type="presParOf" srcId="{72D258A0-F684-4C14-8903-F22BE2E32207}" destId="{7C8BA032-2829-454A-AFAD-0B4644B26095}" srcOrd="0" destOrd="0" presId="urn:microsoft.com/office/officeart/2005/8/layout/pyramid2"/>
    <dgm:cxn modelId="{382872FF-08A6-426A-B577-D28796FEACF3}" type="presParOf" srcId="{72D258A0-F684-4C14-8903-F22BE2E32207}" destId="{67814317-9B28-4544-ACDC-C1D4241D36AD}" srcOrd="1" destOrd="0" presId="urn:microsoft.com/office/officeart/2005/8/layout/pyramid2"/>
    <dgm:cxn modelId="{12318C5D-6A72-47C0-B14A-9F48C7FC5D7C}" type="presParOf" srcId="{72D258A0-F684-4C14-8903-F22BE2E32207}" destId="{434FE716-69AA-4E0C-B05F-F135DD60D9C8}" srcOrd="2" destOrd="0" presId="urn:microsoft.com/office/officeart/2005/8/layout/pyramid2"/>
    <dgm:cxn modelId="{EAAF0A29-86EE-4B74-91E8-F4B6305959D2}" type="presParOf" srcId="{72D258A0-F684-4C14-8903-F22BE2E32207}" destId="{D32727AE-C780-4053-B9F3-5ECFCC3754E6}" srcOrd="3" destOrd="0" presId="urn:microsoft.com/office/officeart/2005/8/layout/pyramid2"/>
    <dgm:cxn modelId="{65ECE832-0A93-4B5C-B886-07FFD2EC958D}" type="presParOf" srcId="{72D258A0-F684-4C14-8903-F22BE2E32207}" destId="{D6F6FA21-ADAD-4E2A-B28E-BE75686811A7}" srcOrd="4" destOrd="0" presId="urn:microsoft.com/office/officeart/2005/8/layout/pyramid2"/>
    <dgm:cxn modelId="{0E4175C9-9821-40FE-9CEE-92BFB8C88A64}" type="presParOf" srcId="{72D258A0-F684-4C14-8903-F22BE2E32207}" destId="{6C579B9E-B22C-47CB-BF75-D24511D021DF}" srcOrd="5" destOrd="0" presId="urn:microsoft.com/office/officeart/2005/8/layout/pyramid2"/>
    <dgm:cxn modelId="{942BD681-1A7A-4B92-9A31-280FCBF7DD72}" type="presParOf" srcId="{72D258A0-F684-4C14-8903-F22BE2E32207}" destId="{028671CA-3E7B-40A7-9125-287D82274DB2}" srcOrd="6" destOrd="0" presId="urn:microsoft.com/office/officeart/2005/8/layout/pyramid2"/>
    <dgm:cxn modelId="{A7CF1EF3-CD72-4A00-B26C-EEC3EE9E08BE}" type="presParOf" srcId="{72D258A0-F684-4C14-8903-F22BE2E32207}" destId="{D04AF08F-8987-4243-9217-B3D39F450474}" srcOrd="7" destOrd="0" presId="urn:microsoft.com/office/officeart/2005/8/layout/pyramid2"/>
    <dgm:cxn modelId="{4AD757E5-60C4-4E45-8959-FBD3EDB30BA8}" type="presParOf" srcId="{72D258A0-F684-4C14-8903-F22BE2E32207}" destId="{7D63E3AB-2CCF-4550-900D-B7C52F3D71DF}" srcOrd="8" destOrd="0" presId="urn:microsoft.com/office/officeart/2005/8/layout/pyramid2"/>
    <dgm:cxn modelId="{2CCDC6EF-5C90-4721-AFAD-0FF2CBB933AF}" type="presParOf" srcId="{72D258A0-F684-4C14-8903-F22BE2E32207}" destId="{366A5014-0048-4BA0-8101-B5CDDC1DB8D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5C287D-574E-4AA9-BDE0-7745EF7AF3EA}" type="doc">
      <dgm:prSet loTypeId="urn:microsoft.com/office/officeart/2005/8/layout/hierarchy2" loCatId="hierarchy" qsTypeId="urn:microsoft.com/office/officeart/2005/8/quickstyle/simple2" qsCatId="simple" csTypeId="urn:microsoft.com/office/officeart/2005/8/colors/colorful2" csCatId="colorful" phldr="1"/>
      <dgm:spPr/>
      <dgm:t>
        <a:bodyPr/>
        <a:lstStyle/>
        <a:p>
          <a:endParaRPr lang="sk-SK"/>
        </a:p>
      </dgm:t>
    </dgm:pt>
    <dgm:pt modelId="{F3CEC92D-6E84-43BF-BD74-B3815A90F7D3}">
      <dgm:prSet phldrT="[Text]"/>
      <dgm:spPr/>
      <dgm:t>
        <a:bodyPr/>
        <a:lstStyle/>
        <a:p>
          <a:r>
            <a:rPr lang="sk-SK" dirty="0">
              <a:latin typeface="Weekly Free Light" panose="00000400000000000000" pitchFamily="50" charset="-18"/>
            </a:rPr>
            <a:t>Právo</a:t>
          </a:r>
        </a:p>
      </dgm:t>
    </dgm:pt>
    <dgm:pt modelId="{8F290DF1-F10A-4868-8CC7-5156DA67FA11}" type="parTrans" cxnId="{BCE044AF-E910-4003-AECA-2AF0AC6D7119}">
      <dgm:prSet/>
      <dgm:spPr/>
      <dgm:t>
        <a:bodyPr/>
        <a:lstStyle/>
        <a:p>
          <a:endParaRPr lang="sk-SK"/>
        </a:p>
      </dgm:t>
    </dgm:pt>
    <dgm:pt modelId="{BB678E8C-DCAD-40FD-AF0D-C997EB3276DC}" type="sibTrans" cxnId="{BCE044AF-E910-4003-AECA-2AF0AC6D7119}">
      <dgm:prSet/>
      <dgm:spPr/>
      <dgm:t>
        <a:bodyPr/>
        <a:lstStyle/>
        <a:p>
          <a:endParaRPr lang="sk-SK"/>
        </a:p>
      </dgm:t>
    </dgm:pt>
    <dgm:pt modelId="{A8D4938B-A12F-47FF-B3F0-54E603B151D9}">
      <dgm:prSet phldrT="[Text]"/>
      <dgm:spPr/>
      <dgm:t>
        <a:bodyPr/>
        <a:lstStyle/>
        <a:p>
          <a:r>
            <a:rPr lang="sk-SK" dirty="0">
              <a:latin typeface="Weekly Free Light" panose="00000400000000000000" pitchFamily="50" charset="-18"/>
            </a:rPr>
            <a:t>Medzinárodné právo</a:t>
          </a:r>
        </a:p>
      </dgm:t>
    </dgm:pt>
    <dgm:pt modelId="{47ABABF0-5486-4F85-9A78-6DB38DB731FE}" type="parTrans" cxnId="{AC7731C2-B7E4-40B4-9700-6DACA2153705}">
      <dgm:prSet/>
      <dgm:spPr/>
      <dgm:t>
        <a:bodyPr/>
        <a:lstStyle/>
        <a:p>
          <a:endParaRPr lang="sk-SK"/>
        </a:p>
      </dgm:t>
    </dgm:pt>
    <dgm:pt modelId="{C8E02A14-2059-439D-B846-9C7D06BBB6DE}" type="sibTrans" cxnId="{AC7731C2-B7E4-40B4-9700-6DACA2153705}">
      <dgm:prSet/>
      <dgm:spPr/>
      <dgm:t>
        <a:bodyPr/>
        <a:lstStyle/>
        <a:p>
          <a:endParaRPr lang="sk-SK"/>
        </a:p>
      </dgm:t>
    </dgm:pt>
    <dgm:pt modelId="{4437C063-2A79-47D4-9AD1-4A69D8C845D2}">
      <dgm:prSet phldrT="[Text]"/>
      <dgm:spPr/>
      <dgm:t>
        <a:bodyPr/>
        <a:lstStyle/>
        <a:p>
          <a:r>
            <a:rPr lang="sk-SK" dirty="0">
              <a:latin typeface="Weekly Free Light" panose="00000400000000000000" pitchFamily="50" charset="-18"/>
            </a:rPr>
            <a:t>Vnútroštátne právo</a:t>
          </a:r>
        </a:p>
      </dgm:t>
    </dgm:pt>
    <dgm:pt modelId="{15D92380-31B6-45A8-87DB-8BDC20BEDCB3}" type="parTrans" cxnId="{E08C2A07-1BB1-4274-8325-491838C2DE43}">
      <dgm:prSet/>
      <dgm:spPr/>
      <dgm:t>
        <a:bodyPr/>
        <a:lstStyle/>
        <a:p>
          <a:endParaRPr lang="sk-SK"/>
        </a:p>
      </dgm:t>
    </dgm:pt>
    <dgm:pt modelId="{BD84EA7F-66DF-4752-BA73-2693AB65E414}" type="sibTrans" cxnId="{E08C2A07-1BB1-4274-8325-491838C2DE43}">
      <dgm:prSet/>
      <dgm:spPr/>
      <dgm:t>
        <a:bodyPr/>
        <a:lstStyle/>
        <a:p>
          <a:endParaRPr lang="sk-SK"/>
        </a:p>
      </dgm:t>
    </dgm:pt>
    <dgm:pt modelId="{34A903D9-2A26-406E-B6FE-A32D1CCE744D}">
      <dgm:prSet phldrT="[Text]"/>
      <dgm:spPr/>
      <dgm:t>
        <a:bodyPr/>
        <a:lstStyle/>
        <a:p>
          <a:r>
            <a:rPr lang="sk-SK" dirty="0">
              <a:latin typeface="Weekly Free Light" panose="00000400000000000000" pitchFamily="50" charset="-18"/>
            </a:rPr>
            <a:t>Verejné právo</a:t>
          </a:r>
        </a:p>
      </dgm:t>
    </dgm:pt>
    <dgm:pt modelId="{00D1B2BE-F8A2-408D-943B-072FA2B07701}" type="parTrans" cxnId="{8C6F964C-D99A-4EA8-8698-1CA36E3D7DAE}">
      <dgm:prSet/>
      <dgm:spPr/>
      <dgm:t>
        <a:bodyPr/>
        <a:lstStyle/>
        <a:p>
          <a:endParaRPr lang="sk-SK"/>
        </a:p>
      </dgm:t>
    </dgm:pt>
    <dgm:pt modelId="{47E42C19-20C6-4A56-95EB-67115C177AF1}" type="sibTrans" cxnId="{8C6F964C-D99A-4EA8-8698-1CA36E3D7DAE}">
      <dgm:prSet/>
      <dgm:spPr/>
      <dgm:t>
        <a:bodyPr/>
        <a:lstStyle/>
        <a:p>
          <a:endParaRPr lang="sk-SK"/>
        </a:p>
      </dgm:t>
    </dgm:pt>
    <dgm:pt modelId="{132B43B0-E2E2-4A83-A0CF-711FF3B44EF3}">
      <dgm:prSet/>
      <dgm:spPr/>
      <dgm:t>
        <a:bodyPr/>
        <a:lstStyle/>
        <a:p>
          <a:r>
            <a:rPr lang="sk-SK" dirty="0">
              <a:latin typeface="Weekly Free Light" panose="00000400000000000000" pitchFamily="50" charset="-18"/>
            </a:rPr>
            <a:t>Súkromné právo</a:t>
          </a:r>
        </a:p>
      </dgm:t>
    </dgm:pt>
    <dgm:pt modelId="{2F2706AD-F463-4991-BAFE-116D026295D2}" type="parTrans" cxnId="{EA595BEE-0245-491F-8DB8-D1B165A0DAE4}">
      <dgm:prSet/>
      <dgm:spPr/>
      <dgm:t>
        <a:bodyPr/>
        <a:lstStyle/>
        <a:p>
          <a:endParaRPr lang="sk-SK"/>
        </a:p>
      </dgm:t>
    </dgm:pt>
    <dgm:pt modelId="{F142EEB9-AE57-44B1-AD6A-926C22B2A129}" type="sibTrans" cxnId="{EA595BEE-0245-491F-8DB8-D1B165A0DAE4}">
      <dgm:prSet/>
      <dgm:spPr/>
      <dgm:t>
        <a:bodyPr/>
        <a:lstStyle/>
        <a:p>
          <a:endParaRPr lang="sk-SK"/>
        </a:p>
      </dgm:t>
    </dgm:pt>
    <dgm:pt modelId="{8E820457-7B72-4D02-8A51-93B57D45C66B}" type="pres">
      <dgm:prSet presAssocID="{545C287D-574E-4AA9-BDE0-7745EF7AF3EA}" presName="diagram" presStyleCnt="0">
        <dgm:presLayoutVars>
          <dgm:chPref val="1"/>
          <dgm:dir/>
          <dgm:animOne val="branch"/>
          <dgm:animLvl val="lvl"/>
          <dgm:resizeHandles val="exact"/>
        </dgm:presLayoutVars>
      </dgm:prSet>
      <dgm:spPr/>
    </dgm:pt>
    <dgm:pt modelId="{637FEFA5-0941-408D-BFCE-7D373EEDB6B1}" type="pres">
      <dgm:prSet presAssocID="{F3CEC92D-6E84-43BF-BD74-B3815A90F7D3}" presName="root1" presStyleCnt="0"/>
      <dgm:spPr/>
    </dgm:pt>
    <dgm:pt modelId="{A865D179-BB4E-4A41-BD95-BFADC13F1B50}" type="pres">
      <dgm:prSet presAssocID="{F3CEC92D-6E84-43BF-BD74-B3815A90F7D3}" presName="LevelOneTextNode" presStyleLbl="node0" presStyleIdx="0" presStyleCnt="1">
        <dgm:presLayoutVars>
          <dgm:chPref val="3"/>
        </dgm:presLayoutVars>
      </dgm:prSet>
      <dgm:spPr/>
    </dgm:pt>
    <dgm:pt modelId="{115FB473-90FB-4901-9E3D-23A039FD6E9B}" type="pres">
      <dgm:prSet presAssocID="{F3CEC92D-6E84-43BF-BD74-B3815A90F7D3}" presName="level2hierChild" presStyleCnt="0"/>
      <dgm:spPr/>
    </dgm:pt>
    <dgm:pt modelId="{B9B07EB0-EC21-4C2F-A1AD-9109CB0CE66D}" type="pres">
      <dgm:prSet presAssocID="{47ABABF0-5486-4F85-9A78-6DB38DB731FE}" presName="conn2-1" presStyleLbl="parChTrans1D2" presStyleIdx="0" presStyleCnt="2"/>
      <dgm:spPr/>
    </dgm:pt>
    <dgm:pt modelId="{0CB4B4E4-883E-4B23-945B-EE9B6AEE4C4E}" type="pres">
      <dgm:prSet presAssocID="{47ABABF0-5486-4F85-9A78-6DB38DB731FE}" presName="connTx" presStyleLbl="parChTrans1D2" presStyleIdx="0" presStyleCnt="2"/>
      <dgm:spPr/>
    </dgm:pt>
    <dgm:pt modelId="{414FB4A8-763A-405E-8AF7-A1DFE63458B1}" type="pres">
      <dgm:prSet presAssocID="{A8D4938B-A12F-47FF-B3F0-54E603B151D9}" presName="root2" presStyleCnt="0"/>
      <dgm:spPr/>
    </dgm:pt>
    <dgm:pt modelId="{44CDD2BD-EA80-485F-BB9A-E97368AEDA77}" type="pres">
      <dgm:prSet presAssocID="{A8D4938B-A12F-47FF-B3F0-54E603B151D9}" presName="LevelTwoTextNode" presStyleLbl="node2" presStyleIdx="0" presStyleCnt="2">
        <dgm:presLayoutVars>
          <dgm:chPref val="3"/>
        </dgm:presLayoutVars>
      </dgm:prSet>
      <dgm:spPr/>
    </dgm:pt>
    <dgm:pt modelId="{02CFB117-9937-423E-8EEB-0308C92C0994}" type="pres">
      <dgm:prSet presAssocID="{A8D4938B-A12F-47FF-B3F0-54E603B151D9}" presName="level3hierChild" presStyleCnt="0"/>
      <dgm:spPr/>
    </dgm:pt>
    <dgm:pt modelId="{C48AED82-0422-4B4E-88AD-047B462345D8}" type="pres">
      <dgm:prSet presAssocID="{15D92380-31B6-45A8-87DB-8BDC20BEDCB3}" presName="conn2-1" presStyleLbl="parChTrans1D2" presStyleIdx="1" presStyleCnt="2"/>
      <dgm:spPr/>
    </dgm:pt>
    <dgm:pt modelId="{13A7B4BF-3826-4B0F-8093-1FE61E4970DB}" type="pres">
      <dgm:prSet presAssocID="{15D92380-31B6-45A8-87DB-8BDC20BEDCB3}" presName="connTx" presStyleLbl="parChTrans1D2" presStyleIdx="1" presStyleCnt="2"/>
      <dgm:spPr/>
    </dgm:pt>
    <dgm:pt modelId="{100863F7-C239-43E4-94BF-4FC9F61E17B5}" type="pres">
      <dgm:prSet presAssocID="{4437C063-2A79-47D4-9AD1-4A69D8C845D2}" presName="root2" presStyleCnt="0"/>
      <dgm:spPr/>
    </dgm:pt>
    <dgm:pt modelId="{A2530E02-1A66-4524-B4BE-587763E58ADC}" type="pres">
      <dgm:prSet presAssocID="{4437C063-2A79-47D4-9AD1-4A69D8C845D2}" presName="LevelTwoTextNode" presStyleLbl="node2" presStyleIdx="1" presStyleCnt="2">
        <dgm:presLayoutVars>
          <dgm:chPref val="3"/>
        </dgm:presLayoutVars>
      </dgm:prSet>
      <dgm:spPr/>
    </dgm:pt>
    <dgm:pt modelId="{BAC294B8-2C2F-4195-8BB7-4DC68251ABCB}" type="pres">
      <dgm:prSet presAssocID="{4437C063-2A79-47D4-9AD1-4A69D8C845D2}" presName="level3hierChild" presStyleCnt="0"/>
      <dgm:spPr/>
    </dgm:pt>
    <dgm:pt modelId="{B2EF89A3-85DF-41CD-971F-448D689F0F6D}" type="pres">
      <dgm:prSet presAssocID="{00D1B2BE-F8A2-408D-943B-072FA2B07701}" presName="conn2-1" presStyleLbl="parChTrans1D3" presStyleIdx="0" presStyleCnt="2"/>
      <dgm:spPr/>
    </dgm:pt>
    <dgm:pt modelId="{DC452B95-F5BC-4077-90B1-6C2472D73A37}" type="pres">
      <dgm:prSet presAssocID="{00D1B2BE-F8A2-408D-943B-072FA2B07701}" presName="connTx" presStyleLbl="parChTrans1D3" presStyleIdx="0" presStyleCnt="2"/>
      <dgm:spPr/>
    </dgm:pt>
    <dgm:pt modelId="{FF996F97-6DB0-45BA-A365-6CE51B05D8E7}" type="pres">
      <dgm:prSet presAssocID="{34A903D9-2A26-406E-B6FE-A32D1CCE744D}" presName="root2" presStyleCnt="0"/>
      <dgm:spPr/>
    </dgm:pt>
    <dgm:pt modelId="{942DD7E3-5795-4A57-903F-30459AED6589}" type="pres">
      <dgm:prSet presAssocID="{34A903D9-2A26-406E-B6FE-A32D1CCE744D}" presName="LevelTwoTextNode" presStyleLbl="node3" presStyleIdx="0" presStyleCnt="2">
        <dgm:presLayoutVars>
          <dgm:chPref val="3"/>
        </dgm:presLayoutVars>
      </dgm:prSet>
      <dgm:spPr/>
    </dgm:pt>
    <dgm:pt modelId="{C1B99287-85AA-4DEA-9296-A0EC5D574925}" type="pres">
      <dgm:prSet presAssocID="{34A903D9-2A26-406E-B6FE-A32D1CCE744D}" presName="level3hierChild" presStyleCnt="0"/>
      <dgm:spPr/>
    </dgm:pt>
    <dgm:pt modelId="{DB5BABC1-ABC5-4D89-98E0-C0C9BEE66F86}" type="pres">
      <dgm:prSet presAssocID="{2F2706AD-F463-4991-BAFE-116D026295D2}" presName="conn2-1" presStyleLbl="parChTrans1D3" presStyleIdx="1" presStyleCnt="2"/>
      <dgm:spPr/>
    </dgm:pt>
    <dgm:pt modelId="{4A40D496-940B-435E-888C-318B97B817BA}" type="pres">
      <dgm:prSet presAssocID="{2F2706AD-F463-4991-BAFE-116D026295D2}" presName="connTx" presStyleLbl="parChTrans1D3" presStyleIdx="1" presStyleCnt="2"/>
      <dgm:spPr/>
    </dgm:pt>
    <dgm:pt modelId="{117111DF-CD63-480F-956F-1E9D63B7BE55}" type="pres">
      <dgm:prSet presAssocID="{132B43B0-E2E2-4A83-A0CF-711FF3B44EF3}" presName="root2" presStyleCnt="0"/>
      <dgm:spPr/>
    </dgm:pt>
    <dgm:pt modelId="{2AF32FDA-3697-426D-B3B5-E0D5D53C223E}" type="pres">
      <dgm:prSet presAssocID="{132B43B0-E2E2-4A83-A0CF-711FF3B44EF3}" presName="LevelTwoTextNode" presStyleLbl="node3" presStyleIdx="1" presStyleCnt="2">
        <dgm:presLayoutVars>
          <dgm:chPref val="3"/>
        </dgm:presLayoutVars>
      </dgm:prSet>
      <dgm:spPr/>
    </dgm:pt>
    <dgm:pt modelId="{D08DAB25-5B61-4DDD-90A2-3BE391677BDF}" type="pres">
      <dgm:prSet presAssocID="{132B43B0-E2E2-4A83-A0CF-711FF3B44EF3}" presName="level3hierChild" presStyleCnt="0"/>
      <dgm:spPr/>
    </dgm:pt>
  </dgm:ptLst>
  <dgm:cxnLst>
    <dgm:cxn modelId="{E08C2A07-1BB1-4274-8325-491838C2DE43}" srcId="{F3CEC92D-6E84-43BF-BD74-B3815A90F7D3}" destId="{4437C063-2A79-47D4-9AD1-4A69D8C845D2}" srcOrd="1" destOrd="0" parTransId="{15D92380-31B6-45A8-87DB-8BDC20BEDCB3}" sibTransId="{BD84EA7F-66DF-4752-BA73-2693AB65E414}"/>
    <dgm:cxn modelId="{4FA1C00C-A139-470C-8805-1E2A11B34592}" type="presOf" srcId="{545C287D-574E-4AA9-BDE0-7745EF7AF3EA}" destId="{8E820457-7B72-4D02-8A51-93B57D45C66B}" srcOrd="0" destOrd="0" presId="urn:microsoft.com/office/officeart/2005/8/layout/hierarchy2"/>
    <dgm:cxn modelId="{8572E60C-185E-491B-B933-0AAE868CD554}" type="presOf" srcId="{47ABABF0-5486-4F85-9A78-6DB38DB731FE}" destId="{B9B07EB0-EC21-4C2F-A1AD-9109CB0CE66D}" srcOrd="0" destOrd="0" presId="urn:microsoft.com/office/officeart/2005/8/layout/hierarchy2"/>
    <dgm:cxn modelId="{C40C3512-3548-4D0D-A5E5-09BC7D13C6DA}" type="presOf" srcId="{132B43B0-E2E2-4A83-A0CF-711FF3B44EF3}" destId="{2AF32FDA-3697-426D-B3B5-E0D5D53C223E}" srcOrd="0" destOrd="0" presId="urn:microsoft.com/office/officeart/2005/8/layout/hierarchy2"/>
    <dgm:cxn modelId="{F316DE2F-B3C8-4B3B-ADCF-AE43776CB8E3}" type="presOf" srcId="{00D1B2BE-F8A2-408D-943B-072FA2B07701}" destId="{B2EF89A3-85DF-41CD-971F-448D689F0F6D}" srcOrd="0" destOrd="0" presId="urn:microsoft.com/office/officeart/2005/8/layout/hierarchy2"/>
    <dgm:cxn modelId="{1C910966-DF1B-45ED-8185-98C555ED6537}" type="presOf" srcId="{34A903D9-2A26-406E-B6FE-A32D1CCE744D}" destId="{942DD7E3-5795-4A57-903F-30459AED6589}" srcOrd="0" destOrd="0" presId="urn:microsoft.com/office/officeart/2005/8/layout/hierarchy2"/>
    <dgm:cxn modelId="{8C6F964C-D99A-4EA8-8698-1CA36E3D7DAE}" srcId="{4437C063-2A79-47D4-9AD1-4A69D8C845D2}" destId="{34A903D9-2A26-406E-B6FE-A32D1CCE744D}" srcOrd="0" destOrd="0" parTransId="{00D1B2BE-F8A2-408D-943B-072FA2B07701}" sibTransId="{47E42C19-20C6-4A56-95EB-67115C177AF1}"/>
    <dgm:cxn modelId="{58FCAC4E-0A6E-467E-8B63-78B5FFBB6F97}" type="presOf" srcId="{2F2706AD-F463-4991-BAFE-116D026295D2}" destId="{4A40D496-940B-435E-888C-318B97B817BA}" srcOrd="1" destOrd="0" presId="urn:microsoft.com/office/officeart/2005/8/layout/hierarchy2"/>
    <dgm:cxn modelId="{85B9DF53-14F7-44A6-8C2F-C3094D52E349}" type="presOf" srcId="{15D92380-31B6-45A8-87DB-8BDC20BEDCB3}" destId="{13A7B4BF-3826-4B0F-8093-1FE61E4970DB}" srcOrd="1" destOrd="0" presId="urn:microsoft.com/office/officeart/2005/8/layout/hierarchy2"/>
    <dgm:cxn modelId="{491C1A81-4308-4C88-BA28-8A5B46A858D6}" type="presOf" srcId="{4437C063-2A79-47D4-9AD1-4A69D8C845D2}" destId="{A2530E02-1A66-4524-B4BE-587763E58ADC}" srcOrd="0" destOrd="0" presId="urn:microsoft.com/office/officeart/2005/8/layout/hierarchy2"/>
    <dgm:cxn modelId="{0CF5C99E-EDD5-42C3-BA0C-A6D65D9128FB}" type="presOf" srcId="{15D92380-31B6-45A8-87DB-8BDC20BEDCB3}" destId="{C48AED82-0422-4B4E-88AD-047B462345D8}" srcOrd="0" destOrd="0" presId="urn:microsoft.com/office/officeart/2005/8/layout/hierarchy2"/>
    <dgm:cxn modelId="{D26385A7-FD62-4238-B4DD-00275E06D2CE}" type="presOf" srcId="{F3CEC92D-6E84-43BF-BD74-B3815A90F7D3}" destId="{A865D179-BB4E-4A41-BD95-BFADC13F1B50}" srcOrd="0" destOrd="0" presId="urn:microsoft.com/office/officeart/2005/8/layout/hierarchy2"/>
    <dgm:cxn modelId="{BCE044AF-E910-4003-AECA-2AF0AC6D7119}" srcId="{545C287D-574E-4AA9-BDE0-7745EF7AF3EA}" destId="{F3CEC92D-6E84-43BF-BD74-B3815A90F7D3}" srcOrd="0" destOrd="0" parTransId="{8F290DF1-F10A-4868-8CC7-5156DA67FA11}" sibTransId="{BB678E8C-DCAD-40FD-AF0D-C997EB3276DC}"/>
    <dgm:cxn modelId="{8B0411BA-0B8C-45DB-B09C-D286725CB1FC}" type="presOf" srcId="{A8D4938B-A12F-47FF-B3F0-54E603B151D9}" destId="{44CDD2BD-EA80-485F-BB9A-E97368AEDA77}" srcOrd="0" destOrd="0" presId="urn:microsoft.com/office/officeart/2005/8/layout/hierarchy2"/>
    <dgm:cxn modelId="{B2ABDEC0-9D84-4E19-8C05-975B499B75D1}" type="presOf" srcId="{2F2706AD-F463-4991-BAFE-116D026295D2}" destId="{DB5BABC1-ABC5-4D89-98E0-C0C9BEE66F86}" srcOrd="0" destOrd="0" presId="urn:microsoft.com/office/officeart/2005/8/layout/hierarchy2"/>
    <dgm:cxn modelId="{AC7731C2-B7E4-40B4-9700-6DACA2153705}" srcId="{F3CEC92D-6E84-43BF-BD74-B3815A90F7D3}" destId="{A8D4938B-A12F-47FF-B3F0-54E603B151D9}" srcOrd="0" destOrd="0" parTransId="{47ABABF0-5486-4F85-9A78-6DB38DB731FE}" sibTransId="{C8E02A14-2059-439D-B846-9C7D06BBB6DE}"/>
    <dgm:cxn modelId="{E60535D3-AFA9-4C76-B977-4A32BBD9C797}" type="presOf" srcId="{00D1B2BE-F8A2-408D-943B-072FA2B07701}" destId="{DC452B95-F5BC-4077-90B1-6C2472D73A37}" srcOrd="1" destOrd="0" presId="urn:microsoft.com/office/officeart/2005/8/layout/hierarchy2"/>
    <dgm:cxn modelId="{D35E08DD-9FBD-4093-B2BA-A8086E2DE9D5}" type="presOf" srcId="{47ABABF0-5486-4F85-9A78-6DB38DB731FE}" destId="{0CB4B4E4-883E-4B23-945B-EE9B6AEE4C4E}" srcOrd="1" destOrd="0" presId="urn:microsoft.com/office/officeart/2005/8/layout/hierarchy2"/>
    <dgm:cxn modelId="{EA595BEE-0245-491F-8DB8-D1B165A0DAE4}" srcId="{4437C063-2A79-47D4-9AD1-4A69D8C845D2}" destId="{132B43B0-E2E2-4A83-A0CF-711FF3B44EF3}" srcOrd="1" destOrd="0" parTransId="{2F2706AD-F463-4991-BAFE-116D026295D2}" sibTransId="{F142EEB9-AE57-44B1-AD6A-926C22B2A129}"/>
    <dgm:cxn modelId="{80A3BF72-4825-4545-BEA9-5A65BD370A89}" type="presParOf" srcId="{8E820457-7B72-4D02-8A51-93B57D45C66B}" destId="{637FEFA5-0941-408D-BFCE-7D373EEDB6B1}" srcOrd="0" destOrd="0" presId="urn:microsoft.com/office/officeart/2005/8/layout/hierarchy2"/>
    <dgm:cxn modelId="{652FF9DC-AA73-485D-B2C8-F48DF467F016}" type="presParOf" srcId="{637FEFA5-0941-408D-BFCE-7D373EEDB6B1}" destId="{A865D179-BB4E-4A41-BD95-BFADC13F1B50}" srcOrd="0" destOrd="0" presId="urn:microsoft.com/office/officeart/2005/8/layout/hierarchy2"/>
    <dgm:cxn modelId="{96827D93-817C-4810-B3B3-5CBA29EF308F}" type="presParOf" srcId="{637FEFA5-0941-408D-BFCE-7D373EEDB6B1}" destId="{115FB473-90FB-4901-9E3D-23A039FD6E9B}" srcOrd="1" destOrd="0" presId="urn:microsoft.com/office/officeart/2005/8/layout/hierarchy2"/>
    <dgm:cxn modelId="{904D1C7E-EAC6-4CC2-9668-940D0D99574D}" type="presParOf" srcId="{115FB473-90FB-4901-9E3D-23A039FD6E9B}" destId="{B9B07EB0-EC21-4C2F-A1AD-9109CB0CE66D}" srcOrd="0" destOrd="0" presId="urn:microsoft.com/office/officeart/2005/8/layout/hierarchy2"/>
    <dgm:cxn modelId="{E4456957-1156-499F-A343-CA9A0594D08C}" type="presParOf" srcId="{B9B07EB0-EC21-4C2F-A1AD-9109CB0CE66D}" destId="{0CB4B4E4-883E-4B23-945B-EE9B6AEE4C4E}" srcOrd="0" destOrd="0" presId="urn:microsoft.com/office/officeart/2005/8/layout/hierarchy2"/>
    <dgm:cxn modelId="{4BC6E5E0-03F9-44A9-BA3E-0804D4FCDD89}" type="presParOf" srcId="{115FB473-90FB-4901-9E3D-23A039FD6E9B}" destId="{414FB4A8-763A-405E-8AF7-A1DFE63458B1}" srcOrd="1" destOrd="0" presId="urn:microsoft.com/office/officeart/2005/8/layout/hierarchy2"/>
    <dgm:cxn modelId="{6072686B-25C7-4901-BE08-3C7C3310686F}" type="presParOf" srcId="{414FB4A8-763A-405E-8AF7-A1DFE63458B1}" destId="{44CDD2BD-EA80-485F-BB9A-E97368AEDA77}" srcOrd="0" destOrd="0" presId="urn:microsoft.com/office/officeart/2005/8/layout/hierarchy2"/>
    <dgm:cxn modelId="{269FE561-DDCB-4C8C-9D67-87E9F8587FA7}" type="presParOf" srcId="{414FB4A8-763A-405E-8AF7-A1DFE63458B1}" destId="{02CFB117-9937-423E-8EEB-0308C92C0994}" srcOrd="1" destOrd="0" presId="urn:microsoft.com/office/officeart/2005/8/layout/hierarchy2"/>
    <dgm:cxn modelId="{05F7636B-1975-45DD-8DD0-747B3F92B494}" type="presParOf" srcId="{115FB473-90FB-4901-9E3D-23A039FD6E9B}" destId="{C48AED82-0422-4B4E-88AD-047B462345D8}" srcOrd="2" destOrd="0" presId="urn:microsoft.com/office/officeart/2005/8/layout/hierarchy2"/>
    <dgm:cxn modelId="{8C36BC83-FF73-4BFD-80A0-41E55A580A25}" type="presParOf" srcId="{C48AED82-0422-4B4E-88AD-047B462345D8}" destId="{13A7B4BF-3826-4B0F-8093-1FE61E4970DB}" srcOrd="0" destOrd="0" presId="urn:microsoft.com/office/officeart/2005/8/layout/hierarchy2"/>
    <dgm:cxn modelId="{4CF102AF-3E08-406F-B336-897B0EB6498A}" type="presParOf" srcId="{115FB473-90FB-4901-9E3D-23A039FD6E9B}" destId="{100863F7-C239-43E4-94BF-4FC9F61E17B5}" srcOrd="3" destOrd="0" presId="urn:microsoft.com/office/officeart/2005/8/layout/hierarchy2"/>
    <dgm:cxn modelId="{3B73384B-7F9A-40C5-B818-25689DC6A295}" type="presParOf" srcId="{100863F7-C239-43E4-94BF-4FC9F61E17B5}" destId="{A2530E02-1A66-4524-B4BE-587763E58ADC}" srcOrd="0" destOrd="0" presId="urn:microsoft.com/office/officeart/2005/8/layout/hierarchy2"/>
    <dgm:cxn modelId="{6B0E3D10-C794-4123-80F9-0AB27A93A610}" type="presParOf" srcId="{100863F7-C239-43E4-94BF-4FC9F61E17B5}" destId="{BAC294B8-2C2F-4195-8BB7-4DC68251ABCB}" srcOrd="1" destOrd="0" presId="urn:microsoft.com/office/officeart/2005/8/layout/hierarchy2"/>
    <dgm:cxn modelId="{F8ECB6A6-EDBA-4B5A-A41B-0550445E8BD7}" type="presParOf" srcId="{BAC294B8-2C2F-4195-8BB7-4DC68251ABCB}" destId="{B2EF89A3-85DF-41CD-971F-448D689F0F6D}" srcOrd="0" destOrd="0" presId="urn:microsoft.com/office/officeart/2005/8/layout/hierarchy2"/>
    <dgm:cxn modelId="{D4866743-71CA-4612-8A80-A6993F2FAE6D}" type="presParOf" srcId="{B2EF89A3-85DF-41CD-971F-448D689F0F6D}" destId="{DC452B95-F5BC-4077-90B1-6C2472D73A37}" srcOrd="0" destOrd="0" presId="urn:microsoft.com/office/officeart/2005/8/layout/hierarchy2"/>
    <dgm:cxn modelId="{57F8758C-32D0-4EA1-BF7E-4AC0E8B725D2}" type="presParOf" srcId="{BAC294B8-2C2F-4195-8BB7-4DC68251ABCB}" destId="{FF996F97-6DB0-45BA-A365-6CE51B05D8E7}" srcOrd="1" destOrd="0" presId="urn:microsoft.com/office/officeart/2005/8/layout/hierarchy2"/>
    <dgm:cxn modelId="{8912881E-BCC2-4729-8BDE-14125D260039}" type="presParOf" srcId="{FF996F97-6DB0-45BA-A365-6CE51B05D8E7}" destId="{942DD7E3-5795-4A57-903F-30459AED6589}" srcOrd="0" destOrd="0" presId="urn:microsoft.com/office/officeart/2005/8/layout/hierarchy2"/>
    <dgm:cxn modelId="{7F37AF9E-419E-4264-9D81-B937452D2793}" type="presParOf" srcId="{FF996F97-6DB0-45BA-A365-6CE51B05D8E7}" destId="{C1B99287-85AA-4DEA-9296-A0EC5D574925}" srcOrd="1" destOrd="0" presId="urn:microsoft.com/office/officeart/2005/8/layout/hierarchy2"/>
    <dgm:cxn modelId="{382B7C7D-B327-41E5-B8FC-BFF901CF378E}" type="presParOf" srcId="{BAC294B8-2C2F-4195-8BB7-4DC68251ABCB}" destId="{DB5BABC1-ABC5-4D89-98E0-C0C9BEE66F86}" srcOrd="2" destOrd="0" presId="urn:microsoft.com/office/officeart/2005/8/layout/hierarchy2"/>
    <dgm:cxn modelId="{C236C42A-0231-40FB-ABD0-63F0D3907681}" type="presParOf" srcId="{DB5BABC1-ABC5-4D89-98E0-C0C9BEE66F86}" destId="{4A40D496-940B-435E-888C-318B97B817BA}" srcOrd="0" destOrd="0" presId="urn:microsoft.com/office/officeart/2005/8/layout/hierarchy2"/>
    <dgm:cxn modelId="{4D062DD4-F0F6-4CB6-9783-7BD6962BBCA1}" type="presParOf" srcId="{BAC294B8-2C2F-4195-8BB7-4DC68251ABCB}" destId="{117111DF-CD63-480F-956F-1E9D63B7BE55}" srcOrd="3" destOrd="0" presId="urn:microsoft.com/office/officeart/2005/8/layout/hierarchy2"/>
    <dgm:cxn modelId="{AF9E42C2-37C4-4B96-9431-8D530F5245AC}" type="presParOf" srcId="{117111DF-CD63-480F-956F-1E9D63B7BE55}" destId="{2AF32FDA-3697-426D-B3B5-E0D5D53C223E}" srcOrd="0" destOrd="0" presId="urn:microsoft.com/office/officeart/2005/8/layout/hierarchy2"/>
    <dgm:cxn modelId="{464C2068-7BE0-4938-BDA1-7FC3353F86EE}" type="presParOf" srcId="{117111DF-CD63-480F-956F-1E9D63B7BE55}" destId="{D08DAB25-5B61-4DDD-90A2-3BE391677B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EC9E-1C4B-45AD-A9A8-14B7EFE4E54F}">
      <dsp:nvSpPr>
        <dsp:cNvPr id="0" name=""/>
        <dsp:cNvSpPr/>
      </dsp:nvSpPr>
      <dsp:spPr>
        <a:xfrm>
          <a:off x="-3744992" y="-575285"/>
          <a:ext cx="4463857" cy="4463857"/>
        </a:xfrm>
        <a:prstGeom prst="blockArc">
          <a:avLst>
            <a:gd name="adj1" fmla="val 18900000"/>
            <a:gd name="adj2" fmla="val 2700000"/>
            <a:gd name="adj3" fmla="val 48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74F51-8DC2-486C-A328-170EA13D54F7}">
      <dsp:nvSpPr>
        <dsp:cNvPr id="0" name=""/>
        <dsp:cNvSpPr/>
      </dsp:nvSpPr>
      <dsp:spPr>
        <a:xfrm>
          <a:off x="315167" y="207014"/>
          <a:ext cx="7454370" cy="4142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845" tIns="55880" rIns="55880" bIns="55880" numCol="1" spcCol="1270" anchor="ctr" anchorCtr="0">
          <a:noAutofit/>
        </a:bodyPr>
        <a:lstStyle/>
        <a:p>
          <a:pPr marL="0" lvl="0" indent="0" algn="l" defTabSz="977900">
            <a:lnSpc>
              <a:spcPct val="90000"/>
            </a:lnSpc>
            <a:spcBef>
              <a:spcPct val="0"/>
            </a:spcBef>
            <a:spcAft>
              <a:spcPct val="35000"/>
            </a:spcAft>
            <a:buNone/>
          </a:pPr>
          <a:r>
            <a:rPr lang="sk-SK" sz="2200" kern="1200" dirty="0">
              <a:effectLst/>
              <a:latin typeface="Weekly Free Light" panose="00000400000000000000" pitchFamily="50" charset="-18"/>
              <a:ea typeface="Calibri" panose="020F0502020204030204" pitchFamily="34" charset="0"/>
              <a:cs typeface="Wingdings" panose="05000000000000000000" pitchFamily="2" charset="2"/>
            </a:rPr>
            <a:t>Záväznosť </a:t>
          </a:r>
          <a:endParaRPr lang="sk-SK" sz="2200" kern="1200" dirty="0"/>
        </a:p>
      </dsp:txBody>
      <dsp:txXfrm>
        <a:off x="315167" y="207014"/>
        <a:ext cx="7454370" cy="414293"/>
      </dsp:txXfrm>
    </dsp:sp>
    <dsp:sp modelId="{BF69B961-9CEB-4D98-A5E5-BE23E9973276}">
      <dsp:nvSpPr>
        <dsp:cNvPr id="0" name=""/>
        <dsp:cNvSpPr/>
      </dsp:nvSpPr>
      <dsp:spPr>
        <a:xfrm>
          <a:off x="56234" y="155227"/>
          <a:ext cx="517866" cy="51786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6DD7E-5171-4279-9E6E-73C3CB4F5050}">
      <dsp:nvSpPr>
        <dsp:cNvPr id="0" name=""/>
        <dsp:cNvSpPr/>
      </dsp:nvSpPr>
      <dsp:spPr>
        <a:xfrm>
          <a:off x="612038" y="828255"/>
          <a:ext cx="7157499" cy="4142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845" tIns="55880" rIns="55880" bIns="55880" numCol="1" spcCol="1270" anchor="ctr" anchorCtr="0">
          <a:noAutofit/>
        </a:bodyPr>
        <a:lstStyle/>
        <a:p>
          <a:pPr marL="0" lvl="0" indent="0" algn="l" defTabSz="977900">
            <a:lnSpc>
              <a:spcPct val="90000"/>
            </a:lnSpc>
            <a:spcBef>
              <a:spcPct val="0"/>
            </a:spcBef>
            <a:spcAft>
              <a:spcPct val="35000"/>
            </a:spcAft>
            <a:buNone/>
          </a:pPr>
          <a:r>
            <a:rPr lang="sk-SK" sz="2200" kern="1200" dirty="0">
              <a:effectLst/>
              <a:latin typeface="Weekly Free Light" panose="00000400000000000000" pitchFamily="50" charset="-18"/>
              <a:ea typeface="Calibri" panose="020F0502020204030204" pitchFamily="34" charset="0"/>
              <a:cs typeface="Wingdings" panose="05000000000000000000" pitchFamily="2" charset="2"/>
            </a:rPr>
            <a:t>Všeobecnosť </a:t>
          </a:r>
          <a:endParaRPr lang="sk-SK" sz="2200" kern="1200" dirty="0"/>
        </a:p>
      </dsp:txBody>
      <dsp:txXfrm>
        <a:off x="612038" y="828255"/>
        <a:ext cx="7157499" cy="414293"/>
      </dsp:txXfrm>
    </dsp:sp>
    <dsp:sp modelId="{F4209E8F-85A6-4879-A29A-38BDEBAD9E25}">
      <dsp:nvSpPr>
        <dsp:cNvPr id="0" name=""/>
        <dsp:cNvSpPr/>
      </dsp:nvSpPr>
      <dsp:spPr>
        <a:xfrm>
          <a:off x="353104" y="776468"/>
          <a:ext cx="517866" cy="51786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DDA74-9DE9-4D85-A841-3575046E2435}">
      <dsp:nvSpPr>
        <dsp:cNvPr id="0" name=""/>
        <dsp:cNvSpPr/>
      </dsp:nvSpPr>
      <dsp:spPr>
        <a:xfrm>
          <a:off x="703153" y="1449496"/>
          <a:ext cx="7066384" cy="4142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845" tIns="55880" rIns="55880" bIns="55880" numCol="1" spcCol="1270" anchor="ctr" anchorCtr="0">
          <a:noAutofit/>
        </a:bodyPr>
        <a:lstStyle/>
        <a:p>
          <a:pPr marL="0" lvl="0" indent="0" algn="l" defTabSz="977900">
            <a:lnSpc>
              <a:spcPct val="90000"/>
            </a:lnSpc>
            <a:spcBef>
              <a:spcPct val="0"/>
            </a:spcBef>
            <a:spcAft>
              <a:spcPct val="35000"/>
            </a:spcAft>
            <a:buNone/>
          </a:pPr>
          <a:r>
            <a:rPr lang="sk-SK" sz="2200" kern="1200" dirty="0">
              <a:effectLst/>
              <a:latin typeface="Weekly Free Light" panose="00000400000000000000" pitchFamily="50" charset="-18"/>
              <a:ea typeface="Calibri" panose="020F0502020204030204" pitchFamily="34" charset="0"/>
              <a:cs typeface="Wingdings" panose="05000000000000000000" pitchFamily="2" charset="2"/>
            </a:rPr>
            <a:t>Efektívnosť</a:t>
          </a:r>
          <a:endParaRPr lang="sk-SK" sz="2200" kern="1200" dirty="0"/>
        </a:p>
      </dsp:txBody>
      <dsp:txXfrm>
        <a:off x="703153" y="1449496"/>
        <a:ext cx="7066384" cy="414293"/>
      </dsp:txXfrm>
    </dsp:sp>
    <dsp:sp modelId="{D23E3FE8-06F8-4468-B939-55C04B96F715}">
      <dsp:nvSpPr>
        <dsp:cNvPr id="0" name=""/>
        <dsp:cNvSpPr/>
      </dsp:nvSpPr>
      <dsp:spPr>
        <a:xfrm>
          <a:off x="444220" y="1397710"/>
          <a:ext cx="517866" cy="51786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7BA919-1A82-467F-8631-A23BB95AABD9}">
      <dsp:nvSpPr>
        <dsp:cNvPr id="0" name=""/>
        <dsp:cNvSpPr/>
      </dsp:nvSpPr>
      <dsp:spPr>
        <a:xfrm>
          <a:off x="585627" y="2073497"/>
          <a:ext cx="7157499" cy="4142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845" tIns="55880" rIns="55880" bIns="55880" numCol="1" spcCol="1270" anchor="ctr" anchorCtr="0">
          <a:noAutofit/>
        </a:bodyPr>
        <a:lstStyle/>
        <a:p>
          <a:pPr marL="0" lvl="0" indent="0" algn="l" defTabSz="977900">
            <a:lnSpc>
              <a:spcPct val="90000"/>
            </a:lnSpc>
            <a:spcBef>
              <a:spcPct val="0"/>
            </a:spcBef>
            <a:spcAft>
              <a:spcPct val="35000"/>
            </a:spcAft>
            <a:buNone/>
          </a:pPr>
          <a:r>
            <a:rPr lang="sk-SK" sz="2200" kern="1200">
              <a:effectLst/>
              <a:latin typeface="Weekly Free Light" panose="00000400000000000000" pitchFamily="50" charset="-18"/>
              <a:ea typeface="Calibri" panose="020F0502020204030204" pitchFamily="34" charset="0"/>
              <a:cs typeface="Wingdings" panose="05000000000000000000" pitchFamily="2" charset="2"/>
            </a:rPr>
            <a:t>Normatívnosť</a:t>
          </a:r>
          <a:endParaRPr lang="sk-SK" sz="2200" kern="1200" dirty="0">
            <a:effectLst/>
            <a:latin typeface="Weekly Free Light" panose="00000400000000000000" pitchFamily="50" charset="-18"/>
            <a:ea typeface="Calibri" panose="020F0502020204030204" pitchFamily="34" charset="0"/>
            <a:cs typeface="Wingdings" panose="05000000000000000000" pitchFamily="2" charset="2"/>
          </a:endParaRPr>
        </a:p>
      </dsp:txBody>
      <dsp:txXfrm>
        <a:off x="585627" y="2073497"/>
        <a:ext cx="7157499" cy="414293"/>
      </dsp:txXfrm>
    </dsp:sp>
    <dsp:sp modelId="{4928722D-ACF6-4174-A350-5D4D51555183}">
      <dsp:nvSpPr>
        <dsp:cNvPr id="0" name=""/>
        <dsp:cNvSpPr/>
      </dsp:nvSpPr>
      <dsp:spPr>
        <a:xfrm>
          <a:off x="353104" y="2018951"/>
          <a:ext cx="517866" cy="51786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94A37-87AE-48B2-B02B-A502E6D4E809}">
      <dsp:nvSpPr>
        <dsp:cNvPr id="0" name=""/>
        <dsp:cNvSpPr/>
      </dsp:nvSpPr>
      <dsp:spPr>
        <a:xfrm>
          <a:off x="315167" y="2691979"/>
          <a:ext cx="7454370" cy="4142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845" tIns="55880" rIns="55880" bIns="55880" numCol="1" spcCol="1270" anchor="ctr" anchorCtr="0">
          <a:noAutofit/>
        </a:bodyPr>
        <a:lstStyle/>
        <a:p>
          <a:pPr marL="0" lvl="0" indent="0" algn="l" defTabSz="977900">
            <a:lnSpc>
              <a:spcPct val="90000"/>
            </a:lnSpc>
            <a:spcBef>
              <a:spcPct val="0"/>
            </a:spcBef>
            <a:spcAft>
              <a:spcPct val="35000"/>
            </a:spcAft>
            <a:buNone/>
          </a:pPr>
          <a:r>
            <a:rPr lang="sk-SK" sz="2200" kern="1200">
              <a:effectLst/>
              <a:latin typeface="Weekly Free Light" panose="00000400000000000000" pitchFamily="50" charset="-18"/>
              <a:ea typeface="Calibri" panose="020F0502020204030204" pitchFamily="34" charset="0"/>
            </a:rPr>
            <a:t>Štátne donútenie</a:t>
          </a:r>
          <a:endParaRPr lang="sk-SK" sz="2200" kern="1200" dirty="0">
            <a:effectLst/>
            <a:latin typeface="Weekly Free Light" panose="00000400000000000000" pitchFamily="50" charset="-18"/>
            <a:ea typeface="Calibri" panose="020F0502020204030204" pitchFamily="34" charset="0"/>
            <a:cs typeface="Times New Roman" panose="02020603050405020304" pitchFamily="18" charset="0"/>
          </a:endParaRPr>
        </a:p>
      </dsp:txBody>
      <dsp:txXfrm>
        <a:off x="315167" y="2691979"/>
        <a:ext cx="7454370" cy="414293"/>
      </dsp:txXfrm>
    </dsp:sp>
    <dsp:sp modelId="{E1C7D4E1-06DF-4499-971B-85CC262379E0}">
      <dsp:nvSpPr>
        <dsp:cNvPr id="0" name=""/>
        <dsp:cNvSpPr/>
      </dsp:nvSpPr>
      <dsp:spPr>
        <a:xfrm>
          <a:off x="56234" y="2640192"/>
          <a:ext cx="517866" cy="51786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E3B9A-5FDB-4D2F-BDD4-36485A14F030}">
      <dsp:nvSpPr>
        <dsp:cNvPr id="0" name=""/>
        <dsp:cNvSpPr/>
      </dsp:nvSpPr>
      <dsp:spPr>
        <a:xfrm>
          <a:off x="2232250" y="0"/>
          <a:ext cx="3125962" cy="3125962"/>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C8BA032-2829-454A-AFAD-0B4644B26095}">
      <dsp:nvSpPr>
        <dsp:cNvPr id="0" name=""/>
        <dsp:cNvSpPr/>
      </dsp:nvSpPr>
      <dsp:spPr>
        <a:xfrm>
          <a:off x="3835164" y="72006"/>
          <a:ext cx="2895950" cy="44447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k-SK" sz="1600" b="1" kern="1200" dirty="0">
              <a:latin typeface="Weekly Free Light" panose="00000400000000000000" pitchFamily="50" charset="-18"/>
            </a:rPr>
            <a:t>Ústava a ústavné zákony</a:t>
          </a:r>
          <a:endParaRPr lang="sk-SK" sz="1600" kern="1200" dirty="0">
            <a:latin typeface="Weekly Free Light" panose="00000400000000000000" pitchFamily="50" charset="-18"/>
          </a:endParaRPr>
        </a:p>
      </dsp:txBody>
      <dsp:txXfrm>
        <a:off x="3856861" y="93703"/>
        <a:ext cx="2852556" cy="401078"/>
      </dsp:txXfrm>
    </dsp:sp>
    <dsp:sp modelId="{434FE716-69AA-4E0C-B05F-F135DD60D9C8}">
      <dsp:nvSpPr>
        <dsp:cNvPr id="0" name=""/>
        <dsp:cNvSpPr/>
      </dsp:nvSpPr>
      <dsp:spPr>
        <a:xfrm>
          <a:off x="3842895" y="720078"/>
          <a:ext cx="2880488" cy="44447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k-SK" sz="1600" b="1" kern="1200" dirty="0">
              <a:latin typeface="Weekly Free Light" panose="00000400000000000000" pitchFamily="50" charset="-18"/>
            </a:rPr>
            <a:t>Zákony a zákonné opatrenia </a:t>
          </a:r>
          <a:endParaRPr lang="sk-SK" sz="1600" kern="1200" dirty="0">
            <a:latin typeface="Weekly Free Light" panose="00000400000000000000" pitchFamily="50" charset="-18"/>
          </a:endParaRPr>
        </a:p>
      </dsp:txBody>
      <dsp:txXfrm>
        <a:off x="3864592" y="741775"/>
        <a:ext cx="2837094" cy="401078"/>
      </dsp:txXfrm>
    </dsp:sp>
    <dsp:sp modelId="{D6F6FA21-ADAD-4E2A-B28E-BE75686811A7}">
      <dsp:nvSpPr>
        <dsp:cNvPr id="0" name=""/>
        <dsp:cNvSpPr/>
      </dsp:nvSpPr>
      <dsp:spPr>
        <a:xfrm>
          <a:off x="3850809" y="1368153"/>
          <a:ext cx="2864659" cy="44447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k-SK" sz="1600" b="1" kern="1200" dirty="0">
              <a:latin typeface="Weekly Free Light" panose="00000400000000000000" pitchFamily="50" charset="-18"/>
            </a:rPr>
            <a:t>Vládne nariadenia</a:t>
          </a:r>
          <a:r>
            <a:rPr lang="sk-SK" sz="1600" kern="1200" dirty="0">
              <a:latin typeface="Weekly Free Light" panose="00000400000000000000" pitchFamily="50" charset="-18"/>
            </a:rPr>
            <a:t> </a:t>
          </a:r>
        </a:p>
      </dsp:txBody>
      <dsp:txXfrm>
        <a:off x="3872506" y="1389850"/>
        <a:ext cx="2821265" cy="401078"/>
      </dsp:txXfrm>
    </dsp:sp>
    <dsp:sp modelId="{028671CA-3E7B-40A7-9125-287D82274DB2}">
      <dsp:nvSpPr>
        <dsp:cNvPr id="0" name=""/>
        <dsp:cNvSpPr/>
      </dsp:nvSpPr>
      <dsp:spPr>
        <a:xfrm>
          <a:off x="3869533" y="2016223"/>
          <a:ext cx="2827212" cy="44447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k-SK" sz="1600" b="1" kern="1200" dirty="0">
              <a:latin typeface="Weekly Free Light" panose="00000400000000000000" pitchFamily="50" charset="-18"/>
            </a:rPr>
            <a:t>Vyhlášky ministerstiev     a výnosy </a:t>
          </a:r>
          <a:endParaRPr lang="sk-SK" sz="1600" kern="1200" dirty="0">
            <a:latin typeface="Weekly Free Light" panose="00000400000000000000" pitchFamily="50" charset="-18"/>
          </a:endParaRPr>
        </a:p>
      </dsp:txBody>
      <dsp:txXfrm>
        <a:off x="3891230" y="2037920"/>
        <a:ext cx="2783818" cy="401078"/>
      </dsp:txXfrm>
    </dsp:sp>
    <dsp:sp modelId="{7D63E3AB-2CCF-4550-900D-B7C52F3D71DF}">
      <dsp:nvSpPr>
        <dsp:cNvPr id="0" name=""/>
        <dsp:cNvSpPr/>
      </dsp:nvSpPr>
      <dsp:spPr>
        <a:xfrm>
          <a:off x="3861710" y="2664295"/>
          <a:ext cx="2842857" cy="44447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sk-SK" sz="1600" b="1" kern="1200" dirty="0">
              <a:latin typeface="Weekly Free Light" panose="00000400000000000000" pitchFamily="50" charset="-18"/>
            </a:rPr>
            <a:t>Všeobecne záväzné nariadenia </a:t>
          </a:r>
        </a:p>
      </dsp:txBody>
      <dsp:txXfrm>
        <a:off x="3883407" y="2685992"/>
        <a:ext cx="2799463" cy="401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5D179-BB4E-4A41-BD95-BFADC13F1B50}">
      <dsp:nvSpPr>
        <dsp:cNvPr id="0" name=""/>
        <dsp:cNvSpPr/>
      </dsp:nvSpPr>
      <dsp:spPr>
        <a:xfrm>
          <a:off x="1911" y="1054528"/>
          <a:ext cx="2149759" cy="107487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Weekly Free Light" panose="00000400000000000000" pitchFamily="50" charset="-18"/>
            </a:rPr>
            <a:t>Právo</a:t>
          </a:r>
        </a:p>
      </dsp:txBody>
      <dsp:txXfrm>
        <a:off x="33393" y="1086010"/>
        <a:ext cx="2086795" cy="1011915"/>
      </dsp:txXfrm>
    </dsp:sp>
    <dsp:sp modelId="{B9B07EB0-EC21-4C2F-A1AD-9109CB0CE66D}">
      <dsp:nvSpPr>
        <dsp:cNvPr id="0" name=""/>
        <dsp:cNvSpPr/>
      </dsp:nvSpPr>
      <dsp:spPr>
        <a:xfrm rot="19457599">
          <a:off x="2052135" y="1257495"/>
          <a:ext cx="1058974" cy="50888"/>
        </a:xfrm>
        <a:custGeom>
          <a:avLst/>
          <a:gdLst/>
          <a:ahLst/>
          <a:cxnLst/>
          <a:rect l="0" t="0" r="0" b="0"/>
          <a:pathLst>
            <a:path>
              <a:moveTo>
                <a:pt x="0" y="25444"/>
              </a:moveTo>
              <a:lnTo>
                <a:pt x="1058974" y="254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2555148" y="1256465"/>
        <a:ext cx="52948" cy="52948"/>
      </dsp:txXfrm>
    </dsp:sp>
    <dsp:sp modelId="{44CDD2BD-EA80-485F-BB9A-E97368AEDA77}">
      <dsp:nvSpPr>
        <dsp:cNvPr id="0" name=""/>
        <dsp:cNvSpPr/>
      </dsp:nvSpPr>
      <dsp:spPr>
        <a:xfrm>
          <a:off x="3011574" y="436472"/>
          <a:ext cx="2149759" cy="107487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Weekly Free Light" panose="00000400000000000000" pitchFamily="50" charset="-18"/>
            </a:rPr>
            <a:t>Medzinárodné právo</a:t>
          </a:r>
        </a:p>
      </dsp:txBody>
      <dsp:txXfrm>
        <a:off x="3043056" y="467954"/>
        <a:ext cx="2086795" cy="1011915"/>
      </dsp:txXfrm>
    </dsp:sp>
    <dsp:sp modelId="{C48AED82-0422-4B4E-88AD-047B462345D8}">
      <dsp:nvSpPr>
        <dsp:cNvPr id="0" name=""/>
        <dsp:cNvSpPr/>
      </dsp:nvSpPr>
      <dsp:spPr>
        <a:xfrm rot="2142401">
          <a:off x="2052135" y="1875551"/>
          <a:ext cx="1058974" cy="50888"/>
        </a:xfrm>
        <a:custGeom>
          <a:avLst/>
          <a:gdLst/>
          <a:ahLst/>
          <a:cxnLst/>
          <a:rect l="0" t="0" r="0" b="0"/>
          <a:pathLst>
            <a:path>
              <a:moveTo>
                <a:pt x="0" y="25444"/>
              </a:moveTo>
              <a:lnTo>
                <a:pt x="1058974" y="254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2555148" y="1874521"/>
        <a:ext cx="52948" cy="52948"/>
      </dsp:txXfrm>
    </dsp:sp>
    <dsp:sp modelId="{A2530E02-1A66-4524-B4BE-587763E58ADC}">
      <dsp:nvSpPr>
        <dsp:cNvPr id="0" name=""/>
        <dsp:cNvSpPr/>
      </dsp:nvSpPr>
      <dsp:spPr>
        <a:xfrm>
          <a:off x="3011574" y="1672584"/>
          <a:ext cx="2149759" cy="107487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Weekly Free Light" panose="00000400000000000000" pitchFamily="50" charset="-18"/>
            </a:rPr>
            <a:t>Vnútroštátne právo</a:t>
          </a:r>
        </a:p>
      </dsp:txBody>
      <dsp:txXfrm>
        <a:off x="3043056" y="1704066"/>
        <a:ext cx="2086795" cy="1011915"/>
      </dsp:txXfrm>
    </dsp:sp>
    <dsp:sp modelId="{B2EF89A3-85DF-41CD-971F-448D689F0F6D}">
      <dsp:nvSpPr>
        <dsp:cNvPr id="0" name=""/>
        <dsp:cNvSpPr/>
      </dsp:nvSpPr>
      <dsp:spPr>
        <a:xfrm rot="19457599">
          <a:off x="5061798" y="1875551"/>
          <a:ext cx="1058974" cy="50888"/>
        </a:xfrm>
        <a:custGeom>
          <a:avLst/>
          <a:gdLst/>
          <a:ahLst/>
          <a:cxnLst/>
          <a:rect l="0" t="0" r="0" b="0"/>
          <a:pathLst>
            <a:path>
              <a:moveTo>
                <a:pt x="0" y="25444"/>
              </a:moveTo>
              <a:lnTo>
                <a:pt x="1058974" y="254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5564811" y="1874521"/>
        <a:ext cx="52948" cy="52948"/>
      </dsp:txXfrm>
    </dsp:sp>
    <dsp:sp modelId="{942DD7E3-5795-4A57-903F-30459AED6589}">
      <dsp:nvSpPr>
        <dsp:cNvPr id="0" name=""/>
        <dsp:cNvSpPr/>
      </dsp:nvSpPr>
      <dsp:spPr>
        <a:xfrm>
          <a:off x="6021237" y="1054528"/>
          <a:ext cx="2149759" cy="107487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Weekly Free Light" panose="00000400000000000000" pitchFamily="50" charset="-18"/>
            </a:rPr>
            <a:t>Verejné právo</a:t>
          </a:r>
        </a:p>
      </dsp:txBody>
      <dsp:txXfrm>
        <a:off x="6052719" y="1086010"/>
        <a:ext cx="2086795" cy="1011915"/>
      </dsp:txXfrm>
    </dsp:sp>
    <dsp:sp modelId="{DB5BABC1-ABC5-4D89-98E0-C0C9BEE66F86}">
      <dsp:nvSpPr>
        <dsp:cNvPr id="0" name=""/>
        <dsp:cNvSpPr/>
      </dsp:nvSpPr>
      <dsp:spPr>
        <a:xfrm rot="2142401">
          <a:off x="5061798" y="2493607"/>
          <a:ext cx="1058974" cy="50888"/>
        </a:xfrm>
        <a:custGeom>
          <a:avLst/>
          <a:gdLst/>
          <a:ahLst/>
          <a:cxnLst/>
          <a:rect l="0" t="0" r="0" b="0"/>
          <a:pathLst>
            <a:path>
              <a:moveTo>
                <a:pt x="0" y="25444"/>
              </a:moveTo>
              <a:lnTo>
                <a:pt x="1058974" y="254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5564811" y="2492577"/>
        <a:ext cx="52948" cy="52948"/>
      </dsp:txXfrm>
    </dsp:sp>
    <dsp:sp modelId="{2AF32FDA-3697-426D-B3B5-E0D5D53C223E}">
      <dsp:nvSpPr>
        <dsp:cNvPr id="0" name=""/>
        <dsp:cNvSpPr/>
      </dsp:nvSpPr>
      <dsp:spPr>
        <a:xfrm>
          <a:off x="6021237" y="2290639"/>
          <a:ext cx="2149759" cy="107487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Weekly Free Light" panose="00000400000000000000" pitchFamily="50" charset="-18"/>
            </a:rPr>
            <a:t>Súkromné právo</a:t>
          </a:r>
        </a:p>
      </dsp:txBody>
      <dsp:txXfrm>
        <a:off x="6052719" y="2322121"/>
        <a:ext cx="2086795" cy="101191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2BEEA60B-3A82-49B5-9C7E-6387A1657F7D}"/>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1F8F93BF-DEAB-4E18-926B-8B2475AE8B21}"/>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4F93AD33-FF69-433A-AB85-CB546277651A}"/>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11A14B09-3AC8-4B90-A024-414C4BE8652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5A637F23-46D7-4275-8278-9E1F8AAAD916}"/>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9CBC5441-282C-446B-85B1-34A8A4D2FF2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60B9D429-19B9-468E-B81E-CF2144F2574A}"/>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A8A55BAD-409C-4FC5-A3F4-D08256216BE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711D8F77-CB52-4B63-AD6C-0D2B2F83A1AB}"/>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810CA666-EB96-47CA-BFE7-42D8BB09414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43;g35f391192_029:notes">
            <a:extLst>
              <a:ext uri="{FF2B5EF4-FFF2-40B4-BE49-F238E27FC236}">
                <a16:creationId xmlns:a16="http://schemas.microsoft.com/office/drawing/2014/main" id="{689DC429-5102-4224-986A-1FD849FE8904}"/>
              </a:ext>
            </a:extLst>
          </p:cNvPr>
          <p:cNvSpPr>
            <a:spLocks noGrp="1" noRot="1" noChangeAspect="1" noTextEdit="1"/>
          </p:cNvSpPr>
          <p:nvPr>
            <p:ph type="sldImg" idx="2"/>
          </p:nvPr>
        </p:nvSpPr>
        <p:spPr>
          <a:ln>
            <a:miter lim="800000"/>
            <a:headEnd/>
            <a:tailEnd/>
          </a:ln>
        </p:spPr>
      </p:sp>
      <p:sp>
        <p:nvSpPr>
          <p:cNvPr id="18435" name="Google Shape;144;g35f391192_029:notes">
            <a:extLst>
              <a:ext uri="{FF2B5EF4-FFF2-40B4-BE49-F238E27FC236}">
                <a16:creationId xmlns:a16="http://schemas.microsoft.com/office/drawing/2014/main" id="{2CA13433-202D-4C5F-8D4A-76744EC1631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5873C623-6B23-4664-82E4-A6035D461B55}"/>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B77CD1D8-CDC9-4B73-90C6-161FB635EAF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35;g35f391192_04:notes">
            <a:extLst>
              <a:ext uri="{FF2B5EF4-FFF2-40B4-BE49-F238E27FC236}">
                <a16:creationId xmlns:a16="http://schemas.microsoft.com/office/drawing/2014/main" id="{EFB609EF-4AFA-4714-9190-F026517E597F}"/>
              </a:ext>
            </a:extLst>
          </p:cNvPr>
          <p:cNvSpPr>
            <a:spLocks noGrp="1" noRot="1" noChangeAspect="1" noTextEdit="1"/>
          </p:cNvSpPr>
          <p:nvPr>
            <p:ph type="sldImg" idx="2"/>
          </p:nvPr>
        </p:nvSpPr>
        <p:spPr>
          <a:ln>
            <a:miter lim="800000"/>
            <a:headEnd/>
            <a:tailEnd/>
          </a:ln>
        </p:spPr>
      </p:sp>
      <p:sp>
        <p:nvSpPr>
          <p:cNvPr id="29699" name="Google Shape;136;g35f391192_04:notes">
            <a:extLst>
              <a:ext uri="{FF2B5EF4-FFF2-40B4-BE49-F238E27FC236}">
                <a16:creationId xmlns:a16="http://schemas.microsoft.com/office/drawing/2014/main" id="{50E01085-A123-4F4C-B381-4A3A226C48C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0040EE17-F966-4741-9998-1FC3F8C76FAC}"/>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C511E223-3DED-4714-9F5E-72D0DF783170}"/>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8C9938BB-EA71-4807-8D3F-B0C0407F4CBB}"/>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A3B8498E-098B-47D1-ABF0-9586B4601D5E}"/>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325917EF-80FD-4A94-BBD1-2C55A714F69F}"/>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1114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DB85A0C6-C1C6-46DC-BB0C-37C97AD724E9}"/>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CC8B9FB1-7E43-4821-85FD-8DF24C5CB41D}"/>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FD36CFB2-392A-4989-8313-FD5DDBC7D88E}"/>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F15129BE-3EF6-4ECE-B2FE-3EFE7D280F72}"/>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612FCFA7-2645-48FA-8F9F-CA54E6FC6B11}"/>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DA6288EE-DEB6-4568-98C0-19626E7BA10B}"/>
              </a:ext>
            </a:extLst>
          </p:cNvPr>
          <p:cNvSpPr txBox="1">
            <a:spLocks noGrp="1"/>
          </p:cNvSpPr>
          <p:nvPr>
            <p:ph type="sldNum" idx="10"/>
          </p:nvPr>
        </p:nvSpPr>
        <p:spPr/>
        <p:txBody>
          <a:bodyPr/>
          <a:lstStyle>
            <a:lvl1pPr>
              <a:defRPr/>
            </a:lvl1pPr>
          </a:lstStyle>
          <a:p>
            <a:pPr>
              <a:defRPr/>
            </a:pPr>
            <a:fld id="{BE4A7765-45C8-47CB-907B-411C6DDCAAF8}" type="slidenum">
              <a:rPr lang="sk-SK" altLang="sk-SK"/>
              <a:pPr>
                <a:defRPr/>
              </a:pPr>
              <a:t>‹#›</a:t>
            </a:fld>
            <a:endParaRPr lang="sk-SK" altLang="sk-SK"/>
          </a:p>
        </p:txBody>
      </p:sp>
    </p:spTree>
    <p:extLst>
      <p:ext uri="{BB962C8B-B14F-4D97-AF65-F5344CB8AC3E}">
        <p14:creationId xmlns:p14="http://schemas.microsoft.com/office/powerpoint/2010/main" val="83352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A12F32FB-C097-4B87-B1C0-51C781704309}"/>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ACB649E4-58B4-4C37-B4D3-6D51B69206E9}"/>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C32CEAF9-1299-400E-955E-D3F6C01868F1}"/>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F57E6407-6C51-41BE-8B31-6CB15649C9B3}"/>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9A7B9D52-5D55-4971-9A34-6C6F7334A49D}"/>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B7816B02-8B78-4740-A600-D73EA0E99E5E}"/>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585D050A-5D2B-4968-8287-1615FE520382}"/>
              </a:ext>
            </a:extLst>
          </p:cNvPr>
          <p:cNvSpPr txBox="1">
            <a:spLocks noGrp="1"/>
          </p:cNvSpPr>
          <p:nvPr>
            <p:ph type="sldNum" idx="10"/>
          </p:nvPr>
        </p:nvSpPr>
        <p:spPr/>
        <p:txBody>
          <a:bodyPr/>
          <a:lstStyle>
            <a:lvl1pPr>
              <a:defRPr/>
            </a:lvl1pPr>
          </a:lstStyle>
          <a:p>
            <a:pPr>
              <a:defRPr/>
            </a:pPr>
            <a:fld id="{F4A52598-265E-46A5-A41D-4BC3D3E39D2F}" type="slidenum">
              <a:rPr lang="sk-SK" altLang="sk-SK"/>
              <a:pPr>
                <a:defRPr/>
              </a:pPr>
              <a:t>‹#›</a:t>
            </a:fld>
            <a:endParaRPr lang="sk-SK" altLang="sk-SK"/>
          </a:p>
        </p:txBody>
      </p:sp>
    </p:spTree>
    <p:extLst>
      <p:ext uri="{BB962C8B-B14F-4D97-AF65-F5344CB8AC3E}">
        <p14:creationId xmlns:p14="http://schemas.microsoft.com/office/powerpoint/2010/main" val="340178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4BBEBB7E-848C-48CC-B57D-0FCF77A73436}"/>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B5BC8F83-1471-4EFE-B915-B5363813A85C}"/>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7B527E0C-464F-4F05-B3DC-BD2191B51C54}"/>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ED39E6CE-9CA7-448F-B88D-2EF7D2C09E18}"/>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642C3601-0E2E-43C5-B87A-350D2A3FB0C6}"/>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5397A0E4-775D-479C-9396-E66D1D37A8FE}"/>
              </a:ext>
            </a:extLst>
          </p:cNvPr>
          <p:cNvSpPr txBox="1">
            <a:spLocks noGrp="1"/>
          </p:cNvSpPr>
          <p:nvPr>
            <p:ph type="sldNum" idx="10"/>
          </p:nvPr>
        </p:nvSpPr>
        <p:spPr/>
        <p:txBody>
          <a:bodyPr/>
          <a:lstStyle>
            <a:lvl1pPr>
              <a:defRPr/>
            </a:lvl1pPr>
          </a:lstStyle>
          <a:p>
            <a:pPr>
              <a:defRPr/>
            </a:pPr>
            <a:fld id="{FF13EAC6-B955-44E1-B0F2-3881CAA479A2}" type="slidenum">
              <a:rPr lang="sk-SK" altLang="sk-SK"/>
              <a:pPr>
                <a:defRPr/>
              </a:pPr>
              <a:t>‹#›</a:t>
            </a:fld>
            <a:endParaRPr lang="sk-SK" altLang="sk-SK"/>
          </a:p>
        </p:txBody>
      </p:sp>
    </p:spTree>
    <p:extLst>
      <p:ext uri="{BB962C8B-B14F-4D97-AF65-F5344CB8AC3E}">
        <p14:creationId xmlns:p14="http://schemas.microsoft.com/office/powerpoint/2010/main" val="26631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1FAAF035-DDE6-49AA-B8D9-5C6AA7C3A1D8}"/>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DA36B91C-7CFC-470D-AA44-F954D0121480}"/>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5CEF3AA5-20F2-46AA-963B-3E235C6EF78C}"/>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07D64430-3618-48FC-A0D7-FAE370A9929D}"/>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2A1B1CC3-7DDE-4CBD-9E66-550F1ED26B5D}"/>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34965167-2CEF-4DB0-BEC6-6CEE68E712FF}"/>
              </a:ext>
            </a:extLst>
          </p:cNvPr>
          <p:cNvSpPr txBox="1">
            <a:spLocks noGrp="1"/>
          </p:cNvSpPr>
          <p:nvPr>
            <p:ph type="sldNum" idx="10"/>
          </p:nvPr>
        </p:nvSpPr>
        <p:spPr/>
        <p:txBody>
          <a:bodyPr/>
          <a:lstStyle>
            <a:lvl1pPr>
              <a:defRPr/>
            </a:lvl1pPr>
          </a:lstStyle>
          <a:p>
            <a:pPr>
              <a:defRPr/>
            </a:pPr>
            <a:fld id="{BF1FB988-83A0-4B27-9823-D316B2CF8B86}" type="slidenum">
              <a:rPr lang="sk-SK" altLang="sk-SK"/>
              <a:pPr>
                <a:defRPr/>
              </a:pPr>
              <a:t>‹#›</a:t>
            </a:fld>
            <a:endParaRPr lang="sk-SK" altLang="sk-SK"/>
          </a:p>
        </p:txBody>
      </p:sp>
    </p:spTree>
    <p:extLst>
      <p:ext uri="{BB962C8B-B14F-4D97-AF65-F5344CB8AC3E}">
        <p14:creationId xmlns:p14="http://schemas.microsoft.com/office/powerpoint/2010/main" val="3651992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99B461E6-EEC3-4495-A884-F7DD058D9D2D}"/>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CF636E8B-B25B-4E31-A6ED-BD3C2FA1E1D0}"/>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7179B51B-B562-4905-B2C2-AAC0717C5A74}"/>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49543B89-09BD-41E2-A277-292B24CE9DF8}"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rive.google.com/drive/folders/1Du_QCica8yuKH2qvKb9JUKN_mOMZY4oU" TargetMode="External"/><Relationship Id="rId3" Type="http://schemas.openxmlformats.org/officeDocument/2006/relationships/hyperlink" Target="https://wordwall.net/resource/19543250" TargetMode="External"/><Relationship Id="rId7" Type="http://schemas.openxmlformats.org/officeDocument/2006/relationships/hyperlink" Target="https://wordwall.net/resource/19544939" TargetMode="External"/><Relationship Id="rId2" Type="http://schemas.openxmlformats.org/officeDocument/2006/relationships/hyperlink" Target="https://jamboard.google.com/d/1wJfk7nrU6BSCQ_gS0LuEg437VUwtmjXSkgjuZISZCVc/viewer?f=0" TargetMode="External"/><Relationship Id="rId1" Type="http://schemas.openxmlformats.org/officeDocument/2006/relationships/slideLayout" Target="../slideLayouts/slideLayout4.xml"/><Relationship Id="rId6" Type="http://schemas.openxmlformats.org/officeDocument/2006/relationships/hyperlink" Target="https://jamboard.google.com/d/1wJfk7nrU6BSCQ_gS0LuEg437VUwtmjXSkgjuZISZCVc/viewer?f=2" TargetMode="External"/><Relationship Id="rId5" Type="http://schemas.openxmlformats.org/officeDocument/2006/relationships/hyperlink" Target="https://learningapps.org/display?v=p8hrsim7c21" TargetMode="External"/><Relationship Id="rId10" Type="http://schemas.openxmlformats.org/officeDocument/2006/relationships/image" Target="../media/image6.png"/><Relationship Id="rId4" Type="http://schemas.openxmlformats.org/officeDocument/2006/relationships/hyperlink" Target="https://jamboard.google.com/d/1wJfk7nrU6BSCQ_gS0LuEg437VUwtmjXSkgjuZISZCVc/viewer?f=1" TargetMode="External"/><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53A3DE6A-3C2D-4BBA-A62F-7E915DDB870B}"/>
              </a:ext>
            </a:extLst>
          </p:cNvPr>
          <p:cNvSpPr txBox="1">
            <a:spLocks noGrp="1"/>
          </p:cNvSpPr>
          <p:nvPr>
            <p:ph type="ctrTitle"/>
          </p:nvPr>
        </p:nvSpPr>
        <p:spPr>
          <a:xfrm>
            <a:off x="142875" y="1707654"/>
            <a:ext cx="8821613" cy="1878509"/>
          </a:xfrm>
        </p:spPr>
        <p:txBody>
          <a:bodyPr/>
          <a:lstStyle/>
          <a:p>
            <a:pPr algn="ctr" eaLnBrk="1" hangingPunct="1">
              <a:spcBef>
                <a:spcPct val="0"/>
              </a:spcBef>
              <a:spcAft>
                <a:spcPct val="0"/>
              </a:spcAft>
              <a:buClr>
                <a:srgbClr val="FFFFFF"/>
              </a:buClr>
              <a:buFont typeface="Roboto Slab" pitchFamily="2" charset="0"/>
              <a:buNone/>
            </a:pPr>
            <a:r>
              <a:rPr lang="sk-SK" altLang="sk-SK" b="1" dirty="0" err="1">
                <a:solidFill>
                  <a:srgbClr val="FFFFFF"/>
                </a:solidFill>
                <a:latin typeface="Roboto Slab" pitchFamily="2" charset="0"/>
                <a:cs typeface="Arial" panose="020B0604020202020204" pitchFamily="34" charset="0"/>
                <a:sym typeface="Roboto Slab" pitchFamily="2" charset="0"/>
              </a:rPr>
              <a:t>Digi</a:t>
            </a:r>
            <a:r>
              <a:rPr lang="sk-SK" altLang="sk-SK" b="1" dirty="0">
                <a:solidFill>
                  <a:srgbClr val="FFFFFF"/>
                </a:solidFill>
                <a:latin typeface="Roboto Slab" pitchFamily="2" charset="0"/>
                <a:cs typeface="Arial" panose="020B0604020202020204" pitchFamily="34" charset="0"/>
                <a:sym typeface="Roboto Slab" pitchFamily="2" charset="0"/>
              </a:rPr>
              <a:t> Škola Občianska náuka</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b="1" dirty="0">
                <a:solidFill>
                  <a:srgbClr val="FFFFFF"/>
                </a:solidFill>
                <a:latin typeface="Roboto Slab" pitchFamily="2" charset="0"/>
                <a:cs typeface="Arial" panose="020B0604020202020204" pitchFamily="34" charset="0"/>
                <a:sym typeface="Roboto Slab" pitchFamily="2" charset="0"/>
              </a:rPr>
              <a:t>Právo ako systém</a:t>
            </a:r>
          </a:p>
        </p:txBody>
      </p:sp>
      <p:pic>
        <p:nvPicPr>
          <p:cNvPr id="8195" name="Obrázok 6" descr="Erasmus+ logo EN.jpg">
            <a:extLst>
              <a:ext uri="{FF2B5EF4-FFF2-40B4-BE49-F238E27FC236}">
                <a16:creationId xmlns:a16="http://schemas.microsoft.com/office/drawing/2014/main" id="{B7958383-ABB4-4A0A-9927-F29C77763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DC03772A-CA5B-4D3B-90E4-B97C54D9567B}"/>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rPr>
              <a:t>2020-1-SK01-KA226-SCH-094350</a:t>
            </a:r>
            <a:r>
              <a:rPr lang="sk-SK" altLang="sk-SK" sz="2000" b="1" dirty="0">
                <a:solidFill>
                  <a:schemeClr val="bg1"/>
                </a:solidFill>
              </a:rPr>
              <a:t>  </a:t>
            </a:r>
          </a:p>
        </p:txBody>
      </p:sp>
      <p:pic>
        <p:nvPicPr>
          <p:cNvPr id="2" name="Obrázok 1">
            <a:extLst>
              <a:ext uri="{FF2B5EF4-FFF2-40B4-BE49-F238E27FC236}">
                <a16:creationId xmlns:a16="http://schemas.microsoft.com/office/drawing/2014/main" id="{665FCE82-9433-4724-AAEB-E058A637F80F}"/>
              </a:ext>
            </a:extLst>
          </p:cNvPr>
          <p:cNvPicPr>
            <a:picLocks noChangeAspect="1"/>
          </p:cNvPicPr>
          <p:nvPr/>
        </p:nvPicPr>
        <p:blipFill>
          <a:blip r:embed="rId4"/>
          <a:stretch>
            <a:fillRect/>
          </a:stretch>
        </p:blipFill>
        <p:spPr>
          <a:xfrm>
            <a:off x="2968625" y="70798"/>
            <a:ext cx="981541" cy="786452"/>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3B6862A8-F713-46F7-9BEB-463AF512DCC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332C9AD-6A6F-491E-8FC4-B709E8F9BC1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graphicFrame>
        <p:nvGraphicFramePr>
          <p:cNvPr id="5" name="Diagram 4">
            <a:extLst>
              <a:ext uri="{FF2B5EF4-FFF2-40B4-BE49-F238E27FC236}">
                <a16:creationId xmlns:a16="http://schemas.microsoft.com/office/drawing/2014/main" id="{71238CCE-AF10-4BA8-A72C-2B0AB02CE877}"/>
              </a:ext>
            </a:extLst>
          </p:cNvPr>
          <p:cNvGraphicFramePr/>
          <p:nvPr>
            <p:extLst>
              <p:ext uri="{D42A27DB-BD31-4B8C-83A1-F6EECF244321}">
                <p14:modId xmlns:p14="http://schemas.microsoft.com/office/powerpoint/2010/main" val="3559694146"/>
              </p:ext>
            </p:extLst>
          </p:nvPr>
        </p:nvGraphicFramePr>
        <p:xfrm>
          <a:off x="180975" y="1721132"/>
          <a:ext cx="8555290" cy="31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Obrázok 6" descr="Erasmus+ logo EN.jpg">
            <a:extLst>
              <a:ext uri="{FF2B5EF4-FFF2-40B4-BE49-F238E27FC236}">
                <a16:creationId xmlns:a16="http://schemas.microsoft.com/office/drawing/2014/main" id="{ED6D406B-441A-4A12-A143-697CAD67986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 y="1444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7;p16">
            <a:extLst>
              <a:ext uri="{FF2B5EF4-FFF2-40B4-BE49-F238E27FC236}">
                <a16:creationId xmlns:a16="http://schemas.microsoft.com/office/drawing/2014/main" id="{99024455-3353-4F1B-B096-62FC7D00D4A7}"/>
              </a:ext>
            </a:extLst>
          </p:cNvPr>
          <p:cNvSpPr txBox="1">
            <a:spLocks/>
          </p:cNvSpPr>
          <p:nvPr/>
        </p:nvSpPr>
        <p:spPr>
          <a:xfrm>
            <a:off x="180975" y="4811712"/>
            <a:ext cx="2705100" cy="339725"/>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2" name="BlokTextu 1">
            <a:extLst>
              <a:ext uri="{FF2B5EF4-FFF2-40B4-BE49-F238E27FC236}">
                <a16:creationId xmlns:a16="http://schemas.microsoft.com/office/drawing/2014/main" id="{21389D79-418C-4689-A85C-B6A350028BB3}"/>
              </a:ext>
            </a:extLst>
          </p:cNvPr>
          <p:cNvSpPr txBox="1"/>
          <p:nvPr/>
        </p:nvSpPr>
        <p:spPr>
          <a:xfrm>
            <a:off x="384106" y="756194"/>
            <a:ext cx="8555290" cy="869469"/>
          </a:xfrm>
          <a:prstGeom prst="rect">
            <a:avLst/>
          </a:prstGeom>
          <a:noFill/>
        </p:spPr>
        <p:txBody>
          <a:bodyPr wrap="square" rtlCol="0">
            <a:spAutoFit/>
          </a:bodyPr>
          <a:lstStyle/>
          <a:p>
            <a:pPr marL="285750" indent="-285750" algn="just">
              <a:buFont typeface="Wingdings" panose="05000000000000000000" pitchFamily="2" charset="2"/>
              <a:buChar char="Ø"/>
            </a:pPr>
            <a:r>
              <a:rPr lang="sk-SK" sz="2000" b="1" dirty="0">
                <a:latin typeface="Weekly Free Light" panose="00000400000000000000" pitchFamily="50" charset="-18"/>
              </a:rPr>
              <a:t>Právny predpis </a:t>
            </a:r>
            <a:r>
              <a:rPr lang="sk-SK" sz="2000" dirty="0">
                <a:latin typeface="Weekly Free Light" panose="00000400000000000000" pitchFamily="50" charset="-18"/>
              </a:rPr>
              <a:t>– súbor platných právnych noriem v štáte.</a:t>
            </a:r>
          </a:p>
          <a:p>
            <a:pPr algn="just"/>
            <a:endParaRPr lang="sk-SK" sz="1050" dirty="0">
              <a:latin typeface="Weekly Free Light" panose="00000400000000000000" pitchFamily="50" charset="-18"/>
            </a:endParaRPr>
          </a:p>
          <a:p>
            <a:pPr marL="285750" indent="-285750" algn="just">
              <a:buFont typeface="Wingdings" panose="05000000000000000000" pitchFamily="2" charset="2"/>
              <a:buChar char="Ø"/>
            </a:pPr>
            <a:r>
              <a:rPr lang="sk-SK" sz="2000" b="1" dirty="0">
                <a:latin typeface="Weekly Free Light" panose="00000400000000000000" pitchFamily="50" charset="-18"/>
              </a:rPr>
              <a:t>Hierarchia právnych predpisov:</a:t>
            </a:r>
          </a:p>
        </p:txBody>
      </p:sp>
    </p:spTree>
    <p:extLst>
      <p:ext uri="{BB962C8B-B14F-4D97-AF65-F5344CB8AC3E}">
        <p14:creationId xmlns:p14="http://schemas.microsoft.com/office/powerpoint/2010/main" val="363760362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2">
            <a:extLst>
              <a:ext uri="{FF2B5EF4-FFF2-40B4-BE49-F238E27FC236}">
                <a16:creationId xmlns:a16="http://schemas.microsoft.com/office/drawing/2014/main" id="{CE5857F2-2B1E-4C9A-A5AC-710B9D051069}"/>
              </a:ext>
            </a:extLst>
          </p:cNvPr>
          <p:cNvSpPr txBox="1">
            <a:spLocks noGrp="1"/>
          </p:cNvSpPr>
          <p:nvPr>
            <p:ph type="ctrTitle"/>
          </p:nvPr>
        </p:nvSpPr>
        <p:spPr>
          <a:xfrm>
            <a:off x="3471863" y="1832769"/>
            <a:ext cx="5672137" cy="1160462"/>
          </a:xfrm>
        </p:spPr>
        <p:txBody>
          <a:bodyPr/>
          <a:lstStyle/>
          <a:p>
            <a:pPr algn="ctr">
              <a:spcBef>
                <a:spcPct val="0"/>
              </a:spcBef>
              <a:spcAft>
                <a:spcPct val="0"/>
              </a:spcAft>
            </a:pPr>
            <a:r>
              <a:rPr lang="sk-SK" altLang="sk-SK" b="1" dirty="0">
                <a:latin typeface="Roboto Slab" pitchFamily="2" charset="0"/>
                <a:ea typeface="Roboto Slab" pitchFamily="2" charset="0"/>
                <a:cs typeface="Arial" panose="020B0604020202020204" pitchFamily="34" charset="0"/>
              </a:rPr>
              <a:t>Systém práva</a:t>
            </a:r>
          </a:p>
        </p:txBody>
      </p:sp>
      <p:sp>
        <p:nvSpPr>
          <p:cNvPr id="25603" name="Zástupný objekt pre číslo snímky 1">
            <a:extLst>
              <a:ext uri="{FF2B5EF4-FFF2-40B4-BE49-F238E27FC236}">
                <a16:creationId xmlns:a16="http://schemas.microsoft.com/office/drawing/2014/main" id="{E10F96D6-C919-4714-B3B6-60347CEF126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F8F4F9A-AF74-49D0-9992-68F9DE7E12A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25604" name="Google Shape;148;p16">
            <a:extLst>
              <a:ext uri="{FF2B5EF4-FFF2-40B4-BE49-F238E27FC236}">
                <a16:creationId xmlns:a16="http://schemas.microsoft.com/office/drawing/2014/main" id="{B0318657-EF32-4AE3-9EA9-7046187B84E3}"/>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4</a:t>
            </a:r>
          </a:p>
        </p:txBody>
      </p:sp>
      <p:pic>
        <p:nvPicPr>
          <p:cNvPr id="25606" name="Obrázok 6" descr="Erasmus+ logo EN.jpg">
            <a:extLst>
              <a:ext uri="{FF2B5EF4-FFF2-40B4-BE49-F238E27FC236}">
                <a16:creationId xmlns:a16="http://schemas.microsoft.com/office/drawing/2014/main" id="{201968D0-F80A-4CD9-9CF2-24340C0F5E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50800"/>
            <a:ext cx="248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2;p14">
            <a:extLst>
              <a:ext uri="{FF2B5EF4-FFF2-40B4-BE49-F238E27FC236}">
                <a16:creationId xmlns:a16="http://schemas.microsoft.com/office/drawing/2014/main" id="{65878038-5357-4AED-9B17-85EF9FE0B331}"/>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01195BE3-334F-4D96-BAE0-CF3DF975E5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C59AD4-038C-4551-B137-3253A9DBFF8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pic>
        <p:nvPicPr>
          <p:cNvPr id="16389" name="Obrázok 6" descr="Erasmus+ logo EN.jpg">
            <a:extLst>
              <a:ext uri="{FF2B5EF4-FFF2-40B4-BE49-F238E27FC236}">
                <a16:creationId xmlns:a16="http://schemas.microsoft.com/office/drawing/2014/main" id="{D7240548-3BEE-4404-8146-F6832BE49E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163"/>
            <a:ext cx="2276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AD66FBC2-829E-40AD-B23E-68768BD3A4E8}"/>
              </a:ext>
            </a:extLst>
          </p:cNvPr>
          <p:cNvSpPr txBox="1">
            <a:spLocks/>
          </p:cNvSpPr>
          <p:nvPr/>
        </p:nvSpPr>
        <p:spPr>
          <a:xfrm>
            <a:off x="-149225" y="4659313"/>
            <a:ext cx="3744913"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8" name="BlokTextu 7">
            <a:extLst>
              <a:ext uri="{FF2B5EF4-FFF2-40B4-BE49-F238E27FC236}">
                <a16:creationId xmlns:a16="http://schemas.microsoft.com/office/drawing/2014/main" id="{22F5C60E-91C0-4AEB-AB54-24D53044AB3D}"/>
              </a:ext>
            </a:extLst>
          </p:cNvPr>
          <p:cNvSpPr txBox="1"/>
          <p:nvPr/>
        </p:nvSpPr>
        <p:spPr>
          <a:xfrm>
            <a:off x="466410" y="527920"/>
            <a:ext cx="8426766" cy="725070"/>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sk-SK" sz="2000" b="1" dirty="0">
                <a:solidFill>
                  <a:srgbClr val="000000"/>
                </a:solidFill>
                <a:effectLst/>
                <a:latin typeface="Weekly Free Light" panose="00000400000000000000" pitchFamily="50" charset="-18"/>
                <a:ea typeface="Calibri" panose="020F0502020204030204" pitchFamily="34" charset="0"/>
                <a:cs typeface="Times New Roman" panose="02020603050405020304" pitchFamily="18" charset="0"/>
              </a:rPr>
              <a:t>Systém práva – </a:t>
            </a:r>
            <a:r>
              <a:rPr lang="sk-SK" sz="2000" dirty="0">
                <a:solidFill>
                  <a:srgbClr val="000000"/>
                </a:solidFill>
                <a:effectLst/>
                <a:latin typeface="Weekly Free Light" panose="00000400000000000000" pitchFamily="50" charset="-18"/>
                <a:ea typeface="Calibri" panose="020F0502020204030204" pitchFamily="34" charset="0"/>
                <a:cs typeface="Times New Roman" panose="02020603050405020304" pitchFamily="18" charset="0"/>
              </a:rPr>
              <a:t>tvoria ho platné právne normy, ktoré vytvárajú jednotlivé </a:t>
            </a:r>
            <a:r>
              <a:rPr lang="sk-SK" sz="2000" b="1" dirty="0">
                <a:solidFill>
                  <a:srgbClr val="000000"/>
                </a:solidFill>
                <a:effectLst/>
                <a:latin typeface="Weekly Free Light" panose="00000400000000000000" pitchFamily="50" charset="-18"/>
                <a:ea typeface="Calibri" panose="020F0502020204030204" pitchFamily="34" charset="0"/>
                <a:cs typeface="Times New Roman" panose="02020603050405020304" pitchFamily="18" charset="0"/>
              </a:rPr>
              <a:t>odvetvia práva. </a:t>
            </a: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6E1456D4-8F08-4C3A-990C-F4254C0E82D6}"/>
              </a:ext>
            </a:extLst>
          </p:cNvPr>
          <p:cNvGraphicFramePr/>
          <p:nvPr>
            <p:extLst>
              <p:ext uri="{D42A27DB-BD31-4B8C-83A1-F6EECF244321}">
                <p14:modId xmlns:p14="http://schemas.microsoft.com/office/powerpoint/2010/main" val="3151434778"/>
              </p:ext>
            </p:extLst>
          </p:nvPr>
        </p:nvGraphicFramePr>
        <p:xfrm>
          <a:off x="720268" y="1179583"/>
          <a:ext cx="8172908" cy="380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241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D9570FF0-D62E-4F86-8773-0FE5EB188D58}"/>
              </a:ext>
            </a:extLst>
          </p:cNvPr>
          <p:cNvSpPr txBox="1">
            <a:spLocks noGrp="1"/>
          </p:cNvSpPr>
          <p:nvPr>
            <p:ph type="ctrTitle"/>
          </p:nvPr>
        </p:nvSpPr>
        <p:spPr>
          <a:xfrm>
            <a:off x="3505442" y="1992312"/>
            <a:ext cx="5531054" cy="1158875"/>
          </a:xfrm>
        </p:spPr>
        <p:txBody>
          <a:bodyPr/>
          <a:lstStyle/>
          <a:p>
            <a:pPr algn="ctr">
              <a:spcBef>
                <a:spcPct val="0"/>
              </a:spcBef>
              <a:spcAft>
                <a:spcPct val="0"/>
              </a:spcAft>
            </a:pPr>
            <a:r>
              <a:rPr lang="sk-SK" altLang="sk-SK" b="1" dirty="0">
                <a:latin typeface="Roboto Slab" pitchFamily="2" charset="0"/>
                <a:ea typeface="Roboto Slab" pitchFamily="2" charset="0"/>
                <a:cs typeface="Arial" panose="020B0604020202020204" pitchFamily="34" charset="0"/>
              </a:rPr>
              <a:t>Vzdelávacie materiály</a:t>
            </a:r>
          </a:p>
        </p:txBody>
      </p:sp>
      <p:sp>
        <p:nvSpPr>
          <p:cNvPr id="26628" name="Zástupný objekt pre číslo snímky 3">
            <a:extLst>
              <a:ext uri="{FF2B5EF4-FFF2-40B4-BE49-F238E27FC236}">
                <a16:creationId xmlns:a16="http://schemas.microsoft.com/office/drawing/2014/main" id="{CF8A6117-5F42-4031-9675-3F9BD711A5A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799AABB-A38F-4EE0-BED2-972CFAEAF8E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26629" name="Google Shape;148;p16">
            <a:extLst>
              <a:ext uri="{FF2B5EF4-FFF2-40B4-BE49-F238E27FC236}">
                <a16:creationId xmlns:a16="http://schemas.microsoft.com/office/drawing/2014/main" id="{FB65BACE-5A14-4CD7-964A-691987CD98E7}"/>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5</a:t>
            </a:r>
          </a:p>
        </p:txBody>
      </p:sp>
      <p:pic>
        <p:nvPicPr>
          <p:cNvPr id="26630" name="Obrázok 6" descr="Erasmus+ logo EN.jpg">
            <a:extLst>
              <a:ext uri="{FF2B5EF4-FFF2-40B4-BE49-F238E27FC236}">
                <a16:creationId xmlns:a16="http://schemas.microsoft.com/office/drawing/2014/main" id="{9D2F7ABD-ABB0-4ED7-9A44-AE981EFDC4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32;p14">
            <a:extLst>
              <a:ext uri="{FF2B5EF4-FFF2-40B4-BE49-F238E27FC236}">
                <a16:creationId xmlns:a16="http://schemas.microsoft.com/office/drawing/2014/main" id="{5B716D7C-0EEF-4895-BEC1-DCAEFB1CA2F2}"/>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objekt pre číslo snímky 1">
            <a:extLst>
              <a:ext uri="{FF2B5EF4-FFF2-40B4-BE49-F238E27FC236}">
                <a16:creationId xmlns:a16="http://schemas.microsoft.com/office/drawing/2014/main" id="{DA89DA71-D80F-4C0E-AE88-88F1A2F7F3A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EFBA34D-0CFF-4462-9814-235113FAD9F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27651" name="Podnadpis 2">
            <a:extLst>
              <a:ext uri="{FF2B5EF4-FFF2-40B4-BE49-F238E27FC236}">
                <a16:creationId xmlns:a16="http://schemas.microsoft.com/office/drawing/2014/main" id="{751D20DF-7995-476F-873F-E93C90D4AD69}"/>
              </a:ext>
            </a:extLst>
          </p:cNvPr>
          <p:cNvSpPr txBox="1">
            <a:spLocks noChangeArrowheads="1"/>
          </p:cNvSpPr>
          <p:nvPr/>
        </p:nvSpPr>
        <p:spPr bwMode="auto">
          <a:xfrm>
            <a:off x="473075" y="1255444"/>
            <a:ext cx="8409272" cy="362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1.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2">
                  <a:extLst>
                    <a:ext uri="{A12FA001-AC4F-418D-AE19-62706E023703}">
                      <ahyp:hlinkClr xmlns:ahyp="http://schemas.microsoft.com/office/drawing/2018/hyperlinkcolor" val="tx"/>
                    </a:ext>
                  </a:extLst>
                </a:hlinkClick>
              </a:rPr>
              <a:t>Symbol práva</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eriod"/>
              <a:tabLst/>
              <a:defRPr/>
            </a:pPr>
            <a:endParaRPr kumimoji="0" lang="sk-SK" altLang="sk-SK" sz="12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a:buClrTx/>
              <a:buNone/>
              <a:defRPr/>
            </a:pPr>
            <a:r>
              <a:rPr lang="sk-SK" altLang="sk-SK" sz="2000" kern="0" dirty="0">
                <a:solidFill>
                  <a:schemeClr val="accent2">
                    <a:lumMod val="50000"/>
                  </a:schemeClr>
                </a:solidFill>
                <a:latin typeface="Weekly Free Light" panose="00000400000000000000" pitchFamily="50" charset="-18"/>
                <a:ea typeface="Roboto Slab" pitchFamily="2" charset="0"/>
              </a:rPr>
              <a:t>2</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3"/>
              </a:rPr>
              <a:t>Právna norma I.</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eriod"/>
              <a:tabLst/>
              <a:defRPr/>
            </a:pPr>
            <a:endParaRPr lang="sk-SK" altLang="sk-SK" sz="1200" kern="0" dirty="0">
              <a:solidFill>
                <a:schemeClr val="accent2">
                  <a:lumMod val="50000"/>
                </a:schemeClr>
              </a:solidFill>
              <a:latin typeface="Weekly Free Light" panose="00000400000000000000" pitchFamily="50" charset="-18"/>
              <a:ea typeface="Roboto Slab"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3.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4">
                  <a:extLst>
                    <a:ext uri="{A12FA001-AC4F-418D-AE19-62706E023703}">
                      <ahyp:hlinkClr xmlns:ahyp="http://schemas.microsoft.com/office/drawing/2018/hyperlinkcolor" val="tx"/>
                    </a:ext>
                  </a:extLst>
                </a:hlinkClick>
              </a:rPr>
              <a:t>Právna </a:t>
            </a:r>
            <a:r>
              <a:rPr kumimoji="0" lang="sk-SK" altLang="sk-SK" sz="2000" b="0" i="0" u="sng"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4">
                  <a:extLst>
                    <a:ext uri="{A12FA001-AC4F-418D-AE19-62706E023703}">
                      <ahyp:hlinkClr xmlns:ahyp="http://schemas.microsoft.com/office/drawing/2018/hyperlinkcolor" val="tx"/>
                    </a:ext>
                  </a:extLst>
                </a:hlinkClick>
              </a:rPr>
              <a:t>norma</a:t>
            </a:r>
            <a:r>
              <a:rPr kumimoji="0" lang="sk-SK" altLang="sk-SK" sz="2000" b="0" i="0" u="sng"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II</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sk-SK" altLang="sk-SK" sz="1200" kern="0" dirty="0">
              <a:solidFill>
                <a:schemeClr val="accent2">
                  <a:lumMod val="50000"/>
                </a:schemeClr>
              </a:solidFill>
              <a:latin typeface="Weekly Free Light" panose="00000400000000000000" pitchFamily="50" charset="-18"/>
              <a:ea typeface="Roboto Slab"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sk-SK" altLang="sk-SK" sz="2000" kern="0" dirty="0">
                <a:solidFill>
                  <a:schemeClr val="accent2">
                    <a:lumMod val="50000"/>
                  </a:schemeClr>
                </a:solidFill>
                <a:latin typeface="Weekly Free Light" panose="00000400000000000000" pitchFamily="50" charset="-18"/>
                <a:ea typeface="Roboto Slab" pitchFamily="2" charset="0"/>
              </a:rPr>
              <a:t>4</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5"/>
              </a:rPr>
              <a:t>Právny predpis</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altLang="sk-SK" sz="12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5.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6">
                  <a:extLst>
                    <a:ext uri="{A12FA001-AC4F-418D-AE19-62706E023703}">
                      <ahyp:hlinkClr xmlns:ahyp="http://schemas.microsoft.com/office/drawing/2018/hyperlinkcolor" val="tx"/>
                    </a:ext>
                  </a:extLst>
                </a:hlinkClick>
              </a:rPr>
              <a:t>Systém práva</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sk-SK" altLang="sk-SK" sz="1200" kern="0" dirty="0">
              <a:solidFill>
                <a:schemeClr val="accent2">
                  <a:lumMod val="50000"/>
                </a:schemeClr>
              </a:solidFill>
              <a:latin typeface="Weekly Free Light" panose="00000400000000000000" pitchFamily="50" charset="-18"/>
              <a:ea typeface="Roboto Slab"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sk-SK" altLang="sk-SK" sz="2000" kern="0" dirty="0">
                <a:solidFill>
                  <a:schemeClr val="accent2">
                    <a:lumMod val="50000"/>
                  </a:schemeClr>
                </a:solidFill>
                <a:latin typeface="Weekly Free Light" panose="00000400000000000000" pitchFamily="50" charset="-18"/>
                <a:ea typeface="Roboto Slab" pitchFamily="2" charset="0"/>
              </a:rPr>
              <a:t>6</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7"/>
              </a:rPr>
              <a:t>Právo ako systém - opakovanie</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sk-SK" altLang="sk-SK" sz="1200" kern="0" dirty="0">
              <a:solidFill>
                <a:schemeClr val="accent2">
                  <a:lumMod val="50000"/>
                </a:schemeClr>
              </a:solidFill>
              <a:latin typeface="Weekly Free Light" panose="00000400000000000000" pitchFamily="50" charset="-18"/>
              <a:ea typeface="Roboto Slab"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sk-SK" altLang="sk-SK" sz="2000" kern="0" dirty="0">
                <a:solidFill>
                  <a:schemeClr val="accent2">
                    <a:lumMod val="50000"/>
                  </a:schemeClr>
                </a:solidFill>
                <a:latin typeface="Weekly Free Light" panose="00000400000000000000" pitchFamily="50" charset="-18"/>
                <a:ea typeface="Roboto Slab" pitchFamily="2" charset="0"/>
              </a:rPr>
              <a:t>7</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8"/>
              </a:rPr>
              <a:t>Právo ako systém - poznámky</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a:buClr>
                <a:srgbClr val="94BF6E"/>
              </a:buClr>
              <a:buSzPts val="1800"/>
              <a:buFont typeface="Arial" panose="020B0604020202020204" pitchFamily="34" charset="0"/>
              <a:buNone/>
            </a:pPr>
            <a:endParaRPr lang="sk-SK" altLang="sk-SK" sz="1200" dirty="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1800" dirty="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1800" b="1" dirty="0">
              <a:solidFill>
                <a:srgbClr val="94BF6E"/>
              </a:solidFill>
              <a:latin typeface="Weekly Free Light" panose="00000400000000000000" pitchFamily="50" charset="-18"/>
            </a:endParaRPr>
          </a:p>
        </p:txBody>
      </p:sp>
      <p:pic>
        <p:nvPicPr>
          <p:cNvPr id="27652" name="Obrázok 4" descr="Erasmus+ logo EN.jpg">
            <a:extLst>
              <a:ext uri="{FF2B5EF4-FFF2-40B4-BE49-F238E27FC236}">
                <a16:creationId xmlns:a16="http://schemas.microsoft.com/office/drawing/2014/main" id="{03DDE39D-6FAF-4FB7-AD12-2320BD82B92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6ADBC018-DD13-4E7F-BEF1-D699A7DF2F9F}"/>
              </a:ext>
            </a:extLst>
          </p:cNvPr>
          <p:cNvSpPr txBox="1">
            <a:spLocks/>
          </p:cNvSpPr>
          <p:nvPr/>
        </p:nvSpPr>
        <p:spPr>
          <a:xfrm>
            <a:off x="123825" y="4881563"/>
            <a:ext cx="276860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2" name="BlokTextu 1">
            <a:extLst>
              <a:ext uri="{FF2B5EF4-FFF2-40B4-BE49-F238E27FC236}">
                <a16:creationId xmlns:a16="http://schemas.microsoft.com/office/drawing/2014/main" id="{8A18BCF7-6738-4B12-AD73-AEE84B3FBEC7}"/>
              </a:ext>
            </a:extLst>
          </p:cNvPr>
          <p:cNvSpPr txBox="1"/>
          <p:nvPr/>
        </p:nvSpPr>
        <p:spPr>
          <a:xfrm>
            <a:off x="279949" y="666752"/>
            <a:ext cx="8864051" cy="461665"/>
          </a:xfrm>
          <a:prstGeom prst="rect">
            <a:avLst/>
          </a:prstGeom>
          <a:noFill/>
        </p:spPr>
        <p:txBody>
          <a:bodyPr wrap="square" rtlCol="0">
            <a:spAutoFit/>
          </a:bodyPr>
          <a:lstStyle/>
          <a:p>
            <a:pPr algn="ctr"/>
            <a:r>
              <a:rPr kumimoji="0" lang="sk-SK" altLang="sk-SK" sz="2400" b="1" i="0" u="none" strike="noStrike" kern="0" cap="none" spc="0" normalizeH="0" baseline="0" noProof="0" dirty="0">
                <a:ln>
                  <a:noFill/>
                </a:ln>
                <a:solidFill>
                  <a:srgbClr val="000000"/>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Vzdelávacie materiály</a:t>
            </a:r>
            <a:endParaRPr lang="sk-SK" dirty="0"/>
          </a:p>
        </p:txBody>
      </p:sp>
      <p:pic>
        <p:nvPicPr>
          <p:cNvPr id="5" name="Obrázok 4">
            <a:extLst>
              <a:ext uri="{FF2B5EF4-FFF2-40B4-BE49-F238E27FC236}">
                <a16:creationId xmlns:a16="http://schemas.microsoft.com/office/drawing/2014/main" id="{8468B8B1-78BD-490D-8F4D-AA64901FCCAD}"/>
              </a:ext>
            </a:extLst>
          </p:cNvPr>
          <p:cNvPicPr>
            <a:picLocks noChangeAspect="1"/>
          </p:cNvPicPr>
          <p:nvPr/>
        </p:nvPicPr>
        <p:blipFill>
          <a:blip r:embed="rId10"/>
          <a:stretch>
            <a:fillRect/>
          </a:stretch>
        </p:blipFill>
        <p:spPr>
          <a:xfrm>
            <a:off x="5220072" y="1255444"/>
            <a:ext cx="3705404" cy="3404538"/>
          </a:xfrm>
          <a:prstGeom prst="rect">
            <a:avLst/>
          </a:prstGeom>
        </p:spPr>
      </p:pic>
      <p:sp>
        <p:nvSpPr>
          <p:cNvPr id="12" name="BlokTextu 11">
            <a:extLst>
              <a:ext uri="{FF2B5EF4-FFF2-40B4-BE49-F238E27FC236}">
                <a16:creationId xmlns:a16="http://schemas.microsoft.com/office/drawing/2014/main" id="{819582B3-48C8-4930-9517-255B76C60191}"/>
              </a:ext>
            </a:extLst>
          </p:cNvPr>
          <p:cNvSpPr txBox="1"/>
          <p:nvPr/>
        </p:nvSpPr>
        <p:spPr>
          <a:xfrm>
            <a:off x="5498778" y="4694400"/>
            <a:ext cx="3426698" cy="461665"/>
          </a:xfrm>
          <a:prstGeom prst="rect">
            <a:avLst/>
          </a:prstGeom>
          <a:noFill/>
        </p:spPr>
        <p:txBody>
          <a:bodyPr wrap="square">
            <a:spAutoFit/>
          </a:bodyPr>
          <a:lstStyle/>
          <a:p>
            <a:r>
              <a:rPr lang="sk-SK" sz="800" dirty="0">
                <a:latin typeface="Weekly Free Light" panose="00000400000000000000" pitchFamily="50" charset="-18"/>
              </a:rPr>
              <a:t>https://encrypted-tbn0.gstatic.com/images?q=tbn:ANd9GcR5xfr_RR_OQr3yiZrrPFVd9Zri_nor1GcX2IEHBn8hiU11n0zi4ZYJE9tlYsFbTARY0_Q&amp;usqp=CAU</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objekt pre číslo snímky 1">
            <a:extLst>
              <a:ext uri="{FF2B5EF4-FFF2-40B4-BE49-F238E27FC236}">
                <a16:creationId xmlns:a16="http://schemas.microsoft.com/office/drawing/2014/main" id="{DA89DA71-D80F-4C0E-AE88-88F1A2F7F3A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EFBA34D-0CFF-4462-9814-235113FAD9F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27651" name="Podnadpis 2">
            <a:extLst>
              <a:ext uri="{FF2B5EF4-FFF2-40B4-BE49-F238E27FC236}">
                <a16:creationId xmlns:a16="http://schemas.microsoft.com/office/drawing/2014/main" id="{751D20DF-7995-476F-873F-E93C90D4AD69}"/>
              </a:ext>
            </a:extLst>
          </p:cNvPr>
          <p:cNvSpPr txBox="1">
            <a:spLocks noChangeArrowheads="1"/>
          </p:cNvSpPr>
          <p:nvPr/>
        </p:nvSpPr>
        <p:spPr bwMode="auto">
          <a:xfrm>
            <a:off x="684213" y="700088"/>
            <a:ext cx="8064251" cy="388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2400" b="1" dirty="0">
                <a:solidFill>
                  <a:schemeClr val="tx2">
                    <a:lumMod val="10000"/>
                  </a:schemeClr>
                </a:solidFill>
                <a:latin typeface="Weekly Free Light" panose="00000400000000000000" pitchFamily="50" charset="-18"/>
                <a:ea typeface="Roboto Slab" pitchFamily="2" charset="0"/>
              </a:rPr>
              <a:t>Zdroje:</a:t>
            </a:r>
          </a:p>
          <a:p>
            <a:pPr>
              <a:buClr>
                <a:srgbClr val="94BF6E"/>
              </a:buClr>
              <a:buSzPts val="1800"/>
              <a:buFont typeface="Arial" panose="020B0604020202020204" pitchFamily="34" charset="0"/>
              <a:buNone/>
            </a:pPr>
            <a:endParaRPr lang="sk-SK" altLang="sk-SK" sz="2000" dirty="0">
              <a:solidFill>
                <a:srgbClr val="94BF6E"/>
              </a:solidFill>
              <a:latin typeface="Weekly Free Light" panose="00000400000000000000" pitchFamily="50" charset="-18"/>
            </a:endParaRPr>
          </a:p>
          <a:p>
            <a:pPr algn="just">
              <a:buClr>
                <a:srgbClr val="94BF6E"/>
              </a:buClr>
              <a:buSzPts val="1800"/>
              <a:buFont typeface="Arial" panose="020B0604020202020204" pitchFamily="34" charset="0"/>
              <a:buNone/>
            </a:pPr>
            <a:r>
              <a:rPr lang="sk-SK" altLang="sk-SK" sz="2000" dirty="0" err="1">
                <a:solidFill>
                  <a:schemeClr val="tx2">
                    <a:lumMod val="10000"/>
                  </a:schemeClr>
                </a:solidFill>
                <a:latin typeface="Weekly Free Light" panose="00000400000000000000" pitchFamily="50" charset="-18"/>
                <a:ea typeface="Roboto Slab" pitchFamily="2" charset="0"/>
              </a:rPr>
              <a:t>Bojnák</a:t>
            </a:r>
            <a:r>
              <a:rPr lang="sk-SK" altLang="sk-SK" sz="2000" dirty="0">
                <a:solidFill>
                  <a:schemeClr val="tx2">
                    <a:lumMod val="10000"/>
                  </a:schemeClr>
                </a:solidFill>
                <a:latin typeface="Weekly Free Light" panose="00000400000000000000" pitchFamily="50" charset="-18"/>
                <a:ea typeface="Roboto Slab" pitchFamily="2" charset="0"/>
              </a:rPr>
              <a:t>, Š.: Občianska náuka pre stredné školy I. časť. Bratislava: Orbis </a:t>
            </a:r>
            <a:r>
              <a:rPr lang="sk-SK" altLang="sk-SK" sz="2000" dirty="0" err="1">
                <a:solidFill>
                  <a:schemeClr val="tx2">
                    <a:lumMod val="10000"/>
                  </a:schemeClr>
                </a:solidFill>
                <a:latin typeface="Weekly Free Light" panose="00000400000000000000" pitchFamily="50" charset="-18"/>
                <a:ea typeface="Roboto Slab" pitchFamily="2" charset="0"/>
              </a:rPr>
              <a:t>Pictus</a:t>
            </a:r>
            <a:r>
              <a:rPr lang="sk-SK" altLang="sk-SK" sz="2000" dirty="0">
                <a:solidFill>
                  <a:schemeClr val="tx2">
                    <a:lumMod val="10000"/>
                  </a:schemeClr>
                </a:solidFill>
                <a:latin typeface="Weekly Free Light" panose="00000400000000000000" pitchFamily="50" charset="-18"/>
                <a:ea typeface="Roboto Slab" pitchFamily="2" charset="0"/>
              </a:rPr>
              <a:t> </a:t>
            </a:r>
            <a:r>
              <a:rPr lang="sk-SK" altLang="sk-SK" sz="2000" dirty="0" err="1">
                <a:solidFill>
                  <a:schemeClr val="tx2">
                    <a:lumMod val="10000"/>
                  </a:schemeClr>
                </a:solidFill>
                <a:latin typeface="Weekly Free Light" panose="00000400000000000000" pitchFamily="50" charset="-18"/>
                <a:ea typeface="Roboto Slab" pitchFamily="2" charset="0"/>
              </a:rPr>
              <a:t>Istropolitána</a:t>
            </a:r>
            <a:r>
              <a:rPr lang="sk-SK" altLang="sk-SK" sz="2000" dirty="0">
                <a:solidFill>
                  <a:schemeClr val="tx2">
                    <a:lumMod val="10000"/>
                  </a:schemeClr>
                </a:solidFill>
                <a:latin typeface="Weekly Free Light" panose="00000400000000000000" pitchFamily="50" charset="-18"/>
                <a:ea typeface="Roboto Slab" pitchFamily="2" charset="0"/>
              </a:rPr>
              <a:t>, 2018. ISBN 978-80-8120-671-9.</a:t>
            </a:r>
          </a:p>
          <a:p>
            <a:pPr algn="just">
              <a:buClr>
                <a:srgbClr val="94BF6E"/>
              </a:buClr>
              <a:buSzPts val="1800"/>
              <a:buFont typeface="Arial" panose="020B0604020202020204" pitchFamily="34" charset="0"/>
              <a:buNone/>
            </a:pPr>
            <a:endParaRPr lang="sk-SK" altLang="sk-SK" sz="2000" dirty="0">
              <a:solidFill>
                <a:schemeClr val="tx2">
                  <a:lumMod val="10000"/>
                </a:schemeClr>
              </a:solidFill>
              <a:latin typeface="Weekly Free Light" panose="00000400000000000000" pitchFamily="50" charset="-18"/>
              <a:ea typeface="Roboto Slab" pitchFamily="2" charset="0"/>
            </a:endParaRPr>
          </a:p>
          <a:p>
            <a:pPr algn="just">
              <a:buClr>
                <a:srgbClr val="94BF6E"/>
              </a:buClr>
              <a:buSzPts val="1800"/>
              <a:buFont typeface="Arial" panose="020B0604020202020204" pitchFamily="34" charset="0"/>
              <a:buNone/>
            </a:pPr>
            <a:r>
              <a:rPr lang="sk-SK" altLang="sk-SK" sz="2000" dirty="0" err="1">
                <a:solidFill>
                  <a:schemeClr val="tx2">
                    <a:lumMod val="10000"/>
                  </a:schemeClr>
                </a:solidFill>
                <a:latin typeface="Weekly Free Light" panose="00000400000000000000" pitchFamily="50" charset="-18"/>
                <a:ea typeface="Roboto Slab" pitchFamily="2" charset="0"/>
              </a:rPr>
              <a:t>Ďurajková</a:t>
            </a:r>
            <a:r>
              <a:rPr lang="sk-SK" altLang="sk-SK" sz="2000" dirty="0">
                <a:solidFill>
                  <a:schemeClr val="tx2">
                    <a:lumMod val="10000"/>
                  </a:schemeClr>
                </a:solidFill>
                <a:latin typeface="Weekly Free Light" panose="00000400000000000000" pitchFamily="50" charset="-18"/>
                <a:ea typeface="Roboto Slab" pitchFamily="2" charset="0"/>
              </a:rPr>
              <a:t>, D. a kol.: Občianska náuka pre 3. ročník gymnázia. Bratislava: SPN, 2011. ISBN 978-80-10-02052-2.</a:t>
            </a:r>
          </a:p>
          <a:p>
            <a:pPr algn="just">
              <a:buClr>
                <a:srgbClr val="94BF6E"/>
              </a:buClr>
              <a:buSzPts val="1800"/>
              <a:buFont typeface="Arial" panose="020B0604020202020204" pitchFamily="34" charset="0"/>
              <a:buNone/>
            </a:pPr>
            <a:endParaRPr lang="sk-SK" altLang="sk-SK" sz="2000" dirty="0">
              <a:solidFill>
                <a:schemeClr val="tx2">
                  <a:lumMod val="10000"/>
                </a:schemeClr>
              </a:solidFill>
              <a:latin typeface="Weekly Free Light" panose="00000400000000000000" pitchFamily="50" charset="-18"/>
              <a:ea typeface="Roboto Slab" pitchFamily="2" charset="0"/>
            </a:endParaRPr>
          </a:p>
          <a:p>
            <a:pPr algn="just">
              <a:buClr>
                <a:srgbClr val="94BF6E"/>
              </a:buClr>
              <a:buSzPts val="1800"/>
              <a:buNone/>
            </a:pPr>
            <a:r>
              <a:rPr lang="sk-SK" altLang="sk-SK" sz="2000" dirty="0">
                <a:solidFill>
                  <a:srgbClr val="131618"/>
                </a:solidFill>
                <a:latin typeface="Weekly Free Light" panose="00000400000000000000" pitchFamily="50" charset="-18"/>
              </a:rPr>
              <a:t>Vávrová Martinská, A.: Maturita z občianskej náuky. Bratislava: </a:t>
            </a:r>
            <a:r>
              <a:rPr lang="sk-SK" altLang="sk-SK" sz="2000" dirty="0" err="1">
                <a:solidFill>
                  <a:srgbClr val="131618"/>
                </a:solidFill>
                <a:latin typeface="Weekly Free Light" panose="00000400000000000000" pitchFamily="50" charset="-18"/>
              </a:rPr>
              <a:t>Ikar</a:t>
            </a:r>
            <a:r>
              <a:rPr lang="sk-SK" altLang="sk-SK" sz="2000" dirty="0">
                <a:solidFill>
                  <a:srgbClr val="131618"/>
                </a:solidFill>
                <a:latin typeface="Weekly Free Light" panose="00000400000000000000" pitchFamily="50" charset="-18"/>
              </a:rPr>
              <a:t>, 2016. ISBN </a:t>
            </a:r>
            <a:r>
              <a:rPr lang="sk-SK" altLang="sk-SK" sz="2000" dirty="0">
                <a:latin typeface="Weekly Free Light" panose="00000400000000000000" pitchFamily="50" charset="-18"/>
              </a:rPr>
              <a:t>978-80-55-15000-0.</a:t>
            </a:r>
          </a:p>
          <a:p>
            <a:pPr algn="just">
              <a:buClr>
                <a:srgbClr val="94BF6E"/>
              </a:buClr>
              <a:buSzPts val="1800"/>
              <a:buFont typeface="Arial" panose="020B0604020202020204" pitchFamily="34" charset="0"/>
              <a:buNone/>
            </a:pPr>
            <a:endParaRPr lang="sk-SK" altLang="sk-SK" sz="2000" dirty="0">
              <a:solidFill>
                <a:schemeClr val="tx2">
                  <a:lumMod val="10000"/>
                </a:schemeClr>
              </a:solidFill>
              <a:latin typeface="Weekly Free Light" panose="00000400000000000000" pitchFamily="50" charset="-18"/>
              <a:ea typeface="Roboto Slab" pitchFamily="2" charset="0"/>
            </a:endParaRPr>
          </a:p>
          <a:p>
            <a:pPr>
              <a:buClr>
                <a:srgbClr val="94BF6E"/>
              </a:buClr>
              <a:buSzPts val="1800"/>
              <a:buFont typeface="Arial" panose="020B0604020202020204" pitchFamily="34" charset="0"/>
              <a:buNone/>
            </a:pPr>
            <a:r>
              <a:rPr lang="sk-SK" altLang="sk-SK" sz="2000" dirty="0">
                <a:solidFill>
                  <a:schemeClr val="tx2">
                    <a:lumMod val="10000"/>
                  </a:schemeClr>
                </a:solidFill>
                <a:latin typeface="Weekly Free Light" panose="00000400000000000000" pitchFamily="50" charset="-18"/>
              </a:rPr>
              <a:t>https://oskole.detiamy.sk/clanok/pravny-system</a:t>
            </a:r>
          </a:p>
          <a:p>
            <a:pPr>
              <a:buClr>
                <a:srgbClr val="94BF6E"/>
              </a:buClr>
              <a:buSzPts val="1800"/>
              <a:buFont typeface="Arial" panose="020B0604020202020204" pitchFamily="34" charset="0"/>
              <a:buNone/>
            </a:pPr>
            <a:endParaRPr lang="sk-SK" altLang="sk-SK" sz="1800" b="1" dirty="0">
              <a:solidFill>
                <a:srgbClr val="94BF6E"/>
              </a:solidFill>
            </a:endParaRPr>
          </a:p>
        </p:txBody>
      </p:sp>
      <p:pic>
        <p:nvPicPr>
          <p:cNvPr id="27652" name="Obrázok 4" descr="Erasmus+ logo EN.jpg">
            <a:extLst>
              <a:ext uri="{FF2B5EF4-FFF2-40B4-BE49-F238E27FC236}">
                <a16:creationId xmlns:a16="http://schemas.microsoft.com/office/drawing/2014/main" id="{03DDE39D-6FAF-4FB7-AD12-2320BD82B9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6ADBC018-DD13-4E7F-BEF1-D699A7DF2F9F}"/>
              </a:ext>
            </a:extLst>
          </p:cNvPr>
          <p:cNvSpPr txBox="1">
            <a:spLocks/>
          </p:cNvSpPr>
          <p:nvPr/>
        </p:nvSpPr>
        <p:spPr>
          <a:xfrm>
            <a:off x="123825" y="4881563"/>
            <a:ext cx="276860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Tree>
    <p:extLst>
      <p:ext uri="{BB962C8B-B14F-4D97-AF65-F5344CB8AC3E}">
        <p14:creationId xmlns:p14="http://schemas.microsoft.com/office/powerpoint/2010/main" val="1023313597"/>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39;p15">
            <a:extLst>
              <a:ext uri="{FF2B5EF4-FFF2-40B4-BE49-F238E27FC236}">
                <a16:creationId xmlns:a16="http://schemas.microsoft.com/office/drawing/2014/main" id="{8CCAE114-C9A1-4A79-81F1-A80C92CE3D22}"/>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dirty="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dirty="0">
              <a:solidFill>
                <a:schemeClr val="bg1"/>
              </a:solidFill>
              <a:latin typeface="Nixie One" charset="0"/>
              <a:cs typeface="Arial" panose="020B0604020202020204" pitchFamily="34" charset="0"/>
              <a:sym typeface="Nixie One" charset="0"/>
            </a:endParaRPr>
          </a:p>
        </p:txBody>
      </p:sp>
      <p:sp>
        <p:nvSpPr>
          <p:cNvPr id="28675" name="Google Shape;141;p15">
            <a:extLst>
              <a:ext uri="{FF2B5EF4-FFF2-40B4-BE49-F238E27FC236}">
                <a16:creationId xmlns:a16="http://schemas.microsoft.com/office/drawing/2014/main" id="{8C76F76B-80E7-4350-9BFD-9A01564AF6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559EF03-2169-49A4-A3BF-37610A9619B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0B50B6A1-CDDC-4409-A3C2-68A9F478A72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8677" name="Obrázok 7" descr="Erasmus+ logo EN.jpg">
            <a:extLst>
              <a:ext uri="{FF2B5EF4-FFF2-40B4-BE49-F238E27FC236}">
                <a16:creationId xmlns:a16="http://schemas.microsoft.com/office/drawing/2014/main" id="{5B287173-C3FE-48BB-B1B3-46F22AD14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BlokTextu 9">
            <a:extLst>
              <a:ext uri="{FF2B5EF4-FFF2-40B4-BE49-F238E27FC236}">
                <a16:creationId xmlns:a16="http://schemas.microsoft.com/office/drawing/2014/main" id="{20723998-B313-4F74-A312-6D77E2B746C2}"/>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dirty="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F60DDA0F-F3BA-4B83-91CA-4DB0AF81D591}"/>
              </a:ext>
            </a:extLst>
          </p:cNvPr>
          <p:cNvSpPr txBox="1">
            <a:spLocks noGrp="1"/>
          </p:cNvSpPr>
          <p:nvPr>
            <p:ph type="body" idx="1"/>
          </p:nvPr>
        </p:nvSpPr>
        <p:spPr>
          <a:xfrm>
            <a:off x="467544" y="1851025"/>
            <a:ext cx="8242116" cy="1441450"/>
          </a:xfrm>
        </p:spPr>
        <p:txBody>
          <a:bodyPr/>
          <a:lstStyle/>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Predmet: Občianska náuka</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Špecifikácia: Spoločenskovedný seminár</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Vek študentov: 17-19</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Vyučovacia hodina: 45 minút</a:t>
            </a:r>
          </a:p>
          <a:p>
            <a:pPr marL="342900" indent="-342900" algn="l" eaLnBrk="1" hangingPunct="1">
              <a:spcAft>
                <a:spcPct val="0"/>
              </a:spcAft>
              <a:buFont typeface="Wingdings" panose="05000000000000000000" pitchFamily="2" charset="2"/>
              <a:buChar char="§"/>
            </a:pPr>
            <a:endParaRPr lang="sk-SK" altLang="sk-SK" dirty="0">
              <a:latin typeface="Weekly Free Light" panose="00000400000000000000" pitchFamily="50" charset="-18"/>
              <a:cs typeface="Arial" panose="020B0604020202020204" pitchFamily="34" charset="0"/>
              <a:sym typeface="Nixie One" charset="0"/>
            </a:endParaRPr>
          </a:p>
        </p:txBody>
      </p:sp>
      <p:sp>
        <p:nvSpPr>
          <p:cNvPr id="10243" name="Google Shape;155;p17">
            <a:extLst>
              <a:ext uri="{FF2B5EF4-FFF2-40B4-BE49-F238E27FC236}">
                <a16:creationId xmlns:a16="http://schemas.microsoft.com/office/drawing/2014/main" id="{9BD00481-6C28-457B-83DE-7CA3605DD7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3009D37-4E66-4935-957D-1A266498E6C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10244" name="BlokTextu 4">
            <a:extLst>
              <a:ext uri="{FF2B5EF4-FFF2-40B4-BE49-F238E27FC236}">
                <a16:creationId xmlns:a16="http://schemas.microsoft.com/office/drawing/2014/main" id="{2C5C47BE-E1A9-498B-92AB-5D99B23CD57C}"/>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rPr>
              <a:t>2020-1-SK01-KA226-SCH-094350</a:t>
            </a:r>
          </a:p>
        </p:txBody>
      </p:sp>
      <p:pic>
        <p:nvPicPr>
          <p:cNvPr id="10245" name="Obrázok 3">
            <a:extLst>
              <a:ext uri="{FF2B5EF4-FFF2-40B4-BE49-F238E27FC236}">
                <a16:creationId xmlns:a16="http://schemas.microsoft.com/office/drawing/2014/main" id="{DFEE5187-188B-4D3D-8B84-460F06D71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816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274;p25">
            <a:extLst>
              <a:ext uri="{FF2B5EF4-FFF2-40B4-BE49-F238E27FC236}">
                <a16:creationId xmlns:a16="http://schemas.microsoft.com/office/drawing/2014/main" id="{D851D342-2BA6-4034-B3C0-F677990D7B86}"/>
              </a:ext>
            </a:extLst>
          </p:cNvPr>
          <p:cNvSpPr>
            <a:spLocks noChangeArrowheads="1"/>
          </p:cNvSpPr>
          <p:nvPr/>
        </p:nvSpPr>
        <p:spPr bwMode="auto">
          <a:xfrm rot="10800000">
            <a:off x="2022475" y="41671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0" name="Google Shape;273;p25">
            <a:extLst>
              <a:ext uri="{FF2B5EF4-FFF2-40B4-BE49-F238E27FC236}">
                <a16:creationId xmlns:a16="http://schemas.microsoft.com/office/drawing/2014/main" id="{2615CC2D-4671-4E5D-B758-1D0FFD223AB9}"/>
              </a:ext>
            </a:extLst>
          </p:cNvPr>
          <p:cNvSpPr>
            <a:spLocks noChangeArrowheads="1"/>
          </p:cNvSpPr>
          <p:nvPr/>
        </p:nvSpPr>
        <p:spPr bwMode="auto">
          <a:xfrm rot="10800000" flipH="1">
            <a:off x="2884488" y="415448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7" name="Google Shape;266;p25">
            <a:extLst>
              <a:ext uri="{FF2B5EF4-FFF2-40B4-BE49-F238E27FC236}">
                <a16:creationId xmlns:a16="http://schemas.microsoft.com/office/drawing/2014/main" id="{D5A57C4E-8A6D-4087-8101-F3FE78E69289}"/>
              </a:ext>
            </a:extLst>
          </p:cNvPr>
          <p:cNvSpPr>
            <a:spLocks noChangeArrowheads="1"/>
          </p:cNvSpPr>
          <p:nvPr/>
        </p:nvSpPr>
        <p:spPr bwMode="auto">
          <a:xfrm>
            <a:off x="3770313" y="4135438"/>
            <a:ext cx="3322637" cy="749300"/>
          </a:xfrm>
          <a:prstGeom prst="homePlate">
            <a:avLst>
              <a:gd name="adj" fmla="val 35442"/>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defRPr/>
            </a:pPr>
            <a:endParaRPr lang="sk-SK" altLang="sk-SK"/>
          </a:p>
        </p:txBody>
      </p:sp>
      <p:sp>
        <p:nvSpPr>
          <p:cNvPr id="12293" name="Google Shape;265;p25">
            <a:extLst>
              <a:ext uri="{FF2B5EF4-FFF2-40B4-BE49-F238E27FC236}">
                <a16:creationId xmlns:a16="http://schemas.microsoft.com/office/drawing/2014/main" id="{848742E4-8969-48FF-9217-D06F52C4671E}"/>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itchFamily="2" charset="0"/>
              <a:buNone/>
            </a:pPr>
            <a:endParaRPr lang="sk-SK" altLang="sk-SK" sz="1800" b="1">
              <a:solidFill>
                <a:srgbClr val="124057"/>
              </a:solidFill>
              <a:latin typeface="Roboto Slab" pitchFamily="2" charset="0"/>
              <a:cs typeface="Arial" panose="020B0604020202020204" pitchFamily="34" charset="0"/>
              <a:sym typeface="Roboto Slab" pitchFamily="2" charset="0"/>
            </a:endParaRPr>
          </a:p>
        </p:txBody>
      </p:sp>
      <p:sp>
        <p:nvSpPr>
          <p:cNvPr id="12294" name="Google Shape;266;p25">
            <a:extLst>
              <a:ext uri="{FF2B5EF4-FFF2-40B4-BE49-F238E27FC236}">
                <a16:creationId xmlns:a16="http://schemas.microsoft.com/office/drawing/2014/main" id="{227DBBB9-9BA0-4417-A9CC-EE8A8CA9A462}"/>
              </a:ext>
            </a:extLst>
          </p:cNvPr>
          <p:cNvSpPr>
            <a:spLocks noChangeArrowheads="1"/>
          </p:cNvSpPr>
          <p:nvPr/>
        </p:nvSpPr>
        <p:spPr bwMode="auto">
          <a:xfrm>
            <a:off x="3759200" y="3411538"/>
            <a:ext cx="3549650" cy="749300"/>
          </a:xfrm>
          <a:prstGeom prst="homePlate">
            <a:avLst>
              <a:gd name="adj" fmla="val 35442"/>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67;p25">
            <a:extLst>
              <a:ext uri="{FF2B5EF4-FFF2-40B4-BE49-F238E27FC236}">
                <a16:creationId xmlns:a16="http://schemas.microsoft.com/office/drawing/2014/main" id="{E4E56DD4-32AF-4C26-A2BB-592FC879A767}"/>
              </a:ext>
            </a:extLst>
          </p:cNvPr>
          <p:cNvSpPr>
            <a:spLocks noChangeArrowheads="1"/>
          </p:cNvSpPr>
          <p:nvPr/>
        </p:nvSpPr>
        <p:spPr bwMode="auto">
          <a:xfrm>
            <a:off x="3759200" y="267652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6" name="Google Shape;268;p25">
            <a:extLst>
              <a:ext uri="{FF2B5EF4-FFF2-40B4-BE49-F238E27FC236}">
                <a16:creationId xmlns:a16="http://schemas.microsoft.com/office/drawing/2014/main" id="{32DF94ED-DC0F-465D-BA53-765F2B6FF62A}"/>
              </a:ext>
            </a:extLst>
          </p:cNvPr>
          <p:cNvSpPr>
            <a:spLocks noChangeArrowheads="1"/>
          </p:cNvSpPr>
          <p:nvPr/>
        </p:nvSpPr>
        <p:spPr bwMode="auto">
          <a:xfrm>
            <a:off x="3759200" y="193198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7" name="Google Shape;269;p25">
            <a:extLst>
              <a:ext uri="{FF2B5EF4-FFF2-40B4-BE49-F238E27FC236}">
                <a16:creationId xmlns:a16="http://schemas.microsoft.com/office/drawing/2014/main" id="{3AF2C3A8-926F-410C-AD25-5B47A46677D6}"/>
              </a:ext>
            </a:extLst>
          </p:cNvPr>
          <p:cNvSpPr>
            <a:spLocks noChangeArrowheads="1"/>
          </p:cNvSpPr>
          <p:nvPr/>
        </p:nvSpPr>
        <p:spPr bwMode="auto">
          <a:xfrm>
            <a:off x="3759200" y="118110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8" name="Google Shape;270;p25">
            <a:extLst>
              <a:ext uri="{FF2B5EF4-FFF2-40B4-BE49-F238E27FC236}">
                <a16:creationId xmlns:a16="http://schemas.microsoft.com/office/drawing/2014/main" id="{1E61E0C3-BC2E-4E58-B627-5D0D5134FF53}"/>
              </a:ext>
            </a:extLst>
          </p:cNvPr>
          <p:cNvSpPr>
            <a:spLocks noChangeArrowheads="1"/>
          </p:cNvSpPr>
          <p:nvPr/>
        </p:nvSpPr>
        <p:spPr bwMode="auto">
          <a:xfrm>
            <a:off x="2889250" y="9937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1;p25">
            <a:extLst>
              <a:ext uri="{FF2B5EF4-FFF2-40B4-BE49-F238E27FC236}">
                <a16:creationId xmlns:a16="http://schemas.microsoft.com/office/drawing/2014/main" id="{3C532CDE-8BD9-44D7-95DF-DA830BB630EE}"/>
              </a:ext>
            </a:extLst>
          </p:cNvPr>
          <p:cNvSpPr>
            <a:spLocks noChangeArrowheads="1"/>
          </p:cNvSpPr>
          <p:nvPr/>
        </p:nvSpPr>
        <p:spPr bwMode="auto">
          <a:xfrm>
            <a:off x="2892425" y="180498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2;p25">
            <a:extLst>
              <a:ext uri="{FF2B5EF4-FFF2-40B4-BE49-F238E27FC236}">
                <a16:creationId xmlns:a16="http://schemas.microsoft.com/office/drawing/2014/main" id="{EBF5E4F4-F87A-4F26-AA78-3A23370F0DFF}"/>
              </a:ext>
            </a:extLst>
          </p:cNvPr>
          <p:cNvSpPr>
            <a:spLocks noChangeArrowheads="1"/>
          </p:cNvSpPr>
          <p:nvPr/>
        </p:nvSpPr>
        <p:spPr bwMode="auto">
          <a:xfrm rot="10800000" flipH="1">
            <a:off x="2892425" y="268128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3;p25">
            <a:extLst>
              <a:ext uri="{FF2B5EF4-FFF2-40B4-BE49-F238E27FC236}">
                <a16:creationId xmlns:a16="http://schemas.microsoft.com/office/drawing/2014/main" id="{7B4B0663-5ACF-4362-AD39-5BA46A1681F3}"/>
              </a:ext>
            </a:extLst>
          </p:cNvPr>
          <p:cNvSpPr>
            <a:spLocks noChangeArrowheads="1"/>
          </p:cNvSpPr>
          <p:nvPr/>
        </p:nvSpPr>
        <p:spPr bwMode="auto">
          <a:xfrm rot="10800000" flipH="1">
            <a:off x="2894013" y="342423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4;p25">
            <a:extLst>
              <a:ext uri="{FF2B5EF4-FFF2-40B4-BE49-F238E27FC236}">
                <a16:creationId xmlns:a16="http://schemas.microsoft.com/office/drawing/2014/main" id="{9BA476ED-A439-4DB7-8639-65336AAECA5E}"/>
              </a:ext>
            </a:extLst>
          </p:cNvPr>
          <p:cNvSpPr>
            <a:spLocks noChangeArrowheads="1"/>
          </p:cNvSpPr>
          <p:nvPr/>
        </p:nvSpPr>
        <p:spPr bwMode="auto">
          <a:xfrm rot="10800000">
            <a:off x="2022475" y="3421063"/>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5;p25">
            <a:extLst>
              <a:ext uri="{FF2B5EF4-FFF2-40B4-BE49-F238E27FC236}">
                <a16:creationId xmlns:a16="http://schemas.microsoft.com/office/drawing/2014/main" id="{3DF2CB8C-08B5-4DA0-809A-F8890B07FC8F}"/>
              </a:ext>
            </a:extLst>
          </p:cNvPr>
          <p:cNvSpPr>
            <a:spLocks noChangeArrowheads="1"/>
          </p:cNvSpPr>
          <p:nvPr/>
        </p:nvSpPr>
        <p:spPr bwMode="auto">
          <a:xfrm flipH="1">
            <a:off x="2017713" y="180022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6;p25">
            <a:extLst>
              <a:ext uri="{FF2B5EF4-FFF2-40B4-BE49-F238E27FC236}">
                <a16:creationId xmlns:a16="http://schemas.microsoft.com/office/drawing/2014/main" id="{37529FDB-6DD8-490F-878C-8D60F5404E2E}"/>
              </a:ext>
            </a:extLst>
          </p:cNvPr>
          <p:cNvSpPr>
            <a:spLocks noChangeArrowheads="1"/>
          </p:cNvSpPr>
          <p:nvPr/>
        </p:nvSpPr>
        <p:spPr bwMode="auto">
          <a:xfrm flipH="1">
            <a:off x="2016125" y="98742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5" name="Google Shape;277;p25">
            <a:extLst>
              <a:ext uri="{FF2B5EF4-FFF2-40B4-BE49-F238E27FC236}">
                <a16:creationId xmlns:a16="http://schemas.microsoft.com/office/drawing/2014/main" id="{77957A13-5E11-42D4-8412-7D365E1D4724}"/>
              </a:ext>
            </a:extLst>
          </p:cNvPr>
          <p:cNvSpPr>
            <a:spLocks noChangeArrowheads="1"/>
          </p:cNvSpPr>
          <p:nvPr/>
        </p:nvSpPr>
        <p:spPr bwMode="auto">
          <a:xfrm rot="10800000">
            <a:off x="2020888" y="267652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6" name="Google Shape;278;p25">
            <a:extLst>
              <a:ext uri="{FF2B5EF4-FFF2-40B4-BE49-F238E27FC236}">
                <a16:creationId xmlns:a16="http://schemas.microsoft.com/office/drawing/2014/main" id="{4B3751F7-6CB1-4479-852B-67B2B9BB1812}"/>
              </a:ext>
            </a:extLst>
          </p:cNvPr>
          <p:cNvSpPr>
            <a:spLocks noChangeArrowheads="1"/>
          </p:cNvSpPr>
          <p:nvPr/>
        </p:nvSpPr>
        <p:spPr bwMode="auto">
          <a:xfrm>
            <a:off x="2386697" y="993775"/>
            <a:ext cx="6052452" cy="3933825"/>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7" name="Google Shape;279;p25">
            <a:extLst>
              <a:ext uri="{FF2B5EF4-FFF2-40B4-BE49-F238E27FC236}">
                <a16:creationId xmlns:a16="http://schemas.microsoft.com/office/drawing/2014/main" id="{C689FF7B-1C31-49BA-AD3B-E490FFA94D99}"/>
              </a:ext>
            </a:extLst>
          </p:cNvPr>
          <p:cNvSpPr txBox="1">
            <a:spLocks noChangeArrowheads="1"/>
          </p:cNvSpPr>
          <p:nvPr/>
        </p:nvSpPr>
        <p:spPr bwMode="auto">
          <a:xfrm>
            <a:off x="3878263" y="132715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dirty="0">
                <a:solidFill>
                  <a:srgbClr val="FFFFFF"/>
                </a:solidFill>
                <a:latin typeface="Nixie One" charset="0"/>
                <a:sym typeface="Nixie One" charset="0"/>
              </a:rPr>
              <a:t>01</a:t>
            </a:r>
          </a:p>
        </p:txBody>
      </p:sp>
      <p:cxnSp>
        <p:nvCxnSpPr>
          <p:cNvPr id="12308" name="Google Shape;280;p25">
            <a:extLst>
              <a:ext uri="{FF2B5EF4-FFF2-40B4-BE49-F238E27FC236}">
                <a16:creationId xmlns:a16="http://schemas.microsoft.com/office/drawing/2014/main" id="{1D83F562-BA56-47E0-A4A3-BC59B2236EA6}"/>
              </a:ext>
            </a:extLst>
          </p:cNvPr>
          <p:cNvCxnSpPr>
            <a:cxnSpLocks noChangeShapeType="1"/>
          </p:cNvCxnSpPr>
          <p:nvPr/>
        </p:nvCxnSpPr>
        <p:spPr bwMode="auto">
          <a:xfrm>
            <a:off x="4476750" y="135572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1;p25">
            <a:extLst>
              <a:ext uri="{FF2B5EF4-FFF2-40B4-BE49-F238E27FC236}">
                <a16:creationId xmlns:a16="http://schemas.microsoft.com/office/drawing/2014/main" id="{57981321-9D47-463A-9371-378A31492A35}"/>
              </a:ext>
            </a:extLst>
          </p:cNvPr>
          <p:cNvSpPr txBox="1">
            <a:spLocks noChangeArrowheads="1"/>
          </p:cNvSpPr>
          <p:nvPr/>
        </p:nvSpPr>
        <p:spPr bwMode="auto">
          <a:xfrm>
            <a:off x="4532313" y="133985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Právo</a:t>
            </a:r>
            <a:endParaRPr lang="sk-SK" altLang="sk-SK" dirty="0">
              <a:solidFill>
                <a:srgbClr val="FFFFFF"/>
              </a:solidFill>
              <a:latin typeface="Weekly Free Light" panose="00000400000000000000" pitchFamily="50" charset="-18"/>
              <a:sym typeface="Nixie One" charset="0"/>
            </a:endParaRPr>
          </a:p>
        </p:txBody>
      </p:sp>
      <p:sp>
        <p:nvSpPr>
          <p:cNvPr id="12310" name="Google Shape;282;p25">
            <a:extLst>
              <a:ext uri="{FF2B5EF4-FFF2-40B4-BE49-F238E27FC236}">
                <a16:creationId xmlns:a16="http://schemas.microsoft.com/office/drawing/2014/main" id="{3A11CE06-52CC-4E2A-9385-AECBCD9FB4CE}"/>
              </a:ext>
            </a:extLst>
          </p:cNvPr>
          <p:cNvSpPr txBox="1">
            <a:spLocks noChangeArrowheads="1"/>
          </p:cNvSpPr>
          <p:nvPr/>
        </p:nvSpPr>
        <p:spPr bwMode="auto">
          <a:xfrm>
            <a:off x="3878263" y="20653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11" name="Google Shape;283;p25">
            <a:extLst>
              <a:ext uri="{FF2B5EF4-FFF2-40B4-BE49-F238E27FC236}">
                <a16:creationId xmlns:a16="http://schemas.microsoft.com/office/drawing/2014/main" id="{E0FFCA91-7C31-4BA7-B48B-B2B512F2F748}"/>
              </a:ext>
            </a:extLst>
          </p:cNvPr>
          <p:cNvCxnSpPr>
            <a:cxnSpLocks noChangeShapeType="1"/>
          </p:cNvCxnSpPr>
          <p:nvPr/>
        </p:nvCxnSpPr>
        <p:spPr bwMode="auto">
          <a:xfrm>
            <a:off x="4476750" y="209391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4;p25">
            <a:extLst>
              <a:ext uri="{FF2B5EF4-FFF2-40B4-BE49-F238E27FC236}">
                <a16:creationId xmlns:a16="http://schemas.microsoft.com/office/drawing/2014/main" id="{6FDA6392-8B12-4E3D-A01E-71F352472287}"/>
              </a:ext>
            </a:extLst>
          </p:cNvPr>
          <p:cNvSpPr txBox="1">
            <a:spLocks noChangeArrowheads="1"/>
          </p:cNvSpPr>
          <p:nvPr/>
        </p:nvSpPr>
        <p:spPr bwMode="auto">
          <a:xfrm>
            <a:off x="4532313" y="2082800"/>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Právna norma</a:t>
            </a:r>
            <a:endParaRPr lang="sk-SK" altLang="sk-SK" dirty="0">
              <a:latin typeface="Weekly Free Light" panose="00000400000000000000" pitchFamily="50" charset="-18"/>
              <a:sym typeface="Nixie One" charset="0"/>
            </a:endParaRPr>
          </a:p>
        </p:txBody>
      </p:sp>
      <p:sp>
        <p:nvSpPr>
          <p:cNvPr id="12313" name="Google Shape;285;p25">
            <a:extLst>
              <a:ext uri="{FF2B5EF4-FFF2-40B4-BE49-F238E27FC236}">
                <a16:creationId xmlns:a16="http://schemas.microsoft.com/office/drawing/2014/main" id="{FDB2433B-A124-4472-A045-803E005D0908}"/>
              </a:ext>
            </a:extLst>
          </p:cNvPr>
          <p:cNvSpPr txBox="1">
            <a:spLocks noChangeArrowheads="1"/>
          </p:cNvSpPr>
          <p:nvPr/>
        </p:nvSpPr>
        <p:spPr bwMode="auto">
          <a:xfrm>
            <a:off x="3878263" y="28241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14" name="Google Shape;286;p25">
            <a:extLst>
              <a:ext uri="{FF2B5EF4-FFF2-40B4-BE49-F238E27FC236}">
                <a16:creationId xmlns:a16="http://schemas.microsoft.com/office/drawing/2014/main" id="{EBD55C62-24CE-4BD9-A5D0-0B9E04EE5398}"/>
              </a:ext>
            </a:extLst>
          </p:cNvPr>
          <p:cNvCxnSpPr>
            <a:cxnSpLocks noChangeShapeType="1"/>
          </p:cNvCxnSpPr>
          <p:nvPr/>
        </p:nvCxnSpPr>
        <p:spPr bwMode="auto">
          <a:xfrm>
            <a:off x="4476750" y="28527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87;p25">
            <a:extLst>
              <a:ext uri="{FF2B5EF4-FFF2-40B4-BE49-F238E27FC236}">
                <a16:creationId xmlns:a16="http://schemas.microsoft.com/office/drawing/2014/main" id="{C2AD2BBB-B9AA-465D-AD18-DC361C39FB6D}"/>
              </a:ext>
            </a:extLst>
          </p:cNvPr>
          <p:cNvSpPr txBox="1">
            <a:spLocks noChangeArrowheads="1"/>
          </p:cNvSpPr>
          <p:nvPr/>
        </p:nvSpPr>
        <p:spPr bwMode="auto">
          <a:xfrm>
            <a:off x="4497387" y="2747963"/>
            <a:ext cx="209083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Právny predpis</a:t>
            </a:r>
            <a:endParaRPr lang="sk-SK" altLang="sk-SK" dirty="0">
              <a:solidFill>
                <a:srgbClr val="FFFFFF"/>
              </a:solidFill>
              <a:latin typeface="Weekly Free Light" panose="00000400000000000000" pitchFamily="50" charset="-18"/>
              <a:sym typeface="Nixie One" charset="0"/>
            </a:endParaRPr>
          </a:p>
        </p:txBody>
      </p:sp>
      <p:sp>
        <p:nvSpPr>
          <p:cNvPr id="12316" name="Google Shape;288;p25">
            <a:extLst>
              <a:ext uri="{FF2B5EF4-FFF2-40B4-BE49-F238E27FC236}">
                <a16:creationId xmlns:a16="http://schemas.microsoft.com/office/drawing/2014/main" id="{25115539-B799-4D11-9899-568C26F4DC21}"/>
              </a:ext>
            </a:extLst>
          </p:cNvPr>
          <p:cNvSpPr txBox="1">
            <a:spLocks noChangeArrowheads="1"/>
          </p:cNvSpPr>
          <p:nvPr/>
        </p:nvSpPr>
        <p:spPr bwMode="auto">
          <a:xfrm>
            <a:off x="3878263" y="35544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7" name="Google Shape;289;p25">
            <a:extLst>
              <a:ext uri="{FF2B5EF4-FFF2-40B4-BE49-F238E27FC236}">
                <a16:creationId xmlns:a16="http://schemas.microsoft.com/office/drawing/2014/main" id="{F9487C4A-2779-4CF4-BC51-7AED7B4C48F1}"/>
              </a:ext>
            </a:extLst>
          </p:cNvPr>
          <p:cNvCxnSpPr>
            <a:cxnSpLocks noChangeShapeType="1"/>
          </p:cNvCxnSpPr>
          <p:nvPr/>
        </p:nvCxnSpPr>
        <p:spPr bwMode="auto">
          <a:xfrm>
            <a:off x="4476750" y="35829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8" name="Google Shape;290;p25">
            <a:extLst>
              <a:ext uri="{FF2B5EF4-FFF2-40B4-BE49-F238E27FC236}">
                <a16:creationId xmlns:a16="http://schemas.microsoft.com/office/drawing/2014/main" id="{D96160DF-832E-4656-A758-F20C08D1D6B3}"/>
              </a:ext>
            </a:extLst>
          </p:cNvPr>
          <p:cNvSpPr txBox="1">
            <a:spLocks noChangeArrowheads="1"/>
          </p:cNvSpPr>
          <p:nvPr/>
        </p:nvSpPr>
        <p:spPr bwMode="auto">
          <a:xfrm>
            <a:off x="4582954" y="3697289"/>
            <a:ext cx="1798636"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Systém práva</a:t>
            </a:r>
          </a:p>
          <a:p>
            <a:pPr eaLnBrk="1" hangingPunct="1">
              <a:lnSpc>
                <a:spcPct val="83000"/>
              </a:lnSpc>
              <a:buFont typeface="Arial" panose="020B0604020202020204" pitchFamily="34" charset="0"/>
              <a:buNone/>
            </a:pPr>
            <a:endParaRPr lang="sk-SK" altLang="sk-SK" dirty="0">
              <a:solidFill>
                <a:srgbClr val="FFFFFF"/>
              </a:solidFill>
              <a:latin typeface="Nixie One" charset="0"/>
              <a:sym typeface="Nixie One" charset="0"/>
            </a:endParaRPr>
          </a:p>
        </p:txBody>
      </p:sp>
      <p:sp>
        <p:nvSpPr>
          <p:cNvPr id="12319" name="Google Shape;292;p25">
            <a:extLst>
              <a:ext uri="{FF2B5EF4-FFF2-40B4-BE49-F238E27FC236}">
                <a16:creationId xmlns:a16="http://schemas.microsoft.com/office/drawing/2014/main" id="{6CA94233-32D3-4E34-A794-CFD3C447ADE6}"/>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20" name="Google Shape;312;p25">
            <a:extLst>
              <a:ext uri="{FF2B5EF4-FFF2-40B4-BE49-F238E27FC236}">
                <a16:creationId xmlns:a16="http://schemas.microsoft.com/office/drawing/2014/main" id="{BCA172DA-E5CC-49C1-B237-4D696821E3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9D7124D-49A6-4228-BCB0-F8D1AB2702D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12321" name="Google Shape;292;p25">
            <a:extLst>
              <a:ext uri="{FF2B5EF4-FFF2-40B4-BE49-F238E27FC236}">
                <a16:creationId xmlns:a16="http://schemas.microsoft.com/office/drawing/2014/main" id="{18349926-3615-4764-B790-B1CDAAD22ACF}"/>
              </a:ext>
            </a:extLst>
          </p:cNvPr>
          <p:cNvSpPr txBox="1">
            <a:spLocks noChangeArrowheads="1"/>
          </p:cNvSpPr>
          <p:nvPr/>
        </p:nvSpPr>
        <p:spPr bwMode="auto">
          <a:xfrm>
            <a:off x="0" y="4808538"/>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pic>
        <p:nvPicPr>
          <p:cNvPr id="12322" name="Obrázok 2">
            <a:extLst>
              <a:ext uri="{FF2B5EF4-FFF2-40B4-BE49-F238E27FC236}">
                <a16:creationId xmlns:a16="http://schemas.microsoft.com/office/drawing/2014/main" id="{3F7C631C-76FF-419F-A3EF-97218A5FE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3" name="Google Shape;506;p40">
            <a:extLst>
              <a:ext uri="{FF2B5EF4-FFF2-40B4-BE49-F238E27FC236}">
                <a16:creationId xmlns:a16="http://schemas.microsoft.com/office/drawing/2014/main" id="{A06A2698-E3E9-4697-9B07-0EEB0CC3EB04}"/>
              </a:ext>
            </a:extLst>
          </p:cNvPr>
          <p:cNvGrpSpPr>
            <a:grpSpLocks/>
          </p:cNvGrpSpPr>
          <p:nvPr/>
        </p:nvGrpSpPr>
        <p:grpSpPr bwMode="auto">
          <a:xfrm>
            <a:off x="3275013" y="1374775"/>
            <a:ext cx="296862" cy="252413"/>
            <a:chOff x="1934025" y="1001650"/>
            <a:chExt cx="415300" cy="355600"/>
          </a:xfrm>
        </p:grpSpPr>
        <p:sp>
          <p:nvSpPr>
            <p:cNvPr id="12354" name="Google Shape;507;p40">
              <a:extLst>
                <a:ext uri="{FF2B5EF4-FFF2-40B4-BE49-F238E27FC236}">
                  <a16:creationId xmlns:a16="http://schemas.microsoft.com/office/drawing/2014/main" id="{FD5D6416-2C1E-4524-ADAE-E98F9290F01D}"/>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5" name="Google Shape;508;p40">
              <a:extLst>
                <a:ext uri="{FF2B5EF4-FFF2-40B4-BE49-F238E27FC236}">
                  <a16:creationId xmlns:a16="http://schemas.microsoft.com/office/drawing/2014/main" id="{C7BFF7A8-A1CD-4381-A8A3-FFF397CEB3B7}"/>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6" name="Google Shape;509;p40">
              <a:extLst>
                <a:ext uri="{FF2B5EF4-FFF2-40B4-BE49-F238E27FC236}">
                  <a16:creationId xmlns:a16="http://schemas.microsoft.com/office/drawing/2014/main" id="{197B236E-B6E8-4005-BE8E-6AD3C2ADE6DE}"/>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7" name="Google Shape;510;p40">
              <a:extLst>
                <a:ext uri="{FF2B5EF4-FFF2-40B4-BE49-F238E27FC236}">
                  <a16:creationId xmlns:a16="http://schemas.microsoft.com/office/drawing/2014/main" id="{A6B43824-A9CC-45A1-BC39-3DC3D325B368}"/>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CC5EED8D-C0E0-4EC0-AD5B-DE000695675C}"/>
              </a:ext>
            </a:extLst>
          </p:cNvPr>
          <p:cNvGrpSpPr>
            <a:grpSpLocks/>
          </p:cNvGrpSpPr>
          <p:nvPr/>
        </p:nvGrpSpPr>
        <p:grpSpPr bwMode="auto">
          <a:xfrm>
            <a:off x="1579563" y="1096963"/>
            <a:ext cx="296862" cy="252412"/>
            <a:chOff x="1934025" y="1001650"/>
            <a:chExt cx="415300" cy="355600"/>
          </a:xfrm>
        </p:grpSpPr>
        <p:sp>
          <p:nvSpPr>
            <p:cNvPr id="12350" name="Google Shape;507;p40">
              <a:extLst>
                <a:ext uri="{FF2B5EF4-FFF2-40B4-BE49-F238E27FC236}">
                  <a16:creationId xmlns:a16="http://schemas.microsoft.com/office/drawing/2014/main" id="{A3CA676A-F4B7-4EEF-9544-E6B18AE7AC97}"/>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1" name="Google Shape;508;p40">
              <a:extLst>
                <a:ext uri="{FF2B5EF4-FFF2-40B4-BE49-F238E27FC236}">
                  <a16:creationId xmlns:a16="http://schemas.microsoft.com/office/drawing/2014/main" id="{32B3DEA7-3D57-436A-BE38-CB2228C6D23F}"/>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2" name="Google Shape;509;p40">
              <a:extLst>
                <a:ext uri="{FF2B5EF4-FFF2-40B4-BE49-F238E27FC236}">
                  <a16:creationId xmlns:a16="http://schemas.microsoft.com/office/drawing/2014/main" id="{B866F06A-2544-4287-BB1E-5774633B231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3" name="Google Shape;510;p40">
              <a:extLst>
                <a:ext uri="{FF2B5EF4-FFF2-40B4-BE49-F238E27FC236}">
                  <a16:creationId xmlns:a16="http://schemas.microsoft.com/office/drawing/2014/main" id="{36A1CCD2-64CE-41A8-B5CE-9F4A502F70D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40E36A68-5C79-4470-AE87-CA5F9083EB7F}"/>
              </a:ext>
            </a:extLst>
          </p:cNvPr>
          <p:cNvGrpSpPr>
            <a:grpSpLocks/>
          </p:cNvGrpSpPr>
          <p:nvPr/>
        </p:nvGrpSpPr>
        <p:grpSpPr bwMode="auto">
          <a:xfrm>
            <a:off x="3233738" y="2124075"/>
            <a:ext cx="296862" cy="252413"/>
            <a:chOff x="1934025" y="1001650"/>
            <a:chExt cx="415300" cy="355600"/>
          </a:xfrm>
        </p:grpSpPr>
        <p:sp>
          <p:nvSpPr>
            <p:cNvPr id="12346" name="Google Shape;507;p40">
              <a:extLst>
                <a:ext uri="{FF2B5EF4-FFF2-40B4-BE49-F238E27FC236}">
                  <a16:creationId xmlns:a16="http://schemas.microsoft.com/office/drawing/2014/main" id="{193CE5ED-E6E1-4A0E-A214-573807511F4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7" name="Google Shape;508;p40">
              <a:extLst>
                <a:ext uri="{FF2B5EF4-FFF2-40B4-BE49-F238E27FC236}">
                  <a16:creationId xmlns:a16="http://schemas.microsoft.com/office/drawing/2014/main" id="{518BBF2D-DFEB-4D6F-898B-3BBD9E962AC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8" name="Google Shape;509;p40">
              <a:extLst>
                <a:ext uri="{FF2B5EF4-FFF2-40B4-BE49-F238E27FC236}">
                  <a16:creationId xmlns:a16="http://schemas.microsoft.com/office/drawing/2014/main" id="{E5093E38-5DA8-488E-B530-FB41261BBFE2}"/>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9" name="Google Shape;510;p40">
              <a:extLst>
                <a:ext uri="{FF2B5EF4-FFF2-40B4-BE49-F238E27FC236}">
                  <a16:creationId xmlns:a16="http://schemas.microsoft.com/office/drawing/2014/main" id="{4FB18354-0B92-4730-8E61-D834EA8D2AC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6" name="Google Shape;506;p40">
            <a:extLst>
              <a:ext uri="{FF2B5EF4-FFF2-40B4-BE49-F238E27FC236}">
                <a16:creationId xmlns:a16="http://schemas.microsoft.com/office/drawing/2014/main" id="{DABC673D-427B-4823-A5B1-699B1BB6FA1B}"/>
              </a:ext>
            </a:extLst>
          </p:cNvPr>
          <p:cNvGrpSpPr>
            <a:grpSpLocks/>
          </p:cNvGrpSpPr>
          <p:nvPr/>
        </p:nvGrpSpPr>
        <p:grpSpPr bwMode="auto">
          <a:xfrm>
            <a:off x="3233738" y="2921000"/>
            <a:ext cx="296862" cy="252413"/>
            <a:chOff x="1934025" y="1001650"/>
            <a:chExt cx="415300" cy="355600"/>
          </a:xfrm>
        </p:grpSpPr>
        <p:sp>
          <p:nvSpPr>
            <p:cNvPr id="12342" name="Google Shape;507;p40">
              <a:extLst>
                <a:ext uri="{FF2B5EF4-FFF2-40B4-BE49-F238E27FC236}">
                  <a16:creationId xmlns:a16="http://schemas.microsoft.com/office/drawing/2014/main" id="{40FC125A-A5CB-416E-8144-DA8CA7ECB0E2}"/>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08;p40">
              <a:extLst>
                <a:ext uri="{FF2B5EF4-FFF2-40B4-BE49-F238E27FC236}">
                  <a16:creationId xmlns:a16="http://schemas.microsoft.com/office/drawing/2014/main" id="{7867A79D-06F4-4529-BE63-200987646B0D}"/>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9;p40">
              <a:extLst>
                <a:ext uri="{FF2B5EF4-FFF2-40B4-BE49-F238E27FC236}">
                  <a16:creationId xmlns:a16="http://schemas.microsoft.com/office/drawing/2014/main" id="{63D4BCCC-5D40-49F1-ACE2-7074E8A275D3}"/>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10;p40">
              <a:extLst>
                <a:ext uri="{FF2B5EF4-FFF2-40B4-BE49-F238E27FC236}">
                  <a16:creationId xmlns:a16="http://schemas.microsoft.com/office/drawing/2014/main" id="{0ABEDA9D-E150-409B-950C-E12DB6DBE777}"/>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7" name="Google Shape;506;p40">
            <a:extLst>
              <a:ext uri="{FF2B5EF4-FFF2-40B4-BE49-F238E27FC236}">
                <a16:creationId xmlns:a16="http://schemas.microsoft.com/office/drawing/2014/main" id="{7584F699-354E-46F9-AAC7-CD3EC72CC0BB}"/>
              </a:ext>
            </a:extLst>
          </p:cNvPr>
          <p:cNvGrpSpPr>
            <a:grpSpLocks/>
          </p:cNvGrpSpPr>
          <p:nvPr/>
        </p:nvGrpSpPr>
        <p:grpSpPr bwMode="auto">
          <a:xfrm>
            <a:off x="3221038" y="3697288"/>
            <a:ext cx="296862" cy="252412"/>
            <a:chOff x="1934025" y="1001650"/>
            <a:chExt cx="415300" cy="355600"/>
          </a:xfrm>
        </p:grpSpPr>
        <p:sp>
          <p:nvSpPr>
            <p:cNvPr id="12338" name="Google Shape;507;p40">
              <a:extLst>
                <a:ext uri="{FF2B5EF4-FFF2-40B4-BE49-F238E27FC236}">
                  <a16:creationId xmlns:a16="http://schemas.microsoft.com/office/drawing/2014/main" id="{4E37A0F5-E059-403E-971C-A41B3010745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08;p40">
              <a:extLst>
                <a:ext uri="{FF2B5EF4-FFF2-40B4-BE49-F238E27FC236}">
                  <a16:creationId xmlns:a16="http://schemas.microsoft.com/office/drawing/2014/main" id="{61129D49-C0A7-4590-BF8F-2E44115713D0}"/>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9;p40">
              <a:extLst>
                <a:ext uri="{FF2B5EF4-FFF2-40B4-BE49-F238E27FC236}">
                  <a16:creationId xmlns:a16="http://schemas.microsoft.com/office/drawing/2014/main" id="{72D03519-778C-4A40-89AA-965BE989E18C}"/>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10;p40">
              <a:extLst>
                <a:ext uri="{FF2B5EF4-FFF2-40B4-BE49-F238E27FC236}">
                  <a16:creationId xmlns:a16="http://schemas.microsoft.com/office/drawing/2014/main" id="{8593B55F-2111-48AD-A7E6-C7C22C94A563}"/>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8" name="BlokTextu 58">
            <a:extLst>
              <a:ext uri="{FF2B5EF4-FFF2-40B4-BE49-F238E27FC236}">
                <a16:creationId xmlns:a16="http://schemas.microsoft.com/office/drawing/2014/main" id="{90BAAEE5-7935-4E77-89BE-1BC63238C6B9}"/>
              </a:ext>
            </a:extLst>
          </p:cNvPr>
          <p:cNvSpPr txBox="1">
            <a:spLocks noChangeArrowheads="1"/>
          </p:cNvSpPr>
          <p:nvPr/>
        </p:nvSpPr>
        <p:spPr bwMode="auto">
          <a:xfrm>
            <a:off x="704851" y="1223963"/>
            <a:ext cx="1316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000" b="1" dirty="0">
                <a:solidFill>
                  <a:srgbClr val="124057"/>
                </a:solidFill>
                <a:latin typeface="Roboto Slab" pitchFamily="2" charset="0"/>
                <a:ea typeface="Roboto Slab" pitchFamily="2" charset="0"/>
              </a:rPr>
              <a:t>OBSAH</a:t>
            </a:r>
            <a:endParaRPr lang="sk-SK" altLang="sk-SK" sz="2000" b="1" dirty="0">
              <a:latin typeface="Roboto Slab" pitchFamily="2" charset="0"/>
              <a:ea typeface="Roboto Slab" pitchFamily="2" charset="0"/>
            </a:endParaRPr>
          </a:p>
        </p:txBody>
      </p:sp>
      <p:grpSp>
        <p:nvGrpSpPr>
          <p:cNvPr id="12329" name="Google Shape;506;p40">
            <a:extLst>
              <a:ext uri="{FF2B5EF4-FFF2-40B4-BE49-F238E27FC236}">
                <a16:creationId xmlns:a16="http://schemas.microsoft.com/office/drawing/2014/main" id="{7AF634EA-1425-40FE-ADEC-2343BDC9EBA3}"/>
              </a:ext>
            </a:extLst>
          </p:cNvPr>
          <p:cNvGrpSpPr>
            <a:grpSpLocks/>
          </p:cNvGrpSpPr>
          <p:nvPr/>
        </p:nvGrpSpPr>
        <p:grpSpPr bwMode="auto">
          <a:xfrm>
            <a:off x="3200400" y="4410075"/>
            <a:ext cx="296863" cy="252413"/>
            <a:chOff x="1934025" y="1001650"/>
            <a:chExt cx="415300" cy="355600"/>
          </a:xfrm>
        </p:grpSpPr>
        <p:sp>
          <p:nvSpPr>
            <p:cNvPr id="12334" name="Google Shape;507;p40">
              <a:extLst>
                <a:ext uri="{FF2B5EF4-FFF2-40B4-BE49-F238E27FC236}">
                  <a16:creationId xmlns:a16="http://schemas.microsoft.com/office/drawing/2014/main" id="{905BE9F1-2571-4D72-A56F-558C7091EE85}"/>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08;p40">
              <a:extLst>
                <a:ext uri="{FF2B5EF4-FFF2-40B4-BE49-F238E27FC236}">
                  <a16:creationId xmlns:a16="http://schemas.microsoft.com/office/drawing/2014/main" id="{97C197A3-6551-4F2F-9F9C-E0562836B165}"/>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9;p40">
              <a:extLst>
                <a:ext uri="{FF2B5EF4-FFF2-40B4-BE49-F238E27FC236}">
                  <a16:creationId xmlns:a16="http://schemas.microsoft.com/office/drawing/2014/main" id="{300ECC2C-834F-4905-8B5D-BCF7A91020B3}"/>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10;p40">
              <a:extLst>
                <a:ext uri="{FF2B5EF4-FFF2-40B4-BE49-F238E27FC236}">
                  <a16:creationId xmlns:a16="http://schemas.microsoft.com/office/drawing/2014/main" id="{37495FFE-CCC4-4137-8084-D44E4D611F85}"/>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30" name="Google Shape;288;p25">
            <a:extLst>
              <a:ext uri="{FF2B5EF4-FFF2-40B4-BE49-F238E27FC236}">
                <a16:creationId xmlns:a16="http://schemas.microsoft.com/office/drawing/2014/main" id="{EE137DCB-9799-4BBB-B92E-2A92EA4AFDBD}"/>
              </a:ext>
            </a:extLst>
          </p:cNvPr>
          <p:cNvSpPr txBox="1">
            <a:spLocks noChangeArrowheads="1"/>
          </p:cNvSpPr>
          <p:nvPr/>
        </p:nvSpPr>
        <p:spPr bwMode="auto">
          <a:xfrm>
            <a:off x="3929063" y="42148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05</a:t>
            </a:r>
          </a:p>
        </p:txBody>
      </p:sp>
      <p:cxnSp>
        <p:nvCxnSpPr>
          <p:cNvPr id="12331" name="Google Shape;289;p25">
            <a:extLst>
              <a:ext uri="{FF2B5EF4-FFF2-40B4-BE49-F238E27FC236}">
                <a16:creationId xmlns:a16="http://schemas.microsoft.com/office/drawing/2014/main" id="{F3281AD5-A522-40C0-9C71-C7781C1FFD11}"/>
              </a:ext>
            </a:extLst>
          </p:cNvPr>
          <p:cNvCxnSpPr>
            <a:cxnSpLocks noChangeShapeType="1"/>
          </p:cNvCxnSpPr>
          <p:nvPr/>
        </p:nvCxnSpPr>
        <p:spPr bwMode="auto">
          <a:xfrm>
            <a:off x="4491038" y="42687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32" name="Google Shape;290;p25">
            <a:extLst>
              <a:ext uri="{FF2B5EF4-FFF2-40B4-BE49-F238E27FC236}">
                <a16:creationId xmlns:a16="http://schemas.microsoft.com/office/drawing/2014/main" id="{5A54D4FF-F3E4-4D38-BE68-50EE123D31DA}"/>
              </a:ext>
            </a:extLst>
          </p:cNvPr>
          <p:cNvSpPr txBox="1">
            <a:spLocks noChangeArrowheads="1"/>
          </p:cNvSpPr>
          <p:nvPr/>
        </p:nvSpPr>
        <p:spPr bwMode="auto">
          <a:xfrm>
            <a:off x="4581524" y="4268788"/>
            <a:ext cx="186268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Vzdelávacie materiály</a:t>
            </a:r>
          </a:p>
          <a:p>
            <a:pPr eaLnBrk="1" hangingPunct="1">
              <a:lnSpc>
                <a:spcPct val="83000"/>
              </a:lnSpc>
              <a:buFont typeface="Arial" panose="020B0604020202020204" pitchFamily="34" charset="0"/>
              <a:buNone/>
            </a:pPr>
            <a:endParaRPr lang="sk-SK" altLang="sk-SK" dirty="0">
              <a:solidFill>
                <a:srgbClr val="FFFFFF"/>
              </a:solidFill>
              <a:latin typeface="Nixie One" charset="0"/>
              <a:sym typeface="Nixie One" charset="0"/>
            </a:endParaRPr>
          </a:p>
        </p:txBody>
      </p:sp>
      <p:sp>
        <p:nvSpPr>
          <p:cNvPr id="12333" name="Google Shape;291;p25">
            <a:extLst>
              <a:ext uri="{FF2B5EF4-FFF2-40B4-BE49-F238E27FC236}">
                <a16:creationId xmlns:a16="http://schemas.microsoft.com/office/drawing/2014/main" id="{23024917-7F16-466B-98D0-0EAC09B0C856}"/>
              </a:ext>
            </a:extLst>
          </p:cNvPr>
          <p:cNvSpPr>
            <a:spLocks noChangeArrowheads="1"/>
          </p:cNvSpPr>
          <p:nvPr/>
        </p:nvSpPr>
        <p:spPr bwMode="auto">
          <a:xfrm flipH="1">
            <a:off x="3779838" y="1182688"/>
            <a:ext cx="98425" cy="3702050"/>
          </a:xfrm>
          <a:custGeom>
            <a:avLst/>
            <a:gdLst>
              <a:gd name="T0" fmla="*/ 0 w 120000"/>
              <a:gd name="T1" fmla="*/ 2147483646 h 120000"/>
              <a:gd name="T2" fmla="*/ 0 w 120000"/>
              <a:gd name="T3" fmla="*/ 2147483646 h 120000"/>
              <a:gd name="T4" fmla="*/ 327 w 120000"/>
              <a:gd name="T5" fmla="*/ 0 h 120000"/>
              <a:gd name="T6" fmla="*/ 327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66C947AC-B01D-4951-A367-064E37F1D8DA}"/>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Arial" panose="020B0604020202020204" pitchFamily="34"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CDECE7DD-8EE1-4F19-B41A-D66871054CE5}"/>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4340" name="Google Shape;149;p16">
            <a:extLst>
              <a:ext uri="{FF2B5EF4-FFF2-40B4-BE49-F238E27FC236}">
                <a16:creationId xmlns:a16="http://schemas.microsoft.com/office/drawing/2014/main" id="{DE0A8FE0-5626-4686-92B3-A1D39803DA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942C83C-2C21-428F-92B5-1EF4A50F5F5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pic>
        <p:nvPicPr>
          <p:cNvPr id="14341" name="Obrázok 2">
            <a:extLst>
              <a:ext uri="{FF2B5EF4-FFF2-40B4-BE49-F238E27FC236}">
                <a16:creationId xmlns:a16="http://schemas.microsoft.com/office/drawing/2014/main" id="{EF64A785-BF75-4BB9-A025-D587455EE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E7E69450-86BB-418B-A68D-04A2E390A3E8}"/>
              </a:ext>
            </a:extLst>
          </p:cNvPr>
          <p:cNvSpPr txBox="1">
            <a:spLocks noGrp="1"/>
          </p:cNvSpPr>
          <p:nvPr>
            <p:ph type="ctrTitle"/>
          </p:nvPr>
        </p:nvSpPr>
        <p:spPr>
          <a:xfrm>
            <a:off x="3595688" y="1923678"/>
            <a:ext cx="5548312" cy="882997"/>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Právo</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01195BE3-334F-4D96-BAE0-CF3DF975E5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C59AD4-038C-4551-B137-3253A9DBFF8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pic>
        <p:nvPicPr>
          <p:cNvPr id="16389" name="Obrázok 6" descr="Erasmus+ logo EN.jpg">
            <a:extLst>
              <a:ext uri="{FF2B5EF4-FFF2-40B4-BE49-F238E27FC236}">
                <a16:creationId xmlns:a16="http://schemas.microsoft.com/office/drawing/2014/main" id="{D7240548-3BEE-4404-8146-F6832BE49E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163"/>
            <a:ext cx="2276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AD66FBC2-829E-40AD-B23E-68768BD3A4E8}"/>
              </a:ext>
            </a:extLst>
          </p:cNvPr>
          <p:cNvSpPr txBox="1">
            <a:spLocks/>
          </p:cNvSpPr>
          <p:nvPr/>
        </p:nvSpPr>
        <p:spPr>
          <a:xfrm>
            <a:off x="-149225" y="4659313"/>
            <a:ext cx="3744913"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8" name="BlokTextu 7">
            <a:extLst>
              <a:ext uri="{FF2B5EF4-FFF2-40B4-BE49-F238E27FC236}">
                <a16:creationId xmlns:a16="http://schemas.microsoft.com/office/drawing/2014/main" id="{22F5C60E-91C0-4AEB-AB54-24D53044AB3D}"/>
              </a:ext>
            </a:extLst>
          </p:cNvPr>
          <p:cNvSpPr txBox="1"/>
          <p:nvPr/>
        </p:nvSpPr>
        <p:spPr>
          <a:xfrm>
            <a:off x="539553" y="543263"/>
            <a:ext cx="8136904" cy="3053015"/>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endParaRPr lang="sk-SK" sz="800" u="sng" dirty="0">
              <a:effectLst/>
              <a:latin typeface="Weekly Free Light" panose="00000400000000000000" pitchFamily="50" charset="-18"/>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sk-SK" sz="2000" u="sng" dirty="0">
                <a:effectLst/>
                <a:latin typeface="Weekly Free Light" panose="00000400000000000000" pitchFamily="50" charset="-18"/>
                <a:ea typeface="Calibri" panose="020F0502020204030204" pitchFamily="34" charset="0"/>
                <a:cs typeface="Times New Roman" panose="02020603050405020304" pitchFamily="18" charset="0"/>
              </a:rPr>
              <a:t>Symbol práva </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 </a:t>
            </a:r>
            <a:r>
              <a:rPr lang="sk-SK" sz="2000" b="1" i="1" dirty="0">
                <a:effectLst/>
                <a:latin typeface="Weekly Free Light" panose="00000400000000000000" pitchFamily="50" charset="-18"/>
                <a:ea typeface="Calibri" panose="020F0502020204030204" pitchFamily="34" charset="0"/>
                <a:cs typeface="Times New Roman" panose="02020603050405020304" pitchFamily="18" charset="0"/>
              </a:rPr>
              <a:t>Justícia </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 rímska bohyňa </a:t>
            </a: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 </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spravodlivosti.</a:t>
            </a:r>
          </a:p>
          <a:p>
            <a:pPr algn="just">
              <a:lnSpc>
                <a:spcPct val="107000"/>
              </a:lnSpc>
              <a:spcAft>
                <a:spcPts val="800"/>
              </a:spcAft>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Právo</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 – súhrn právnych noriem platných v určitom štáte.</a:t>
            </a:r>
          </a:p>
          <a:p>
            <a:pPr algn="just">
              <a:lnSpc>
                <a:spcPct val="107000"/>
              </a:lnSpc>
              <a:spcAft>
                <a:spcPts val="800"/>
              </a:spcAft>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 </a:t>
            </a: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Znaky práva:</a:t>
            </a: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1074738" lvl="0" indent="-355600" algn="just">
              <a:lnSpc>
                <a:spcPct val="107000"/>
              </a:lnSpc>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Wingdings" panose="05000000000000000000" pitchFamily="2" charset="2"/>
              </a:rPr>
              <a:t>Monizmus</a:t>
            </a:r>
          </a:p>
          <a:p>
            <a:pPr marL="1074738" lvl="0" indent="-355600" algn="just">
              <a:lnSpc>
                <a:spcPct val="107000"/>
              </a:lnSpc>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Wingdings" panose="05000000000000000000" pitchFamily="2" charset="2"/>
              </a:rPr>
              <a:t>Štátne donútenie </a:t>
            </a:r>
          </a:p>
          <a:p>
            <a:pPr marL="1074738" lvl="0" indent="-355600" algn="just">
              <a:lnSpc>
                <a:spcPct val="107000"/>
              </a:lnSpc>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Wingdings" panose="05000000000000000000" pitchFamily="2" charset="2"/>
              </a:rPr>
              <a:t>Štátom stanovená forma</a:t>
            </a: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p:txBody>
      </p:sp>
      <p:pic>
        <p:nvPicPr>
          <p:cNvPr id="2" name="Obrázok 1">
            <a:extLst>
              <a:ext uri="{FF2B5EF4-FFF2-40B4-BE49-F238E27FC236}">
                <a16:creationId xmlns:a16="http://schemas.microsoft.com/office/drawing/2014/main" id="{6F0114F5-A8C3-4205-BBE1-61C925765DA5}"/>
              </a:ext>
            </a:extLst>
          </p:cNvPr>
          <p:cNvPicPr>
            <a:picLocks noChangeAspect="1"/>
          </p:cNvPicPr>
          <p:nvPr/>
        </p:nvPicPr>
        <p:blipFill>
          <a:blip r:embed="rId3"/>
          <a:stretch>
            <a:fillRect/>
          </a:stretch>
        </p:blipFill>
        <p:spPr>
          <a:xfrm>
            <a:off x="5767516" y="1693565"/>
            <a:ext cx="3343300" cy="3343300"/>
          </a:xfrm>
          <a:prstGeom prst="rect">
            <a:avLst/>
          </a:prstGeom>
          <a:ln>
            <a:noFill/>
          </a:ln>
          <a:effectLst>
            <a:softEdge rad="112500"/>
          </a:effectLst>
        </p:spPr>
      </p:pic>
      <p:sp>
        <p:nvSpPr>
          <p:cNvPr id="11" name="BlokTextu 10">
            <a:extLst>
              <a:ext uri="{FF2B5EF4-FFF2-40B4-BE49-F238E27FC236}">
                <a16:creationId xmlns:a16="http://schemas.microsoft.com/office/drawing/2014/main" id="{1B043765-65EE-4709-BAEE-C2C9D576D233}"/>
              </a:ext>
            </a:extLst>
          </p:cNvPr>
          <p:cNvSpPr txBox="1"/>
          <p:nvPr/>
        </p:nvSpPr>
        <p:spPr>
          <a:xfrm>
            <a:off x="4572000" y="4932591"/>
            <a:ext cx="4646294" cy="215444"/>
          </a:xfrm>
          <a:prstGeom prst="rect">
            <a:avLst/>
          </a:prstGeom>
          <a:noFill/>
        </p:spPr>
        <p:txBody>
          <a:bodyPr wrap="square">
            <a:spAutoFit/>
          </a:bodyPr>
          <a:lstStyle/>
          <a:p>
            <a:r>
              <a:rPr lang="sk-SK" sz="800" dirty="0">
                <a:latin typeface="Weekly Free Light" panose="00000400000000000000" pitchFamily="50" charset="-18"/>
              </a:rPr>
              <a:t>https://www.pravoshop.sk/wp-content/uploads/2020/03/malaStvorecPodstavec2.jpg</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47;p16">
            <a:extLst>
              <a:ext uri="{FF2B5EF4-FFF2-40B4-BE49-F238E27FC236}">
                <a16:creationId xmlns:a16="http://schemas.microsoft.com/office/drawing/2014/main" id="{9182E7B9-CE1F-49C8-9B19-63663683753F}"/>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17411" name="Google Shape;148;p16">
            <a:extLst>
              <a:ext uri="{FF2B5EF4-FFF2-40B4-BE49-F238E27FC236}">
                <a16:creationId xmlns:a16="http://schemas.microsoft.com/office/drawing/2014/main" id="{B5331947-FFC7-4A53-9922-08FF69E011B5}"/>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7412" name="Google Shape;149;p16">
            <a:extLst>
              <a:ext uri="{FF2B5EF4-FFF2-40B4-BE49-F238E27FC236}">
                <a16:creationId xmlns:a16="http://schemas.microsoft.com/office/drawing/2014/main" id="{6AC622B0-C9A0-4280-BFD5-A85908240A1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F6E2679-5489-4271-B79B-FFB59BE0136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pic>
        <p:nvPicPr>
          <p:cNvPr id="17413" name="Obrázok 2">
            <a:extLst>
              <a:ext uri="{FF2B5EF4-FFF2-40B4-BE49-F238E27FC236}">
                <a16:creationId xmlns:a16="http://schemas.microsoft.com/office/drawing/2014/main" id="{3168E19A-C8B3-450C-A492-7BF26E6DB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BlokTextu 9">
            <a:extLst>
              <a:ext uri="{FF2B5EF4-FFF2-40B4-BE49-F238E27FC236}">
                <a16:creationId xmlns:a16="http://schemas.microsoft.com/office/drawing/2014/main" id="{16CF7756-2927-49B7-BD64-88841B8A09F0}"/>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17415" name="Nadpis 1">
            <a:extLst>
              <a:ext uri="{FF2B5EF4-FFF2-40B4-BE49-F238E27FC236}">
                <a16:creationId xmlns:a16="http://schemas.microsoft.com/office/drawing/2014/main" id="{0E896D6D-2070-4366-A96A-A6B9B63B135E}"/>
              </a:ext>
            </a:extLst>
          </p:cNvPr>
          <p:cNvSpPr txBox="1">
            <a:spLocks noGrp="1"/>
          </p:cNvSpPr>
          <p:nvPr>
            <p:ph type="ctrTitle"/>
          </p:nvPr>
        </p:nvSpPr>
        <p:spPr>
          <a:xfrm>
            <a:off x="3635375" y="1832769"/>
            <a:ext cx="5401121" cy="1160462"/>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Právna norma</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3FA8AC86-95BE-4A43-B663-33D7CBBB643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0C8F209-F9F6-403C-9B23-79FA2DBC8A6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pic>
        <p:nvPicPr>
          <p:cNvPr id="19478" name="Obrázok 6" descr="Erasmus+ logo EN.jpg">
            <a:extLst>
              <a:ext uri="{FF2B5EF4-FFF2-40B4-BE49-F238E27FC236}">
                <a16:creationId xmlns:a16="http://schemas.microsoft.com/office/drawing/2014/main" id="{486719AF-B4BD-438C-80DB-FB71B692F5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555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Google Shape;147;p16">
            <a:extLst>
              <a:ext uri="{FF2B5EF4-FFF2-40B4-BE49-F238E27FC236}">
                <a16:creationId xmlns:a16="http://schemas.microsoft.com/office/drawing/2014/main" id="{9E818E6C-59C7-4775-A4AA-BCFBE6741CEE}"/>
              </a:ext>
            </a:extLst>
          </p:cNvPr>
          <p:cNvSpPr txBox="1">
            <a:spLocks/>
          </p:cNvSpPr>
          <p:nvPr/>
        </p:nvSpPr>
        <p:spPr>
          <a:xfrm>
            <a:off x="123825" y="4881563"/>
            <a:ext cx="276860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26" name="BlokTextu 25">
            <a:extLst>
              <a:ext uri="{FF2B5EF4-FFF2-40B4-BE49-F238E27FC236}">
                <a16:creationId xmlns:a16="http://schemas.microsoft.com/office/drawing/2014/main" id="{FFC90ED0-E358-4824-91E1-DEBE26B1826F}"/>
              </a:ext>
            </a:extLst>
          </p:cNvPr>
          <p:cNvSpPr txBox="1"/>
          <p:nvPr/>
        </p:nvSpPr>
        <p:spPr>
          <a:xfrm>
            <a:off x="467544" y="548505"/>
            <a:ext cx="8424936" cy="1377557"/>
          </a:xfrm>
          <a:prstGeom prst="rect">
            <a:avLst/>
          </a:prstGeom>
          <a:noFill/>
        </p:spPr>
        <p:txBody>
          <a:bodyPr wrap="square">
            <a:spAutoFit/>
          </a:bodyPr>
          <a:lstStyle/>
          <a:p>
            <a:pPr marL="342900" indent="-342900" algn="just">
              <a:lnSpc>
                <a:spcPct val="107000"/>
              </a:lnSpc>
              <a:spcAft>
                <a:spcPts val="0"/>
              </a:spcAft>
              <a:buFont typeface="Wingdings" panose="05000000000000000000" pitchFamily="2" charset="2"/>
              <a:buChar char="Ø"/>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Právna norma – </a:t>
            </a:r>
            <a:r>
              <a:rPr lang="sk-SK" sz="2000" dirty="0">
                <a:effectLst/>
                <a:latin typeface="Weekly Free Light" panose="00000400000000000000" pitchFamily="50" charset="-18"/>
                <a:ea typeface="Calibri" panose="020F0502020204030204" pitchFamily="34" charset="0"/>
                <a:cs typeface="Times New Roman" panose="02020603050405020304" pitchFamily="18" charset="0"/>
              </a:rPr>
              <a:t>základná jednotka práva.</a:t>
            </a:r>
          </a:p>
          <a:p>
            <a:pPr algn="just">
              <a:lnSpc>
                <a:spcPct val="107000"/>
              </a:lnSpc>
              <a:spcAft>
                <a:spcPts val="0"/>
              </a:spcAft>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algn="just">
              <a:lnSpc>
                <a:spcPct val="107000"/>
              </a:lnSpc>
              <a:spcAft>
                <a:spcPts val="0"/>
              </a:spcAft>
            </a:pPr>
            <a:endParaRPr lang="sk-SK" sz="8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342900" indent="-342900" algn="just">
              <a:spcAft>
                <a:spcPts val="600"/>
              </a:spcAft>
              <a:buFont typeface="Wingdings" panose="05000000000000000000" pitchFamily="2" charset="2"/>
              <a:buChar char="Ø"/>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Znaky právnej normy:</a:t>
            </a:r>
          </a:p>
          <a:p>
            <a:pPr algn="just">
              <a:spcAft>
                <a:spcPts val="600"/>
              </a:spcAft>
            </a:pP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C5C0E7A8-3F89-4B70-AAC9-D51356AB6221}"/>
              </a:ext>
            </a:extLst>
          </p:cNvPr>
          <p:cNvGraphicFramePr/>
          <p:nvPr>
            <p:extLst>
              <p:ext uri="{D42A27DB-BD31-4B8C-83A1-F6EECF244321}">
                <p14:modId xmlns:p14="http://schemas.microsoft.com/office/powerpoint/2010/main" val="1886101763"/>
              </p:ext>
            </p:extLst>
          </p:nvPr>
        </p:nvGraphicFramePr>
        <p:xfrm>
          <a:off x="935596" y="1506363"/>
          <a:ext cx="7812868" cy="331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3B6862A8-F713-46F7-9BEB-463AF512DCC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332C9AD-6A6F-491E-8FC4-B709E8F9BC1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pic>
        <p:nvPicPr>
          <p:cNvPr id="23556" name="Obrázok 6" descr="Erasmus+ logo EN.jpg">
            <a:extLst>
              <a:ext uri="{FF2B5EF4-FFF2-40B4-BE49-F238E27FC236}">
                <a16:creationId xmlns:a16="http://schemas.microsoft.com/office/drawing/2014/main" id="{ED6D406B-441A-4A12-A143-697CAD6798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444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7;p16">
            <a:extLst>
              <a:ext uri="{FF2B5EF4-FFF2-40B4-BE49-F238E27FC236}">
                <a16:creationId xmlns:a16="http://schemas.microsoft.com/office/drawing/2014/main" id="{99024455-3353-4F1B-B096-62FC7D00D4A7}"/>
              </a:ext>
            </a:extLst>
          </p:cNvPr>
          <p:cNvSpPr txBox="1">
            <a:spLocks/>
          </p:cNvSpPr>
          <p:nvPr/>
        </p:nvSpPr>
        <p:spPr>
          <a:xfrm>
            <a:off x="180975" y="4811712"/>
            <a:ext cx="2705100" cy="339725"/>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9" name="BlokTextu 8">
            <a:extLst>
              <a:ext uri="{FF2B5EF4-FFF2-40B4-BE49-F238E27FC236}">
                <a16:creationId xmlns:a16="http://schemas.microsoft.com/office/drawing/2014/main" id="{6F263776-CC46-46AA-9A76-2B8FBEE9A5B6}"/>
              </a:ext>
            </a:extLst>
          </p:cNvPr>
          <p:cNvSpPr txBox="1"/>
          <p:nvPr/>
        </p:nvSpPr>
        <p:spPr>
          <a:xfrm>
            <a:off x="467544" y="1059582"/>
            <a:ext cx="8496944" cy="3202543"/>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Druhy právnych noriem:</a:t>
            </a:r>
          </a:p>
          <a:p>
            <a:pPr marL="342900" indent="-342900" algn="just">
              <a:lnSpc>
                <a:spcPct val="107000"/>
              </a:lnSpc>
              <a:spcAft>
                <a:spcPts val="0"/>
              </a:spcAft>
              <a:buFont typeface="Wingdings" panose="05000000000000000000" pitchFamily="2" charset="2"/>
              <a:buChar char="Ø"/>
            </a:pPr>
            <a:endParaRPr lang="sk-SK" sz="800" b="1" dirty="0">
              <a:effectLst/>
              <a:latin typeface="Weekly Free Light" panose="00000400000000000000" pitchFamily="50" charset="-18"/>
              <a:ea typeface="Calibri" panose="020F0502020204030204" pitchFamily="34" charset="0"/>
              <a:cs typeface="Times New Roman" panose="02020603050405020304" pitchFamily="18" charset="0"/>
            </a:endParaRPr>
          </a:p>
          <a:p>
            <a:pPr marL="1074738" lvl="0" indent="-446088" algn="just">
              <a:lnSpc>
                <a:spcPct val="107000"/>
              </a:lnSpc>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Wingdings" panose="05000000000000000000" pitchFamily="2" charset="2"/>
              </a:rPr>
              <a:t>Normatívne</a:t>
            </a:r>
          </a:p>
          <a:p>
            <a:pPr marL="1074738" lvl="0" indent="-446088" algn="just">
              <a:lnSpc>
                <a:spcPct val="107000"/>
              </a:lnSpc>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Wingdings" panose="05000000000000000000" pitchFamily="2" charset="2"/>
              </a:rPr>
              <a:t>Individuálne </a:t>
            </a:r>
          </a:p>
          <a:p>
            <a:pPr marL="1074738" lvl="0" indent="-446088" algn="just">
              <a:lnSpc>
                <a:spcPct val="107000"/>
              </a:lnSpc>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Wingdings" panose="05000000000000000000" pitchFamily="2" charset="2"/>
              </a:rPr>
              <a:t>Konštitutívne </a:t>
            </a:r>
          </a:p>
          <a:p>
            <a:pPr marL="1074738" lvl="0" indent="-446088" algn="just">
              <a:lnSpc>
                <a:spcPct val="107000"/>
              </a:lnSpc>
              <a:buFont typeface="Wingdings" panose="05000000000000000000" pitchFamily="2" charset="2"/>
              <a:buChar char=""/>
            </a:pPr>
            <a:r>
              <a:rPr lang="sk-SK" sz="2000" dirty="0">
                <a:effectLst/>
                <a:latin typeface="Weekly Free Light" panose="00000400000000000000" pitchFamily="50" charset="-18"/>
                <a:ea typeface="Calibri" panose="020F0502020204030204" pitchFamily="34" charset="0"/>
                <a:cs typeface="Wingdings" panose="05000000000000000000" pitchFamily="2" charset="2"/>
              </a:rPr>
              <a:t>Deklaratórne </a:t>
            </a:r>
          </a:p>
          <a:p>
            <a:pPr lvl="0" algn="just">
              <a:lnSpc>
                <a:spcPct val="107000"/>
              </a:lnSpc>
            </a:pPr>
            <a:endParaRPr lang="sk-SK" sz="1000" dirty="0">
              <a:effectLst/>
              <a:latin typeface="Weekly Free Light" panose="00000400000000000000" pitchFamily="50" charset="-18"/>
              <a:ea typeface="Calibri" panose="020F0502020204030204" pitchFamily="34" charset="0"/>
              <a:cs typeface="Wingdings" panose="05000000000000000000" pitchFamily="2" charset="2"/>
            </a:endParaRPr>
          </a:p>
          <a:p>
            <a:pPr lvl="0" algn="just">
              <a:lnSpc>
                <a:spcPct val="107000"/>
              </a:lnSpc>
            </a:pPr>
            <a:endParaRPr lang="sk-SK" sz="1000" dirty="0">
              <a:effectLst/>
              <a:latin typeface="Weekly Free Light" panose="00000400000000000000" pitchFamily="50" charset="-18"/>
              <a:ea typeface="Calibri" panose="020F0502020204030204" pitchFamily="34" charset="0"/>
              <a:cs typeface="Wingdings" panose="05000000000000000000" pitchFamily="2" charset="2"/>
            </a:endParaRPr>
          </a:p>
          <a:p>
            <a:pPr marL="342900" lvl="0" indent="-342900" algn="just">
              <a:lnSpc>
                <a:spcPct val="107000"/>
              </a:lnSpc>
              <a:buFont typeface="Wingdings" panose="05000000000000000000" pitchFamily="2" charset="2"/>
              <a:buChar char="Ø"/>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Platnosť právnej normy</a:t>
            </a: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Ø"/>
            </a:pPr>
            <a:endParaRPr lang="sk-SK" sz="1000" dirty="0">
              <a:effectLst/>
              <a:latin typeface="Weekly Free Light" panose="00000400000000000000" pitchFamily="50" charset="-18"/>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sk-SK" sz="2000" b="1" dirty="0">
                <a:effectLst/>
                <a:latin typeface="Weekly Free Light" panose="00000400000000000000" pitchFamily="50" charset="-18"/>
                <a:ea typeface="Calibri" panose="020F0502020204030204" pitchFamily="34" charset="0"/>
                <a:cs typeface="Times New Roman" panose="02020603050405020304" pitchFamily="18" charset="0"/>
              </a:rPr>
              <a:t>Účinnosť právnej normy</a:t>
            </a: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p:txBody>
      </p:sp>
      <p:pic>
        <p:nvPicPr>
          <p:cNvPr id="4" name="Obrázok 3">
            <a:extLst>
              <a:ext uri="{FF2B5EF4-FFF2-40B4-BE49-F238E27FC236}">
                <a16:creationId xmlns:a16="http://schemas.microsoft.com/office/drawing/2014/main" id="{71FC4B2F-4D5E-4D06-B3D0-D2358AD041EC}"/>
              </a:ext>
            </a:extLst>
          </p:cNvPr>
          <p:cNvPicPr>
            <a:picLocks noChangeAspect="1"/>
          </p:cNvPicPr>
          <p:nvPr/>
        </p:nvPicPr>
        <p:blipFill>
          <a:blip r:embed="rId3"/>
          <a:stretch>
            <a:fillRect/>
          </a:stretch>
        </p:blipFill>
        <p:spPr>
          <a:xfrm>
            <a:off x="4078163" y="585787"/>
            <a:ext cx="4886325" cy="3971925"/>
          </a:xfrm>
          <a:prstGeom prst="rect">
            <a:avLst/>
          </a:prstGeom>
        </p:spPr>
      </p:pic>
      <p:sp>
        <p:nvSpPr>
          <p:cNvPr id="13" name="BlokTextu 12">
            <a:extLst>
              <a:ext uri="{FF2B5EF4-FFF2-40B4-BE49-F238E27FC236}">
                <a16:creationId xmlns:a16="http://schemas.microsoft.com/office/drawing/2014/main" id="{C7CC32C1-9D48-4093-9EF2-00F3FD86E7B2}"/>
              </a:ext>
            </a:extLst>
          </p:cNvPr>
          <p:cNvSpPr txBox="1"/>
          <p:nvPr/>
        </p:nvSpPr>
        <p:spPr>
          <a:xfrm>
            <a:off x="4667949" y="4724783"/>
            <a:ext cx="4368547" cy="215444"/>
          </a:xfrm>
          <a:prstGeom prst="rect">
            <a:avLst/>
          </a:prstGeom>
          <a:noFill/>
        </p:spPr>
        <p:txBody>
          <a:bodyPr wrap="square">
            <a:spAutoFit/>
          </a:bodyPr>
          <a:lstStyle/>
          <a:p>
            <a:r>
              <a:rPr lang="sk-SK" sz="800" dirty="0">
                <a:latin typeface="Weekly Free Light" panose="00000400000000000000" pitchFamily="50" charset="-18"/>
              </a:rPr>
              <a:t>https://www.do24hodin.sk/wp-content/uploads/2015/09/paragraf-pod-lupou.jpg</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Google Shape;148;p16">
            <a:extLst>
              <a:ext uri="{FF2B5EF4-FFF2-40B4-BE49-F238E27FC236}">
                <a16:creationId xmlns:a16="http://schemas.microsoft.com/office/drawing/2014/main" id="{ABE9FA0B-CA22-41B9-B6A6-C7D84BB71546}"/>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20484" name="Google Shape;149;p16">
            <a:extLst>
              <a:ext uri="{FF2B5EF4-FFF2-40B4-BE49-F238E27FC236}">
                <a16:creationId xmlns:a16="http://schemas.microsoft.com/office/drawing/2014/main" id="{2192C6B3-8978-43B7-998F-92F0EC4E88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0DAC24B-D546-470B-9E53-33A612228D8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pic>
        <p:nvPicPr>
          <p:cNvPr id="20485" name="Obrázok 2">
            <a:extLst>
              <a:ext uri="{FF2B5EF4-FFF2-40B4-BE49-F238E27FC236}">
                <a16:creationId xmlns:a16="http://schemas.microsoft.com/office/drawing/2014/main" id="{20CB61DD-4B33-440C-B4E9-D8B55C3FB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9">
            <a:extLst>
              <a:ext uri="{FF2B5EF4-FFF2-40B4-BE49-F238E27FC236}">
                <a16:creationId xmlns:a16="http://schemas.microsoft.com/office/drawing/2014/main" id="{405FB58E-FF88-4647-B04E-EF3E01C760AE}"/>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20487" name="Nadpis 1">
            <a:extLst>
              <a:ext uri="{FF2B5EF4-FFF2-40B4-BE49-F238E27FC236}">
                <a16:creationId xmlns:a16="http://schemas.microsoft.com/office/drawing/2014/main" id="{AC4CBE26-63C9-4525-A8A3-E71931470824}"/>
              </a:ext>
            </a:extLst>
          </p:cNvPr>
          <p:cNvSpPr txBox="1">
            <a:spLocks noGrp="1"/>
          </p:cNvSpPr>
          <p:nvPr>
            <p:ph type="ctrTitle"/>
          </p:nvPr>
        </p:nvSpPr>
        <p:spPr>
          <a:xfrm>
            <a:off x="3471863" y="1707654"/>
            <a:ext cx="5672137" cy="1162050"/>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Právny predpis</a:t>
            </a: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465</Words>
  <Application>Microsoft Office PowerPoint</Application>
  <PresentationFormat>Prezentácia na obrazovke (16:9)</PresentationFormat>
  <Paragraphs>129</Paragraphs>
  <Slides>16</Slides>
  <Notes>7</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16</vt:i4>
      </vt:variant>
    </vt:vector>
  </HeadingPairs>
  <TitlesOfParts>
    <vt:vector size="25" baseType="lpstr">
      <vt:lpstr>Roboto Slab</vt:lpstr>
      <vt:lpstr>Weekly Free Light</vt:lpstr>
      <vt:lpstr>Arial</vt:lpstr>
      <vt:lpstr>Calibri</vt:lpstr>
      <vt:lpstr>Wingdings</vt:lpstr>
      <vt:lpstr>Symbol</vt:lpstr>
      <vt:lpstr>Nixie One</vt:lpstr>
      <vt:lpstr>Impact</vt:lpstr>
      <vt:lpstr>Warwick template</vt:lpstr>
      <vt:lpstr>Digi Škola Občianska náuka Právo ako systém</vt:lpstr>
      <vt:lpstr>Prezentácia programu PowerPoint</vt:lpstr>
      <vt:lpstr>Prezentácia programu PowerPoint</vt:lpstr>
      <vt:lpstr>Právo</vt:lpstr>
      <vt:lpstr>Prezentácia programu PowerPoint</vt:lpstr>
      <vt:lpstr>Právna norma</vt:lpstr>
      <vt:lpstr>Prezentácia programu PowerPoint</vt:lpstr>
      <vt:lpstr>Prezentácia programu PowerPoint</vt:lpstr>
      <vt:lpstr>Právny predpis</vt:lpstr>
      <vt:lpstr>Prezentácia programu PowerPoint</vt:lpstr>
      <vt:lpstr>Systém práva</vt:lpstr>
      <vt:lpstr>Prezentácia programu PowerPoint</vt:lpstr>
      <vt:lpstr>Vzdelávacie materiály</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Ľuboslava Hrešková</cp:lastModifiedBy>
  <cp:revision>89</cp:revision>
  <dcterms:modified xsi:type="dcterms:W3CDTF">2021-10-17T17:53:40Z</dcterms:modified>
</cp:coreProperties>
</file>