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Lst>
  <p:sldSz cy="5143500" cx="9144000"/>
  <p:notesSz cx="6858000" cy="9144000"/>
  <p:embeddedFontLst>
    <p:embeddedFont>
      <p:font typeface="Roboto Slab"/>
      <p:regular r:id="rId18"/>
      <p:bold r:id="rId19"/>
    </p:embeddedFont>
    <p:embeddedFont>
      <p:font typeface="Nixie One"/>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1" roundtripDataSignature="AMtx7miYo1bXs8r1Tcnc491ZtZZhN53g7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ixieOne-regular.fntdata"/><Relationship Id="rId11" Type="http://schemas.openxmlformats.org/officeDocument/2006/relationships/slide" Target="slides/slide1.xml"/><Relationship Id="rId10" Type="http://schemas.openxmlformats.org/officeDocument/2006/relationships/notesMaster" Target="notesMasters/notesMaster1.xml"/><Relationship Id="rId21" Type="http://customschemas.google.com/relationships/presentationmetadata" Target="metadata"/><Relationship Id="rId13" Type="http://schemas.openxmlformats.org/officeDocument/2006/relationships/slide" Target="slides/slide3.xml"/><Relationship Id="rId12" Type="http://schemas.openxmlformats.org/officeDocument/2006/relationships/slide" Target="slides/slide2.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5" Type="http://schemas.openxmlformats.org/officeDocument/2006/relationships/slide" Target="slides/slide5.xml"/><Relationship Id="rId14" Type="http://schemas.openxmlformats.org/officeDocument/2006/relationships/slide" Target="slides/slide4.xml"/><Relationship Id="rId17" Type="http://schemas.openxmlformats.org/officeDocument/2006/relationships/slide" Target="slides/slide7.xml"/><Relationship Id="rId16" Type="http://schemas.openxmlformats.org/officeDocument/2006/relationships/slide" Target="slides/slide6.xml"/><Relationship Id="rId5" Type="http://schemas.openxmlformats.org/officeDocument/2006/relationships/slideMaster" Target="slideMasters/slideMaster2.xml"/><Relationship Id="rId19" Type="http://schemas.openxmlformats.org/officeDocument/2006/relationships/font" Target="fonts/RobotoSlab-bold.fntdata"/><Relationship Id="rId6" Type="http://schemas.openxmlformats.org/officeDocument/2006/relationships/slideMaster" Target="slideMasters/slideMaster3.xml"/><Relationship Id="rId18"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4" name="Google Shape;8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5" name="Google Shape;14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5" name="Google Shape;155;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d1f93be075_0_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5" name="Google Shape;165;gd1f93be075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4" name="Google Shape;17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25" name="Shape 25"/>
        <p:cNvGrpSpPr/>
        <p:nvPr/>
      </p:nvGrpSpPr>
      <p:grpSpPr>
        <a:xfrm>
          <a:off x="0" y="0"/>
          <a:ext cx="0" cy="0"/>
          <a:chOff x="0" y="0"/>
          <a:chExt cx="0" cy="0"/>
        </a:xfrm>
      </p:grpSpPr>
      <p:sp>
        <p:nvSpPr>
          <p:cNvPr id="26" name="Google Shape;26;p10"/>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27" name="Google Shape;27;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
        <p:nvSpPr>
          <p:cNvPr id="38" name="Google Shape;3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8" name="Shape 48"/>
        <p:cNvGrpSpPr/>
        <p:nvPr/>
      </p:nvGrpSpPr>
      <p:grpSpPr>
        <a:xfrm>
          <a:off x="0" y="0"/>
          <a:ext cx="0" cy="0"/>
          <a:chOff x="0" y="0"/>
          <a:chExt cx="0" cy="0"/>
        </a:xfrm>
      </p:grpSpPr>
      <p:sp>
        <p:nvSpPr>
          <p:cNvPr id="49" name="Google Shape;49;p1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50" name="Google Shape;50;p1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51" name="Google Shape;51;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61" name="Shape 61"/>
        <p:cNvGrpSpPr/>
        <p:nvPr/>
      </p:nvGrpSpPr>
      <p:grpSpPr>
        <a:xfrm>
          <a:off x="0" y="0"/>
          <a:ext cx="0" cy="0"/>
          <a:chOff x="0" y="0"/>
          <a:chExt cx="0" cy="0"/>
        </a:xfrm>
      </p:grpSpPr>
      <p:sp>
        <p:nvSpPr>
          <p:cNvPr id="62" name="Google Shape;62;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2" name="Shape 72"/>
        <p:cNvGrpSpPr/>
        <p:nvPr/>
      </p:nvGrpSpPr>
      <p:grpSpPr>
        <a:xfrm>
          <a:off x="0" y="0"/>
          <a:ext cx="0" cy="0"/>
          <a:chOff x="0" y="0"/>
          <a:chExt cx="0" cy="0"/>
        </a:xfrm>
      </p:grpSpPr>
      <p:sp>
        <p:nvSpPr>
          <p:cNvPr id="73" name="Google Shape;73;gd1f93be075_0_38"/>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5.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4.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9"/>
          <p:cNvSpPr/>
          <p:nvPr/>
        </p:nvSpPr>
        <p:spPr>
          <a:xfrm>
            <a:off x="3398538" y="1599538"/>
            <a:ext cx="2346925" cy="1944425"/>
          </a:xfrm>
          <a:prstGeom prst="rect">
            <a:avLst/>
          </a:prstGeom>
        </p:spPr>
        <p:txBody>
          <a:bodyPr>
            <a:prstTxWarp prst="textPlain"/>
          </a:bodyPr>
          <a:lstStyle/>
          <a:p>
            <a:pPr lvl="0" algn="ctr"/>
            <a:r>
              <a:rPr b="0" i="0">
                <a:ln>
                  <a:noFill/>
                </a:ln>
                <a:noFill/>
                <a:latin typeface="Impact"/>
              </a:rPr>
              <a:t>“</a:t>
            </a:r>
          </a:p>
        </p:txBody>
      </p:sp>
      <p:sp>
        <p:nvSpPr>
          <p:cNvPr id="18" name="Google Shape;18;p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 name="Google Shape;22;p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4" name="Google Shape;24;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 name="Shape 28"/>
        <p:cNvGrpSpPr/>
        <p:nvPr/>
      </p:nvGrpSpPr>
      <p:grpSpPr>
        <a:xfrm>
          <a:off x="0" y="0"/>
          <a:ext cx="0" cy="0"/>
          <a:chOff x="0" y="0"/>
          <a:chExt cx="0" cy="0"/>
        </a:xfrm>
      </p:grpSpPr>
      <p:sp>
        <p:nvSpPr>
          <p:cNvPr id="29" name="Google Shape;29;p1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 name="Google Shape;33;p1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 name="Google Shape;34;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5" name="Google Shape;35;p1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6" name="Google Shape;3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 name="Shape 39"/>
        <p:cNvGrpSpPr/>
        <p:nvPr/>
      </p:nvGrpSpPr>
      <p:grpSpPr>
        <a:xfrm>
          <a:off x="0" y="0"/>
          <a:ext cx="0" cy="0"/>
          <a:chOff x="0" y="0"/>
          <a:chExt cx="0" cy="0"/>
        </a:xfrm>
      </p:grpSpPr>
      <p:sp>
        <p:nvSpPr>
          <p:cNvPr id="40" name="Google Shape;40;p1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4" name="Google Shape;44;p1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5" name="Google Shape;45;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6" name="Google Shape;46;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7" name="Google Shape;47;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sp>
        <p:nvSpPr>
          <p:cNvPr id="53" name="Google Shape;53;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6" name="Google Shape;56;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 name="Google Shape;57;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8" name="Google Shape;58;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60" name="Google Shape;60;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3" name="Shape 63"/>
        <p:cNvGrpSpPr/>
        <p:nvPr/>
      </p:nvGrpSpPr>
      <p:grpSpPr>
        <a:xfrm>
          <a:off x="0" y="0"/>
          <a:ext cx="0" cy="0"/>
          <a:chOff x="0" y="0"/>
          <a:chExt cx="0" cy="0"/>
        </a:xfrm>
      </p:grpSpPr>
      <p:sp>
        <p:nvSpPr>
          <p:cNvPr id="64" name="Google Shape;64;gd1f93be075_0_29"/>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gd1f93be075_0_29"/>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d1f93be075_0_29"/>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d1f93be075_0_29"/>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d1f93be075_0_29"/>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d1f93be075_0_29"/>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Google Shape;70;gd1f93be075_0_29"/>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d1f93be075_0_29"/>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jamboard.google.com/d/1RnjK6arqnMmniu4x_-JiZGswBzzbkiBfq77_lJnwOE8/edit?usp=sharing" TargetMode="External"/><Relationship Id="rId4" Type="http://schemas.openxmlformats.org/officeDocument/2006/relationships/hyperlink" Target="https://jamboard.google.com/d/1RnjK6arqnMmniu4x_-JiZGswBzzbkiBfq77_lJnwOE8/edit?usp=sharing" TargetMode="External"/><Relationship Id="rId5" Type="http://schemas.openxmlformats.org/officeDocument/2006/relationships/hyperlink" Target="https://jamboard.google.com/d/1RnjK6arqnMmniu4x_-JiZGswBzzbkiBfq77_lJnwOE8/edit?usp=sharing" TargetMode="External"/><Relationship Id="rId6"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hyperlink" Target="https://www.wordwall.net/resource/15945233/2020-1-sk01-ka226-sch-094350-digi-school-slovaki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jpg"/><Relationship Id="rId4" Type="http://schemas.openxmlformats.org/officeDocument/2006/relationships/hyperlink" Target="https://www.wordwall.net" TargetMode="External"/><Relationship Id="rId5"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Erasmus+ logo EN.jpg" id="78" name="Google Shape;78;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79" name="Google Shape;79;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80" name="Google Shape;80;p1"/>
          <p:cNvSpPr txBox="1"/>
          <p:nvPr/>
        </p:nvSpPr>
        <p:spPr>
          <a:xfrm>
            <a:off x="428625" y="4643437"/>
            <a:ext cx="4143375"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000"/>
              <a:buFont typeface="Arial"/>
              <a:buNone/>
            </a:pPr>
            <a:r>
              <a:rPr b="1" i="0" lang="en-US" sz="1000" u="none">
                <a:solidFill>
                  <a:schemeClr val="dk1"/>
                </a:solidFill>
                <a:latin typeface="Arial"/>
                <a:ea typeface="Arial"/>
                <a:cs typeface="Arial"/>
                <a:sym typeface="Arial"/>
              </a:rPr>
              <a:t>2020-1-SK01-KA226-SCH-094350</a:t>
            </a:r>
            <a:endParaRPr/>
          </a:p>
        </p:txBody>
      </p:sp>
      <p:sp>
        <p:nvSpPr>
          <p:cNvPr id="81" name="Google Shape;81;p1"/>
          <p:cNvSpPr txBox="1"/>
          <p:nvPr>
            <p:ph type="ctrTitle"/>
          </p:nvPr>
        </p:nvSpPr>
        <p:spPr>
          <a:xfrm>
            <a:off x="685800" y="1779587"/>
            <a:ext cx="6765925" cy="19812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none">
                <a:solidFill>
                  <a:schemeClr val="lt1"/>
                </a:solidFill>
                <a:latin typeface="Roboto Slab"/>
                <a:ea typeface="Roboto Slab"/>
                <a:cs typeface="Roboto Slab"/>
                <a:sym typeface="Roboto Slab"/>
              </a:rPr>
              <a:t>DIGI SCHOOL </a:t>
            </a:r>
            <a:br>
              <a:rPr b="0" i="0" lang="en-US" sz="4800" u="none">
                <a:solidFill>
                  <a:schemeClr val="lt1"/>
                </a:solidFill>
                <a:latin typeface="Roboto Slab"/>
                <a:ea typeface="Roboto Slab"/>
                <a:cs typeface="Roboto Slab"/>
                <a:sym typeface="Roboto Slab"/>
              </a:rPr>
            </a:br>
            <a:r>
              <a:rPr b="0" i="0" lang="en-US" sz="4800" u="none">
                <a:solidFill>
                  <a:schemeClr val="lt1"/>
                </a:solidFill>
                <a:latin typeface="Roboto Slab"/>
                <a:ea typeface="Roboto Slab"/>
                <a:cs typeface="Roboto Slab"/>
                <a:sym typeface="Roboto Slab"/>
              </a:rPr>
              <a:t>ENGLISH LANGUAGE</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2"/>
          <p:cNvSpPr txBox="1"/>
          <p:nvPr>
            <p:ph idx="1" type="body"/>
          </p:nvPr>
        </p:nvSpPr>
        <p:spPr>
          <a:xfrm>
            <a:off x="107950" y="1635125"/>
            <a:ext cx="6840537" cy="1441450"/>
          </a:xfrm>
          <a:prstGeom prst="rect">
            <a:avLst/>
          </a:prstGeom>
          <a:noFill/>
          <a:ln>
            <a:noFill/>
          </a:ln>
        </p:spPr>
        <p:txBody>
          <a:bodyPr anchorCtr="0" anchor="ctr" bIns="91425" lIns="91425" spcFirstLastPara="1" rIns="91425" wrap="square" tIns="91425">
            <a:noAutofit/>
          </a:bodyPr>
          <a:lstStyle/>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SUBJECT: English Language</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SPECIFICATION: Seminar in English Language </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AGE OF STUDENTS: 18-19</a:t>
            </a:r>
            <a:endParaRPr/>
          </a:p>
          <a:p>
            <a:pPr indent="-342900" lvl="0" marL="342900" rtl="0" algn="l">
              <a:lnSpc>
                <a:spcPct val="100000"/>
              </a:lnSpc>
              <a:spcBef>
                <a:spcPts val="600"/>
              </a:spcBef>
              <a:spcAft>
                <a:spcPts val="0"/>
              </a:spcAft>
              <a:buClr>
                <a:srgbClr val="FFFFFF"/>
              </a:buClr>
              <a:buSzPts val="200"/>
              <a:buFont typeface="Noto Sans Symbols"/>
              <a:buChar char="❖"/>
            </a:pPr>
            <a:r>
              <a:rPr b="0" i="0" lang="en-US" sz="2000" u="none">
                <a:solidFill>
                  <a:srgbClr val="FFFFFF"/>
                </a:solidFill>
                <a:latin typeface="Arial"/>
                <a:ea typeface="Arial"/>
                <a:cs typeface="Arial"/>
                <a:sym typeface="Arial"/>
              </a:rPr>
              <a:t>LESSON LENGTH: 45 minutes</a:t>
            </a:r>
            <a:endParaRPr/>
          </a:p>
        </p:txBody>
      </p:sp>
      <p:sp>
        <p:nvSpPr>
          <p:cNvPr id="87" name="Google Shape;8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88" name="Google Shape;88;p2"/>
          <p:cNvSpPr txBox="1"/>
          <p:nvPr/>
        </p:nvSpPr>
        <p:spPr>
          <a:xfrm>
            <a:off x="298450" y="4516437"/>
            <a:ext cx="3960812" cy="2460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000"/>
              <a:buFont typeface="Arial"/>
              <a:buNone/>
            </a:pPr>
            <a:r>
              <a:rPr b="1" i="0" lang="en-US" sz="1000" u="none">
                <a:solidFill>
                  <a:schemeClr val="dk1"/>
                </a:solidFill>
                <a:latin typeface="Arial"/>
                <a:ea typeface="Arial"/>
                <a:cs typeface="Arial"/>
                <a:sym typeface="Arial"/>
              </a:rPr>
              <a:t>2020-1-SK01-KA226-SCH-094350</a:t>
            </a:r>
            <a:endParaRPr/>
          </a:p>
        </p:txBody>
      </p:sp>
      <p:pic>
        <p:nvPicPr>
          <p:cNvPr id="89" name="Google Shape;89;p2"/>
          <p:cNvPicPr preferRelativeResize="0"/>
          <p:nvPr/>
        </p:nvPicPr>
        <p:blipFill rotWithShape="1">
          <a:blip r:embed="rId3">
            <a:alphaModFix/>
          </a:blip>
          <a:srcRect b="0" l="0" r="0" t="0"/>
          <a:stretch/>
        </p:blipFill>
        <p:spPr>
          <a:xfrm>
            <a:off x="92075" y="627062"/>
            <a:ext cx="1792287" cy="576262"/>
          </a:xfrm>
          <a:prstGeom prst="rect">
            <a:avLst/>
          </a:prstGeom>
          <a:noFill/>
          <a:ln>
            <a:noFill/>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5" name="Google Shape;95;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6" name="Google Shape;96;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3"/>
          <p:cNvSpPr/>
          <p:nvPr/>
        </p:nvSpPr>
        <p:spPr>
          <a:xfrm>
            <a:off x="2874962" y="2122487"/>
            <a:ext cx="889000" cy="881062"/>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4" name="Google Shape;104;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5" name="Google Shape;105;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txBox="1"/>
          <p:nvPr/>
        </p:nvSpPr>
        <p:spPr>
          <a:xfrm>
            <a:off x="3905250" y="165735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08" name="Google Shape;108;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09" name="Google Shape;109;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Slovakia –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state symbols</a:t>
            </a:r>
            <a:endParaRPr/>
          </a:p>
        </p:txBody>
      </p:sp>
      <p:sp>
        <p:nvSpPr>
          <p:cNvPr id="110" name="Google Shape;110;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11" name="Google Shape;111;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2" name="Google Shape;112;p3"/>
          <p:cNvSpPr txBox="1"/>
          <p:nvPr/>
        </p:nvSpPr>
        <p:spPr>
          <a:xfrm>
            <a:off x="4532312" y="2259012"/>
            <a:ext cx="1384300" cy="730250"/>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Five interesting facts about Slovakia</a:t>
            </a:r>
            <a:endParaRPr/>
          </a:p>
        </p:txBody>
      </p:sp>
      <p:sp>
        <p:nvSpPr>
          <p:cNvPr id="113" name="Google Shape;113;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14" name="Google Shape;114;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15" name="Google Shape;115;p3"/>
          <p:cNvSpPr txBox="1"/>
          <p:nvPr/>
        </p:nvSpPr>
        <p:spPr>
          <a:xfrm>
            <a:off x="4532312" y="3094037"/>
            <a:ext cx="1552575"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The best places to visit in Slovakia;</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Top attractions</a:t>
            </a:r>
            <a:endParaRPr/>
          </a:p>
        </p:txBody>
      </p:sp>
      <p:sp>
        <p:nvSpPr>
          <p:cNvPr id="116" name="Google Shape;116;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17" name="Google Shape;117;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18" name="Google Shape;118;p3"/>
          <p:cNvSpPr txBox="1"/>
          <p:nvPr/>
        </p:nvSpPr>
        <p:spPr>
          <a:xfrm>
            <a:off x="4532312"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Etiquette </a:t>
            </a:r>
            <a:endParaRPr/>
          </a:p>
          <a:p>
            <a:pPr indent="0" lvl="0" marL="0" marR="0" rtl="0" algn="l">
              <a:lnSpc>
                <a:spcPct val="83000"/>
              </a:lnSpc>
              <a:spcBef>
                <a:spcPts val="0"/>
              </a:spcBef>
              <a:spcAft>
                <a:spcPts val="0"/>
              </a:spcAft>
              <a:buClr>
                <a:srgbClr val="FFFFFF"/>
              </a:buClr>
              <a:buSzPts val="1200"/>
              <a:buFont typeface="Arial"/>
              <a:buNone/>
            </a:pPr>
            <a:r>
              <a:rPr b="0" i="0" lang="en-US" sz="1200" u="none">
                <a:solidFill>
                  <a:srgbClr val="FFFFFF"/>
                </a:solidFill>
                <a:latin typeface="Arial"/>
                <a:ea typeface="Arial"/>
                <a:cs typeface="Arial"/>
                <a:sym typeface="Arial"/>
              </a:rPr>
              <a:t>and Customs</a:t>
            </a:r>
            <a:endParaRPr/>
          </a:p>
        </p:txBody>
      </p:sp>
      <p:sp>
        <p:nvSpPr>
          <p:cNvPr id="119" name="Google Shape;119;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0" name="Google Shape;120;p3"/>
          <p:cNvSpPr txBox="1"/>
          <p:nvPr/>
        </p:nvSpPr>
        <p:spPr>
          <a:xfrm>
            <a:off x="755650" y="4811712"/>
            <a:ext cx="8794750" cy="37623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000"/>
              <a:buFont typeface="Arial"/>
              <a:buNone/>
            </a:pPr>
            <a:r>
              <a:rPr b="1" i="0" lang="en-US" sz="1000" u="none">
                <a:solidFill>
                  <a:schemeClr val="dk1"/>
                </a:solidFill>
                <a:latin typeface="Arial"/>
                <a:ea typeface="Arial"/>
                <a:cs typeface="Arial"/>
                <a:sym typeface="Arial"/>
              </a:rPr>
              <a:t>2020-1-SK01-KA226-SCH-094350</a:t>
            </a:r>
            <a:r>
              <a:rPr b="1" i="0" lang="en-US" sz="1200" u="none">
                <a:solidFill>
                  <a:schemeClr val="lt1"/>
                </a:solidFill>
                <a:latin typeface="Arial"/>
                <a:ea typeface="Arial"/>
                <a:cs typeface="Arial"/>
                <a:sym typeface="Arial"/>
              </a:rPr>
              <a:t>1-SK01-KA226-SCH-094350</a:t>
            </a:r>
            <a:endParaRPr/>
          </a:p>
          <a:p>
            <a:pPr indent="0" lvl="0" marL="0" marR="0" rtl="0" algn="l">
              <a:lnSpc>
                <a:spcPct val="100000"/>
              </a:lnSpc>
              <a:spcBef>
                <a:spcPts val="0"/>
              </a:spcBef>
              <a:spcAft>
                <a:spcPts val="0"/>
              </a:spcAft>
              <a:buClr>
                <a:schemeClr val="lt1"/>
              </a:buClr>
              <a:buSzPts val="1200"/>
              <a:buFont typeface="Arial"/>
              <a:buNone/>
            </a:pPr>
            <a:r>
              <a:rPr b="1" i="0" lang="en-US" sz="1200" u="none">
                <a:solidFill>
                  <a:schemeClr val="lt1"/>
                </a:solidFill>
                <a:latin typeface="Arial"/>
                <a:ea typeface="Arial"/>
                <a:cs typeface="Arial"/>
                <a:sym typeface="Arial"/>
              </a:rPr>
              <a:t>2020-1-SK01-KA226-SCH-094350</a:t>
            </a:r>
            <a:endParaRPr/>
          </a:p>
          <a:p>
            <a:pPr indent="0" lvl="0" marL="0" marR="0" rtl="0" algn="l">
              <a:lnSpc>
                <a:spcPct val="100000"/>
              </a:lnSpc>
              <a:spcBef>
                <a:spcPts val="0"/>
              </a:spcBef>
              <a:spcAft>
                <a:spcPts val="0"/>
              </a:spcAft>
              <a:buNone/>
            </a:pPr>
            <a:r>
              <a:t/>
            </a:r>
            <a:endParaRPr b="1" i="0" sz="1200" u="none">
              <a:solidFill>
                <a:schemeClr val="lt1"/>
              </a:solidFill>
              <a:latin typeface="Arial"/>
              <a:ea typeface="Arial"/>
              <a:cs typeface="Arial"/>
              <a:sym typeface="Arial"/>
            </a:endParaRPr>
          </a:p>
        </p:txBody>
      </p:sp>
      <p:sp>
        <p:nvSpPr>
          <p:cNvPr id="121" name="Google Shape;121;p3"/>
          <p:cNvSpPr txBox="1"/>
          <p:nvPr/>
        </p:nvSpPr>
        <p:spPr>
          <a:xfrm>
            <a:off x="117475" y="47942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grpSp>
        <p:nvGrpSpPr>
          <p:cNvPr id="122" name="Google Shape;122;p3"/>
          <p:cNvGrpSpPr/>
          <p:nvPr/>
        </p:nvGrpSpPr>
        <p:grpSpPr>
          <a:xfrm>
            <a:off x="3225800" y="1614487"/>
            <a:ext cx="295275" cy="254000"/>
            <a:chOff x="1934025" y="1001650"/>
            <a:chExt cx="415300" cy="355600"/>
          </a:xfrm>
        </p:grpSpPr>
        <p:sp>
          <p:nvSpPr>
            <p:cNvPr id="123" name="Google Shape;12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4" name="Google Shape;12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5" name="Google Shape;12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27" name="Google Shape;127;p3"/>
          <p:cNvGrpSpPr/>
          <p:nvPr/>
        </p:nvGrpSpPr>
        <p:grpSpPr>
          <a:xfrm>
            <a:off x="3225800" y="2374900"/>
            <a:ext cx="295275" cy="254000"/>
            <a:chOff x="1934025" y="1001650"/>
            <a:chExt cx="415300" cy="355600"/>
          </a:xfrm>
        </p:grpSpPr>
        <p:sp>
          <p:nvSpPr>
            <p:cNvPr id="128" name="Google Shape;128;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9" name="Google Shape;129;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0" name="Google Shape;130;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2" name="Google Shape;132;p3"/>
          <p:cNvGrpSpPr/>
          <p:nvPr/>
        </p:nvGrpSpPr>
        <p:grpSpPr>
          <a:xfrm>
            <a:off x="3241675" y="3298825"/>
            <a:ext cx="296862" cy="254000"/>
            <a:chOff x="1934025" y="1001650"/>
            <a:chExt cx="415300" cy="355600"/>
          </a:xfrm>
        </p:grpSpPr>
        <p:sp>
          <p:nvSpPr>
            <p:cNvPr id="133" name="Google Shape;13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4" name="Google Shape;13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5" name="Google Shape;13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37" name="Google Shape;137;p3"/>
          <p:cNvGrpSpPr/>
          <p:nvPr/>
        </p:nvGrpSpPr>
        <p:grpSpPr>
          <a:xfrm>
            <a:off x="3221037" y="3986212"/>
            <a:ext cx="295275" cy="254000"/>
            <a:chOff x="1934025" y="1001650"/>
            <a:chExt cx="415300" cy="355600"/>
          </a:xfrm>
        </p:grpSpPr>
        <p:sp>
          <p:nvSpPr>
            <p:cNvPr id="138" name="Google Shape;138;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0" name="Google Shape;140;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1" name="Google Shape;141;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id="142" name="Google Shape;142;p3"/>
          <p:cNvPicPr preferRelativeResize="0"/>
          <p:nvPr/>
        </p:nvPicPr>
        <p:blipFill rotWithShape="1">
          <a:blip r:embed="rId3">
            <a:alphaModFix/>
          </a:blip>
          <a:srcRect b="0" l="0" r="0" t="0"/>
          <a:stretch/>
        </p:blipFill>
        <p:spPr>
          <a:xfrm>
            <a:off x="292100" y="79375"/>
            <a:ext cx="2444750" cy="7493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4"/>
          <p:cNvSpPr txBox="1"/>
          <p:nvPr>
            <p:ph type="ctrTitle"/>
          </p:nvPr>
        </p:nvSpPr>
        <p:spPr>
          <a:xfrm>
            <a:off x="3835400" y="1635125"/>
            <a:ext cx="4767262" cy="155892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br>
              <a:rPr b="1" i="0" lang="en-US" sz="4000" u="none">
                <a:solidFill>
                  <a:srgbClr val="249488"/>
                </a:solidFill>
                <a:latin typeface="Nixie One"/>
                <a:ea typeface="Nixie One"/>
                <a:cs typeface="Nixie One"/>
                <a:sym typeface="Nixie One"/>
              </a:rPr>
            </a:br>
            <a:r>
              <a:rPr i="0" lang="en-US" sz="4000" u="sng">
                <a:hlinkClick r:id="rId3"/>
              </a:rPr>
              <a:t>PROMPTS AND</a:t>
            </a:r>
            <a:r>
              <a:rPr lang="en-US" sz="4000">
                <a:uFill>
                  <a:noFill/>
                </a:uFill>
                <a:hlinkClick r:id="rId4"/>
              </a:rPr>
              <a:t> </a:t>
            </a:r>
            <a:r>
              <a:rPr i="0" lang="en-US" sz="4000" u="sng">
                <a:hlinkClick r:id="rId5"/>
              </a:rPr>
              <a:t>ACTIVITIES</a:t>
            </a:r>
            <a:endParaRPr/>
          </a:p>
        </p:txBody>
      </p:sp>
      <p:sp>
        <p:nvSpPr>
          <p:cNvPr id="148" name="Google Shape;148;p4"/>
          <p:cNvSpPr txBox="1"/>
          <p:nvPr>
            <p:ph idx="1" type="subTitle"/>
          </p:nvPr>
        </p:nvSpPr>
        <p:spPr>
          <a:xfrm>
            <a:off x="3635375" y="4322762"/>
            <a:ext cx="4983162" cy="82073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Calibri"/>
              <a:ea typeface="Calibri"/>
              <a:cs typeface="Calibri"/>
              <a:sym typeface="Calibri"/>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Calibri"/>
              <a:ea typeface="Calibri"/>
              <a:cs typeface="Calibri"/>
              <a:sym typeface="Calibri"/>
            </a:endParaRPr>
          </a:p>
        </p:txBody>
      </p:sp>
      <p:sp>
        <p:nvSpPr>
          <p:cNvPr id="149" name="Google Shape;149;p4"/>
          <p:cNvSpPr txBox="1"/>
          <p:nvPr/>
        </p:nvSpPr>
        <p:spPr>
          <a:xfrm>
            <a:off x="0" y="503237"/>
            <a:ext cx="3471862" cy="3819525"/>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50" name="Google Shape;150;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id="151" name="Google Shape;151;p4"/>
          <p:cNvPicPr preferRelativeResize="0"/>
          <p:nvPr/>
        </p:nvPicPr>
        <p:blipFill rotWithShape="1">
          <a:blip r:embed="rId6">
            <a:alphaModFix/>
          </a:blip>
          <a:srcRect b="0" l="0" r="0" t="0"/>
          <a:stretch/>
        </p:blipFill>
        <p:spPr>
          <a:xfrm>
            <a:off x="136525" y="123825"/>
            <a:ext cx="2460625" cy="601662"/>
          </a:xfrm>
          <a:prstGeom prst="rect">
            <a:avLst/>
          </a:prstGeom>
          <a:noFill/>
          <a:ln>
            <a:noFill/>
          </a:ln>
        </p:spPr>
      </p:pic>
      <p:sp>
        <p:nvSpPr>
          <p:cNvPr id="152" name="Google Shape;152;p4"/>
          <p:cNvSpPr txBox="1"/>
          <p:nvPr/>
        </p:nvSpPr>
        <p:spPr>
          <a:xfrm>
            <a:off x="461962" y="4643437"/>
            <a:ext cx="4727575" cy="2476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000"/>
              <a:buFont typeface="Arial"/>
              <a:buNone/>
            </a:pPr>
            <a:r>
              <a:rPr b="1" i="0" lang="en-US" sz="1000" u="none">
                <a:solidFill>
                  <a:schemeClr val="dk1"/>
                </a:solidFill>
                <a:latin typeface="Arial"/>
                <a:ea typeface="Arial"/>
                <a:cs typeface="Arial"/>
                <a:sym typeface="Arial"/>
              </a:rPr>
              <a:t>2020-1-SK01-KA226-SCH-094350</a:t>
            </a:r>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5"/>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58" name="Google Shape;158;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9" name="Google Shape;159;p5"/>
          <p:cNvSpPr txBox="1"/>
          <p:nvPr/>
        </p:nvSpPr>
        <p:spPr>
          <a:xfrm>
            <a:off x="395287" y="463232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0" name="Google Shape;160;p5"/>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61" name="Google Shape;161;p5"/>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t/>
            </a:r>
            <a:endParaRPr b="1" i="0" sz="1800" u="none">
              <a:solidFill>
                <a:srgbClr val="94BF6E"/>
              </a:solidFill>
              <a:latin typeface="Arial"/>
              <a:ea typeface="Arial"/>
              <a:cs typeface="Arial"/>
              <a:sym typeface="Arial"/>
            </a:endParaRPr>
          </a:p>
          <a:p>
            <a:pPr indent="-342900" lvl="0" marL="342900" rtl="0" algn="l">
              <a:spcBef>
                <a:spcPts val="0"/>
              </a:spcBef>
              <a:spcAft>
                <a:spcPts val="0"/>
              </a:spcAft>
              <a:buClr>
                <a:srgbClr val="94BF6E"/>
              </a:buClr>
              <a:buSzPts val="1800"/>
              <a:buNone/>
            </a:pPr>
            <a:r>
              <a:t/>
            </a:r>
            <a:endParaRPr b="1" i="0" sz="1800" u="none">
              <a:solidFill>
                <a:srgbClr val="94BF6E"/>
              </a:solidFill>
              <a:latin typeface="Arial"/>
              <a:ea typeface="Arial"/>
              <a:cs typeface="Arial"/>
              <a:sym typeface="Arial"/>
            </a:endParaRPr>
          </a:p>
        </p:txBody>
      </p:sp>
      <p:sp>
        <p:nvSpPr>
          <p:cNvPr id="162" name="Google Shape;162;p5"/>
          <p:cNvSpPr txBox="1"/>
          <p:nvPr>
            <p:ph type="ctrTitle"/>
          </p:nvPr>
        </p:nvSpPr>
        <p:spPr>
          <a:xfrm>
            <a:off x="3698875" y="1492250"/>
            <a:ext cx="4910137" cy="233045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0" i="0" lang="en-US" sz="4800" u="sng">
                <a:solidFill>
                  <a:srgbClr val="114454"/>
                </a:solidFill>
                <a:hlinkClick r:id="rId4">
                  <a:extLst>
                    <a:ext uri="{A12FA001-AC4F-418D-AE19-62706E023703}">
                      <ahyp:hlinkClr val="tx"/>
                    </a:ext>
                  </a:extLst>
                </a:hlinkClick>
              </a:rPr>
              <a:t>Trivia Questions about Slovakia</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d1f93be075_0_21"/>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rPr>
              <a:t>R E S O U R C E S </a:t>
            </a:r>
            <a:endParaRPr i="0" sz="1400" u="none" cap="none" strike="noStrike">
              <a:solidFill>
                <a:srgbClr val="000000"/>
              </a:solidFill>
            </a:endParaRPr>
          </a:p>
        </p:txBody>
      </p:sp>
      <p:sp>
        <p:nvSpPr>
          <p:cNvPr id="168" name="Google Shape;168;gd1f93be075_0_21"/>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69" name="Google Shape;169;gd1f93be075_0_21"/>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70" name="Google Shape;170;gd1f93be075_0_21"/>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171" name="Google Shape;171;gd1f93be075_0_21"/>
          <p:cNvSpPr txBox="1"/>
          <p:nvPr/>
        </p:nvSpPr>
        <p:spPr>
          <a:xfrm>
            <a:off x="428625" y="1500187"/>
            <a:ext cx="8143800" cy="9543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4">
                  <a:extLst>
                    <a:ext uri="{A12FA001-AC4F-418D-AE19-62706E023703}">
                      <ahyp:hlinkClr val="tx"/>
                    </a:ext>
                  </a:extLst>
                </a:hlinkClick>
              </a:rPr>
              <a:t>https://www.wordwall.net</a:t>
            </a:r>
            <a:endParaRPr>
              <a:solidFill>
                <a:schemeClr val="lt1"/>
              </a:solidFill>
            </a:endParaRPr>
          </a:p>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uFill>
                  <a:noFill/>
                </a:uFill>
                <a:hlinkClick r:id="rId5">
                  <a:extLst>
                    <a:ext uri="{A12FA001-AC4F-418D-AE19-62706E023703}">
                      <ahyp:hlinkClr val="tx"/>
                    </a:ext>
                  </a:extLst>
                </a:hlinkClick>
              </a:rPr>
              <a:t>https://jamboard.google.com/</a:t>
            </a:r>
            <a:r>
              <a:rPr lang="en-US">
                <a:solidFill>
                  <a:schemeClr val="lt1"/>
                </a:solidFill>
              </a:rPr>
              <a:t>  </a:t>
            </a:r>
            <a:endParaRPr i="0" sz="1400" cap="none" strike="noStrike">
              <a:solidFill>
                <a:schemeClr val="lt1"/>
              </a:solidFil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6"/>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177" name="Google Shape;177;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8" name="Google Shape;178;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9" name="Google Shape;179;p6"/>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80" name="Google Shape;180;p6"/>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7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