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Lst>
  <p:sldSz cy="5143500" cx="9144000"/>
  <p:notesSz cx="6858000" cy="9144000"/>
  <p:embeddedFontLst>
    <p:embeddedFont>
      <p:font typeface="Roboto Slab"/>
      <p:regular r:id="rId18"/>
      <p:bold r:id="rId19"/>
    </p:embeddedFont>
    <p:embeddedFont>
      <p:font typeface="Roboto Slab Light"/>
      <p:regular r:id="rId20"/>
      <p:bold r:id="rId21"/>
    </p:embeddedFont>
    <p:embeddedFont>
      <p:font typeface="Nixie One"/>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3" roundtripDataSignature="AMtx7mjWQkavHGOMD0XRvIPXVUx+QdLO4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SlabLight-regular.fntdata"/><Relationship Id="rId11" Type="http://schemas.openxmlformats.org/officeDocument/2006/relationships/slide" Target="slides/slide1.xml"/><Relationship Id="rId22" Type="http://schemas.openxmlformats.org/officeDocument/2006/relationships/font" Target="fonts/NixieOne-regular.fntdata"/><Relationship Id="rId10" Type="http://schemas.openxmlformats.org/officeDocument/2006/relationships/notesMaster" Target="notesMasters/notesMaster1.xml"/><Relationship Id="rId21" Type="http://schemas.openxmlformats.org/officeDocument/2006/relationships/font" Target="fonts/RobotoSlabLight-bold.fntdata"/><Relationship Id="rId13" Type="http://schemas.openxmlformats.org/officeDocument/2006/relationships/slide" Target="slides/slide3.xml"/><Relationship Id="rId12" Type="http://schemas.openxmlformats.org/officeDocument/2006/relationships/slide" Target="slides/slide2.xml"/><Relationship Id="rId23" Type="http://customschemas.google.com/relationships/presentationmetadata" Target="metadata"/><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2.xml"/><Relationship Id="rId19" Type="http://schemas.openxmlformats.org/officeDocument/2006/relationships/font" Target="fonts/RobotoSlab-bold.fntdata"/><Relationship Id="rId6" Type="http://schemas.openxmlformats.org/officeDocument/2006/relationships/slideMaster" Target="slideMasters/slideMaster3.xml"/><Relationship Id="rId18" Type="http://schemas.openxmlformats.org/officeDocument/2006/relationships/font" Target="fonts/RobotoSlab-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6" name="Google Shape;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4" name="Google Shape;8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1" name="Google Shape;15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1" name="Google Shape;16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117d65a70e1_0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1" name="Google Shape;171;g117d65a70e1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0" name="Google Shape;18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25" name="Shape 25"/>
        <p:cNvGrpSpPr/>
        <p:nvPr/>
      </p:nvGrpSpPr>
      <p:grpSpPr>
        <a:xfrm>
          <a:off x="0" y="0"/>
          <a:ext cx="0" cy="0"/>
          <a:chOff x="0" y="0"/>
          <a:chExt cx="0" cy="0"/>
        </a:xfrm>
      </p:grpSpPr>
      <p:sp>
        <p:nvSpPr>
          <p:cNvPr id="26" name="Google Shape;26;p10"/>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27" name="Google Shape;27;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
        <p:nvSpPr>
          <p:cNvPr id="38" name="Google Shape;38;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8" name="Shape 48"/>
        <p:cNvGrpSpPr/>
        <p:nvPr/>
      </p:nvGrpSpPr>
      <p:grpSpPr>
        <a:xfrm>
          <a:off x="0" y="0"/>
          <a:ext cx="0" cy="0"/>
          <a:chOff x="0" y="0"/>
          <a:chExt cx="0" cy="0"/>
        </a:xfrm>
      </p:grpSpPr>
      <p:sp>
        <p:nvSpPr>
          <p:cNvPr id="49" name="Google Shape;49;p1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50" name="Google Shape;50;p1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51" name="Google Shape;51;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61" name="Shape 61"/>
        <p:cNvGrpSpPr/>
        <p:nvPr/>
      </p:nvGrpSpPr>
      <p:grpSpPr>
        <a:xfrm>
          <a:off x="0" y="0"/>
          <a:ext cx="0" cy="0"/>
          <a:chOff x="0" y="0"/>
          <a:chExt cx="0" cy="0"/>
        </a:xfrm>
      </p:grpSpPr>
      <p:sp>
        <p:nvSpPr>
          <p:cNvPr id="62" name="Google Shape;62;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2" name="Shape 72"/>
        <p:cNvGrpSpPr/>
        <p:nvPr/>
      </p:nvGrpSpPr>
      <p:grpSpPr>
        <a:xfrm>
          <a:off x="0" y="0"/>
          <a:ext cx="0" cy="0"/>
          <a:chOff x="0" y="0"/>
          <a:chExt cx="0" cy="0"/>
        </a:xfrm>
      </p:grpSpPr>
      <p:sp>
        <p:nvSpPr>
          <p:cNvPr id="73" name="Google Shape;73;g117d65a70e1_0_38"/>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7.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6.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1.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7"/>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7"/>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7"/>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9"/>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9"/>
          <p:cNvSpPr/>
          <p:nvPr/>
        </p:nvSpPr>
        <p:spPr>
          <a:xfrm>
            <a:off x="3398538" y="1599538"/>
            <a:ext cx="2346925" cy="1944425"/>
          </a:xfrm>
          <a:prstGeom prst="rect">
            <a:avLst/>
          </a:prstGeom>
        </p:spPr>
        <p:txBody>
          <a:bodyPr>
            <a:prstTxWarp prst="textPlain"/>
          </a:bodyPr>
          <a:lstStyle/>
          <a:p>
            <a:pPr lvl="0" algn="ctr"/>
            <a:r>
              <a:rPr b="0" i="0">
                <a:ln>
                  <a:noFill/>
                </a:ln>
                <a:noFill/>
                <a:latin typeface="Impact"/>
              </a:rPr>
              <a:t>“</a:t>
            </a:r>
          </a:p>
        </p:txBody>
      </p:sp>
      <p:sp>
        <p:nvSpPr>
          <p:cNvPr id="18" name="Google Shape;18;p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9"/>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9"/>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9"/>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 name="Google Shape;22;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4" name="Google Shape;24;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 name="Shape 28"/>
        <p:cNvGrpSpPr/>
        <p:nvPr/>
      </p:nvGrpSpPr>
      <p:grpSpPr>
        <a:xfrm>
          <a:off x="0" y="0"/>
          <a:ext cx="0" cy="0"/>
          <a:chOff x="0" y="0"/>
          <a:chExt cx="0" cy="0"/>
        </a:xfrm>
      </p:grpSpPr>
      <p:sp>
        <p:nvSpPr>
          <p:cNvPr id="29" name="Google Shape;29;p1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1"/>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 name="Google Shape;33;p1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 name="Google Shape;34;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5" name="Google Shape;35;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6" name="Google Shape;36;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 name="Shape 39"/>
        <p:cNvGrpSpPr/>
        <p:nvPr/>
      </p:nvGrpSpPr>
      <p:grpSpPr>
        <a:xfrm>
          <a:off x="0" y="0"/>
          <a:ext cx="0" cy="0"/>
          <a:chOff x="0" y="0"/>
          <a:chExt cx="0" cy="0"/>
        </a:xfrm>
      </p:grpSpPr>
      <p:sp>
        <p:nvSpPr>
          <p:cNvPr id="40" name="Google Shape;40;p1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1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 name="Google Shape;45;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6" name="Google Shape;46;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sp>
        <p:nvSpPr>
          <p:cNvPr id="53" name="Google Shape;53;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6" name="Google Shape;56;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 name="Google Shape;57;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8" name="Google Shape;58;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0" name="Google Shape;60;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3" name="Shape 63"/>
        <p:cNvGrpSpPr/>
        <p:nvPr/>
      </p:nvGrpSpPr>
      <p:grpSpPr>
        <a:xfrm>
          <a:off x="0" y="0"/>
          <a:ext cx="0" cy="0"/>
          <a:chOff x="0" y="0"/>
          <a:chExt cx="0" cy="0"/>
        </a:xfrm>
      </p:grpSpPr>
      <p:sp>
        <p:nvSpPr>
          <p:cNvPr id="64" name="Google Shape;64;g117d65a70e1_0_29"/>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g117d65a70e1_0_29"/>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7d65a70e1_0_29"/>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7d65a70e1_0_29"/>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7d65a70e1_0_29"/>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7d65a70e1_0_29"/>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0" name="Google Shape;70;g117d65a70e1_0_29"/>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7d65a70e1_0_29"/>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jamboard.google.com/d/1On8Z6kBuEahWQsVRY_K-Csi7vf3FjxPTQeH5c8O1gvE/viewer?f=0"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create.kahoot.it/details/36330d8f-232f-4e42-970d-9cf4a6092909" TargetMode="Externa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hyperlink" Target="https://kahoot.it" TargetMode="External"/><Relationship Id="rId5" Type="http://schemas.openxmlformats.org/officeDocument/2006/relationships/hyperlink" Target="https://jamboard.goog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id="78" name="Google Shape;78;p1"/>
          <p:cNvPicPr preferRelativeResize="0"/>
          <p:nvPr/>
        </p:nvPicPr>
        <p:blipFill rotWithShape="1">
          <a:blip r:embed="rId3">
            <a:alphaModFix/>
          </a:blip>
          <a:srcRect b="0" l="0" r="0" t="0"/>
          <a:stretch/>
        </p:blipFill>
        <p:spPr>
          <a:xfrm>
            <a:off x="2857500" y="785812"/>
            <a:ext cx="1158875" cy="652462"/>
          </a:xfrm>
          <a:prstGeom prst="rect">
            <a:avLst/>
          </a:prstGeom>
          <a:noFill/>
          <a:ln>
            <a:noFill/>
          </a:ln>
        </p:spPr>
      </p:pic>
      <p:pic>
        <p:nvPicPr>
          <p:cNvPr descr="Erasmus+ logo EN.jpg" id="79" name="Google Shape;79;p1"/>
          <p:cNvPicPr preferRelativeResize="0"/>
          <p:nvPr/>
        </p:nvPicPr>
        <p:blipFill rotWithShape="1">
          <a:blip r:embed="rId4">
            <a:alphaModFix/>
          </a:blip>
          <a:srcRect b="0" l="0" r="0" t="0"/>
          <a:stretch/>
        </p:blipFill>
        <p:spPr>
          <a:xfrm>
            <a:off x="142875" y="785812"/>
            <a:ext cx="2593975" cy="571500"/>
          </a:xfrm>
          <a:prstGeom prst="rect">
            <a:avLst/>
          </a:prstGeom>
          <a:noFill/>
          <a:ln>
            <a:noFill/>
          </a:ln>
        </p:spPr>
      </p:pic>
      <p:sp>
        <p:nvSpPr>
          <p:cNvPr id="80" name="Google Shape;80;p1"/>
          <p:cNvSpPr txBox="1"/>
          <p:nvPr>
            <p:ph type="ctrTitle"/>
          </p:nvPr>
        </p:nvSpPr>
        <p:spPr>
          <a:xfrm>
            <a:off x="685800" y="2284412"/>
            <a:ext cx="6910387" cy="14763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none">
                <a:solidFill>
                  <a:schemeClr val="lt1"/>
                </a:solidFill>
                <a:latin typeface="Roboto Slab Light"/>
                <a:ea typeface="Roboto Slab Light"/>
                <a:cs typeface="Roboto Slab Light"/>
                <a:sym typeface="Roboto Slab Light"/>
              </a:rPr>
              <a:t>DIGI SCHOOL </a:t>
            </a:r>
            <a:br>
              <a:rPr b="0" i="0" lang="en-US" sz="4800" u="none">
                <a:solidFill>
                  <a:schemeClr val="lt1"/>
                </a:solidFill>
                <a:latin typeface="Roboto Slab Light"/>
                <a:ea typeface="Roboto Slab Light"/>
                <a:cs typeface="Roboto Slab Light"/>
                <a:sym typeface="Roboto Slab Light"/>
              </a:rPr>
            </a:br>
            <a:r>
              <a:rPr b="0" i="0" lang="en-US" sz="4800" u="none">
                <a:solidFill>
                  <a:schemeClr val="lt1"/>
                </a:solidFill>
                <a:latin typeface="Roboto Slab Light"/>
                <a:ea typeface="Roboto Slab Light"/>
                <a:cs typeface="Roboto Slab Light"/>
                <a:sym typeface="Roboto Slab Light"/>
              </a:rPr>
              <a:t>ENGLISH LANGUAGE</a:t>
            </a:r>
            <a:endParaRPr/>
          </a:p>
        </p:txBody>
      </p:sp>
      <p:sp>
        <p:nvSpPr>
          <p:cNvPr id="81" name="Google Shape;81;p1"/>
          <p:cNvSpPr txBox="1"/>
          <p:nvPr/>
        </p:nvSpPr>
        <p:spPr>
          <a:xfrm>
            <a:off x="252412" y="4687887"/>
            <a:ext cx="2374900"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
          <p:cNvSpPr txBox="1"/>
          <p:nvPr>
            <p:ph idx="1" type="body"/>
          </p:nvPr>
        </p:nvSpPr>
        <p:spPr>
          <a:xfrm>
            <a:off x="107950" y="1492250"/>
            <a:ext cx="7480300" cy="1655762"/>
          </a:xfrm>
          <a:prstGeom prst="rect">
            <a:avLst/>
          </a:prstGeom>
          <a:noFill/>
          <a:ln>
            <a:noFill/>
          </a:ln>
        </p:spPr>
        <p:txBody>
          <a:bodyPr anchorCtr="0" anchor="ctr" bIns="91425" lIns="91425" spcFirstLastPara="1" rIns="91425" wrap="square" tIns="91425">
            <a:noAutofit/>
          </a:bodyPr>
          <a:lstStyle/>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SUBJECT: English Language</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SPECIFICATION: Seminar in English Language</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AGE OF STUDENTS: 18-19</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LESSON LENGTH: 45 minutes</a:t>
            </a:r>
            <a:endParaRPr/>
          </a:p>
        </p:txBody>
      </p:sp>
      <p:sp>
        <p:nvSpPr>
          <p:cNvPr id="87" name="Google Shape;8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88" name="Google Shape;88;p2"/>
          <p:cNvPicPr preferRelativeResize="0"/>
          <p:nvPr/>
        </p:nvPicPr>
        <p:blipFill rotWithShape="1">
          <a:blip r:embed="rId3">
            <a:alphaModFix/>
          </a:blip>
          <a:srcRect b="0" l="0" r="0" t="0"/>
          <a:stretch/>
        </p:blipFill>
        <p:spPr>
          <a:xfrm>
            <a:off x="298450" y="123825"/>
            <a:ext cx="1908175" cy="420687"/>
          </a:xfrm>
          <a:prstGeom prst="rect">
            <a:avLst/>
          </a:prstGeom>
          <a:noFill/>
          <a:ln>
            <a:noFill/>
          </a:ln>
        </p:spPr>
      </p:pic>
      <p:sp>
        <p:nvSpPr>
          <p:cNvPr id="89" name="Google Shape;89;p2"/>
          <p:cNvSpPr txBox="1"/>
          <p:nvPr/>
        </p:nvSpPr>
        <p:spPr>
          <a:xfrm>
            <a:off x="-684212" y="4516437"/>
            <a:ext cx="4600575" cy="2460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
          <p:cNvSpPr txBox="1"/>
          <p:nvPr>
            <p:ph idx="4294967295" type="title"/>
          </p:nvPr>
        </p:nvSpPr>
        <p:spPr>
          <a:xfrm>
            <a:off x="941387" y="400050"/>
            <a:ext cx="1951037" cy="269875"/>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5" name="Google Shape;95;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0" name="Google Shape;100;p3"/>
          <p:cNvSpPr/>
          <p:nvPr/>
        </p:nvSpPr>
        <p:spPr>
          <a:xfrm>
            <a:off x="2892425" y="2127250"/>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1" name="Google Shape;101;p3"/>
          <p:cNvSpPr/>
          <p:nvPr/>
        </p:nvSpPr>
        <p:spPr>
          <a:xfrm flipH="1" rot="10800000">
            <a:off x="2897187" y="3009900"/>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09" name="Google Shape;109;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0" name="Google Shape;110;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Slovakia – branches of political power</a:t>
            </a:r>
            <a:endParaRPr/>
          </a:p>
        </p:txBody>
      </p:sp>
      <p:sp>
        <p:nvSpPr>
          <p:cNvPr id="111" name="Google Shape;111;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12" name="Google Shape;112;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3" name="Google Shape;113;p3"/>
          <p:cNvSpPr txBox="1"/>
          <p:nvPr/>
        </p:nvSpPr>
        <p:spPr>
          <a:xfrm>
            <a:off x="4532312"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Public</a:t>
            </a:r>
            <a:r>
              <a:rPr b="0" i="0" lang="en-US" sz="1000" u="none">
                <a:solidFill>
                  <a:srgbClr val="FFFFFF"/>
                </a:solidFill>
                <a:latin typeface="Arial"/>
                <a:ea typeface="Arial"/>
                <a:cs typeface="Arial"/>
                <a:sym typeface="Arial"/>
              </a:rPr>
              <a:t> </a:t>
            </a:r>
            <a:r>
              <a:rPr b="0" i="0" lang="en-US" sz="1200" u="none">
                <a:solidFill>
                  <a:srgbClr val="FFFFFF"/>
                </a:solidFill>
                <a:latin typeface="Arial"/>
                <a:ea typeface="Arial"/>
                <a:cs typeface="Arial"/>
                <a:sym typeface="Arial"/>
              </a:rPr>
              <a:t>holidays;</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Customs and traditions</a:t>
            </a:r>
            <a:endParaRPr/>
          </a:p>
        </p:txBody>
      </p:sp>
      <p:sp>
        <p:nvSpPr>
          <p:cNvPr id="114" name="Google Shape;114;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15" name="Google Shape;115;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6" name="Google Shape;116;p3"/>
          <p:cNvSpPr txBox="1"/>
          <p:nvPr/>
        </p:nvSpPr>
        <p:spPr>
          <a:xfrm>
            <a:off x="4532312" y="309403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Traditional art and crafts products</a:t>
            </a:r>
            <a:endParaRPr/>
          </a:p>
        </p:txBody>
      </p:sp>
      <p:sp>
        <p:nvSpPr>
          <p:cNvPr id="117" name="Google Shape;117;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18" name="Google Shape;118;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19" name="Google Shape;119;p3"/>
          <p:cNvSpPr txBox="1"/>
          <p:nvPr/>
        </p:nvSpPr>
        <p:spPr>
          <a:xfrm>
            <a:off x="4532312"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Things you can only buy </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in Slovakia</a:t>
            </a:r>
            <a:endParaRPr/>
          </a:p>
        </p:txBody>
      </p:sp>
      <p:sp>
        <p:nvSpPr>
          <p:cNvPr id="120" name="Google Shape;120;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txBox="1"/>
          <p:nvPr/>
        </p:nvSpPr>
        <p:spPr>
          <a:xfrm>
            <a:off x="114300" y="4749800"/>
            <a:ext cx="3711575" cy="32385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
        <p:nvSpPr>
          <p:cNvPr id="122" name="Google Shape;122;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grpSp>
        <p:nvGrpSpPr>
          <p:cNvPr id="123" name="Google Shape;123;p3"/>
          <p:cNvGrpSpPr/>
          <p:nvPr/>
        </p:nvGrpSpPr>
        <p:grpSpPr>
          <a:xfrm>
            <a:off x="3263900" y="1666875"/>
            <a:ext cx="296862" cy="252412"/>
            <a:chOff x="1934025" y="1001650"/>
            <a:chExt cx="415300" cy="355600"/>
          </a:xfrm>
        </p:grpSpPr>
        <p:sp>
          <p:nvSpPr>
            <p:cNvPr id="124" name="Google Shape;124;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5" name="Google Shape;125;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6" name="Google Shape;126;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28" name="Google Shape;128;p3"/>
          <p:cNvGrpSpPr/>
          <p:nvPr/>
        </p:nvGrpSpPr>
        <p:grpSpPr>
          <a:xfrm>
            <a:off x="3259137" y="2466975"/>
            <a:ext cx="296862" cy="252412"/>
            <a:chOff x="1934025" y="1001650"/>
            <a:chExt cx="415300" cy="355600"/>
          </a:xfrm>
        </p:grpSpPr>
        <p:sp>
          <p:nvSpPr>
            <p:cNvPr id="129" name="Google Shape;129;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0" name="Google Shape;130;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3" name="Google Shape;133;p3"/>
          <p:cNvGrpSpPr/>
          <p:nvPr/>
        </p:nvGrpSpPr>
        <p:grpSpPr>
          <a:xfrm>
            <a:off x="1731962" y="1249362"/>
            <a:ext cx="296862" cy="252412"/>
            <a:chOff x="1934025" y="1001650"/>
            <a:chExt cx="415300" cy="355600"/>
          </a:xfrm>
        </p:grpSpPr>
        <p:sp>
          <p:nvSpPr>
            <p:cNvPr id="134" name="Google Shape;134;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5" name="Google Shape;135;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6" name="Google Shape;136;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7" name="Google Shape;137;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8" name="Google Shape;138;p3"/>
          <p:cNvGrpSpPr/>
          <p:nvPr/>
        </p:nvGrpSpPr>
        <p:grpSpPr>
          <a:xfrm>
            <a:off x="3179762" y="3257550"/>
            <a:ext cx="296862" cy="252412"/>
            <a:chOff x="1934025" y="1001650"/>
            <a:chExt cx="415300" cy="355600"/>
          </a:xfrm>
        </p:grpSpPr>
        <p:sp>
          <p:nvSpPr>
            <p:cNvPr id="139" name="Google Shape;139;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0" name="Google Shape;140;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1" name="Google Shape;141;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3" name="Google Shape;143;p3"/>
          <p:cNvGrpSpPr/>
          <p:nvPr/>
        </p:nvGrpSpPr>
        <p:grpSpPr>
          <a:xfrm>
            <a:off x="3163887" y="3979862"/>
            <a:ext cx="296862" cy="252412"/>
            <a:chOff x="1934025" y="1001650"/>
            <a:chExt cx="415300" cy="355600"/>
          </a:xfrm>
        </p:grpSpPr>
        <p:sp>
          <p:nvSpPr>
            <p:cNvPr id="144" name="Google Shape;144;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5" name="Google Shape;145;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6" name="Google Shape;146;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pic>
        <p:nvPicPr>
          <p:cNvPr id="148" name="Google Shape;148;p3"/>
          <p:cNvPicPr preferRelativeResize="0"/>
          <p:nvPr/>
        </p:nvPicPr>
        <p:blipFill rotWithShape="1">
          <a:blip r:embed="rId3">
            <a:alphaModFix/>
          </a:blip>
          <a:srcRect b="0" l="0" r="0" t="0"/>
          <a:stretch/>
        </p:blipFill>
        <p:spPr>
          <a:xfrm>
            <a:off x="273050" y="377825"/>
            <a:ext cx="2830512" cy="84455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4"/>
          <p:cNvSpPr txBox="1"/>
          <p:nvPr>
            <p:ph type="ctrTitle"/>
          </p:nvPr>
        </p:nvSpPr>
        <p:spPr>
          <a:xfrm>
            <a:off x="3851275" y="2500312"/>
            <a:ext cx="4767262" cy="15382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rgbClr val="114454"/>
                </a:solidFill>
                <a:hlinkClick r:id="rId3">
                  <a:extLst>
                    <a:ext uri="{A12FA001-AC4F-418D-AE19-62706E023703}">
                      <ahyp:hlinkClr val="tx"/>
                    </a:ext>
                  </a:extLst>
                </a:hlinkClick>
              </a:rPr>
              <a:t>PROMPTS AND ACTIVITIES</a:t>
            </a:r>
            <a:endParaRPr/>
          </a:p>
        </p:txBody>
      </p:sp>
      <p:sp>
        <p:nvSpPr>
          <p:cNvPr id="154" name="Google Shape;154;p4"/>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none">
              <a:solidFill>
                <a:srgbClr val="94BF6E"/>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Calibri"/>
              <a:ea typeface="Calibri"/>
              <a:cs typeface="Calibri"/>
              <a:sym typeface="Calibri"/>
            </a:endParaRPr>
          </a:p>
        </p:txBody>
      </p:sp>
      <p:sp>
        <p:nvSpPr>
          <p:cNvPr id="155" name="Google Shape;155;p4"/>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56" name="Google Shape;156;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57" name="Google Shape;157;p4"/>
          <p:cNvPicPr preferRelativeResize="0"/>
          <p:nvPr/>
        </p:nvPicPr>
        <p:blipFill rotWithShape="1">
          <a:blip r:embed="rId4">
            <a:alphaModFix/>
          </a:blip>
          <a:srcRect b="0" l="0" r="0" t="0"/>
          <a:stretch/>
        </p:blipFill>
        <p:spPr>
          <a:xfrm>
            <a:off x="3635375" y="203200"/>
            <a:ext cx="2720975" cy="600075"/>
          </a:xfrm>
          <a:prstGeom prst="rect">
            <a:avLst/>
          </a:prstGeom>
          <a:noFill/>
          <a:ln>
            <a:noFill/>
          </a:ln>
        </p:spPr>
      </p:pic>
      <p:sp>
        <p:nvSpPr>
          <p:cNvPr id="158" name="Google Shape;158;p4"/>
          <p:cNvSpPr txBox="1"/>
          <p:nvPr/>
        </p:nvSpPr>
        <p:spPr>
          <a:xfrm>
            <a:off x="268287" y="4673600"/>
            <a:ext cx="4727575"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5"/>
          <p:cNvSpPr txBox="1"/>
          <p:nvPr>
            <p:ph type="ctrTitle"/>
          </p:nvPr>
        </p:nvSpPr>
        <p:spPr>
          <a:xfrm>
            <a:off x="3851275" y="2500312"/>
            <a:ext cx="4767262" cy="10080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rgbClr val="114454"/>
                </a:solidFill>
                <a:hlinkClick r:id="rId3">
                  <a:extLst>
                    <a:ext uri="{A12FA001-AC4F-418D-AE19-62706E023703}">
                      <ahyp:hlinkClr val="tx"/>
                    </a:ext>
                  </a:extLst>
                </a:hlinkClick>
              </a:rPr>
              <a:t>Slovakia Quiz</a:t>
            </a:r>
            <a:endParaRPr/>
          </a:p>
        </p:txBody>
      </p:sp>
      <p:sp>
        <p:nvSpPr>
          <p:cNvPr id="164" name="Google Shape;164;p5"/>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none">
              <a:solidFill>
                <a:srgbClr val="94BF6E"/>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Calibri"/>
              <a:ea typeface="Calibri"/>
              <a:cs typeface="Calibri"/>
              <a:sym typeface="Calibri"/>
            </a:endParaRPr>
          </a:p>
        </p:txBody>
      </p:sp>
      <p:sp>
        <p:nvSpPr>
          <p:cNvPr id="165" name="Google Shape;165;p5"/>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66" name="Google Shape;166;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67" name="Google Shape;167;p5"/>
          <p:cNvPicPr preferRelativeResize="0"/>
          <p:nvPr/>
        </p:nvPicPr>
        <p:blipFill rotWithShape="1">
          <a:blip r:embed="rId4">
            <a:alphaModFix/>
          </a:blip>
          <a:srcRect b="0" l="0" r="0" t="0"/>
          <a:stretch/>
        </p:blipFill>
        <p:spPr>
          <a:xfrm>
            <a:off x="3635375" y="203200"/>
            <a:ext cx="2720975" cy="600075"/>
          </a:xfrm>
          <a:prstGeom prst="rect">
            <a:avLst/>
          </a:prstGeom>
          <a:noFill/>
          <a:ln>
            <a:noFill/>
          </a:ln>
        </p:spPr>
      </p:pic>
      <p:sp>
        <p:nvSpPr>
          <p:cNvPr id="168" name="Google Shape;168;p5"/>
          <p:cNvSpPr txBox="1"/>
          <p:nvPr/>
        </p:nvSpPr>
        <p:spPr>
          <a:xfrm>
            <a:off x="493712" y="4640262"/>
            <a:ext cx="4727575" cy="254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117d65a70e1_0_21"/>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rPr>
              <a:t>R E S O U R C E S </a:t>
            </a:r>
            <a:endParaRPr i="0" sz="1400" u="none" cap="none" strike="noStrike">
              <a:solidFill>
                <a:srgbClr val="000000"/>
              </a:solidFill>
            </a:endParaRPr>
          </a:p>
        </p:txBody>
      </p:sp>
      <p:sp>
        <p:nvSpPr>
          <p:cNvPr id="174" name="Google Shape;174;g117d65a70e1_0_21"/>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75" name="Google Shape;175;g117d65a70e1_0_21"/>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76" name="Google Shape;176;g117d65a70e1_0_21"/>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177" name="Google Shape;177;g117d65a70e1_0_21"/>
          <p:cNvSpPr txBox="1"/>
          <p:nvPr/>
        </p:nvSpPr>
        <p:spPr>
          <a:xfrm>
            <a:off x="428625" y="1500187"/>
            <a:ext cx="81438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4">
                  <a:extLst>
                    <a:ext uri="{A12FA001-AC4F-418D-AE19-62706E023703}">
                      <ahyp:hlinkClr val="tx"/>
                    </a:ext>
                  </a:extLst>
                </a:hlinkClick>
              </a:rPr>
              <a:t>https://kahoot.it</a:t>
            </a:r>
            <a:endParaRPr>
              <a:solidFill>
                <a:schemeClr val="lt1"/>
              </a:solidFill>
            </a:endParaRPr>
          </a:p>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5">
                  <a:extLst>
                    <a:ext uri="{A12FA001-AC4F-418D-AE19-62706E023703}">
                      <ahyp:hlinkClr val="tx"/>
                    </a:ext>
                  </a:extLst>
                </a:hlinkClick>
              </a:rPr>
              <a:t>https://jamboard.google.com/</a:t>
            </a:r>
            <a:r>
              <a:rPr lang="en-US">
                <a:solidFill>
                  <a:schemeClr val="lt1"/>
                </a:solidFill>
              </a:rPr>
              <a:t>  </a:t>
            </a:r>
            <a:endParaRPr i="0" sz="1400" cap="none" strike="noStrike">
              <a:solidFill>
                <a:schemeClr val="lt1"/>
              </a:solidFil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6"/>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83" name="Google Shape;183;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4" name="Google Shape;184;p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1000"/>
              <a:buFont typeface="Arial"/>
              <a:buNone/>
            </a:pPr>
            <a:r>
              <a:t/>
            </a:r>
            <a:endParaRPr b="1" i="0" sz="10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1000" u="none">
              <a:solidFill>
                <a:srgbClr val="114454"/>
              </a:solidFill>
              <a:latin typeface="Nixie One"/>
              <a:ea typeface="Nixie One"/>
              <a:cs typeface="Nixie One"/>
              <a:sym typeface="Nixie One"/>
            </a:endParaRPr>
          </a:p>
        </p:txBody>
      </p:sp>
      <p:pic>
        <p:nvPicPr>
          <p:cNvPr descr="Erasmus+ logo EN.jpg" id="185" name="Google Shape;185;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86" name="Google Shape;186;p6"/>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7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