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Nixie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6" roundtripDataSignature="AMtx7mjyL6gbbxldslW1aFDaDJzvZ/OS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Nixie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 name="Google Shape;7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9" name="Google Shape;27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8" name="Google Shape;28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7" name="Google Shape;2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19"/>
          <p:cNvSpPr/>
          <p:nvPr/>
        </p:nvSpPr>
        <p:spPr>
          <a:xfrm>
            <a:off x="0" y="4287838"/>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9"/>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2" name="Google Shape;12;p19"/>
          <p:cNvSpPr/>
          <p:nvPr/>
        </p:nvSpPr>
        <p:spPr>
          <a:xfrm>
            <a:off x="0" y="500063"/>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9"/>
          <p:cNvSpPr/>
          <p:nvPr/>
        </p:nvSpPr>
        <p:spPr>
          <a:xfrm>
            <a:off x="0" y="4494213"/>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9"/>
          <p:cNvSpPr/>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9"/>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16" name="Shape 16"/>
        <p:cNvGrpSpPr/>
        <p:nvPr/>
      </p:nvGrpSpPr>
      <p:grpSpPr>
        <a:xfrm>
          <a:off x="0" y="0"/>
          <a:ext cx="0" cy="0"/>
          <a:chOff x="0" y="0"/>
          <a:chExt cx="0" cy="0"/>
        </a:xfrm>
      </p:grpSpPr>
      <p:sp>
        <p:nvSpPr>
          <p:cNvPr id="17" name="Google Shape;17;p20"/>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0"/>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 name="Google Shape;19;p20"/>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0"/>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0"/>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21"/>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 name="Google Shape;25;p21"/>
          <p:cNvSpPr/>
          <p:nvPr/>
        </p:nvSpPr>
        <p:spPr>
          <a:xfrm>
            <a:off x="0" y="500063"/>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21"/>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21"/>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1"/>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30" name="Shape 30"/>
        <p:cNvGrpSpPr/>
        <p:nvPr/>
      </p:nvGrpSpPr>
      <p:grpSpPr>
        <a:xfrm>
          <a:off x="0" y="0"/>
          <a:ext cx="0" cy="0"/>
          <a:chOff x="0" y="0"/>
          <a:chExt cx="0" cy="0"/>
        </a:xfrm>
      </p:grpSpPr>
      <p:sp>
        <p:nvSpPr>
          <p:cNvPr id="31" name="Google Shape;31;p22"/>
          <p:cNvSpPr/>
          <p:nvPr/>
        </p:nvSpPr>
        <p:spPr>
          <a:xfrm>
            <a:off x="0" y="1147763"/>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2"/>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0000"/>
                  </a:srgbClr>
                </a:solidFill>
                <a:latin typeface="Impact"/>
              </a:rPr>
              <a:t>“</a:t>
            </a:r>
          </a:p>
        </p:txBody>
      </p:sp>
      <p:sp>
        <p:nvSpPr>
          <p:cNvPr id="33" name="Google Shape;33;p22"/>
          <p:cNvSpPr/>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34" name="Google Shape;34;p22"/>
          <p:cNvSpPr/>
          <p:nvPr/>
        </p:nvSpPr>
        <p:spPr>
          <a:xfrm>
            <a:off x="0" y="500063"/>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2"/>
          <p:cNvSpPr/>
          <p:nvPr/>
        </p:nvSpPr>
        <p:spPr>
          <a:xfrm>
            <a:off x="0" y="3962400"/>
            <a:ext cx="9144000" cy="36988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22"/>
          <p:cNvSpPr/>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2"/>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spcBef>
                <a:spcPts val="600"/>
              </a:spcBef>
              <a:spcAft>
                <a:spcPts val="0"/>
              </a:spcAft>
              <a:buClr>
                <a:srgbClr val="FFFFFF"/>
              </a:buClr>
              <a:buSzPts val="2000"/>
              <a:buChar char="▪"/>
              <a:defRPr sz="2000">
                <a:solidFill>
                  <a:srgbClr val="FFFFFF"/>
                </a:solidFill>
              </a:defRPr>
            </a:lvl1pPr>
            <a:lvl2pPr indent="-355600" lvl="1" marL="914400" algn="ctr">
              <a:spcBef>
                <a:spcPts val="0"/>
              </a:spcBef>
              <a:spcAft>
                <a:spcPts val="0"/>
              </a:spcAft>
              <a:buClr>
                <a:srgbClr val="FFFFFF"/>
              </a:buClr>
              <a:buSzPts val="2000"/>
              <a:buChar char="▫"/>
              <a:defRPr sz="2000">
                <a:solidFill>
                  <a:srgbClr val="FFFFFF"/>
                </a:solidFill>
              </a:defRPr>
            </a:lvl2pPr>
            <a:lvl3pPr indent="-355600" lvl="2" marL="1371600" algn="ctr">
              <a:spcBef>
                <a:spcPts val="0"/>
              </a:spcBef>
              <a:spcAft>
                <a:spcPts val="0"/>
              </a:spcAft>
              <a:buClr>
                <a:srgbClr val="FFFFFF"/>
              </a:buClr>
              <a:buSzPts val="2000"/>
              <a:buChar char="■"/>
              <a:defRPr sz="2000">
                <a:solidFill>
                  <a:srgbClr val="FFFFFF"/>
                </a:solidFill>
              </a:defRPr>
            </a:lvl3pPr>
            <a:lvl4pPr indent="-355600" lvl="3" marL="1828800" algn="ctr">
              <a:spcBef>
                <a:spcPts val="0"/>
              </a:spcBef>
              <a:spcAft>
                <a:spcPts val="0"/>
              </a:spcAft>
              <a:buClr>
                <a:srgbClr val="FFFFFF"/>
              </a:buClr>
              <a:buSzPts val="2000"/>
              <a:buChar char="●"/>
              <a:defRPr sz="2000">
                <a:solidFill>
                  <a:srgbClr val="FFFFFF"/>
                </a:solidFill>
              </a:defRPr>
            </a:lvl4pPr>
            <a:lvl5pPr indent="-355600" lvl="4" marL="2286000" algn="ctr">
              <a:spcBef>
                <a:spcPts val="0"/>
              </a:spcBef>
              <a:spcAft>
                <a:spcPts val="0"/>
              </a:spcAft>
              <a:buClr>
                <a:srgbClr val="FFFFFF"/>
              </a:buClr>
              <a:buSzPts val="2000"/>
              <a:buChar char="○"/>
              <a:defRPr sz="2000">
                <a:solidFill>
                  <a:srgbClr val="FFFFFF"/>
                </a:solidFill>
              </a:defRPr>
            </a:lvl5pPr>
            <a:lvl6pPr indent="-355600" lvl="5" marL="2743200" algn="ctr">
              <a:lnSpc>
                <a:spcPct val="100000"/>
              </a:lnSpc>
              <a:spcBef>
                <a:spcPts val="0"/>
              </a:spcBef>
              <a:spcAft>
                <a:spcPts val="0"/>
              </a:spcAft>
              <a:buClr>
                <a:srgbClr val="FFFFFF"/>
              </a:buClr>
              <a:buSzPts val="2000"/>
              <a:buChar char="■"/>
              <a:defRPr sz="2000">
                <a:solidFill>
                  <a:srgbClr val="FFFFFF"/>
                </a:solidFill>
              </a:defRPr>
            </a:lvl6pPr>
            <a:lvl7pPr indent="-355600" lvl="6" marL="3200400" algn="ctr">
              <a:lnSpc>
                <a:spcPct val="100000"/>
              </a:lnSpc>
              <a:spcBef>
                <a:spcPts val="0"/>
              </a:spcBef>
              <a:spcAft>
                <a:spcPts val="0"/>
              </a:spcAft>
              <a:buClr>
                <a:srgbClr val="FFFFFF"/>
              </a:buClr>
              <a:buSzPts val="2000"/>
              <a:buChar char="●"/>
              <a:defRPr sz="2000">
                <a:solidFill>
                  <a:srgbClr val="FFFFFF"/>
                </a:solidFill>
              </a:defRPr>
            </a:lvl7pPr>
            <a:lvl8pPr indent="-355600" lvl="7" marL="3657600" algn="ctr">
              <a:lnSpc>
                <a:spcPct val="100000"/>
              </a:lnSpc>
              <a:spcBef>
                <a:spcPts val="0"/>
              </a:spcBef>
              <a:spcAft>
                <a:spcPts val="0"/>
              </a:spcAft>
              <a:buClr>
                <a:srgbClr val="FFFFFF"/>
              </a:buClr>
              <a:buSzPts val="2000"/>
              <a:buChar char="○"/>
              <a:defRPr sz="2000">
                <a:solidFill>
                  <a:srgbClr val="FFFFFF"/>
                </a:solidFill>
              </a:defRPr>
            </a:lvl8pPr>
            <a:lvl9pPr indent="-355600" lvl="8" marL="4114800" algn="ctr">
              <a:lnSpc>
                <a:spcPct val="100000"/>
              </a:lnSpc>
              <a:spcBef>
                <a:spcPts val="0"/>
              </a:spcBef>
              <a:spcAft>
                <a:spcPts val="0"/>
              </a:spcAft>
              <a:buClr>
                <a:srgbClr val="FFFFFF"/>
              </a:buClr>
              <a:buSzPts val="2000"/>
              <a:buChar char="■"/>
              <a:defRPr sz="2000">
                <a:solidFill>
                  <a:srgbClr val="FFFFFF"/>
                </a:solidFill>
              </a:defRPr>
            </a:lvl9pPr>
          </a:lstStyle>
          <a:p/>
        </p:txBody>
      </p:sp>
      <p:sp>
        <p:nvSpPr>
          <p:cNvPr id="38" name="Google Shape;38;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9" name="Shape 39"/>
        <p:cNvGrpSpPr/>
        <p:nvPr/>
      </p:nvGrpSpPr>
      <p:grpSpPr>
        <a:xfrm>
          <a:off x="0" y="0"/>
          <a:ext cx="0" cy="0"/>
          <a:chOff x="0" y="0"/>
          <a:chExt cx="0" cy="0"/>
        </a:xfrm>
      </p:grpSpPr>
      <p:sp>
        <p:nvSpPr>
          <p:cNvPr id="40" name="Google Shape;40;p23"/>
          <p:cNvSpPr/>
          <p:nvPr/>
        </p:nvSpPr>
        <p:spPr>
          <a:xfrm>
            <a:off x="0" y="4287838"/>
            <a:ext cx="3475038"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1" name="Google Shape;41;p23"/>
          <p:cNvSpPr/>
          <p:nvPr/>
        </p:nvSpPr>
        <p:spPr>
          <a:xfrm>
            <a:off x="0" y="0"/>
            <a:ext cx="3475038"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42" name="Google Shape;42;p23"/>
          <p:cNvSpPr/>
          <p:nvPr/>
        </p:nvSpPr>
        <p:spPr>
          <a:xfrm>
            <a:off x="0" y="500063"/>
            <a:ext cx="3475038"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3" name="Google Shape;43;p23"/>
          <p:cNvSpPr/>
          <p:nvPr/>
        </p:nvSpPr>
        <p:spPr>
          <a:xfrm>
            <a:off x="0" y="4494213"/>
            <a:ext cx="3475038"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4" name="Google Shape;44;p23"/>
          <p:cNvSpPr/>
          <p:nvPr/>
        </p:nvSpPr>
        <p:spPr>
          <a:xfrm>
            <a:off x="0" y="4584700"/>
            <a:ext cx="3475038"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45" name="Google Shape;45;p2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46" name="Google Shape;46;p2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47" name="Google Shape;47;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sz="800">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sz="800">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sz="800">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sz="800">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sz="800">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sz="800">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sz="800">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sz="800">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8" name="Shape 48"/>
        <p:cNvGrpSpPr/>
        <p:nvPr/>
      </p:nvGrpSpPr>
      <p:grpSpPr>
        <a:xfrm>
          <a:off x="0" y="0"/>
          <a:ext cx="0" cy="0"/>
          <a:chOff x="0" y="0"/>
          <a:chExt cx="0" cy="0"/>
        </a:xfrm>
      </p:grpSpPr>
      <p:sp>
        <p:nvSpPr>
          <p:cNvPr id="49" name="Google Shape;49;p24"/>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50" name="Google Shape;50;p24"/>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51" name="Google Shape;51;p24"/>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52" name="Google Shape;52;p24"/>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53" name="Google Shape;53;p24"/>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54" name="Google Shape;54;p24"/>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55" name="Google Shape;55;p24"/>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6" name="Google Shape;56;p24"/>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06400" lvl="0" marL="457200" algn="l">
              <a:spcBef>
                <a:spcPts val="600"/>
              </a:spcBef>
              <a:spcAft>
                <a:spcPts val="0"/>
              </a:spcAft>
              <a:buSzPts val="2800"/>
              <a:buChar char="▪"/>
              <a:defRPr sz="2800"/>
            </a:lvl1pPr>
            <a:lvl2pPr indent="-406400" lvl="1" marL="914400" algn="l">
              <a:spcBef>
                <a:spcPts val="0"/>
              </a:spcBef>
              <a:spcAft>
                <a:spcPts val="0"/>
              </a:spcAft>
              <a:buSzPts val="2800"/>
              <a:buChar char="▫"/>
              <a:defRPr sz="2800"/>
            </a:lvl2pPr>
            <a:lvl3pPr indent="-406400" lvl="2" marL="1371600" algn="l">
              <a:spcBef>
                <a:spcPts val="0"/>
              </a:spcBef>
              <a:spcAft>
                <a:spcPts val="0"/>
              </a:spcAft>
              <a:buSzPts val="2800"/>
              <a:buChar char="■"/>
              <a:defRPr sz="2800"/>
            </a:lvl3pPr>
            <a:lvl4pPr indent="-406400" lvl="3" marL="1828800" algn="l">
              <a:spcBef>
                <a:spcPts val="0"/>
              </a:spcBef>
              <a:spcAft>
                <a:spcPts val="0"/>
              </a:spcAft>
              <a:buSzPts val="2800"/>
              <a:buChar char="●"/>
              <a:defRPr sz="2800"/>
            </a:lvl4pPr>
            <a:lvl5pPr indent="-406400" lvl="4" marL="2286000" algn="l">
              <a:spcBef>
                <a:spcPts val="0"/>
              </a:spcBef>
              <a:spcAft>
                <a:spcPts val="0"/>
              </a:spcAft>
              <a:buSzPts val="2800"/>
              <a:buChar char="○"/>
              <a:defRPr sz="2800"/>
            </a:lvl5pPr>
            <a:lvl6pPr indent="-406400" lvl="5" marL="2743200" algn="l">
              <a:lnSpc>
                <a:spcPct val="100000"/>
              </a:lnSpc>
              <a:spcBef>
                <a:spcPts val="0"/>
              </a:spcBef>
              <a:spcAft>
                <a:spcPts val="0"/>
              </a:spcAft>
              <a:buSzPts val="2800"/>
              <a:buChar char="■"/>
              <a:defRPr sz="2800"/>
            </a:lvl6pPr>
            <a:lvl7pPr indent="-406400" lvl="6" marL="3200400" algn="l">
              <a:lnSpc>
                <a:spcPct val="100000"/>
              </a:lnSpc>
              <a:spcBef>
                <a:spcPts val="0"/>
              </a:spcBef>
              <a:spcAft>
                <a:spcPts val="0"/>
              </a:spcAft>
              <a:buSzPts val="2800"/>
              <a:buChar char="●"/>
              <a:defRPr sz="2800"/>
            </a:lvl7pPr>
            <a:lvl8pPr indent="-406400" lvl="7" marL="3657600" algn="l">
              <a:lnSpc>
                <a:spcPct val="100000"/>
              </a:lnSpc>
              <a:spcBef>
                <a:spcPts val="0"/>
              </a:spcBef>
              <a:spcAft>
                <a:spcPts val="0"/>
              </a:spcAft>
              <a:buSzPts val="2800"/>
              <a:buChar char="○"/>
              <a:defRPr sz="2800"/>
            </a:lvl8pPr>
            <a:lvl9pPr indent="-406400" lvl="8" marL="4114800" algn="l">
              <a:lnSpc>
                <a:spcPct val="100000"/>
              </a:lnSpc>
              <a:spcBef>
                <a:spcPts val="0"/>
              </a:spcBef>
              <a:spcAft>
                <a:spcPts val="0"/>
              </a:spcAft>
              <a:buSzPts val="2800"/>
              <a:buChar char="■"/>
              <a:defRPr sz="2800"/>
            </a:lvl9pPr>
          </a:lstStyle>
          <a:p/>
        </p:txBody>
      </p:sp>
      <p:sp>
        <p:nvSpPr>
          <p:cNvPr id="57" name="Google Shape;57;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sz="800">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sz="800">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sz="800">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sz="800">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sz="800">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sz="800">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sz="800">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sz="800">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8" name="Shape 58"/>
        <p:cNvGrpSpPr/>
        <p:nvPr/>
      </p:nvGrpSpPr>
      <p:grpSpPr>
        <a:xfrm>
          <a:off x="0" y="0"/>
          <a:ext cx="0" cy="0"/>
          <a:chOff x="0" y="0"/>
          <a:chExt cx="0" cy="0"/>
        </a:xfrm>
      </p:grpSpPr>
      <p:sp>
        <p:nvSpPr>
          <p:cNvPr id="59" name="Google Shape;59;p25"/>
          <p:cNvSpPr/>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114454"/>
              </a:solidFill>
              <a:latin typeface="Arial"/>
              <a:ea typeface="Arial"/>
              <a:cs typeface="Arial"/>
              <a:sym typeface="Arial"/>
            </a:endParaRPr>
          </a:p>
        </p:txBody>
      </p:sp>
      <p:sp>
        <p:nvSpPr>
          <p:cNvPr id="60" name="Google Shape;60;p25"/>
          <p:cNvSpPr/>
          <p:nvPr/>
        </p:nvSpPr>
        <p:spPr>
          <a:xfrm>
            <a:off x="0" y="500063"/>
            <a:ext cx="457200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61" name="Google Shape;61;p25"/>
          <p:cNvSpPr/>
          <p:nvPr/>
        </p:nvSpPr>
        <p:spPr>
          <a:xfrm>
            <a:off x="0" y="1554163"/>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62" name="Google Shape;62;p25"/>
          <p:cNvSpPr/>
          <p:nvPr/>
        </p:nvSpPr>
        <p:spPr>
          <a:xfrm>
            <a:off x="0" y="3086100"/>
            <a:ext cx="247650" cy="604838"/>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63" name="Google Shape;63;p25"/>
          <p:cNvSpPr/>
          <p:nvPr/>
        </p:nvSpPr>
        <p:spPr>
          <a:xfrm>
            <a:off x="0" y="3690938"/>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64" name="Google Shape;64;p25"/>
          <p:cNvCxnSpPr/>
          <p:nvPr/>
        </p:nvCxnSpPr>
        <p:spPr>
          <a:xfrm>
            <a:off x="1038225" y="809625"/>
            <a:ext cx="0" cy="471488"/>
          </a:xfrm>
          <a:prstGeom prst="straightConnector1">
            <a:avLst/>
          </a:prstGeom>
          <a:noFill/>
          <a:ln cap="flat" cmpd="sng" w="9525">
            <a:solidFill>
              <a:srgbClr val="18637B"/>
            </a:solidFill>
            <a:prstDash val="solid"/>
            <a:round/>
            <a:headEnd len="med" w="med" type="none"/>
            <a:tailEnd len="med" w="med" type="none"/>
          </a:ln>
        </p:spPr>
      </p:cxnSp>
      <p:sp>
        <p:nvSpPr>
          <p:cNvPr id="65" name="Google Shape;65;p25"/>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spcBef>
                <a:spcPts val="0"/>
              </a:spcBef>
              <a:spcAft>
                <a:spcPts val="0"/>
              </a:spcAft>
              <a:buSzPts val="1800"/>
              <a:buNone/>
              <a:defRPr/>
            </a:lvl1pPr>
            <a:lvl2pPr lvl="1" algn="l">
              <a:spcBef>
                <a:spcPts val="0"/>
              </a:spcBef>
              <a:spcAft>
                <a:spcPts val="0"/>
              </a:spcAft>
              <a:buSzPts val="1800"/>
              <a:buNone/>
              <a:defRPr/>
            </a:lvl2pPr>
            <a:lvl3pPr lvl="2" algn="l">
              <a:spcBef>
                <a:spcPts val="0"/>
              </a:spcBef>
              <a:spcAft>
                <a:spcPts val="0"/>
              </a:spcAft>
              <a:buSzPts val="1800"/>
              <a:buNone/>
              <a:defRPr/>
            </a:lvl3pPr>
            <a:lvl4pPr lvl="3" algn="l">
              <a:spcBef>
                <a:spcPts val="0"/>
              </a:spcBef>
              <a:spcAft>
                <a:spcPts val="0"/>
              </a:spcAft>
              <a:buSzPts val="1800"/>
              <a:buNone/>
              <a:defRPr/>
            </a:lvl4pPr>
            <a:lvl5pPr lvl="4" algn="l">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6" name="Google Shape;66;p25"/>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spcBef>
                <a:spcPts val="600"/>
              </a:spcBef>
              <a:spcAft>
                <a:spcPts val="0"/>
              </a:spcAft>
              <a:buSzPts val="2000"/>
              <a:buChar char="▪"/>
              <a:defRPr sz="2000"/>
            </a:lvl1pPr>
            <a:lvl2pPr indent="-355600" lvl="1" marL="914400" algn="l">
              <a:spcBef>
                <a:spcPts val="0"/>
              </a:spcBef>
              <a:spcAft>
                <a:spcPts val="0"/>
              </a:spcAft>
              <a:buSzPts val="2000"/>
              <a:buChar char="▫"/>
              <a:defRPr sz="2000"/>
            </a:lvl2pPr>
            <a:lvl3pPr indent="-355600" lvl="2" marL="1371600" algn="l">
              <a:spcBef>
                <a:spcPts val="0"/>
              </a:spcBef>
              <a:spcAft>
                <a:spcPts val="0"/>
              </a:spcAft>
              <a:buSzPts val="2000"/>
              <a:buChar char="■"/>
              <a:defRPr sz="2000"/>
            </a:lvl3pPr>
            <a:lvl4pPr indent="-355600" lvl="3" marL="1828800" algn="l">
              <a:spcBef>
                <a:spcPts val="0"/>
              </a:spcBef>
              <a:spcAft>
                <a:spcPts val="0"/>
              </a:spcAft>
              <a:buSzPts val="2000"/>
              <a:buChar char="●"/>
              <a:defRPr sz="2000"/>
            </a:lvl4pPr>
            <a:lvl5pPr indent="-355600" lvl="4" marL="2286000" algn="l">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7" name="Google Shape;67;p25"/>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spcBef>
                <a:spcPts val="600"/>
              </a:spcBef>
              <a:spcAft>
                <a:spcPts val="0"/>
              </a:spcAft>
              <a:buSzPts val="2000"/>
              <a:buChar char="▪"/>
              <a:defRPr sz="2000"/>
            </a:lvl1pPr>
            <a:lvl2pPr indent="-355600" lvl="1" marL="914400" algn="l">
              <a:spcBef>
                <a:spcPts val="0"/>
              </a:spcBef>
              <a:spcAft>
                <a:spcPts val="0"/>
              </a:spcAft>
              <a:buSzPts val="2000"/>
              <a:buChar char="▫"/>
              <a:defRPr sz="2000"/>
            </a:lvl2pPr>
            <a:lvl3pPr indent="-355600" lvl="2" marL="1371600" algn="l">
              <a:spcBef>
                <a:spcPts val="0"/>
              </a:spcBef>
              <a:spcAft>
                <a:spcPts val="0"/>
              </a:spcAft>
              <a:buSzPts val="2000"/>
              <a:buChar char="■"/>
              <a:defRPr sz="2000"/>
            </a:lvl3pPr>
            <a:lvl4pPr indent="-355600" lvl="3" marL="1828800" algn="l">
              <a:spcBef>
                <a:spcPts val="0"/>
              </a:spcBef>
              <a:spcAft>
                <a:spcPts val="0"/>
              </a:spcAft>
              <a:buSzPts val="2000"/>
              <a:buChar char="●"/>
              <a:defRPr sz="2000"/>
            </a:lvl4pPr>
            <a:lvl5pPr indent="-355600" lvl="4" marL="2286000" algn="l">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68" name="Google Shape;68;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algn="ctr">
              <a:spcBef>
                <a:spcPts val="0"/>
              </a:spcBef>
              <a:spcAft>
                <a:spcPts val="0"/>
              </a:spcAft>
              <a:buSzPts val="800"/>
              <a:buNone/>
              <a:defRPr sz="800">
                <a:solidFill>
                  <a:srgbClr val="FFFFFF"/>
                </a:solidFill>
                <a:latin typeface="Roboto Slab"/>
                <a:ea typeface="Roboto Slab"/>
                <a:cs typeface="Roboto Slab"/>
                <a:sym typeface="Roboto Slab"/>
              </a:defRPr>
            </a:lvl1pPr>
            <a:lvl2pPr indent="0" lvl="1" marL="0" algn="ctr">
              <a:spcBef>
                <a:spcPts val="0"/>
              </a:spcBef>
              <a:spcAft>
                <a:spcPts val="0"/>
              </a:spcAft>
              <a:buSzPts val="800"/>
              <a:buNone/>
              <a:defRPr sz="800">
                <a:solidFill>
                  <a:srgbClr val="FFFFFF"/>
                </a:solidFill>
                <a:latin typeface="Roboto Slab"/>
                <a:ea typeface="Roboto Slab"/>
                <a:cs typeface="Roboto Slab"/>
                <a:sym typeface="Roboto Slab"/>
              </a:defRPr>
            </a:lvl2pPr>
            <a:lvl3pPr indent="0" lvl="2" marL="0" algn="ctr">
              <a:spcBef>
                <a:spcPts val="0"/>
              </a:spcBef>
              <a:spcAft>
                <a:spcPts val="0"/>
              </a:spcAft>
              <a:buSzPts val="800"/>
              <a:buNone/>
              <a:defRPr sz="800">
                <a:solidFill>
                  <a:srgbClr val="FFFFFF"/>
                </a:solidFill>
                <a:latin typeface="Roboto Slab"/>
                <a:ea typeface="Roboto Slab"/>
                <a:cs typeface="Roboto Slab"/>
                <a:sym typeface="Roboto Slab"/>
              </a:defRPr>
            </a:lvl3pPr>
            <a:lvl4pPr indent="0" lvl="3" marL="0" algn="ctr">
              <a:spcBef>
                <a:spcPts val="0"/>
              </a:spcBef>
              <a:spcAft>
                <a:spcPts val="0"/>
              </a:spcAft>
              <a:buSzPts val="800"/>
              <a:buNone/>
              <a:defRPr sz="800">
                <a:solidFill>
                  <a:srgbClr val="FFFFFF"/>
                </a:solidFill>
                <a:latin typeface="Roboto Slab"/>
                <a:ea typeface="Roboto Slab"/>
                <a:cs typeface="Roboto Slab"/>
                <a:sym typeface="Roboto Slab"/>
              </a:defRPr>
            </a:lvl4pPr>
            <a:lvl5pPr indent="0" lvl="4" marL="0" algn="ctr">
              <a:spcBef>
                <a:spcPts val="0"/>
              </a:spcBef>
              <a:spcAft>
                <a:spcPts val="0"/>
              </a:spcAft>
              <a:buSzPts val="800"/>
              <a:buNone/>
              <a:defRPr sz="800">
                <a:solidFill>
                  <a:srgbClr val="FFFFFF"/>
                </a:solidFill>
                <a:latin typeface="Roboto Slab"/>
                <a:ea typeface="Roboto Slab"/>
                <a:cs typeface="Roboto Slab"/>
                <a:sym typeface="Roboto Slab"/>
              </a:defRPr>
            </a:lvl5pPr>
            <a:lvl6pPr indent="0" lvl="5" marL="0" algn="ctr">
              <a:spcBef>
                <a:spcPts val="0"/>
              </a:spcBef>
              <a:spcAft>
                <a:spcPts val="0"/>
              </a:spcAft>
              <a:buSzPts val="800"/>
              <a:buNone/>
              <a:defRPr sz="800">
                <a:solidFill>
                  <a:srgbClr val="FFFFFF"/>
                </a:solidFill>
                <a:latin typeface="Roboto Slab"/>
                <a:ea typeface="Roboto Slab"/>
                <a:cs typeface="Roboto Slab"/>
                <a:sym typeface="Roboto Slab"/>
              </a:defRPr>
            </a:lvl6pPr>
            <a:lvl7pPr indent="0" lvl="6" marL="0" algn="ctr">
              <a:spcBef>
                <a:spcPts val="0"/>
              </a:spcBef>
              <a:spcAft>
                <a:spcPts val="0"/>
              </a:spcAft>
              <a:buSzPts val="800"/>
              <a:buNone/>
              <a:defRPr sz="800">
                <a:solidFill>
                  <a:srgbClr val="FFFFFF"/>
                </a:solidFill>
                <a:latin typeface="Roboto Slab"/>
                <a:ea typeface="Roboto Slab"/>
                <a:cs typeface="Roboto Slab"/>
                <a:sym typeface="Roboto Slab"/>
              </a:defRPr>
            </a:lvl7pPr>
            <a:lvl8pPr indent="0" lvl="7" marL="0" algn="ctr">
              <a:spcBef>
                <a:spcPts val="0"/>
              </a:spcBef>
              <a:spcAft>
                <a:spcPts val="0"/>
              </a:spcAft>
              <a:buSzPts val="800"/>
              <a:buNone/>
              <a:defRPr sz="800">
                <a:solidFill>
                  <a:srgbClr val="FFFFFF"/>
                </a:solidFill>
                <a:latin typeface="Roboto Slab"/>
                <a:ea typeface="Roboto Slab"/>
                <a:cs typeface="Roboto Slab"/>
                <a:sym typeface="Roboto Slab"/>
              </a:defRPr>
            </a:lvl8pPr>
            <a:lvl9pPr indent="0" lvl="8" marL="0" algn="ctr">
              <a:spcBef>
                <a:spcPts val="0"/>
              </a:spcBef>
              <a:spcAft>
                <a:spcPts val="0"/>
              </a:spcAft>
              <a:buSzPts val="800"/>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1146175" y="1766888"/>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rtl="0" algn="ctr">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sk-S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hyperlink" Target="https://wordwall.net/cs/resource/19880277" TargetMode="External"/><Relationship Id="rId5"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learningapps.org/view20948187" TargetMode="External"/><Relationship Id="rId4" Type="http://schemas.openxmlformats.org/officeDocument/2006/relationships/image" Target="../media/image1.jpg"/><Relationship Id="rId5"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s://wordwall.net/cs/resource/19883549" TargetMode="External"/><Relationship Id="rId4" Type="http://schemas.openxmlformats.org/officeDocument/2006/relationships/hyperlink" Target="https://drive.google.com/file/d/1yLCSVsTOV82NdF9D5G10WaX6o8236_LQ/view?usp=sharing" TargetMode="External"/><Relationship Id="rId5"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hyperlink" Target="https://learningapps.org/view2093863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type="ctrTitle"/>
          </p:nvPr>
        </p:nvSpPr>
        <p:spPr>
          <a:xfrm>
            <a:off x="685800" y="2601913"/>
            <a:ext cx="7774632"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4800"/>
              <a:buNone/>
            </a:pPr>
            <a:r>
              <a:rPr b="1" lang="sk-SK">
                <a:solidFill>
                  <a:srgbClr val="FFFFFF"/>
                </a:solidFill>
                <a:latin typeface="Roboto Slab"/>
                <a:ea typeface="Roboto Slab"/>
                <a:cs typeface="Roboto Slab"/>
                <a:sym typeface="Roboto Slab"/>
              </a:rPr>
              <a:t>Digi school DEJEPIS</a:t>
            </a:r>
            <a:br>
              <a:rPr b="1" lang="sk-SK">
                <a:solidFill>
                  <a:srgbClr val="FFFFFF"/>
                </a:solidFill>
                <a:latin typeface="Nixie One"/>
                <a:ea typeface="Nixie One"/>
                <a:cs typeface="Nixie One"/>
                <a:sym typeface="Nixie One"/>
              </a:rPr>
            </a:br>
            <a:endParaRPr b="1">
              <a:solidFill>
                <a:srgbClr val="FFFFFF"/>
              </a:solidFill>
              <a:latin typeface="Nixie One"/>
              <a:ea typeface="Nixie One"/>
              <a:cs typeface="Nixie One"/>
              <a:sym typeface="Nixie One"/>
            </a:endParaRPr>
          </a:p>
        </p:txBody>
      </p:sp>
      <p:pic>
        <p:nvPicPr>
          <p:cNvPr descr="Erasmus+ logo EN.jpg" id="74" name="Google Shape;74;p1"/>
          <p:cNvPicPr preferRelativeResize="0"/>
          <p:nvPr/>
        </p:nvPicPr>
        <p:blipFill rotWithShape="1">
          <a:blip r:embed="rId3">
            <a:alphaModFix/>
          </a:blip>
          <a:srcRect b="0" l="0" r="0" t="0"/>
          <a:stretch/>
        </p:blipFill>
        <p:spPr>
          <a:xfrm>
            <a:off x="142875" y="785813"/>
            <a:ext cx="2593975" cy="571500"/>
          </a:xfrm>
          <a:prstGeom prst="rect">
            <a:avLst/>
          </a:prstGeom>
          <a:noFill/>
          <a:ln>
            <a:noFill/>
          </a:ln>
        </p:spPr>
      </p:pic>
      <p:pic>
        <p:nvPicPr>
          <p:cNvPr id="75" name="Google Shape;75;p1"/>
          <p:cNvPicPr preferRelativeResize="0"/>
          <p:nvPr/>
        </p:nvPicPr>
        <p:blipFill rotWithShape="1">
          <a:blip r:embed="rId4">
            <a:alphaModFix/>
          </a:blip>
          <a:srcRect b="0" l="0" r="0" t="0"/>
          <a:stretch/>
        </p:blipFill>
        <p:spPr>
          <a:xfrm>
            <a:off x="2857500" y="785813"/>
            <a:ext cx="1158875" cy="652462"/>
          </a:xfrm>
          <a:prstGeom prst="rect">
            <a:avLst/>
          </a:prstGeom>
          <a:noFill/>
          <a:ln>
            <a:noFill/>
          </a:ln>
        </p:spPr>
      </p:pic>
      <p:sp>
        <p:nvSpPr>
          <p:cNvPr id="76" name="Google Shape;76;p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231" name="Google Shape;231;p10"/>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32" name="Google Shape;232;p10"/>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b="1" sz="2000">
              <a:solidFill>
                <a:schemeClr val="lt1"/>
              </a:solidFill>
              <a:latin typeface="Arial"/>
              <a:ea typeface="Arial"/>
              <a:cs typeface="Arial"/>
              <a:sym typeface="Arial"/>
            </a:endParaRPr>
          </a:p>
        </p:txBody>
      </p:sp>
      <p:sp>
        <p:nvSpPr>
          <p:cNvPr id="233" name="Google Shape;233;p10"/>
          <p:cNvSpPr txBox="1"/>
          <p:nvPr/>
        </p:nvSpPr>
        <p:spPr>
          <a:xfrm>
            <a:off x="683568" y="987574"/>
            <a:ext cx="8064896"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po 855 obaja bratia do kláštora na Olympe</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misia k Chazarom</a:t>
            </a: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(Kaspické more)</a:t>
            </a:r>
            <a:r>
              <a:rPr lang="sk-SK" sz="2800">
                <a:solidFill>
                  <a:srgbClr val="114454"/>
                </a:solidFill>
                <a:latin typeface="Arial"/>
                <a:ea typeface="Arial"/>
                <a:cs typeface="Arial"/>
                <a:sym typeface="Arial"/>
              </a:rPr>
              <a:t> </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misia na Veľkú Moravu</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cesta do Ríma</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a:solidFill>
                  <a:srgbClr val="114454"/>
                </a:solidFill>
                <a:latin typeface="Arial"/>
                <a:ea typeface="Arial"/>
                <a:cs typeface="Arial"/>
                <a:sym typeface="Arial"/>
              </a:rPr>
              <a:t>osudy Konštantína a Metoda</a:t>
            </a:r>
            <a:endParaRPr/>
          </a:p>
          <a:p>
            <a:pPr indent="-177800" lvl="0" marL="0" marR="0" rtl="0" algn="just">
              <a:spcBef>
                <a:spcPts val="0"/>
              </a:spcBef>
              <a:spcAft>
                <a:spcPts val="0"/>
              </a:spcAft>
              <a:buClr>
                <a:srgbClr val="114454"/>
              </a:buClr>
              <a:buSzPts val="2800"/>
              <a:buFont typeface="Noto Sans Symbols"/>
              <a:buChar char="⮚"/>
            </a:pPr>
            <a:r>
              <a:rPr lang="sk-SK" sz="2800">
                <a:solidFill>
                  <a:srgbClr val="114454"/>
                </a:solidFill>
                <a:latin typeface="Arial"/>
                <a:ea typeface="Arial"/>
                <a:cs typeface="Arial"/>
                <a:sym typeface="Arial"/>
              </a:rPr>
              <a:t> </a:t>
            </a:r>
            <a:r>
              <a:rPr lang="sk-SK" sz="2000" u="sng">
                <a:solidFill>
                  <a:srgbClr val="114454"/>
                </a:solidFill>
                <a:latin typeface="Arial"/>
                <a:ea typeface="Arial"/>
                <a:cs typeface="Arial"/>
                <a:sym typeface="Arial"/>
                <a:hlinkClick r:id="rId4">
                  <a:extLst>
                    <a:ext uri="{A12FA001-AC4F-418D-AE19-62706E023703}">
                      <ahyp:hlinkClr val="tx"/>
                    </a:ext>
                  </a:extLst>
                </a:hlinkClick>
              </a:rPr>
              <a:t>Pravda alebo lož wordwall.ch</a:t>
            </a:r>
            <a:endParaRPr sz="2000">
              <a:solidFill>
                <a:srgbClr val="114454"/>
              </a:solidFill>
              <a:latin typeface="Arial"/>
              <a:ea typeface="Arial"/>
              <a:cs typeface="Arial"/>
              <a:sym typeface="Arial"/>
            </a:endParaRPr>
          </a:p>
          <a:p>
            <a:pPr indent="0" lvl="0" marL="0" marR="0" rtl="0" algn="just">
              <a:spcBef>
                <a:spcPts val="0"/>
              </a:spcBef>
              <a:spcAft>
                <a:spcPts val="0"/>
              </a:spcAft>
              <a:buNone/>
            </a:pPr>
            <a:r>
              <a:t/>
            </a:r>
            <a:endParaRPr sz="800">
              <a:solidFill>
                <a:schemeClr val="dk1"/>
              </a:solidFill>
              <a:latin typeface="Arial"/>
              <a:ea typeface="Arial"/>
              <a:cs typeface="Arial"/>
              <a:sym typeface="Arial"/>
            </a:endParaRPr>
          </a:p>
          <a:p>
            <a:pPr indent="0" lvl="0" marL="0" marR="0" rtl="0" algn="just">
              <a:spcBef>
                <a:spcPts val="0"/>
              </a:spcBef>
              <a:spcAft>
                <a:spcPts val="0"/>
              </a:spcAft>
              <a:buNone/>
            </a:pPr>
            <a:r>
              <a:rPr lang="sk-SK" sz="800">
                <a:solidFill>
                  <a:schemeClr val="dk1"/>
                </a:solidFill>
                <a:latin typeface="Arial"/>
                <a:ea typeface="Arial"/>
                <a:cs typeface="Arial"/>
                <a:sym typeface="Arial"/>
              </a:rPr>
              <a:t>   </a:t>
            </a:r>
            <a:endParaRPr sz="800">
              <a:solidFill>
                <a:srgbClr val="000000"/>
              </a:solidFill>
              <a:latin typeface="Arial"/>
              <a:ea typeface="Arial"/>
              <a:cs typeface="Arial"/>
              <a:sym typeface="Arial"/>
            </a:endParaRPr>
          </a:p>
        </p:txBody>
      </p:sp>
      <p:pic>
        <p:nvPicPr>
          <p:cNvPr descr="C:\Users\admin\Desktop\DIGI ŠKOLA\Chazarská ríša.jpg" id="234" name="Google Shape;234;p10"/>
          <p:cNvPicPr preferRelativeResize="0"/>
          <p:nvPr/>
        </p:nvPicPr>
        <p:blipFill rotWithShape="1">
          <a:blip r:embed="rId5">
            <a:alphaModFix/>
          </a:blip>
          <a:srcRect b="0" l="0" r="0" t="0"/>
          <a:stretch/>
        </p:blipFill>
        <p:spPr>
          <a:xfrm>
            <a:off x="5940152" y="555526"/>
            <a:ext cx="3024336" cy="2448272"/>
          </a:xfrm>
          <a:prstGeom prst="rect">
            <a:avLst/>
          </a:prstGeom>
          <a:noFill/>
          <a:ln>
            <a:noFill/>
          </a:ln>
        </p:spPr>
      </p:pic>
      <p:sp>
        <p:nvSpPr>
          <p:cNvPr id="235" name="Google Shape;235;p10"/>
          <p:cNvSpPr/>
          <p:nvPr/>
        </p:nvSpPr>
        <p:spPr>
          <a:xfrm>
            <a:off x="5399584" y="3003798"/>
            <a:ext cx="374441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                                         http://ema.blog.portal.sk/detail.html?a=29178d69b6572286aac14a2c6fac8724</a:t>
            </a:r>
            <a:endParaRPr sz="8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Činnosť solúnskych bratov</a:t>
            </a:r>
            <a:endParaRPr/>
          </a:p>
        </p:txBody>
      </p:sp>
      <p:sp>
        <p:nvSpPr>
          <p:cNvPr id="241" name="Google Shape;241;p11"/>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3</a:t>
            </a:r>
            <a:endParaRPr sz="20000">
              <a:solidFill>
                <a:srgbClr val="18637B"/>
              </a:solidFill>
              <a:latin typeface="Roboto Slab"/>
              <a:ea typeface="Roboto Slab"/>
              <a:cs typeface="Roboto Slab"/>
              <a:sym typeface="Roboto Slab"/>
            </a:endParaRPr>
          </a:p>
        </p:txBody>
      </p:sp>
      <p:sp>
        <p:nvSpPr>
          <p:cNvPr id="242" name="Google Shape;242;p1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243" name="Google Shape;243;p11"/>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44" name="Google Shape;244;p11"/>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2"/>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Činnosť solúnskych bratov</a:t>
            </a:r>
            <a:endParaRPr b="1" sz="1800">
              <a:solidFill>
                <a:srgbClr val="FFFFFF"/>
              </a:solidFill>
              <a:latin typeface="Roboto Slab"/>
              <a:ea typeface="Roboto Slab"/>
              <a:cs typeface="Roboto Slab"/>
              <a:sym typeface="Roboto Slab"/>
            </a:endParaRPr>
          </a:p>
        </p:txBody>
      </p:sp>
      <p:sp>
        <p:nvSpPr>
          <p:cNvPr id="250" name="Google Shape;250;p12"/>
          <p:cNvSpPr txBox="1"/>
          <p:nvPr>
            <p:ph idx="1" type="body"/>
          </p:nvPr>
        </p:nvSpPr>
        <p:spPr>
          <a:xfrm>
            <a:off x="827584" y="1635646"/>
            <a:ext cx="7828657" cy="2736304"/>
          </a:xfrm>
          <a:prstGeom prst="rect">
            <a:avLst/>
          </a:prstGeom>
          <a:noFill/>
          <a:ln>
            <a:noFill/>
          </a:ln>
        </p:spPr>
        <p:txBody>
          <a:bodyPr anchorCtr="0" anchor="t" bIns="91425" lIns="91425" spcFirstLastPara="1" rIns="91425" wrap="square" tIns="91425">
            <a:noAutofit/>
          </a:bodyPr>
          <a:lstStyle/>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diplomacia, christianizácia, vzdelávanie</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literárna činnosť, preklady náboženských kníh</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Konštantín - Proglas - prvá staroslovienska báseň</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a:t>
            </a:r>
            <a:r>
              <a:rPr lang="sk-SK" sz="2000" u="sng">
                <a:solidFill>
                  <a:schemeClr val="dk1"/>
                </a:solidFill>
                <a:latin typeface="Arial"/>
                <a:ea typeface="Arial"/>
                <a:cs typeface="Arial"/>
                <a:sym typeface="Arial"/>
                <a:hlinkClick r:id="rId3">
                  <a:extLst>
                    <a:ext uri="{A12FA001-AC4F-418D-AE19-62706E023703}">
                      <ahyp:hlinkClr val="tx"/>
                    </a:ext>
                  </a:extLst>
                </a:hlinkClick>
              </a:rPr>
              <a:t>Proglas learningapps.org</a:t>
            </a:r>
            <a:r>
              <a:rPr lang="sk-SK">
                <a:solidFill>
                  <a:schemeClr val="dk1"/>
                </a:solidFill>
                <a:latin typeface="Arial"/>
                <a:ea typeface="Arial"/>
                <a:cs typeface="Arial"/>
                <a:sym typeface="Arial"/>
              </a:rPr>
              <a:t> </a:t>
            </a:r>
            <a:endParaRPr/>
          </a:p>
          <a:p>
            <a:pPr indent="-190500" lvl="0" marL="0" rtl="0" algn="just">
              <a:spcBef>
                <a:spcPts val="600"/>
              </a:spcBef>
              <a:spcAft>
                <a:spcPts val="0"/>
              </a:spcAft>
              <a:buClr>
                <a:srgbClr val="114454"/>
              </a:buClr>
              <a:buSzPts val="3000"/>
              <a:buFont typeface="Noto Sans Symbols"/>
              <a:buChar char="⮚"/>
            </a:pPr>
            <a:r>
              <a:rPr lang="sk-SK">
                <a:solidFill>
                  <a:schemeClr val="dk1"/>
                </a:solidFill>
                <a:latin typeface="Arial"/>
                <a:ea typeface="Arial"/>
                <a:cs typeface="Arial"/>
                <a:sym typeface="Arial"/>
              </a:rPr>
              <a:t> </a:t>
            </a:r>
            <a:r>
              <a:rPr lang="sk-SK" sz="2000">
                <a:solidFill>
                  <a:schemeClr val="dk1"/>
                </a:solidFill>
                <a:latin typeface="Arial"/>
                <a:ea typeface="Arial"/>
                <a:cs typeface="Arial"/>
                <a:sym typeface="Arial"/>
              </a:rPr>
              <a:t>Metod - Napomenutie vladárom; Zakon sudnyj ljudem</a:t>
            </a:r>
            <a:endParaRPr sz="2000">
              <a:solidFill>
                <a:schemeClr val="dk1"/>
              </a:solidFill>
              <a:latin typeface="Arial"/>
              <a:ea typeface="Arial"/>
              <a:cs typeface="Arial"/>
              <a:sym typeface="Arial"/>
            </a:endParaRPr>
          </a:p>
          <a:p>
            <a:pPr indent="0" lvl="0" marL="0" rtl="0" algn="just">
              <a:spcBef>
                <a:spcPts val="600"/>
              </a:spcBef>
              <a:spcAft>
                <a:spcPts val="0"/>
              </a:spcAft>
              <a:buClr>
                <a:srgbClr val="114454"/>
              </a:buClr>
              <a:buSzPts val="3000"/>
              <a:buNone/>
            </a:pPr>
            <a:r>
              <a:t/>
            </a:r>
            <a:endParaRPr>
              <a:solidFill>
                <a:schemeClr val="dk1"/>
              </a:solidFill>
              <a:latin typeface="Arial"/>
              <a:ea typeface="Arial"/>
              <a:cs typeface="Arial"/>
              <a:sym typeface="Arial"/>
            </a:endParaRPr>
          </a:p>
        </p:txBody>
      </p:sp>
      <p:sp>
        <p:nvSpPr>
          <p:cNvPr id="251" name="Google Shape;251;p1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52" name="Google Shape;252;p12"/>
          <p:cNvPicPr preferRelativeResize="0"/>
          <p:nvPr/>
        </p:nvPicPr>
        <p:blipFill rotWithShape="1">
          <a:blip r:embed="rId4">
            <a:alphaModFix/>
          </a:blip>
          <a:srcRect b="0" l="0" r="0" t="0"/>
          <a:stretch/>
        </p:blipFill>
        <p:spPr>
          <a:xfrm>
            <a:off x="284709" y="123478"/>
            <a:ext cx="2593975" cy="571500"/>
          </a:xfrm>
          <a:prstGeom prst="rect">
            <a:avLst/>
          </a:prstGeom>
          <a:noFill/>
          <a:ln>
            <a:noFill/>
          </a:ln>
        </p:spPr>
      </p:pic>
      <p:sp>
        <p:nvSpPr>
          <p:cNvPr id="253" name="Google Shape;253;p12"/>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grpSp>
        <p:nvGrpSpPr>
          <p:cNvPr id="254" name="Google Shape;254;p12"/>
          <p:cNvGrpSpPr/>
          <p:nvPr/>
        </p:nvGrpSpPr>
        <p:grpSpPr>
          <a:xfrm>
            <a:off x="539552" y="915566"/>
            <a:ext cx="296862" cy="252412"/>
            <a:chOff x="1934025" y="1001650"/>
            <a:chExt cx="415300" cy="355600"/>
          </a:xfrm>
        </p:grpSpPr>
        <p:sp>
          <p:nvSpPr>
            <p:cNvPr id="255" name="Google Shape;255;p12"/>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6" name="Google Shape;256;p12"/>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7" name="Google Shape;257;p12"/>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8" name="Google Shape;258;p12"/>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pic>
        <p:nvPicPr>
          <p:cNvPr descr="C:\Users\admin\Desktop\DIGI ŠKOLA\PROGLAS.gif" id="259" name="Google Shape;259;p12"/>
          <p:cNvPicPr preferRelativeResize="0"/>
          <p:nvPr/>
        </p:nvPicPr>
        <p:blipFill rotWithShape="1">
          <a:blip r:embed="rId5">
            <a:alphaModFix/>
          </a:blip>
          <a:srcRect b="0" l="0" r="0" t="0"/>
          <a:stretch/>
        </p:blipFill>
        <p:spPr>
          <a:xfrm>
            <a:off x="7142863" y="762118"/>
            <a:ext cx="1838325" cy="2381250"/>
          </a:xfrm>
          <a:prstGeom prst="rect">
            <a:avLst/>
          </a:prstGeom>
          <a:noFill/>
          <a:ln>
            <a:noFill/>
          </a:ln>
        </p:spPr>
      </p:pic>
      <p:sp>
        <p:nvSpPr>
          <p:cNvPr id="260" name="Google Shape;260;p12"/>
          <p:cNvSpPr/>
          <p:nvPr/>
        </p:nvSpPr>
        <p:spPr>
          <a:xfrm>
            <a:off x="4572000" y="3193251"/>
            <a:ext cx="4572000" cy="20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                                   http://www.medievalica.com/stranky/historica/slovaks/dokumenty/dok5.htm</a:t>
            </a:r>
            <a:endParaRPr sz="800">
              <a:solidFill>
                <a:srgbClr val="000000"/>
              </a:solidFill>
              <a:latin typeface="Arial"/>
              <a:ea typeface="Arial"/>
              <a:cs typeface="Arial"/>
              <a:sym typeface="Aria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3"/>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Činnosť solúnskych bratov</a:t>
            </a:r>
            <a:endParaRPr b="1" sz="1800">
              <a:solidFill>
                <a:srgbClr val="FFFFFF"/>
              </a:solidFill>
              <a:latin typeface="Roboto Slab"/>
              <a:ea typeface="Roboto Slab"/>
              <a:cs typeface="Roboto Slab"/>
              <a:sym typeface="Roboto Slab"/>
            </a:endParaRPr>
          </a:p>
        </p:txBody>
      </p:sp>
      <p:sp>
        <p:nvSpPr>
          <p:cNvPr id="266" name="Google Shape;266;p13"/>
          <p:cNvSpPr txBox="1"/>
          <p:nvPr>
            <p:ph idx="1" type="body"/>
          </p:nvPr>
        </p:nvSpPr>
        <p:spPr>
          <a:xfrm>
            <a:off x="827584" y="1707654"/>
            <a:ext cx="7828657" cy="2664296"/>
          </a:xfrm>
          <a:prstGeom prst="rect">
            <a:avLst/>
          </a:prstGeom>
          <a:noFill/>
          <a:ln>
            <a:noFill/>
          </a:ln>
        </p:spPr>
        <p:txBody>
          <a:bodyPr anchorCtr="0" anchor="t" bIns="91425" lIns="91425" spcFirstLastPara="1" rIns="91425" wrap="square" tIns="91425">
            <a:noAutofit/>
          </a:bodyPr>
          <a:lstStyle/>
          <a:p>
            <a:pPr indent="-190500" lvl="0" marL="0" rtl="0" algn="just">
              <a:spcBef>
                <a:spcPts val="600"/>
              </a:spcBef>
              <a:spcAft>
                <a:spcPts val="0"/>
              </a:spcAft>
              <a:buClr>
                <a:srgbClr val="114454"/>
              </a:buClr>
              <a:buSzPts val="3000"/>
              <a:buFont typeface="Noto Sans Symbols"/>
              <a:buChar char="⮚"/>
            </a:pPr>
            <a:r>
              <a:rPr lang="sk-SK">
                <a:solidFill>
                  <a:schemeClr val="dk1"/>
                </a:solidFill>
                <a:latin typeface="Arial"/>
                <a:ea typeface="Arial"/>
                <a:cs typeface="Arial"/>
                <a:sym typeface="Arial"/>
              </a:rPr>
              <a:t> </a:t>
            </a:r>
            <a:r>
              <a:rPr lang="sk-SK" sz="2000">
                <a:solidFill>
                  <a:schemeClr val="dk1"/>
                </a:solidFill>
                <a:latin typeface="Arial"/>
                <a:ea typeface="Arial"/>
                <a:cs typeface="Arial"/>
                <a:sym typeface="Arial"/>
              </a:rPr>
              <a:t>tvorba a preklady žiakov</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Kliment - Život Konštantína</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Gorazd - Život Metoda</a:t>
            </a:r>
            <a:endParaRPr>
              <a:solidFill>
                <a:schemeClr val="dk1"/>
              </a:solidFill>
              <a:latin typeface="Arial"/>
              <a:ea typeface="Arial"/>
              <a:cs typeface="Arial"/>
              <a:sym typeface="Arial"/>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Moravsko - panónske legendy</a:t>
            </a:r>
            <a:endParaRPr/>
          </a:p>
          <a:p>
            <a:pPr indent="-190500" lvl="0" marL="0" rtl="0" algn="just">
              <a:spcBef>
                <a:spcPts val="600"/>
              </a:spcBef>
              <a:spcAft>
                <a:spcPts val="0"/>
              </a:spcAft>
              <a:buClr>
                <a:srgbClr val="114454"/>
              </a:buClr>
              <a:buSzPts val="3000"/>
              <a:buFont typeface="Noto Sans Symbols"/>
              <a:buChar char="⮚"/>
            </a:pPr>
            <a:r>
              <a:rPr lang="sk-SK" sz="2000">
                <a:solidFill>
                  <a:schemeClr val="dk1"/>
                </a:solidFill>
                <a:latin typeface="Arial"/>
                <a:ea typeface="Arial"/>
                <a:cs typeface="Arial"/>
                <a:sym typeface="Arial"/>
              </a:rPr>
              <a:t> Kyjevské listy</a:t>
            </a:r>
            <a:endParaRPr/>
          </a:p>
        </p:txBody>
      </p:sp>
      <p:sp>
        <p:nvSpPr>
          <p:cNvPr id="267" name="Google Shape;267;p1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68" name="Google Shape;268;p13"/>
          <p:cNvPicPr preferRelativeResize="0"/>
          <p:nvPr/>
        </p:nvPicPr>
        <p:blipFill rotWithShape="1">
          <a:blip r:embed="rId3">
            <a:alphaModFix/>
          </a:blip>
          <a:srcRect b="0" l="0" r="0" t="0"/>
          <a:stretch/>
        </p:blipFill>
        <p:spPr>
          <a:xfrm>
            <a:off x="284709" y="123478"/>
            <a:ext cx="2593975" cy="571500"/>
          </a:xfrm>
          <a:prstGeom prst="rect">
            <a:avLst/>
          </a:prstGeom>
          <a:noFill/>
          <a:ln>
            <a:noFill/>
          </a:ln>
        </p:spPr>
      </p:pic>
      <p:sp>
        <p:nvSpPr>
          <p:cNvPr id="269" name="Google Shape;269;p13"/>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grpSp>
        <p:nvGrpSpPr>
          <p:cNvPr id="270" name="Google Shape;270;p13"/>
          <p:cNvGrpSpPr/>
          <p:nvPr/>
        </p:nvGrpSpPr>
        <p:grpSpPr>
          <a:xfrm>
            <a:off x="539552" y="915566"/>
            <a:ext cx="296862" cy="252412"/>
            <a:chOff x="1934025" y="1001650"/>
            <a:chExt cx="415300" cy="355600"/>
          </a:xfrm>
        </p:grpSpPr>
        <p:sp>
          <p:nvSpPr>
            <p:cNvPr id="271" name="Google Shape;271;p1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2" name="Google Shape;272;p1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3" name="Google Shape;273;p1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4" name="Google Shape;274;p1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pic>
        <p:nvPicPr>
          <p:cNvPr descr="C:\Users\admin\Desktop\DIGI ŠKOLA\MPL2.png" id="275" name="Google Shape;275;p13"/>
          <p:cNvPicPr preferRelativeResize="0"/>
          <p:nvPr/>
        </p:nvPicPr>
        <p:blipFill rotWithShape="1">
          <a:blip r:embed="rId4">
            <a:alphaModFix/>
          </a:blip>
          <a:srcRect b="0" l="0" r="0" t="0"/>
          <a:stretch/>
        </p:blipFill>
        <p:spPr>
          <a:xfrm>
            <a:off x="5004048" y="2067694"/>
            <a:ext cx="4032448" cy="2952329"/>
          </a:xfrm>
          <a:prstGeom prst="rect">
            <a:avLst/>
          </a:prstGeom>
          <a:noFill/>
          <a:ln>
            <a:noFill/>
          </a:ln>
        </p:spPr>
      </p:pic>
      <p:sp>
        <p:nvSpPr>
          <p:cNvPr id="276" name="Google Shape;276;p13"/>
          <p:cNvSpPr/>
          <p:nvPr/>
        </p:nvSpPr>
        <p:spPr>
          <a:xfrm>
            <a:off x="5364088" y="1779662"/>
            <a:ext cx="3672408"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https://readgur.com/doc/329576/moravsko-pan%C3%B3nske-legendy</a:t>
            </a:r>
            <a:endParaRPr sz="800">
              <a:solidFill>
                <a:srgbClr val="000000"/>
              </a:solidFill>
              <a:latin typeface="Arial"/>
              <a:ea typeface="Arial"/>
              <a:cs typeface="Arial"/>
              <a:sym typeface="Aria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4"/>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Edukačné materiály</a:t>
            </a:r>
            <a:endParaRPr/>
          </a:p>
        </p:txBody>
      </p:sp>
      <p:sp>
        <p:nvSpPr>
          <p:cNvPr id="282" name="Google Shape;282;p14"/>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4</a:t>
            </a:r>
            <a:endParaRPr sz="20000">
              <a:solidFill>
                <a:srgbClr val="18637B"/>
              </a:solidFill>
              <a:latin typeface="Roboto Slab"/>
              <a:ea typeface="Roboto Slab"/>
              <a:cs typeface="Roboto Slab"/>
              <a:sym typeface="Roboto Slab"/>
            </a:endParaRPr>
          </a:p>
        </p:txBody>
      </p:sp>
      <p:sp>
        <p:nvSpPr>
          <p:cNvPr id="283" name="Google Shape;283;p1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284" name="Google Shape;284;p14"/>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85" name="Google Shape;285;p14"/>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idx="1" type="body"/>
          </p:nvPr>
        </p:nvSpPr>
        <p:spPr>
          <a:xfrm>
            <a:off x="1146175" y="1766888"/>
            <a:ext cx="3660775" cy="3159125"/>
          </a:xfrm>
          <a:prstGeom prst="rect">
            <a:avLst/>
          </a:prstGeom>
          <a:noFill/>
          <a:ln>
            <a:noFill/>
          </a:ln>
        </p:spPr>
        <p:txBody>
          <a:bodyPr anchorCtr="0" anchor="t" bIns="91425" lIns="91425" spcFirstLastPara="1" rIns="91425" wrap="square" tIns="91425">
            <a:noAutofit/>
          </a:bodyPr>
          <a:lstStyle/>
          <a:p>
            <a:pPr indent="-127000" lvl="0" marL="0" rtl="0" algn="ctr">
              <a:spcBef>
                <a:spcPts val="600"/>
              </a:spcBef>
              <a:spcAft>
                <a:spcPts val="0"/>
              </a:spcAft>
              <a:buClr>
                <a:srgbClr val="114454"/>
              </a:buClr>
              <a:buSzPts val="2000"/>
              <a:buFont typeface="Noto Sans Symbols"/>
              <a:buChar char="⮚"/>
            </a:pPr>
            <a:r>
              <a:rPr lang="sk-SK" u="sng">
                <a:solidFill>
                  <a:srgbClr val="114454"/>
                </a:solidFill>
                <a:latin typeface="Arial"/>
                <a:ea typeface="Arial"/>
                <a:cs typeface="Arial"/>
                <a:sym typeface="Arial"/>
                <a:hlinkClick r:id="rId3">
                  <a:extLst>
                    <a:ext uri="{A12FA001-AC4F-418D-AE19-62706E023703}">
                      <ahyp:hlinkClr val="tx"/>
                    </a:ext>
                  </a:extLst>
                </a:hlinkClick>
              </a:rPr>
              <a:t>Solúnski bratia wordwall.ch</a:t>
            </a:r>
            <a:r>
              <a:rPr lang="sk-SK">
                <a:solidFill>
                  <a:srgbClr val="114454"/>
                </a:solidFill>
                <a:latin typeface="Arial"/>
                <a:ea typeface="Arial"/>
                <a:cs typeface="Arial"/>
                <a:sym typeface="Arial"/>
              </a:rPr>
              <a:t> </a:t>
            </a:r>
            <a:endParaRPr>
              <a:solidFill>
                <a:srgbClr val="114454"/>
              </a:solidFill>
              <a:latin typeface="Arial"/>
              <a:ea typeface="Arial"/>
              <a:cs typeface="Arial"/>
              <a:sym typeface="Arial"/>
            </a:endParaRPr>
          </a:p>
        </p:txBody>
      </p:sp>
      <p:sp>
        <p:nvSpPr>
          <p:cNvPr id="291" name="Google Shape;291;p15"/>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Edukačné materiály</a:t>
            </a:r>
            <a:endParaRPr b="1" sz="1800">
              <a:solidFill>
                <a:srgbClr val="FFFFFF"/>
              </a:solidFill>
              <a:latin typeface="Roboto Slab"/>
              <a:ea typeface="Roboto Slab"/>
              <a:cs typeface="Roboto Slab"/>
              <a:sym typeface="Roboto Slab"/>
            </a:endParaRPr>
          </a:p>
        </p:txBody>
      </p:sp>
      <p:sp>
        <p:nvSpPr>
          <p:cNvPr id="292" name="Google Shape;292;p15"/>
          <p:cNvSpPr txBox="1"/>
          <p:nvPr>
            <p:ph idx="2" type="body"/>
          </p:nvPr>
        </p:nvSpPr>
        <p:spPr>
          <a:xfrm>
            <a:off x="5026025" y="1766888"/>
            <a:ext cx="3660775" cy="3159125"/>
          </a:xfrm>
          <a:prstGeom prst="rect">
            <a:avLst/>
          </a:prstGeom>
          <a:noFill/>
          <a:ln>
            <a:noFill/>
          </a:ln>
        </p:spPr>
        <p:txBody>
          <a:bodyPr anchorCtr="0" anchor="t" bIns="91425" lIns="91425" spcFirstLastPara="1" rIns="91425" wrap="square" tIns="91425">
            <a:noAutofit/>
          </a:bodyPr>
          <a:lstStyle/>
          <a:p>
            <a:pPr indent="-127000" lvl="0" marL="0" rtl="0" algn="ctr">
              <a:spcBef>
                <a:spcPts val="600"/>
              </a:spcBef>
              <a:spcAft>
                <a:spcPts val="0"/>
              </a:spcAft>
              <a:buClr>
                <a:srgbClr val="114454"/>
              </a:buClr>
              <a:buSzPts val="2000"/>
              <a:buFont typeface="Noto Sans Symbols"/>
              <a:buChar char="⮚"/>
            </a:pPr>
            <a:r>
              <a:rPr lang="sk-SK">
                <a:solidFill>
                  <a:srgbClr val="114454"/>
                </a:solidFill>
                <a:latin typeface="Arial"/>
                <a:ea typeface="Arial"/>
                <a:cs typeface="Arial"/>
                <a:sym typeface="Arial"/>
              </a:rPr>
              <a:t> </a:t>
            </a:r>
            <a:r>
              <a:rPr lang="sk-SK" u="sng">
                <a:solidFill>
                  <a:srgbClr val="114454"/>
                </a:solidFill>
                <a:latin typeface="Arial"/>
                <a:ea typeface="Arial"/>
                <a:cs typeface="Arial"/>
                <a:sym typeface="Arial"/>
                <a:hlinkClick r:id="rId4">
                  <a:extLst>
                    <a:ext uri="{A12FA001-AC4F-418D-AE19-62706E023703}">
                      <ahyp:hlinkClr val="tx"/>
                    </a:ext>
                  </a:extLst>
                </a:hlinkClick>
              </a:rPr>
              <a:t>Solúnski bratia</a:t>
            </a:r>
            <a:endParaRPr>
              <a:solidFill>
                <a:srgbClr val="114454"/>
              </a:solidFill>
              <a:latin typeface="Arial"/>
              <a:ea typeface="Arial"/>
              <a:cs typeface="Arial"/>
              <a:sym typeface="Arial"/>
            </a:endParaRPr>
          </a:p>
        </p:txBody>
      </p:sp>
      <p:sp>
        <p:nvSpPr>
          <p:cNvPr id="293" name="Google Shape;293;p1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
        <p:nvSpPr>
          <p:cNvPr id="294" name="Google Shape;294;p15"/>
          <p:cNvSpPr/>
          <p:nvPr/>
        </p:nvSpPr>
        <p:spPr>
          <a:xfrm>
            <a:off x="251520"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pic>
        <p:nvPicPr>
          <p:cNvPr descr="Erasmus+ logo EN.jpg" id="295" name="Google Shape;295;p15"/>
          <p:cNvPicPr preferRelativeResize="0"/>
          <p:nvPr/>
        </p:nvPicPr>
        <p:blipFill rotWithShape="1">
          <a:blip r:embed="rId5">
            <a:alphaModFix/>
          </a:blip>
          <a:srcRect b="0" l="0" r="0" t="0"/>
          <a:stretch/>
        </p:blipFill>
        <p:spPr>
          <a:xfrm>
            <a:off x="214313" y="142875"/>
            <a:ext cx="2593975" cy="571500"/>
          </a:xfrm>
          <a:prstGeom prst="rect">
            <a:avLst/>
          </a:prstGeom>
          <a:noFill/>
          <a:ln>
            <a:noFill/>
          </a:ln>
        </p:spPr>
      </p:pic>
      <p:grpSp>
        <p:nvGrpSpPr>
          <p:cNvPr id="296" name="Google Shape;296;p15"/>
          <p:cNvGrpSpPr/>
          <p:nvPr/>
        </p:nvGrpSpPr>
        <p:grpSpPr>
          <a:xfrm>
            <a:off x="539552" y="843558"/>
            <a:ext cx="290513" cy="355600"/>
            <a:chOff x="596350" y="929175"/>
            <a:chExt cx="407950" cy="497475"/>
          </a:xfrm>
        </p:grpSpPr>
        <p:sp>
          <p:nvSpPr>
            <p:cNvPr id="297" name="Google Shape;297;p15"/>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8" name="Google Shape;298;p15"/>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9" name="Google Shape;299;p15"/>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0" name="Google Shape;300;p15"/>
            <p:cNvSpPr/>
            <p:nvPr/>
          </p:nvSpPr>
          <p:spPr>
            <a:xfrm>
              <a:off x="688902"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1" name="Google Shape;301;p15"/>
            <p:cNvSpPr/>
            <p:nvPr/>
          </p:nvSpPr>
          <p:spPr>
            <a:xfrm>
              <a:off x="688902"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2" name="Google Shape;302;p15"/>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3" name="Google Shape;303;p15"/>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304" name="Google Shape;304;p15"/>
          <p:cNvSpPr txBox="1"/>
          <p:nvPr/>
        </p:nvSpPr>
        <p:spPr>
          <a:xfrm>
            <a:off x="1763688" y="2427734"/>
            <a:ext cx="18473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6"/>
          <p:cNvSpPr txBox="1"/>
          <p:nvPr>
            <p:ph idx="1" type="body"/>
          </p:nvPr>
        </p:nvSpPr>
        <p:spPr>
          <a:xfrm>
            <a:off x="323528" y="2300275"/>
            <a:ext cx="7264447" cy="605100"/>
          </a:xfrm>
          <a:prstGeom prst="rect">
            <a:avLst/>
          </a:prstGeom>
          <a:noFill/>
          <a:ln>
            <a:noFill/>
          </a:ln>
        </p:spPr>
        <p:txBody>
          <a:bodyPr anchorCtr="0" anchor="ctr" bIns="91425" lIns="91425" spcFirstLastPara="1" rIns="91425" wrap="square" tIns="91425">
            <a:noAutofit/>
          </a:bodyPr>
          <a:lstStyle/>
          <a:p>
            <a:pPr indent="-342900" lvl="1" marL="800100" rtl="0" algn="ctr">
              <a:spcBef>
                <a:spcPts val="0"/>
              </a:spcBef>
              <a:spcAft>
                <a:spcPts val="0"/>
              </a:spcAft>
              <a:buSzPts val="2000"/>
              <a:buNone/>
            </a:pPr>
            <a:r>
              <a:rPr b="1" lang="sk-SK">
                <a:latin typeface="Roboto Slab"/>
                <a:ea typeface="Roboto Slab"/>
                <a:cs typeface="Roboto Slab"/>
                <a:sym typeface="Roboto Slab"/>
              </a:rPr>
              <a:t>ZDROJE:</a:t>
            </a:r>
            <a:endParaRPr/>
          </a:p>
          <a:p>
            <a:pPr indent="-342900" lvl="1" marL="800100" rtl="0" algn="just">
              <a:spcBef>
                <a:spcPts val="0"/>
              </a:spcBef>
              <a:spcAft>
                <a:spcPts val="0"/>
              </a:spcAft>
              <a:buSzPts val="2000"/>
              <a:buNone/>
            </a:pPr>
            <a:r>
              <a:rPr lang="sk-SK">
                <a:latin typeface="Arial"/>
                <a:ea typeface="Arial"/>
                <a:cs typeface="Arial"/>
                <a:sym typeface="Arial"/>
              </a:rPr>
              <a:t>Elschek, Kristian- Hunka, Ján. 2009. Slovenské dejiny I. Bratislava: Eurolitera, 2009. 258 s. ISBN: 978-80-970193-0-3.</a:t>
            </a:r>
            <a:endParaRPr/>
          </a:p>
          <a:p>
            <a:pPr indent="-342900" lvl="1" marL="800100" rtl="0" algn="just">
              <a:spcBef>
                <a:spcPts val="0"/>
              </a:spcBef>
              <a:spcAft>
                <a:spcPts val="0"/>
              </a:spcAft>
              <a:buSzPts val="2000"/>
              <a:buNone/>
            </a:pPr>
            <a:r>
              <a:rPr lang="sk-SK">
                <a:latin typeface="Arial"/>
                <a:ea typeface="Arial"/>
                <a:cs typeface="Arial"/>
                <a:sym typeface="Arial"/>
              </a:rPr>
              <a:t>Kurcinová, Ľudmila- Sobek, Ľubomír. 2019. Úspešná maturita: Dejepis. Košice: TAKTIK, 2019. 338 s. ISBN 978- 80-8180-131-0.</a:t>
            </a:r>
            <a:endParaRPr/>
          </a:p>
          <a:p>
            <a:pPr indent="-342900" lvl="1" marL="800100" rtl="0" algn="just">
              <a:spcBef>
                <a:spcPts val="0"/>
              </a:spcBef>
              <a:spcAft>
                <a:spcPts val="0"/>
              </a:spcAft>
              <a:buSzPts val="2000"/>
              <a:buNone/>
            </a:pPr>
            <a:r>
              <a:rPr lang="sk-SK">
                <a:latin typeface="Arial"/>
                <a:ea typeface="Arial"/>
                <a:cs typeface="Arial"/>
                <a:sym typeface="Arial"/>
              </a:rPr>
              <a:t>Sochrová, Mária- Virdzeková, Alica. 2009. Dejepis I. Bratislava: Fragment, 2009. 144 s. ISBN 978-80-8089-296-8.</a:t>
            </a:r>
            <a:endParaRPr/>
          </a:p>
          <a:p>
            <a:pPr indent="-228600" lvl="0" marL="457200" rtl="0" algn="ctr">
              <a:spcBef>
                <a:spcPts val="600"/>
              </a:spcBef>
              <a:spcAft>
                <a:spcPts val="0"/>
              </a:spcAft>
              <a:buClr>
                <a:srgbClr val="FFFFFF"/>
              </a:buClr>
              <a:buSzPts val="2000"/>
              <a:buNone/>
            </a:pPr>
            <a:r>
              <a:t/>
            </a:r>
            <a:endParaRPr/>
          </a:p>
        </p:txBody>
      </p:sp>
      <p:sp>
        <p:nvSpPr>
          <p:cNvPr id="310" name="Google Shape;310;p1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311" name="Google Shape;311;p16"/>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12" name="Google Shape;312;p16"/>
          <p:cNvSpPr/>
          <p:nvPr/>
        </p:nvSpPr>
        <p:spPr>
          <a:xfrm>
            <a:off x="179512"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7"/>
          <p:cNvSpPr txBox="1"/>
          <p:nvPr>
            <p:ph idx="4294967295" type="ctrTitle"/>
          </p:nvPr>
        </p:nvSpPr>
        <p:spPr>
          <a:xfrm>
            <a:off x="3000375" y="571500"/>
            <a:ext cx="4279900" cy="687388"/>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FFFF"/>
              </a:buClr>
              <a:buSzPts val="1800"/>
              <a:buFont typeface="Roboto Slab"/>
              <a:buNone/>
            </a:pPr>
            <a:r>
              <a:t/>
            </a:r>
            <a:endParaRPr b="1" i="0" sz="1800" u="none" cap="none" strike="noStrike">
              <a:solidFill>
                <a:srgbClr val="FFFFFF"/>
              </a:solidFill>
              <a:latin typeface="Roboto Slab"/>
              <a:ea typeface="Roboto Slab"/>
              <a:cs typeface="Roboto Slab"/>
              <a:sym typeface="Roboto Slab"/>
            </a:endParaRPr>
          </a:p>
        </p:txBody>
      </p:sp>
      <p:sp>
        <p:nvSpPr>
          <p:cNvPr id="318" name="Google Shape;318;p17"/>
          <p:cNvSpPr txBox="1"/>
          <p:nvPr>
            <p:ph idx="4294967295" type="subTitle"/>
          </p:nvPr>
        </p:nvSpPr>
        <p:spPr>
          <a:xfrm>
            <a:off x="214313"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Arial"/>
              <a:buNone/>
            </a:pPr>
            <a:r>
              <a:rPr b="0" i="0" lang="sk-SK"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b="1" i="0" sz="2400" u="none" cap="none" strike="noStrike">
              <a:solidFill>
                <a:schemeClr val="lt1"/>
              </a:solidFill>
              <a:latin typeface="Nixie One"/>
              <a:ea typeface="Nixie One"/>
              <a:cs typeface="Nixie One"/>
              <a:sym typeface="Nixie One"/>
            </a:endParaRPr>
          </a:p>
        </p:txBody>
      </p:sp>
      <p:sp>
        <p:nvSpPr>
          <p:cNvPr id="319" name="Google Shape;319;p1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pic>
        <p:nvPicPr>
          <p:cNvPr descr="Erasmus+ logo EN.jpg" id="320" name="Google Shape;320;p17"/>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321" name="Google Shape;321;p17"/>
          <p:cNvSpPr txBox="1"/>
          <p:nvPr/>
        </p:nvSpPr>
        <p:spPr>
          <a:xfrm>
            <a:off x="214313" y="2643188"/>
            <a:ext cx="5143500" cy="83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1200">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
        <p:nvSpPr>
          <p:cNvPr id="322" name="Google Shape;322;p17"/>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txBox="1"/>
          <p:nvPr>
            <p:ph idx="4294967295" type="subTitle"/>
          </p:nvPr>
        </p:nvSpPr>
        <p:spPr>
          <a:xfrm>
            <a:off x="685800" y="1258888"/>
            <a:ext cx="5200650" cy="2703512"/>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114454"/>
              </a:buClr>
              <a:buSzPts val="3000"/>
              <a:buFont typeface="Nixie One"/>
              <a:buNone/>
            </a:pPr>
            <a:r>
              <a:rPr b="1" i="0" lang="sk-SK" sz="2400" u="none" cap="none" strike="noStrike">
                <a:solidFill>
                  <a:srgbClr val="FFFFFF"/>
                </a:solidFill>
                <a:latin typeface="Arial"/>
                <a:ea typeface="Arial"/>
                <a:cs typeface="Arial"/>
                <a:sym typeface="Arial"/>
              </a:rPr>
              <a:t>Predmet: Dejepis</a:t>
            </a:r>
            <a:endParaRPr/>
          </a:p>
          <a:p>
            <a:pPr indent="0" lvl="0" marL="0" marR="0" rtl="0" algn="l">
              <a:spcBef>
                <a:spcPts val="600"/>
              </a:spcBef>
              <a:spcAft>
                <a:spcPts val="0"/>
              </a:spcAft>
              <a:buClr>
                <a:srgbClr val="114454"/>
              </a:buClr>
              <a:buSzPts val="3000"/>
              <a:buFont typeface="Nixie One"/>
              <a:buNone/>
            </a:pPr>
            <a:r>
              <a:rPr b="1" i="0" lang="sk-SK" sz="2400" u="none" cap="none" strike="noStrike">
                <a:solidFill>
                  <a:srgbClr val="FFFFFF"/>
                </a:solidFill>
                <a:latin typeface="Arial"/>
                <a:ea typeface="Arial"/>
                <a:cs typeface="Arial"/>
                <a:sym typeface="Arial"/>
              </a:rPr>
              <a:t>Špecifikácia: Seminár z dejepisu</a:t>
            </a:r>
            <a:endParaRPr/>
          </a:p>
          <a:p>
            <a:pPr indent="0" lvl="0" marL="0" marR="0" rtl="0" algn="l">
              <a:spcBef>
                <a:spcPts val="600"/>
              </a:spcBef>
              <a:spcAft>
                <a:spcPts val="0"/>
              </a:spcAft>
              <a:buClr>
                <a:srgbClr val="114454"/>
              </a:buClr>
              <a:buSzPts val="1100"/>
              <a:buFont typeface="Arial"/>
              <a:buNone/>
            </a:pPr>
            <a:r>
              <a:rPr b="1" i="0" lang="sk-SK" sz="2400" u="none" cap="none" strike="noStrike">
                <a:solidFill>
                  <a:srgbClr val="FFFFFF"/>
                </a:solidFill>
                <a:latin typeface="Arial"/>
                <a:ea typeface="Arial"/>
                <a:cs typeface="Arial"/>
                <a:sym typeface="Arial"/>
              </a:rPr>
              <a:t>Veková skupina: 16- 17 rokov</a:t>
            </a:r>
            <a:endParaRPr/>
          </a:p>
          <a:p>
            <a:pPr indent="0" lvl="0" marL="0" marR="0" rtl="0" algn="l">
              <a:spcBef>
                <a:spcPts val="600"/>
              </a:spcBef>
              <a:spcAft>
                <a:spcPts val="0"/>
              </a:spcAft>
              <a:buClr>
                <a:srgbClr val="114454"/>
              </a:buClr>
              <a:buSzPts val="1100"/>
              <a:buFont typeface="Arial"/>
              <a:buNone/>
            </a:pPr>
            <a:r>
              <a:rPr b="1" i="0" lang="sk-SK" sz="2400" u="none" cap="none" strike="noStrike">
                <a:solidFill>
                  <a:srgbClr val="FFFFFF"/>
                </a:solidFill>
                <a:latin typeface="Arial"/>
                <a:ea typeface="Arial"/>
                <a:cs typeface="Arial"/>
                <a:sym typeface="Arial"/>
              </a:rPr>
              <a:t>1 hodina: 45 minút</a:t>
            </a:r>
            <a:endParaRPr b="1" i="0" sz="2400" u="none" cap="none" strike="noStrike">
              <a:solidFill>
                <a:srgbClr val="FFFFFF"/>
              </a:solidFill>
              <a:latin typeface="Arial"/>
              <a:ea typeface="Arial"/>
              <a:cs typeface="Arial"/>
              <a:sym typeface="Arial"/>
            </a:endParaRPr>
          </a:p>
        </p:txBody>
      </p:sp>
      <p:pic>
        <p:nvPicPr>
          <p:cNvPr descr="photo-1434030216411-0b793f4b4173.jpg" id="82" name="Google Shape;82;p2"/>
          <p:cNvPicPr preferRelativeResize="0"/>
          <p:nvPr/>
        </p:nvPicPr>
        <p:blipFill rotWithShape="1">
          <a:blip r:embed="rId3">
            <a:alphaModFix/>
          </a:blip>
          <a:srcRect b="0" l="0" r="0" t="0"/>
          <a:stretch/>
        </p:blipFill>
        <p:spPr>
          <a:xfrm>
            <a:off x="6421438" y="1235075"/>
            <a:ext cx="2728912" cy="2727325"/>
          </a:xfrm>
          <a:prstGeom prst="rect">
            <a:avLst/>
          </a:prstGeom>
          <a:noFill/>
          <a:ln>
            <a:noFill/>
          </a:ln>
        </p:spPr>
      </p:pic>
      <p:sp>
        <p:nvSpPr>
          <p:cNvPr id="83" name="Google Shape;83;p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84" name="Google Shape;84;p2"/>
          <p:cNvPicPr preferRelativeResize="0"/>
          <p:nvPr/>
        </p:nvPicPr>
        <p:blipFill rotWithShape="1">
          <a:blip r:embed="rId4">
            <a:alphaModFix/>
          </a:blip>
          <a:srcRect b="0" l="0" r="0" t="0"/>
          <a:stretch/>
        </p:blipFill>
        <p:spPr>
          <a:xfrm>
            <a:off x="212725" y="214313"/>
            <a:ext cx="2593975" cy="571500"/>
          </a:xfrm>
          <a:prstGeom prst="rect">
            <a:avLst/>
          </a:prstGeom>
          <a:noFill/>
          <a:ln>
            <a:noFill/>
          </a:ln>
        </p:spPr>
      </p:pic>
      <p:sp>
        <p:nvSpPr>
          <p:cNvPr id="85" name="Google Shape;85;p2"/>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3"/>
          <p:cNvSpPr/>
          <p:nvPr/>
        </p:nvSpPr>
        <p:spPr>
          <a:xfrm>
            <a:off x="3759200" y="3738563"/>
            <a:ext cx="2717800" cy="749300"/>
          </a:xfrm>
          <a:prstGeom prst="homePlate">
            <a:avLst>
              <a:gd fmla="val 35448" name="adj"/>
            </a:avLst>
          </a:prstGeom>
          <a:solidFill>
            <a:srgbClr val="124057"/>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3759200" y="3003550"/>
            <a:ext cx="3487738" cy="749300"/>
          </a:xfrm>
          <a:prstGeom prst="homePlate">
            <a:avLst>
              <a:gd fmla="val 35449" name="adj"/>
            </a:avLst>
          </a:prstGeom>
          <a:solidFill>
            <a:srgbClr val="3B8D6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3759200" y="2259013"/>
            <a:ext cx="2227263" cy="749300"/>
          </a:xfrm>
          <a:prstGeom prst="homePlate">
            <a:avLst>
              <a:gd fmla="val 35449" name="adj"/>
            </a:avLst>
          </a:prstGeom>
          <a:solidFill>
            <a:srgbClr val="16575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3759200" y="1508125"/>
            <a:ext cx="2554288" cy="750888"/>
          </a:xfrm>
          <a:prstGeom prst="homePlate">
            <a:avLst>
              <a:gd fmla="val 35371" name="adj"/>
            </a:avLst>
          </a:pr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2898775" y="1312863"/>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5" name="Google Shape;95;p3"/>
          <p:cNvSpPr/>
          <p:nvPr/>
        </p:nvSpPr>
        <p:spPr>
          <a:xfrm>
            <a:off x="2892425" y="2132013"/>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6" name="Google Shape;96;p3"/>
          <p:cNvSpPr/>
          <p:nvPr/>
        </p:nvSpPr>
        <p:spPr>
          <a:xfrm flipH="1" rot="10800000">
            <a:off x="2892425" y="3008313"/>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7" name="Google Shape;97;p3"/>
          <p:cNvSpPr/>
          <p:nvPr/>
        </p:nvSpPr>
        <p:spPr>
          <a:xfrm flipH="1" rot="10800000">
            <a:off x="2894013" y="3751263"/>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8" name="Google Shape;98;p3"/>
          <p:cNvSpPr/>
          <p:nvPr/>
        </p:nvSpPr>
        <p:spPr>
          <a:xfrm rot="10800000">
            <a:off x="2022475" y="3748088"/>
            <a:ext cx="877888"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99" name="Google Shape;99;p3"/>
          <p:cNvSpPr/>
          <p:nvPr/>
        </p:nvSpPr>
        <p:spPr>
          <a:xfrm flipH="1">
            <a:off x="2017713"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0" name="Google Shape;100;p3"/>
          <p:cNvSpPr/>
          <p:nvPr/>
        </p:nvSpPr>
        <p:spPr>
          <a:xfrm flipH="1">
            <a:off x="2016125" y="1314450"/>
            <a:ext cx="887413"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1" name="Google Shape;101;p3"/>
          <p:cNvSpPr/>
          <p:nvPr/>
        </p:nvSpPr>
        <p:spPr>
          <a:xfrm rot="10800000">
            <a:off x="2020888" y="3003550"/>
            <a:ext cx="877887" cy="871538"/>
          </a:xfrm>
          <a:custGeom>
            <a:rect b="b" l="l" r="r" t="t"/>
            <a:pathLst>
              <a:path extrusionOk="0" h="120000" w="120000">
                <a:moveTo>
                  <a:pt x="120000" y="120000"/>
                </a:moveTo>
                <a:lnTo>
                  <a:pt x="54" y="120000"/>
                </a:lnTo>
                <a:cubicBezTo>
                  <a:pt x="240" y="79812"/>
                  <a:pt x="-132" y="40187"/>
                  <a:pt x="53" y="0"/>
                </a:cubicBezTo>
                <a:lnTo>
                  <a:pt x="120000" y="16766"/>
                </a:lnTo>
                <a:close/>
              </a:path>
            </a:pathLst>
          </a:custGeom>
          <a:solidFill>
            <a:srgbClr val="3B8D6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2" name="Google Shape;102;p3"/>
          <p:cNvSpPr/>
          <p:nvPr/>
        </p:nvSpPr>
        <p:spPr>
          <a:xfrm>
            <a:off x="1985963" y="1412875"/>
            <a:ext cx="477837" cy="3290888"/>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03" name="Google Shape;103;p3"/>
          <p:cNvSpPr txBox="1"/>
          <p:nvPr/>
        </p:nvSpPr>
        <p:spPr>
          <a:xfrm>
            <a:off x="3878263" y="1654175"/>
            <a:ext cx="596900" cy="4492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01</a:t>
            </a:r>
            <a:endParaRPr/>
          </a:p>
        </p:txBody>
      </p:sp>
      <p:cxnSp>
        <p:nvCxnSpPr>
          <p:cNvPr id="104" name="Google Shape;104;p3"/>
          <p:cNvCxnSpPr/>
          <p:nvPr/>
        </p:nvCxnSpPr>
        <p:spPr>
          <a:xfrm>
            <a:off x="4476750" y="1682750"/>
            <a:ext cx="0" cy="392113"/>
          </a:xfrm>
          <a:prstGeom prst="straightConnector1">
            <a:avLst/>
          </a:prstGeom>
          <a:noFill/>
          <a:ln cap="rnd" cmpd="sng" w="9525">
            <a:solidFill>
              <a:srgbClr val="FFFFFF"/>
            </a:solidFill>
            <a:prstDash val="solid"/>
            <a:round/>
            <a:headEnd len="sm" w="sm" type="none"/>
            <a:tailEnd len="sm" w="sm" type="none"/>
          </a:ln>
        </p:spPr>
      </p:cxnSp>
      <p:sp>
        <p:nvSpPr>
          <p:cNvPr id="105" name="Google Shape;105;p3"/>
          <p:cNvSpPr txBox="1"/>
          <p:nvPr/>
        </p:nvSpPr>
        <p:spPr>
          <a:xfrm>
            <a:off x="4532313" y="1666875"/>
            <a:ext cx="1454150" cy="446088"/>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000"/>
              <a:buFont typeface="Arial"/>
              <a:buNone/>
            </a:pPr>
            <a:r>
              <a:rPr b="0" i="0" lang="sk-SK" sz="1000" u="none" cap="none" strike="noStrike">
                <a:solidFill>
                  <a:srgbClr val="FFFFFF"/>
                </a:solidFill>
                <a:latin typeface="Arial"/>
                <a:ea typeface="Arial"/>
                <a:cs typeface="Arial"/>
                <a:sym typeface="Arial"/>
              </a:rPr>
              <a:t>Solúnski bratia</a:t>
            </a:r>
            <a:endParaRPr b="0" i="0" sz="1000" u="none" cap="none" strike="noStrike">
              <a:solidFill>
                <a:srgbClr val="FFFFFF"/>
              </a:solidFill>
              <a:latin typeface="Arial"/>
              <a:ea typeface="Arial"/>
              <a:cs typeface="Arial"/>
              <a:sym typeface="Arial"/>
            </a:endParaRPr>
          </a:p>
        </p:txBody>
      </p:sp>
      <p:sp>
        <p:nvSpPr>
          <p:cNvPr id="106" name="Google Shape;106;p3"/>
          <p:cNvSpPr txBox="1"/>
          <p:nvPr/>
        </p:nvSpPr>
        <p:spPr>
          <a:xfrm>
            <a:off x="3878263" y="2392363"/>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02</a:t>
            </a:r>
            <a:endParaRPr b="1" i="0" sz="2400" u="none" cap="none" strike="noStrike">
              <a:solidFill>
                <a:srgbClr val="000000"/>
              </a:solidFill>
              <a:latin typeface="Arial"/>
              <a:ea typeface="Arial"/>
              <a:cs typeface="Arial"/>
              <a:sym typeface="Arial"/>
            </a:endParaRPr>
          </a:p>
        </p:txBody>
      </p:sp>
      <p:cxnSp>
        <p:nvCxnSpPr>
          <p:cNvPr id="107" name="Google Shape;107;p3"/>
          <p:cNvCxnSpPr/>
          <p:nvPr/>
        </p:nvCxnSpPr>
        <p:spPr>
          <a:xfrm>
            <a:off x="4476750" y="2420938"/>
            <a:ext cx="0" cy="392112"/>
          </a:xfrm>
          <a:prstGeom prst="straightConnector1">
            <a:avLst/>
          </a:prstGeom>
          <a:noFill/>
          <a:ln cap="rnd" cmpd="sng" w="9525">
            <a:solidFill>
              <a:srgbClr val="FFFFFF"/>
            </a:solidFill>
            <a:prstDash val="solid"/>
            <a:round/>
            <a:headEnd len="sm" w="sm" type="none"/>
            <a:tailEnd len="sm" w="sm" type="none"/>
          </a:ln>
        </p:spPr>
      </p:cxnSp>
      <p:sp>
        <p:nvSpPr>
          <p:cNvPr id="108" name="Google Shape;108;p3"/>
          <p:cNvSpPr txBox="1"/>
          <p:nvPr/>
        </p:nvSpPr>
        <p:spPr>
          <a:xfrm>
            <a:off x="4532313" y="2409825"/>
            <a:ext cx="1384300" cy="460375"/>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000"/>
              <a:buFont typeface="Arial"/>
              <a:buNone/>
            </a:pPr>
            <a:r>
              <a:rPr b="0" i="0" lang="sk-SK" sz="1000" u="none" cap="none" strike="noStrike">
                <a:solidFill>
                  <a:srgbClr val="FFFFFF"/>
                </a:solidFill>
                <a:latin typeface="Arial"/>
                <a:ea typeface="Arial"/>
                <a:cs typeface="Arial"/>
                <a:sym typeface="Arial"/>
              </a:rPr>
              <a:t>Konštantín a Metod</a:t>
            </a:r>
            <a:endParaRPr b="0" i="0" sz="1000" u="none" cap="none" strike="noStrike">
              <a:solidFill>
                <a:srgbClr val="FFFFFF"/>
              </a:solidFill>
              <a:latin typeface="Arial"/>
              <a:ea typeface="Arial"/>
              <a:cs typeface="Arial"/>
              <a:sym typeface="Arial"/>
            </a:endParaRPr>
          </a:p>
        </p:txBody>
      </p:sp>
      <p:sp>
        <p:nvSpPr>
          <p:cNvPr id="109" name="Google Shape;109;p3"/>
          <p:cNvSpPr txBox="1"/>
          <p:nvPr/>
        </p:nvSpPr>
        <p:spPr>
          <a:xfrm>
            <a:off x="3878263" y="315118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03</a:t>
            </a:r>
            <a:endParaRPr/>
          </a:p>
        </p:txBody>
      </p:sp>
      <p:cxnSp>
        <p:nvCxnSpPr>
          <p:cNvPr id="110" name="Google Shape;110;p3"/>
          <p:cNvCxnSpPr/>
          <p:nvPr/>
        </p:nvCxnSpPr>
        <p:spPr>
          <a:xfrm>
            <a:off x="4476750" y="3179763"/>
            <a:ext cx="0" cy="392112"/>
          </a:xfrm>
          <a:prstGeom prst="straightConnector1">
            <a:avLst/>
          </a:prstGeom>
          <a:noFill/>
          <a:ln cap="rnd" cmpd="sng" w="9525">
            <a:solidFill>
              <a:srgbClr val="FFFFFF"/>
            </a:solidFill>
            <a:prstDash val="solid"/>
            <a:round/>
            <a:headEnd len="sm" w="sm" type="none"/>
            <a:tailEnd len="sm" w="sm" type="none"/>
          </a:ln>
        </p:spPr>
      </p:cxnSp>
      <p:sp>
        <p:nvSpPr>
          <p:cNvPr id="111" name="Google Shape;111;p3"/>
          <p:cNvSpPr txBox="1"/>
          <p:nvPr/>
        </p:nvSpPr>
        <p:spPr>
          <a:xfrm>
            <a:off x="4532313" y="3094038"/>
            <a:ext cx="1384300" cy="574675"/>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000"/>
              <a:buFont typeface="Arial"/>
              <a:buNone/>
            </a:pPr>
            <a:r>
              <a:rPr b="0" i="0" lang="sk-SK" sz="1000" u="none" cap="none" strike="noStrike">
                <a:solidFill>
                  <a:srgbClr val="FFFFFF"/>
                </a:solidFill>
                <a:latin typeface="Arial"/>
                <a:ea typeface="Arial"/>
                <a:cs typeface="Arial"/>
                <a:sym typeface="Arial"/>
              </a:rPr>
              <a:t>Činnosť solúnskych bratov</a:t>
            </a:r>
            <a:endParaRPr b="0" i="0" sz="1000" u="none" cap="none" strike="noStrike">
              <a:solidFill>
                <a:srgbClr val="FFFFFF"/>
              </a:solidFill>
              <a:latin typeface="Arial"/>
              <a:ea typeface="Arial"/>
              <a:cs typeface="Arial"/>
              <a:sym typeface="Arial"/>
            </a:endParaRPr>
          </a:p>
        </p:txBody>
      </p:sp>
      <p:sp>
        <p:nvSpPr>
          <p:cNvPr id="112" name="Google Shape;112;p3"/>
          <p:cNvSpPr txBox="1"/>
          <p:nvPr/>
        </p:nvSpPr>
        <p:spPr>
          <a:xfrm>
            <a:off x="3878263" y="3881438"/>
            <a:ext cx="596900" cy="4492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rPr b="1" i="0" lang="sk-SK" sz="2400" u="none" cap="none" strike="noStrike">
                <a:solidFill>
                  <a:srgbClr val="FFFFFF"/>
                </a:solidFill>
                <a:latin typeface="Arial"/>
                <a:ea typeface="Arial"/>
                <a:cs typeface="Arial"/>
                <a:sym typeface="Arial"/>
              </a:rPr>
              <a:t>04</a:t>
            </a:r>
            <a:endParaRPr/>
          </a:p>
        </p:txBody>
      </p:sp>
      <p:cxnSp>
        <p:nvCxnSpPr>
          <p:cNvPr id="113" name="Google Shape;113;p3"/>
          <p:cNvCxnSpPr/>
          <p:nvPr/>
        </p:nvCxnSpPr>
        <p:spPr>
          <a:xfrm>
            <a:off x="4476750" y="3910013"/>
            <a:ext cx="0" cy="393700"/>
          </a:xfrm>
          <a:prstGeom prst="straightConnector1">
            <a:avLst/>
          </a:prstGeom>
          <a:noFill/>
          <a:ln cap="rnd" cmpd="sng" w="9525">
            <a:solidFill>
              <a:srgbClr val="FFFFFF"/>
            </a:solidFill>
            <a:prstDash val="solid"/>
            <a:round/>
            <a:headEnd len="sm" w="sm" type="none"/>
            <a:tailEnd len="sm" w="sm" type="none"/>
          </a:ln>
        </p:spPr>
      </p:cxnSp>
      <p:sp>
        <p:nvSpPr>
          <p:cNvPr id="114" name="Google Shape;114;p3"/>
          <p:cNvSpPr txBox="1"/>
          <p:nvPr/>
        </p:nvSpPr>
        <p:spPr>
          <a:xfrm>
            <a:off x="4532313" y="3825875"/>
            <a:ext cx="1384300" cy="574675"/>
          </a:xfrm>
          <a:prstGeom prst="rect">
            <a:avLst/>
          </a:prstGeom>
          <a:noFill/>
          <a:ln>
            <a:noFill/>
          </a:ln>
        </p:spPr>
        <p:txBody>
          <a:bodyPr anchorCtr="0" anchor="ctr" bIns="45700" lIns="91425" spcFirstLastPara="1" rIns="91425" wrap="square" tIns="45700">
            <a:noAutofit/>
          </a:bodyPr>
          <a:lstStyle/>
          <a:p>
            <a:pPr indent="0" lvl="0" marL="0" marR="0" rtl="0" algn="ctr">
              <a:lnSpc>
                <a:spcPct val="83000"/>
              </a:lnSpc>
              <a:spcBef>
                <a:spcPts val="0"/>
              </a:spcBef>
              <a:spcAft>
                <a:spcPts val="0"/>
              </a:spcAft>
              <a:buClr>
                <a:srgbClr val="000000"/>
              </a:buClr>
              <a:buSzPts val="1000"/>
              <a:buFont typeface="Arial"/>
              <a:buNone/>
            </a:pPr>
            <a:r>
              <a:rPr b="0" i="0" lang="sk-SK" sz="1000" u="none" cap="none" strike="noStrike">
                <a:solidFill>
                  <a:srgbClr val="FFFFFF"/>
                </a:solidFill>
                <a:latin typeface="Arial"/>
                <a:ea typeface="Arial"/>
                <a:cs typeface="Arial"/>
                <a:sym typeface="Arial"/>
              </a:rPr>
              <a:t>Edukačné materiály</a:t>
            </a:r>
            <a:endParaRPr b="0" i="0" sz="1000" u="none" cap="none" strike="noStrike">
              <a:solidFill>
                <a:srgbClr val="FFFFFF"/>
              </a:solidFill>
              <a:latin typeface="Arial"/>
              <a:ea typeface="Arial"/>
              <a:cs typeface="Arial"/>
              <a:sym typeface="Arial"/>
            </a:endParaRPr>
          </a:p>
        </p:txBody>
      </p:sp>
      <p:sp>
        <p:nvSpPr>
          <p:cNvPr id="115" name="Google Shape;115;p3"/>
          <p:cNvSpPr/>
          <p:nvPr/>
        </p:nvSpPr>
        <p:spPr>
          <a:xfrm flipH="1">
            <a:off x="3787775" y="1509713"/>
            <a:ext cx="90488"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16" name="Google Shape;116;p3"/>
          <p:cNvSpPr txBox="1"/>
          <p:nvPr/>
        </p:nvSpPr>
        <p:spPr>
          <a:xfrm>
            <a:off x="5362575" y="4487863"/>
            <a:ext cx="3711575" cy="517525"/>
          </a:xfrm>
          <a:prstGeom prst="rect">
            <a:avLst/>
          </a:prstGeom>
          <a:no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000000"/>
              </a:buClr>
              <a:buSzPts val="1200"/>
              <a:buFont typeface="Arial"/>
              <a:buNone/>
            </a:pPr>
            <a:r>
              <a:t/>
            </a:r>
            <a:endParaRPr b="1" i="0" sz="1200" u="none" cap="none" strike="noStrike">
              <a:solidFill>
                <a:srgbClr val="18637B"/>
              </a:solidFill>
              <a:latin typeface="Arial"/>
              <a:ea typeface="Arial"/>
              <a:cs typeface="Arial"/>
              <a:sym typeface="Arial"/>
            </a:endParaRPr>
          </a:p>
        </p:txBody>
      </p:sp>
      <p:sp>
        <p:nvSpPr>
          <p:cNvPr id="117" name="Google Shape;117;p3"/>
          <p:cNvSpPr/>
          <p:nvPr/>
        </p:nvSpPr>
        <p:spPr>
          <a:xfrm>
            <a:off x="3203848" y="2499742"/>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 name="Google Shape;118;p3"/>
          <p:cNvGrpSpPr/>
          <p:nvPr/>
        </p:nvGrpSpPr>
        <p:grpSpPr>
          <a:xfrm>
            <a:off x="3203848" y="1635646"/>
            <a:ext cx="334963" cy="334963"/>
            <a:chOff x="5941025" y="3634400"/>
            <a:chExt cx="467650" cy="467650"/>
          </a:xfrm>
        </p:grpSpPr>
        <p:sp>
          <p:nvSpPr>
            <p:cNvPr id="119" name="Google Shape;119;p3"/>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p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grpSp>
        <p:nvGrpSpPr>
          <p:cNvPr id="126" name="Google Shape;126;p3"/>
          <p:cNvGrpSpPr/>
          <p:nvPr/>
        </p:nvGrpSpPr>
        <p:grpSpPr>
          <a:xfrm>
            <a:off x="625475" y="1044575"/>
            <a:ext cx="290513" cy="355600"/>
            <a:chOff x="596350" y="929175"/>
            <a:chExt cx="407950" cy="497475"/>
          </a:xfrm>
        </p:grpSpPr>
        <p:sp>
          <p:nvSpPr>
            <p:cNvPr id="127" name="Google Shape;127;p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688900"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688900"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p3"/>
          <p:cNvGrpSpPr/>
          <p:nvPr/>
        </p:nvGrpSpPr>
        <p:grpSpPr>
          <a:xfrm>
            <a:off x="777875" y="1196975"/>
            <a:ext cx="290513" cy="355600"/>
            <a:chOff x="596350" y="929175"/>
            <a:chExt cx="407950" cy="497475"/>
          </a:xfrm>
        </p:grpSpPr>
        <p:sp>
          <p:nvSpPr>
            <p:cNvPr id="135" name="Google Shape;135;p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688900"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688900"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 name="Google Shape;142;p3"/>
          <p:cNvGrpSpPr/>
          <p:nvPr/>
        </p:nvGrpSpPr>
        <p:grpSpPr>
          <a:xfrm>
            <a:off x="3203848" y="4011910"/>
            <a:ext cx="290513" cy="355600"/>
            <a:chOff x="596350" y="929175"/>
            <a:chExt cx="407950" cy="497475"/>
          </a:xfrm>
        </p:grpSpPr>
        <p:sp>
          <p:nvSpPr>
            <p:cNvPr id="143" name="Google Shape;143;p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626775" y="929175"/>
              <a:ext cx="377525" cy="462775"/>
            </a:xfrm>
            <a:custGeom>
              <a:rect b="b" l="l" r="r" t="t"/>
              <a:pathLst>
                <a:path extrusionOk="0" fill="none" h="18511" w="15101">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688900" y="1256150"/>
              <a:ext cx="133975" cy="25"/>
            </a:xfrm>
            <a:custGeom>
              <a:rect b="b" l="l" r="r" t="t"/>
              <a:pathLst>
                <a:path extrusionOk="0" fill="none" h="1" w="5359">
                  <a:moveTo>
                    <a:pt x="5358"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3"/>
            <p:cNvSpPr/>
            <p:nvPr/>
          </p:nvSpPr>
          <p:spPr>
            <a:xfrm>
              <a:off x="688902" y="1201350"/>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3"/>
            <p:cNvSpPr/>
            <p:nvPr/>
          </p:nvSpPr>
          <p:spPr>
            <a:xfrm>
              <a:off x="688902" y="1145950"/>
              <a:ext cx="255750" cy="25"/>
            </a:xfrm>
            <a:custGeom>
              <a:rect b="b" l="l" r="r" t="t"/>
              <a:pathLst>
                <a:path extrusionOk="0" fill="none" h="1" w="10230">
                  <a:moveTo>
                    <a:pt x="10229" y="0"/>
                  </a:moveTo>
                  <a:lnTo>
                    <a:pt x="0"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688900" y="1090525"/>
              <a:ext cx="255750" cy="25"/>
            </a:xfrm>
            <a:custGeom>
              <a:rect b="b" l="l" r="r" t="t"/>
              <a:pathLst>
                <a:path extrusionOk="0" fill="none" h="1" w="10230">
                  <a:moveTo>
                    <a:pt x="10229" y="1"/>
                  </a:moveTo>
                  <a:lnTo>
                    <a:pt x="0"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920250" y="929175"/>
              <a:ext cx="84050" cy="84050"/>
            </a:xfrm>
            <a:custGeom>
              <a:rect b="b" l="l" r="r" t="t"/>
              <a:pathLst>
                <a:path extrusionOk="0" fill="none" h="3362" w="3362">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Erasmus+ logo EN.jpg" id="150" name="Google Shape;150;p3"/>
          <p:cNvPicPr preferRelativeResize="0"/>
          <p:nvPr/>
        </p:nvPicPr>
        <p:blipFill rotWithShape="1">
          <a:blip r:embed="rId3">
            <a:alphaModFix/>
          </a:blip>
          <a:srcRect b="0" l="0" r="0" t="0"/>
          <a:stretch/>
        </p:blipFill>
        <p:spPr>
          <a:xfrm>
            <a:off x="251520" y="555526"/>
            <a:ext cx="2593975" cy="571500"/>
          </a:xfrm>
          <a:prstGeom prst="rect">
            <a:avLst/>
          </a:prstGeom>
          <a:noFill/>
          <a:ln>
            <a:noFill/>
          </a:ln>
        </p:spPr>
      </p:pic>
      <p:sp>
        <p:nvSpPr>
          <p:cNvPr id="151" name="Google Shape;151;p3"/>
          <p:cNvSpPr/>
          <p:nvPr/>
        </p:nvSpPr>
        <p:spPr>
          <a:xfrm>
            <a:off x="212726" y="4746625"/>
            <a:ext cx="4262437" cy="34540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a:p>
        </p:txBody>
      </p:sp>
      <p:grpSp>
        <p:nvGrpSpPr>
          <p:cNvPr id="152" name="Google Shape;152;p3"/>
          <p:cNvGrpSpPr/>
          <p:nvPr/>
        </p:nvGrpSpPr>
        <p:grpSpPr>
          <a:xfrm>
            <a:off x="3216732" y="3313113"/>
            <a:ext cx="296862" cy="252412"/>
            <a:chOff x="1934025" y="1001650"/>
            <a:chExt cx="415300" cy="355600"/>
          </a:xfrm>
        </p:grpSpPr>
        <p:sp>
          <p:nvSpPr>
            <p:cNvPr id="153" name="Google Shape;153;p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idx="1" type="body"/>
          </p:nvPr>
        </p:nvSpPr>
        <p:spPr>
          <a:xfrm>
            <a:off x="1115616" y="1275606"/>
            <a:ext cx="6696744" cy="2880320"/>
          </a:xfrm>
          <a:prstGeom prst="rect">
            <a:avLst/>
          </a:prstGeom>
          <a:noFill/>
          <a:ln>
            <a:noFill/>
          </a:ln>
        </p:spPr>
        <p:txBody>
          <a:bodyPr anchorCtr="0" anchor="ctr" bIns="91425" lIns="91425" spcFirstLastPara="1" rIns="91425" wrap="square" tIns="91425">
            <a:noAutofit/>
          </a:bodyPr>
          <a:lstStyle/>
          <a:p>
            <a:pPr indent="-355600" lvl="0" marL="457200" rtl="0" algn="ctr">
              <a:spcBef>
                <a:spcPts val="600"/>
              </a:spcBef>
              <a:spcAft>
                <a:spcPts val="0"/>
              </a:spcAft>
              <a:buSzPts val="2000"/>
              <a:buNone/>
            </a:pPr>
            <a:r>
              <a:t/>
            </a:r>
            <a:endParaRPr/>
          </a:p>
          <a:p>
            <a:pPr indent="-228600" lvl="0" marL="457200" rtl="0" algn="ctr">
              <a:spcBef>
                <a:spcPts val="600"/>
              </a:spcBef>
              <a:spcAft>
                <a:spcPts val="0"/>
              </a:spcAft>
              <a:buClr>
                <a:srgbClr val="FFFFFF"/>
              </a:buClr>
              <a:buSzPts val="2000"/>
              <a:buNone/>
            </a:pPr>
            <a:r>
              <a:t/>
            </a:r>
            <a:endParaRPr/>
          </a:p>
          <a:p>
            <a:pPr indent="-355600" lvl="0" marL="457200" rtl="0" algn="ctr">
              <a:spcBef>
                <a:spcPts val="600"/>
              </a:spcBef>
              <a:spcAft>
                <a:spcPts val="0"/>
              </a:spcAft>
              <a:buSzPts val="2000"/>
              <a:buNone/>
            </a:pPr>
            <a:r>
              <a:t/>
            </a:r>
            <a:endParaRPr/>
          </a:p>
          <a:p>
            <a:pPr indent="-228600" lvl="0" marL="457200" rtl="0" algn="ctr">
              <a:spcBef>
                <a:spcPts val="600"/>
              </a:spcBef>
              <a:spcAft>
                <a:spcPts val="0"/>
              </a:spcAft>
              <a:buClr>
                <a:srgbClr val="FFFFFF"/>
              </a:buClr>
              <a:buSzPts val="2000"/>
              <a:buNone/>
            </a:pPr>
            <a:r>
              <a:t/>
            </a:r>
            <a:endParaRPr/>
          </a:p>
        </p:txBody>
      </p:sp>
      <p:sp>
        <p:nvSpPr>
          <p:cNvPr id="162" name="Google Shape;162;p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b="0" i="0" lang="sk-SK" sz="800" u="none" cap="none" strike="noStrike">
                <a:solidFill>
                  <a:srgbClr val="FFFFFF"/>
                </a:solidFill>
                <a:latin typeface="Roboto Slab"/>
                <a:ea typeface="Roboto Slab"/>
                <a:cs typeface="Roboto Slab"/>
                <a:sym typeface="Roboto Slab"/>
              </a:rPr>
              <a:t>‹#›</a:t>
            </a:fld>
            <a:endParaRPr b="0" i="0" sz="800" u="none" cap="none" strike="noStrike">
              <a:solidFill>
                <a:srgbClr val="FFFFFF"/>
              </a:solidFill>
              <a:latin typeface="Roboto Slab"/>
              <a:ea typeface="Roboto Slab"/>
              <a:cs typeface="Roboto Slab"/>
              <a:sym typeface="Roboto Slab"/>
            </a:endParaRPr>
          </a:p>
        </p:txBody>
      </p:sp>
      <p:pic>
        <p:nvPicPr>
          <p:cNvPr descr="Erasmus+ logo EN.jpg" id="163" name="Google Shape;163;p4"/>
          <p:cNvPicPr preferRelativeResize="0"/>
          <p:nvPr/>
        </p:nvPicPr>
        <p:blipFill rotWithShape="1">
          <a:blip r:embed="rId3">
            <a:alphaModFix/>
          </a:blip>
          <a:srcRect b="0" l="0" r="0" t="0"/>
          <a:stretch/>
        </p:blipFill>
        <p:spPr>
          <a:xfrm>
            <a:off x="251519" y="195486"/>
            <a:ext cx="2593975" cy="571500"/>
          </a:xfrm>
          <a:prstGeom prst="rect">
            <a:avLst/>
          </a:prstGeom>
          <a:noFill/>
          <a:ln>
            <a:noFill/>
          </a:ln>
        </p:spPr>
      </p:pic>
      <p:sp>
        <p:nvSpPr>
          <p:cNvPr id="164" name="Google Shape;164;p4"/>
          <p:cNvSpPr/>
          <p:nvPr/>
        </p:nvSpPr>
        <p:spPr>
          <a:xfrm>
            <a:off x="212725" y="4731990"/>
            <a:ext cx="4359275" cy="411510"/>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sk-SK" sz="2000" u="none" cap="none" strike="noStrike">
                <a:solidFill>
                  <a:schemeClr val="lt1"/>
                </a:solidFill>
                <a:latin typeface="Arial"/>
                <a:ea typeface="Arial"/>
                <a:cs typeface="Arial"/>
                <a:sym typeface="Arial"/>
              </a:rPr>
              <a:t>2020-1-SK01-KA226-SCH-094350</a:t>
            </a:r>
            <a:endParaRPr b="1" i="0" sz="2000" u="none" cap="none" strike="noStrike">
              <a:solidFill>
                <a:schemeClr val="lt1"/>
              </a:solidFill>
              <a:latin typeface="Arial"/>
              <a:ea typeface="Arial"/>
              <a:cs typeface="Arial"/>
              <a:sym typeface="Arial"/>
            </a:endParaRPr>
          </a:p>
        </p:txBody>
      </p:sp>
      <p:sp>
        <p:nvSpPr>
          <p:cNvPr id="165" name="Google Shape;165;p4"/>
          <p:cNvSpPr txBox="1"/>
          <p:nvPr/>
        </p:nvSpPr>
        <p:spPr>
          <a:xfrm>
            <a:off x="827584" y="1419622"/>
            <a:ext cx="7200800"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2000"/>
              <a:buFont typeface="Noto Sans Symbols"/>
              <a:buNone/>
            </a:pPr>
            <a:r>
              <a:t/>
            </a:r>
            <a:endParaRPr b="0" i="0" sz="2000" u="none" cap="none" strike="noStrike">
              <a:solidFill>
                <a:schemeClr val="lt1"/>
              </a:solidFill>
              <a:latin typeface="Arial"/>
              <a:ea typeface="Arial"/>
              <a:cs typeface="Arial"/>
              <a:sym typeface="Arial"/>
            </a:endParaRPr>
          </a:p>
          <a:p>
            <a:pPr indent="0" lvl="0" marL="0" marR="0" rtl="0" algn="just">
              <a:spcBef>
                <a:spcPts val="0"/>
              </a:spcBef>
              <a:spcAft>
                <a:spcPts val="0"/>
              </a:spcAft>
              <a:buNone/>
            </a:pPr>
            <a:r>
              <a:t/>
            </a:r>
            <a:endParaRPr b="0" i="0" sz="2000" u="none" cap="none" strike="noStrike">
              <a:solidFill>
                <a:schemeClr val="lt1"/>
              </a:solidFill>
              <a:latin typeface="Arial"/>
              <a:ea typeface="Arial"/>
              <a:cs typeface="Arial"/>
              <a:sym typeface="Arial"/>
            </a:endParaRPr>
          </a:p>
          <a:p>
            <a:pPr indent="0" lvl="0" marL="0" marR="0" rtl="0" algn="just">
              <a:spcBef>
                <a:spcPts val="0"/>
              </a:spcBef>
              <a:spcAft>
                <a:spcPts val="0"/>
              </a:spcAft>
              <a:buClr>
                <a:srgbClr val="000000"/>
              </a:buClr>
              <a:buSzPts val="2000"/>
              <a:buFont typeface="Noto Sans Symbols"/>
              <a:buNone/>
            </a:pPr>
            <a:r>
              <a:t/>
            </a:r>
            <a:endParaRPr b="0" i="0" sz="2000" u="none" cap="none" strike="noStrike">
              <a:solidFill>
                <a:schemeClr val="lt1"/>
              </a:solidFill>
              <a:latin typeface="Arial"/>
              <a:ea typeface="Arial"/>
              <a:cs typeface="Arial"/>
              <a:sym typeface="Arial"/>
            </a:endParaRPr>
          </a:p>
          <a:p>
            <a:pPr indent="0" lvl="0" marL="0" marR="0" rtl="0" algn="just">
              <a:spcBef>
                <a:spcPts val="0"/>
              </a:spcBef>
              <a:spcAft>
                <a:spcPts val="0"/>
              </a:spcAft>
              <a:buClr>
                <a:srgbClr val="000000"/>
              </a:buClr>
              <a:buSzPts val="2000"/>
              <a:buFont typeface="Noto Sans Symbols"/>
              <a:buNone/>
            </a:pPr>
            <a:r>
              <a:t/>
            </a:r>
            <a:endParaRPr b="0" i="0" sz="2000" u="none" cap="none" strike="noStrike">
              <a:solidFill>
                <a:schemeClr val="lt1"/>
              </a:solidFill>
              <a:latin typeface="Arial"/>
              <a:ea typeface="Arial"/>
              <a:cs typeface="Arial"/>
              <a:sym typeface="Arial"/>
            </a:endParaRPr>
          </a:p>
          <a:p>
            <a:pPr indent="-127000" lvl="0" marL="0" marR="0" rtl="0" algn="ctr">
              <a:spcBef>
                <a:spcPts val="0"/>
              </a:spcBef>
              <a:spcAft>
                <a:spcPts val="0"/>
              </a:spcAft>
              <a:buClr>
                <a:schemeClr val="lt1"/>
              </a:buClr>
              <a:buSzPts val="2000"/>
              <a:buFont typeface="Noto Sans Symbols"/>
              <a:buChar char="⮚"/>
            </a:pPr>
            <a:r>
              <a:rPr b="0" i="0" lang="sk-SK" sz="2000" u="none" cap="none" strike="noStrike">
                <a:solidFill>
                  <a:schemeClr val="lt1"/>
                </a:solidFill>
                <a:latin typeface="Arial"/>
                <a:ea typeface="Arial"/>
                <a:cs typeface="Arial"/>
                <a:sym typeface="Arial"/>
              </a:rPr>
              <a:t> </a:t>
            </a:r>
            <a:r>
              <a:rPr b="0" i="0" lang="sk-SK" sz="2000" u="sng" cap="none" strike="noStrike">
                <a:solidFill>
                  <a:schemeClr val="lt1"/>
                </a:solidFill>
                <a:latin typeface="Arial"/>
                <a:ea typeface="Arial"/>
                <a:cs typeface="Arial"/>
                <a:sym typeface="Arial"/>
                <a:hlinkClick r:id="rId4">
                  <a:extLst>
                    <a:ext uri="{A12FA001-AC4F-418D-AE19-62706E023703}">
                      <ahyp:hlinkClr val="tx"/>
                    </a:ext>
                  </a:extLst>
                </a:hlinkClick>
              </a:rPr>
              <a:t>Puzzle learningapps.org</a:t>
            </a:r>
            <a:r>
              <a:rPr b="0" i="0" lang="sk-SK" sz="2000" u="none" cap="none" strike="noStrike">
                <a:solidFill>
                  <a:schemeClr val="lt1"/>
                </a:solidFill>
                <a:latin typeface="Arial"/>
                <a:ea typeface="Arial"/>
                <a:cs typeface="Arial"/>
                <a:sym typeface="Arial"/>
              </a:rPr>
              <a:t> - motivácia</a:t>
            </a:r>
            <a:endParaRPr b="0" i="0" sz="2000" u="none" cap="none" strike="noStrike">
              <a:solidFill>
                <a:schemeClr val="lt1"/>
              </a:solidFill>
              <a:latin typeface="Arial"/>
              <a:ea typeface="Arial"/>
              <a:cs typeface="Arial"/>
              <a:sym typeface="Arial"/>
            </a:endParaRPr>
          </a:p>
        </p:txBody>
      </p:sp>
      <p:sp>
        <p:nvSpPr>
          <p:cNvPr id="166" name="Google Shape;166;p4"/>
          <p:cNvSpPr/>
          <p:nvPr/>
        </p:nvSpPr>
        <p:spPr>
          <a:xfrm>
            <a:off x="539552" y="3291830"/>
            <a:ext cx="849694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a:p>
            <a:pPr indent="0" lvl="0" marL="0" marR="0" rtl="0" algn="l">
              <a:spcBef>
                <a:spcPts val="0"/>
              </a:spcBef>
              <a:spcAft>
                <a:spcPts val="0"/>
              </a:spcAft>
              <a:buNone/>
            </a:pPr>
            <a:r>
              <a:t/>
            </a:r>
            <a:endParaRPr sz="800">
              <a:solidFill>
                <a:srgbClr val="000000"/>
              </a:solidFill>
              <a:latin typeface="Arial"/>
              <a:ea typeface="Arial"/>
              <a:cs typeface="Arial"/>
              <a:sym typeface="Arial"/>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type="ctrTitle"/>
          </p:nvPr>
        </p:nvSpPr>
        <p:spPr>
          <a:xfrm>
            <a:off x="4139952" y="2859782"/>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Solúnski bratia</a:t>
            </a:r>
            <a:endParaRPr b="1">
              <a:latin typeface="Roboto Slab"/>
              <a:ea typeface="Roboto Slab"/>
              <a:cs typeface="Roboto Slab"/>
              <a:sym typeface="Roboto Slab"/>
            </a:endParaRPr>
          </a:p>
        </p:txBody>
      </p:sp>
      <p:sp>
        <p:nvSpPr>
          <p:cNvPr id="172" name="Google Shape;172;p5"/>
          <p:cNvSpPr txBox="1"/>
          <p:nvPr/>
        </p:nvSpPr>
        <p:spPr>
          <a:xfrm>
            <a:off x="0" y="503238"/>
            <a:ext cx="3471863" cy="3819525"/>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1</a:t>
            </a:r>
            <a:endParaRPr/>
          </a:p>
        </p:txBody>
      </p:sp>
      <p:sp>
        <p:nvSpPr>
          <p:cNvPr id="173" name="Google Shape;173;p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174" name="Google Shape;174;p5"/>
          <p:cNvPicPr preferRelativeResize="0"/>
          <p:nvPr/>
        </p:nvPicPr>
        <p:blipFill rotWithShape="1">
          <a:blip r:embed="rId3">
            <a:alphaModFix/>
          </a:blip>
          <a:srcRect b="0" l="0" r="0" t="0"/>
          <a:stretch/>
        </p:blipFill>
        <p:spPr>
          <a:xfrm>
            <a:off x="251520" y="217488"/>
            <a:ext cx="2593975" cy="571500"/>
          </a:xfrm>
          <a:prstGeom prst="rect">
            <a:avLst/>
          </a:prstGeom>
          <a:noFill/>
          <a:ln>
            <a:noFill/>
          </a:ln>
        </p:spPr>
      </p:pic>
      <p:sp>
        <p:nvSpPr>
          <p:cNvPr id="175" name="Google Shape;175;p5"/>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6"/>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SzPts val="1800"/>
              <a:buNone/>
            </a:pPr>
            <a:r>
              <a:rPr b="1" lang="sk-SK" sz="1800">
                <a:solidFill>
                  <a:schemeClr val="lt1"/>
                </a:solidFill>
                <a:latin typeface="Roboto Slab"/>
                <a:ea typeface="Roboto Slab"/>
                <a:cs typeface="Roboto Slab"/>
                <a:sym typeface="Roboto Slab"/>
              </a:rPr>
              <a:t>Solúnski bratia</a:t>
            </a:r>
            <a:endParaRPr b="1" sz="1800">
              <a:solidFill>
                <a:schemeClr val="lt1"/>
              </a:solidFill>
              <a:latin typeface="Roboto Slab"/>
              <a:ea typeface="Roboto Slab"/>
              <a:cs typeface="Roboto Slab"/>
              <a:sym typeface="Roboto Slab"/>
            </a:endParaRPr>
          </a:p>
        </p:txBody>
      </p:sp>
      <p:sp>
        <p:nvSpPr>
          <p:cNvPr id="181" name="Google Shape;181;p6"/>
          <p:cNvSpPr txBox="1"/>
          <p:nvPr>
            <p:ph idx="1" type="body"/>
          </p:nvPr>
        </p:nvSpPr>
        <p:spPr>
          <a:xfrm>
            <a:off x="899600" y="1768075"/>
            <a:ext cx="7787100" cy="2820000"/>
          </a:xfrm>
          <a:prstGeom prst="rect">
            <a:avLst/>
          </a:prstGeom>
          <a:solidFill>
            <a:schemeClr val="lt1"/>
          </a:solidFill>
          <a:ln>
            <a:noFill/>
          </a:ln>
        </p:spPr>
        <p:txBody>
          <a:bodyPr anchorCtr="0" anchor="t" bIns="91425" lIns="91425" spcFirstLastPara="1" rIns="91425" wrap="square" tIns="91425">
            <a:noAutofit/>
          </a:bodyPr>
          <a:lstStyle/>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Solún/ Thessalonike</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otec: Lev - zástupca správcu solúnskej župy</a:t>
            </a:r>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matka: Mária - asi slovanský pôvod</a:t>
            </a:r>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sedem  detí</a:t>
            </a:r>
            <a:endParaRPr/>
          </a:p>
          <a:p>
            <a:pPr indent="-406400" lvl="0" marL="457200" rtl="0" algn="just">
              <a:spcBef>
                <a:spcPts val="600"/>
              </a:spcBef>
              <a:spcAft>
                <a:spcPts val="0"/>
              </a:spcAft>
              <a:buSzPts val="2800"/>
              <a:buFont typeface="Noto Sans Symbols"/>
              <a:buChar char="⮚"/>
            </a:pPr>
            <a:r>
              <a:rPr lang="sk-SK" sz="2000">
                <a:solidFill>
                  <a:schemeClr val="dk1"/>
                </a:solidFill>
                <a:latin typeface="Arial"/>
                <a:ea typeface="Arial"/>
                <a:cs typeface="Arial"/>
                <a:sym typeface="Arial"/>
              </a:rPr>
              <a:t>Konštantín aj Metod ovládali gréčtinu, staroslovienčinu i latinčinu</a:t>
            </a:r>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t/>
            </a:r>
            <a:endParaRPr sz="2000">
              <a:solidFill>
                <a:schemeClr val="dk1"/>
              </a:solidFill>
              <a:latin typeface="Arial"/>
              <a:ea typeface="Arial"/>
              <a:cs typeface="Arial"/>
              <a:sym typeface="Arial"/>
            </a:endParaRPr>
          </a:p>
          <a:p>
            <a:pPr indent="-406400" lvl="0" marL="457200" rtl="0" algn="just">
              <a:spcBef>
                <a:spcPts val="600"/>
              </a:spcBef>
              <a:spcAft>
                <a:spcPts val="0"/>
              </a:spcAft>
              <a:buSzPts val="2800"/>
              <a:buNone/>
            </a:pPr>
            <a:r>
              <a:rPr lang="sk-SK" sz="2000">
                <a:solidFill>
                  <a:schemeClr val="dk1"/>
                </a:solidFill>
                <a:latin typeface="Arial"/>
                <a:ea typeface="Arial"/>
                <a:cs typeface="Arial"/>
                <a:sym typeface="Arial"/>
              </a:rPr>
              <a:t>                           </a:t>
            </a:r>
            <a:endParaRPr/>
          </a:p>
        </p:txBody>
      </p:sp>
      <p:sp>
        <p:nvSpPr>
          <p:cNvPr id="182" name="Google Shape;182;p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SzPts val="800"/>
              <a:buNone/>
            </a:pPr>
            <a:fld id="{00000000-1234-1234-1234-123412341234}" type="slidenum">
              <a:rPr lang="sk-SK"/>
              <a:t>‹#›</a:t>
            </a:fld>
            <a:endParaRPr/>
          </a:p>
        </p:txBody>
      </p:sp>
      <p:grpSp>
        <p:nvGrpSpPr>
          <p:cNvPr id="183" name="Google Shape;183;p6"/>
          <p:cNvGrpSpPr/>
          <p:nvPr/>
        </p:nvGrpSpPr>
        <p:grpSpPr>
          <a:xfrm>
            <a:off x="467544" y="843558"/>
            <a:ext cx="334963" cy="334963"/>
            <a:chOff x="5941025" y="3634400"/>
            <a:chExt cx="467650" cy="467650"/>
          </a:xfrm>
        </p:grpSpPr>
        <p:sp>
          <p:nvSpPr>
            <p:cNvPr id="184" name="Google Shape;184;p6"/>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5" name="Google Shape;185;p6"/>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56" y="268"/>
                  </a:lnTo>
                  <a:lnTo>
                    <a:pt x="707" y="390"/>
                  </a:lnTo>
                  <a:lnTo>
                    <a:pt x="658" y="487"/>
                  </a:lnTo>
                  <a:lnTo>
                    <a:pt x="585" y="560"/>
                  </a:lnTo>
                  <a:lnTo>
                    <a:pt x="488" y="633"/>
                  </a:lnTo>
                  <a:lnTo>
                    <a:pt x="390" y="706"/>
                  </a:lnTo>
                  <a:lnTo>
                    <a:pt x="293" y="755"/>
                  </a:lnTo>
                  <a:lnTo>
                    <a:pt x="196" y="755"/>
                  </a:lnTo>
                  <a:lnTo>
                    <a:pt x="122" y="755"/>
                  </a:lnTo>
                  <a:lnTo>
                    <a:pt x="74" y="706"/>
                  </a:lnTo>
                  <a:lnTo>
                    <a:pt x="25" y="633"/>
                  </a:lnTo>
                  <a:lnTo>
                    <a:pt x="1" y="560"/>
                  </a:lnTo>
                  <a:lnTo>
                    <a:pt x="25" y="487"/>
                  </a:lnTo>
                  <a:lnTo>
                    <a:pt x="74" y="390"/>
                  </a:lnTo>
                  <a:lnTo>
                    <a:pt x="122" y="268"/>
                  </a:lnTo>
                  <a:lnTo>
                    <a:pt x="196" y="195"/>
                  </a:lnTo>
                  <a:lnTo>
                    <a:pt x="293" y="122"/>
                  </a:lnTo>
                  <a:lnTo>
                    <a:pt x="390" y="49"/>
                  </a:lnTo>
                  <a:lnTo>
                    <a:pt x="488" y="24"/>
                  </a:lnTo>
                  <a:lnTo>
                    <a:pt x="585"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6" name="Google Shape;186;p6"/>
            <p:cNvSpPr/>
            <p:nvPr/>
          </p:nvSpPr>
          <p:spPr>
            <a:xfrm>
              <a:off x="5943475" y="3695900"/>
              <a:ext cx="177800" cy="351350"/>
            </a:xfrm>
            <a:custGeom>
              <a:rect b="b" l="l" r="r" t="t"/>
              <a:pathLst>
                <a:path extrusionOk="0" fill="none" h="14054" w="7112">
                  <a:moveTo>
                    <a:pt x="2582" y="780"/>
                  </a:moveTo>
                  <a:lnTo>
                    <a:pt x="2582" y="780"/>
                  </a:lnTo>
                  <a:lnTo>
                    <a:pt x="2752" y="780"/>
                  </a:lnTo>
                  <a:lnTo>
                    <a:pt x="2996" y="780"/>
                  </a:lnTo>
                  <a:lnTo>
                    <a:pt x="3215" y="829"/>
                  </a:lnTo>
                  <a:lnTo>
                    <a:pt x="3386" y="878"/>
                  </a:lnTo>
                  <a:lnTo>
                    <a:pt x="3507" y="951"/>
                  </a:lnTo>
                  <a:lnTo>
                    <a:pt x="3605" y="1024"/>
                  </a:lnTo>
                  <a:lnTo>
                    <a:pt x="3702" y="1048"/>
                  </a:lnTo>
                  <a:lnTo>
                    <a:pt x="3800" y="1024"/>
                  </a:lnTo>
                  <a:lnTo>
                    <a:pt x="3897" y="951"/>
                  </a:lnTo>
                  <a:lnTo>
                    <a:pt x="3970" y="878"/>
                  </a:lnTo>
                  <a:lnTo>
                    <a:pt x="4092" y="829"/>
                  </a:lnTo>
                  <a:lnTo>
                    <a:pt x="4189" y="780"/>
                  </a:lnTo>
                  <a:lnTo>
                    <a:pt x="4262" y="780"/>
                  </a:lnTo>
                  <a:lnTo>
                    <a:pt x="4384" y="731"/>
                  </a:lnTo>
                  <a:lnTo>
                    <a:pt x="4506" y="658"/>
                  </a:lnTo>
                  <a:lnTo>
                    <a:pt x="4676" y="537"/>
                  </a:lnTo>
                  <a:lnTo>
                    <a:pt x="4847" y="390"/>
                  </a:lnTo>
                  <a:lnTo>
                    <a:pt x="5042" y="244"/>
                  </a:lnTo>
                  <a:lnTo>
                    <a:pt x="5285" y="123"/>
                  </a:lnTo>
                  <a:lnTo>
                    <a:pt x="5529" y="49"/>
                  </a:lnTo>
                  <a:lnTo>
                    <a:pt x="5797" y="1"/>
                  </a:lnTo>
                  <a:lnTo>
                    <a:pt x="5894" y="25"/>
                  </a:lnTo>
                  <a:lnTo>
                    <a:pt x="5992" y="49"/>
                  </a:lnTo>
                  <a:lnTo>
                    <a:pt x="6040" y="74"/>
                  </a:lnTo>
                  <a:lnTo>
                    <a:pt x="6089" y="123"/>
                  </a:lnTo>
                  <a:lnTo>
                    <a:pt x="6089" y="171"/>
                  </a:lnTo>
                  <a:lnTo>
                    <a:pt x="6089" y="244"/>
                  </a:lnTo>
                  <a:lnTo>
                    <a:pt x="6040" y="317"/>
                  </a:lnTo>
                  <a:lnTo>
                    <a:pt x="5992" y="390"/>
                  </a:lnTo>
                  <a:lnTo>
                    <a:pt x="5845" y="561"/>
                  </a:lnTo>
                  <a:lnTo>
                    <a:pt x="5772" y="707"/>
                  </a:lnTo>
                  <a:lnTo>
                    <a:pt x="5748" y="853"/>
                  </a:lnTo>
                  <a:lnTo>
                    <a:pt x="5772" y="926"/>
                  </a:lnTo>
                  <a:lnTo>
                    <a:pt x="5797" y="951"/>
                  </a:lnTo>
                  <a:lnTo>
                    <a:pt x="5870" y="1048"/>
                  </a:lnTo>
                  <a:lnTo>
                    <a:pt x="5918" y="1145"/>
                  </a:lnTo>
                  <a:lnTo>
                    <a:pt x="5967" y="1243"/>
                  </a:lnTo>
                  <a:lnTo>
                    <a:pt x="5992" y="1340"/>
                  </a:lnTo>
                  <a:lnTo>
                    <a:pt x="5967" y="1438"/>
                  </a:lnTo>
                  <a:lnTo>
                    <a:pt x="5918" y="1535"/>
                  </a:lnTo>
                  <a:lnTo>
                    <a:pt x="5870" y="1633"/>
                  </a:lnTo>
                  <a:lnTo>
                    <a:pt x="5797" y="1730"/>
                  </a:lnTo>
                  <a:lnTo>
                    <a:pt x="5748" y="1754"/>
                  </a:lnTo>
                  <a:lnTo>
                    <a:pt x="5699" y="1754"/>
                  </a:lnTo>
                  <a:lnTo>
                    <a:pt x="5553" y="1754"/>
                  </a:lnTo>
                  <a:lnTo>
                    <a:pt x="5383" y="1657"/>
                  </a:lnTo>
                  <a:lnTo>
                    <a:pt x="5212" y="1535"/>
                  </a:lnTo>
                  <a:lnTo>
                    <a:pt x="5066" y="1389"/>
                  </a:lnTo>
                  <a:lnTo>
                    <a:pt x="4896" y="1316"/>
                  </a:lnTo>
                  <a:lnTo>
                    <a:pt x="4749" y="1292"/>
                  </a:lnTo>
                  <a:lnTo>
                    <a:pt x="4701" y="1316"/>
                  </a:lnTo>
                  <a:lnTo>
                    <a:pt x="4652" y="1340"/>
                  </a:lnTo>
                  <a:lnTo>
                    <a:pt x="4555" y="1413"/>
                  </a:lnTo>
                  <a:lnTo>
                    <a:pt x="4457" y="1486"/>
                  </a:lnTo>
                  <a:lnTo>
                    <a:pt x="4360" y="1511"/>
                  </a:lnTo>
                  <a:lnTo>
                    <a:pt x="4262" y="1535"/>
                  </a:lnTo>
                  <a:lnTo>
                    <a:pt x="4116" y="1559"/>
                  </a:lnTo>
                  <a:lnTo>
                    <a:pt x="4043" y="1584"/>
                  </a:lnTo>
                  <a:lnTo>
                    <a:pt x="3994" y="1633"/>
                  </a:lnTo>
                  <a:lnTo>
                    <a:pt x="3946" y="1657"/>
                  </a:lnTo>
                  <a:lnTo>
                    <a:pt x="3873" y="1681"/>
                  </a:lnTo>
                  <a:lnTo>
                    <a:pt x="3702" y="1730"/>
                  </a:lnTo>
                  <a:lnTo>
                    <a:pt x="3605" y="1730"/>
                  </a:lnTo>
                  <a:lnTo>
                    <a:pt x="3507" y="1779"/>
                  </a:lnTo>
                  <a:lnTo>
                    <a:pt x="3410" y="1827"/>
                  </a:lnTo>
                  <a:lnTo>
                    <a:pt x="3312" y="1900"/>
                  </a:lnTo>
                  <a:lnTo>
                    <a:pt x="3288" y="1949"/>
                  </a:lnTo>
                  <a:lnTo>
                    <a:pt x="3288" y="2022"/>
                  </a:lnTo>
                  <a:lnTo>
                    <a:pt x="3288" y="2144"/>
                  </a:lnTo>
                  <a:lnTo>
                    <a:pt x="3386" y="2314"/>
                  </a:lnTo>
                  <a:lnTo>
                    <a:pt x="3507" y="2485"/>
                  </a:lnTo>
                  <a:lnTo>
                    <a:pt x="3605" y="2558"/>
                  </a:lnTo>
                  <a:lnTo>
                    <a:pt x="3702" y="2582"/>
                  </a:lnTo>
                  <a:lnTo>
                    <a:pt x="3800" y="2607"/>
                  </a:lnTo>
                  <a:lnTo>
                    <a:pt x="3921" y="2607"/>
                  </a:lnTo>
                  <a:lnTo>
                    <a:pt x="4043" y="2582"/>
                  </a:lnTo>
                  <a:lnTo>
                    <a:pt x="4141" y="2534"/>
                  </a:lnTo>
                  <a:lnTo>
                    <a:pt x="4262" y="2461"/>
                  </a:lnTo>
                  <a:lnTo>
                    <a:pt x="4360" y="2388"/>
                  </a:lnTo>
                  <a:lnTo>
                    <a:pt x="4555" y="2193"/>
                  </a:lnTo>
                  <a:lnTo>
                    <a:pt x="4749" y="2047"/>
                  </a:lnTo>
                  <a:lnTo>
                    <a:pt x="4920" y="1949"/>
                  </a:lnTo>
                  <a:lnTo>
                    <a:pt x="5042" y="1900"/>
                  </a:lnTo>
                  <a:lnTo>
                    <a:pt x="5115" y="1925"/>
                  </a:lnTo>
                  <a:lnTo>
                    <a:pt x="5163" y="1974"/>
                  </a:lnTo>
                  <a:lnTo>
                    <a:pt x="5212" y="2022"/>
                  </a:lnTo>
                  <a:lnTo>
                    <a:pt x="5212" y="2095"/>
                  </a:lnTo>
                  <a:lnTo>
                    <a:pt x="5236" y="2168"/>
                  </a:lnTo>
                  <a:lnTo>
                    <a:pt x="5285" y="2241"/>
                  </a:lnTo>
                  <a:lnTo>
                    <a:pt x="5334" y="2266"/>
                  </a:lnTo>
                  <a:lnTo>
                    <a:pt x="5407" y="2290"/>
                  </a:lnTo>
                  <a:lnTo>
                    <a:pt x="5504" y="2314"/>
                  </a:lnTo>
                  <a:lnTo>
                    <a:pt x="5602" y="2339"/>
                  </a:lnTo>
                  <a:lnTo>
                    <a:pt x="5699" y="2412"/>
                  </a:lnTo>
                  <a:lnTo>
                    <a:pt x="5797" y="2485"/>
                  </a:lnTo>
                  <a:lnTo>
                    <a:pt x="5845" y="2558"/>
                  </a:lnTo>
                  <a:lnTo>
                    <a:pt x="5870" y="2680"/>
                  </a:lnTo>
                  <a:lnTo>
                    <a:pt x="5845" y="2777"/>
                  </a:lnTo>
                  <a:lnTo>
                    <a:pt x="5797" y="2850"/>
                  </a:lnTo>
                  <a:lnTo>
                    <a:pt x="5699" y="2923"/>
                  </a:lnTo>
                  <a:lnTo>
                    <a:pt x="5602" y="2996"/>
                  </a:lnTo>
                  <a:lnTo>
                    <a:pt x="5504" y="3045"/>
                  </a:lnTo>
                  <a:lnTo>
                    <a:pt x="5407" y="3045"/>
                  </a:lnTo>
                  <a:lnTo>
                    <a:pt x="5310" y="3069"/>
                  </a:lnTo>
                  <a:lnTo>
                    <a:pt x="5163" y="3167"/>
                  </a:lnTo>
                  <a:lnTo>
                    <a:pt x="4993" y="3289"/>
                  </a:lnTo>
                  <a:lnTo>
                    <a:pt x="4847" y="3435"/>
                  </a:lnTo>
                  <a:lnTo>
                    <a:pt x="4676" y="3581"/>
                  </a:lnTo>
                  <a:lnTo>
                    <a:pt x="4506" y="3703"/>
                  </a:lnTo>
                  <a:lnTo>
                    <a:pt x="4384" y="3776"/>
                  </a:lnTo>
                  <a:lnTo>
                    <a:pt x="4262" y="3800"/>
                  </a:lnTo>
                  <a:lnTo>
                    <a:pt x="4141" y="3849"/>
                  </a:lnTo>
                  <a:lnTo>
                    <a:pt x="3970" y="3971"/>
                  </a:lnTo>
                  <a:lnTo>
                    <a:pt x="3726" y="4165"/>
                  </a:lnTo>
                  <a:lnTo>
                    <a:pt x="3483" y="4409"/>
                  </a:lnTo>
                  <a:lnTo>
                    <a:pt x="3142" y="4750"/>
                  </a:lnTo>
                  <a:lnTo>
                    <a:pt x="3020" y="4847"/>
                  </a:lnTo>
                  <a:lnTo>
                    <a:pt x="2874" y="4969"/>
                  </a:lnTo>
                  <a:lnTo>
                    <a:pt x="2557" y="5164"/>
                  </a:lnTo>
                  <a:lnTo>
                    <a:pt x="2265" y="5286"/>
                  </a:lnTo>
                  <a:lnTo>
                    <a:pt x="2119" y="5310"/>
                  </a:lnTo>
                  <a:lnTo>
                    <a:pt x="1997" y="5335"/>
                  </a:lnTo>
                  <a:lnTo>
                    <a:pt x="1754" y="5335"/>
                  </a:lnTo>
                  <a:lnTo>
                    <a:pt x="1535" y="5383"/>
                  </a:lnTo>
                  <a:lnTo>
                    <a:pt x="1364" y="5456"/>
                  </a:lnTo>
                  <a:lnTo>
                    <a:pt x="1242" y="5529"/>
                  </a:lnTo>
                  <a:lnTo>
                    <a:pt x="1169" y="5602"/>
                  </a:lnTo>
                  <a:lnTo>
                    <a:pt x="1096" y="5700"/>
                  </a:lnTo>
                  <a:lnTo>
                    <a:pt x="1047" y="5797"/>
                  </a:lnTo>
                  <a:lnTo>
                    <a:pt x="1047" y="5895"/>
                  </a:lnTo>
                  <a:lnTo>
                    <a:pt x="1047" y="5992"/>
                  </a:lnTo>
                  <a:lnTo>
                    <a:pt x="1096" y="6090"/>
                  </a:lnTo>
                  <a:lnTo>
                    <a:pt x="1169" y="6187"/>
                  </a:lnTo>
                  <a:lnTo>
                    <a:pt x="1242" y="6284"/>
                  </a:lnTo>
                  <a:lnTo>
                    <a:pt x="1315" y="6357"/>
                  </a:lnTo>
                  <a:lnTo>
                    <a:pt x="1413" y="6406"/>
                  </a:lnTo>
                  <a:lnTo>
                    <a:pt x="1535" y="6455"/>
                  </a:lnTo>
                  <a:lnTo>
                    <a:pt x="1608" y="6455"/>
                  </a:lnTo>
                  <a:lnTo>
                    <a:pt x="1729" y="6504"/>
                  </a:lnTo>
                  <a:lnTo>
                    <a:pt x="1876" y="6601"/>
                  </a:lnTo>
                  <a:lnTo>
                    <a:pt x="2070" y="6747"/>
                  </a:lnTo>
                  <a:lnTo>
                    <a:pt x="2290" y="6942"/>
                  </a:lnTo>
                  <a:lnTo>
                    <a:pt x="2484" y="7137"/>
                  </a:lnTo>
                  <a:lnTo>
                    <a:pt x="2679" y="7283"/>
                  </a:lnTo>
                  <a:lnTo>
                    <a:pt x="2825" y="7380"/>
                  </a:lnTo>
                  <a:lnTo>
                    <a:pt x="2947" y="7405"/>
                  </a:lnTo>
                  <a:lnTo>
                    <a:pt x="3093" y="7380"/>
                  </a:lnTo>
                  <a:lnTo>
                    <a:pt x="3166" y="7356"/>
                  </a:lnTo>
                  <a:lnTo>
                    <a:pt x="3239" y="7332"/>
                  </a:lnTo>
                  <a:lnTo>
                    <a:pt x="3288" y="7283"/>
                  </a:lnTo>
                  <a:lnTo>
                    <a:pt x="3410" y="7259"/>
                  </a:lnTo>
                  <a:lnTo>
                    <a:pt x="3556" y="7234"/>
                  </a:lnTo>
                  <a:lnTo>
                    <a:pt x="3702" y="7234"/>
                  </a:lnTo>
                  <a:lnTo>
                    <a:pt x="3873" y="7234"/>
                  </a:lnTo>
                  <a:lnTo>
                    <a:pt x="4019" y="7283"/>
                  </a:lnTo>
                  <a:lnTo>
                    <a:pt x="4165" y="7332"/>
                  </a:lnTo>
                  <a:lnTo>
                    <a:pt x="4262" y="7429"/>
                  </a:lnTo>
                  <a:lnTo>
                    <a:pt x="4360" y="7502"/>
                  </a:lnTo>
                  <a:lnTo>
                    <a:pt x="4457" y="7551"/>
                  </a:lnTo>
                  <a:lnTo>
                    <a:pt x="4555" y="7600"/>
                  </a:lnTo>
                  <a:lnTo>
                    <a:pt x="4652" y="7600"/>
                  </a:lnTo>
                  <a:lnTo>
                    <a:pt x="4749" y="7648"/>
                  </a:lnTo>
                  <a:lnTo>
                    <a:pt x="4896" y="7721"/>
                  </a:lnTo>
                  <a:lnTo>
                    <a:pt x="5066" y="7843"/>
                  </a:lnTo>
                  <a:lnTo>
                    <a:pt x="5212" y="7989"/>
                  </a:lnTo>
                  <a:lnTo>
                    <a:pt x="5383" y="8135"/>
                  </a:lnTo>
                  <a:lnTo>
                    <a:pt x="5553" y="8257"/>
                  </a:lnTo>
                  <a:lnTo>
                    <a:pt x="5699" y="8330"/>
                  </a:lnTo>
                  <a:lnTo>
                    <a:pt x="5797" y="8355"/>
                  </a:lnTo>
                  <a:lnTo>
                    <a:pt x="5870" y="8379"/>
                  </a:lnTo>
                  <a:lnTo>
                    <a:pt x="5992" y="8428"/>
                  </a:lnTo>
                  <a:lnTo>
                    <a:pt x="6089" y="8476"/>
                  </a:lnTo>
                  <a:lnTo>
                    <a:pt x="6162" y="8549"/>
                  </a:lnTo>
                  <a:lnTo>
                    <a:pt x="6259" y="8622"/>
                  </a:lnTo>
                  <a:lnTo>
                    <a:pt x="6357" y="8695"/>
                  </a:lnTo>
                  <a:lnTo>
                    <a:pt x="6454" y="8720"/>
                  </a:lnTo>
                  <a:lnTo>
                    <a:pt x="6552" y="8744"/>
                  </a:lnTo>
                  <a:lnTo>
                    <a:pt x="6649" y="8769"/>
                  </a:lnTo>
                  <a:lnTo>
                    <a:pt x="6747" y="8793"/>
                  </a:lnTo>
                  <a:lnTo>
                    <a:pt x="6844" y="8866"/>
                  </a:lnTo>
                  <a:lnTo>
                    <a:pt x="6941" y="8939"/>
                  </a:lnTo>
                  <a:lnTo>
                    <a:pt x="7014" y="9036"/>
                  </a:lnTo>
                  <a:lnTo>
                    <a:pt x="7063" y="9134"/>
                  </a:lnTo>
                  <a:lnTo>
                    <a:pt x="7112" y="9231"/>
                  </a:lnTo>
                  <a:lnTo>
                    <a:pt x="7112" y="9304"/>
                  </a:lnTo>
                  <a:lnTo>
                    <a:pt x="7112" y="9402"/>
                  </a:lnTo>
                  <a:lnTo>
                    <a:pt x="7063" y="9499"/>
                  </a:lnTo>
                  <a:lnTo>
                    <a:pt x="7014" y="9597"/>
                  </a:lnTo>
                  <a:lnTo>
                    <a:pt x="6941" y="9694"/>
                  </a:lnTo>
                  <a:lnTo>
                    <a:pt x="6868" y="9791"/>
                  </a:lnTo>
                  <a:lnTo>
                    <a:pt x="6795" y="9889"/>
                  </a:lnTo>
                  <a:lnTo>
                    <a:pt x="6747" y="9986"/>
                  </a:lnTo>
                  <a:lnTo>
                    <a:pt x="6747" y="10084"/>
                  </a:lnTo>
                  <a:lnTo>
                    <a:pt x="6722" y="10181"/>
                  </a:lnTo>
                  <a:lnTo>
                    <a:pt x="6625" y="10327"/>
                  </a:lnTo>
                  <a:lnTo>
                    <a:pt x="6503" y="10473"/>
                  </a:lnTo>
                  <a:lnTo>
                    <a:pt x="6357" y="10644"/>
                  </a:lnTo>
                  <a:lnTo>
                    <a:pt x="6211" y="10814"/>
                  </a:lnTo>
                  <a:lnTo>
                    <a:pt x="6089" y="10961"/>
                  </a:lnTo>
                  <a:lnTo>
                    <a:pt x="6016" y="11107"/>
                  </a:lnTo>
                  <a:lnTo>
                    <a:pt x="5992" y="11204"/>
                  </a:lnTo>
                  <a:lnTo>
                    <a:pt x="5943" y="11326"/>
                  </a:lnTo>
                  <a:lnTo>
                    <a:pt x="5870" y="11472"/>
                  </a:lnTo>
                  <a:lnTo>
                    <a:pt x="5748" y="11618"/>
                  </a:lnTo>
                  <a:lnTo>
                    <a:pt x="5602" y="11789"/>
                  </a:lnTo>
                  <a:lnTo>
                    <a:pt x="5456" y="11935"/>
                  </a:lnTo>
                  <a:lnTo>
                    <a:pt x="5334" y="12105"/>
                  </a:lnTo>
                  <a:lnTo>
                    <a:pt x="5261" y="12251"/>
                  </a:lnTo>
                  <a:lnTo>
                    <a:pt x="5212" y="12349"/>
                  </a:lnTo>
                  <a:lnTo>
                    <a:pt x="5188" y="12446"/>
                  </a:lnTo>
                  <a:lnTo>
                    <a:pt x="5139" y="12568"/>
                  </a:lnTo>
                  <a:lnTo>
                    <a:pt x="5042" y="12714"/>
                  </a:lnTo>
                  <a:lnTo>
                    <a:pt x="4944" y="12836"/>
                  </a:lnTo>
                  <a:lnTo>
                    <a:pt x="4822" y="12958"/>
                  </a:lnTo>
                  <a:lnTo>
                    <a:pt x="4725" y="13079"/>
                  </a:lnTo>
                  <a:lnTo>
                    <a:pt x="4676" y="13201"/>
                  </a:lnTo>
                  <a:lnTo>
                    <a:pt x="4652" y="13299"/>
                  </a:lnTo>
                  <a:lnTo>
                    <a:pt x="4676" y="13469"/>
                  </a:lnTo>
                  <a:lnTo>
                    <a:pt x="4701" y="13542"/>
                  </a:lnTo>
                  <a:lnTo>
                    <a:pt x="4749" y="13591"/>
                  </a:lnTo>
                  <a:lnTo>
                    <a:pt x="4774" y="13640"/>
                  </a:lnTo>
                  <a:lnTo>
                    <a:pt x="4822" y="13713"/>
                  </a:lnTo>
                  <a:lnTo>
                    <a:pt x="4847" y="13883"/>
                  </a:lnTo>
                  <a:lnTo>
                    <a:pt x="4822" y="13956"/>
                  </a:lnTo>
                  <a:lnTo>
                    <a:pt x="4774" y="14005"/>
                  </a:lnTo>
                  <a:lnTo>
                    <a:pt x="4725" y="14054"/>
                  </a:lnTo>
                  <a:lnTo>
                    <a:pt x="4652" y="14054"/>
                  </a:lnTo>
                  <a:lnTo>
                    <a:pt x="4555" y="14054"/>
                  </a:lnTo>
                  <a:lnTo>
                    <a:pt x="4457" y="14005"/>
                  </a:lnTo>
                  <a:lnTo>
                    <a:pt x="4360" y="13956"/>
                  </a:lnTo>
                  <a:lnTo>
                    <a:pt x="4262" y="13883"/>
                  </a:lnTo>
                  <a:lnTo>
                    <a:pt x="4189" y="13761"/>
                  </a:lnTo>
                  <a:lnTo>
                    <a:pt x="4141" y="13615"/>
                  </a:lnTo>
                  <a:lnTo>
                    <a:pt x="4092" y="13469"/>
                  </a:lnTo>
                  <a:lnTo>
                    <a:pt x="4092" y="13299"/>
                  </a:lnTo>
                  <a:lnTo>
                    <a:pt x="4067" y="13152"/>
                  </a:lnTo>
                  <a:lnTo>
                    <a:pt x="4019" y="12982"/>
                  </a:lnTo>
                  <a:lnTo>
                    <a:pt x="3970" y="12836"/>
                  </a:lnTo>
                  <a:lnTo>
                    <a:pt x="3897" y="12738"/>
                  </a:lnTo>
                  <a:lnTo>
                    <a:pt x="3848" y="12690"/>
                  </a:lnTo>
                  <a:lnTo>
                    <a:pt x="3824" y="12592"/>
                  </a:lnTo>
                  <a:lnTo>
                    <a:pt x="3751" y="12349"/>
                  </a:lnTo>
                  <a:lnTo>
                    <a:pt x="3726" y="12056"/>
                  </a:lnTo>
                  <a:lnTo>
                    <a:pt x="3702" y="11716"/>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045" y="9962"/>
                  </a:lnTo>
                  <a:lnTo>
                    <a:pt x="2898" y="9767"/>
                  </a:lnTo>
                  <a:lnTo>
                    <a:pt x="2801" y="9621"/>
                  </a:lnTo>
                  <a:lnTo>
                    <a:pt x="2752" y="9499"/>
                  </a:lnTo>
                  <a:lnTo>
                    <a:pt x="2728" y="9353"/>
                  </a:lnTo>
                  <a:lnTo>
                    <a:pt x="2704" y="9280"/>
                  </a:lnTo>
                  <a:lnTo>
                    <a:pt x="2655" y="9231"/>
                  </a:lnTo>
                  <a:lnTo>
                    <a:pt x="2631" y="9158"/>
                  </a:lnTo>
                  <a:lnTo>
                    <a:pt x="2582" y="9036"/>
                  </a:lnTo>
                  <a:lnTo>
                    <a:pt x="2582" y="8890"/>
                  </a:lnTo>
                  <a:lnTo>
                    <a:pt x="2557" y="8744"/>
                  </a:lnTo>
                  <a:lnTo>
                    <a:pt x="2582" y="8598"/>
                  </a:lnTo>
                  <a:lnTo>
                    <a:pt x="2582" y="8452"/>
                  </a:lnTo>
                  <a:lnTo>
                    <a:pt x="2631" y="8330"/>
                  </a:lnTo>
                  <a:lnTo>
                    <a:pt x="2655" y="8281"/>
                  </a:lnTo>
                  <a:lnTo>
                    <a:pt x="2704" y="8208"/>
                  </a:lnTo>
                  <a:lnTo>
                    <a:pt x="2728" y="8160"/>
                  </a:lnTo>
                  <a:lnTo>
                    <a:pt x="2752" y="7989"/>
                  </a:lnTo>
                  <a:lnTo>
                    <a:pt x="2728" y="7819"/>
                  </a:lnTo>
                  <a:lnTo>
                    <a:pt x="2704" y="7746"/>
                  </a:lnTo>
                  <a:lnTo>
                    <a:pt x="2655" y="7697"/>
                  </a:lnTo>
                  <a:lnTo>
                    <a:pt x="2606" y="7673"/>
                  </a:lnTo>
                  <a:lnTo>
                    <a:pt x="2533" y="7624"/>
                  </a:lnTo>
                  <a:lnTo>
                    <a:pt x="2363" y="7600"/>
                  </a:lnTo>
                  <a:lnTo>
                    <a:pt x="2265" y="7575"/>
                  </a:lnTo>
                  <a:lnTo>
                    <a:pt x="2119" y="7502"/>
                  </a:lnTo>
                  <a:lnTo>
                    <a:pt x="1973" y="7380"/>
                  </a:lnTo>
                  <a:lnTo>
                    <a:pt x="1802" y="7234"/>
                  </a:lnTo>
                  <a:lnTo>
                    <a:pt x="1632" y="7088"/>
                  </a:lnTo>
                  <a:lnTo>
                    <a:pt x="1486" y="6966"/>
                  </a:lnTo>
                  <a:lnTo>
                    <a:pt x="1340" y="6869"/>
                  </a:lnTo>
                  <a:lnTo>
                    <a:pt x="1242" y="6845"/>
                  </a:lnTo>
                  <a:lnTo>
                    <a:pt x="1121" y="6796"/>
                  </a:lnTo>
                  <a:lnTo>
                    <a:pt x="926" y="6674"/>
                  </a:lnTo>
                  <a:lnTo>
                    <a:pt x="706" y="6504"/>
                  </a:lnTo>
                  <a:lnTo>
                    <a:pt x="463" y="6284"/>
                  </a:lnTo>
                  <a:lnTo>
                    <a:pt x="171" y="5919"/>
                  </a:lnTo>
                  <a:lnTo>
                    <a:pt x="0" y="5700"/>
                  </a:lnTo>
                  <a:lnTo>
                    <a:pt x="0" y="5724"/>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7" name="Google Shape;187;p6"/>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559" y="1535"/>
                  </a:lnTo>
                  <a:lnTo>
                    <a:pt x="1461" y="1584"/>
                  </a:lnTo>
                  <a:lnTo>
                    <a:pt x="1340" y="1657"/>
                  </a:lnTo>
                  <a:lnTo>
                    <a:pt x="1267" y="1730"/>
                  </a:lnTo>
                  <a:lnTo>
                    <a:pt x="1169" y="1803"/>
                  </a:lnTo>
                  <a:lnTo>
                    <a:pt x="1072" y="1852"/>
                  </a:lnTo>
                  <a:lnTo>
                    <a:pt x="974" y="1900"/>
                  </a:lnTo>
                  <a:lnTo>
                    <a:pt x="877" y="1900"/>
                  </a:lnTo>
                  <a:lnTo>
                    <a:pt x="779" y="1900"/>
                  </a:lnTo>
                  <a:lnTo>
                    <a:pt x="682" y="1852"/>
                  </a:lnTo>
                  <a:lnTo>
                    <a:pt x="585" y="1803"/>
                  </a:lnTo>
                  <a:lnTo>
                    <a:pt x="512" y="1730"/>
                  </a:lnTo>
                  <a:lnTo>
                    <a:pt x="438" y="1633"/>
                  </a:lnTo>
                  <a:lnTo>
                    <a:pt x="414" y="1535"/>
                  </a:lnTo>
                  <a:lnTo>
                    <a:pt x="438" y="1438"/>
                  </a:lnTo>
                  <a:lnTo>
                    <a:pt x="512" y="1340"/>
                  </a:lnTo>
                  <a:lnTo>
                    <a:pt x="585" y="1243"/>
                  </a:lnTo>
                  <a:lnTo>
                    <a:pt x="633" y="1145"/>
                  </a:lnTo>
                  <a:lnTo>
                    <a:pt x="682" y="1048"/>
                  </a:lnTo>
                  <a:lnTo>
                    <a:pt x="682" y="951"/>
                  </a:lnTo>
                  <a:lnTo>
                    <a:pt x="658" y="804"/>
                  </a:lnTo>
                  <a:lnTo>
                    <a:pt x="633" y="731"/>
                  </a:lnTo>
                  <a:lnTo>
                    <a:pt x="585" y="683"/>
                  </a:lnTo>
                  <a:lnTo>
                    <a:pt x="536" y="634"/>
                  </a:lnTo>
                  <a:lnTo>
                    <a:pt x="463" y="610"/>
                  </a:lnTo>
                  <a:lnTo>
                    <a:pt x="317" y="585"/>
                  </a:lnTo>
                  <a:lnTo>
                    <a:pt x="146" y="561"/>
                  </a:lnTo>
                  <a:lnTo>
                    <a:pt x="73" y="512"/>
                  </a:lnTo>
                  <a:lnTo>
                    <a:pt x="24" y="488"/>
                  </a:lnTo>
                  <a:lnTo>
                    <a:pt x="0" y="439"/>
                  </a:lnTo>
                  <a:lnTo>
                    <a:pt x="24" y="366"/>
                  </a:lnTo>
                  <a:lnTo>
                    <a:pt x="49" y="293"/>
                  </a:lnTo>
                  <a:lnTo>
                    <a:pt x="122" y="196"/>
                  </a:lnTo>
                  <a:lnTo>
                    <a:pt x="171" y="171"/>
                  </a:lnTo>
                  <a:lnTo>
                    <a:pt x="268" y="123"/>
                  </a:lnTo>
                  <a:lnTo>
                    <a:pt x="512" y="74"/>
                  </a:lnTo>
                  <a:lnTo>
                    <a:pt x="804" y="25"/>
                  </a:lnTo>
                  <a:lnTo>
                    <a:pt x="1145" y="1"/>
                  </a:lnTo>
                  <a:lnTo>
                    <a:pt x="2509" y="1"/>
                  </a:lnTo>
                  <a:lnTo>
                    <a:pt x="2850" y="25"/>
                  </a:lnTo>
                  <a:lnTo>
                    <a:pt x="3142" y="49"/>
                  </a:lnTo>
                  <a:lnTo>
                    <a:pt x="3337" y="74"/>
                  </a:lnTo>
                  <a:lnTo>
                    <a:pt x="3434" y="98"/>
                  </a:lnTo>
                  <a:lnTo>
                    <a:pt x="3458" y="123"/>
                  </a:lnTo>
                  <a:lnTo>
                    <a:pt x="3434" y="171"/>
                  </a:lnTo>
                  <a:lnTo>
                    <a:pt x="3361" y="317"/>
                  </a:lnTo>
                  <a:lnTo>
                    <a:pt x="3239" y="488"/>
                  </a:lnTo>
                  <a:lnTo>
                    <a:pt x="3069" y="683"/>
                  </a:lnTo>
                  <a:lnTo>
                    <a:pt x="2874" y="853"/>
                  </a:lnTo>
                  <a:lnTo>
                    <a:pt x="2679" y="999"/>
                  </a:lnTo>
                  <a:lnTo>
                    <a:pt x="2509" y="1121"/>
                  </a:lnTo>
                  <a:lnTo>
                    <a:pt x="2411" y="1145"/>
                  </a:lnTo>
                  <a:lnTo>
                    <a:pt x="2314" y="1170"/>
                  </a:lnTo>
                  <a:lnTo>
                    <a:pt x="2216" y="1194"/>
                  </a:lnTo>
                  <a:lnTo>
                    <a:pt x="2119" y="1267"/>
                  </a:lnTo>
                  <a:lnTo>
                    <a:pt x="2022" y="134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8" name="Google Shape;188;p6"/>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66" y="1218"/>
                  </a:lnTo>
                  <a:lnTo>
                    <a:pt x="317" y="1291"/>
                  </a:lnTo>
                  <a:lnTo>
                    <a:pt x="293" y="1364"/>
                  </a:lnTo>
                  <a:lnTo>
                    <a:pt x="244" y="1388"/>
                  </a:lnTo>
                  <a:lnTo>
                    <a:pt x="195" y="1388"/>
                  </a:lnTo>
                  <a:lnTo>
                    <a:pt x="147" y="1388"/>
                  </a:lnTo>
                  <a:lnTo>
                    <a:pt x="98" y="1364"/>
                  </a:lnTo>
                  <a:lnTo>
                    <a:pt x="74" y="1291"/>
                  </a:lnTo>
                  <a:lnTo>
                    <a:pt x="25" y="1169"/>
                  </a:lnTo>
                  <a:lnTo>
                    <a:pt x="25" y="1023"/>
                  </a:lnTo>
                  <a:lnTo>
                    <a:pt x="1" y="877"/>
                  </a:lnTo>
                  <a:lnTo>
                    <a:pt x="25" y="706"/>
                  </a:lnTo>
                  <a:lnTo>
                    <a:pt x="98" y="536"/>
                  </a:lnTo>
                  <a:lnTo>
                    <a:pt x="171" y="365"/>
                  </a:lnTo>
                  <a:lnTo>
                    <a:pt x="293" y="219"/>
                  </a:lnTo>
                  <a:lnTo>
                    <a:pt x="415" y="122"/>
                  </a:lnTo>
                  <a:lnTo>
                    <a:pt x="512" y="49"/>
                  </a:lnTo>
                  <a:lnTo>
                    <a:pt x="609" y="0"/>
                  </a:lnTo>
                  <a:lnTo>
                    <a:pt x="682" y="24"/>
                  </a:lnTo>
                  <a:lnTo>
                    <a:pt x="707" y="73"/>
                  </a:lnTo>
                  <a:lnTo>
                    <a:pt x="731" y="146"/>
                  </a:lnTo>
                  <a:lnTo>
                    <a:pt x="756" y="317"/>
                  </a:lnTo>
                  <a:lnTo>
                    <a:pt x="756" y="390"/>
                  </a:lnTo>
                  <a:lnTo>
                    <a:pt x="707" y="487"/>
                  </a:lnTo>
                  <a:lnTo>
                    <a:pt x="658" y="609"/>
                  </a:lnTo>
                  <a:lnTo>
                    <a:pt x="585" y="682"/>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89" name="Google Shape;189;p6"/>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088" y="4579"/>
                  </a:lnTo>
                  <a:lnTo>
                    <a:pt x="7015" y="4555"/>
                  </a:lnTo>
                  <a:lnTo>
                    <a:pt x="6844" y="4530"/>
                  </a:lnTo>
                  <a:lnTo>
                    <a:pt x="6747" y="4506"/>
                  </a:lnTo>
                  <a:lnTo>
                    <a:pt x="6649" y="4457"/>
                  </a:lnTo>
                  <a:lnTo>
                    <a:pt x="6552" y="4409"/>
                  </a:lnTo>
                  <a:lnTo>
                    <a:pt x="6454" y="4336"/>
                  </a:lnTo>
                  <a:lnTo>
                    <a:pt x="6381" y="4262"/>
                  </a:lnTo>
                  <a:lnTo>
                    <a:pt x="6308" y="4214"/>
                  </a:lnTo>
                  <a:lnTo>
                    <a:pt x="6235" y="4214"/>
                  </a:lnTo>
                  <a:lnTo>
                    <a:pt x="6187" y="4238"/>
                  </a:lnTo>
                  <a:lnTo>
                    <a:pt x="6162" y="4287"/>
                  </a:lnTo>
                  <a:lnTo>
                    <a:pt x="6162" y="4360"/>
                  </a:lnTo>
                  <a:lnTo>
                    <a:pt x="6211" y="4433"/>
                  </a:lnTo>
                  <a:lnTo>
                    <a:pt x="6284" y="4530"/>
                  </a:lnTo>
                  <a:lnTo>
                    <a:pt x="6357" y="4603"/>
                  </a:lnTo>
                  <a:lnTo>
                    <a:pt x="6454" y="4652"/>
                  </a:lnTo>
                  <a:lnTo>
                    <a:pt x="6576" y="4701"/>
                  </a:lnTo>
                  <a:lnTo>
                    <a:pt x="6649" y="4701"/>
                  </a:lnTo>
                  <a:lnTo>
                    <a:pt x="6747" y="4725"/>
                  </a:lnTo>
                  <a:lnTo>
                    <a:pt x="6844" y="4774"/>
                  </a:lnTo>
                  <a:lnTo>
                    <a:pt x="6942" y="4823"/>
                  </a:lnTo>
                  <a:lnTo>
                    <a:pt x="7039" y="4896"/>
                  </a:lnTo>
                  <a:lnTo>
                    <a:pt x="7063" y="4944"/>
                  </a:lnTo>
                  <a:lnTo>
                    <a:pt x="7088" y="4993"/>
                  </a:lnTo>
                  <a:lnTo>
                    <a:pt x="7063" y="5139"/>
                  </a:lnTo>
                  <a:lnTo>
                    <a:pt x="6966" y="5310"/>
                  </a:lnTo>
                  <a:lnTo>
                    <a:pt x="6844" y="5480"/>
                  </a:lnTo>
                  <a:lnTo>
                    <a:pt x="6674" y="5626"/>
                  </a:lnTo>
                  <a:lnTo>
                    <a:pt x="6528" y="5748"/>
                  </a:lnTo>
                  <a:lnTo>
                    <a:pt x="6381" y="5821"/>
                  </a:lnTo>
                  <a:lnTo>
                    <a:pt x="6284" y="5846"/>
                  </a:lnTo>
                  <a:lnTo>
                    <a:pt x="6113" y="5870"/>
                  </a:lnTo>
                  <a:lnTo>
                    <a:pt x="6040" y="5894"/>
                  </a:lnTo>
                  <a:lnTo>
                    <a:pt x="5992" y="5943"/>
                  </a:lnTo>
                  <a:lnTo>
                    <a:pt x="5943" y="5967"/>
                  </a:lnTo>
                  <a:lnTo>
                    <a:pt x="5894" y="5992"/>
                  </a:lnTo>
                  <a:lnTo>
                    <a:pt x="5846" y="5967"/>
                  </a:lnTo>
                  <a:lnTo>
                    <a:pt x="5797" y="5943"/>
                  </a:lnTo>
                  <a:lnTo>
                    <a:pt x="5773" y="5894"/>
                  </a:lnTo>
                  <a:lnTo>
                    <a:pt x="5724" y="5821"/>
                  </a:lnTo>
                  <a:lnTo>
                    <a:pt x="5699" y="5651"/>
                  </a:lnTo>
                  <a:lnTo>
                    <a:pt x="5675" y="5553"/>
                  </a:lnTo>
                  <a:lnTo>
                    <a:pt x="5602" y="5407"/>
                  </a:lnTo>
                  <a:lnTo>
                    <a:pt x="5480" y="5261"/>
                  </a:lnTo>
                  <a:lnTo>
                    <a:pt x="5334" y="5091"/>
                  </a:lnTo>
                  <a:lnTo>
                    <a:pt x="5188" y="4920"/>
                  </a:lnTo>
                  <a:lnTo>
                    <a:pt x="5066" y="4774"/>
                  </a:lnTo>
                  <a:lnTo>
                    <a:pt x="4969" y="4628"/>
                  </a:lnTo>
                  <a:lnTo>
                    <a:pt x="4944" y="4530"/>
                  </a:lnTo>
                  <a:lnTo>
                    <a:pt x="4944" y="4457"/>
                  </a:lnTo>
                  <a:lnTo>
                    <a:pt x="4920" y="4409"/>
                  </a:lnTo>
                  <a:lnTo>
                    <a:pt x="4896" y="4409"/>
                  </a:lnTo>
                  <a:lnTo>
                    <a:pt x="4847" y="4433"/>
                  </a:lnTo>
                  <a:lnTo>
                    <a:pt x="4823" y="4482"/>
                  </a:lnTo>
                  <a:lnTo>
                    <a:pt x="4774" y="4555"/>
                  </a:lnTo>
                  <a:lnTo>
                    <a:pt x="4750" y="4701"/>
                  </a:lnTo>
                  <a:lnTo>
                    <a:pt x="4774" y="4798"/>
                  </a:lnTo>
                  <a:lnTo>
                    <a:pt x="4847" y="4920"/>
                  </a:lnTo>
                  <a:lnTo>
                    <a:pt x="4920" y="5066"/>
                  </a:lnTo>
                  <a:lnTo>
                    <a:pt x="5042" y="5188"/>
                  </a:lnTo>
                  <a:lnTo>
                    <a:pt x="5139" y="5310"/>
                  </a:lnTo>
                  <a:lnTo>
                    <a:pt x="5237" y="5431"/>
                  </a:lnTo>
                  <a:lnTo>
                    <a:pt x="5310" y="5553"/>
                  </a:lnTo>
                  <a:lnTo>
                    <a:pt x="5334" y="5651"/>
                  </a:lnTo>
                  <a:lnTo>
                    <a:pt x="5334" y="5748"/>
                  </a:lnTo>
                  <a:lnTo>
                    <a:pt x="5383" y="5846"/>
                  </a:lnTo>
                  <a:lnTo>
                    <a:pt x="5432" y="5943"/>
                  </a:lnTo>
                  <a:lnTo>
                    <a:pt x="5505" y="6040"/>
                  </a:lnTo>
                  <a:lnTo>
                    <a:pt x="5626" y="6113"/>
                  </a:lnTo>
                  <a:lnTo>
                    <a:pt x="5773" y="6162"/>
                  </a:lnTo>
                  <a:lnTo>
                    <a:pt x="5919" y="6211"/>
                  </a:lnTo>
                  <a:lnTo>
                    <a:pt x="6089" y="6235"/>
                  </a:lnTo>
                  <a:lnTo>
                    <a:pt x="6235" y="6235"/>
                  </a:lnTo>
                  <a:lnTo>
                    <a:pt x="6357" y="6284"/>
                  </a:lnTo>
                  <a:lnTo>
                    <a:pt x="6430" y="6333"/>
                  </a:lnTo>
                  <a:lnTo>
                    <a:pt x="6454" y="6381"/>
                  </a:lnTo>
                  <a:lnTo>
                    <a:pt x="6454" y="6430"/>
                  </a:lnTo>
                  <a:lnTo>
                    <a:pt x="6430" y="6527"/>
                  </a:lnTo>
                  <a:lnTo>
                    <a:pt x="6308" y="6722"/>
                  </a:lnTo>
                  <a:lnTo>
                    <a:pt x="6113" y="6941"/>
                  </a:lnTo>
                  <a:lnTo>
                    <a:pt x="5894" y="7185"/>
                  </a:lnTo>
                  <a:lnTo>
                    <a:pt x="5675" y="7429"/>
                  </a:lnTo>
                  <a:lnTo>
                    <a:pt x="5505" y="7696"/>
                  </a:lnTo>
                  <a:lnTo>
                    <a:pt x="5358" y="7940"/>
                  </a:lnTo>
                  <a:lnTo>
                    <a:pt x="5334" y="8037"/>
                  </a:lnTo>
                  <a:lnTo>
                    <a:pt x="5334" y="8135"/>
                  </a:lnTo>
                  <a:lnTo>
                    <a:pt x="5334" y="8281"/>
                  </a:lnTo>
                  <a:lnTo>
                    <a:pt x="5358" y="8427"/>
                  </a:lnTo>
                  <a:lnTo>
                    <a:pt x="5383" y="8525"/>
                  </a:lnTo>
                  <a:lnTo>
                    <a:pt x="5432" y="8598"/>
                  </a:lnTo>
                  <a:lnTo>
                    <a:pt x="5456" y="8646"/>
                  </a:lnTo>
                  <a:lnTo>
                    <a:pt x="5480" y="8719"/>
                  </a:lnTo>
                  <a:lnTo>
                    <a:pt x="5505" y="8890"/>
                  </a:lnTo>
                  <a:lnTo>
                    <a:pt x="5480" y="8987"/>
                  </a:lnTo>
                  <a:lnTo>
                    <a:pt x="5383" y="9158"/>
                  </a:lnTo>
                  <a:lnTo>
                    <a:pt x="5237" y="9353"/>
                  </a:lnTo>
                  <a:lnTo>
                    <a:pt x="5042" y="9547"/>
                  </a:lnTo>
                  <a:lnTo>
                    <a:pt x="4847" y="9742"/>
                  </a:lnTo>
                  <a:lnTo>
                    <a:pt x="4701" y="9937"/>
                  </a:lnTo>
                  <a:lnTo>
                    <a:pt x="4603" y="10108"/>
                  </a:lnTo>
                  <a:lnTo>
                    <a:pt x="4555" y="10205"/>
                  </a:lnTo>
                  <a:lnTo>
                    <a:pt x="4530" y="10327"/>
                  </a:lnTo>
                  <a:lnTo>
                    <a:pt x="4457" y="10473"/>
                  </a:lnTo>
                  <a:lnTo>
                    <a:pt x="4336" y="10619"/>
                  </a:lnTo>
                  <a:lnTo>
                    <a:pt x="4189" y="10790"/>
                  </a:lnTo>
                  <a:lnTo>
                    <a:pt x="4019" y="10936"/>
                  </a:lnTo>
                  <a:lnTo>
                    <a:pt x="3873" y="11057"/>
                  </a:lnTo>
                  <a:lnTo>
                    <a:pt x="3727" y="11131"/>
                  </a:lnTo>
                  <a:lnTo>
                    <a:pt x="3605" y="11155"/>
                  </a:lnTo>
                  <a:lnTo>
                    <a:pt x="3532" y="11155"/>
                  </a:lnTo>
                  <a:lnTo>
                    <a:pt x="3434" y="11106"/>
                  </a:lnTo>
                  <a:lnTo>
                    <a:pt x="3337" y="11057"/>
                  </a:lnTo>
                  <a:lnTo>
                    <a:pt x="3240" y="10984"/>
                  </a:lnTo>
                  <a:lnTo>
                    <a:pt x="3167" y="10887"/>
                  </a:lnTo>
                  <a:lnTo>
                    <a:pt x="3093" y="10790"/>
                  </a:lnTo>
                  <a:lnTo>
                    <a:pt x="3069" y="10692"/>
                  </a:lnTo>
                  <a:lnTo>
                    <a:pt x="3045" y="10595"/>
                  </a:lnTo>
                  <a:lnTo>
                    <a:pt x="3020" y="10424"/>
                  </a:lnTo>
                  <a:lnTo>
                    <a:pt x="2996" y="10351"/>
                  </a:lnTo>
                  <a:lnTo>
                    <a:pt x="2947" y="10302"/>
                  </a:lnTo>
                  <a:lnTo>
                    <a:pt x="2923" y="10254"/>
                  </a:lnTo>
                  <a:lnTo>
                    <a:pt x="2874" y="10181"/>
                  </a:lnTo>
                  <a:lnTo>
                    <a:pt x="2850" y="10035"/>
                  </a:lnTo>
                  <a:lnTo>
                    <a:pt x="2826" y="9864"/>
                  </a:lnTo>
                  <a:lnTo>
                    <a:pt x="2801" y="9791"/>
                  </a:lnTo>
                  <a:lnTo>
                    <a:pt x="2752" y="9742"/>
                  </a:lnTo>
                  <a:lnTo>
                    <a:pt x="2728" y="9669"/>
                  </a:lnTo>
                  <a:lnTo>
                    <a:pt x="2704" y="9572"/>
                  </a:lnTo>
                  <a:lnTo>
                    <a:pt x="2679" y="9426"/>
                  </a:lnTo>
                  <a:lnTo>
                    <a:pt x="2655" y="9255"/>
                  </a:lnTo>
                  <a:lnTo>
                    <a:pt x="2679" y="9109"/>
                  </a:lnTo>
                  <a:lnTo>
                    <a:pt x="2704" y="8963"/>
                  </a:lnTo>
                  <a:lnTo>
                    <a:pt x="2728" y="8866"/>
                  </a:lnTo>
                  <a:lnTo>
                    <a:pt x="2752" y="8792"/>
                  </a:lnTo>
                  <a:lnTo>
                    <a:pt x="2801" y="8744"/>
                  </a:lnTo>
                  <a:lnTo>
                    <a:pt x="2826" y="8671"/>
                  </a:lnTo>
                  <a:lnTo>
                    <a:pt x="2850" y="8500"/>
                  </a:lnTo>
                  <a:lnTo>
                    <a:pt x="2826" y="8403"/>
                  </a:lnTo>
                  <a:lnTo>
                    <a:pt x="2777" y="8281"/>
                  </a:lnTo>
                  <a:lnTo>
                    <a:pt x="2679" y="8159"/>
                  </a:lnTo>
                  <a:lnTo>
                    <a:pt x="2582" y="8037"/>
                  </a:lnTo>
                  <a:lnTo>
                    <a:pt x="2460" y="7891"/>
                  </a:lnTo>
                  <a:lnTo>
                    <a:pt x="2363" y="7721"/>
                  </a:lnTo>
                  <a:lnTo>
                    <a:pt x="2314" y="7526"/>
                  </a:lnTo>
                  <a:lnTo>
                    <a:pt x="2290" y="7356"/>
                  </a:lnTo>
                  <a:lnTo>
                    <a:pt x="2290" y="7209"/>
                  </a:lnTo>
                  <a:lnTo>
                    <a:pt x="2265" y="7063"/>
                  </a:lnTo>
                  <a:lnTo>
                    <a:pt x="2217" y="6966"/>
                  </a:lnTo>
                  <a:lnTo>
                    <a:pt x="2192" y="6893"/>
                  </a:lnTo>
                  <a:lnTo>
                    <a:pt x="2144" y="6844"/>
                  </a:lnTo>
                  <a:lnTo>
                    <a:pt x="2071" y="6820"/>
                  </a:lnTo>
                  <a:lnTo>
                    <a:pt x="1900" y="6795"/>
                  </a:lnTo>
                  <a:lnTo>
                    <a:pt x="1754" y="6820"/>
                  </a:lnTo>
                  <a:lnTo>
                    <a:pt x="1681" y="6844"/>
                  </a:lnTo>
                  <a:lnTo>
                    <a:pt x="1632" y="6893"/>
                  </a:lnTo>
                  <a:lnTo>
                    <a:pt x="1559" y="6941"/>
                  </a:lnTo>
                  <a:lnTo>
                    <a:pt x="1437" y="6966"/>
                  </a:lnTo>
                  <a:lnTo>
                    <a:pt x="1291" y="6990"/>
                  </a:lnTo>
                  <a:lnTo>
                    <a:pt x="1145" y="6990"/>
                  </a:lnTo>
                  <a:lnTo>
                    <a:pt x="975" y="6966"/>
                  </a:lnTo>
                  <a:lnTo>
                    <a:pt x="780" y="6868"/>
                  </a:lnTo>
                  <a:lnTo>
                    <a:pt x="561" y="6747"/>
                  </a:lnTo>
                  <a:lnTo>
                    <a:pt x="390" y="6601"/>
                  </a:lnTo>
                  <a:lnTo>
                    <a:pt x="317" y="6527"/>
                  </a:lnTo>
                  <a:lnTo>
                    <a:pt x="244" y="6406"/>
                  </a:lnTo>
                  <a:lnTo>
                    <a:pt x="122" y="6113"/>
                  </a:lnTo>
                  <a:lnTo>
                    <a:pt x="49" y="5797"/>
                  </a:lnTo>
                  <a:lnTo>
                    <a:pt x="0" y="5480"/>
                  </a:lnTo>
                  <a:lnTo>
                    <a:pt x="25" y="5310"/>
                  </a:lnTo>
                  <a:lnTo>
                    <a:pt x="49" y="5139"/>
                  </a:lnTo>
                  <a:lnTo>
                    <a:pt x="147" y="4798"/>
                  </a:lnTo>
                  <a:lnTo>
                    <a:pt x="220" y="4628"/>
                  </a:lnTo>
                  <a:lnTo>
                    <a:pt x="293" y="4482"/>
                  </a:lnTo>
                  <a:lnTo>
                    <a:pt x="390" y="4336"/>
                  </a:lnTo>
                  <a:lnTo>
                    <a:pt x="487" y="4238"/>
                  </a:lnTo>
                  <a:lnTo>
                    <a:pt x="682" y="4043"/>
                  </a:lnTo>
                  <a:lnTo>
                    <a:pt x="877" y="3897"/>
                  </a:lnTo>
                  <a:lnTo>
                    <a:pt x="1048" y="3800"/>
                  </a:lnTo>
                  <a:lnTo>
                    <a:pt x="1145" y="3751"/>
                  </a:lnTo>
                  <a:lnTo>
                    <a:pt x="1316" y="3727"/>
                  </a:lnTo>
                  <a:lnTo>
                    <a:pt x="1389" y="3702"/>
                  </a:lnTo>
                  <a:lnTo>
                    <a:pt x="1437" y="3654"/>
                  </a:lnTo>
                  <a:lnTo>
                    <a:pt x="1510" y="3629"/>
                  </a:lnTo>
                  <a:lnTo>
                    <a:pt x="1608" y="3605"/>
                  </a:lnTo>
                  <a:lnTo>
                    <a:pt x="1754" y="3581"/>
                  </a:lnTo>
                  <a:lnTo>
                    <a:pt x="1900" y="3581"/>
                  </a:lnTo>
                  <a:lnTo>
                    <a:pt x="2071" y="3581"/>
                  </a:lnTo>
                  <a:lnTo>
                    <a:pt x="2241" y="3629"/>
                  </a:lnTo>
                  <a:lnTo>
                    <a:pt x="2363" y="3678"/>
                  </a:lnTo>
                  <a:lnTo>
                    <a:pt x="2485" y="3751"/>
                  </a:lnTo>
                  <a:lnTo>
                    <a:pt x="2558" y="3824"/>
                  </a:lnTo>
                  <a:lnTo>
                    <a:pt x="2655" y="3897"/>
                  </a:lnTo>
                  <a:lnTo>
                    <a:pt x="2777" y="3946"/>
                  </a:lnTo>
                  <a:lnTo>
                    <a:pt x="2850" y="3946"/>
                  </a:lnTo>
                  <a:lnTo>
                    <a:pt x="3020" y="3970"/>
                  </a:lnTo>
                  <a:lnTo>
                    <a:pt x="3093" y="4019"/>
                  </a:lnTo>
                  <a:lnTo>
                    <a:pt x="3142" y="4043"/>
                  </a:lnTo>
                  <a:lnTo>
                    <a:pt x="3191" y="4068"/>
                  </a:lnTo>
                  <a:lnTo>
                    <a:pt x="3240" y="4092"/>
                  </a:lnTo>
                  <a:lnTo>
                    <a:pt x="3288" y="4068"/>
                  </a:lnTo>
                  <a:lnTo>
                    <a:pt x="3337" y="4043"/>
                  </a:lnTo>
                  <a:lnTo>
                    <a:pt x="3386" y="4019"/>
                  </a:lnTo>
                  <a:lnTo>
                    <a:pt x="3459" y="3970"/>
                  </a:lnTo>
                  <a:lnTo>
                    <a:pt x="3605" y="3946"/>
                  </a:lnTo>
                  <a:lnTo>
                    <a:pt x="3775" y="3970"/>
                  </a:lnTo>
                  <a:lnTo>
                    <a:pt x="3848" y="4019"/>
                  </a:lnTo>
                  <a:lnTo>
                    <a:pt x="3897" y="4043"/>
                  </a:lnTo>
                  <a:lnTo>
                    <a:pt x="3970" y="4092"/>
                  </a:lnTo>
                  <a:lnTo>
                    <a:pt x="4068" y="4116"/>
                  </a:lnTo>
                  <a:lnTo>
                    <a:pt x="4214" y="4141"/>
                  </a:lnTo>
                  <a:lnTo>
                    <a:pt x="4384" y="4141"/>
                  </a:lnTo>
                  <a:lnTo>
                    <a:pt x="4530" y="4141"/>
                  </a:lnTo>
                  <a:lnTo>
                    <a:pt x="4677" y="4116"/>
                  </a:lnTo>
                  <a:lnTo>
                    <a:pt x="4774" y="4092"/>
                  </a:lnTo>
                  <a:lnTo>
                    <a:pt x="4847" y="4043"/>
                  </a:lnTo>
                  <a:lnTo>
                    <a:pt x="4896" y="3995"/>
                  </a:lnTo>
                  <a:lnTo>
                    <a:pt x="4920" y="3921"/>
                  </a:lnTo>
                  <a:lnTo>
                    <a:pt x="4944" y="3751"/>
                  </a:lnTo>
                  <a:lnTo>
                    <a:pt x="4944" y="3727"/>
                  </a:lnTo>
                  <a:lnTo>
                    <a:pt x="4920" y="3678"/>
                  </a:lnTo>
                  <a:lnTo>
                    <a:pt x="4823" y="3629"/>
                  </a:lnTo>
                  <a:lnTo>
                    <a:pt x="4701" y="3581"/>
                  </a:lnTo>
                  <a:lnTo>
                    <a:pt x="4555" y="3581"/>
                  </a:lnTo>
                  <a:lnTo>
                    <a:pt x="4409" y="3556"/>
                  </a:lnTo>
                  <a:lnTo>
                    <a:pt x="4238" y="3507"/>
                  </a:lnTo>
                  <a:lnTo>
                    <a:pt x="4092" y="3459"/>
                  </a:lnTo>
                  <a:lnTo>
                    <a:pt x="3995" y="3386"/>
                  </a:lnTo>
                  <a:lnTo>
                    <a:pt x="3897" y="3313"/>
                  </a:lnTo>
                  <a:lnTo>
                    <a:pt x="3800" y="3240"/>
                  </a:lnTo>
                  <a:lnTo>
                    <a:pt x="3702" y="3215"/>
                  </a:lnTo>
                  <a:lnTo>
                    <a:pt x="3605" y="3191"/>
                  </a:lnTo>
                  <a:lnTo>
                    <a:pt x="3532" y="3166"/>
                  </a:lnTo>
                  <a:lnTo>
                    <a:pt x="3434" y="3142"/>
                  </a:lnTo>
                  <a:lnTo>
                    <a:pt x="3337" y="3069"/>
                  </a:lnTo>
                  <a:lnTo>
                    <a:pt x="3240" y="2996"/>
                  </a:lnTo>
                  <a:lnTo>
                    <a:pt x="3167" y="2923"/>
                  </a:lnTo>
                  <a:lnTo>
                    <a:pt x="3069" y="2899"/>
                  </a:lnTo>
                  <a:lnTo>
                    <a:pt x="2996" y="2874"/>
                  </a:lnTo>
                  <a:lnTo>
                    <a:pt x="2947" y="2899"/>
                  </a:lnTo>
                  <a:lnTo>
                    <a:pt x="2899" y="2923"/>
                  </a:lnTo>
                  <a:lnTo>
                    <a:pt x="2826" y="2923"/>
                  </a:lnTo>
                  <a:lnTo>
                    <a:pt x="2752" y="2874"/>
                  </a:lnTo>
                  <a:lnTo>
                    <a:pt x="2655" y="2801"/>
                  </a:lnTo>
                  <a:lnTo>
                    <a:pt x="2582" y="2752"/>
                  </a:lnTo>
                  <a:lnTo>
                    <a:pt x="2509" y="2704"/>
                  </a:lnTo>
                  <a:lnTo>
                    <a:pt x="2436" y="2704"/>
                  </a:lnTo>
                  <a:lnTo>
                    <a:pt x="2387" y="2704"/>
                  </a:lnTo>
                  <a:lnTo>
                    <a:pt x="2338" y="2752"/>
                  </a:lnTo>
                  <a:lnTo>
                    <a:pt x="2265" y="2777"/>
                  </a:lnTo>
                  <a:lnTo>
                    <a:pt x="2095" y="2801"/>
                  </a:lnTo>
                  <a:lnTo>
                    <a:pt x="1997" y="2850"/>
                  </a:lnTo>
                  <a:lnTo>
                    <a:pt x="1851" y="2923"/>
                  </a:lnTo>
                  <a:lnTo>
                    <a:pt x="1681" y="3045"/>
                  </a:lnTo>
                  <a:lnTo>
                    <a:pt x="1535" y="3191"/>
                  </a:lnTo>
                  <a:lnTo>
                    <a:pt x="1364" y="3337"/>
                  </a:lnTo>
                  <a:lnTo>
                    <a:pt x="1194" y="3459"/>
                  </a:lnTo>
                  <a:lnTo>
                    <a:pt x="1072" y="3532"/>
                  </a:lnTo>
                  <a:lnTo>
                    <a:pt x="950" y="3581"/>
                  </a:lnTo>
                  <a:lnTo>
                    <a:pt x="804" y="3532"/>
                  </a:lnTo>
                  <a:lnTo>
                    <a:pt x="731" y="3507"/>
                  </a:lnTo>
                  <a:lnTo>
                    <a:pt x="682" y="3483"/>
                  </a:lnTo>
                  <a:lnTo>
                    <a:pt x="634" y="3434"/>
                  </a:lnTo>
                  <a:lnTo>
                    <a:pt x="609" y="3361"/>
                  </a:lnTo>
                  <a:lnTo>
                    <a:pt x="585" y="3191"/>
                  </a:lnTo>
                  <a:lnTo>
                    <a:pt x="609" y="3020"/>
                  </a:lnTo>
                  <a:lnTo>
                    <a:pt x="634" y="2947"/>
                  </a:lnTo>
                  <a:lnTo>
                    <a:pt x="682" y="2899"/>
                  </a:lnTo>
                  <a:lnTo>
                    <a:pt x="731" y="2874"/>
                  </a:lnTo>
                  <a:lnTo>
                    <a:pt x="853" y="2850"/>
                  </a:lnTo>
                  <a:lnTo>
                    <a:pt x="999" y="2826"/>
                  </a:lnTo>
                  <a:lnTo>
                    <a:pt x="1145" y="2801"/>
                  </a:lnTo>
                  <a:lnTo>
                    <a:pt x="1291" y="2801"/>
                  </a:lnTo>
                  <a:lnTo>
                    <a:pt x="1413" y="2752"/>
                  </a:lnTo>
                  <a:lnTo>
                    <a:pt x="1486" y="2704"/>
                  </a:lnTo>
                  <a:lnTo>
                    <a:pt x="1510" y="2655"/>
                  </a:lnTo>
                  <a:lnTo>
                    <a:pt x="1535" y="2631"/>
                  </a:lnTo>
                  <a:lnTo>
                    <a:pt x="1486" y="2460"/>
                  </a:lnTo>
                  <a:lnTo>
                    <a:pt x="1462" y="2387"/>
                  </a:lnTo>
                  <a:lnTo>
                    <a:pt x="1437" y="2338"/>
                  </a:lnTo>
                  <a:lnTo>
                    <a:pt x="1389" y="2290"/>
                  </a:lnTo>
                  <a:lnTo>
                    <a:pt x="1389" y="2241"/>
                  </a:lnTo>
                  <a:lnTo>
                    <a:pt x="1389" y="2192"/>
                  </a:lnTo>
                  <a:lnTo>
                    <a:pt x="1437" y="2144"/>
                  </a:lnTo>
                  <a:lnTo>
                    <a:pt x="1486" y="2119"/>
                  </a:lnTo>
                  <a:lnTo>
                    <a:pt x="1559" y="2070"/>
                  </a:lnTo>
                  <a:lnTo>
                    <a:pt x="1705" y="2046"/>
                  </a:lnTo>
                  <a:lnTo>
                    <a:pt x="1803" y="2046"/>
                  </a:lnTo>
                  <a:lnTo>
                    <a:pt x="1900" y="1997"/>
                  </a:lnTo>
                  <a:lnTo>
                    <a:pt x="1997" y="1924"/>
                  </a:lnTo>
                  <a:lnTo>
                    <a:pt x="2095" y="1851"/>
                  </a:lnTo>
                  <a:lnTo>
                    <a:pt x="2168" y="1778"/>
                  </a:lnTo>
                  <a:lnTo>
                    <a:pt x="2241" y="1681"/>
                  </a:lnTo>
                  <a:lnTo>
                    <a:pt x="2265" y="1559"/>
                  </a:lnTo>
                  <a:lnTo>
                    <a:pt x="2290" y="1486"/>
                  </a:lnTo>
                  <a:lnTo>
                    <a:pt x="2265" y="1315"/>
                  </a:lnTo>
                  <a:lnTo>
                    <a:pt x="2217" y="1242"/>
                  </a:lnTo>
                  <a:lnTo>
                    <a:pt x="2192" y="1194"/>
                  </a:lnTo>
                  <a:lnTo>
                    <a:pt x="2192" y="1169"/>
                  </a:lnTo>
                  <a:lnTo>
                    <a:pt x="2192" y="1121"/>
                  </a:lnTo>
                  <a:lnTo>
                    <a:pt x="2265" y="999"/>
                  </a:lnTo>
                  <a:lnTo>
                    <a:pt x="2387" y="828"/>
                  </a:lnTo>
                  <a:lnTo>
                    <a:pt x="2582" y="634"/>
                  </a:lnTo>
                  <a:lnTo>
                    <a:pt x="2679" y="536"/>
                  </a:lnTo>
                  <a:lnTo>
                    <a:pt x="2826" y="439"/>
                  </a:lnTo>
                  <a:lnTo>
                    <a:pt x="2972" y="366"/>
                  </a:lnTo>
                  <a:lnTo>
                    <a:pt x="3142" y="293"/>
                  </a:lnTo>
                  <a:lnTo>
                    <a:pt x="3483" y="195"/>
                  </a:lnTo>
                  <a:lnTo>
                    <a:pt x="3654" y="171"/>
                  </a:lnTo>
                  <a:lnTo>
                    <a:pt x="3800" y="146"/>
                  </a:lnTo>
                  <a:lnTo>
                    <a:pt x="4116" y="171"/>
                  </a:lnTo>
                  <a:lnTo>
                    <a:pt x="4360" y="171"/>
                  </a:lnTo>
                  <a:lnTo>
                    <a:pt x="4555" y="220"/>
                  </a:lnTo>
                  <a:lnTo>
                    <a:pt x="4652" y="244"/>
                  </a:lnTo>
                  <a:lnTo>
                    <a:pt x="4701" y="268"/>
                  </a:lnTo>
                  <a:lnTo>
                    <a:pt x="4750" y="293"/>
                  </a:lnTo>
                  <a:lnTo>
                    <a:pt x="4798" y="268"/>
                  </a:lnTo>
                  <a:lnTo>
                    <a:pt x="4847" y="244"/>
                  </a:lnTo>
                  <a:lnTo>
                    <a:pt x="5018" y="195"/>
                  </a:lnTo>
                  <a:lnTo>
                    <a:pt x="5407" y="122"/>
                  </a:lnTo>
                  <a:lnTo>
                    <a:pt x="5821" y="25"/>
                  </a:lnTo>
                  <a:lnTo>
                    <a:pt x="6138"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pic>
        <p:nvPicPr>
          <p:cNvPr descr="Erasmus+ logo EN.jpg" id="190" name="Google Shape;190;p6"/>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191" name="Google Shape;191;p6"/>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pic>
        <p:nvPicPr>
          <p:cNvPr descr="C:\Users\admin\Desktop\DIGI ŠKOLA\cyril-a-metod3.jpg" id="192" name="Google Shape;192;p6"/>
          <p:cNvPicPr preferRelativeResize="0"/>
          <p:nvPr/>
        </p:nvPicPr>
        <p:blipFill rotWithShape="1">
          <a:blip r:embed="rId4">
            <a:alphaModFix/>
          </a:blip>
          <a:srcRect b="0" l="0" r="0" t="0"/>
          <a:stretch/>
        </p:blipFill>
        <p:spPr>
          <a:xfrm>
            <a:off x="5148064" y="123478"/>
            <a:ext cx="3672408" cy="1944216"/>
          </a:xfrm>
          <a:prstGeom prst="rect">
            <a:avLst/>
          </a:prstGeom>
          <a:noFill/>
          <a:ln>
            <a:noFill/>
          </a:ln>
        </p:spPr>
      </p:pic>
      <p:sp>
        <p:nvSpPr>
          <p:cNvPr id="193" name="Google Shape;193;p6"/>
          <p:cNvSpPr/>
          <p:nvPr/>
        </p:nvSpPr>
        <p:spPr>
          <a:xfrm>
            <a:off x="4427984" y="2139702"/>
            <a:ext cx="4572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sk-SK" sz="800">
                <a:solidFill>
                  <a:srgbClr val="000000"/>
                </a:solidFill>
                <a:latin typeface="Arial"/>
                <a:ea typeface="Arial"/>
                <a:cs typeface="Arial"/>
                <a:sym typeface="Arial"/>
              </a:rPr>
              <a:t>                           https://www.bystricoviny.sk/titulka/slavime-prichod-cyrila-metoda-velku-moravu/</a:t>
            </a:r>
            <a:endParaRPr sz="8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type="ctrTitle"/>
          </p:nvPr>
        </p:nvSpPr>
        <p:spPr>
          <a:xfrm>
            <a:off x="4113213" y="2878138"/>
            <a:ext cx="4505325" cy="1160462"/>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SzPts val="4800"/>
              <a:buFont typeface="Roboto Slab"/>
              <a:buNone/>
            </a:pPr>
            <a:r>
              <a:rPr b="1" lang="sk-SK">
                <a:latin typeface="Roboto Slab"/>
                <a:ea typeface="Roboto Slab"/>
                <a:cs typeface="Roboto Slab"/>
                <a:sym typeface="Roboto Slab"/>
              </a:rPr>
              <a:t>Konštantín a Metod</a:t>
            </a:r>
            <a:endParaRPr/>
          </a:p>
        </p:txBody>
      </p:sp>
      <p:sp>
        <p:nvSpPr>
          <p:cNvPr id="199" name="Google Shape;199;p7"/>
          <p:cNvSpPr txBox="1"/>
          <p:nvPr/>
        </p:nvSpPr>
        <p:spPr>
          <a:xfrm>
            <a:off x="0" y="503238"/>
            <a:ext cx="3500438" cy="3783012"/>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20000"/>
              <a:buFont typeface="Arial"/>
              <a:buNone/>
            </a:pPr>
            <a:r>
              <a:rPr lang="sk-SK" sz="20000">
                <a:solidFill>
                  <a:srgbClr val="18637B"/>
                </a:solidFill>
                <a:latin typeface="Roboto Slab"/>
                <a:ea typeface="Roboto Slab"/>
                <a:cs typeface="Roboto Slab"/>
                <a:sym typeface="Roboto Slab"/>
              </a:rPr>
              <a:t>2</a:t>
            </a:r>
            <a:endParaRPr/>
          </a:p>
        </p:txBody>
      </p:sp>
      <p:sp>
        <p:nvSpPr>
          <p:cNvPr id="200" name="Google Shape;200;p7"/>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01" name="Google Shape;201;p7"/>
          <p:cNvPicPr preferRelativeResize="0"/>
          <p:nvPr/>
        </p:nvPicPr>
        <p:blipFill rotWithShape="1">
          <a:blip r:embed="rId3">
            <a:alphaModFix/>
          </a:blip>
          <a:srcRect b="0" l="0" r="0" t="0"/>
          <a:stretch/>
        </p:blipFill>
        <p:spPr>
          <a:xfrm>
            <a:off x="214313" y="142875"/>
            <a:ext cx="2593975" cy="571500"/>
          </a:xfrm>
          <a:prstGeom prst="rect">
            <a:avLst/>
          </a:prstGeom>
          <a:noFill/>
          <a:ln>
            <a:noFill/>
          </a:ln>
        </p:spPr>
      </p:pic>
      <p:sp>
        <p:nvSpPr>
          <p:cNvPr id="202" name="Google Shape;202;p7"/>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Konštantín/ Cyril</a:t>
            </a:r>
            <a:endParaRPr b="1" sz="1800">
              <a:solidFill>
                <a:srgbClr val="FFFFFF"/>
              </a:solidFill>
              <a:latin typeface="Roboto Slab"/>
              <a:ea typeface="Roboto Slab"/>
              <a:cs typeface="Roboto Slab"/>
              <a:sym typeface="Roboto Slab"/>
            </a:endParaRPr>
          </a:p>
        </p:txBody>
      </p:sp>
      <p:sp>
        <p:nvSpPr>
          <p:cNvPr id="208" name="Google Shape;208;p8"/>
          <p:cNvSpPr txBox="1"/>
          <p:nvPr>
            <p:ph idx="1" type="body"/>
          </p:nvPr>
        </p:nvSpPr>
        <p:spPr>
          <a:xfrm>
            <a:off x="1043600" y="1718075"/>
            <a:ext cx="7920900" cy="2725800"/>
          </a:xfrm>
          <a:prstGeom prst="rect">
            <a:avLst/>
          </a:prstGeom>
          <a:noFill/>
          <a:ln>
            <a:noFill/>
          </a:ln>
        </p:spPr>
        <p:txBody>
          <a:bodyPr anchorCtr="0" anchor="t" bIns="91425" lIns="91425" spcFirstLastPara="1" rIns="91425" wrap="square" tIns="91425">
            <a:noAutofit/>
          </a:bodyPr>
          <a:lstStyle/>
          <a:p>
            <a:pPr indent="-406400" lvl="0" marL="457200" rtl="0" algn="just">
              <a:spcBef>
                <a:spcPts val="0"/>
              </a:spcBef>
              <a:spcAft>
                <a:spcPts val="0"/>
              </a:spcAft>
              <a:buClr>
                <a:srgbClr val="114454"/>
              </a:buClr>
              <a:buSzPts val="2800"/>
              <a:buNone/>
            </a:pPr>
            <a:r>
              <a:rPr lang="sk-SK" sz="800">
                <a:solidFill>
                  <a:srgbClr val="114454"/>
                </a:solidFill>
                <a:latin typeface="Arial"/>
                <a:ea typeface="Arial"/>
                <a:cs typeface="Arial"/>
                <a:sym typeface="Arial"/>
              </a:rPr>
              <a:t>                                                             </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najmladší (826/ 827)</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vysoká škola v Konštantínopole</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odmietol ženbu     venoval sa štúdiu   </a:t>
            </a:r>
            <a:r>
              <a:rPr lang="sk-SK" sz="800">
                <a:solidFill>
                  <a:srgbClr val="114454"/>
                </a:solidFill>
                <a:latin typeface="Arial"/>
                <a:ea typeface="Arial"/>
                <a:cs typeface="Arial"/>
                <a:sym typeface="Arial"/>
              </a:rPr>
              <a:t>https://sk.wikipedia.org/wiki/Kon%C5%A1tant%C3%ADn_Filozof</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knihovník, neskôr profesor filozofie na vysokej škole</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člen diplomatických misií</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869 zomiera</a:t>
            </a:r>
            <a:endParaRPr>
              <a:solidFill>
                <a:srgbClr val="114454"/>
              </a:solidFill>
              <a:latin typeface="Arial"/>
              <a:ea typeface="Arial"/>
              <a:cs typeface="Arial"/>
              <a:sym typeface="Arial"/>
            </a:endParaRPr>
          </a:p>
          <a:p>
            <a:pPr indent="-406400" lvl="0" marL="457200" rtl="0" algn="just">
              <a:spcBef>
                <a:spcPts val="0"/>
              </a:spcBef>
              <a:spcAft>
                <a:spcPts val="0"/>
              </a:spcAft>
              <a:buClr>
                <a:srgbClr val="114454"/>
              </a:buClr>
              <a:buSzPts val="2800"/>
              <a:buNone/>
            </a:pPr>
            <a:r>
              <a:rPr lang="sk-SK" sz="2000">
                <a:solidFill>
                  <a:srgbClr val="114454"/>
                </a:solidFill>
                <a:latin typeface="Arial"/>
                <a:ea typeface="Arial"/>
                <a:cs typeface="Arial"/>
                <a:sym typeface="Arial"/>
              </a:rPr>
              <a:t> </a:t>
            </a:r>
            <a:endParaRPr>
              <a:solidFill>
                <a:srgbClr val="114454"/>
              </a:solidFill>
              <a:latin typeface="Arial"/>
              <a:ea typeface="Arial"/>
              <a:cs typeface="Arial"/>
              <a:sym typeface="Arial"/>
            </a:endParaRPr>
          </a:p>
        </p:txBody>
      </p:sp>
      <p:sp>
        <p:nvSpPr>
          <p:cNvPr id="209" name="Google Shape;209;p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10" name="Google Shape;210;p8"/>
          <p:cNvPicPr preferRelativeResize="0"/>
          <p:nvPr/>
        </p:nvPicPr>
        <p:blipFill rotWithShape="1">
          <a:blip r:embed="rId3">
            <a:alphaModFix/>
          </a:blip>
          <a:srcRect b="0" l="0" r="0" t="0"/>
          <a:stretch/>
        </p:blipFill>
        <p:spPr>
          <a:xfrm>
            <a:off x="284709" y="123478"/>
            <a:ext cx="2593975" cy="571500"/>
          </a:xfrm>
          <a:prstGeom prst="rect">
            <a:avLst/>
          </a:prstGeom>
          <a:noFill/>
          <a:ln>
            <a:noFill/>
          </a:ln>
        </p:spPr>
      </p:pic>
      <p:sp>
        <p:nvSpPr>
          <p:cNvPr id="211" name="Google Shape;211;p8"/>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
        <p:nvSpPr>
          <p:cNvPr id="212" name="Google Shape;212;p8"/>
          <p:cNvSpPr/>
          <p:nvPr/>
        </p:nvSpPr>
        <p:spPr>
          <a:xfrm>
            <a:off x="539552" y="843558"/>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cxnSp>
        <p:nvCxnSpPr>
          <p:cNvPr id="213" name="Google Shape;213;p8"/>
          <p:cNvCxnSpPr/>
          <p:nvPr/>
        </p:nvCxnSpPr>
        <p:spPr>
          <a:xfrm>
            <a:off x="3347864" y="3219822"/>
            <a:ext cx="288032" cy="0"/>
          </a:xfrm>
          <a:prstGeom prst="straightConnector1">
            <a:avLst/>
          </a:prstGeom>
          <a:noFill/>
          <a:ln cap="flat" cmpd="sng" w="9525">
            <a:solidFill>
              <a:srgbClr val="0E4253"/>
            </a:solidFill>
            <a:prstDash val="solid"/>
            <a:round/>
            <a:headEnd len="sm" w="sm" type="none"/>
            <a:tailEnd len="med" w="med" type="stealth"/>
          </a:ln>
        </p:spPr>
      </p:cxnSp>
      <p:pic>
        <p:nvPicPr>
          <p:cNvPr descr="C:\Users\admin\Desktop\DIGI ŠKOLA\Konštantín Cyril.jpg" id="214" name="Google Shape;214;p8"/>
          <p:cNvPicPr preferRelativeResize="0"/>
          <p:nvPr/>
        </p:nvPicPr>
        <p:blipFill rotWithShape="1">
          <a:blip r:embed="rId4">
            <a:alphaModFix/>
          </a:blip>
          <a:srcRect b="0" l="0" r="0" t="0"/>
          <a:stretch/>
        </p:blipFill>
        <p:spPr>
          <a:xfrm>
            <a:off x="6444208" y="51470"/>
            <a:ext cx="2095500" cy="295275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1146175" y="530225"/>
            <a:ext cx="3208338" cy="102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FFFFFF"/>
              </a:buClr>
              <a:buSzPts val="1800"/>
              <a:buFont typeface="Roboto Slab"/>
              <a:buNone/>
            </a:pPr>
            <a:r>
              <a:rPr b="1" lang="sk-SK" sz="1800">
                <a:solidFill>
                  <a:srgbClr val="FFFFFF"/>
                </a:solidFill>
                <a:latin typeface="Roboto Slab"/>
                <a:ea typeface="Roboto Slab"/>
                <a:cs typeface="Roboto Slab"/>
                <a:sym typeface="Roboto Slab"/>
              </a:rPr>
              <a:t>Metod</a:t>
            </a:r>
            <a:endParaRPr b="1" sz="1800">
              <a:solidFill>
                <a:srgbClr val="FFFFFF"/>
              </a:solidFill>
              <a:latin typeface="Roboto Slab"/>
              <a:ea typeface="Roboto Slab"/>
              <a:cs typeface="Roboto Slab"/>
              <a:sym typeface="Roboto Slab"/>
            </a:endParaRPr>
          </a:p>
        </p:txBody>
      </p:sp>
      <p:sp>
        <p:nvSpPr>
          <p:cNvPr id="220" name="Google Shape;220;p9"/>
          <p:cNvSpPr txBox="1"/>
          <p:nvPr>
            <p:ph idx="1" type="body"/>
          </p:nvPr>
        </p:nvSpPr>
        <p:spPr>
          <a:xfrm>
            <a:off x="1043600" y="1821650"/>
            <a:ext cx="7920900" cy="2118300"/>
          </a:xfrm>
          <a:prstGeom prst="rect">
            <a:avLst/>
          </a:prstGeom>
          <a:noFill/>
          <a:ln>
            <a:noFill/>
          </a:ln>
        </p:spPr>
        <p:txBody>
          <a:bodyPr anchorCtr="0" anchor="t" bIns="91425" lIns="91425" spcFirstLastPara="1" rIns="91425" wrap="square" tIns="91425">
            <a:noAutofit/>
          </a:bodyPr>
          <a:lstStyle/>
          <a:p>
            <a:pPr indent="-406400" lvl="0" marL="457200" rtl="0" algn="just">
              <a:spcBef>
                <a:spcPts val="0"/>
              </a:spcBef>
              <a:spcAft>
                <a:spcPts val="0"/>
              </a:spcAft>
              <a:buClr>
                <a:srgbClr val="114454"/>
              </a:buClr>
              <a:buSzPts val="2800"/>
              <a:buNone/>
            </a:pPr>
            <a:r>
              <a:rPr lang="sk-SK" sz="800">
                <a:solidFill>
                  <a:srgbClr val="114454"/>
                </a:solidFill>
                <a:latin typeface="Arial"/>
                <a:ea typeface="Arial"/>
                <a:cs typeface="Arial"/>
                <a:sym typeface="Arial"/>
              </a:rPr>
              <a:t>                                                             </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najstarší (815)</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štúdium práva v Konštantínopole</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správca provincie v Macedónii                   </a:t>
            </a:r>
            <a:r>
              <a:rPr lang="sk-SK" sz="800">
                <a:solidFill>
                  <a:srgbClr val="114454"/>
                </a:solidFill>
                <a:latin typeface="Arial"/>
                <a:ea typeface="Arial"/>
                <a:cs typeface="Arial"/>
                <a:sym typeface="Arial"/>
              </a:rPr>
              <a:t>https://sk.wikipedia.org/wiki/Metod_(svätec)</a:t>
            </a:r>
            <a:endParaRPr sz="2000">
              <a:solidFill>
                <a:srgbClr val="114454"/>
              </a:solidFill>
              <a:latin typeface="Arial"/>
              <a:ea typeface="Arial"/>
              <a:cs typeface="Arial"/>
              <a:sym typeface="Arial"/>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člen diplomatických misií</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arcibiskup Panónie a Veľkej Moravy</a:t>
            </a:r>
            <a:endParaRPr/>
          </a:p>
          <a:p>
            <a:pPr indent="-406400" lvl="0" marL="457200" rtl="0" algn="just">
              <a:spcBef>
                <a:spcPts val="0"/>
              </a:spcBef>
              <a:spcAft>
                <a:spcPts val="0"/>
              </a:spcAft>
              <a:buClr>
                <a:srgbClr val="114454"/>
              </a:buClr>
              <a:buSzPts val="2800"/>
              <a:buFont typeface="Noto Sans Symbols"/>
              <a:buChar char="⮚"/>
            </a:pPr>
            <a:r>
              <a:rPr lang="sk-SK" sz="2000">
                <a:solidFill>
                  <a:srgbClr val="114454"/>
                </a:solidFill>
                <a:latin typeface="Arial"/>
                <a:ea typeface="Arial"/>
                <a:cs typeface="Arial"/>
                <a:sym typeface="Arial"/>
              </a:rPr>
              <a:t>885 zomiera</a:t>
            </a:r>
            <a:endParaRPr>
              <a:solidFill>
                <a:srgbClr val="114454"/>
              </a:solidFill>
              <a:latin typeface="Arial"/>
              <a:ea typeface="Arial"/>
              <a:cs typeface="Arial"/>
              <a:sym typeface="Arial"/>
            </a:endParaRPr>
          </a:p>
          <a:p>
            <a:pPr indent="-406400" lvl="0" marL="457200" rtl="0" algn="just">
              <a:spcBef>
                <a:spcPts val="0"/>
              </a:spcBef>
              <a:spcAft>
                <a:spcPts val="0"/>
              </a:spcAft>
              <a:buClr>
                <a:srgbClr val="114454"/>
              </a:buClr>
              <a:buSzPts val="2800"/>
              <a:buNone/>
            </a:pPr>
            <a:r>
              <a:rPr lang="sk-SK" sz="2000">
                <a:solidFill>
                  <a:srgbClr val="114454"/>
                </a:solidFill>
                <a:latin typeface="Arial"/>
                <a:ea typeface="Arial"/>
                <a:cs typeface="Arial"/>
                <a:sym typeface="Arial"/>
              </a:rPr>
              <a:t> </a:t>
            </a:r>
            <a:endParaRPr>
              <a:solidFill>
                <a:srgbClr val="114454"/>
              </a:solidFill>
              <a:latin typeface="Arial"/>
              <a:ea typeface="Arial"/>
              <a:cs typeface="Arial"/>
              <a:sym typeface="Arial"/>
            </a:endParaRPr>
          </a:p>
        </p:txBody>
      </p:sp>
      <p:sp>
        <p:nvSpPr>
          <p:cNvPr id="221" name="Google Shape;221;p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800"/>
              <a:buFont typeface="Arial"/>
              <a:buNone/>
            </a:pPr>
            <a:fld id="{00000000-1234-1234-1234-123412341234}" type="slidenum">
              <a:rPr lang="sk-SK"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descr="Erasmus+ logo EN.jpg" id="222" name="Google Shape;222;p9"/>
          <p:cNvPicPr preferRelativeResize="0"/>
          <p:nvPr/>
        </p:nvPicPr>
        <p:blipFill rotWithShape="1">
          <a:blip r:embed="rId3">
            <a:alphaModFix/>
          </a:blip>
          <a:srcRect b="0" l="0" r="0" t="0"/>
          <a:stretch/>
        </p:blipFill>
        <p:spPr>
          <a:xfrm>
            <a:off x="284709" y="123478"/>
            <a:ext cx="2593975" cy="571500"/>
          </a:xfrm>
          <a:prstGeom prst="rect">
            <a:avLst/>
          </a:prstGeom>
          <a:noFill/>
          <a:ln>
            <a:noFill/>
          </a:ln>
        </p:spPr>
      </p:pic>
      <p:sp>
        <p:nvSpPr>
          <p:cNvPr id="223" name="Google Shape;223;p9"/>
          <p:cNvSpPr/>
          <p:nvPr/>
        </p:nvSpPr>
        <p:spPr>
          <a:xfrm>
            <a:off x="212725" y="4638675"/>
            <a:ext cx="4535488" cy="504825"/>
          </a:xfrm>
          <a:prstGeom prst="rect">
            <a:avLst/>
          </a:prstGeom>
          <a:solidFill>
            <a:schemeClr val="accent6"/>
          </a:solidFill>
          <a:ln cap="flat" cmpd="sng" w="25400">
            <a:solidFill>
              <a:srgbClr val="6C8B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sk-SK" sz="2000">
                <a:solidFill>
                  <a:schemeClr val="lt1"/>
                </a:solidFill>
                <a:latin typeface="Arial"/>
                <a:ea typeface="Arial"/>
                <a:cs typeface="Arial"/>
                <a:sym typeface="Arial"/>
              </a:rPr>
              <a:t>2020-1-SK01-KA226-SCH-094350</a:t>
            </a:r>
            <a:endParaRPr/>
          </a:p>
        </p:txBody>
      </p:sp>
      <p:sp>
        <p:nvSpPr>
          <p:cNvPr id="224" name="Google Shape;224;p9"/>
          <p:cNvSpPr/>
          <p:nvPr/>
        </p:nvSpPr>
        <p:spPr>
          <a:xfrm>
            <a:off x="539552" y="843558"/>
            <a:ext cx="328613" cy="285750"/>
          </a:xfrm>
          <a:custGeom>
            <a:rect b="b" l="l" r="r" t="t"/>
            <a:pathLst>
              <a:path extrusionOk="0" fill="none" h="16026" w="18365">
                <a:moveTo>
                  <a:pt x="9182" y="0"/>
                </a:moveTo>
                <a:lnTo>
                  <a:pt x="0" y="8841"/>
                </a:lnTo>
                <a:lnTo>
                  <a:pt x="2874" y="8841"/>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pic>
        <p:nvPicPr>
          <p:cNvPr descr="C:\Users\admin\Desktop\DIGI ŠKOLA\Metod.jpg" id="225" name="Google Shape;225;p9"/>
          <p:cNvPicPr preferRelativeResize="0"/>
          <p:nvPr/>
        </p:nvPicPr>
        <p:blipFill rotWithShape="1">
          <a:blip r:embed="rId4">
            <a:alphaModFix/>
          </a:blip>
          <a:srcRect b="0" l="0" r="0" t="0"/>
          <a:stretch/>
        </p:blipFill>
        <p:spPr>
          <a:xfrm>
            <a:off x="6444208" y="195486"/>
            <a:ext cx="2095500" cy="2895600"/>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