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 id="2147483650" r:id="rId5"/>
    <p:sldMasterId id="2147483652" r:id="rId6"/>
    <p:sldMasterId id="2147483654" r:id="rId7"/>
    <p:sldMasterId id="2147483656" r:id="rId8"/>
    <p:sldMasterId id="2147483658" r:id="rId9"/>
  </p:sldMasterIdLst>
  <p:notesMasterIdLst>
    <p:notesMasterId r:id="rId10"/>
  </p:notesMasterIdLst>
  <p:sldIdLst>
    <p:sldId id="256" r:id="rId11"/>
    <p:sldId id="257" r:id="rId12"/>
    <p:sldId id="258" r:id="rId13"/>
    <p:sldId id="259" r:id="rId14"/>
    <p:sldId id="260" r:id="rId15"/>
    <p:sldId id="261" r:id="rId16"/>
    <p:sldId id="262" r:id="rId17"/>
  </p:sldIdLst>
  <p:sldSz cy="5143500" cx="9144000"/>
  <p:notesSz cx="6858000" cy="9144000"/>
  <p:embeddedFontLst>
    <p:embeddedFont>
      <p:font typeface="Roboto Slab"/>
      <p:regular r:id="rId18"/>
      <p:bold r:id="rId19"/>
    </p:embeddedFont>
    <p:embeddedFont>
      <p:font typeface="Nixie One"/>
      <p:regular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 uri="http://customooxmlschemas.google.com/">
      <go:slidesCustomData xmlns:go="http://customooxmlschemas.google.com/" r:id="rId21" roundtripDataSignature="AMtx7mh2upkzdqOso/ucV1EtwJ3bQyfgu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NixieOne-regular.fntdata"/><Relationship Id="rId11" Type="http://schemas.openxmlformats.org/officeDocument/2006/relationships/slide" Target="slides/slide1.xml"/><Relationship Id="rId10" Type="http://schemas.openxmlformats.org/officeDocument/2006/relationships/notesMaster" Target="notesMasters/notesMaster1.xml"/><Relationship Id="rId21" Type="http://customschemas.google.com/relationships/presentationmetadata" Target="metadata"/><Relationship Id="rId13" Type="http://schemas.openxmlformats.org/officeDocument/2006/relationships/slide" Target="slides/slide3.xml"/><Relationship Id="rId12" Type="http://schemas.openxmlformats.org/officeDocument/2006/relationships/slide" Target="slides/slide2.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5" Type="http://schemas.openxmlformats.org/officeDocument/2006/relationships/slide" Target="slides/slide5.xml"/><Relationship Id="rId14" Type="http://schemas.openxmlformats.org/officeDocument/2006/relationships/slide" Target="slides/slide4.xml"/><Relationship Id="rId17" Type="http://schemas.openxmlformats.org/officeDocument/2006/relationships/slide" Target="slides/slide7.xml"/><Relationship Id="rId16" Type="http://schemas.openxmlformats.org/officeDocument/2006/relationships/slide" Target="slides/slide6.xml"/><Relationship Id="rId5" Type="http://schemas.openxmlformats.org/officeDocument/2006/relationships/slideMaster" Target="slideMasters/slideMaster2.xml"/><Relationship Id="rId19" Type="http://schemas.openxmlformats.org/officeDocument/2006/relationships/font" Target="fonts/RobotoSlab-bold.fntdata"/><Relationship Id="rId6" Type="http://schemas.openxmlformats.org/officeDocument/2006/relationships/slideMaster" Target="slideMasters/slideMaster3.xml"/><Relationship Id="rId18" Type="http://schemas.openxmlformats.org/officeDocument/2006/relationships/font" Target="fonts/RobotoSlab-regular.fntdata"/><Relationship Id="rId7" Type="http://schemas.openxmlformats.org/officeDocument/2006/relationships/slideMaster" Target="slideMasters/slideMaster4.xml"/><Relationship Id="rId8" Type="http://schemas.openxmlformats.org/officeDocument/2006/relationships/slideMaster" Target="slideMasters/slideMaster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6" name="Google Shape;7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4" name="Google Shape;84;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2" name="Google Shape;92;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6" name="Google Shape;156;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6" name="Google Shape;166;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117e8f387dd_0_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6" name="Google Shape;176;g117e8f387dd_0_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5" name="Google Shape;185;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3" name="Shape 13"/>
        <p:cNvGrpSpPr/>
        <p:nvPr/>
      </p:nvGrpSpPr>
      <p:grpSpPr>
        <a:xfrm>
          <a:off x="0" y="0"/>
          <a:ext cx="0" cy="0"/>
          <a:chOff x="0" y="0"/>
          <a:chExt cx="0" cy="0"/>
        </a:xfrm>
      </p:grpSpPr>
      <p:sp>
        <p:nvSpPr>
          <p:cNvPr id="14" name="Google Shape;14;p8"/>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Quote">
    <p:spTree>
      <p:nvGrpSpPr>
        <p:cNvPr id="25" name="Shape 25"/>
        <p:cNvGrpSpPr/>
        <p:nvPr/>
      </p:nvGrpSpPr>
      <p:grpSpPr>
        <a:xfrm>
          <a:off x="0" y="0"/>
          <a:ext cx="0" cy="0"/>
          <a:chOff x="0" y="0"/>
          <a:chExt cx="0" cy="0"/>
        </a:xfrm>
      </p:grpSpPr>
      <p:sp>
        <p:nvSpPr>
          <p:cNvPr id="26" name="Google Shape;26;p10"/>
          <p:cNvSpPr txBox="1"/>
          <p:nvPr>
            <p:ph idx="1" type="body"/>
          </p:nvPr>
        </p:nvSpPr>
        <p:spPr>
          <a:xfrm>
            <a:off x="1556175" y="2300275"/>
            <a:ext cx="6031800" cy="605100"/>
          </a:xfrm>
          <a:prstGeom prst="rect">
            <a:avLst/>
          </a:prstGeom>
          <a:noFill/>
          <a:ln>
            <a:noFill/>
          </a:ln>
        </p:spPr>
        <p:txBody>
          <a:bodyPr anchorCtr="0" anchor="ctr" bIns="91425" lIns="91425" spcFirstLastPara="1" rIns="91425" wrap="square" tIns="91425">
            <a:noAutofit/>
          </a:bodyPr>
          <a:lstStyle>
            <a:lvl1pPr indent="-355600" lvl="0" marL="457200" algn="ctr">
              <a:spcBef>
                <a:spcPts val="600"/>
              </a:spcBef>
              <a:spcAft>
                <a:spcPts val="0"/>
              </a:spcAft>
              <a:buClr>
                <a:srgbClr val="FFFFFF"/>
              </a:buClr>
              <a:buSzPts val="2000"/>
              <a:buChar char="▪"/>
              <a:defRPr sz="2000">
                <a:solidFill>
                  <a:srgbClr val="FFFFFF"/>
                </a:solidFill>
              </a:defRPr>
            </a:lvl1pPr>
            <a:lvl2pPr indent="-355600" lvl="1" marL="914400" algn="ctr">
              <a:spcBef>
                <a:spcPts val="0"/>
              </a:spcBef>
              <a:spcAft>
                <a:spcPts val="0"/>
              </a:spcAft>
              <a:buClr>
                <a:srgbClr val="FFFFFF"/>
              </a:buClr>
              <a:buSzPts val="2000"/>
              <a:buChar char="▫"/>
              <a:defRPr sz="2000">
                <a:solidFill>
                  <a:srgbClr val="FFFFFF"/>
                </a:solidFill>
              </a:defRPr>
            </a:lvl2pPr>
            <a:lvl3pPr indent="-355600" lvl="2" marL="1371600" algn="ctr">
              <a:spcBef>
                <a:spcPts val="0"/>
              </a:spcBef>
              <a:spcAft>
                <a:spcPts val="0"/>
              </a:spcAft>
              <a:buClr>
                <a:srgbClr val="FFFFFF"/>
              </a:buClr>
              <a:buSzPts val="2000"/>
              <a:buChar char="■"/>
              <a:defRPr sz="2000">
                <a:solidFill>
                  <a:srgbClr val="FFFFFF"/>
                </a:solidFill>
              </a:defRPr>
            </a:lvl3pPr>
            <a:lvl4pPr indent="-355600" lvl="3" marL="1828800" algn="ctr">
              <a:spcBef>
                <a:spcPts val="0"/>
              </a:spcBef>
              <a:spcAft>
                <a:spcPts val="0"/>
              </a:spcAft>
              <a:buClr>
                <a:srgbClr val="FFFFFF"/>
              </a:buClr>
              <a:buSzPts val="2000"/>
              <a:buChar char="●"/>
              <a:defRPr sz="2000">
                <a:solidFill>
                  <a:srgbClr val="FFFFFF"/>
                </a:solidFill>
              </a:defRPr>
            </a:lvl4pPr>
            <a:lvl5pPr indent="-355600" lvl="4" marL="2286000" algn="ctr">
              <a:spcBef>
                <a:spcPts val="0"/>
              </a:spcBef>
              <a:spcAft>
                <a:spcPts val="0"/>
              </a:spcAft>
              <a:buClr>
                <a:srgbClr val="FFFFFF"/>
              </a:buClr>
              <a:buSzPts val="2000"/>
              <a:buChar char="○"/>
              <a:defRPr sz="2000">
                <a:solidFill>
                  <a:srgbClr val="FFFFFF"/>
                </a:solidFill>
              </a:defRPr>
            </a:lvl5pPr>
            <a:lvl6pPr indent="-355600" lvl="5" marL="2743200" algn="ctr">
              <a:lnSpc>
                <a:spcPct val="100000"/>
              </a:lnSpc>
              <a:spcBef>
                <a:spcPts val="0"/>
              </a:spcBef>
              <a:spcAft>
                <a:spcPts val="0"/>
              </a:spcAft>
              <a:buClr>
                <a:srgbClr val="FFFFFF"/>
              </a:buClr>
              <a:buSzPts val="2000"/>
              <a:buChar char="■"/>
              <a:defRPr sz="2000">
                <a:solidFill>
                  <a:srgbClr val="FFFFFF"/>
                </a:solidFill>
              </a:defRPr>
            </a:lvl6pPr>
            <a:lvl7pPr indent="-355600" lvl="6" marL="3200400" algn="ctr">
              <a:lnSpc>
                <a:spcPct val="100000"/>
              </a:lnSpc>
              <a:spcBef>
                <a:spcPts val="0"/>
              </a:spcBef>
              <a:spcAft>
                <a:spcPts val="0"/>
              </a:spcAft>
              <a:buClr>
                <a:srgbClr val="FFFFFF"/>
              </a:buClr>
              <a:buSzPts val="2000"/>
              <a:buChar char="●"/>
              <a:defRPr sz="2000">
                <a:solidFill>
                  <a:srgbClr val="FFFFFF"/>
                </a:solidFill>
              </a:defRPr>
            </a:lvl7pPr>
            <a:lvl8pPr indent="-355600" lvl="7" marL="3657600" algn="ctr">
              <a:lnSpc>
                <a:spcPct val="100000"/>
              </a:lnSpc>
              <a:spcBef>
                <a:spcPts val="0"/>
              </a:spcBef>
              <a:spcAft>
                <a:spcPts val="0"/>
              </a:spcAft>
              <a:buClr>
                <a:srgbClr val="FFFFFF"/>
              </a:buClr>
              <a:buSzPts val="2000"/>
              <a:buChar char="○"/>
              <a:defRPr sz="2000">
                <a:solidFill>
                  <a:srgbClr val="FFFFFF"/>
                </a:solidFill>
              </a:defRPr>
            </a:lvl8pPr>
            <a:lvl9pPr indent="-355600" lvl="8" marL="4114800" algn="ctr">
              <a:lnSpc>
                <a:spcPct val="100000"/>
              </a:lnSpc>
              <a:spcBef>
                <a:spcPts val="0"/>
              </a:spcBef>
              <a:spcAft>
                <a:spcPts val="0"/>
              </a:spcAft>
              <a:buClr>
                <a:srgbClr val="FFFFFF"/>
              </a:buClr>
              <a:buSzPts val="2000"/>
              <a:buChar char="■"/>
              <a:defRPr sz="2000">
                <a:solidFill>
                  <a:srgbClr val="FFFFFF"/>
                </a:solidFill>
              </a:defRPr>
            </a:lvl9pPr>
          </a:lstStyle>
          <a:p/>
        </p:txBody>
      </p:sp>
      <p:sp>
        <p:nvSpPr>
          <p:cNvPr id="27" name="Google Shape;27;p1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7" name="Shape 37"/>
        <p:cNvGrpSpPr/>
        <p:nvPr/>
      </p:nvGrpSpPr>
      <p:grpSpPr>
        <a:xfrm>
          <a:off x="0" y="0"/>
          <a:ext cx="0" cy="0"/>
          <a:chOff x="0" y="0"/>
          <a:chExt cx="0" cy="0"/>
        </a:xfrm>
      </p:grpSpPr>
      <p:sp>
        <p:nvSpPr>
          <p:cNvPr id="38" name="Google Shape;38;p1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48" name="Shape 48"/>
        <p:cNvGrpSpPr/>
        <p:nvPr/>
      </p:nvGrpSpPr>
      <p:grpSpPr>
        <a:xfrm>
          <a:off x="0" y="0"/>
          <a:ext cx="0" cy="0"/>
          <a:chOff x="0" y="0"/>
          <a:chExt cx="0" cy="0"/>
        </a:xfrm>
      </p:grpSpPr>
      <p:sp>
        <p:nvSpPr>
          <p:cNvPr id="49" name="Google Shape;49;p14"/>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50" name="Google Shape;50;p14"/>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51" name="Google Shape;51;p1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61" name="Shape 61"/>
        <p:cNvGrpSpPr/>
        <p:nvPr/>
      </p:nvGrpSpPr>
      <p:grpSpPr>
        <a:xfrm>
          <a:off x="0" y="0"/>
          <a:ext cx="0" cy="0"/>
          <a:chOff x="0" y="0"/>
          <a:chExt cx="0" cy="0"/>
        </a:xfrm>
      </p:grpSpPr>
      <p:sp>
        <p:nvSpPr>
          <p:cNvPr id="62" name="Google Shape;62;p1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72" name="Shape 72"/>
        <p:cNvGrpSpPr/>
        <p:nvPr/>
      </p:nvGrpSpPr>
      <p:grpSpPr>
        <a:xfrm>
          <a:off x="0" y="0"/>
          <a:ext cx="0" cy="0"/>
          <a:chOff x="0" y="0"/>
          <a:chExt cx="0" cy="0"/>
        </a:xfrm>
      </p:grpSpPr>
      <p:sp>
        <p:nvSpPr>
          <p:cNvPr id="73" name="Google Shape;73;g117e8f387dd_0_38"/>
          <p:cNvSpPr txBox="1"/>
          <p:nvPr>
            <p:ph idx="12" type="sldNum"/>
          </p:nvPr>
        </p:nvSpPr>
        <p:spPr>
          <a:xfrm>
            <a:off x="-50800" y="4819650"/>
            <a:ext cx="349200" cy="32400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6.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7.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4.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7"/>
          <p:cNvSpPr txBox="1"/>
          <p:nvPr/>
        </p:nvSpPr>
        <p:spPr>
          <a:xfrm>
            <a:off x="0" y="4287837"/>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 name="Google Shape;7;p7"/>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 name="Google Shape;8;p7"/>
          <p:cNvSpPr txBox="1"/>
          <p:nvPr/>
        </p:nvSpPr>
        <p:spPr>
          <a:xfrm>
            <a:off x="0" y="500062"/>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 name="Google Shape;9;p7"/>
          <p:cNvSpPr txBox="1"/>
          <p:nvPr/>
        </p:nvSpPr>
        <p:spPr>
          <a:xfrm>
            <a:off x="0" y="4494212"/>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 name="Google Shape;10;p7"/>
          <p:cNvSpPr txBox="1"/>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 name="Google Shape;11;p7"/>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2" name="Google Shape;12;p7"/>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 name="Shape 15"/>
        <p:cNvGrpSpPr/>
        <p:nvPr/>
      </p:nvGrpSpPr>
      <p:grpSpPr>
        <a:xfrm>
          <a:off x="0" y="0"/>
          <a:ext cx="0" cy="0"/>
          <a:chOff x="0" y="0"/>
          <a:chExt cx="0" cy="0"/>
        </a:xfrm>
      </p:grpSpPr>
      <p:sp>
        <p:nvSpPr>
          <p:cNvPr id="16" name="Google Shape;16;p9"/>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 name="Google Shape;17;p9"/>
          <p:cNvSpPr/>
          <p:nvPr/>
        </p:nvSpPr>
        <p:spPr>
          <a:xfrm>
            <a:off x="3398538" y="1599538"/>
            <a:ext cx="2346925" cy="1944425"/>
          </a:xfrm>
          <a:prstGeom prst="rect">
            <a:avLst/>
          </a:prstGeom>
        </p:spPr>
        <p:txBody>
          <a:bodyPr>
            <a:prstTxWarp prst="textPlain"/>
          </a:bodyPr>
          <a:lstStyle/>
          <a:p>
            <a:pPr lvl="0" algn="ctr"/>
            <a:r>
              <a:rPr b="0" i="0">
                <a:ln>
                  <a:noFill/>
                </a:ln>
                <a:noFill/>
                <a:latin typeface="Impact"/>
              </a:rPr>
              <a:t>“</a:t>
            </a:r>
          </a:p>
        </p:txBody>
      </p:sp>
      <p:sp>
        <p:nvSpPr>
          <p:cNvPr id="18" name="Google Shape;18;p9"/>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 name="Google Shape;19;p9"/>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 name="Google Shape;20;p9"/>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 name="Google Shape;21;p9"/>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 name="Google Shape;22;p9"/>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3" name="Google Shape;23;p9"/>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4" name="Google Shape;24;p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8" name="Shape 28"/>
        <p:cNvGrpSpPr/>
        <p:nvPr/>
      </p:nvGrpSpPr>
      <p:grpSpPr>
        <a:xfrm>
          <a:off x="0" y="0"/>
          <a:ext cx="0" cy="0"/>
          <a:chOff x="0" y="0"/>
          <a:chExt cx="0" cy="0"/>
        </a:xfrm>
      </p:grpSpPr>
      <p:sp>
        <p:nvSpPr>
          <p:cNvPr id="29" name="Google Shape;29;p11"/>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 name="Google Shape;30;p11"/>
          <p:cNvSpPr txBox="1"/>
          <p:nvPr/>
        </p:nvSpPr>
        <p:spPr>
          <a:xfrm>
            <a:off x="0" y="500062"/>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 name="Google Shape;31;p11"/>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 name="Google Shape;32;p11"/>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3" name="Google Shape;33;p11"/>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4" name="Google Shape;34;p11"/>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5" name="Google Shape;35;p11"/>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6" name="Google Shape;36;p1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3"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9" name="Shape 39"/>
        <p:cNvGrpSpPr/>
        <p:nvPr/>
      </p:nvGrpSpPr>
      <p:grpSpPr>
        <a:xfrm>
          <a:off x="0" y="0"/>
          <a:ext cx="0" cy="0"/>
          <a:chOff x="0" y="0"/>
          <a:chExt cx="0" cy="0"/>
        </a:xfrm>
      </p:grpSpPr>
      <p:sp>
        <p:nvSpPr>
          <p:cNvPr id="40" name="Google Shape;40;p13"/>
          <p:cNvSpPr txBox="1"/>
          <p:nvPr/>
        </p:nvSpPr>
        <p:spPr>
          <a:xfrm>
            <a:off x="0" y="4287837"/>
            <a:ext cx="3475037"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1" name="Google Shape;41;p13"/>
          <p:cNvSpPr txBox="1"/>
          <p:nvPr/>
        </p:nvSpPr>
        <p:spPr>
          <a:xfrm>
            <a:off x="0" y="0"/>
            <a:ext cx="3475037"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2" name="Google Shape;42;p13"/>
          <p:cNvSpPr txBox="1"/>
          <p:nvPr/>
        </p:nvSpPr>
        <p:spPr>
          <a:xfrm>
            <a:off x="0" y="500062"/>
            <a:ext cx="3475037"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 name="Google Shape;43;p13"/>
          <p:cNvSpPr txBox="1"/>
          <p:nvPr/>
        </p:nvSpPr>
        <p:spPr>
          <a:xfrm>
            <a:off x="0" y="4494212"/>
            <a:ext cx="3475037"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4" name="Google Shape;44;p13"/>
          <p:cNvSpPr txBox="1"/>
          <p:nvPr/>
        </p:nvSpPr>
        <p:spPr>
          <a:xfrm>
            <a:off x="0" y="4584700"/>
            <a:ext cx="3475037"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5" name="Google Shape;45;p13"/>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6" name="Google Shape;46;p13"/>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7" name="Google Shape;47;p1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5"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2" name="Shape 52"/>
        <p:cNvGrpSpPr/>
        <p:nvPr/>
      </p:nvGrpSpPr>
      <p:grpSpPr>
        <a:xfrm>
          <a:off x="0" y="0"/>
          <a:ext cx="0" cy="0"/>
          <a:chOff x="0" y="0"/>
          <a:chExt cx="0" cy="0"/>
        </a:xfrm>
      </p:grpSpPr>
      <p:sp>
        <p:nvSpPr>
          <p:cNvPr id="53" name="Google Shape;53;p15"/>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4" name="Google Shape;54;p15"/>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5" name="Google Shape;55;p15"/>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6" name="Google Shape;56;p15"/>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7" name="Google Shape;57;p15"/>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8" name="Google Shape;58;p15"/>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9" name="Google Shape;59;p15"/>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60" name="Google Shape;60;p1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7"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3" name="Shape 63"/>
        <p:cNvGrpSpPr/>
        <p:nvPr/>
      </p:nvGrpSpPr>
      <p:grpSpPr>
        <a:xfrm>
          <a:off x="0" y="0"/>
          <a:ext cx="0" cy="0"/>
          <a:chOff x="0" y="0"/>
          <a:chExt cx="0" cy="0"/>
        </a:xfrm>
      </p:grpSpPr>
      <p:sp>
        <p:nvSpPr>
          <p:cNvPr id="64" name="Google Shape;64;g117e8f387dd_0_29"/>
          <p:cNvSpPr txBox="1"/>
          <p:nvPr/>
        </p:nvSpPr>
        <p:spPr>
          <a:xfrm>
            <a:off x="0" y="1147762"/>
            <a:ext cx="9144000" cy="28479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5" name="Google Shape;65;g117e8f387dd_0_29"/>
          <p:cNvSpPr txBox="1"/>
          <p:nvPr/>
        </p:nvSpPr>
        <p:spPr>
          <a:xfrm>
            <a:off x="0" y="0"/>
            <a:ext cx="9144000" cy="530100"/>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6" name="Google Shape;66;g117e8f387dd_0_29"/>
          <p:cNvSpPr txBox="1"/>
          <p:nvPr/>
        </p:nvSpPr>
        <p:spPr>
          <a:xfrm>
            <a:off x="0" y="500062"/>
            <a:ext cx="9144000" cy="731700"/>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7" name="Google Shape;67;g117e8f387dd_0_29"/>
          <p:cNvSpPr txBox="1"/>
          <p:nvPr/>
        </p:nvSpPr>
        <p:spPr>
          <a:xfrm>
            <a:off x="0" y="3962400"/>
            <a:ext cx="9144000" cy="369900"/>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 name="Google Shape;68;g117e8f387dd_0_29"/>
          <p:cNvSpPr txBox="1"/>
          <p:nvPr/>
        </p:nvSpPr>
        <p:spPr>
          <a:xfrm>
            <a:off x="0" y="4333875"/>
            <a:ext cx="9144000" cy="8097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9" name="Google Shape;69;g117e8f387dd_0_29"/>
          <p:cNvSpPr txBox="1"/>
          <p:nvPr>
            <p:ph type="title"/>
          </p:nvPr>
        </p:nvSpPr>
        <p:spPr>
          <a:xfrm>
            <a:off x="1146175" y="530225"/>
            <a:ext cx="3208200" cy="10287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0" name="Google Shape;70;g117e8f387dd_0_29"/>
          <p:cNvSpPr txBox="1"/>
          <p:nvPr>
            <p:ph idx="1" type="body"/>
          </p:nvPr>
        </p:nvSpPr>
        <p:spPr>
          <a:xfrm>
            <a:off x="1146175" y="1766887"/>
            <a:ext cx="7540500" cy="31590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1" name="Google Shape;71;g117e8f387dd_0_29"/>
          <p:cNvSpPr txBox="1"/>
          <p:nvPr>
            <p:ph idx="12" type="sldNum"/>
          </p:nvPr>
        </p:nvSpPr>
        <p:spPr>
          <a:xfrm>
            <a:off x="-50800" y="4819650"/>
            <a:ext cx="349200" cy="32400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hyperlink" Target="https://jamboard.google.com/d/1Fd_8iHCv35iqPbLFEj0c91bOO6nXbI_6z9DDOW47MV0/viewer?f=1" TargetMode="Externa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hyperlink" Target="https://www.youtube.com/watch?v=8OPWOKWZsMo" TargetMode="External"/><Relationship Id="rId4" Type="http://schemas.openxmlformats.org/officeDocument/2006/relationships/image" Target="../media/image1.jpg"/><Relationship Id="rId5" Type="http://schemas.openxmlformats.org/officeDocument/2006/relationships/hyperlink" Target="https://www.eslvideo.com/quiz.php?id=40321"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3.jpg"/><Relationship Id="rId4" Type="http://schemas.openxmlformats.org/officeDocument/2006/relationships/hyperlink" Target="https://www.eslvideo.com/quiz.php?id=40321" TargetMode="External"/><Relationship Id="rId5" Type="http://schemas.openxmlformats.org/officeDocument/2006/relationships/hyperlink" Target="https://jamboard.google.com/" TargetMode="External"/><Relationship Id="rId6" Type="http://schemas.openxmlformats.org/officeDocument/2006/relationships/hyperlink" Target="https://www.youtube.com/watch?v=8OPWOKWZsMo"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
          <p:cNvSpPr txBox="1"/>
          <p:nvPr>
            <p:ph type="ctrTitle"/>
          </p:nvPr>
        </p:nvSpPr>
        <p:spPr>
          <a:xfrm>
            <a:off x="323850" y="1851025"/>
            <a:ext cx="6838950" cy="1476375"/>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0" i="0" lang="en-US" sz="4800" u="none">
                <a:solidFill>
                  <a:srgbClr val="FFFFFF"/>
                </a:solidFill>
                <a:latin typeface="Arial"/>
                <a:ea typeface="Arial"/>
                <a:cs typeface="Arial"/>
                <a:sym typeface="Arial"/>
              </a:rPr>
              <a:t>DIGI SCHOOL</a:t>
            </a:r>
            <a:br>
              <a:rPr b="0" i="0" lang="en-US" sz="4800" u="none">
                <a:solidFill>
                  <a:srgbClr val="FFFFFF"/>
                </a:solidFill>
                <a:latin typeface="Arial"/>
                <a:ea typeface="Arial"/>
                <a:cs typeface="Arial"/>
                <a:sym typeface="Arial"/>
              </a:rPr>
            </a:br>
            <a:r>
              <a:rPr b="0" i="0" lang="en-US" sz="4800" u="none">
                <a:solidFill>
                  <a:srgbClr val="FFFFFF"/>
                </a:solidFill>
                <a:latin typeface="Arial"/>
                <a:ea typeface="Arial"/>
                <a:cs typeface="Arial"/>
                <a:sym typeface="Arial"/>
              </a:rPr>
              <a:t>ENGLISH LANGUAGE</a:t>
            </a:r>
            <a:endParaRPr/>
          </a:p>
        </p:txBody>
      </p:sp>
      <p:pic>
        <p:nvPicPr>
          <p:cNvPr descr="Erasmus+ logo EN.jpg" id="79" name="Google Shape;79;p1"/>
          <p:cNvPicPr preferRelativeResize="0"/>
          <p:nvPr/>
        </p:nvPicPr>
        <p:blipFill rotWithShape="1">
          <a:blip r:embed="rId3">
            <a:alphaModFix/>
          </a:blip>
          <a:srcRect b="0" l="0" r="0" t="0"/>
          <a:stretch/>
        </p:blipFill>
        <p:spPr>
          <a:xfrm>
            <a:off x="142875" y="285750"/>
            <a:ext cx="2593975" cy="571500"/>
          </a:xfrm>
          <a:prstGeom prst="rect">
            <a:avLst/>
          </a:prstGeom>
          <a:noFill/>
          <a:ln>
            <a:noFill/>
          </a:ln>
        </p:spPr>
      </p:pic>
      <p:pic>
        <p:nvPicPr>
          <p:cNvPr id="80" name="Google Shape;80;p1"/>
          <p:cNvPicPr preferRelativeResize="0"/>
          <p:nvPr/>
        </p:nvPicPr>
        <p:blipFill rotWithShape="1">
          <a:blip r:embed="rId4">
            <a:alphaModFix/>
          </a:blip>
          <a:srcRect b="0" l="0" r="0" t="0"/>
          <a:stretch/>
        </p:blipFill>
        <p:spPr>
          <a:xfrm>
            <a:off x="2928937" y="285750"/>
            <a:ext cx="1158875" cy="652462"/>
          </a:xfrm>
          <a:prstGeom prst="rect">
            <a:avLst/>
          </a:prstGeom>
          <a:noFill/>
          <a:ln>
            <a:noFill/>
          </a:ln>
        </p:spPr>
      </p:pic>
      <p:sp>
        <p:nvSpPr>
          <p:cNvPr id="81" name="Google Shape;81;p1"/>
          <p:cNvSpPr txBox="1"/>
          <p:nvPr/>
        </p:nvSpPr>
        <p:spPr>
          <a:xfrm>
            <a:off x="428625" y="4643437"/>
            <a:ext cx="4143375" cy="2460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000"/>
              <a:buFont typeface="Arial"/>
              <a:buNone/>
            </a:pPr>
            <a:r>
              <a:rPr b="1" i="0" lang="en-US" sz="1000" u="none">
                <a:solidFill>
                  <a:schemeClr val="lt1"/>
                </a:solidFill>
                <a:latin typeface="Arial"/>
                <a:ea typeface="Arial"/>
                <a:cs typeface="Arial"/>
                <a:sym typeface="Arial"/>
              </a:rPr>
              <a:t>2020-1-SK01-KA226-SCH-094350  </a:t>
            </a:r>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2"/>
          <p:cNvSpPr txBox="1"/>
          <p:nvPr>
            <p:ph idx="1" type="body"/>
          </p:nvPr>
        </p:nvSpPr>
        <p:spPr>
          <a:xfrm>
            <a:off x="92075" y="1708150"/>
            <a:ext cx="6840537" cy="1441450"/>
          </a:xfrm>
          <a:prstGeom prst="rect">
            <a:avLst/>
          </a:prstGeom>
          <a:noFill/>
          <a:ln>
            <a:noFill/>
          </a:ln>
        </p:spPr>
        <p:txBody>
          <a:bodyPr anchorCtr="0" anchor="ctr" bIns="91425" lIns="91425" spcFirstLastPara="1" rIns="91425" wrap="square" tIns="91425">
            <a:noAutofit/>
          </a:bodyPr>
          <a:lstStyle/>
          <a:p>
            <a:pPr indent="-342900" lvl="0" marL="342900" rtl="0" algn="l">
              <a:lnSpc>
                <a:spcPct val="100000"/>
              </a:lnSpc>
              <a:spcBef>
                <a:spcPts val="600"/>
              </a:spcBef>
              <a:spcAft>
                <a:spcPts val="0"/>
              </a:spcAft>
              <a:buClr>
                <a:srgbClr val="FFFFFF"/>
              </a:buClr>
              <a:buSzPts val="200"/>
              <a:buFont typeface="Noto Sans Symbols"/>
              <a:buChar char="❖"/>
            </a:pPr>
            <a:r>
              <a:rPr b="0" i="0" lang="en-US" sz="2000" u="none">
                <a:solidFill>
                  <a:srgbClr val="FFFFFF"/>
                </a:solidFill>
                <a:latin typeface="Arial"/>
                <a:ea typeface="Arial"/>
                <a:cs typeface="Arial"/>
                <a:sym typeface="Arial"/>
              </a:rPr>
              <a:t>SUBJECT: English Language</a:t>
            </a:r>
            <a:endParaRPr/>
          </a:p>
          <a:p>
            <a:pPr indent="-342900" lvl="0" marL="342900" rtl="0" algn="l">
              <a:lnSpc>
                <a:spcPct val="100000"/>
              </a:lnSpc>
              <a:spcBef>
                <a:spcPts val="600"/>
              </a:spcBef>
              <a:spcAft>
                <a:spcPts val="0"/>
              </a:spcAft>
              <a:buClr>
                <a:srgbClr val="FFFFFF"/>
              </a:buClr>
              <a:buSzPts val="200"/>
              <a:buFont typeface="Noto Sans Symbols"/>
              <a:buChar char="❖"/>
            </a:pPr>
            <a:r>
              <a:rPr b="0" i="0" lang="en-US" sz="2000" u="none">
                <a:solidFill>
                  <a:srgbClr val="FFFFFF"/>
                </a:solidFill>
                <a:latin typeface="Arial"/>
                <a:ea typeface="Arial"/>
                <a:cs typeface="Arial"/>
                <a:sym typeface="Arial"/>
              </a:rPr>
              <a:t>SPECIFICATION: Seminar in English Language </a:t>
            </a:r>
            <a:endParaRPr/>
          </a:p>
          <a:p>
            <a:pPr indent="-342900" lvl="0" marL="342900" rtl="0" algn="l">
              <a:lnSpc>
                <a:spcPct val="100000"/>
              </a:lnSpc>
              <a:spcBef>
                <a:spcPts val="600"/>
              </a:spcBef>
              <a:spcAft>
                <a:spcPts val="0"/>
              </a:spcAft>
              <a:buClr>
                <a:srgbClr val="FFFFFF"/>
              </a:buClr>
              <a:buSzPts val="200"/>
              <a:buFont typeface="Noto Sans Symbols"/>
              <a:buChar char="❖"/>
            </a:pPr>
            <a:r>
              <a:rPr b="0" i="0" lang="en-US" sz="2000" u="none">
                <a:solidFill>
                  <a:srgbClr val="FFFFFF"/>
                </a:solidFill>
                <a:latin typeface="Arial"/>
                <a:ea typeface="Arial"/>
                <a:cs typeface="Arial"/>
                <a:sym typeface="Arial"/>
              </a:rPr>
              <a:t>AGE OF STUDENTS: 18-19</a:t>
            </a:r>
            <a:endParaRPr/>
          </a:p>
          <a:p>
            <a:pPr indent="-342900" lvl="0" marL="342900" rtl="0" algn="l">
              <a:lnSpc>
                <a:spcPct val="100000"/>
              </a:lnSpc>
              <a:spcBef>
                <a:spcPts val="600"/>
              </a:spcBef>
              <a:spcAft>
                <a:spcPts val="0"/>
              </a:spcAft>
              <a:buClr>
                <a:srgbClr val="FFFFFF"/>
              </a:buClr>
              <a:buSzPts val="200"/>
              <a:buFont typeface="Noto Sans Symbols"/>
              <a:buChar char="❖"/>
            </a:pPr>
            <a:r>
              <a:rPr b="0" i="0" lang="en-US" sz="2000" u="none">
                <a:solidFill>
                  <a:srgbClr val="FFFFFF"/>
                </a:solidFill>
                <a:latin typeface="Arial"/>
                <a:ea typeface="Arial"/>
                <a:cs typeface="Arial"/>
                <a:sym typeface="Arial"/>
              </a:rPr>
              <a:t>LESSON LENGTH: 45 minutes</a:t>
            </a:r>
            <a:endParaRPr/>
          </a:p>
        </p:txBody>
      </p:sp>
      <p:sp>
        <p:nvSpPr>
          <p:cNvPr id="87" name="Google Shape;87;p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88" name="Google Shape;88;p2"/>
          <p:cNvSpPr txBox="1"/>
          <p:nvPr/>
        </p:nvSpPr>
        <p:spPr>
          <a:xfrm>
            <a:off x="268287" y="4543425"/>
            <a:ext cx="3960812" cy="2460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000"/>
              <a:buFont typeface="Arial"/>
              <a:buNone/>
            </a:pPr>
            <a:r>
              <a:rPr b="1" i="0" lang="en-US" sz="1000" u="none">
                <a:solidFill>
                  <a:schemeClr val="lt1"/>
                </a:solidFill>
                <a:latin typeface="Arial"/>
                <a:ea typeface="Arial"/>
                <a:cs typeface="Arial"/>
                <a:sym typeface="Arial"/>
              </a:rPr>
              <a:t>2020-1-SK01-KA226-SCH-094350</a:t>
            </a:r>
            <a:endParaRPr/>
          </a:p>
        </p:txBody>
      </p:sp>
      <p:pic>
        <p:nvPicPr>
          <p:cNvPr id="89" name="Google Shape;89;p2"/>
          <p:cNvPicPr preferRelativeResize="0"/>
          <p:nvPr/>
        </p:nvPicPr>
        <p:blipFill rotWithShape="1">
          <a:blip r:embed="rId3">
            <a:alphaModFix/>
          </a:blip>
          <a:srcRect b="0" l="0" r="0" t="0"/>
          <a:stretch/>
        </p:blipFill>
        <p:spPr>
          <a:xfrm>
            <a:off x="92075" y="627062"/>
            <a:ext cx="1792287" cy="576262"/>
          </a:xfrm>
          <a:prstGeom prst="rect">
            <a:avLst/>
          </a:prstGeom>
          <a:noFill/>
          <a:ln>
            <a:noFill/>
          </a:ln>
        </p:spPr>
      </p:pic>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3"/>
          <p:cNvSpPr txBox="1"/>
          <p:nvPr>
            <p:ph idx="4294967295" type="title"/>
          </p:nvPr>
        </p:nvSpPr>
        <p:spPr>
          <a:xfrm>
            <a:off x="387350" y="366712"/>
            <a:ext cx="2671762" cy="579437"/>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95" name="Google Shape;95;p3"/>
          <p:cNvSpPr/>
          <p:nvPr/>
        </p:nvSpPr>
        <p:spPr>
          <a:xfrm>
            <a:off x="3759200" y="3738562"/>
            <a:ext cx="2717800" cy="749300"/>
          </a:xfrm>
          <a:prstGeom prst="homePlate">
            <a:avLst>
              <a:gd fmla="val 19489" name="adj"/>
            </a:avLst>
          </a:prstGeom>
          <a:solidFill>
            <a:srgbClr val="12405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6" name="Google Shape;96;p3"/>
          <p:cNvSpPr/>
          <p:nvPr/>
        </p:nvSpPr>
        <p:spPr>
          <a:xfrm>
            <a:off x="3759200" y="3003550"/>
            <a:ext cx="3487737" cy="749300"/>
          </a:xfrm>
          <a:prstGeom prst="homePlate">
            <a:avLst>
              <a:gd fmla="val 19955" name="adj"/>
            </a:avLst>
          </a:pr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7" name="Google Shape;97;p3"/>
          <p:cNvSpPr/>
          <p:nvPr/>
        </p:nvSpPr>
        <p:spPr>
          <a:xfrm>
            <a:off x="3759200" y="2259012"/>
            <a:ext cx="2227262" cy="749300"/>
          </a:xfrm>
          <a:prstGeom prst="homePlate">
            <a:avLst>
              <a:gd fmla="val 19024" name="adj"/>
            </a:avLst>
          </a:pr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8" name="Google Shape;98;p3"/>
          <p:cNvSpPr/>
          <p:nvPr/>
        </p:nvSpPr>
        <p:spPr>
          <a:xfrm>
            <a:off x="3759200" y="1508125"/>
            <a:ext cx="2554287" cy="750887"/>
          </a:xfrm>
          <a:prstGeom prst="homePlate">
            <a:avLst>
              <a:gd fmla="val 19354" name="adj"/>
            </a:avLst>
          </a:pr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9" name="Google Shape;99;p3"/>
          <p:cNvSpPr/>
          <p:nvPr/>
        </p:nvSpPr>
        <p:spPr>
          <a:xfrm>
            <a:off x="2898775" y="1312862"/>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0" name="Google Shape;100;p3"/>
          <p:cNvSpPr/>
          <p:nvPr/>
        </p:nvSpPr>
        <p:spPr>
          <a:xfrm>
            <a:off x="2892425" y="2132012"/>
            <a:ext cx="889000" cy="8794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1" name="Google Shape;101;p3"/>
          <p:cNvSpPr/>
          <p:nvPr/>
        </p:nvSpPr>
        <p:spPr>
          <a:xfrm flipH="1" rot="10800000">
            <a:off x="2892425" y="3008312"/>
            <a:ext cx="889000" cy="874712"/>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2" name="Google Shape;102;p3"/>
          <p:cNvSpPr/>
          <p:nvPr/>
        </p:nvSpPr>
        <p:spPr>
          <a:xfrm flipH="1" rot="10800000">
            <a:off x="2894012" y="3751262"/>
            <a:ext cx="887412" cy="939800"/>
          </a:xfrm>
          <a:custGeom>
            <a:rect b="b" l="l" r="r" t="t"/>
            <a:pathLst>
              <a:path extrusionOk="0" h="120000" w="120000">
                <a:moveTo>
                  <a:pt x="277" y="0"/>
                </a:moveTo>
                <a:lnTo>
                  <a:pt x="120000" y="25882"/>
                </a:lnTo>
                <a:lnTo>
                  <a:pt x="120000" y="120000"/>
                </a:lnTo>
                <a:lnTo>
                  <a:pt x="0" y="105098"/>
                </a:lnTo>
                <a:cubicBezTo>
                  <a:pt x="184" y="70065"/>
                  <a:pt x="92" y="35032"/>
                  <a:pt x="277" y="0"/>
                </a:cubicBezTo>
                <a:close/>
              </a:path>
            </a:pathLst>
          </a:custGeom>
          <a:solidFill>
            <a:srgbClr val="0B293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3" name="Google Shape;103;p3"/>
          <p:cNvSpPr/>
          <p:nvPr/>
        </p:nvSpPr>
        <p:spPr>
          <a:xfrm rot="10800000">
            <a:off x="2022475" y="3748087"/>
            <a:ext cx="877887" cy="941387"/>
          </a:xfrm>
          <a:custGeom>
            <a:rect b="b" l="l" r="r" t="t"/>
            <a:pathLst>
              <a:path extrusionOk="0" h="120000" w="120000">
                <a:moveTo>
                  <a:pt x="33" y="0"/>
                </a:moveTo>
                <a:lnTo>
                  <a:pt x="120000" y="25565"/>
                </a:lnTo>
                <a:lnTo>
                  <a:pt x="120000" y="120000"/>
                </a:lnTo>
                <a:lnTo>
                  <a:pt x="313" y="105130"/>
                </a:lnTo>
                <a:cubicBezTo>
                  <a:pt x="499" y="70173"/>
                  <a:pt x="-152" y="34956"/>
                  <a:pt x="33" y="0"/>
                </a:cubicBezTo>
                <a:close/>
              </a:path>
            </a:pathLst>
          </a:custGeom>
          <a:solidFill>
            <a:srgbClr val="12405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4" name="Google Shape;104;p3"/>
          <p:cNvSpPr/>
          <p:nvPr/>
        </p:nvSpPr>
        <p:spPr>
          <a:xfrm flipH="1">
            <a:off x="2017712" y="2127250"/>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5" name="Google Shape;105;p3"/>
          <p:cNvSpPr/>
          <p:nvPr/>
        </p:nvSpPr>
        <p:spPr>
          <a:xfrm flipH="1">
            <a:off x="2016125" y="1314450"/>
            <a:ext cx="887412"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6" name="Google Shape;106;p3"/>
          <p:cNvSpPr/>
          <p:nvPr/>
        </p:nvSpPr>
        <p:spPr>
          <a:xfrm rot="10800000">
            <a:off x="2020887" y="3003550"/>
            <a:ext cx="877887" cy="871537"/>
          </a:xfrm>
          <a:custGeom>
            <a:rect b="b" l="l" r="r" t="t"/>
            <a:pathLst>
              <a:path extrusionOk="0" h="120000" w="120000">
                <a:moveTo>
                  <a:pt x="120000" y="120000"/>
                </a:moveTo>
                <a:lnTo>
                  <a:pt x="54" y="120000"/>
                </a:lnTo>
                <a:cubicBezTo>
                  <a:pt x="240" y="79812"/>
                  <a:pt x="-132" y="40187"/>
                  <a:pt x="53" y="0"/>
                </a:cubicBezTo>
                <a:lnTo>
                  <a:pt x="120000" y="16766"/>
                </a:lnTo>
                <a:lnTo>
                  <a:pt x="120000" y="120000"/>
                </a:lnTo>
                <a:close/>
              </a:path>
            </a:pathLst>
          </a:cu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7" name="Google Shape;107;p3"/>
          <p:cNvSpPr/>
          <p:nvPr/>
        </p:nvSpPr>
        <p:spPr>
          <a:xfrm>
            <a:off x="1985962" y="1412875"/>
            <a:ext cx="477837" cy="329088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8" name="Google Shape;108;p3"/>
          <p:cNvSpPr txBox="1"/>
          <p:nvPr/>
        </p:nvSpPr>
        <p:spPr>
          <a:xfrm>
            <a:off x="3878262" y="1654175"/>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01</a:t>
            </a:r>
            <a:endParaRPr/>
          </a:p>
        </p:txBody>
      </p:sp>
      <p:cxnSp>
        <p:nvCxnSpPr>
          <p:cNvPr id="109" name="Google Shape;109;p3"/>
          <p:cNvCxnSpPr/>
          <p:nvPr/>
        </p:nvCxnSpPr>
        <p:spPr>
          <a:xfrm>
            <a:off x="4476750" y="1682750"/>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10" name="Google Shape;110;p3"/>
          <p:cNvSpPr txBox="1"/>
          <p:nvPr/>
        </p:nvSpPr>
        <p:spPr>
          <a:xfrm>
            <a:off x="4494212" y="1660525"/>
            <a:ext cx="1454150" cy="446087"/>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American cities</a:t>
            </a:r>
            <a:endParaRPr/>
          </a:p>
        </p:txBody>
      </p:sp>
      <p:sp>
        <p:nvSpPr>
          <p:cNvPr id="111" name="Google Shape;111;p3"/>
          <p:cNvSpPr txBox="1"/>
          <p:nvPr/>
        </p:nvSpPr>
        <p:spPr>
          <a:xfrm>
            <a:off x="3878262" y="2392362"/>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02</a:t>
            </a:r>
            <a:endParaRPr/>
          </a:p>
        </p:txBody>
      </p:sp>
      <p:cxnSp>
        <p:nvCxnSpPr>
          <p:cNvPr id="112" name="Google Shape;112;p3"/>
          <p:cNvCxnSpPr/>
          <p:nvPr/>
        </p:nvCxnSpPr>
        <p:spPr>
          <a:xfrm>
            <a:off x="4476750" y="2420937"/>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13" name="Google Shape;113;p3"/>
          <p:cNvSpPr txBox="1"/>
          <p:nvPr/>
        </p:nvSpPr>
        <p:spPr>
          <a:xfrm>
            <a:off x="4532312" y="2409825"/>
            <a:ext cx="1384300"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2F2F2"/>
              </a:buClr>
              <a:buSzPts val="1200"/>
              <a:buFont typeface="Arial"/>
              <a:buNone/>
            </a:pPr>
            <a:r>
              <a:rPr b="0" i="0" lang="en-US" sz="1200" u="none">
                <a:solidFill>
                  <a:srgbClr val="F2F2F2"/>
                </a:solidFill>
                <a:latin typeface="Arial"/>
                <a:ea typeface="Arial"/>
                <a:cs typeface="Arial"/>
                <a:sym typeface="Arial"/>
              </a:rPr>
              <a:t>Political system</a:t>
            </a:r>
            <a:endParaRPr/>
          </a:p>
        </p:txBody>
      </p:sp>
      <p:sp>
        <p:nvSpPr>
          <p:cNvPr id="114" name="Google Shape;114;p3"/>
          <p:cNvSpPr txBox="1"/>
          <p:nvPr/>
        </p:nvSpPr>
        <p:spPr>
          <a:xfrm>
            <a:off x="3878262" y="315118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03</a:t>
            </a:r>
            <a:endParaRPr/>
          </a:p>
        </p:txBody>
      </p:sp>
      <p:cxnSp>
        <p:nvCxnSpPr>
          <p:cNvPr id="115" name="Google Shape;115;p3"/>
          <p:cNvCxnSpPr/>
          <p:nvPr/>
        </p:nvCxnSpPr>
        <p:spPr>
          <a:xfrm>
            <a:off x="4476750" y="3179762"/>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16" name="Google Shape;116;p3"/>
          <p:cNvSpPr txBox="1"/>
          <p:nvPr/>
        </p:nvSpPr>
        <p:spPr>
          <a:xfrm>
            <a:off x="4532312" y="3094037"/>
            <a:ext cx="1384300"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American icons</a:t>
            </a:r>
            <a:endParaRPr/>
          </a:p>
        </p:txBody>
      </p:sp>
      <p:sp>
        <p:nvSpPr>
          <p:cNvPr id="117" name="Google Shape;117;p3"/>
          <p:cNvSpPr txBox="1"/>
          <p:nvPr/>
        </p:nvSpPr>
        <p:spPr>
          <a:xfrm>
            <a:off x="3878262" y="388143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04</a:t>
            </a:r>
            <a:endParaRPr/>
          </a:p>
        </p:txBody>
      </p:sp>
      <p:cxnSp>
        <p:nvCxnSpPr>
          <p:cNvPr id="118" name="Google Shape;118;p3"/>
          <p:cNvCxnSpPr/>
          <p:nvPr/>
        </p:nvCxnSpPr>
        <p:spPr>
          <a:xfrm>
            <a:off x="4476750" y="3910012"/>
            <a:ext cx="0" cy="393700"/>
          </a:xfrm>
          <a:prstGeom prst="straightConnector1">
            <a:avLst/>
          </a:prstGeom>
          <a:noFill/>
          <a:ln cap="rnd" cmpd="sng" w="9525">
            <a:solidFill>
              <a:srgbClr val="FFFFFF"/>
            </a:solidFill>
            <a:prstDash val="solid"/>
            <a:miter lim="800000"/>
            <a:headEnd len="med" w="med" type="none"/>
            <a:tailEnd len="med" w="med" type="none"/>
          </a:ln>
        </p:spPr>
      </p:cxnSp>
      <p:sp>
        <p:nvSpPr>
          <p:cNvPr id="119" name="Google Shape;119;p3"/>
          <p:cNvSpPr txBox="1"/>
          <p:nvPr/>
        </p:nvSpPr>
        <p:spPr>
          <a:xfrm>
            <a:off x="4529137" y="3781425"/>
            <a:ext cx="1698625"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t/>
            </a:r>
            <a:endParaRPr b="0" i="0" sz="1200" u="none">
              <a:solidFill>
                <a:srgbClr val="FFFFFF"/>
              </a:solidFill>
              <a:latin typeface="Arial"/>
              <a:ea typeface="Arial"/>
              <a:cs typeface="Arial"/>
              <a:sym typeface="Arial"/>
            </a:endParaRPr>
          </a:p>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 Must-visit attractions</a:t>
            </a:r>
            <a:endParaRPr/>
          </a:p>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  </a:t>
            </a:r>
            <a:endParaRPr/>
          </a:p>
        </p:txBody>
      </p:sp>
      <p:sp>
        <p:nvSpPr>
          <p:cNvPr id="120" name="Google Shape;120;p3"/>
          <p:cNvSpPr/>
          <p:nvPr/>
        </p:nvSpPr>
        <p:spPr>
          <a:xfrm flipH="1">
            <a:off x="3787775" y="1509712"/>
            <a:ext cx="90487"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1" name="Google Shape;121;p3"/>
          <p:cNvSpPr txBox="1"/>
          <p:nvPr/>
        </p:nvSpPr>
        <p:spPr>
          <a:xfrm>
            <a:off x="731837" y="4648200"/>
            <a:ext cx="3711575" cy="517525"/>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lt1"/>
              </a:buClr>
              <a:buSzPts val="1000"/>
              <a:buFont typeface="Arial"/>
              <a:buNone/>
            </a:pPr>
            <a:r>
              <a:rPr b="1" i="0" lang="en-US" sz="1000" u="none">
                <a:solidFill>
                  <a:schemeClr val="lt1"/>
                </a:solidFill>
                <a:latin typeface="Arial"/>
                <a:ea typeface="Arial"/>
                <a:cs typeface="Arial"/>
                <a:sym typeface="Arial"/>
              </a:rPr>
              <a:t>20</a:t>
            </a:r>
            <a:r>
              <a:rPr b="1" i="0" lang="en-US" sz="1000" u="none">
                <a:solidFill>
                  <a:srgbClr val="000000"/>
                </a:solidFill>
                <a:latin typeface="Arial"/>
                <a:ea typeface="Arial"/>
                <a:cs typeface="Arial"/>
                <a:sym typeface="Arial"/>
              </a:rPr>
              <a:t>2020-1-SK01-KA226-SCH-094350</a:t>
            </a:r>
            <a:endParaRPr/>
          </a:p>
        </p:txBody>
      </p:sp>
      <p:sp>
        <p:nvSpPr>
          <p:cNvPr id="122" name="Google Shape;122;p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id="123" name="Google Shape;123;p3"/>
          <p:cNvPicPr preferRelativeResize="0"/>
          <p:nvPr/>
        </p:nvPicPr>
        <p:blipFill rotWithShape="1">
          <a:blip r:embed="rId3">
            <a:alphaModFix/>
          </a:blip>
          <a:srcRect b="0" l="0" r="0" t="0"/>
          <a:stretch/>
        </p:blipFill>
        <p:spPr>
          <a:xfrm>
            <a:off x="288925" y="352425"/>
            <a:ext cx="3024187" cy="666750"/>
          </a:xfrm>
          <a:prstGeom prst="rect">
            <a:avLst/>
          </a:prstGeom>
          <a:noFill/>
          <a:ln>
            <a:noFill/>
          </a:ln>
        </p:spPr>
      </p:pic>
      <p:grpSp>
        <p:nvGrpSpPr>
          <p:cNvPr id="124" name="Google Shape;124;p3"/>
          <p:cNvGrpSpPr/>
          <p:nvPr/>
        </p:nvGrpSpPr>
        <p:grpSpPr>
          <a:xfrm>
            <a:off x="3176587" y="1741487"/>
            <a:ext cx="296862" cy="252412"/>
            <a:chOff x="1934025" y="1001650"/>
            <a:chExt cx="415300" cy="355600"/>
          </a:xfrm>
        </p:grpSpPr>
        <p:sp>
          <p:nvSpPr>
            <p:cNvPr id="125" name="Google Shape;125;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6" name="Google Shape;126;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7" name="Google Shape;127;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8" name="Google Shape;128;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29" name="Google Shape;129;p3"/>
          <p:cNvGrpSpPr/>
          <p:nvPr/>
        </p:nvGrpSpPr>
        <p:grpSpPr>
          <a:xfrm>
            <a:off x="1731962" y="1249362"/>
            <a:ext cx="296862" cy="252412"/>
            <a:chOff x="1934025" y="1001650"/>
            <a:chExt cx="415300" cy="355600"/>
          </a:xfrm>
        </p:grpSpPr>
        <p:sp>
          <p:nvSpPr>
            <p:cNvPr id="130" name="Google Shape;130;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1" name="Google Shape;131;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2" name="Google Shape;132;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3" name="Google Shape;133;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34" name="Google Shape;134;p3"/>
          <p:cNvGrpSpPr/>
          <p:nvPr/>
        </p:nvGrpSpPr>
        <p:grpSpPr>
          <a:xfrm>
            <a:off x="3221037" y="2438400"/>
            <a:ext cx="296862" cy="252412"/>
            <a:chOff x="1934025" y="1001650"/>
            <a:chExt cx="415300" cy="355600"/>
          </a:xfrm>
        </p:grpSpPr>
        <p:sp>
          <p:nvSpPr>
            <p:cNvPr id="135" name="Google Shape;135;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6" name="Google Shape;136;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7" name="Google Shape;137;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8" name="Google Shape;138;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39" name="Google Shape;139;p3"/>
          <p:cNvGrpSpPr/>
          <p:nvPr/>
        </p:nvGrpSpPr>
        <p:grpSpPr>
          <a:xfrm>
            <a:off x="3205162" y="3275012"/>
            <a:ext cx="296862" cy="252412"/>
            <a:chOff x="1934025" y="1001650"/>
            <a:chExt cx="415300" cy="355600"/>
          </a:xfrm>
        </p:grpSpPr>
        <p:sp>
          <p:nvSpPr>
            <p:cNvPr id="140" name="Google Shape;140;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1" name="Google Shape;141;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2" name="Google Shape;142;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3" name="Google Shape;143;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44" name="Google Shape;144;p3"/>
          <p:cNvGrpSpPr/>
          <p:nvPr/>
        </p:nvGrpSpPr>
        <p:grpSpPr>
          <a:xfrm>
            <a:off x="1579562" y="1096962"/>
            <a:ext cx="296862" cy="252412"/>
            <a:chOff x="1934025" y="1001650"/>
            <a:chExt cx="415300" cy="355600"/>
          </a:xfrm>
        </p:grpSpPr>
        <p:sp>
          <p:nvSpPr>
            <p:cNvPr id="145" name="Google Shape;145;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6" name="Google Shape;146;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7" name="Google Shape;147;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8" name="Google Shape;148;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49" name="Google Shape;149;p3"/>
          <p:cNvGrpSpPr/>
          <p:nvPr/>
        </p:nvGrpSpPr>
        <p:grpSpPr>
          <a:xfrm>
            <a:off x="3251200" y="4030662"/>
            <a:ext cx="296862" cy="252412"/>
            <a:chOff x="1934025" y="1001650"/>
            <a:chExt cx="415300" cy="355600"/>
          </a:xfrm>
        </p:grpSpPr>
        <p:sp>
          <p:nvSpPr>
            <p:cNvPr id="150" name="Google Shape;150;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51" name="Google Shape;151;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52" name="Google Shape;152;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53" name="Google Shape;153;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4"/>
          <p:cNvSpPr txBox="1"/>
          <p:nvPr>
            <p:ph type="ctrTitle"/>
          </p:nvPr>
        </p:nvSpPr>
        <p:spPr>
          <a:xfrm>
            <a:off x="3851275" y="2500312"/>
            <a:ext cx="4767262" cy="1538287"/>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0" i="0" lang="en-US" sz="4800" u="sng">
                <a:solidFill>
                  <a:srgbClr val="114454"/>
                </a:solidFill>
                <a:hlinkClick r:id="rId3">
                  <a:extLst>
                    <a:ext uri="{A12FA001-AC4F-418D-AE19-62706E023703}">
                      <ahyp:hlinkClr val="tx"/>
                    </a:ext>
                  </a:extLst>
                </a:hlinkClick>
              </a:rPr>
              <a:t>PROMPTS AND ACTIVITIES</a:t>
            </a:r>
            <a:endParaRPr/>
          </a:p>
        </p:txBody>
      </p:sp>
      <p:sp>
        <p:nvSpPr>
          <p:cNvPr id="159" name="Google Shape;159;p4"/>
          <p:cNvSpPr txBox="1"/>
          <p:nvPr>
            <p:ph idx="1" type="subTitle"/>
          </p:nvPr>
        </p:nvSpPr>
        <p:spPr>
          <a:xfrm>
            <a:off x="3635375" y="4011612"/>
            <a:ext cx="4983162" cy="78422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800"/>
              <a:buNone/>
            </a:pPr>
            <a:r>
              <a:t/>
            </a:r>
            <a:endParaRPr b="1" i="0" sz="1800" u="sng">
              <a:solidFill>
                <a:srgbClr val="0563C1"/>
              </a:solidFill>
              <a:latin typeface="Calibri"/>
              <a:ea typeface="Calibri"/>
              <a:cs typeface="Calibri"/>
              <a:sym typeface="Calibri"/>
            </a:endParaRPr>
          </a:p>
          <a:p>
            <a:pPr indent="0" lvl="0" marL="0" rtl="0" algn="l">
              <a:lnSpc>
                <a:spcPct val="100000"/>
              </a:lnSpc>
              <a:spcBef>
                <a:spcPts val="0"/>
              </a:spcBef>
              <a:spcAft>
                <a:spcPts val="0"/>
              </a:spcAft>
              <a:buSzPts val="1800"/>
              <a:buNone/>
            </a:pPr>
            <a:r>
              <a:t/>
            </a:r>
            <a:endParaRPr b="1" i="0" sz="1800" u="sng">
              <a:solidFill>
                <a:srgbClr val="0563C1"/>
              </a:solidFill>
              <a:latin typeface="Calibri"/>
              <a:ea typeface="Calibri"/>
              <a:cs typeface="Calibri"/>
              <a:sym typeface="Calibri"/>
            </a:endParaRPr>
          </a:p>
          <a:p>
            <a:pPr indent="0" lvl="0" marL="0" rtl="0" algn="l">
              <a:lnSpc>
                <a:spcPct val="100000"/>
              </a:lnSpc>
              <a:spcBef>
                <a:spcPts val="0"/>
              </a:spcBef>
              <a:spcAft>
                <a:spcPts val="0"/>
              </a:spcAft>
              <a:buSzPts val="1800"/>
              <a:buNone/>
            </a:pPr>
            <a:r>
              <a:t/>
            </a:r>
            <a:endParaRPr b="1" i="0" sz="1800" u="sng">
              <a:solidFill>
                <a:srgbClr val="0563C1"/>
              </a:solidFill>
              <a:latin typeface="Calibri"/>
              <a:ea typeface="Calibri"/>
              <a:cs typeface="Calibri"/>
              <a:sym typeface="Calibri"/>
            </a:endParaRPr>
          </a:p>
          <a:p>
            <a:pPr indent="0" lvl="0" marL="0" rtl="0" algn="l">
              <a:lnSpc>
                <a:spcPct val="100000"/>
              </a:lnSpc>
              <a:spcBef>
                <a:spcPts val="0"/>
              </a:spcBef>
              <a:spcAft>
                <a:spcPts val="0"/>
              </a:spcAft>
              <a:buSzPts val="1800"/>
              <a:buNone/>
            </a:pPr>
            <a:r>
              <a:t/>
            </a:r>
            <a:endParaRPr b="1" i="0" sz="1800" u="sng">
              <a:solidFill>
                <a:srgbClr val="0563C1"/>
              </a:solidFill>
              <a:latin typeface="Calibri"/>
              <a:ea typeface="Calibri"/>
              <a:cs typeface="Calibri"/>
              <a:sym typeface="Calibri"/>
            </a:endParaRPr>
          </a:p>
          <a:p>
            <a:pPr indent="0" lvl="0" marL="0" rtl="0" algn="l">
              <a:lnSpc>
                <a:spcPct val="100000"/>
              </a:lnSpc>
              <a:spcBef>
                <a:spcPts val="0"/>
              </a:spcBef>
              <a:spcAft>
                <a:spcPts val="0"/>
              </a:spcAft>
              <a:buSzPts val="1800"/>
              <a:buNone/>
            </a:pPr>
            <a:r>
              <a:t/>
            </a:r>
            <a:endParaRPr b="1" i="0" sz="1800" u="sng">
              <a:solidFill>
                <a:srgbClr val="0563C1"/>
              </a:solidFill>
              <a:latin typeface="Calibri"/>
              <a:ea typeface="Calibri"/>
              <a:cs typeface="Calibri"/>
              <a:sym typeface="Calibri"/>
            </a:endParaRPr>
          </a:p>
          <a:p>
            <a:pPr indent="0" lvl="0" marL="0" rtl="0" algn="l">
              <a:lnSpc>
                <a:spcPct val="100000"/>
              </a:lnSpc>
              <a:spcBef>
                <a:spcPts val="0"/>
              </a:spcBef>
              <a:spcAft>
                <a:spcPts val="0"/>
              </a:spcAft>
              <a:buSzPts val="1800"/>
              <a:buNone/>
            </a:pPr>
            <a:r>
              <a:t/>
            </a:r>
            <a:endParaRPr b="1" i="0" sz="1800" u="sng">
              <a:solidFill>
                <a:srgbClr val="0563C1"/>
              </a:solidFill>
              <a:latin typeface="Calibri"/>
              <a:ea typeface="Calibri"/>
              <a:cs typeface="Calibri"/>
              <a:sym typeface="Calibri"/>
            </a:endParaRPr>
          </a:p>
          <a:p>
            <a:pPr indent="-342900" lvl="0" marL="342900" rtl="0" algn="l">
              <a:spcBef>
                <a:spcPts val="0"/>
              </a:spcBef>
              <a:spcAft>
                <a:spcPts val="0"/>
              </a:spcAft>
              <a:buClr>
                <a:srgbClr val="94BF6E"/>
              </a:buClr>
              <a:buSzPts val="1800"/>
              <a:buNone/>
            </a:pPr>
            <a:r>
              <a:t/>
            </a:r>
            <a:endParaRPr b="1" i="0" sz="1800" u="sng">
              <a:solidFill>
                <a:srgbClr val="0563C1"/>
              </a:solidFill>
              <a:latin typeface="Calibri"/>
              <a:ea typeface="Calibri"/>
              <a:cs typeface="Calibri"/>
              <a:sym typeface="Calibri"/>
            </a:endParaRPr>
          </a:p>
        </p:txBody>
      </p:sp>
      <p:sp>
        <p:nvSpPr>
          <p:cNvPr id="160" name="Google Shape;160;p4"/>
          <p:cNvSpPr txBox="1"/>
          <p:nvPr/>
        </p:nvSpPr>
        <p:spPr>
          <a:xfrm>
            <a:off x="0" y="503237"/>
            <a:ext cx="3471862" cy="3819525"/>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1</a:t>
            </a:r>
            <a:endParaRPr/>
          </a:p>
        </p:txBody>
      </p:sp>
      <p:sp>
        <p:nvSpPr>
          <p:cNvPr id="161" name="Google Shape;161;p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id="162" name="Google Shape;162;p4"/>
          <p:cNvPicPr preferRelativeResize="0"/>
          <p:nvPr/>
        </p:nvPicPr>
        <p:blipFill rotWithShape="1">
          <a:blip r:embed="rId4">
            <a:alphaModFix/>
          </a:blip>
          <a:srcRect b="0" l="0" r="0" t="0"/>
          <a:stretch/>
        </p:blipFill>
        <p:spPr>
          <a:xfrm>
            <a:off x="471487" y="12700"/>
            <a:ext cx="2528887" cy="466725"/>
          </a:xfrm>
          <a:prstGeom prst="rect">
            <a:avLst/>
          </a:prstGeom>
          <a:noFill/>
          <a:ln>
            <a:noFill/>
          </a:ln>
        </p:spPr>
      </p:pic>
      <p:sp>
        <p:nvSpPr>
          <p:cNvPr id="163" name="Google Shape;163;p4"/>
          <p:cNvSpPr txBox="1"/>
          <p:nvPr/>
        </p:nvSpPr>
        <p:spPr>
          <a:xfrm>
            <a:off x="298450" y="4672012"/>
            <a:ext cx="2735262" cy="24765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000"/>
              <a:buFont typeface="Arial"/>
              <a:buNone/>
            </a:pPr>
            <a:r>
              <a:rPr b="1" i="0" lang="en-US" sz="1000" u="none">
                <a:solidFill>
                  <a:srgbClr val="000000"/>
                </a:solidFill>
                <a:latin typeface="Arial"/>
                <a:ea typeface="Arial"/>
                <a:cs typeface="Arial"/>
                <a:sym typeface="Arial"/>
              </a:rPr>
              <a:t>2020-1-SK01-KA226-SCH-094350</a:t>
            </a:r>
            <a:endParaRP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5"/>
          <p:cNvSpPr txBox="1"/>
          <p:nvPr>
            <p:ph idx="1" type="subTitle"/>
          </p:nvPr>
        </p:nvSpPr>
        <p:spPr>
          <a:xfrm>
            <a:off x="3846525" y="3663412"/>
            <a:ext cx="4983300" cy="431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800"/>
              <a:buNone/>
            </a:pPr>
            <a:r>
              <a:rPr b="0" lang="en-US" sz="1700" u="sng">
                <a:solidFill>
                  <a:schemeClr val="hlink"/>
                </a:solidFill>
                <a:hlinkClick r:id="rId3"/>
              </a:rPr>
              <a:t>The American Trinity</a:t>
            </a:r>
            <a:r>
              <a:rPr b="0" lang="en-US" sz="1700">
                <a:solidFill>
                  <a:schemeClr val="dk1"/>
                </a:solidFill>
              </a:rPr>
              <a:t> </a:t>
            </a:r>
            <a:endParaRPr sz="2500"/>
          </a:p>
        </p:txBody>
      </p:sp>
      <p:sp>
        <p:nvSpPr>
          <p:cNvPr id="169" name="Google Shape;169;p5"/>
          <p:cNvSpPr txBox="1"/>
          <p:nvPr/>
        </p:nvSpPr>
        <p:spPr>
          <a:xfrm>
            <a:off x="0" y="503237"/>
            <a:ext cx="3471862" cy="3819525"/>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2</a:t>
            </a:r>
            <a:endParaRPr/>
          </a:p>
        </p:txBody>
      </p:sp>
      <p:sp>
        <p:nvSpPr>
          <p:cNvPr id="170" name="Google Shape;170;p5"/>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id="171" name="Google Shape;171;p5"/>
          <p:cNvPicPr preferRelativeResize="0"/>
          <p:nvPr/>
        </p:nvPicPr>
        <p:blipFill rotWithShape="1">
          <a:blip r:embed="rId4">
            <a:alphaModFix/>
          </a:blip>
          <a:srcRect b="0" l="0" r="0" t="0"/>
          <a:stretch/>
        </p:blipFill>
        <p:spPr>
          <a:xfrm>
            <a:off x="611187" y="6350"/>
            <a:ext cx="2305050" cy="508000"/>
          </a:xfrm>
          <a:prstGeom prst="rect">
            <a:avLst/>
          </a:prstGeom>
          <a:noFill/>
          <a:ln>
            <a:noFill/>
          </a:ln>
        </p:spPr>
      </p:pic>
      <p:sp>
        <p:nvSpPr>
          <p:cNvPr id="172" name="Google Shape;172;p5"/>
          <p:cNvSpPr txBox="1"/>
          <p:nvPr/>
        </p:nvSpPr>
        <p:spPr>
          <a:xfrm>
            <a:off x="-328612" y="4630737"/>
            <a:ext cx="4175125" cy="24606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000"/>
              <a:buFont typeface="Arial"/>
              <a:buNone/>
            </a:pPr>
            <a:r>
              <a:rPr b="1" i="0" lang="en-US" sz="1000" u="none">
                <a:solidFill>
                  <a:srgbClr val="000000"/>
                </a:solidFill>
                <a:latin typeface="Arial"/>
                <a:ea typeface="Arial"/>
                <a:cs typeface="Arial"/>
                <a:sym typeface="Arial"/>
              </a:rPr>
              <a:t>2020-1-SK01-KA226-SCH-094350</a:t>
            </a:r>
            <a:endParaRPr/>
          </a:p>
        </p:txBody>
      </p:sp>
      <p:sp>
        <p:nvSpPr>
          <p:cNvPr id="173" name="Google Shape;173;p5"/>
          <p:cNvSpPr txBox="1"/>
          <p:nvPr>
            <p:ph type="ctrTitle"/>
          </p:nvPr>
        </p:nvSpPr>
        <p:spPr>
          <a:xfrm>
            <a:off x="3708400" y="1851824"/>
            <a:ext cx="5111700" cy="14400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0" i="0" lang="en-US" sz="4800" u="sng">
                <a:solidFill>
                  <a:srgbClr val="114454"/>
                </a:solidFill>
                <a:hlinkClick r:id="rId5">
                  <a:extLst>
                    <a:ext uri="{A12FA001-AC4F-418D-AE19-62706E023703}">
                      <ahyp:hlinkClr val="tx"/>
                    </a:ext>
                  </a:extLst>
                </a:hlinkClick>
              </a:rPr>
              <a:t>American Values</a:t>
            </a:r>
            <a:endParaRP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g117e8f387dd_0_21"/>
          <p:cNvSpPr txBox="1"/>
          <p:nvPr>
            <p:ph idx="4294967295" type="ctrTitle"/>
          </p:nvPr>
        </p:nvSpPr>
        <p:spPr>
          <a:xfrm>
            <a:off x="3000375" y="571500"/>
            <a:ext cx="4279800" cy="6873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FFFFFF"/>
                </a:solidFill>
              </a:rPr>
              <a:t>R E S O U R C E S </a:t>
            </a:r>
            <a:endParaRPr i="0" sz="1400" u="none" cap="none" strike="noStrike">
              <a:solidFill>
                <a:srgbClr val="000000"/>
              </a:solidFill>
            </a:endParaRPr>
          </a:p>
        </p:txBody>
      </p:sp>
      <p:sp>
        <p:nvSpPr>
          <p:cNvPr id="179" name="Google Shape;179;g117e8f387dd_0_21"/>
          <p:cNvSpPr txBox="1"/>
          <p:nvPr/>
        </p:nvSpPr>
        <p:spPr>
          <a:xfrm>
            <a:off x="-50800" y="4819650"/>
            <a:ext cx="349200" cy="3240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cap="none" strike="noStrike">
                <a:solidFill>
                  <a:srgbClr val="FFFFFF"/>
                </a:solidFill>
                <a:latin typeface="Roboto Slab"/>
                <a:ea typeface="Roboto Slab"/>
                <a:cs typeface="Roboto Slab"/>
                <a:sym typeface="Roboto Slab"/>
              </a:rPr>
              <a:t>‹#›</a:t>
            </a:fld>
            <a:endParaRPr b="0" i="0" sz="1400" u="none" cap="none" strike="noStrike">
              <a:solidFill>
                <a:srgbClr val="000000"/>
              </a:solidFill>
              <a:latin typeface="Arial"/>
              <a:ea typeface="Arial"/>
              <a:cs typeface="Arial"/>
              <a:sym typeface="Arial"/>
            </a:endParaRPr>
          </a:p>
        </p:txBody>
      </p:sp>
      <p:sp>
        <p:nvSpPr>
          <p:cNvPr id="180" name="Google Shape;180;g117e8f387dd_0_21"/>
          <p:cNvSpPr txBox="1"/>
          <p:nvPr/>
        </p:nvSpPr>
        <p:spPr>
          <a:xfrm>
            <a:off x="500062" y="4643437"/>
            <a:ext cx="2711400" cy="327000"/>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p:txBody>
      </p:sp>
      <p:pic>
        <p:nvPicPr>
          <p:cNvPr descr="Erasmus+ logo EN.jpg" id="181" name="Google Shape;181;g117e8f387dd_0_21"/>
          <p:cNvPicPr preferRelativeResize="0"/>
          <p:nvPr/>
        </p:nvPicPr>
        <p:blipFill rotWithShape="1">
          <a:blip r:embed="rId3">
            <a:alphaModFix/>
          </a:blip>
          <a:srcRect b="0" l="0" r="0" t="0"/>
          <a:stretch/>
        </p:blipFill>
        <p:spPr>
          <a:xfrm>
            <a:off x="142875" y="142875"/>
            <a:ext cx="2593974" cy="571500"/>
          </a:xfrm>
          <a:prstGeom prst="rect">
            <a:avLst/>
          </a:prstGeom>
          <a:noFill/>
          <a:ln>
            <a:noFill/>
          </a:ln>
        </p:spPr>
      </p:pic>
      <p:sp>
        <p:nvSpPr>
          <p:cNvPr id="182" name="Google Shape;182;g117e8f387dd_0_21"/>
          <p:cNvSpPr txBox="1"/>
          <p:nvPr/>
        </p:nvSpPr>
        <p:spPr>
          <a:xfrm>
            <a:off x="428625" y="1500187"/>
            <a:ext cx="8143800" cy="1277400"/>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chemeClr val="lt1"/>
              </a:buClr>
              <a:buSzPts val="1400"/>
              <a:buFont typeface="Nixie One"/>
              <a:buNone/>
            </a:pPr>
            <a:r>
              <a:rPr lang="en-US">
                <a:solidFill>
                  <a:schemeClr val="lt1"/>
                </a:solidFill>
                <a:uFill>
                  <a:noFill/>
                </a:uFill>
                <a:hlinkClick r:id="rId4">
                  <a:extLst>
                    <a:ext uri="{A12FA001-AC4F-418D-AE19-62706E023703}">
                      <ahyp:hlinkClr val="tx"/>
                    </a:ext>
                  </a:extLst>
                </a:hlinkClick>
              </a:rPr>
              <a:t>https://www.eslvideo.com/quiz.php?id=40321</a:t>
            </a:r>
            <a:r>
              <a:rPr lang="en-US">
                <a:solidFill>
                  <a:schemeClr val="lt1"/>
                </a:solidFill>
              </a:rPr>
              <a:t> </a:t>
            </a:r>
            <a:endParaRPr>
              <a:solidFill>
                <a:schemeClr val="lt1"/>
              </a:solidFill>
            </a:endParaRPr>
          </a:p>
          <a:p>
            <a:pPr indent="0" lvl="0" marL="0" marR="0" rtl="0" algn="l">
              <a:lnSpc>
                <a:spcPct val="150000"/>
              </a:lnSpc>
              <a:spcBef>
                <a:spcPts val="0"/>
              </a:spcBef>
              <a:spcAft>
                <a:spcPts val="0"/>
              </a:spcAft>
              <a:buClr>
                <a:schemeClr val="lt1"/>
              </a:buClr>
              <a:buSzPts val="1400"/>
              <a:buFont typeface="Nixie One"/>
              <a:buNone/>
            </a:pPr>
            <a:r>
              <a:rPr lang="en-US">
                <a:solidFill>
                  <a:schemeClr val="lt1"/>
                </a:solidFill>
                <a:uFill>
                  <a:noFill/>
                </a:uFill>
                <a:hlinkClick r:id="rId5">
                  <a:extLst>
                    <a:ext uri="{A12FA001-AC4F-418D-AE19-62706E023703}">
                      <ahyp:hlinkClr val="tx"/>
                    </a:ext>
                  </a:extLst>
                </a:hlinkClick>
              </a:rPr>
              <a:t>https://jamboard.google.com/</a:t>
            </a:r>
            <a:r>
              <a:rPr lang="en-US">
                <a:solidFill>
                  <a:schemeClr val="lt1"/>
                </a:solidFill>
              </a:rPr>
              <a:t>  </a:t>
            </a:r>
            <a:endParaRPr>
              <a:solidFill>
                <a:schemeClr val="lt1"/>
              </a:solidFill>
            </a:endParaRPr>
          </a:p>
          <a:p>
            <a:pPr indent="0" lvl="0" marL="0" marR="0" rtl="0" algn="l">
              <a:lnSpc>
                <a:spcPct val="150000"/>
              </a:lnSpc>
              <a:spcBef>
                <a:spcPts val="0"/>
              </a:spcBef>
              <a:spcAft>
                <a:spcPts val="0"/>
              </a:spcAft>
              <a:buClr>
                <a:schemeClr val="lt1"/>
              </a:buClr>
              <a:buSzPts val="1400"/>
              <a:buFont typeface="Nixie One"/>
              <a:buNone/>
            </a:pPr>
            <a:r>
              <a:rPr lang="en-US">
                <a:solidFill>
                  <a:schemeClr val="lt1"/>
                </a:solidFill>
                <a:uFill>
                  <a:noFill/>
                </a:uFill>
                <a:hlinkClick r:id="rId6">
                  <a:extLst>
                    <a:ext uri="{A12FA001-AC4F-418D-AE19-62706E023703}">
                      <ahyp:hlinkClr val="tx"/>
                    </a:ext>
                  </a:extLst>
                </a:hlinkClick>
              </a:rPr>
              <a:t>https://www.youtube.com/watch?v=8OPWOKWZsMo</a:t>
            </a:r>
            <a:r>
              <a:rPr lang="en-US">
                <a:solidFill>
                  <a:schemeClr val="lt1"/>
                </a:solidFill>
              </a:rPr>
              <a:t> </a:t>
            </a:r>
            <a:endParaRPr>
              <a:solidFill>
                <a:schemeClr val="lt1"/>
              </a:solidFil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Nixie One"/>
              <a:ea typeface="Nixie One"/>
              <a:cs typeface="Nixie One"/>
              <a:sym typeface="Nixie One"/>
            </a:endParaRP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6"/>
          <p:cNvSpPr txBox="1"/>
          <p:nvPr>
            <p:ph idx="4294967295" type="subTitle"/>
          </p:nvPr>
        </p:nvSpPr>
        <p:spPr>
          <a:xfrm>
            <a:off x="214312" y="1428750"/>
            <a:ext cx="5500687" cy="1143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a:p>
        </p:txBody>
      </p:sp>
      <p:sp>
        <p:nvSpPr>
          <p:cNvPr id="188" name="Google Shape;188;p6"/>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89" name="Google Shape;189;p6"/>
          <p:cNvSpPr txBox="1"/>
          <p:nvPr/>
        </p:nvSpPr>
        <p:spPr>
          <a:xfrm>
            <a:off x="298450" y="44989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00"/>
              <a:buFont typeface="Arial"/>
              <a:buNone/>
            </a:pPr>
            <a:r>
              <a:rPr b="1" i="0" lang="en-US" sz="10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90" name="Google Shape;190;p6"/>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191" name="Google Shape;191;p6"/>
          <p:cNvSpPr txBox="1"/>
          <p:nvPr/>
        </p:nvSpPr>
        <p:spPr>
          <a:xfrm>
            <a:off x="214312" y="2643187"/>
            <a:ext cx="5143500" cy="83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Arial"/>
              <a:buNone/>
            </a:pPr>
            <a:r>
              <a:rPr b="0" i="0" lang="en-US" sz="1200" u="none">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a:p>
        </p:txBody>
      </p:sp>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1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4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5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7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3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2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

<file path=docProps/custom.xml><?xml version="1.0" encoding="utf-8"?>
<Properties xmlns="http://schemas.openxmlformats.org/officeDocument/2006/custom-properties" xmlns:vt="http://schemas.openxmlformats.org/officeDocument/2006/docPropsVTypes"/>
</file>