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jEyQdeqQR5v49w/qUMo/l+0aoc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2" name="Google Shape;15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169938209b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g1169938209b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69938209b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69938209b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69938209b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69938209b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69938209b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69938209b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69938209b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69938209b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69938209b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mxsC8_hG8TehNIJ8510uEDwxNkJt_-mH2AOvh358vRs/viewer?f=4"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www.wordwall.net/resource/17730075/2020-1-sk01-ka226-sch-094350-digi-school-towns-and-cities" TargetMode="External"/><Relationship Id="rId4" Type="http://schemas.openxmlformats.org/officeDocument/2006/relationships/hyperlink" Target="https://www.wordwall.net/resource/17730075/2020-1-sk01-ka226-sch-094350-digi-school-towns-and-cities" TargetMode="External"/><Relationship Id="rId5"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611187" y="2066925"/>
            <a:ext cx="6694487" cy="151923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Roboto Slab"/>
                <a:ea typeface="Roboto Slab"/>
                <a:cs typeface="Roboto Slab"/>
                <a:sym typeface="Roboto Slab"/>
              </a:rPr>
              <a:t>DIGI SCHOOL</a:t>
            </a:r>
            <a:br>
              <a:rPr b="0" i="0" lang="en-US" sz="4800" u="none">
                <a:solidFill>
                  <a:srgbClr val="FFFFFF"/>
                </a:solidFill>
                <a:latin typeface="Roboto Slab"/>
                <a:ea typeface="Roboto Slab"/>
                <a:cs typeface="Roboto Slab"/>
                <a:sym typeface="Roboto Slab"/>
              </a:rPr>
            </a:br>
            <a:r>
              <a:rPr b="0" i="0" lang="en-US" sz="4800" u="none">
                <a:solidFill>
                  <a:srgbClr val="FFFFFF"/>
                </a:solidFill>
                <a:latin typeface="Roboto Slab"/>
                <a:ea typeface="Roboto Slab"/>
                <a:cs typeface="Roboto Slab"/>
                <a:sym typeface="Roboto Slab"/>
              </a:rPr>
              <a:t>ENGLISH LANGUAGE</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41433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107950" y="1635125"/>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Nixie One"/>
                <a:ea typeface="Nixie One"/>
                <a:cs typeface="Nixie One"/>
                <a:sym typeface="Nixie One"/>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Nixie One"/>
                <a:ea typeface="Nixie One"/>
                <a:cs typeface="Nixie One"/>
                <a:sym typeface="Nixie One"/>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Nixie One"/>
                <a:ea typeface="Nixie One"/>
                <a:cs typeface="Nixie One"/>
                <a:sym typeface="Nixie One"/>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Nixie One"/>
                <a:ea typeface="Nixie One"/>
                <a:cs typeface="Nixie One"/>
                <a:sym typeface="Nixie One"/>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539750" y="4538662"/>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387350" y="366712"/>
            <a:ext cx="2759075" cy="4762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89250" y="1320800"/>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What does home mean to you?</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Tour around Levice and its surroundings</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2055812"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My dream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holiday destination</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73587" y="3844925"/>
            <a:ext cx="1384300" cy="59372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Slovakia –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 popular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holiday retreat</a:t>
            </a:r>
            <a:endParaRPr/>
          </a:p>
          <a:p>
            <a:pPr indent="0" lvl="0" marL="0" marR="0" rtl="0" algn="l">
              <a:lnSpc>
                <a:spcPct val="100000"/>
              </a:lnSpc>
              <a:spcBef>
                <a:spcPts val="0"/>
              </a:spcBef>
              <a:spcAft>
                <a:spcPts val="0"/>
              </a:spcAft>
              <a:buNone/>
            </a:pPr>
            <a:r>
              <a:t/>
            </a:r>
            <a:endParaRPr b="0" i="0" sz="1200" u="none">
              <a:solidFill>
                <a:srgbClr val="FFFFFF"/>
              </a:solidFill>
              <a:latin typeface="Arial"/>
              <a:ea typeface="Arial"/>
              <a:cs typeface="Arial"/>
              <a:sym typeface="Arial"/>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298450" y="4710112"/>
            <a:ext cx="3711575" cy="41751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3" name="Google Shape;123;p3"/>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000"/>
              <a:buFont typeface="Arial"/>
              <a:buNone/>
            </a:pPr>
            <a:r>
              <a:rPr b="1" i="0" lang="en-US" sz="1000" u="none">
                <a:solidFill>
                  <a:schemeClr val="dk1"/>
                </a:solidFill>
                <a:latin typeface="Arial"/>
                <a:ea typeface="Arial"/>
                <a:cs typeface="Arial"/>
                <a:sym typeface="Arial"/>
              </a:rPr>
              <a:t>2020-1-SK01-KA226-SCH-094350</a:t>
            </a:r>
            <a:endParaRPr/>
          </a:p>
        </p:txBody>
      </p:sp>
      <p:pic>
        <p:nvPicPr>
          <p:cNvPr id="124" name="Google Shape;124;p3"/>
          <p:cNvPicPr preferRelativeResize="0"/>
          <p:nvPr/>
        </p:nvPicPr>
        <p:blipFill rotWithShape="1">
          <a:blip r:embed="rId3">
            <a:alphaModFix/>
          </a:blip>
          <a:srcRect b="0" l="0" r="0" t="0"/>
          <a:stretch/>
        </p:blipFill>
        <p:spPr>
          <a:xfrm>
            <a:off x="298450" y="357187"/>
            <a:ext cx="3181350" cy="701675"/>
          </a:xfrm>
          <a:prstGeom prst="rect">
            <a:avLst/>
          </a:prstGeom>
          <a:noFill/>
          <a:ln>
            <a:noFill/>
          </a:ln>
        </p:spPr>
      </p:pic>
      <p:grpSp>
        <p:nvGrpSpPr>
          <p:cNvPr id="125" name="Google Shape;125;p3"/>
          <p:cNvGrpSpPr/>
          <p:nvPr/>
        </p:nvGrpSpPr>
        <p:grpSpPr>
          <a:xfrm>
            <a:off x="3275012" y="1701800"/>
            <a:ext cx="296862" cy="252412"/>
            <a:chOff x="1934025" y="1001650"/>
            <a:chExt cx="415300" cy="355600"/>
          </a:xfrm>
        </p:grpSpPr>
        <p:sp>
          <p:nvSpPr>
            <p:cNvPr id="126" name="Google Shape;12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0" name="Google Shape;130;p3"/>
          <p:cNvGrpSpPr/>
          <p:nvPr/>
        </p:nvGrpSpPr>
        <p:grpSpPr>
          <a:xfrm>
            <a:off x="1579562" y="1096962"/>
            <a:ext cx="296862" cy="252412"/>
            <a:chOff x="1934025" y="1001650"/>
            <a:chExt cx="415300" cy="355600"/>
          </a:xfrm>
        </p:grpSpPr>
        <p:sp>
          <p:nvSpPr>
            <p:cNvPr id="131" name="Google Shape;13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5" name="Google Shape;135;p3"/>
          <p:cNvGrpSpPr/>
          <p:nvPr/>
        </p:nvGrpSpPr>
        <p:grpSpPr>
          <a:xfrm>
            <a:off x="3233737" y="2451100"/>
            <a:ext cx="296862" cy="252412"/>
            <a:chOff x="1934025" y="1001650"/>
            <a:chExt cx="415300" cy="355600"/>
          </a:xfrm>
        </p:grpSpPr>
        <p:sp>
          <p:nvSpPr>
            <p:cNvPr id="136" name="Google Shape;13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233737" y="3248025"/>
            <a:ext cx="296862" cy="252412"/>
            <a:chOff x="1934025" y="1001650"/>
            <a:chExt cx="415300" cy="355600"/>
          </a:xfrm>
        </p:grpSpPr>
        <p:sp>
          <p:nvSpPr>
            <p:cNvPr id="141" name="Google Shape;14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5" name="Google Shape;145;p3"/>
          <p:cNvGrpSpPr/>
          <p:nvPr/>
        </p:nvGrpSpPr>
        <p:grpSpPr>
          <a:xfrm>
            <a:off x="3221037" y="4024312"/>
            <a:ext cx="296862" cy="252412"/>
            <a:chOff x="1934025" y="1001650"/>
            <a:chExt cx="415300" cy="355600"/>
          </a:xfrm>
        </p:grpSpPr>
        <p:sp>
          <p:nvSpPr>
            <p:cNvPr id="146" name="Google Shape;14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4"/>
          <p:cNvSpPr txBox="1"/>
          <p:nvPr>
            <p:ph type="ctrTitle"/>
          </p:nvPr>
        </p:nvSpPr>
        <p:spPr>
          <a:xfrm>
            <a:off x="3779837" y="22844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PROMPTS AND ACTIVITIES</a:t>
            </a:r>
            <a:endParaRPr/>
          </a:p>
        </p:txBody>
      </p:sp>
      <p:sp>
        <p:nvSpPr>
          <p:cNvPr id="155" name="Google Shape;155;p4"/>
          <p:cNvSpPr txBox="1"/>
          <p:nvPr>
            <p:ph idx="1" type="subTitle"/>
          </p:nvPr>
        </p:nvSpPr>
        <p:spPr>
          <a:xfrm>
            <a:off x="-149225" y="4659312"/>
            <a:ext cx="3744912" cy="381000"/>
          </a:xfrm>
          <a:prstGeom prst="rect">
            <a:avLst/>
          </a:prstGeom>
          <a:noFill/>
          <a:ln>
            <a:noFill/>
          </a:ln>
        </p:spPr>
        <p:txBody>
          <a:bodyPr anchorCtr="0" anchor="t" bIns="91425" lIns="91425" spcFirstLastPara="1" rIns="91425" wrap="square" tIns="91425">
            <a:noAutofit/>
          </a:bodyPr>
          <a:lstStyle/>
          <a:p>
            <a:pPr indent="-342900" lvl="0" marL="342900" rtl="0" algn="ctr">
              <a:lnSpc>
                <a:spcPct val="100000"/>
              </a:lnSpc>
              <a:spcBef>
                <a:spcPts val="0"/>
              </a:spcBef>
              <a:spcAft>
                <a:spcPts val="0"/>
              </a:spcAft>
              <a:buSzPts val="1800"/>
              <a:buNone/>
            </a:pPr>
            <a:r>
              <a:rPr b="1" i="0" lang="en-US" sz="1200" u="none">
                <a:solidFill>
                  <a:schemeClr val="dk1"/>
                </a:solidFill>
                <a:latin typeface="Arial"/>
                <a:ea typeface="Arial"/>
                <a:cs typeface="Arial"/>
                <a:sym typeface="Arial"/>
              </a:rPr>
              <a:t>2020-1-SK01-KA226-SCH-094350</a:t>
            </a:r>
            <a:endParaRPr/>
          </a:p>
        </p:txBody>
      </p:sp>
      <p:sp>
        <p:nvSpPr>
          <p:cNvPr id="156" name="Google Shape;156;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7" name="Google Shape;157;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58" name="Google Shape;158;p4"/>
          <p:cNvPicPr preferRelativeResize="0"/>
          <p:nvPr/>
        </p:nvPicPr>
        <p:blipFill rotWithShape="1">
          <a:blip r:embed="rId4">
            <a:alphaModFix/>
          </a:blip>
          <a:srcRect b="0" l="0" r="0" t="0"/>
          <a:stretch/>
        </p:blipFill>
        <p:spPr>
          <a:xfrm>
            <a:off x="468312" y="33337"/>
            <a:ext cx="2617787" cy="455612"/>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5"/>
          <p:cNvSpPr txBox="1"/>
          <p:nvPr>
            <p:ph type="ctrTitle"/>
          </p:nvPr>
        </p:nvSpPr>
        <p:spPr>
          <a:xfrm>
            <a:off x="3851275" y="2200275"/>
            <a:ext cx="4767262" cy="1538287"/>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Which Town </a:t>
            </a:r>
            <a:br>
              <a:rPr b="0" i="0" lang="en-US" sz="4800" u="none">
                <a:solidFill>
                  <a:srgbClr val="114454"/>
                </a:solidFill>
                <a:latin typeface="Roboto Slab"/>
                <a:ea typeface="Roboto Slab"/>
                <a:cs typeface="Roboto Slab"/>
                <a:sym typeface="Roboto Slab"/>
              </a:rPr>
            </a:br>
            <a:r>
              <a:rPr b="0" i="0" lang="en-US" sz="4800" u="sng">
                <a:solidFill>
                  <a:srgbClr val="114454"/>
                </a:solidFill>
                <a:hlinkClick r:id="rId4">
                  <a:extLst>
                    <a:ext uri="{A12FA001-AC4F-418D-AE19-62706E023703}">
                      <ahyp:hlinkClr val="tx"/>
                    </a:ext>
                  </a:extLst>
                </a:hlinkClick>
              </a:rPr>
              <a:t>  or City?</a:t>
            </a:r>
            <a:endParaRPr/>
          </a:p>
        </p:txBody>
      </p:sp>
      <p:sp>
        <p:nvSpPr>
          <p:cNvPr id="164" name="Google Shape;164;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65" name="Google Shape;165;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66" name="Google Shape;166;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7" name="Google Shape;167;p5"/>
          <p:cNvPicPr preferRelativeResize="0"/>
          <p:nvPr/>
        </p:nvPicPr>
        <p:blipFill rotWithShape="1">
          <a:blip r:embed="rId5">
            <a:alphaModFix/>
          </a:blip>
          <a:srcRect b="0" l="0" r="0" t="0"/>
          <a:stretch/>
        </p:blipFill>
        <p:spPr>
          <a:xfrm>
            <a:off x="611187" y="6350"/>
            <a:ext cx="2305050" cy="508000"/>
          </a:xfrm>
          <a:prstGeom prst="rect">
            <a:avLst/>
          </a:prstGeom>
          <a:noFill/>
          <a:ln>
            <a:noFill/>
          </a:ln>
        </p:spPr>
      </p:pic>
      <p:sp>
        <p:nvSpPr>
          <p:cNvPr id="168" name="Google Shape;168;p5"/>
          <p:cNvSpPr txBox="1"/>
          <p:nvPr/>
        </p:nvSpPr>
        <p:spPr>
          <a:xfrm>
            <a:off x="-601662" y="4702175"/>
            <a:ext cx="4730750"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1169938209b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74" name="Google Shape;174;g1169938209b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75" name="Google Shape;175;g1169938209b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6" name="Google Shape;176;g1169938209b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77" name="Google Shape;177;g1169938209b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rPr>
              <a:t>https://wordwall.net/</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https://jamboard.google.com/</a:t>
            </a:r>
            <a:r>
              <a:rPr lang="en-US">
                <a:solidFill>
                  <a:schemeClr val="lt1"/>
                </a:solidFill>
              </a:rPr>
              <a:t>  </a:t>
            </a:r>
            <a:endParaRPr>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3" name="Google Shape;18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4" name="Google Shape;184;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5" name="Google Shape;185;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6" name="Google Shape;186;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