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Roboto Slab"/>
      <p:regular r:id="rId25"/>
      <p:bold r:id="rId26"/>
    </p:embeddedFont>
    <p:embeddedFont>
      <p:font typeface="Nixie One"/>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8" roundtripDataSignature="AMtx7mi2v3rtHa7PgaovCPyJKqlcYNI9l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irk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RobotoSlab-bold.fntdata"/><Relationship Id="rId25" Type="http://schemas.openxmlformats.org/officeDocument/2006/relationships/font" Target="fonts/RobotoSlab-regular.fntdata"/><Relationship Id="rId28" Type="http://customschemas.google.com/relationships/presentationmetadata" Target="metadata"/><Relationship Id="rId27" Type="http://schemas.openxmlformats.org/officeDocument/2006/relationships/font" Target="fonts/NixieOne-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7-16T15:57:08.636">
    <p:pos x="10" y="10"/>
    <p:text/>
    <p:extLst>
      <p:ext uri="{C676402C-5697-4E1C-873F-D02D1690AC5C}">
        <p15:threadingInfo timeZoneBias="0"/>
      </p:ext>
      <p:ext uri="http://customooxmlschemas.google.com/">
        <go:slidesCustomData xmlns:go="http://customooxmlschemas.google.com/" commentPostId="AAAAQkeXSwk"/>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 name="Google Shape;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2" name="Google Shape;19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9" name="Google Shape;20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6" name="Google Shape;22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6" name="Google Shape;23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5" name="Google Shape;25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4" name="Google Shape;27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3" name="Google Shape;29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9" name="Google Shape;31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 name="Google Shape;10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 name="Google Shape;15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4" name="Google Shape;16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0"/>
          <p:cNvSpPr/>
          <p:nvPr/>
        </p:nvSpPr>
        <p:spPr>
          <a:xfrm>
            <a:off x="0" y="4287838"/>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0"/>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2" name="Google Shape;12;p20"/>
          <p:cNvSpPr/>
          <p:nvPr/>
        </p:nvSpPr>
        <p:spPr>
          <a:xfrm>
            <a:off x="0" y="500063"/>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0"/>
          <p:cNvSpPr/>
          <p:nvPr/>
        </p:nvSpPr>
        <p:spPr>
          <a:xfrm>
            <a:off x="0" y="4494213"/>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0"/>
          <p:cNvSpPr/>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0"/>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16" name="Shape 16"/>
        <p:cNvGrpSpPr/>
        <p:nvPr/>
      </p:nvGrpSpPr>
      <p:grpSpPr>
        <a:xfrm>
          <a:off x="0" y="0"/>
          <a:ext cx="0" cy="0"/>
          <a:chOff x="0" y="0"/>
          <a:chExt cx="0" cy="0"/>
        </a:xfrm>
      </p:grpSpPr>
      <p:sp>
        <p:nvSpPr>
          <p:cNvPr id="17" name="Google Shape;17;p21"/>
          <p:cNvSpPr/>
          <p:nvPr/>
        </p:nvSpPr>
        <p:spPr>
          <a:xfrm>
            <a:off x="0" y="1147763"/>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1"/>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9" name="Google Shape;19;p21"/>
          <p:cNvSpPr/>
          <p:nvPr/>
        </p:nvSpPr>
        <p:spPr>
          <a:xfrm>
            <a:off x="0" y="500063"/>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1"/>
          <p:cNvSpPr/>
          <p:nvPr/>
        </p:nvSpPr>
        <p:spPr>
          <a:xfrm>
            <a:off x="0" y="3962400"/>
            <a:ext cx="9144000" cy="36988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1"/>
          <p:cNvSpPr/>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22"/>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5" name="Google Shape;25;p22"/>
          <p:cNvSpPr/>
          <p:nvPr/>
        </p:nvSpPr>
        <p:spPr>
          <a:xfrm>
            <a:off x="0" y="500063"/>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2"/>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2"/>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2"/>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0" name="Shape 30"/>
        <p:cNvGrpSpPr/>
        <p:nvPr/>
      </p:nvGrpSpPr>
      <p:grpSpPr>
        <a:xfrm>
          <a:off x="0" y="0"/>
          <a:ext cx="0" cy="0"/>
          <a:chOff x="0" y="0"/>
          <a:chExt cx="0" cy="0"/>
        </a:xfrm>
      </p:grpSpPr>
      <p:sp>
        <p:nvSpPr>
          <p:cNvPr id="31" name="Google Shape;31;p23"/>
          <p:cNvSpPr/>
          <p:nvPr/>
        </p:nvSpPr>
        <p:spPr>
          <a:xfrm>
            <a:off x="0" y="4287838"/>
            <a:ext cx="3475038"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2" name="Google Shape;32;p23"/>
          <p:cNvSpPr/>
          <p:nvPr/>
        </p:nvSpPr>
        <p:spPr>
          <a:xfrm>
            <a:off x="0" y="0"/>
            <a:ext cx="3475038"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33" name="Google Shape;33;p23"/>
          <p:cNvSpPr/>
          <p:nvPr/>
        </p:nvSpPr>
        <p:spPr>
          <a:xfrm>
            <a:off x="0" y="500063"/>
            <a:ext cx="3475038"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4" name="Google Shape;34;p23"/>
          <p:cNvSpPr/>
          <p:nvPr/>
        </p:nvSpPr>
        <p:spPr>
          <a:xfrm>
            <a:off x="0" y="4494213"/>
            <a:ext cx="3475038"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5" name="Google Shape;35;p23"/>
          <p:cNvSpPr/>
          <p:nvPr/>
        </p:nvSpPr>
        <p:spPr>
          <a:xfrm>
            <a:off x="0" y="4584700"/>
            <a:ext cx="3475038"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6" name="Google Shape;36;p23"/>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37" name="Google Shape;37;p23"/>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38" name="Google Shape;38;p2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9" name="Shape 39"/>
        <p:cNvGrpSpPr/>
        <p:nvPr/>
      </p:nvGrpSpPr>
      <p:grpSpPr>
        <a:xfrm>
          <a:off x="0" y="0"/>
          <a:ext cx="0" cy="0"/>
          <a:chOff x="0" y="0"/>
          <a:chExt cx="0" cy="0"/>
        </a:xfrm>
      </p:grpSpPr>
      <p:sp>
        <p:nvSpPr>
          <p:cNvPr id="40" name="Google Shape;40;p24"/>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41" name="Google Shape;41;p24"/>
          <p:cNvSpPr/>
          <p:nvPr/>
        </p:nvSpPr>
        <p:spPr>
          <a:xfrm>
            <a:off x="0" y="500063"/>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2" name="Google Shape;42;p24"/>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3" name="Google Shape;43;p24"/>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4" name="Google Shape;44;p24"/>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cxnSp>
        <p:nvCxnSpPr>
          <p:cNvPr id="45" name="Google Shape;45;p24"/>
          <p:cNvCxnSpPr/>
          <p:nvPr/>
        </p:nvCxnSpPr>
        <p:spPr>
          <a:xfrm>
            <a:off x="1038225" y="809625"/>
            <a:ext cx="0" cy="471488"/>
          </a:xfrm>
          <a:prstGeom prst="straightConnector1">
            <a:avLst/>
          </a:prstGeom>
          <a:noFill/>
          <a:ln cap="flat" cmpd="sng" w="9525">
            <a:solidFill>
              <a:srgbClr val="18637B"/>
            </a:solidFill>
            <a:prstDash val="solid"/>
            <a:round/>
            <a:headEnd len="med" w="med" type="none"/>
            <a:tailEnd len="med" w="med" type="none"/>
          </a:ln>
        </p:spPr>
      </p:cxnSp>
      <p:sp>
        <p:nvSpPr>
          <p:cNvPr id="46" name="Google Shape;46;p24"/>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47" name="Google Shape;47;p24"/>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06400" lvl="0" marL="457200" algn="l">
              <a:spcBef>
                <a:spcPts val="600"/>
              </a:spcBef>
              <a:spcAft>
                <a:spcPts val="0"/>
              </a:spcAft>
              <a:buSzPts val="2800"/>
              <a:buChar char="▪"/>
              <a:defRPr sz="2800"/>
            </a:lvl1pPr>
            <a:lvl2pPr indent="-406400" lvl="1" marL="914400" algn="l">
              <a:spcBef>
                <a:spcPts val="0"/>
              </a:spcBef>
              <a:spcAft>
                <a:spcPts val="0"/>
              </a:spcAft>
              <a:buSzPts val="2800"/>
              <a:buChar char="▫"/>
              <a:defRPr sz="2800"/>
            </a:lvl2pPr>
            <a:lvl3pPr indent="-406400" lvl="2" marL="1371600" algn="l">
              <a:spcBef>
                <a:spcPts val="0"/>
              </a:spcBef>
              <a:spcAft>
                <a:spcPts val="0"/>
              </a:spcAft>
              <a:buSzPts val="2800"/>
              <a:buChar char="■"/>
              <a:defRPr sz="2800"/>
            </a:lvl3pPr>
            <a:lvl4pPr indent="-406400" lvl="3" marL="1828800" algn="l">
              <a:spcBef>
                <a:spcPts val="0"/>
              </a:spcBef>
              <a:spcAft>
                <a:spcPts val="0"/>
              </a:spcAft>
              <a:buSzPts val="2800"/>
              <a:buChar char="●"/>
              <a:defRPr sz="2800"/>
            </a:lvl4pPr>
            <a:lvl5pPr indent="-406400" lvl="4" marL="2286000" algn="l">
              <a:spcBef>
                <a:spcPts val="0"/>
              </a:spcBef>
              <a:spcAft>
                <a:spcPts val="0"/>
              </a:spcAft>
              <a:buSzPts val="2800"/>
              <a:buChar char="○"/>
              <a:defRPr sz="2800"/>
            </a:lvl5pPr>
            <a:lvl6pPr indent="-406400" lvl="5" marL="2743200" algn="l">
              <a:lnSpc>
                <a:spcPct val="100000"/>
              </a:lnSpc>
              <a:spcBef>
                <a:spcPts val="0"/>
              </a:spcBef>
              <a:spcAft>
                <a:spcPts val="0"/>
              </a:spcAft>
              <a:buSzPts val="2800"/>
              <a:buChar char="■"/>
              <a:defRPr sz="2800"/>
            </a:lvl6pPr>
            <a:lvl7pPr indent="-406400" lvl="6" marL="3200400" algn="l">
              <a:lnSpc>
                <a:spcPct val="100000"/>
              </a:lnSpc>
              <a:spcBef>
                <a:spcPts val="0"/>
              </a:spcBef>
              <a:spcAft>
                <a:spcPts val="0"/>
              </a:spcAft>
              <a:buSzPts val="2800"/>
              <a:buChar char="●"/>
              <a:defRPr sz="2800"/>
            </a:lvl7pPr>
            <a:lvl8pPr indent="-406400" lvl="7" marL="3657600" algn="l">
              <a:lnSpc>
                <a:spcPct val="100000"/>
              </a:lnSpc>
              <a:spcBef>
                <a:spcPts val="0"/>
              </a:spcBef>
              <a:spcAft>
                <a:spcPts val="0"/>
              </a:spcAft>
              <a:buSzPts val="2800"/>
              <a:buChar char="○"/>
              <a:defRPr sz="2800"/>
            </a:lvl8pPr>
            <a:lvl9pPr indent="-406400" lvl="8" marL="4114800" algn="l">
              <a:lnSpc>
                <a:spcPct val="100000"/>
              </a:lnSpc>
              <a:spcBef>
                <a:spcPts val="0"/>
              </a:spcBef>
              <a:spcAft>
                <a:spcPts val="0"/>
              </a:spcAft>
              <a:buSzPts val="2800"/>
              <a:buChar char="■"/>
              <a:defRPr sz="2800"/>
            </a:lvl9pPr>
          </a:lstStyle>
          <a:p/>
        </p:txBody>
      </p:sp>
      <p:sp>
        <p:nvSpPr>
          <p:cNvPr id="48" name="Google Shape;48;p2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1pPr>
            <a:lvl2pPr indent="0" lvl="1"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2pPr>
            <a:lvl3pPr indent="0" lvl="2"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3pPr>
            <a:lvl4pPr indent="0" lvl="3"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4pPr>
            <a:lvl5pPr indent="0" lvl="4"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5pPr>
            <a:lvl6pPr indent="0" lvl="5"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6pPr>
            <a:lvl7pPr indent="0" lvl="6"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7pPr>
            <a:lvl8pPr indent="0" lvl="7"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8pPr>
            <a:lvl9pPr indent="0" lvl="8" marL="0" marR="0" algn="ctr">
              <a:spcBef>
                <a:spcPts val="0"/>
              </a:spcBef>
              <a:spcAft>
                <a:spcPts val="0"/>
              </a:spcAft>
              <a:buClr>
                <a:srgbClr val="000000"/>
              </a:buClr>
              <a:buSzPts val="800"/>
              <a:buFont typeface="Arial"/>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 name="Google Shape;7;p19"/>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p1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jpg"/><Relationship Id="rId5"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docs.google.com/document/d/1DMP_LiNM1-2HDqaITVC6ANFaH4hci2rP/edit" TargetMode="External"/><Relationship Id="rId4" Type="http://schemas.openxmlformats.org/officeDocument/2006/relationships/image" Target="../media/image3.jpg"/><Relationship Id="rId5" Type="http://schemas.openxmlformats.org/officeDocument/2006/relationships/image" Target="../media/image15.png"/><Relationship Id="rId6"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16.png"/><Relationship Id="rId5" Type="http://schemas.openxmlformats.org/officeDocument/2006/relationships/hyperlink" Target="https://wordwall.net/resource/2265002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3.jpg"/><Relationship Id="rId5" Type="http://schemas.openxmlformats.org/officeDocument/2006/relationships/hyperlink" Target="https://wordwall.net/resource/2265089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3.jpg"/><Relationship Id="rId5" Type="http://schemas.openxmlformats.org/officeDocument/2006/relationships/hyperlink" Target="https://wordwall.net/resource/2264834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
          <p:cNvSpPr txBox="1"/>
          <p:nvPr>
            <p:ph type="ctrTitle"/>
          </p:nvPr>
        </p:nvSpPr>
        <p:spPr>
          <a:xfrm>
            <a:off x="685800" y="2601913"/>
            <a:ext cx="6623050" cy="1158875"/>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FFFFFF"/>
              </a:buClr>
              <a:buSzPts val="4800"/>
              <a:buFont typeface="Roboto Slab"/>
              <a:buNone/>
            </a:pPr>
            <a:r>
              <a:rPr b="1" lang="sk-SK">
                <a:solidFill>
                  <a:srgbClr val="FFFFFF"/>
                </a:solidFill>
                <a:latin typeface="Roboto Slab"/>
                <a:ea typeface="Roboto Slab"/>
                <a:cs typeface="Roboto Slab"/>
                <a:sym typeface="Roboto Slab"/>
              </a:rPr>
              <a:t>Digi School </a:t>
            </a:r>
            <a:br>
              <a:rPr b="1" lang="sk-SK">
                <a:solidFill>
                  <a:srgbClr val="FFFFFF"/>
                </a:solidFill>
                <a:latin typeface="Roboto Slab"/>
                <a:ea typeface="Roboto Slab"/>
                <a:cs typeface="Roboto Slab"/>
                <a:sym typeface="Roboto Slab"/>
              </a:rPr>
            </a:br>
            <a:r>
              <a:rPr b="1" lang="sk-SK">
                <a:solidFill>
                  <a:srgbClr val="FFFFFF"/>
                </a:solidFill>
                <a:latin typeface="Roboto Slab"/>
                <a:ea typeface="Roboto Slab"/>
                <a:cs typeface="Roboto Slab"/>
                <a:sym typeface="Roboto Slab"/>
              </a:rPr>
              <a:t>Ethics</a:t>
            </a:r>
            <a:br>
              <a:rPr b="1" lang="sk-SK">
                <a:solidFill>
                  <a:srgbClr val="FFFFFF"/>
                </a:solidFill>
                <a:latin typeface="Roboto Slab"/>
                <a:ea typeface="Roboto Slab"/>
                <a:cs typeface="Roboto Slab"/>
                <a:sym typeface="Roboto Slab"/>
              </a:rPr>
            </a:br>
            <a:r>
              <a:rPr b="1" lang="sk-SK" sz="2400">
                <a:solidFill>
                  <a:srgbClr val="FFFFFF"/>
                </a:solidFill>
                <a:latin typeface="Roboto Slab"/>
                <a:ea typeface="Roboto Slab"/>
                <a:cs typeface="Roboto Slab"/>
                <a:sym typeface="Roboto Slab"/>
              </a:rPr>
              <a:t>Communication – Preparation of Public Speech</a:t>
            </a:r>
            <a:endParaRPr b="1" sz="2400">
              <a:solidFill>
                <a:srgbClr val="FFFFFF"/>
              </a:solidFill>
              <a:latin typeface="Roboto Slab"/>
              <a:ea typeface="Roboto Slab"/>
              <a:cs typeface="Roboto Slab"/>
              <a:sym typeface="Roboto Slab"/>
            </a:endParaRPr>
          </a:p>
        </p:txBody>
      </p:sp>
      <p:sp>
        <p:nvSpPr>
          <p:cNvPr id="54" name="Google Shape;54;p1"/>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Arial"/>
                <a:ea typeface="Arial"/>
                <a:cs typeface="Arial"/>
                <a:sym typeface="Arial"/>
              </a:rPr>
              <a:t>2020-1-SK01-KA226-SCH-094350</a:t>
            </a:r>
            <a:endParaRPr/>
          </a:p>
        </p:txBody>
      </p:sp>
      <p:pic>
        <p:nvPicPr>
          <p:cNvPr descr="Erasmus+ logo EN.jpg" id="55" name="Google Shape;55;p1"/>
          <p:cNvPicPr preferRelativeResize="0"/>
          <p:nvPr/>
        </p:nvPicPr>
        <p:blipFill rotWithShape="1">
          <a:blip r:embed="rId4">
            <a:alphaModFix/>
          </a:blip>
          <a:srcRect b="0" l="0" r="0" t="0"/>
          <a:stretch/>
        </p:blipFill>
        <p:spPr>
          <a:xfrm>
            <a:off x="103188" y="50800"/>
            <a:ext cx="2593975" cy="571500"/>
          </a:xfrm>
          <a:prstGeom prst="rect">
            <a:avLst/>
          </a:prstGeom>
          <a:noFill/>
          <a:ln>
            <a:noFill/>
          </a:ln>
        </p:spPr>
      </p:pic>
      <p:pic>
        <p:nvPicPr>
          <p:cNvPr id="56" name="Google Shape;56;p1"/>
          <p:cNvPicPr preferRelativeResize="0"/>
          <p:nvPr/>
        </p:nvPicPr>
        <p:blipFill rotWithShape="1">
          <a:blip r:embed="rId5">
            <a:alphaModFix/>
          </a:blip>
          <a:srcRect b="0" l="0" r="0" t="0"/>
          <a:stretch/>
        </p:blipFill>
        <p:spPr>
          <a:xfrm>
            <a:off x="2697163" y="58738"/>
            <a:ext cx="1062037" cy="5969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0"/>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195" name="Google Shape;195;p10"/>
          <p:cNvSpPr txBox="1"/>
          <p:nvPr>
            <p:ph idx="1" type="body"/>
          </p:nvPr>
        </p:nvSpPr>
        <p:spPr>
          <a:xfrm>
            <a:off x="563562" y="1476375"/>
            <a:ext cx="4656509" cy="3349625"/>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Clr>
                <a:srgbClr val="114454"/>
              </a:buClr>
              <a:buSzPts val="2800"/>
              <a:buFont typeface="Arial"/>
              <a:buNone/>
            </a:pPr>
            <a:r>
              <a:t/>
            </a:r>
            <a:endParaRPr b="1"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Arial"/>
              <a:buNone/>
            </a:pPr>
            <a:r>
              <a:rPr b="1" lang="sk-SK" sz="1400">
                <a:solidFill>
                  <a:srgbClr val="114454"/>
                </a:solidFill>
                <a:latin typeface="Arial"/>
                <a:ea typeface="Arial"/>
                <a:cs typeface="Arial"/>
                <a:sym typeface="Arial"/>
              </a:rPr>
              <a:t>Principles of speech:</a:t>
            </a:r>
            <a:endParaRPr/>
          </a:p>
          <a:p>
            <a:pPr indent="0" lvl="0" marL="0" rtl="0" algn="l">
              <a:spcBef>
                <a:spcPts val="600"/>
              </a:spcBef>
              <a:spcAft>
                <a:spcPts val="0"/>
              </a:spcAft>
              <a:buClr>
                <a:srgbClr val="114454"/>
              </a:buClr>
              <a:buSzPts val="2800"/>
              <a:buFont typeface="Arial"/>
              <a:buNone/>
            </a:pPr>
            <a:r>
              <a:t/>
            </a:r>
            <a:endParaRPr b="1" sz="1400">
              <a:solidFill>
                <a:srgbClr val="114454"/>
              </a:solidFill>
              <a:latin typeface="Arial"/>
              <a:ea typeface="Arial"/>
              <a:cs typeface="Arial"/>
              <a:sym typeface="Arial"/>
            </a:endParaRPr>
          </a:p>
          <a:p>
            <a:pPr indent="-177800" lvl="0" marL="0" rtl="0" algn="l">
              <a:spcBef>
                <a:spcPts val="600"/>
              </a:spcBef>
              <a:spcAft>
                <a:spcPts val="0"/>
              </a:spcAft>
              <a:buClr>
                <a:srgbClr val="114454"/>
              </a:buClr>
              <a:buSzPts val="2800"/>
              <a:buFont typeface="Noto Sans Symbols"/>
              <a:buChar char="⮚"/>
            </a:pPr>
            <a:r>
              <a:rPr b="1" lang="sk-SK" sz="1400">
                <a:solidFill>
                  <a:srgbClr val="114454"/>
                </a:solidFill>
                <a:latin typeface="Arial"/>
                <a:ea typeface="Arial"/>
                <a:cs typeface="Arial"/>
                <a:sym typeface="Arial"/>
              </a:rPr>
              <a:t>Appearance adjustment, </a:t>
            </a:r>
            <a:endParaRPr/>
          </a:p>
          <a:p>
            <a:pPr indent="-177800" lvl="0" marL="0" rtl="0" algn="l">
              <a:spcBef>
                <a:spcPts val="600"/>
              </a:spcBef>
              <a:spcAft>
                <a:spcPts val="0"/>
              </a:spcAft>
              <a:buClr>
                <a:srgbClr val="114454"/>
              </a:buClr>
              <a:buSzPts val="2800"/>
              <a:buFont typeface="Noto Sans Symbols"/>
              <a:buChar char="⮚"/>
            </a:pPr>
            <a:r>
              <a:rPr b="1" lang="sk-SK" sz="1400">
                <a:solidFill>
                  <a:srgbClr val="114454"/>
                </a:solidFill>
                <a:latin typeface="Arial"/>
                <a:ea typeface="Arial"/>
                <a:cs typeface="Arial"/>
                <a:sym typeface="Arial"/>
              </a:rPr>
              <a:t>Premeditated form of speech,</a:t>
            </a:r>
            <a:endParaRPr/>
          </a:p>
          <a:p>
            <a:pPr indent="-177800" lvl="0" marL="0" rtl="0" algn="l">
              <a:spcBef>
                <a:spcPts val="600"/>
              </a:spcBef>
              <a:spcAft>
                <a:spcPts val="0"/>
              </a:spcAft>
              <a:buClr>
                <a:srgbClr val="114454"/>
              </a:buClr>
              <a:buSzPts val="2800"/>
              <a:buFont typeface="Noto Sans Symbols"/>
              <a:buChar char="⮚"/>
            </a:pPr>
            <a:r>
              <a:rPr b="1" lang="sk-SK" sz="1400">
                <a:solidFill>
                  <a:srgbClr val="114454"/>
                </a:solidFill>
                <a:latin typeface="Arial"/>
                <a:ea typeface="Arial"/>
                <a:cs typeface="Arial"/>
                <a:sym typeface="Arial"/>
              </a:rPr>
              <a:t>Know whom to, where, when, and how long the speech will last</a:t>
            </a:r>
            <a:endParaRPr/>
          </a:p>
          <a:p>
            <a:pPr indent="-177800" lvl="0" marL="0" rtl="0" algn="l">
              <a:spcBef>
                <a:spcPts val="600"/>
              </a:spcBef>
              <a:spcAft>
                <a:spcPts val="0"/>
              </a:spcAft>
              <a:buClr>
                <a:srgbClr val="114454"/>
              </a:buClr>
              <a:buSzPts val="2800"/>
              <a:buFont typeface="Noto Sans Symbols"/>
              <a:buChar char="⮚"/>
            </a:pPr>
            <a:r>
              <a:rPr b="1" lang="sk-SK" sz="1400">
                <a:solidFill>
                  <a:srgbClr val="114454"/>
                </a:solidFill>
                <a:latin typeface="Arial"/>
                <a:ea typeface="Arial"/>
                <a:cs typeface="Arial"/>
                <a:sym typeface="Arial"/>
              </a:rPr>
              <a:t>Master the vocal and verbal forms of speech,</a:t>
            </a:r>
            <a:endParaRPr/>
          </a:p>
          <a:p>
            <a:pPr indent="-177800" lvl="0" marL="0" rtl="0" algn="l">
              <a:spcBef>
                <a:spcPts val="600"/>
              </a:spcBef>
              <a:spcAft>
                <a:spcPts val="0"/>
              </a:spcAft>
              <a:buClr>
                <a:srgbClr val="114454"/>
              </a:buClr>
              <a:buSzPts val="2800"/>
              <a:buFont typeface="Noto Sans Symbols"/>
              <a:buChar char="⮚"/>
            </a:pPr>
            <a:r>
              <a:rPr b="1" lang="sk-SK" sz="1400">
                <a:solidFill>
                  <a:srgbClr val="114454"/>
                </a:solidFill>
                <a:latin typeface="Arial"/>
                <a:ea typeface="Arial"/>
                <a:cs typeface="Arial"/>
                <a:sym typeface="Arial"/>
              </a:rPr>
              <a:t>Master the non-verbal forms of speech,</a:t>
            </a:r>
            <a:endParaRPr/>
          </a:p>
          <a:p>
            <a:pPr indent="-177800" lvl="0" marL="0" rtl="0" algn="l">
              <a:spcBef>
                <a:spcPts val="600"/>
              </a:spcBef>
              <a:spcAft>
                <a:spcPts val="0"/>
              </a:spcAft>
              <a:buClr>
                <a:srgbClr val="114454"/>
              </a:buClr>
              <a:buSzPts val="2800"/>
              <a:buFont typeface="Noto Sans Symbols"/>
              <a:buChar char="⮚"/>
            </a:pPr>
            <a:r>
              <a:rPr b="1" lang="sk-SK" sz="1400">
                <a:solidFill>
                  <a:srgbClr val="114454"/>
                </a:solidFill>
                <a:latin typeface="Arial"/>
                <a:ea typeface="Arial"/>
                <a:cs typeface="Arial"/>
                <a:sym typeface="Arial"/>
              </a:rPr>
              <a:t>Avoid negative signals</a:t>
            </a:r>
            <a:endParaRPr/>
          </a:p>
          <a:p>
            <a:pPr indent="0" lvl="0" marL="0" rtl="0" algn="l">
              <a:spcBef>
                <a:spcPts val="600"/>
              </a:spcBef>
              <a:spcAft>
                <a:spcPts val="0"/>
              </a:spcAft>
              <a:buClr>
                <a:srgbClr val="114454"/>
              </a:buClr>
              <a:buSzPts val="2800"/>
              <a:buFont typeface="Arial"/>
              <a:buNone/>
            </a:pPr>
            <a:r>
              <a:t/>
            </a:r>
            <a:endParaRPr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Noto Sans Symbols"/>
              <a:buNone/>
            </a:pPr>
            <a:r>
              <a:t/>
            </a:r>
            <a:endParaRPr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Noto Sans Symbols"/>
              <a:buNone/>
            </a:pPr>
            <a:r>
              <a:t/>
            </a:r>
            <a:endParaRPr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Nixie One"/>
              <a:buNone/>
            </a:pPr>
            <a:r>
              <a:t/>
            </a:r>
            <a:endParaRPr sz="1600">
              <a:solidFill>
                <a:srgbClr val="114454"/>
              </a:solidFill>
              <a:latin typeface="Nixie One"/>
              <a:ea typeface="Nixie One"/>
              <a:cs typeface="Nixie One"/>
              <a:sym typeface="Nixie One"/>
            </a:endParaRPr>
          </a:p>
        </p:txBody>
      </p:sp>
      <p:grpSp>
        <p:nvGrpSpPr>
          <p:cNvPr id="196" name="Google Shape;196;p10"/>
          <p:cNvGrpSpPr/>
          <p:nvPr/>
        </p:nvGrpSpPr>
        <p:grpSpPr>
          <a:xfrm>
            <a:off x="323850" y="758825"/>
            <a:ext cx="366713" cy="366713"/>
            <a:chOff x="1923675" y="1633650"/>
            <a:chExt cx="436000" cy="435975"/>
          </a:xfrm>
        </p:grpSpPr>
        <p:sp>
          <p:nvSpPr>
            <p:cNvPr id="197" name="Google Shape;197;p10"/>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8" name="Google Shape;198;p10"/>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9" name="Google Shape;199;p10"/>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0" name="Google Shape;200;p10"/>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1" name="Google Shape;201;p10"/>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2" name="Google Shape;202;p10"/>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03" name="Google Shape;203;p1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04" name="Google Shape;204;p10"/>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05" name="Google Shape;205;p10"/>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descr="Fotomontáž, tváre, fotoalbum, svet" id="206" name="Google Shape;206;p10"/>
          <p:cNvPicPr preferRelativeResize="0"/>
          <p:nvPr/>
        </p:nvPicPr>
        <p:blipFill rotWithShape="1">
          <a:blip r:embed="rId4">
            <a:alphaModFix/>
          </a:blip>
          <a:srcRect b="0" l="0" r="0" t="0"/>
          <a:stretch/>
        </p:blipFill>
        <p:spPr>
          <a:xfrm>
            <a:off x="5508104" y="1923678"/>
            <a:ext cx="2971800" cy="1981200"/>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1"/>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212" name="Google Shape;212;p11"/>
          <p:cNvSpPr txBox="1"/>
          <p:nvPr>
            <p:ph idx="1" type="body"/>
          </p:nvPr>
        </p:nvSpPr>
        <p:spPr>
          <a:xfrm>
            <a:off x="468312" y="1330325"/>
            <a:ext cx="4031679" cy="3598863"/>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Clr>
                <a:srgbClr val="114454"/>
              </a:buClr>
              <a:buSzPts val="2800"/>
              <a:buFont typeface="Arial"/>
              <a:buNone/>
            </a:pPr>
            <a:r>
              <a:t/>
            </a:r>
            <a:endParaRPr b="1"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Arial"/>
              <a:buNone/>
            </a:pPr>
            <a:r>
              <a:rPr b="1" lang="sk-SK" sz="1400">
                <a:solidFill>
                  <a:srgbClr val="114454"/>
                </a:solidFill>
                <a:latin typeface="Arial"/>
                <a:ea typeface="Arial"/>
                <a:cs typeface="Arial"/>
                <a:sym typeface="Arial"/>
              </a:rPr>
              <a:t>Preparation of speech:</a:t>
            </a:r>
            <a:endParaRPr/>
          </a:p>
          <a:p>
            <a:pPr indent="0" lvl="0" marL="0" rtl="0" algn="l">
              <a:spcBef>
                <a:spcPts val="600"/>
              </a:spcBef>
              <a:spcAft>
                <a:spcPts val="0"/>
              </a:spcAft>
              <a:buClr>
                <a:srgbClr val="114454"/>
              </a:buClr>
              <a:buSzPts val="2800"/>
              <a:buFont typeface="Noto Sans Symbols"/>
              <a:buNone/>
            </a:pPr>
            <a:r>
              <a:t/>
            </a:r>
            <a:endParaRPr b="1" sz="1400">
              <a:solidFill>
                <a:srgbClr val="114454"/>
              </a:solidFill>
              <a:latin typeface="Arial"/>
              <a:ea typeface="Arial"/>
              <a:cs typeface="Arial"/>
              <a:sym typeface="Arial"/>
            </a:endParaRPr>
          </a:p>
          <a:p>
            <a:pPr indent="-177800" lvl="0" marL="0" rtl="0" algn="l">
              <a:spcBef>
                <a:spcPts val="600"/>
              </a:spcBef>
              <a:spcAft>
                <a:spcPts val="0"/>
              </a:spcAft>
              <a:buClr>
                <a:srgbClr val="114454"/>
              </a:buClr>
              <a:buSzPts val="2800"/>
              <a:buFont typeface="Noto Sans Symbols"/>
              <a:buChar char="⮚"/>
            </a:pPr>
            <a:r>
              <a:rPr b="1" lang="sk-SK" sz="1400">
                <a:solidFill>
                  <a:srgbClr val="114454"/>
                </a:solidFill>
                <a:latin typeface="Arial"/>
                <a:ea typeface="Arial"/>
                <a:cs typeface="Arial"/>
                <a:sym typeface="Arial"/>
              </a:rPr>
              <a:t>choose the right topic and purpose, prepare the speech thesis</a:t>
            </a:r>
            <a:endParaRPr/>
          </a:p>
          <a:p>
            <a:pPr indent="-177800" lvl="0" marL="0" rtl="0" algn="l">
              <a:spcBef>
                <a:spcPts val="600"/>
              </a:spcBef>
              <a:spcAft>
                <a:spcPts val="0"/>
              </a:spcAft>
              <a:buClr>
                <a:srgbClr val="114454"/>
              </a:buClr>
              <a:buSzPts val="2800"/>
              <a:buFont typeface="Noto Sans Symbols"/>
              <a:buChar char="⮚"/>
            </a:pPr>
            <a:r>
              <a:rPr b="1" lang="sk-SK" sz="1400">
                <a:solidFill>
                  <a:srgbClr val="114454"/>
                </a:solidFill>
                <a:latin typeface="Arial"/>
                <a:ea typeface="Arial"/>
                <a:cs typeface="Arial"/>
                <a:sym typeface="Arial"/>
              </a:rPr>
              <a:t>analyse the audience,</a:t>
            </a:r>
            <a:endParaRPr/>
          </a:p>
          <a:p>
            <a:pPr indent="-177800" lvl="0" marL="0" rtl="0" algn="l">
              <a:spcBef>
                <a:spcPts val="600"/>
              </a:spcBef>
              <a:spcAft>
                <a:spcPts val="0"/>
              </a:spcAft>
              <a:buClr>
                <a:srgbClr val="114454"/>
              </a:buClr>
              <a:buSzPts val="2800"/>
              <a:buFont typeface="Noto Sans Symbols"/>
              <a:buChar char="⮚"/>
            </a:pPr>
            <a:r>
              <a:rPr b="1" lang="sk-SK" sz="1400">
                <a:solidFill>
                  <a:srgbClr val="114454"/>
                </a:solidFill>
                <a:latin typeface="Arial"/>
                <a:ea typeface="Arial"/>
                <a:cs typeface="Arial"/>
                <a:sym typeface="Arial"/>
              </a:rPr>
              <a:t>search and choose the support possibilities,</a:t>
            </a:r>
            <a:endParaRPr/>
          </a:p>
          <a:p>
            <a:pPr indent="-177800" lvl="0" marL="0" rtl="0" algn="l">
              <a:spcBef>
                <a:spcPts val="600"/>
              </a:spcBef>
              <a:spcAft>
                <a:spcPts val="0"/>
              </a:spcAft>
              <a:buClr>
                <a:srgbClr val="114454"/>
              </a:buClr>
              <a:buSzPts val="2800"/>
              <a:buFont typeface="Noto Sans Symbols"/>
              <a:buChar char="⮚"/>
            </a:pPr>
            <a:r>
              <a:rPr b="1" lang="sk-SK" sz="1400">
                <a:solidFill>
                  <a:srgbClr val="114454"/>
                </a:solidFill>
                <a:latin typeface="Arial"/>
                <a:ea typeface="Arial"/>
                <a:cs typeface="Arial"/>
                <a:sym typeface="Arial"/>
              </a:rPr>
              <a:t>choose a template, style your speech, build up the introduction, conclusion </a:t>
            </a:r>
            <a:endParaRPr/>
          </a:p>
          <a:p>
            <a:pPr indent="-177800" lvl="0" marL="0" rtl="0" algn="l">
              <a:spcBef>
                <a:spcPts val="600"/>
              </a:spcBef>
              <a:spcAft>
                <a:spcPts val="0"/>
              </a:spcAft>
              <a:buClr>
                <a:srgbClr val="114454"/>
              </a:buClr>
              <a:buSzPts val="2800"/>
              <a:buFont typeface="Noto Sans Symbols"/>
              <a:buChar char="⮚"/>
            </a:pPr>
            <a:r>
              <a:rPr b="1" lang="sk-SK" sz="1400">
                <a:solidFill>
                  <a:srgbClr val="114454"/>
                </a:solidFill>
                <a:latin typeface="Arial"/>
                <a:ea typeface="Arial"/>
                <a:cs typeface="Arial"/>
                <a:sym typeface="Arial"/>
              </a:rPr>
              <a:t>practice the speech, present the speech.</a:t>
            </a:r>
            <a:endParaRPr/>
          </a:p>
          <a:p>
            <a:pPr indent="0" lvl="0" marL="0" rtl="0" algn="l">
              <a:spcBef>
                <a:spcPts val="600"/>
              </a:spcBef>
              <a:spcAft>
                <a:spcPts val="0"/>
              </a:spcAft>
              <a:buClr>
                <a:srgbClr val="114454"/>
              </a:buClr>
              <a:buSzPts val="2800"/>
              <a:buFont typeface="Noto Sans Symbols"/>
              <a:buNone/>
            </a:pPr>
            <a:r>
              <a:t/>
            </a:r>
            <a:endParaRPr b="1"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Arial"/>
              <a:buNone/>
            </a:pPr>
            <a:r>
              <a:t/>
            </a:r>
            <a:endParaRPr b="1" sz="1400">
              <a:solidFill>
                <a:srgbClr val="114454"/>
              </a:solidFill>
              <a:latin typeface="Arial"/>
              <a:ea typeface="Arial"/>
              <a:cs typeface="Arial"/>
              <a:sym typeface="Arial"/>
            </a:endParaRPr>
          </a:p>
          <a:p>
            <a:pPr indent="0" lvl="0" marL="0" rtl="0" algn="l">
              <a:spcBef>
                <a:spcPts val="600"/>
              </a:spcBef>
              <a:spcAft>
                <a:spcPts val="0"/>
              </a:spcAft>
              <a:buClr>
                <a:srgbClr val="114454"/>
              </a:buClr>
              <a:buSzPts val="2800"/>
              <a:buFont typeface="Arial"/>
              <a:buNone/>
            </a:pPr>
            <a:r>
              <a:t/>
            </a:r>
            <a:endParaRPr b="1" sz="1400">
              <a:solidFill>
                <a:srgbClr val="114454"/>
              </a:solidFill>
              <a:latin typeface="Arial"/>
              <a:ea typeface="Arial"/>
              <a:cs typeface="Arial"/>
              <a:sym typeface="Arial"/>
            </a:endParaRPr>
          </a:p>
        </p:txBody>
      </p:sp>
      <p:grpSp>
        <p:nvGrpSpPr>
          <p:cNvPr id="213" name="Google Shape;213;p11"/>
          <p:cNvGrpSpPr/>
          <p:nvPr/>
        </p:nvGrpSpPr>
        <p:grpSpPr>
          <a:xfrm>
            <a:off x="323850" y="758825"/>
            <a:ext cx="366713" cy="366713"/>
            <a:chOff x="1923675" y="1633650"/>
            <a:chExt cx="436000" cy="435975"/>
          </a:xfrm>
        </p:grpSpPr>
        <p:sp>
          <p:nvSpPr>
            <p:cNvPr id="214" name="Google Shape;214;p11"/>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5" name="Google Shape;215;p11"/>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6" name="Google Shape;216;p11"/>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7" name="Google Shape;217;p11"/>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8" name="Google Shape;218;p11"/>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9" name="Google Shape;219;p11"/>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20" name="Google Shape;220;p1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21" name="Google Shape;221;p11"/>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22" name="Google Shape;222;p11"/>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descr="Bullhorn, komunikácia, žena, dievča" id="223" name="Google Shape;223;p11"/>
          <p:cNvPicPr preferRelativeResize="0"/>
          <p:nvPr/>
        </p:nvPicPr>
        <p:blipFill rotWithShape="1">
          <a:blip r:embed="rId4">
            <a:alphaModFix/>
          </a:blip>
          <a:srcRect b="0" l="0" r="0" t="0"/>
          <a:stretch/>
        </p:blipFill>
        <p:spPr>
          <a:xfrm>
            <a:off x="5076825" y="1708150"/>
            <a:ext cx="3208338" cy="2513013"/>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2"/>
          <p:cNvSpPr txBox="1"/>
          <p:nvPr>
            <p:ph type="ctrTitle"/>
          </p:nvPr>
        </p:nvSpPr>
        <p:spPr>
          <a:xfrm>
            <a:off x="4113213" y="2878138"/>
            <a:ext cx="4505325" cy="1160462"/>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SzPts val="4800"/>
              <a:buFont typeface="Roboto Slab"/>
              <a:buNone/>
            </a:pPr>
            <a:r>
              <a:rPr b="1" lang="sk-SK">
                <a:latin typeface="Roboto Slab"/>
                <a:ea typeface="Roboto Slab"/>
                <a:cs typeface="Roboto Slab"/>
                <a:sym typeface="Roboto Slab"/>
              </a:rPr>
              <a:t>Teaching Materials</a:t>
            </a:r>
            <a:endParaRPr b="1">
              <a:latin typeface="Roboto Slab"/>
              <a:ea typeface="Roboto Slab"/>
              <a:cs typeface="Roboto Slab"/>
              <a:sym typeface="Roboto Slab"/>
            </a:endParaRPr>
          </a:p>
        </p:txBody>
      </p:sp>
      <p:sp>
        <p:nvSpPr>
          <p:cNvPr id="229" name="Google Shape;229;p12"/>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Font typeface="Nixie One"/>
              <a:buNone/>
            </a:pPr>
            <a:r>
              <a:t/>
            </a:r>
            <a:endParaRPr>
              <a:latin typeface="Nixie One"/>
              <a:ea typeface="Nixie One"/>
              <a:cs typeface="Nixie One"/>
              <a:sym typeface="Nixie One"/>
            </a:endParaRPr>
          </a:p>
        </p:txBody>
      </p:sp>
      <p:sp>
        <p:nvSpPr>
          <p:cNvPr id="230" name="Google Shape;230;p12"/>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4</a:t>
            </a:r>
            <a:endParaRPr/>
          </a:p>
        </p:txBody>
      </p:sp>
      <p:sp>
        <p:nvSpPr>
          <p:cNvPr id="231" name="Google Shape;231;p1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32" name="Google Shape;232;p12"/>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33" name="Google Shape;233;p1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3"/>
          <p:cNvSpPr txBox="1"/>
          <p:nvPr>
            <p:ph type="title"/>
          </p:nvPr>
        </p:nvSpPr>
        <p:spPr>
          <a:xfrm>
            <a:off x="809872" y="550863"/>
            <a:ext cx="3441454"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TEACHING MATERIALS</a:t>
            </a:r>
            <a:endParaRPr b="1" sz="1800">
              <a:solidFill>
                <a:srgbClr val="FFFFFF"/>
              </a:solidFill>
              <a:latin typeface="Nixie One"/>
              <a:ea typeface="Nixie One"/>
              <a:cs typeface="Nixie One"/>
              <a:sym typeface="Nixie One"/>
            </a:endParaRPr>
          </a:p>
        </p:txBody>
      </p:sp>
      <p:sp>
        <p:nvSpPr>
          <p:cNvPr id="239" name="Google Shape;239;p13"/>
          <p:cNvSpPr txBox="1"/>
          <p:nvPr>
            <p:ph idx="1" type="body"/>
          </p:nvPr>
        </p:nvSpPr>
        <p:spPr>
          <a:xfrm>
            <a:off x="625475" y="1995488"/>
            <a:ext cx="4882629" cy="1817687"/>
          </a:xfrm>
          <a:prstGeom prst="rect">
            <a:avLst/>
          </a:prstGeom>
          <a:noFill/>
          <a:ln>
            <a:noFill/>
          </a:ln>
        </p:spPr>
        <p:txBody>
          <a:bodyPr anchorCtr="0" anchor="t" bIns="91425" lIns="91425" spcFirstLastPara="1" rIns="91425" wrap="square" tIns="91425">
            <a:noAutofit/>
          </a:bodyPr>
          <a:lstStyle/>
          <a:p>
            <a:pPr indent="0" lvl="0" marL="50800" rtl="0" algn="l">
              <a:lnSpc>
                <a:spcPct val="150000"/>
              </a:lnSpc>
              <a:spcBef>
                <a:spcPts val="600"/>
              </a:spcBef>
              <a:spcAft>
                <a:spcPts val="0"/>
              </a:spcAft>
              <a:buClr>
                <a:srgbClr val="114454"/>
              </a:buClr>
              <a:buSzPts val="1414"/>
              <a:buFont typeface="Arial"/>
              <a:buNone/>
            </a:pPr>
            <a:r>
              <a:t/>
            </a:r>
            <a:endParaRPr sz="1400">
              <a:solidFill>
                <a:srgbClr val="114454"/>
              </a:solidFill>
              <a:latin typeface="Arial"/>
              <a:ea typeface="Arial"/>
              <a:cs typeface="Arial"/>
              <a:sym typeface="Arial"/>
            </a:endParaRPr>
          </a:p>
          <a:p>
            <a:pPr indent="-177800" lvl="0" marL="50800" rtl="0" algn="l">
              <a:lnSpc>
                <a:spcPct val="80000"/>
              </a:lnSpc>
              <a:spcBef>
                <a:spcPts val="600"/>
              </a:spcBef>
              <a:spcAft>
                <a:spcPts val="0"/>
              </a:spcAft>
              <a:buSzPts val="2800"/>
              <a:buFont typeface="Noto Sans Symbols"/>
              <a:buChar char="⮚"/>
            </a:pPr>
            <a:r>
              <a:rPr lang="sk-SK" sz="1400" u="sng">
                <a:solidFill>
                  <a:schemeClr val="hlink"/>
                </a:solidFill>
                <a:latin typeface="Arial"/>
                <a:ea typeface="Arial"/>
                <a:cs typeface="Arial"/>
                <a:sym typeface="Arial"/>
                <a:hlinkClick r:id="rId3"/>
              </a:rPr>
              <a:t>Verbal communication– </a:t>
            </a:r>
            <a:r>
              <a:rPr lang="sk-SK" sz="1400" u="sng">
                <a:solidFill>
                  <a:srgbClr val="114454"/>
                </a:solidFill>
                <a:latin typeface="Arial"/>
                <a:ea typeface="Arial"/>
                <a:cs typeface="Arial"/>
                <a:sym typeface="Arial"/>
              </a:rPr>
              <a:t>preparation of public speech</a:t>
            </a:r>
            <a:endParaRPr sz="1400">
              <a:latin typeface="Arial"/>
              <a:ea typeface="Arial"/>
              <a:cs typeface="Arial"/>
              <a:sym typeface="Arial"/>
            </a:endParaRPr>
          </a:p>
          <a:p>
            <a:pPr indent="0" lvl="0" marL="50800" rtl="0" algn="l">
              <a:lnSpc>
                <a:spcPct val="150000"/>
              </a:lnSpc>
              <a:spcBef>
                <a:spcPts val="600"/>
              </a:spcBef>
              <a:spcAft>
                <a:spcPts val="0"/>
              </a:spcAft>
              <a:buClr>
                <a:srgbClr val="114454"/>
              </a:buClr>
              <a:buSzPts val="1616"/>
              <a:buFont typeface="Arial"/>
              <a:buNone/>
            </a:pPr>
            <a:r>
              <a:t/>
            </a:r>
            <a:endParaRPr sz="1600">
              <a:solidFill>
                <a:srgbClr val="114454"/>
              </a:solidFill>
              <a:latin typeface="Nixie One"/>
              <a:ea typeface="Nixie One"/>
              <a:cs typeface="Nixie One"/>
              <a:sym typeface="Nixie One"/>
            </a:endParaRPr>
          </a:p>
        </p:txBody>
      </p:sp>
      <p:grpSp>
        <p:nvGrpSpPr>
          <p:cNvPr id="240" name="Google Shape;240;p13"/>
          <p:cNvGrpSpPr/>
          <p:nvPr/>
        </p:nvGrpSpPr>
        <p:grpSpPr>
          <a:xfrm>
            <a:off x="323850" y="758825"/>
            <a:ext cx="366713" cy="366713"/>
            <a:chOff x="1923675" y="1633650"/>
            <a:chExt cx="436000" cy="435975"/>
          </a:xfrm>
        </p:grpSpPr>
        <p:sp>
          <p:nvSpPr>
            <p:cNvPr id="241" name="Google Shape;241;p13"/>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2" name="Google Shape;242;p13"/>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3" name="Google Shape;243;p13"/>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4" name="Google Shape;244;p13"/>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5" name="Google Shape;245;p13"/>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6" name="Google Shape;246;p13"/>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47" name="Google Shape;247;p1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48" name="Google Shape;248;p13"/>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49" name="Google Shape;249;p13"/>
          <p:cNvPicPr preferRelativeResize="0"/>
          <p:nvPr/>
        </p:nvPicPr>
        <p:blipFill rotWithShape="1">
          <a:blip r:embed="rId4">
            <a:alphaModFix/>
          </a:blip>
          <a:srcRect b="0" l="0" r="0" t="0"/>
          <a:stretch/>
        </p:blipFill>
        <p:spPr>
          <a:xfrm>
            <a:off x="285750" y="214313"/>
            <a:ext cx="2593975" cy="571500"/>
          </a:xfrm>
          <a:prstGeom prst="rect">
            <a:avLst/>
          </a:prstGeom>
          <a:noFill/>
          <a:ln>
            <a:noFill/>
          </a:ln>
        </p:spPr>
      </p:pic>
      <p:sp>
        <p:nvSpPr>
          <p:cNvPr id="250" name="Google Shape;250;p13"/>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251" name="Google Shape;251;p13"/>
          <p:cNvPicPr preferRelativeResize="0"/>
          <p:nvPr/>
        </p:nvPicPr>
        <p:blipFill rotWithShape="1">
          <a:blip r:embed="rId5">
            <a:alphaModFix/>
          </a:blip>
          <a:srcRect b="0" l="0" r="0" t="0"/>
          <a:stretch/>
        </p:blipFill>
        <p:spPr>
          <a:xfrm>
            <a:off x="5108575" y="496888"/>
            <a:ext cx="2105025" cy="2105025"/>
          </a:xfrm>
          <a:prstGeom prst="rect">
            <a:avLst/>
          </a:prstGeom>
          <a:noFill/>
          <a:ln>
            <a:noFill/>
          </a:ln>
        </p:spPr>
      </p:pic>
      <p:pic>
        <p:nvPicPr>
          <p:cNvPr id="252" name="Google Shape;252;p13"/>
          <p:cNvPicPr preferRelativeResize="0"/>
          <p:nvPr/>
        </p:nvPicPr>
        <p:blipFill rotWithShape="1">
          <a:blip r:embed="rId6">
            <a:alphaModFix/>
          </a:blip>
          <a:srcRect b="0" l="0" r="0" t="0"/>
          <a:stretch/>
        </p:blipFill>
        <p:spPr>
          <a:xfrm>
            <a:off x="5588000" y="496888"/>
            <a:ext cx="2105025" cy="2105025"/>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4"/>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INTERACTIVE EXERCISES</a:t>
            </a:r>
            <a:endParaRPr b="1" sz="1800">
              <a:solidFill>
                <a:srgbClr val="FFFFFF"/>
              </a:solidFill>
              <a:latin typeface="Nixie One"/>
              <a:ea typeface="Nixie One"/>
              <a:cs typeface="Nixie One"/>
              <a:sym typeface="Nixie One"/>
            </a:endParaRPr>
          </a:p>
        </p:txBody>
      </p:sp>
      <p:sp>
        <p:nvSpPr>
          <p:cNvPr id="258" name="Google Shape;258;p14"/>
          <p:cNvSpPr txBox="1"/>
          <p:nvPr>
            <p:ph idx="1" type="body"/>
          </p:nvPr>
        </p:nvSpPr>
        <p:spPr>
          <a:xfrm>
            <a:off x="510898" y="1942070"/>
            <a:ext cx="4519613" cy="1817687"/>
          </a:xfrm>
          <a:prstGeom prst="rect">
            <a:avLst/>
          </a:prstGeom>
          <a:noFill/>
          <a:ln>
            <a:noFill/>
          </a:ln>
        </p:spPr>
        <p:txBody>
          <a:bodyPr anchorCtr="0" anchor="t" bIns="91425" lIns="91425" spcFirstLastPara="1" rIns="91425" wrap="square" tIns="91425">
            <a:noAutofit/>
          </a:bodyPr>
          <a:lstStyle/>
          <a:p>
            <a:pPr indent="0" lvl="0" marL="50800" rtl="0" algn="l">
              <a:lnSpc>
                <a:spcPct val="150000"/>
              </a:lnSpc>
              <a:spcBef>
                <a:spcPts val="600"/>
              </a:spcBef>
              <a:spcAft>
                <a:spcPts val="0"/>
              </a:spcAft>
              <a:buClr>
                <a:srgbClr val="114454"/>
              </a:buClr>
              <a:buSzPts val="1414"/>
              <a:buFont typeface="Arial"/>
              <a:buNone/>
            </a:pPr>
            <a:r>
              <a:t/>
            </a:r>
            <a:endParaRPr sz="1400">
              <a:solidFill>
                <a:srgbClr val="114454"/>
              </a:solidFill>
              <a:latin typeface="Arial"/>
              <a:ea typeface="Arial"/>
              <a:cs typeface="Arial"/>
              <a:sym typeface="Arial"/>
            </a:endParaRPr>
          </a:p>
          <a:p>
            <a:pPr indent="-89789" lvl="0" marL="508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Students will </a:t>
            </a:r>
            <a:r>
              <a:rPr lang="sk-SK" sz="1400">
                <a:solidFill>
                  <a:srgbClr val="114454"/>
                </a:solidFill>
              </a:rPr>
              <a:t>choose</a:t>
            </a:r>
            <a:r>
              <a:rPr lang="sk-SK" sz="1400">
                <a:solidFill>
                  <a:srgbClr val="114454"/>
                </a:solidFill>
                <a:latin typeface="Arial"/>
                <a:ea typeface="Arial"/>
                <a:cs typeface="Arial"/>
                <a:sym typeface="Arial"/>
              </a:rPr>
              <a:t> the order</a:t>
            </a:r>
            <a:endParaRPr/>
          </a:p>
          <a:p>
            <a:pPr indent="-89789" lvl="0" marL="508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in wordwall they will prepare a short speech on given topic</a:t>
            </a:r>
            <a:endParaRPr/>
          </a:p>
          <a:p>
            <a:pPr indent="0" lvl="0" marL="50800" rtl="0" algn="l">
              <a:lnSpc>
                <a:spcPct val="150000"/>
              </a:lnSpc>
              <a:spcBef>
                <a:spcPts val="600"/>
              </a:spcBef>
              <a:spcAft>
                <a:spcPts val="0"/>
              </a:spcAft>
              <a:buClr>
                <a:srgbClr val="114454"/>
              </a:buClr>
              <a:buSzPts val="1616"/>
              <a:buFont typeface="Arial"/>
              <a:buNone/>
            </a:pPr>
            <a:r>
              <a:t/>
            </a:r>
            <a:endParaRPr sz="1600">
              <a:solidFill>
                <a:srgbClr val="114454"/>
              </a:solidFill>
              <a:latin typeface="Nixie One"/>
              <a:ea typeface="Nixie One"/>
              <a:cs typeface="Nixie One"/>
              <a:sym typeface="Nixie One"/>
            </a:endParaRPr>
          </a:p>
        </p:txBody>
      </p:sp>
      <p:grpSp>
        <p:nvGrpSpPr>
          <p:cNvPr id="259" name="Google Shape;259;p14"/>
          <p:cNvGrpSpPr/>
          <p:nvPr/>
        </p:nvGrpSpPr>
        <p:grpSpPr>
          <a:xfrm>
            <a:off x="323850" y="758825"/>
            <a:ext cx="366713" cy="366713"/>
            <a:chOff x="1923675" y="1633650"/>
            <a:chExt cx="436000" cy="435975"/>
          </a:xfrm>
        </p:grpSpPr>
        <p:sp>
          <p:nvSpPr>
            <p:cNvPr id="260" name="Google Shape;260;p14"/>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1" name="Google Shape;261;p14"/>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2" name="Google Shape;262;p14"/>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3" name="Google Shape;263;p14"/>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4" name="Google Shape;264;p14"/>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5" name="Google Shape;265;p14"/>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66" name="Google Shape;266;p1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67" name="Google Shape;267;p14"/>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68" name="Google Shape;268;p14"/>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269" name="Google Shape;269;p14"/>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270" name="Google Shape;270;p14"/>
          <p:cNvPicPr preferRelativeResize="0"/>
          <p:nvPr/>
        </p:nvPicPr>
        <p:blipFill rotWithShape="1">
          <a:blip r:embed="rId4">
            <a:alphaModFix/>
          </a:blip>
          <a:srcRect b="0" l="0" r="0" t="0"/>
          <a:stretch/>
        </p:blipFill>
        <p:spPr>
          <a:xfrm>
            <a:off x="5108575" y="496888"/>
            <a:ext cx="2105025" cy="2105025"/>
          </a:xfrm>
          <a:prstGeom prst="rect">
            <a:avLst/>
          </a:prstGeom>
          <a:noFill/>
          <a:ln>
            <a:noFill/>
          </a:ln>
        </p:spPr>
      </p:pic>
      <p:pic>
        <p:nvPicPr>
          <p:cNvPr id="271" name="Google Shape;271;p14">
            <a:hlinkClick r:id="rId5"/>
          </p:cNvPr>
          <p:cNvPicPr preferRelativeResize="0"/>
          <p:nvPr/>
        </p:nvPicPr>
        <p:blipFill rotWithShape="1">
          <a:blip r:embed="rId4">
            <a:alphaModFix/>
          </a:blip>
          <a:srcRect b="0" l="0" r="0" t="0"/>
          <a:stretch/>
        </p:blipFill>
        <p:spPr>
          <a:xfrm>
            <a:off x="5588000" y="496888"/>
            <a:ext cx="2105025" cy="2105025"/>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15"/>
          <p:cNvPicPr preferRelativeResize="0"/>
          <p:nvPr/>
        </p:nvPicPr>
        <p:blipFill rotWithShape="1">
          <a:blip r:embed="rId3">
            <a:alphaModFix/>
          </a:blip>
          <a:srcRect b="0" l="0" r="0" t="0"/>
          <a:stretch/>
        </p:blipFill>
        <p:spPr>
          <a:xfrm>
            <a:off x="5099050" y="496888"/>
            <a:ext cx="2105025" cy="2105025"/>
          </a:xfrm>
          <a:prstGeom prst="rect">
            <a:avLst/>
          </a:prstGeom>
          <a:noFill/>
          <a:ln>
            <a:noFill/>
          </a:ln>
        </p:spPr>
      </p:pic>
      <p:sp>
        <p:nvSpPr>
          <p:cNvPr id="277" name="Google Shape;277;p15"/>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INTERACTIVE EXERCISES</a:t>
            </a:r>
            <a:endParaRPr b="1" sz="1800">
              <a:solidFill>
                <a:srgbClr val="FFFFFF"/>
              </a:solidFill>
              <a:latin typeface="Nixie One"/>
              <a:ea typeface="Nixie One"/>
              <a:cs typeface="Nixie One"/>
              <a:sym typeface="Nixie One"/>
            </a:endParaRPr>
          </a:p>
        </p:txBody>
      </p:sp>
      <p:sp>
        <p:nvSpPr>
          <p:cNvPr id="278" name="Google Shape;278;p15"/>
          <p:cNvSpPr txBox="1"/>
          <p:nvPr>
            <p:ph idx="1" type="body"/>
          </p:nvPr>
        </p:nvSpPr>
        <p:spPr>
          <a:xfrm>
            <a:off x="782638" y="2101850"/>
            <a:ext cx="4362450" cy="2714625"/>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Students will create teams (2 – 4).</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in wordwall within the activity connect the notions to their meanings</a:t>
            </a:r>
            <a:endParaRPr sz="1400">
              <a:solidFill>
                <a:srgbClr val="114454"/>
              </a:solidFill>
              <a:latin typeface="Arial"/>
              <a:ea typeface="Arial"/>
              <a:cs typeface="Arial"/>
              <a:sym typeface="Arial"/>
            </a:endParaRPr>
          </a:p>
          <a:p>
            <a:pPr indent="-406400" lvl="0" marL="457200" rtl="0" algn="l">
              <a:lnSpc>
                <a:spcPct val="150000"/>
              </a:lnSpc>
              <a:spcBef>
                <a:spcPts val="600"/>
              </a:spcBef>
              <a:spcAft>
                <a:spcPts val="0"/>
              </a:spcAft>
              <a:buClr>
                <a:srgbClr val="114454"/>
              </a:buClr>
              <a:buSzPts val="1616"/>
              <a:buFont typeface="Arial"/>
              <a:buNone/>
            </a:pPr>
            <a:r>
              <a:t/>
            </a:r>
            <a:endParaRPr sz="1600">
              <a:solidFill>
                <a:srgbClr val="114454"/>
              </a:solidFill>
              <a:latin typeface="Arial"/>
              <a:ea typeface="Arial"/>
              <a:cs typeface="Arial"/>
              <a:sym typeface="Arial"/>
            </a:endParaRPr>
          </a:p>
        </p:txBody>
      </p:sp>
      <p:grpSp>
        <p:nvGrpSpPr>
          <p:cNvPr id="279" name="Google Shape;279;p15"/>
          <p:cNvGrpSpPr/>
          <p:nvPr/>
        </p:nvGrpSpPr>
        <p:grpSpPr>
          <a:xfrm>
            <a:off x="323850" y="758825"/>
            <a:ext cx="366713" cy="366713"/>
            <a:chOff x="1923675" y="1633650"/>
            <a:chExt cx="436000" cy="435975"/>
          </a:xfrm>
        </p:grpSpPr>
        <p:sp>
          <p:nvSpPr>
            <p:cNvPr id="280" name="Google Shape;280;p1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81" name="Google Shape;281;p1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82" name="Google Shape;282;p1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83" name="Google Shape;283;p1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84" name="Google Shape;284;p1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85" name="Google Shape;285;p1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286" name="Google Shape;286;p1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87" name="Google Shape;287;p15"/>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288" name="Google Shape;288;p15"/>
          <p:cNvPicPr preferRelativeResize="0"/>
          <p:nvPr/>
        </p:nvPicPr>
        <p:blipFill rotWithShape="1">
          <a:blip r:embed="rId4">
            <a:alphaModFix/>
          </a:blip>
          <a:srcRect b="0" l="0" r="0" t="0"/>
          <a:stretch/>
        </p:blipFill>
        <p:spPr>
          <a:xfrm>
            <a:off x="285750" y="214313"/>
            <a:ext cx="2593975" cy="571500"/>
          </a:xfrm>
          <a:prstGeom prst="rect">
            <a:avLst/>
          </a:prstGeom>
          <a:noFill/>
          <a:ln>
            <a:noFill/>
          </a:ln>
        </p:spPr>
      </p:pic>
      <p:sp>
        <p:nvSpPr>
          <p:cNvPr id="289" name="Google Shape;289;p15"/>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290" name="Google Shape;290;p15">
            <a:hlinkClick r:id="rId5"/>
          </p:cNvPr>
          <p:cNvPicPr preferRelativeResize="0"/>
          <p:nvPr/>
        </p:nvPicPr>
        <p:blipFill rotWithShape="1">
          <a:blip r:embed="rId3">
            <a:alphaModFix/>
          </a:blip>
          <a:srcRect b="0" l="0" r="0" t="0"/>
          <a:stretch/>
        </p:blipFill>
        <p:spPr>
          <a:xfrm>
            <a:off x="5108575" y="496888"/>
            <a:ext cx="2105025" cy="2105025"/>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16"/>
          <p:cNvPicPr preferRelativeResize="0"/>
          <p:nvPr/>
        </p:nvPicPr>
        <p:blipFill rotWithShape="1">
          <a:blip r:embed="rId3">
            <a:alphaModFix/>
          </a:blip>
          <a:srcRect b="0" l="0" r="0" t="0"/>
          <a:stretch/>
        </p:blipFill>
        <p:spPr>
          <a:xfrm>
            <a:off x="5099050" y="496888"/>
            <a:ext cx="2105025" cy="2105025"/>
          </a:xfrm>
          <a:prstGeom prst="rect">
            <a:avLst/>
          </a:prstGeom>
          <a:noFill/>
          <a:ln>
            <a:noFill/>
          </a:ln>
        </p:spPr>
      </p:pic>
      <p:sp>
        <p:nvSpPr>
          <p:cNvPr id="296" name="Google Shape;296;p16"/>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INTERACTIVE EXERCISES</a:t>
            </a:r>
            <a:endParaRPr b="1" sz="1800">
              <a:solidFill>
                <a:srgbClr val="FFFFFF"/>
              </a:solidFill>
              <a:latin typeface="Nixie One"/>
              <a:ea typeface="Nixie One"/>
              <a:cs typeface="Nixie One"/>
              <a:sym typeface="Nixie One"/>
            </a:endParaRPr>
          </a:p>
        </p:txBody>
      </p:sp>
      <p:sp>
        <p:nvSpPr>
          <p:cNvPr id="297" name="Google Shape;297;p16"/>
          <p:cNvSpPr txBox="1"/>
          <p:nvPr>
            <p:ph idx="1" type="body"/>
          </p:nvPr>
        </p:nvSpPr>
        <p:spPr>
          <a:xfrm>
            <a:off x="650875" y="2211388"/>
            <a:ext cx="4352925" cy="2714625"/>
          </a:xfrm>
          <a:prstGeom prst="rect">
            <a:avLst/>
          </a:prstGeom>
          <a:noFill/>
          <a:ln>
            <a:noFill/>
          </a:ln>
        </p:spPr>
        <p:txBody>
          <a:bodyPr anchorCtr="0" anchor="t" bIns="91425" lIns="91425" spcFirstLastPara="1" rIns="91425" wrap="square" tIns="91425">
            <a:noAutofit/>
          </a:bodyPr>
          <a:lstStyle/>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Students will create teams (2 – 4).</a:t>
            </a:r>
            <a:endParaRPr/>
          </a:p>
          <a:p>
            <a:pPr indent="-406400" lvl="0" marL="457200" rtl="0" algn="l">
              <a:lnSpc>
                <a:spcPct val="150000"/>
              </a:lnSpc>
              <a:spcBef>
                <a:spcPts val="600"/>
              </a:spcBef>
              <a:spcAft>
                <a:spcPts val="0"/>
              </a:spcAft>
              <a:buClr>
                <a:srgbClr val="114454"/>
              </a:buClr>
              <a:buSzPts val="1414"/>
              <a:buFont typeface="Noto Sans Symbols"/>
              <a:buChar char="⮚"/>
            </a:pPr>
            <a:r>
              <a:rPr lang="sk-SK" sz="1400">
                <a:solidFill>
                  <a:srgbClr val="114454"/>
                </a:solidFill>
                <a:latin typeface="Arial"/>
                <a:ea typeface="Arial"/>
                <a:cs typeface="Arial"/>
                <a:sym typeface="Arial"/>
              </a:rPr>
              <a:t>in wordwall they will explain the meaning of the assertive rule.</a:t>
            </a:r>
            <a:endParaRPr/>
          </a:p>
          <a:p>
            <a:pPr indent="-406400" lvl="0" marL="457200" rtl="0" algn="l">
              <a:lnSpc>
                <a:spcPct val="150000"/>
              </a:lnSpc>
              <a:spcBef>
                <a:spcPts val="600"/>
              </a:spcBef>
              <a:spcAft>
                <a:spcPts val="0"/>
              </a:spcAft>
              <a:buClr>
                <a:srgbClr val="114454"/>
              </a:buClr>
              <a:buSzPts val="1616"/>
              <a:buFont typeface="Arial"/>
              <a:buNone/>
            </a:pPr>
            <a:r>
              <a:t/>
            </a:r>
            <a:endParaRPr sz="1600">
              <a:solidFill>
                <a:srgbClr val="114454"/>
              </a:solidFill>
              <a:latin typeface="Arial"/>
              <a:ea typeface="Arial"/>
              <a:cs typeface="Arial"/>
              <a:sym typeface="Arial"/>
            </a:endParaRPr>
          </a:p>
        </p:txBody>
      </p:sp>
      <p:grpSp>
        <p:nvGrpSpPr>
          <p:cNvPr id="298" name="Google Shape;298;p16"/>
          <p:cNvGrpSpPr/>
          <p:nvPr/>
        </p:nvGrpSpPr>
        <p:grpSpPr>
          <a:xfrm>
            <a:off x="323850" y="758825"/>
            <a:ext cx="366713" cy="366713"/>
            <a:chOff x="1923675" y="1633650"/>
            <a:chExt cx="436000" cy="435975"/>
          </a:xfrm>
        </p:grpSpPr>
        <p:sp>
          <p:nvSpPr>
            <p:cNvPr id="299" name="Google Shape;299;p16"/>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00" name="Google Shape;300;p16"/>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01" name="Google Shape;301;p16"/>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02" name="Google Shape;302;p16"/>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03" name="Google Shape;303;p16"/>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04" name="Google Shape;304;p16"/>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305" name="Google Shape;305;p1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06" name="Google Shape;306;p16"/>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307" name="Google Shape;307;p16"/>
          <p:cNvPicPr preferRelativeResize="0"/>
          <p:nvPr/>
        </p:nvPicPr>
        <p:blipFill rotWithShape="1">
          <a:blip r:embed="rId4">
            <a:alphaModFix/>
          </a:blip>
          <a:srcRect b="0" l="0" r="0" t="0"/>
          <a:stretch/>
        </p:blipFill>
        <p:spPr>
          <a:xfrm>
            <a:off x="285750" y="214313"/>
            <a:ext cx="2593975" cy="571500"/>
          </a:xfrm>
          <a:prstGeom prst="rect">
            <a:avLst/>
          </a:prstGeom>
          <a:noFill/>
          <a:ln>
            <a:noFill/>
          </a:ln>
        </p:spPr>
      </p:pic>
      <p:sp>
        <p:nvSpPr>
          <p:cNvPr id="308" name="Google Shape;308;p16"/>
          <p:cNvSpPr txBox="1"/>
          <p:nvPr/>
        </p:nvSpPr>
        <p:spPr>
          <a:xfrm>
            <a:off x="2249488" y="758825"/>
            <a:ext cx="633095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lang="sk-SK" sz="1400">
                <a:solidFill>
                  <a:srgbClr val="000000"/>
                </a:solidFill>
                <a:latin typeface="Arial"/>
                <a:ea typeface="Arial"/>
                <a:cs typeface="Arial"/>
                <a:sym typeface="Arial"/>
              </a:rPr>
              <a:t>&lt;</a:t>
            </a:r>
            <a:endParaRPr sz="1400">
              <a:solidFill>
                <a:srgbClr val="000000"/>
              </a:solidFill>
              <a:latin typeface="Arial"/>
              <a:ea typeface="Arial"/>
              <a:cs typeface="Arial"/>
              <a:sym typeface="Arial"/>
            </a:endParaRPr>
          </a:p>
        </p:txBody>
      </p:sp>
      <p:pic>
        <p:nvPicPr>
          <p:cNvPr id="309" name="Google Shape;309;p16">
            <a:hlinkClick r:id="rId5"/>
          </p:cNvPr>
          <p:cNvPicPr preferRelativeResize="0"/>
          <p:nvPr/>
        </p:nvPicPr>
        <p:blipFill rotWithShape="1">
          <a:blip r:embed="rId3">
            <a:alphaModFix/>
          </a:blip>
          <a:srcRect b="0" l="0" r="0" t="0"/>
          <a:stretch/>
        </p:blipFill>
        <p:spPr>
          <a:xfrm>
            <a:off x="5108575" y="496888"/>
            <a:ext cx="2105025" cy="2105025"/>
          </a:xfrm>
          <a:prstGeom prst="rect">
            <a:avLst/>
          </a:prstGeom>
          <a:noFill/>
          <a:ln>
            <a:no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7"/>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1800"/>
              <a:buNone/>
            </a:pPr>
            <a:r>
              <a:rPr b="1" lang="sk-SK" sz="1800">
                <a:solidFill>
                  <a:schemeClr val="lt1"/>
                </a:solidFill>
                <a:latin typeface="Roboto Slab"/>
                <a:ea typeface="Roboto Slab"/>
                <a:cs typeface="Roboto Slab"/>
                <a:sym typeface="Roboto Slab"/>
              </a:rPr>
              <a:t>SOURCES</a:t>
            </a:r>
            <a:endParaRPr/>
          </a:p>
        </p:txBody>
      </p:sp>
      <p:sp>
        <p:nvSpPr>
          <p:cNvPr id="315" name="Google Shape;315;p17"/>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p>
            <a:pPr indent="-228600" lvl="0" marL="457200" rtl="0" algn="l">
              <a:spcBef>
                <a:spcPts val="600"/>
              </a:spcBef>
              <a:spcAft>
                <a:spcPts val="0"/>
              </a:spcAft>
              <a:buSzPts val="2800"/>
              <a:buNone/>
            </a:pPr>
            <a:r>
              <a:t/>
            </a:r>
            <a:endParaRPr sz="1400">
              <a:solidFill>
                <a:srgbClr val="111111"/>
              </a:solidFill>
              <a:latin typeface="Arial"/>
              <a:ea typeface="Arial"/>
              <a:cs typeface="Arial"/>
              <a:sym typeface="Arial"/>
            </a:endParaRPr>
          </a:p>
          <a:p>
            <a:pPr indent="-228600" lvl="0" marL="457200" rtl="0" algn="l">
              <a:spcBef>
                <a:spcPts val="600"/>
              </a:spcBef>
              <a:spcAft>
                <a:spcPts val="0"/>
              </a:spcAft>
              <a:buSzPts val="2800"/>
              <a:buNone/>
            </a:pPr>
            <a:r>
              <a:t/>
            </a:r>
            <a:endParaRPr sz="1400">
              <a:solidFill>
                <a:srgbClr val="111111"/>
              </a:solidFill>
              <a:latin typeface="Arial"/>
              <a:ea typeface="Arial"/>
              <a:cs typeface="Arial"/>
              <a:sym typeface="Arial"/>
            </a:endParaRPr>
          </a:p>
          <a:p>
            <a:pPr indent="-406400" lvl="0" marL="457200" rtl="0" algn="l">
              <a:spcBef>
                <a:spcPts val="600"/>
              </a:spcBef>
              <a:spcAft>
                <a:spcPts val="0"/>
              </a:spcAft>
              <a:buSzPts val="2800"/>
              <a:buFont typeface="Noto Sans Symbols"/>
              <a:buChar char="⮚"/>
            </a:pPr>
            <a:r>
              <a:rPr lang="sk-SK" sz="1400">
                <a:solidFill>
                  <a:srgbClr val="111111"/>
                </a:solidFill>
                <a:latin typeface="Arial"/>
                <a:ea typeface="Arial"/>
                <a:cs typeface="Arial"/>
                <a:sym typeface="Arial"/>
              </a:rPr>
              <a:t>Hartmannová, E, Petrufová, M: Spoločenská komunikácia pre 2. ročník obchodných akadémií </a:t>
            </a:r>
            <a:endParaRPr/>
          </a:p>
          <a:p>
            <a:pPr indent="-228600" lvl="0" marL="457200" rtl="0" algn="l">
              <a:spcBef>
                <a:spcPts val="600"/>
              </a:spcBef>
              <a:spcAft>
                <a:spcPts val="0"/>
              </a:spcAft>
              <a:buSzPts val="2800"/>
              <a:buFont typeface="Noto Sans Symbols"/>
              <a:buNone/>
            </a:pPr>
            <a:r>
              <a:t/>
            </a:r>
            <a:endParaRPr sz="1400">
              <a:solidFill>
                <a:srgbClr val="111111"/>
              </a:solidFill>
              <a:latin typeface="Arial"/>
              <a:ea typeface="Arial"/>
              <a:cs typeface="Arial"/>
              <a:sym typeface="Arial"/>
            </a:endParaRPr>
          </a:p>
          <a:p>
            <a:pPr indent="-406400" lvl="0" marL="457200" rtl="0" algn="l">
              <a:spcBef>
                <a:spcPts val="600"/>
              </a:spcBef>
              <a:spcAft>
                <a:spcPts val="0"/>
              </a:spcAft>
              <a:buSzPts val="2800"/>
              <a:buFont typeface="Noto Sans Symbols"/>
              <a:buChar char="⮚"/>
            </a:pPr>
            <a:r>
              <a:rPr lang="sk-SK" sz="1400">
                <a:solidFill>
                  <a:srgbClr val="111111"/>
                </a:solidFill>
                <a:latin typeface="Arial"/>
                <a:ea typeface="Arial"/>
                <a:cs typeface="Arial"/>
                <a:sym typeface="Arial"/>
              </a:rPr>
              <a:t>BEDNAŘÍK, A. 2001. Riešenie konfliktov. Bratislava: -PDCS. ISBN 80-968095-4-7.</a:t>
            </a:r>
            <a:endParaRPr/>
          </a:p>
          <a:p>
            <a:pPr indent="-406400" lvl="0" marL="457200" rtl="0" algn="l">
              <a:spcBef>
                <a:spcPts val="600"/>
              </a:spcBef>
              <a:spcAft>
                <a:spcPts val="0"/>
              </a:spcAft>
              <a:buSzPts val="2800"/>
              <a:buFont typeface="Arial"/>
              <a:buNone/>
            </a:pPr>
            <a:r>
              <a:t/>
            </a:r>
            <a:endParaRPr>
              <a:latin typeface="Arial"/>
              <a:ea typeface="Arial"/>
              <a:cs typeface="Arial"/>
              <a:sym typeface="Arial"/>
            </a:endParaRPr>
          </a:p>
        </p:txBody>
      </p:sp>
      <p:sp>
        <p:nvSpPr>
          <p:cNvPr id="316" name="Google Shape;316;p1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8"/>
          <p:cNvSpPr txBox="1"/>
          <p:nvPr>
            <p:ph idx="4294967295" type="subTitle"/>
          </p:nvPr>
        </p:nvSpPr>
        <p:spPr>
          <a:xfrm>
            <a:off x="214313"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114454"/>
              </a:buClr>
              <a:buSzPts val="3000"/>
              <a:buFont typeface="Arial"/>
              <a:buNone/>
            </a:pPr>
            <a:r>
              <a:rPr b="0" i="0" lang="sk-SK" sz="14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1400" u="none" cap="none" strike="noStrike">
              <a:solidFill>
                <a:schemeClr val="lt1"/>
              </a:solidFill>
              <a:latin typeface="Arial"/>
              <a:ea typeface="Arial"/>
              <a:cs typeface="Arial"/>
              <a:sym typeface="Arial"/>
            </a:endParaRPr>
          </a:p>
        </p:txBody>
      </p:sp>
      <p:sp>
        <p:nvSpPr>
          <p:cNvPr id="322" name="Google Shape;322;p1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23" name="Google Shape;323;p18"/>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324" name="Google Shape;324;p18"/>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325" name="Google Shape;325;p18"/>
          <p:cNvSpPr txBox="1"/>
          <p:nvPr/>
        </p:nvSpPr>
        <p:spPr>
          <a:xfrm>
            <a:off x="212725" y="2643188"/>
            <a:ext cx="5143500" cy="9540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400"/>
              <a:buFont typeface="Arial"/>
              <a:buNone/>
            </a:pPr>
            <a:r>
              <a:rPr lang="sk-SK" sz="1400">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idx="4294967295" type="ctrTitle"/>
          </p:nvPr>
        </p:nvSpPr>
        <p:spPr>
          <a:xfrm>
            <a:off x="3000374" y="571500"/>
            <a:ext cx="5388049" cy="68738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FFFFF"/>
              </a:buClr>
              <a:buSzPts val="1800"/>
              <a:buFont typeface="Roboto Slab"/>
              <a:buNone/>
            </a:pPr>
            <a:r>
              <a:rPr b="1" i="0" lang="sk-SK" sz="1800" u="none" cap="none" strike="noStrike">
                <a:solidFill>
                  <a:srgbClr val="FFFFFF"/>
                </a:solidFill>
                <a:latin typeface="Roboto Slab"/>
                <a:ea typeface="Roboto Slab"/>
                <a:cs typeface="Roboto Slab"/>
                <a:sym typeface="Roboto Slab"/>
              </a:rPr>
              <a:t>Communication – Preparation of Public Speech</a:t>
            </a:r>
            <a:endParaRPr b="1" i="0" sz="1800" u="none" cap="none" strike="noStrike">
              <a:solidFill>
                <a:srgbClr val="FFFFFF"/>
              </a:solidFill>
              <a:latin typeface="Roboto Slab"/>
              <a:ea typeface="Roboto Slab"/>
              <a:cs typeface="Roboto Slab"/>
              <a:sym typeface="Roboto Slab"/>
            </a:endParaRPr>
          </a:p>
        </p:txBody>
      </p:sp>
      <p:sp>
        <p:nvSpPr>
          <p:cNvPr id="62" name="Google Shape;62;p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63" name="Google Shape;63;p2"/>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i="0" lang="sk-SK" sz="900" u="none" cap="none" strike="noStrike">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64" name="Google Shape;64;p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65" name="Google Shape;65;p2"/>
          <p:cNvSpPr txBox="1"/>
          <p:nvPr/>
        </p:nvSpPr>
        <p:spPr>
          <a:xfrm>
            <a:off x="428625" y="1500188"/>
            <a:ext cx="8143875" cy="2031325"/>
          </a:xfrm>
          <a:prstGeom prst="rect">
            <a:avLst/>
          </a:prstGeom>
          <a:noFill/>
          <a:ln>
            <a:noFill/>
          </a:ln>
        </p:spPr>
        <p:txBody>
          <a:bodyPr anchorCtr="0" anchor="t" bIns="45700" lIns="91425" spcFirstLastPara="1" rIns="91425" wrap="square" tIns="45700">
            <a:spAutoFit/>
          </a:bodyPr>
          <a:lstStyle/>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SUBJECT: Ethics</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SPECIFICATION: </a:t>
            </a:r>
            <a:r>
              <a:rPr b="1" i="0" lang="sk-SK" sz="1400" u="none" cap="none" strike="noStrike">
                <a:solidFill>
                  <a:srgbClr val="FFFFFF"/>
                </a:solidFill>
                <a:latin typeface="Roboto Slab"/>
                <a:ea typeface="Roboto Slab"/>
                <a:cs typeface="Roboto Slab"/>
                <a:sym typeface="Roboto Slab"/>
              </a:rPr>
              <a:t>Communication – Preparation of Public Speech</a:t>
            </a:r>
            <a:endParaRPr b="1" i="0" sz="1400" u="none" cap="none" strike="noStrike">
              <a:solidFill>
                <a:srgbClr val="FFFFFF"/>
              </a:solidFill>
              <a:latin typeface="Roboto Slab"/>
              <a:ea typeface="Roboto Slab"/>
              <a:cs typeface="Roboto Slab"/>
              <a:sym typeface="Roboto Slab"/>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AGE GROUP: 14-15</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Roboto Slab"/>
                <a:ea typeface="Roboto Slab"/>
                <a:cs typeface="Roboto Slab"/>
                <a:sym typeface="Roboto Slab"/>
              </a:rPr>
              <a:t>1 LESSON: 45 min</a:t>
            </a:r>
            <a:endParaRPr/>
          </a:p>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ph idx="4294967295" type="title"/>
          </p:nvPr>
        </p:nvSpPr>
        <p:spPr>
          <a:xfrm>
            <a:off x="500063" y="785813"/>
            <a:ext cx="2071687" cy="50006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124057"/>
                </a:solidFill>
                <a:latin typeface="Roboto Slab"/>
                <a:ea typeface="Roboto Slab"/>
                <a:cs typeface="Roboto Slab"/>
                <a:sym typeface="Roboto Slab"/>
              </a:rPr>
              <a:t>CONTENTS</a:t>
            </a:r>
            <a:endParaRPr b="1" sz="1800">
              <a:solidFill>
                <a:srgbClr val="124057"/>
              </a:solidFill>
              <a:latin typeface="Roboto Slab"/>
              <a:ea typeface="Roboto Slab"/>
              <a:cs typeface="Roboto Slab"/>
              <a:sym typeface="Roboto Slab"/>
            </a:endParaRPr>
          </a:p>
        </p:txBody>
      </p:sp>
      <p:sp>
        <p:nvSpPr>
          <p:cNvPr id="71" name="Google Shape;71;p3"/>
          <p:cNvSpPr/>
          <p:nvPr/>
        </p:nvSpPr>
        <p:spPr>
          <a:xfrm>
            <a:off x="3759200" y="3738563"/>
            <a:ext cx="2717800" cy="749300"/>
          </a:xfrm>
          <a:prstGeom prst="homePlate">
            <a:avLst>
              <a:gd fmla="val 35448" name="adj"/>
            </a:avLst>
          </a:pr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3759200" y="3003550"/>
            <a:ext cx="3487738" cy="749300"/>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3759200" y="2259013"/>
            <a:ext cx="2227263" cy="749300"/>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
          <p:cNvSpPr/>
          <p:nvPr/>
        </p:nvSpPr>
        <p:spPr>
          <a:xfrm>
            <a:off x="3759200" y="1508125"/>
            <a:ext cx="2554288" cy="750888"/>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2898775" y="1312863"/>
            <a:ext cx="882650" cy="954087"/>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6" name="Google Shape;76;p3"/>
          <p:cNvSpPr/>
          <p:nvPr/>
        </p:nvSpPr>
        <p:spPr>
          <a:xfrm>
            <a:off x="2892425" y="2132013"/>
            <a:ext cx="889000" cy="879475"/>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7" name="Google Shape;77;p3"/>
          <p:cNvSpPr/>
          <p:nvPr/>
        </p:nvSpPr>
        <p:spPr>
          <a:xfrm flipH="1" rot="10800000">
            <a:off x="2892425" y="3008313"/>
            <a:ext cx="889000" cy="874712"/>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8" name="Google Shape;78;p3"/>
          <p:cNvSpPr/>
          <p:nvPr/>
        </p:nvSpPr>
        <p:spPr>
          <a:xfrm flipH="1" rot="10800000">
            <a:off x="2894013" y="3751263"/>
            <a:ext cx="887412" cy="939800"/>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9" name="Google Shape;79;p3"/>
          <p:cNvSpPr/>
          <p:nvPr/>
        </p:nvSpPr>
        <p:spPr>
          <a:xfrm rot="10800000">
            <a:off x="2022475" y="3748088"/>
            <a:ext cx="877888" cy="941387"/>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0" name="Google Shape;80;p3"/>
          <p:cNvSpPr/>
          <p:nvPr/>
        </p:nvSpPr>
        <p:spPr>
          <a:xfrm flipH="1">
            <a:off x="2017713" y="2127250"/>
            <a:ext cx="884237" cy="8763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1" name="Google Shape;81;p3"/>
          <p:cNvSpPr/>
          <p:nvPr/>
        </p:nvSpPr>
        <p:spPr>
          <a:xfrm flipH="1">
            <a:off x="2016125" y="1314450"/>
            <a:ext cx="887413" cy="939800"/>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2" name="Google Shape;82;p3"/>
          <p:cNvSpPr/>
          <p:nvPr/>
        </p:nvSpPr>
        <p:spPr>
          <a:xfrm rot="10800000">
            <a:off x="2020888" y="3003550"/>
            <a:ext cx="877887" cy="871538"/>
          </a:xfrm>
          <a:custGeom>
            <a:rect b="b" l="l" r="r" t="t"/>
            <a:pathLst>
              <a:path extrusionOk="0" h="120000" w="12000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3" name="Google Shape;83;p3"/>
          <p:cNvSpPr/>
          <p:nvPr/>
        </p:nvSpPr>
        <p:spPr>
          <a:xfrm>
            <a:off x="1985963" y="1412875"/>
            <a:ext cx="477837" cy="3290888"/>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4" name="Google Shape;84;p3"/>
          <p:cNvSpPr txBox="1"/>
          <p:nvPr/>
        </p:nvSpPr>
        <p:spPr>
          <a:xfrm>
            <a:off x="3878263" y="1654175"/>
            <a:ext cx="596900" cy="4492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01</a:t>
            </a:r>
            <a:endParaRPr/>
          </a:p>
        </p:txBody>
      </p:sp>
      <p:cxnSp>
        <p:nvCxnSpPr>
          <p:cNvPr id="85" name="Google Shape;85;p3"/>
          <p:cNvCxnSpPr/>
          <p:nvPr/>
        </p:nvCxnSpPr>
        <p:spPr>
          <a:xfrm>
            <a:off x="4476750" y="1682750"/>
            <a:ext cx="0" cy="392113"/>
          </a:xfrm>
          <a:prstGeom prst="straightConnector1">
            <a:avLst/>
          </a:prstGeom>
          <a:noFill/>
          <a:ln cap="rnd" cmpd="sng" w="9525">
            <a:solidFill>
              <a:srgbClr val="FFFFFF"/>
            </a:solidFill>
            <a:prstDash val="solid"/>
            <a:round/>
            <a:headEnd len="sm" w="sm" type="none"/>
            <a:tailEnd len="sm" w="sm" type="none"/>
          </a:ln>
        </p:spPr>
      </p:cxnSp>
      <p:sp>
        <p:nvSpPr>
          <p:cNvPr id="86" name="Google Shape;86;p3"/>
          <p:cNvSpPr txBox="1"/>
          <p:nvPr/>
        </p:nvSpPr>
        <p:spPr>
          <a:xfrm>
            <a:off x="4532313" y="1666875"/>
            <a:ext cx="1454150" cy="446088"/>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400"/>
              <a:buFont typeface="Arial"/>
              <a:buNone/>
            </a:pPr>
            <a:r>
              <a:t/>
            </a:r>
            <a:endParaRPr b="0" sz="1400" u="none">
              <a:solidFill>
                <a:srgbClr val="FFFFFF"/>
              </a:solidFill>
              <a:latin typeface="Nixie One"/>
              <a:ea typeface="Nixie One"/>
              <a:cs typeface="Nixie One"/>
              <a:sym typeface="Nixie One"/>
            </a:endParaRPr>
          </a:p>
        </p:txBody>
      </p:sp>
      <p:sp>
        <p:nvSpPr>
          <p:cNvPr id="87" name="Google Shape;87;p3"/>
          <p:cNvSpPr txBox="1"/>
          <p:nvPr/>
        </p:nvSpPr>
        <p:spPr>
          <a:xfrm>
            <a:off x="3878263" y="2392363"/>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02</a:t>
            </a:r>
            <a:endParaRPr b="1" sz="2400" u="none">
              <a:solidFill>
                <a:srgbClr val="000000"/>
              </a:solidFill>
              <a:latin typeface="Nixie One"/>
              <a:ea typeface="Nixie One"/>
              <a:cs typeface="Nixie One"/>
              <a:sym typeface="Nixie One"/>
            </a:endParaRPr>
          </a:p>
        </p:txBody>
      </p:sp>
      <p:cxnSp>
        <p:nvCxnSpPr>
          <p:cNvPr id="88" name="Google Shape;88;p3"/>
          <p:cNvCxnSpPr/>
          <p:nvPr/>
        </p:nvCxnSpPr>
        <p:spPr>
          <a:xfrm>
            <a:off x="4476750" y="2420938"/>
            <a:ext cx="0" cy="392112"/>
          </a:xfrm>
          <a:prstGeom prst="straightConnector1">
            <a:avLst/>
          </a:prstGeom>
          <a:noFill/>
          <a:ln cap="rnd" cmpd="sng" w="9525">
            <a:solidFill>
              <a:srgbClr val="FFFFFF"/>
            </a:solidFill>
            <a:prstDash val="solid"/>
            <a:round/>
            <a:headEnd len="sm" w="sm" type="none"/>
            <a:tailEnd len="sm" w="sm" type="none"/>
          </a:ln>
        </p:spPr>
      </p:cxnSp>
      <p:sp>
        <p:nvSpPr>
          <p:cNvPr id="89" name="Google Shape;89;p3"/>
          <p:cNvSpPr txBox="1"/>
          <p:nvPr/>
        </p:nvSpPr>
        <p:spPr>
          <a:xfrm>
            <a:off x="4532313" y="2409825"/>
            <a:ext cx="13843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Rhetoric</a:t>
            </a:r>
            <a:endParaRPr b="0" sz="1400" u="none">
              <a:solidFill>
                <a:srgbClr val="000000"/>
              </a:solidFill>
              <a:latin typeface="Roboto Slab"/>
              <a:ea typeface="Roboto Slab"/>
              <a:cs typeface="Roboto Slab"/>
              <a:sym typeface="Roboto Slab"/>
            </a:endParaRPr>
          </a:p>
        </p:txBody>
      </p:sp>
      <p:sp>
        <p:nvSpPr>
          <p:cNvPr id="90" name="Google Shape;90;p3"/>
          <p:cNvSpPr txBox="1"/>
          <p:nvPr/>
        </p:nvSpPr>
        <p:spPr>
          <a:xfrm>
            <a:off x="3878263" y="315118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03</a:t>
            </a:r>
            <a:endParaRPr/>
          </a:p>
        </p:txBody>
      </p:sp>
      <p:cxnSp>
        <p:nvCxnSpPr>
          <p:cNvPr id="91" name="Google Shape;91;p3"/>
          <p:cNvCxnSpPr/>
          <p:nvPr/>
        </p:nvCxnSpPr>
        <p:spPr>
          <a:xfrm>
            <a:off x="4476750" y="3179763"/>
            <a:ext cx="0" cy="392112"/>
          </a:xfrm>
          <a:prstGeom prst="straightConnector1">
            <a:avLst/>
          </a:prstGeom>
          <a:noFill/>
          <a:ln cap="rnd" cmpd="sng" w="9525">
            <a:solidFill>
              <a:srgbClr val="FFFFFF"/>
            </a:solidFill>
            <a:prstDash val="solid"/>
            <a:round/>
            <a:headEnd len="sm" w="sm" type="none"/>
            <a:tailEnd len="sm" w="sm" type="none"/>
          </a:ln>
        </p:spPr>
      </p:cxnSp>
      <p:sp>
        <p:nvSpPr>
          <p:cNvPr id="92" name="Google Shape;92;p3"/>
          <p:cNvSpPr txBox="1"/>
          <p:nvPr/>
        </p:nvSpPr>
        <p:spPr>
          <a:xfrm>
            <a:off x="4532313" y="3094038"/>
            <a:ext cx="169545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Preparation of Public Speech</a:t>
            </a:r>
            <a:endParaRPr b="0" sz="1000" u="none">
              <a:solidFill>
                <a:srgbClr val="FFFFFF"/>
              </a:solidFill>
              <a:latin typeface="Roboto Slab"/>
              <a:ea typeface="Roboto Slab"/>
              <a:cs typeface="Roboto Slab"/>
              <a:sym typeface="Roboto Slab"/>
            </a:endParaRPr>
          </a:p>
        </p:txBody>
      </p:sp>
      <p:sp>
        <p:nvSpPr>
          <p:cNvPr id="93" name="Google Shape;93;p3"/>
          <p:cNvSpPr txBox="1"/>
          <p:nvPr/>
        </p:nvSpPr>
        <p:spPr>
          <a:xfrm>
            <a:off x="3878263" y="388143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lang="sk-SK" sz="2400" u="none">
                <a:solidFill>
                  <a:srgbClr val="FFFFFF"/>
                </a:solidFill>
                <a:latin typeface="Nixie One"/>
                <a:ea typeface="Nixie One"/>
                <a:cs typeface="Nixie One"/>
                <a:sym typeface="Nixie One"/>
              </a:rPr>
              <a:t>04</a:t>
            </a:r>
            <a:endParaRPr/>
          </a:p>
        </p:txBody>
      </p:sp>
      <p:cxnSp>
        <p:nvCxnSpPr>
          <p:cNvPr id="94" name="Google Shape;94;p3"/>
          <p:cNvCxnSpPr/>
          <p:nvPr/>
        </p:nvCxnSpPr>
        <p:spPr>
          <a:xfrm>
            <a:off x="4476750" y="3910013"/>
            <a:ext cx="0" cy="393700"/>
          </a:xfrm>
          <a:prstGeom prst="straightConnector1">
            <a:avLst/>
          </a:prstGeom>
          <a:noFill/>
          <a:ln cap="rnd" cmpd="sng" w="9525">
            <a:solidFill>
              <a:srgbClr val="FFFFFF"/>
            </a:solidFill>
            <a:prstDash val="solid"/>
            <a:round/>
            <a:headEnd len="sm" w="sm" type="none"/>
            <a:tailEnd len="sm" w="sm" type="none"/>
          </a:ln>
        </p:spPr>
      </p:cxnSp>
      <p:sp>
        <p:nvSpPr>
          <p:cNvPr id="95" name="Google Shape;95;p3"/>
          <p:cNvSpPr txBox="1"/>
          <p:nvPr/>
        </p:nvSpPr>
        <p:spPr>
          <a:xfrm>
            <a:off x="4532313" y="3825875"/>
            <a:ext cx="138430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Teaching Materials</a:t>
            </a:r>
            <a:endParaRPr b="1" sz="1200" u="none">
              <a:solidFill>
                <a:srgbClr val="FFFFFF"/>
              </a:solidFill>
              <a:latin typeface="Roboto Slab"/>
              <a:ea typeface="Roboto Slab"/>
              <a:cs typeface="Roboto Slab"/>
              <a:sym typeface="Roboto Slab"/>
            </a:endParaRPr>
          </a:p>
        </p:txBody>
      </p:sp>
      <p:sp>
        <p:nvSpPr>
          <p:cNvPr id="96" name="Google Shape;96;p3"/>
          <p:cNvSpPr/>
          <p:nvPr/>
        </p:nvSpPr>
        <p:spPr>
          <a:xfrm flipH="1">
            <a:off x="3787775" y="1509713"/>
            <a:ext cx="90488"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97" name="Google Shape;97;p3"/>
          <p:cNvSpPr txBox="1"/>
          <p:nvPr/>
        </p:nvSpPr>
        <p:spPr>
          <a:xfrm>
            <a:off x="5362575" y="4487863"/>
            <a:ext cx="3711575" cy="517525"/>
          </a:xfrm>
          <a:prstGeom prst="rect">
            <a:avLst/>
          </a:prstGeom>
          <a:noFill/>
          <a:ln>
            <a:noFill/>
          </a:ln>
        </p:spPr>
        <p:txBody>
          <a:bodyPr anchorCtr="0" anchor="ctr" bIns="91425" lIns="91425" spcFirstLastPara="1" rIns="91425" wrap="square" tIns="91425">
            <a:noAutofit/>
          </a:bodyPr>
          <a:lstStyle/>
          <a:p>
            <a:pPr indent="0" lvl="0" marL="0" marR="0" rtl="0" algn="r">
              <a:spcBef>
                <a:spcPts val="0"/>
              </a:spcBef>
              <a:spcAft>
                <a:spcPts val="0"/>
              </a:spcAft>
              <a:buClr>
                <a:srgbClr val="000000"/>
              </a:buClr>
              <a:buSzPts val="1200"/>
              <a:buFont typeface="Arial"/>
              <a:buNone/>
            </a:pPr>
            <a:r>
              <a:t/>
            </a:r>
            <a:endParaRPr b="1" sz="1200" u="none">
              <a:solidFill>
                <a:srgbClr val="18637B"/>
              </a:solidFill>
              <a:latin typeface="Nixie One"/>
              <a:ea typeface="Nixie One"/>
              <a:cs typeface="Nixie One"/>
              <a:sym typeface="Nixie One"/>
            </a:endParaRPr>
          </a:p>
        </p:txBody>
      </p:sp>
      <p:sp>
        <p:nvSpPr>
          <p:cNvPr id="98" name="Google Shape;98;p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99" name="Google Shape;99;p3"/>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sp>
        <p:nvSpPr>
          <p:cNvPr id="100" name="Google Shape;100;p3"/>
          <p:cNvSpPr txBox="1"/>
          <p:nvPr/>
        </p:nvSpPr>
        <p:spPr>
          <a:xfrm>
            <a:off x="4475163" y="1651000"/>
            <a:ext cx="1546225"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lang="sk-SK" sz="1200" u="none">
                <a:solidFill>
                  <a:srgbClr val="FFFFFF"/>
                </a:solidFill>
                <a:latin typeface="Roboto Slab"/>
                <a:ea typeface="Roboto Slab"/>
                <a:cs typeface="Roboto Slab"/>
                <a:sym typeface="Roboto Slab"/>
              </a:rPr>
              <a:t>Assertive Communication</a:t>
            </a:r>
            <a:endParaRPr b="0" sz="1000" u="none">
              <a:solidFill>
                <a:srgbClr val="FFFFFF"/>
              </a:solidFill>
              <a:latin typeface="Roboto Slab"/>
              <a:ea typeface="Roboto Slab"/>
              <a:cs typeface="Roboto Slab"/>
              <a:sym typeface="Roboto Slab"/>
            </a:endParaRPr>
          </a:p>
        </p:txBody>
      </p:sp>
      <p:sp>
        <p:nvSpPr>
          <p:cNvPr id="101" name="Google Shape;101;p3"/>
          <p:cNvSpPr/>
          <p:nvPr/>
        </p:nvSpPr>
        <p:spPr>
          <a:xfrm>
            <a:off x="3143250" y="1643063"/>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2" name="Google Shape;102;p3"/>
          <p:cNvSpPr/>
          <p:nvPr/>
        </p:nvSpPr>
        <p:spPr>
          <a:xfrm>
            <a:off x="3143250" y="2428875"/>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3" name="Google Shape;103;p3"/>
          <p:cNvSpPr/>
          <p:nvPr/>
        </p:nvSpPr>
        <p:spPr>
          <a:xfrm>
            <a:off x="3143250" y="3286125"/>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4" name="Google Shape;104;p3"/>
          <p:cNvSpPr/>
          <p:nvPr/>
        </p:nvSpPr>
        <p:spPr>
          <a:xfrm>
            <a:off x="3143250" y="4071938"/>
            <a:ext cx="247650" cy="285750"/>
          </a:xfrm>
          <a:custGeom>
            <a:rect b="b" l="l" r="r" t="t"/>
            <a:pathLst>
              <a:path extrusionOk="0" fill="none" h="15978" w="13883">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pic>
        <p:nvPicPr>
          <p:cNvPr descr="Erasmus+ logo EN.jpg" id="105" name="Google Shape;105;p3"/>
          <p:cNvPicPr preferRelativeResize="0"/>
          <p:nvPr/>
        </p:nvPicPr>
        <p:blipFill rotWithShape="1">
          <a:blip r:embed="rId3">
            <a:alphaModFix/>
          </a:blip>
          <a:srcRect b="0" l="0" r="0" t="0"/>
          <a:stretch/>
        </p:blipFill>
        <p:spPr>
          <a:xfrm>
            <a:off x="285750" y="142875"/>
            <a:ext cx="2593975" cy="571500"/>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ctrTitle"/>
          </p:nvPr>
        </p:nvSpPr>
        <p:spPr>
          <a:xfrm>
            <a:off x="3924300" y="2878138"/>
            <a:ext cx="5219700"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Assertive Communication</a:t>
            </a:r>
            <a:endParaRPr/>
          </a:p>
        </p:txBody>
      </p:sp>
      <p:sp>
        <p:nvSpPr>
          <p:cNvPr id="111" name="Google Shape;111;p4"/>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rPr lang="sk-SK" sz="1400">
                <a:latin typeface="Arial"/>
                <a:ea typeface="Arial"/>
                <a:cs typeface="Arial"/>
                <a:sym typeface="Arial"/>
              </a:rPr>
              <a:t>Principles of assertive communication</a:t>
            </a:r>
            <a:endParaRPr/>
          </a:p>
        </p:txBody>
      </p:sp>
      <p:sp>
        <p:nvSpPr>
          <p:cNvPr id="112" name="Google Shape;112;p4"/>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1</a:t>
            </a:r>
            <a:endParaRPr/>
          </a:p>
        </p:txBody>
      </p:sp>
      <p:sp>
        <p:nvSpPr>
          <p:cNvPr id="113" name="Google Shape;113;p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14" name="Google Shape;114;p4"/>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15" name="Google Shape;115;p4"/>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id="116" name="Google Shape;116;p4"/>
          <p:cNvPicPr preferRelativeResize="0"/>
          <p:nvPr/>
        </p:nvPicPr>
        <p:blipFill rotWithShape="1">
          <a:blip r:embed="rId4">
            <a:alphaModFix/>
          </a:blip>
          <a:srcRect b="0" l="0" r="0" t="0"/>
          <a:stretch/>
        </p:blipFill>
        <p:spPr>
          <a:xfrm>
            <a:off x="4746625" y="376238"/>
            <a:ext cx="3321050" cy="2051050"/>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BASIC INFORMATION</a:t>
            </a:r>
            <a:endParaRPr/>
          </a:p>
        </p:txBody>
      </p:sp>
      <p:grpSp>
        <p:nvGrpSpPr>
          <p:cNvPr id="122" name="Google Shape;122;p5"/>
          <p:cNvGrpSpPr/>
          <p:nvPr/>
        </p:nvGrpSpPr>
        <p:grpSpPr>
          <a:xfrm>
            <a:off x="323850" y="758825"/>
            <a:ext cx="366713" cy="366713"/>
            <a:chOff x="1923675" y="1633650"/>
            <a:chExt cx="436000" cy="435975"/>
          </a:xfrm>
        </p:grpSpPr>
        <p:sp>
          <p:nvSpPr>
            <p:cNvPr id="123" name="Google Shape;123;p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4" name="Google Shape;124;p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5" name="Google Shape;125;p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6" name="Google Shape;126;p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7" name="Google Shape;127;p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8" name="Google Shape;128;p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29" name="Google Shape;129;p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30" name="Google Shape;130;p5"/>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31" name="Google Shape;131;p5"/>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132" name="Google Shape;132;p5"/>
          <p:cNvSpPr txBox="1"/>
          <p:nvPr>
            <p:ph idx="1" type="body"/>
          </p:nvPr>
        </p:nvSpPr>
        <p:spPr>
          <a:xfrm>
            <a:off x="323850" y="1492250"/>
            <a:ext cx="4464050" cy="3100388"/>
          </a:xfrm>
          <a:prstGeom prst="rect">
            <a:avLst/>
          </a:prstGeom>
          <a:noFill/>
          <a:ln>
            <a:noFill/>
          </a:ln>
        </p:spPr>
        <p:txBody>
          <a:bodyPr anchorCtr="0" anchor="t" bIns="91425" lIns="91425" spcFirstLastPara="1" rIns="91425" wrap="square" tIns="91425">
            <a:noAutofit/>
          </a:bodyPr>
          <a:lstStyle/>
          <a:p>
            <a:pPr indent="0" lvl="0" marL="50800" rtl="0" algn="l">
              <a:lnSpc>
                <a:spcPct val="80000"/>
              </a:lnSpc>
              <a:spcBef>
                <a:spcPts val="600"/>
              </a:spcBef>
              <a:spcAft>
                <a:spcPts val="0"/>
              </a:spcAft>
              <a:buSzPts val="2800"/>
              <a:buFont typeface="Arial"/>
              <a:buNone/>
            </a:pPr>
            <a:r>
              <a:t/>
            </a:r>
            <a:endParaRPr sz="2000">
              <a:latin typeface="Arial"/>
              <a:ea typeface="Arial"/>
              <a:cs typeface="Arial"/>
              <a:sym typeface="Arial"/>
            </a:endParaRPr>
          </a:p>
          <a:p>
            <a:pPr indent="-177800" lvl="0" marL="50800" rtl="0" algn="l">
              <a:spcBef>
                <a:spcPts val="600"/>
              </a:spcBef>
              <a:spcAft>
                <a:spcPts val="0"/>
              </a:spcAft>
              <a:buSzPts val="2800"/>
              <a:buFont typeface="Noto Sans Symbols"/>
              <a:buChar char="⮚"/>
            </a:pPr>
            <a:r>
              <a:rPr lang="sk-SK" sz="1400">
                <a:latin typeface="Arial"/>
                <a:ea typeface="Arial"/>
                <a:cs typeface="Arial"/>
                <a:sym typeface="Arial"/>
              </a:rPr>
              <a:t>A person has the right to judge their own behaviour, thoughts, emotions, and to be responsible for them</a:t>
            </a:r>
            <a:endParaRPr/>
          </a:p>
          <a:p>
            <a:pPr indent="-177800" lvl="0" marL="50800" rtl="0" algn="l">
              <a:spcBef>
                <a:spcPts val="600"/>
              </a:spcBef>
              <a:spcAft>
                <a:spcPts val="0"/>
              </a:spcAft>
              <a:buSzPts val="2800"/>
              <a:buFont typeface="Noto Sans Symbols"/>
              <a:buChar char="⮚"/>
            </a:pPr>
            <a:r>
              <a:rPr lang="sk-SK" sz="1400">
                <a:latin typeface="Arial"/>
                <a:ea typeface="Arial"/>
                <a:cs typeface="Arial"/>
                <a:sym typeface="Arial"/>
              </a:rPr>
              <a:t>You have the right to say NO.</a:t>
            </a:r>
            <a:endParaRPr/>
          </a:p>
          <a:p>
            <a:pPr indent="-177800" lvl="0" marL="50800" rtl="0" algn="l">
              <a:spcBef>
                <a:spcPts val="600"/>
              </a:spcBef>
              <a:spcAft>
                <a:spcPts val="0"/>
              </a:spcAft>
              <a:buSzPts val="2800"/>
              <a:buFont typeface="Noto Sans Symbols"/>
              <a:buChar char="⮚"/>
            </a:pPr>
            <a:r>
              <a:rPr lang="sk-SK" sz="1400">
                <a:latin typeface="Arial"/>
                <a:ea typeface="Arial"/>
                <a:cs typeface="Arial"/>
                <a:sym typeface="Arial"/>
              </a:rPr>
              <a:t>A person has the right to evaluate to what extent they are responsible for solving the problems of others</a:t>
            </a:r>
            <a:endParaRPr/>
          </a:p>
          <a:p>
            <a:pPr indent="-177800" lvl="0" marL="50800" rtl="0" algn="l">
              <a:spcBef>
                <a:spcPts val="600"/>
              </a:spcBef>
              <a:spcAft>
                <a:spcPts val="0"/>
              </a:spcAft>
              <a:buSzPts val="2800"/>
              <a:buFont typeface="Noto Sans Symbols"/>
              <a:buChar char="⮚"/>
            </a:pPr>
            <a:r>
              <a:rPr lang="sk-SK" sz="1400">
                <a:latin typeface="Arial"/>
                <a:ea typeface="Arial"/>
                <a:cs typeface="Arial"/>
                <a:sym typeface="Arial"/>
              </a:rPr>
              <a:t>A person has the right to change their opinion.</a:t>
            </a:r>
            <a:endParaRPr/>
          </a:p>
          <a:p>
            <a:pPr indent="-177800" lvl="0" marL="50800" rtl="0" algn="l">
              <a:spcBef>
                <a:spcPts val="600"/>
              </a:spcBef>
              <a:spcAft>
                <a:spcPts val="0"/>
              </a:spcAft>
              <a:buSzPts val="2800"/>
              <a:buFont typeface="Noto Sans Symbols"/>
              <a:buChar char="⮚"/>
            </a:pPr>
            <a:r>
              <a:rPr lang="sk-SK" sz="1400">
                <a:latin typeface="Arial"/>
                <a:ea typeface="Arial"/>
                <a:cs typeface="Arial"/>
                <a:sym typeface="Arial"/>
              </a:rPr>
              <a:t>A person has the right to say I DON´T KNOW.</a:t>
            </a:r>
            <a:endParaRPr/>
          </a:p>
          <a:p>
            <a:pPr indent="0" lvl="0" marL="50800" rtl="0" algn="l">
              <a:lnSpc>
                <a:spcPct val="80000"/>
              </a:lnSpc>
              <a:spcBef>
                <a:spcPts val="600"/>
              </a:spcBef>
              <a:spcAft>
                <a:spcPts val="0"/>
              </a:spcAft>
              <a:buSzPts val="2800"/>
              <a:buFont typeface="Noto Sans Symbols"/>
              <a:buNone/>
            </a:pPr>
            <a:r>
              <a:t/>
            </a:r>
            <a:endParaRPr sz="1400">
              <a:latin typeface="Arial"/>
              <a:ea typeface="Arial"/>
              <a:cs typeface="Arial"/>
              <a:sym typeface="Arial"/>
            </a:endParaRPr>
          </a:p>
          <a:p>
            <a:pPr indent="0" lvl="0" marL="50800" rtl="0" algn="l">
              <a:lnSpc>
                <a:spcPct val="80000"/>
              </a:lnSpc>
              <a:spcBef>
                <a:spcPts val="600"/>
              </a:spcBef>
              <a:spcAft>
                <a:spcPts val="0"/>
              </a:spcAft>
              <a:buSzPts val="2800"/>
              <a:buFont typeface="Arial"/>
              <a:buNone/>
            </a:pPr>
            <a:r>
              <a:t/>
            </a:r>
            <a:endParaRPr sz="1400">
              <a:solidFill>
                <a:srgbClr val="114454"/>
              </a:solidFill>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12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p:txBody>
      </p:sp>
      <p:pic>
        <p:nvPicPr>
          <p:cNvPr descr="Študenti, oznámenia, komunikácia" id="133" name="Google Shape;133;p5"/>
          <p:cNvPicPr preferRelativeResize="0"/>
          <p:nvPr/>
        </p:nvPicPr>
        <p:blipFill rotWithShape="1">
          <a:blip r:embed="rId4">
            <a:alphaModFix/>
          </a:blip>
          <a:srcRect b="0" l="0" r="0" t="0"/>
          <a:stretch/>
        </p:blipFill>
        <p:spPr>
          <a:xfrm>
            <a:off x="5003800" y="1708150"/>
            <a:ext cx="3455988" cy="2195513"/>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BASIC INFORMATION</a:t>
            </a:r>
            <a:endParaRPr b="1" sz="1800">
              <a:solidFill>
                <a:srgbClr val="FFFFFF"/>
              </a:solidFill>
              <a:latin typeface="Nixie One"/>
              <a:ea typeface="Nixie One"/>
              <a:cs typeface="Nixie One"/>
              <a:sym typeface="Nixie One"/>
            </a:endParaRPr>
          </a:p>
        </p:txBody>
      </p:sp>
      <p:grpSp>
        <p:nvGrpSpPr>
          <p:cNvPr id="139" name="Google Shape;139;p6"/>
          <p:cNvGrpSpPr/>
          <p:nvPr/>
        </p:nvGrpSpPr>
        <p:grpSpPr>
          <a:xfrm>
            <a:off x="323850" y="758825"/>
            <a:ext cx="366713" cy="366713"/>
            <a:chOff x="1923675" y="1633650"/>
            <a:chExt cx="436000" cy="435975"/>
          </a:xfrm>
        </p:grpSpPr>
        <p:sp>
          <p:nvSpPr>
            <p:cNvPr id="140" name="Google Shape;140;p6"/>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1" name="Google Shape;141;p6"/>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2" name="Google Shape;142;p6"/>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3" name="Google Shape;143;p6"/>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4" name="Google Shape;144;p6"/>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5" name="Google Shape;145;p6"/>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46" name="Google Shape;146;p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47" name="Google Shape;147;p6"/>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48" name="Google Shape;148;p6"/>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sp>
        <p:nvSpPr>
          <p:cNvPr id="149" name="Google Shape;149;p6"/>
          <p:cNvSpPr txBox="1"/>
          <p:nvPr>
            <p:ph idx="1" type="body"/>
          </p:nvPr>
        </p:nvSpPr>
        <p:spPr>
          <a:xfrm>
            <a:off x="323850" y="1492250"/>
            <a:ext cx="5328270" cy="3100388"/>
          </a:xfrm>
          <a:prstGeom prst="rect">
            <a:avLst/>
          </a:prstGeom>
          <a:noFill/>
          <a:ln>
            <a:noFill/>
          </a:ln>
        </p:spPr>
        <p:txBody>
          <a:bodyPr anchorCtr="0" anchor="t" bIns="91425" lIns="91425" spcFirstLastPara="1" rIns="91425" wrap="square" tIns="91425">
            <a:noAutofit/>
          </a:bodyPr>
          <a:lstStyle/>
          <a:p>
            <a:pPr indent="0" lvl="0" marL="50800" rtl="0" algn="l">
              <a:lnSpc>
                <a:spcPct val="80000"/>
              </a:lnSpc>
              <a:spcBef>
                <a:spcPts val="600"/>
              </a:spcBef>
              <a:spcAft>
                <a:spcPts val="0"/>
              </a:spcAft>
              <a:buSzPts val="2800"/>
              <a:buFont typeface="Arial"/>
              <a:buNone/>
            </a:pPr>
            <a:r>
              <a:t/>
            </a:r>
            <a:endParaRPr sz="1400">
              <a:latin typeface="Arial"/>
              <a:ea typeface="Arial"/>
              <a:cs typeface="Arial"/>
              <a:sym typeface="Arial"/>
            </a:endParaRPr>
          </a:p>
          <a:p>
            <a:pPr indent="-177800" lvl="0" marL="50800" rtl="0" algn="l">
              <a:spcBef>
                <a:spcPts val="600"/>
              </a:spcBef>
              <a:spcAft>
                <a:spcPts val="0"/>
              </a:spcAft>
              <a:buSzPts val="2800"/>
              <a:buFont typeface="Noto Sans Symbols"/>
              <a:buChar char="⮚"/>
            </a:pPr>
            <a:r>
              <a:rPr lang="sk-SK" sz="1400">
                <a:latin typeface="Arial"/>
                <a:ea typeface="Arial"/>
                <a:cs typeface="Arial"/>
                <a:sym typeface="Arial"/>
              </a:rPr>
              <a:t>A person has the right to be independent of the goodwill of others.</a:t>
            </a:r>
            <a:endParaRPr/>
          </a:p>
          <a:p>
            <a:pPr indent="-177800" lvl="0" marL="50800" rtl="0" algn="l">
              <a:spcBef>
                <a:spcPts val="600"/>
              </a:spcBef>
              <a:spcAft>
                <a:spcPts val="0"/>
              </a:spcAft>
              <a:buSzPts val="2800"/>
              <a:buFont typeface="Noto Sans Symbols"/>
              <a:buChar char="⮚"/>
            </a:pPr>
            <a:r>
              <a:rPr lang="sk-SK" sz="1400">
                <a:latin typeface="Arial"/>
                <a:ea typeface="Arial"/>
                <a:cs typeface="Arial"/>
                <a:sym typeface="Arial"/>
              </a:rPr>
              <a:t>A person has the right to make mistakes and to be responsible for them.</a:t>
            </a:r>
            <a:endParaRPr/>
          </a:p>
          <a:p>
            <a:pPr indent="-177800" lvl="0" marL="50800" rtl="0" algn="l">
              <a:spcBef>
                <a:spcPts val="600"/>
              </a:spcBef>
              <a:spcAft>
                <a:spcPts val="0"/>
              </a:spcAft>
              <a:buSzPts val="2800"/>
              <a:buFont typeface="Noto Sans Symbols"/>
              <a:buChar char="⮚"/>
            </a:pPr>
            <a:r>
              <a:rPr lang="sk-SK" sz="1400">
                <a:latin typeface="Arial"/>
                <a:ea typeface="Arial"/>
                <a:cs typeface="Arial"/>
                <a:sym typeface="Arial"/>
              </a:rPr>
              <a:t>A person has the right to make illogical decisions.</a:t>
            </a:r>
            <a:endParaRPr/>
          </a:p>
          <a:p>
            <a:pPr indent="-177800" lvl="0" marL="50800" rtl="0" algn="l">
              <a:spcBef>
                <a:spcPts val="600"/>
              </a:spcBef>
              <a:spcAft>
                <a:spcPts val="0"/>
              </a:spcAft>
              <a:buSzPts val="2800"/>
              <a:buFont typeface="Noto Sans Symbols"/>
              <a:buChar char="⮚"/>
            </a:pPr>
            <a:r>
              <a:rPr lang="sk-SK" sz="1400">
                <a:latin typeface="Arial"/>
                <a:ea typeface="Arial"/>
                <a:cs typeface="Arial"/>
                <a:sym typeface="Arial"/>
              </a:rPr>
              <a:t>A person has the right to say I DON´T UNDERSTAND.</a:t>
            </a:r>
            <a:endParaRPr/>
          </a:p>
          <a:p>
            <a:pPr indent="-177800" lvl="0" marL="50800" rtl="0" algn="l">
              <a:spcBef>
                <a:spcPts val="600"/>
              </a:spcBef>
              <a:spcAft>
                <a:spcPts val="0"/>
              </a:spcAft>
              <a:buSzPts val="2800"/>
              <a:buFont typeface="Noto Sans Symbols"/>
              <a:buChar char="⮚"/>
            </a:pPr>
            <a:r>
              <a:rPr lang="sk-SK" sz="1400">
                <a:latin typeface="Arial"/>
                <a:ea typeface="Arial"/>
                <a:cs typeface="Arial"/>
                <a:sym typeface="Arial"/>
              </a:rPr>
              <a:t>A person has the right to say I DON´T CARE.</a:t>
            </a:r>
            <a:endParaRPr/>
          </a:p>
          <a:p>
            <a:pPr indent="-177800" lvl="0" marL="50800" rtl="0" algn="l">
              <a:spcBef>
                <a:spcPts val="600"/>
              </a:spcBef>
              <a:spcAft>
                <a:spcPts val="0"/>
              </a:spcAft>
              <a:buSzPts val="2800"/>
              <a:buFont typeface="Noto Sans Symbols"/>
              <a:buChar char="⮚"/>
            </a:pPr>
            <a:r>
              <a:rPr lang="sk-SK" sz="1400">
                <a:latin typeface="Arial"/>
                <a:ea typeface="Arial"/>
                <a:cs typeface="Arial"/>
                <a:sym typeface="Arial"/>
              </a:rPr>
              <a:t>A person has the right to decide whether to be assertive.</a:t>
            </a:r>
            <a:endParaRPr/>
          </a:p>
          <a:p>
            <a:pPr indent="0" lvl="0" marL="50800" rtl="0" algn="l">
              <a:lnSpc>
                <a:spcPct val="80000"/>
              </a:lnSpc>
              <a:spcBef>
                <a:spcPts val="600"/>
              </a:spcBef>
              <a:spcAft>
                <a:spcPts val="0"/>
              </a:spcAft>
              <a:buSzPts val="2800"/>
              <a:buNone/>
            </a:pPr>
            <a:r>
              <a:t/>
            </a:r>
            <a:endParaRPr sz="1400">
              <a:latin typeface="Arial"/>
              <a:ea typeface="Arial"/>
              <a:cs typeface="Arial"/>
              <a:sym typeface="Arial"/>
            </a:endParaRPr>
          </a:p>
          <a:p>
            <a:pPr indent="0" lvl="0" marL="50800" rtl="0" algn="l">
              <a:lnSpc>
                <a:spcPct val="80000"/>
              </a:lnSpc>
              <a:spcBef>
                <a:spcPts val="600"/>
              </a:spcBef>
              <a:spcAft>
                <a:spcPts val="0"/>
              </a:spcAft>
              <a:buSzPts val="2800"/>
              <a:buFont typeface="Arial"/>
              <a:buNone/>
            </a:pPr>
            <a:r>
              <a:t/>
            </a:r>
            <a:endParaRPr sz="1400">
              <a:solidFill>
                <a:srgbClr val="114454"/>
              </a:solidFill>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12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a:p>
            <a:pPr indent="0" lvl="0" marL="50800" rtl="0" algn="l">
              <a:lnSpc>
                <a:spcPct val="80000"/>
              </a:lnSpc>
              <a:spcBef>
                <a:spcPts val="600"/>
              </a:spcBef>
              <a:spcAft>
                <a:spcPts val="0"/>
              </a:spcAft>
              <a:buSzPts val="2800"/>
              <a:buFont typeface="Noto Sans Symbols"/>
              <a:buNone/>
            </a:pPr>
            <a:r>
              <a:t/>
            </a:r>
            <a:endParaRPr sz="2000">
              <a:latin typeface="Arial"/>
              <a:ea typeface="Arial"/>
              <a:cs typeface="Arial"/>
              <a:sym typeface="Arial"/>
            </a:endParaRPr>
          </a:p>
        </p:txBody>
      </p:sp>
      <p:pic>
        <p:nvPicPr>
          <p:cNvPr descr="Stretnutie, tím, pracovisko, skupina" id="150" name="Google Shape;150;p6"/>
          <p:cNvPicPr preferRelativeResize="0"/>
          <p:nvPr/>
        </p:nvPicPr>
        <p:blipFill rotWithShape="1">
          <a:blip r:embed="rId4">
            <a:alphaModFix/>
          </a:blip>
          <a:srcRect b="0" l="0" r="0" t="0"/>
          <a:stretch/>
        </p:blipFill>
        <p:spPr>
          <a:xfrm>
            <a:off x="5580112" y="1851670"/>
            <a:ext cx="2808932" cy="1873547"/>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7"/>
          <p:cNvSpPr txBox="1"/>
          <p:nvPr>
            <p:ph type="ctrTitle"/>
          </p:nvPr>
        </p:nvSpPr>
        <p:spPr>
          <a:xfrm>
            <a:off x="4113213" y="2878138"/>
            <a:ext cx="4505325"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Rhetoric</a:t>
            </a:r>
            <a:endParaRPr/>
          </a:p>
        </p:txBody>
      </p:sp>
      <p:sp>
        <p:nvSpPr>
          <p:cNvPr id="156" name="Google Shape;156;p7"/>
          <p:cNvSpPr txBox="1"/>
          <p:nvPr>
            <p:ph idx="1" type="subTitle"/>
          </p:nvPr>
        </p:nvSpPr>
        <p:spPr>
          <a:xfrm>
            <a:off x="4113213" y="3983038"/>
            <a:ext cx="4505325" cy="78422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t/>
            </a:r>
            <a:endParaRPr sz="2800">
              <a:latin typeface="Nixie One"/>
              <a:ea typeface="Nixie One"/>
              <a:cs typeface="Nixie One"/>
              <a:sym typeface="Nixie One"/>
            </a:endParaRPr>
          </a:p>
        </p:txBody>
      </p:sp>
      <p:sp>
        <p:nvSpPr>
          <p:cNvPr id="157" name="Google Shape;157;p7"/>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2</a:t>
            </a:r>
            <a:endParaRPr/>
          </a:p>
        </p:txBody>
      </p:sp>
      <p:sp>
        <p:nvSpPr>
          <p:cNvPr id="158" name="Google Shape;158;p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59" name="Google Shape;159;p7"/>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60" name="Google Shape;160;p7"/>
          <p:cNvPicPr preferRelativeResize="0"/>
          <p:nvPr/>
        </p:nvPicPr>
        <p:blipFill rotWithShape="1">
          <a:blip r:embed="rId3">
            <a:alphaModFix/>
          </a:blip>
          <a:srcRect b="0" l="0" r="0" t="0"/>
          <a:stretch/>
        </p:blipFill>
        <p:spPr>
          <a:xfrm>
            <a:off x="214313" y="142875"/>
            <a:ext cx="2593975" cy="571500"/>
          </a:xfrm>
          <a:prstGeom prst="rect">
            <a:avLst/>
          </a:prstGeom>
          <a:noFill/>
          <a:ln>
            <a:noFill/>
          </a:ln>
        </p:spPr>
      </p:pic>
      <p:pic>
        <p:nvPicPr>
          <p:cNvPr id="161" name="Google Shape;161;p7"/>
          <p:cNvPicPr preferRelativeResize="0"/>
          <p:nvPr/>
        </p:nvPicPr>
        <p:blipFill rotWithShape="1">
          <a:blip r:embed="rId4">
            <a:alphaModFix/>
          </a:blip>
          <a:srcRect b="0" l="0" r="0" t="0"/>
          <a:stretch/>
        </p:blipFill>
        <p:spPr>
          <a:xfrm>
            <a:off x="4500563" y="842963"/>
            <a:ext cx="3343275" cy="2227262"/>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8"/>
          <p:cNvSpPr txBox="1"/>
          <p:nvPr>
            <p:ph type="title"/>
          </p:nvPr>
        </p:nvSpPr>
        <p:spPr>
          <a:xfrm>
            <a:off x="1042988" y="550863"/>
            <a:ext cx="3208337"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GENERAL INFORMATION</a:t>
            </a:r>
            <a:endParaRPr b="1" sz="1800">
              <a:solidFill>
                <a:srgbClr val="FFFFFF"/>
              </a:solidFill>
              <a:latin typeface="Nixie One"/>
              <a:ea typeface="Nixie One"/>
              <a:cs typeface="Nixie One"/>
              <a:sym typeface="Nixie One"/>
            </a:endParaRPr>
          </a:p>
        </p:txBody>
      </p:sp>
      <p:sp>
        <p:nvSpPr>
          <p:cNvPr id="167" name="Google Shape;167;p8"/>
          <p:cNvSpPr txBox="1"/>
          <p:nvPr>
            <p:ph idx="1" type="body"/>
          </p:nvPr>
        </p:nvSpPr>
        <p:spPr>
          <a:xfrm>
            <a:off x="441325" y="1768475"/>
            <a:ext cx="3851275" cy="2808288"/>
          </a:xfrm>
          <a:prstGeom prst="rect">
            <a:avLst/>
          </a:prstGeom>
          <a:noFill/>
          <a:ln>
            <a:noFill/>
          </a:ln>
        </p:spPr>
        <p:txBody>
          <a:bodyPr anchorCtr="0" anchor="t" bIns="91425" lIns="91425" spcFirstLastPara="1" rIns="91425" wrap="square" tIns="91425">
            <a:noAutofit/>
          </a:bodyPr>
          <a:lstStyle/>
          <a:p>
            <a:pPr indent="0" lvl="0" marL="50800" rtl="0" algn="l">
              <a:spcBef>
                <a:spcPts val="600"/>
              </a:spcBef>
              <a:spcAft>
                <a:spcPts val="0"/>
              </a:spcAft>
              <a:buSzPts val="2800"/>
              <a:buFont typeface="Arial"/>
              <a:buNone/>
            </a:pPr>
            <a:r>
              <a:rPr b="1" lang="sk-SK" sz="1400">
                <a:latin typeface="Arial"/>
                <a:ea typeface="Arial"/>
                <a:cs typeface="Arial"/>
                <a:sym typeface="Arial"/>
              </a:rPr>
              <a:t>Rhetoric – the art of speaking:</a:t>
            </a:r>
            <a:endParaRPr/>
          </a:p>
          <a:p>
            <a:pPr indent="0" lvl="0" marL="50800" rtl="0" algn="l">
              <a:spcBef>
                <a:spcPts val="600"/>
              </a:spcBef>
              <a:spcAft>
                <a:spcPts val="0"/>
              </a:spcAft>
              <a:buSzPts val="2800"/>
              <a:buFont typeface="Arial"/>
              <a:buNone/>
            </a:pPr>
            <a:r>
              <a:t/>
            </a:r>
            <a:endParaRPr sz="1400">
              <a:latin typeface="Arial"/>
              <a:ea typeface="Arial"/>
              <a:cs typeface="Arial"/>
              <a:sym typeface="Arial"/>
            </a:endParaRPr>
          </a:p>
          <a:p>
            <a:pPr indent="-177800" lvl="0" marL="50800" rtl="0" algn="l">
              <a:spcBef>
                <a:spcPts val="600"/>
              </a:spcBef>
              <a:spcAft>
                <a:spcPts val="0"/>
              </a:spcAft>
              <a:buSzPts val="2800"/>
              <a:buFont typeface="Noto Sans Symbols"/>
              <a:buChar char="⮚"/>
            </a:pPr>
            <a:r>
              <a:rPr lang="sk-SK" sz="1400">
                <a:latin typeface="Arial"/>
                <a:ea typeface="Arial"/>
                <a:cs typeface="Arial"/>
                <a:sym typeface="Arial"/>
              </a:rPr>
              <a:t>language, words, and vocabulary</a:t>
            </a:r>
            <a:endParaRPr/>
          </a:p>
          <a:p>
            <a:pPr indent="-177800" lvl="0" marL="50800" rtl="0" algn="l">
              <a:spcBef>
                <a:spcPts val="600"/>
              </a:spcBef>
              <a:spcAft>
                <a:spcPts val="0"/>
              </a:spcAft>
              <a:buSzPts val="2800"/>
              <a:buFont typeface="Noto Sans Symbols"/>
              <a:buChar char="⮚"/>
            </a:pPr>
            <a:r>
              <a:rPr lang="sk-SK" sz="1400">
                <a:latin typeface="Arial"/>
                <a:ea typeface="Arial"/>
                <a:cs typeface="Arial"/>
                <a:sym typeface="Arial"/>
              </a:rPr>
              <a:t>speech technique.</a:t>
            </a:r>
            <a:endParaRPr/>
          </a:p>
          <a:p>
            <a:pPr indent="0" lvl="0" marL="50800" rtl="0" algn="l">
              <a:spcBef>
                <a:spcPts val="600"/>
              </a:spcBef>
              <a:spcAft>
                <a:spcPts val="0"/>
              </a:spcAft>
              <a:buSzPts val="2800"/>
              <a:buFont typeface="Arial"/>
              <a:buNone/>
            </a:pPr>
            <a:r>
              <a:t/>
            </a:r>
            <a:endParaRPr sz="1400">
              <a:latin typeface="Arial"/>
              <a:ea typeface="Arial"/>
              <a:cs typeface="Arial"/>
              <a:sym typeface="Arial"/>
            </a:endParaRPr>
          </a:p>
          <a:p>
            <a:pPr indent="0" lvl="0" marL="50800" rtl="0" algn="l">
              <a:spcBef>
                <a:spcPts val="600"/>
              </a:spcBef>
              <a:spcAft>
                <a:spcPts val="0"/>
              </a:spcAft>
              <a:buClr>
                <a:srgbClr val="114454"/>
              </a:buClr>
              <a:buSzPts val="2800"/>
              <a:buFont typeface="Arial"/>
              <a:buNone/>
            </a:pPr>
            <a:r>
              <a:t/>
            </a:r>
            <a:endParaRPr sz="1600">
              <a:solidFill>
                <a:srgbClr val="114454"/>
              </a:solidFill>
              <a:latin typeface="Nixie One"/>
              <a:ea typeface="Nixie One"/>
              <a:cs typeface="Nixie One"/>
              <a:sym typeface="Nixie One"/>
            </a:endParaRPr>
          </a:p>
        </p:txBody>
      </p:sp>
      <p:grpSp>
        <p:nvGrpSpPr>
          <p:cNvPr id="168" name="Google Shape;168;p8"/>
          <p:cNvGrpSpPr/>
          <p:nvPr/>
        </p:nvGrpSpPr>
        <p:grpSpPr>
          <a:xfrm>
            <a:off x="323850" y="758825"/>
            <a:ext cx="366713" cy="366713"/>
            <a:chOff x="1923675" y="1633650"/>
            <a:chExt cx="436000" cy="435975"/>
          </a:xfrm>
        </p:grpSpPr>
        <p:sp>
          <p:nvSpPr>
            <p:cNvPr id="169" name="Google Shape;169;p8"/>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0" name="Google Shape;170;p8"/>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1" name="Google Shape;171;p8"/>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2" name="Google Shape;172;p8"/>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3" name="Google Shape;173;p8"/>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4" name="Google Shape;174;p8"/>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
        <p:nvSpPr>
          <p:cNvPr id="175" name="Google Shape;175;p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76" name="Google Shape;176;p8"/>
          <p:cNvSpPr txBox="1"/>
          <p:nvPr/>
        </p:nvSpPr>
        <p:spPr>
          <a:xfrm>
            <a:off x="214313" y="4816475"/>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77" name="Google Shape;177;p8"/>
          <p:cNvPicPr preferRelativeResize="0"/>
          <p:nvPr/>
        </p:nvPicPr>
        <p:blipFill rotWithShape="1">
          <a:blip r:embed="rId3">
            <a:alphaModFix/>
          </a:blip>
          <a:srcRect b="0" l="0" r="0" t="0"/>
          <a:stretch/>
        </p:blipFill>
        <p:spPr>
          <a:xfrm>
            <a:off x="285750" y="214313"/>
            <a:ext cx="2593975" cy="571500"/>
          </a:xfrm>
          <a:prstGeom prst="rect">
            <a:avLst/>
          </a:prstGeom>
          <a:noFill/>
          <a:ln>
            <a:noFill/>
          </a:ln>
        </p:spPr>
      </p:pic>
      <p:pic>
        <p:nvPicPr>
          <p:cNvPr descr="Muž, žena, otáznik, problémy" id="178" name="Google Shape;178;p8"/>
          <p:cNvPicPr preferRelativeResize="0"/>
          <p:nvPr/>
        </p:nvPicPr>
        <p:blipFill rotWithShape="1">
          <a:blip r:embed="rId4">
            <a:alphaModFix/>
          </a:blip>
          <a:srcRect b="0" l="0" r="0" t="0"/>
          <a:stretch/>
        </p:blipFill>
        <p:spPr>
          <a:xfrm>
            <a:off x="4572000" y="2279650"/>
            <a:ext cx="4067175" cy="1784350"/>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9"/>
          <p:cNvSpPr txBox="1"/>
          <p:nvPr>
            <p:ph type="ctrTitle"/>
          </p:nvPr>
        </p:nvSpPr>
        <p:spPr>
          <a:xfrm>
            <a:off x="4113213" y="1851025"/>
            <a:ext cx="4562475" cy="2916238"/>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Preparation of Public Speech</a:t>
            </a:r>
            <a:endParaRPr b="1">
              <a:latin typeface="Roboto Slab"/>
              <a:ea typeface="Roboto Slab"/>
              <a:cs typeface="Roboto Slab"/>
              <a:sym typeface="Roboto Slab"/>
            </a:endParaRPr>
          </a:p>
        </p:txBody>
      </p:sp>
      <p:sp>
        <p:nvSpPr>
          <p:cNvPr id="184" name="Google Shape;184;p9"/>
          <p:cNvSpPr txBox="1"/>
          <p:nvPr>
            <p:ph idx="1" type="subTitle"/>
          </p:nvPr>
        </p:nvSpPr>
        <p:spPr>
          <a:xfrm>
            <a:off x="4113213" y="3983038"/>
            <a:ext cx="4562475" cy="78422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1800"/>
              <a:buFont typeface="Nixie One"/>
              <a:buNone/>
            </a:pPr>
            <a:r>
              <a:t/>
            </a:r>
            <a:endParaRPr>
              <a:latin typeface="Nixie One"/>
              <a:ea typeface="Nixie One"/>
              <a:cs typeface="Nixie One"/>
              <a:sym typeface="Nixie One"/>
            </a:endParaRPr>
          </a:p>
        </p:txBody>
      </p:sp>
      <p:sp>
        <p:nvSpPr>
          <p:cNvPr id="185" name="Google Shape;185;p9"/>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3</a:t>
            </a:r>
            <a:endParaRPr/>
          </a:p>
        </p:txBody>
      </p:sp>
      <p:sp>
        <p:nvSpPr>
          <p:cNvPr id="186" name="Google Shape;186;p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187" name="Google Shape;187;p9"/>
          <p:cNvSpPr txBox="1"/>
          <p:nvPr/>
        </p:nvSpPr>
        <p:spPr>
          <a:xfrm>
            <a:off x="500063" y="4643438"/>
            <a:ext cx="2711450" cy="327025"/>
          </a:xfrm>
          <a:prstGeom prst="rect">
            <a:avLst/>
          </a:prstGeom>
          <a:solidFill>
            <a:srgbClr val="6E9C45"/>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rgbClr val="000000"/>
                </a:solidFill>
                <a:latin typeface="Arial"/>
                <a:ea typeface="Arial"/>
                <a:cs typeface="Arial"/>
                <a:sym typeface="Arial"/>
              </a:rPr>
              <a:t>2020-1-SK01-KA226-SCH-094350</a:t>
            </a:r>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sz="900">
              <a:solidFill>
                <a:srgbClr val="114454"/>
              </a:solidFill>
              <a:latin typeface="Nixie One"/>
              <a:ea typeface="Nixie One"/>
              <a:cs typeface="Nixie One"/>
              <a:sym typeface="Nixie One"/>
            </a:endParaRPr>
          </a:p>
        </p:txBody>
      </p:sp>
      <p:pic>
        <p:nvPicPr>
          <p:cNvPr descr="Erasmus+ logo EN.jpg" id="188" name="Google Shape;188;p9"/>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pic>
        <p:nvPicPr>
          <p:cNvPr descr="Mikrofón, Chlapec, Štúdio, Kričať, Revať, Spievať, Spev" id="189" name="Google Shape;189;p9"/>
          <p:cNvPicPr preferRelativeResize="0"/>
          <p:nvPr/>
        </p:nvPicPr>
        <p:blipFill rotWithShape="1">
          <a:blip r:embed="rId4">
            <a:alphaModFix/>
          </a:blip>
          <a:srcRect b="0" l="0" r="0" t="0"/>
          <a:stretch/>
        </p:blipFill>
        <p:spPr>
          <a:xfrm>
            <a:off x="4787900" y="376238"/>
            <a:ext cx="2887663" cy="1924050"/>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