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3"/>
  </p:notesMasterIdLst>
  <p:sldIdLst>
    <p:sldId id="256" r:id="rId5"/>
    <p:sldId id="337" r:id="rId6"/>
    <p:sldId id="268" r:id="rId7"/>
    <p:sldId id="259" r:id="rId8"/>
    <p:sldId id="260" r:id="rId9"/>
    <p:sldId id="293" r:id="rId10"/>
    <p:sldId id="276" r:id="rId11"/>
    <p:sldId id="261" r:id="rId12"/>
    <p:sldId id="295" r:id="rId13"/>
    <p:sldId id="302" r:id="rId14"/>
    <p:sldId id="262" r:id="rId15"/>
    <p:sldId id="296" r:id="rId16"/>
    <p:sldId id="297" r:id="rId17"/>
    <p:sldId id="298" r:id="rId18"/>
    <p:sldId id="303" r:id="rId19"/>
    <p:sldId id="301" r:id="rId20"/>
    <p:sldId id="300" r:id="rId21"/>
    <p:sldId id="299" r:id="rId22"/>
    <p:sldId id="304" r:id="rId23"/>
    <p:sldId id="263" r:id="rId24"/>
    <p:sldId id="340" r:id="rId25"/>
    <p:sldId id="305" r:id="rId26"/>
    <p:sldId id="341" r:id="rId27"/>
    <p:sldId id="306" r:id="rId28"/>
    <p:sldId id="342" r:id="rId29"/>
    <p:sldId id="343" r:id="rId30"/>
    <p:sldId id="292" r:id="rId31"/>
    <p:sldId id="290"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Impact" panose="020B0806030902050204" pitchFamily="34" charset="0"/>
      <p:regular r:id="rId38"/>
    </p:embeddedFont>
    <p:embeddedFont>
      <p:font typeface="Nixie One" panose="020B0604020202020204" charset="0"/>
      <p:regular r:id="rId39"/>
    </p:embeddedFont>
    <p:embeddedFont>
      <p:font typeface="Roboto Slab" panose="020B0604020202020204" charset="0"/>
      <p:regular r:id="rId40"/>
      <p:bold r:id="rId41"/>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0" d="100"/>
          <a:sy n="90" d="100"/>
        </p:scale>
        <p:origin x="82" y="45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pixabay.com/de/diamant-edelstein-lichtbrechung-500872/" TargetMode="External"/><Relationship Id="rId1" Type="http://schemas.openxmlformats.org/officeDocument/2006/relationships/image" Target="../media/image3.jpg"/><Relationship Id="rId6" Type="http://schemas.openxmlformats.org/officeDocument/2006/relationships/hyperlink" Target="https://cs.wikipedia.org/wiki/Lu%C4%8Dina_%28%C5%99eka%29" TargetMode="External"/><Relationship Id="rId5" Type="http://schemas.openxmlformats.org/officeDocument/2006/relationships/image" Target="../media/image5.JPG"/><Relationship Id="rId4" Type="http://schemas.openxmlformats.org/officeDocument/2006/relationships/hyperlink" Target="https://www.mishabeauty.org/2015/05/20-duvodu-proc-mit-doma-epsomovou-sul.htm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pixabay.com/de/diamant-edelstein-lichtbrechung-500872/" TargetMode="External"/><Relationship Id="rId1" Type="http://schemas.openxmlformats.org/officeDocument/2006/relationships/image" Target="../media/image3.jpg"/><Relationship Id="rId6" Type="http://schemas.openxmlformats.org/officeDocument/2006/relationships/hyperlink" Target="https://cs.wikipedia.org/wiki/Lu%C4%8Dina_%28%C5%99eka%29" TargetMode="External"/><Relationship Id="rId5" Type="http://schemas.openxmlformats.org/officeDocument/2006/relationships/image" Target="../media/image5.JPG"/><Relationship Id="rId4" Type="http://schemas.openxmlformats.org/officeDocument/2006/relationships/hyperlink" Target="https://www.mishabeauty.org/2015/05/20-duvodu-proc-mit-doma-epsomovou-sul.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F1F48-C781-4028-9B2F-53E46666AC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B6438CD3-8D5A-4F4D-94FD-C7BBEDDED4FB}">
      <dgm:prSet phldrT="[Text]"/>
      <dgm:spPr/>
      <dgm:t>
        <a:bodyPr/>
        <a:lstStyle/>
        <a:p>
          <a:r>
            <a:rPr lang="en-GB" dirty="0">
              <a:latin typeface="Roboto Slab" pitchFamily="2" charset="0"/>
              <a:ea typeface="Roboto Slab" pitchFamily="2" charset="0"/>
            </a:rPr>
            <a:t>Chemical substance</a:t>
          </a:r>
          <a:endParaRPr lang="cs-CZ" dirty="0">
            <a:latin typeface="Roboto Slab" pitchFamily="2" charset="0"/>
            <a:ea typeface="Roboto Slab" pitchFamily="2" charset="0"/>
          </a:endParaRPr>
        </a:p>
      </dgm:t>
    </dgm:pt>
    <dgm:pt modelId="{AF3CB64C-777D-4A28-9D77-CFCA1DE4D6FF}" type="parTrans" cxnId="{98FA9873-C596-4699-8E54-57A9D6CBBA83}">
      <dgm:prSet/>
      <dgm:spPr/>
      <dgm:t>
        <a:bodyPr/>
        <a:lstStyle/>
        <a:p>
          <a:endParaRPr lang="cs-CZ"/>
        </a:p>
      </dgm:t>
    </dgm:pt>
    <dgm:pt modelId="{80AAF3C9-2345-48BD-A717-6512EECE0E7F}" type="sibTrans" cxnId="{98FA9873-C596-4699-8E54-57A9D6CBBA83}">
      <dgm:prSet/>
      <dgm:spPr/>
      <dgm:t>
        <a:bodyPr/>
        <a:lstStyle/>
        <a:p>
          <a:endParaRPr lang="cs-CZ"/>
        </a:p>
      </dgm:t>
    </dgm:pt>
    <dgm:pt modelId="{00744DC0-58D7-4CA4-8AD2-FB3E5FA9BEC0}">
      <dgm:prSet phldrT="[Text]"/>
      <dgm:spPr/>
      <dgm:t>
        <a:bodyPr/>
        <a:lstStyle/>
        <a:p>
          <a:r>
            <a:rPr lang="en-GB" dirty="0">
              <a:latin typeface="Roboto Slab" pitchFamily="2" charset="0"/>
              <a:ea typeface="Roboto Slab" pitchFamily="2" charset="0"/>
            </a:rPr>
            <a:t>Chemically pure substance</a:t>
          </a:r>
          <a:endParaRPr lang="cs-CZ" dirty="0">
            <a:latin typeface="Roboto Slab" pitchFamily="2" charset="0"/>
            <a:ea typeface="Roboto Slab" pitchFamily="2" charset="0"/>
          </a:endParaRPr>
        </a:p>
      </dgm:t>
    </dgm:pt>
    <dgm:pt modelId="{51B6D0C0-CD17-404A-B2BD-6BFFA3F53538}" type="parTrans" cxnId="{5A21CF45-FFFA-44AB-A3F7-6E16D30906A3}">
      <dgm:prSet/>
      <dgm:spPr>
        <a:ln>
          <a:solidFill>
            <a:schemeClr val="bg1"/>
          </a:solidFill>
        </a:ln>
      </dgm:spPr>
      <dgm:t>
        <a:bodyPr/>
        <a:lstStyle/>
        <a:p>
          <a:endParaRPr lang="cs-CZ"/>
        </a:p>
      </dgm:t>
    </dgm:pt>
    <dgm:pt modelId="{F6157EFE-C372-4142-9C0A-D8DA25A6DCA6}" type="sibTrans" cxnId="{5A21CF45-FFFA-44AB-A3F7-6E16D30906A3}">
      <dgm:prSet/>
      <dgm:spPr/>
      <dgm:t>
        <a:bodyPr/>
        <a:lstStyle/>
        <a:p>
          <a:endParaRPr lang="cs-CZ"/>
        </a:p>
      </dgm:t>
    </dgm:pt>
    <dgm:pt modelId="{2CDB3C4C-4E1B-46CA-89C8-C27B68355138}">
      <dgm:prSet phldrT="[Text]"/>
      <dgm:spPr/>
      <dgm:t>
        <a:bodyPr/>
        <a:lstStyle/>
        <a:p>
          <a:r>
            <a:rPr lang="en-GB" dirty="0">
              <a:latin typeface="Roboto Slab" pitchFamily="2" charset="0"/>
              <a:ea typeface="Roboto Slab" pitchFamily="2" charset="0"/>
            </a:rPr>
            <a:t>Element</a:t>
          </a:r>
          <a:endParaRPr lang="cs-CZ" dirty="0">
            <a:latin typeface="Roboto Slab" pitchFamily="2" charset="0"/>
            <a:ea typeface="Roboto Slab" pitchFamily="2" charset="0"/>
          </a:endParaRPr>
        </a:p>
      </dgm:t>
    </dgm:pt>
    <dgm:pt modelId="{BB1E5818-C9F5-4665-BE5A-7318DADBE920}" type="parTrans" cxnId="{18EAB09F-A4A2-4908-A9A9-28CE357EFCCA}">
      <dgm:prSet/>
      <dgm:spPr>
        <a:ln>
          <a:solidFill>
            <a:schemeClr val="bg1"/>
          </a:solidFill>
        </a:ln>
      </dgm:spPr>
      <dgm:t>
        <a:bodyPr/>
        <a:lstStyle/>
        <a:p>
          <a:endParaRPr lang="cs-CZ"/>
        </a:p>
      </dgm:t>
    </dgm:pt>
    <dgm:pt modelId="{C8DE668F-55A9-4ECE-AEC7-32D9DFCE9599}" type="sibTrans" cxnId="{18EAB09F-A4A2-4908-A9A9-28CE357EFCCA}">
      <dgm:prSet/>
      <dgm:spPr/>
      <dgm:t>
        <a:bodyPr/>
        <a:lstStyle/>
        <a:p>
          <a:endParaRPr lang="cs-CZ"/>
        </a:p>
      </dgm:t>
    </dgm:pt>
    <dgm:pt modelId="{DAA478A3-84CA-40C1-9ACA-05C954B6C5E7}">
      <dgm:prSet phldrT="[Text]"/>
      <dgm:spPr/>
      <dgm:t>
        <a:bodyPr/>
        <a:lstStyle/>
        <a:p>
          <a:r>
            <a:rPr lang="en-GB" dirty="0">
              <a:latin typeface="Roboto Slab" pitchFamily="2" charset="0"/>
              <a:ea typeface="Roboto Slab" pitchFamily="2" charset="0"/>
            </a:rPr>
            <a:t>Compound</a:t>
          </a:r>
          <a:endParaRPr lang="cs-CZ" dirty="0">
            <a:latin typeface="Roboto Slab" pitchFamily="2" charset="0"/>
            <a:ea typeface="Roboto Slab" pitchFamily="2" charset="0"/>
          </a:endParaRPr>
        </a:p>
      </dgm:t>
    </dgm:pt>
    <dgm:pt modelId="{49E504A1-CCA3-4DF8-87A6-6B76D28C8D18}" type="parTrans" cxnId="{2366DEC1-3A32-44EE-B2D7-74814D99BA39}">
      <dgm:prSet/>
      <dgm:spPr>
        <a:ln>
          <a:solidFill>
            <a:schemeClr val="bg1"/>
          </a:solidFill>
        </a:ln>
      </dgm:spPr>
      <dgm:t>
        <a:bodyPr/>
        <a:lstStyle/>
        <a:p>
          <a:endParaRPr lang="cs-CZ"/>
        </a:p>
      </dgm:t>
    </dgm:pt>
    <dgm:pt modelId="{A6F1B04C-7A16-45AE-B581-35F03D8F7304}" type="sibTrans" cxnId="{2366DEC1-3A32-44EE-B2D7-74814D99BA39}">
      <dgm:prSet/>
      <dgm:spPr/>
      <dgm:t>
        <a:bodyPr/>
        <a:lstStyle/>
        <a:p>
          <a:endParaRPr lang="cs-CZ"/>
        </a:p>
      </dgm:t>
    </dgm:pt>
    <dgm:pt modelId="{BB041B99-9852-4957-999C-0943E5CEB9A0}">
      <dgm:prSet phldrT="[Text]"/>
      <dgm:spPr/>
      <dgm:t>
        <a:bodyPr/>
        <a:lstStyle/>
        <a:p>
          <a:r>
            <a:rPr lang="en-GB" dirty="0">
              <a:latin typeface="Roboto Slab" pitchFamily="2" charset="0"/>
              <a:ea typeface="Roboto Slab" pitchFamily="2" charset="0"/>
            </a:rPr>
            <a:t>Chemical compound</a:t>
          </a:r>
          <a:endParaRPr lang="cs-CZ" dirty="0">
            <a:latin typeface="Roboto Slab" pitchFamily="2" charset="0"/>
            <a:ea typeface="Roboto Slab" pitchFamily="2" charset="0"/>
          </a:endParaRPr>
        </a:p>
      </dgm:t>
    </dgm:pt>
    <dgm:pt modelId="{F00C4D32-D204-416C-9035-61887BE3AD5C}" type="parTrans" cxnId="{A256E205-D88F-40F1-A992-88F2CA8019B7}">
      <dgm:prSet/>
      <dgm:spPr>
        <a:ln>
          <a:solidFill>
            <a:schemeClr val="bg1"/>
          </a:solidFill>
        </a:ln>
      </dgm:spPr>
      <dgm:t>
        <a:bodyPr/>
        <a:lstStyle/>
        <a:p>
          <a:endParaRPr lang="cs-CZ"/>
        </a:p>
      </dgm:t>
    </dgm:pt>
    <dgm:pt modelId="{22020B2F-49A1-402A-8D22-35A7D9B0E15C}" type="sibTrans" cxnId="{A256E205-D88F-40F1-A992-88F2CA8019B7}">
      <dgm:prSet/>
      <dgm:spPr/>
      <dgm:t>
        <a:bodyPr/>
        <a:lstStyle/>
        <a:p>
          <a:endParaRPr lang="cs-CZ"/>
        </a:p>
      </dgm:t>
    </dgm:pt>
    <dgm:pt modelId="{3DF9FA8E-551D-41F7-B346-7FC6CF5C148C}">
      <dgm:prSet phldrT="[Text]"/>
      <dgm:spPr/>
      <dgm:t>
        <a:bodyPr/>
        <a:lstStyle/>
        <a:p>
          <a:r>
            <a:rPr lang="en-GB" dirty="0">
              <a:latin typeface="Roboto Slab" pitchFamily="2" charset="0"/>
              <a:ea typeface="Roboto Slab" pitchFamily="2" charset="0"/>
            </a:rPr>
            <a:t>Homogeneous</a:t>
          </a:r>
          <a:r>
            <a:rPr lang="cs-CZ" dirty="0">
              <a:latin typeface="Roboto Slab" pitchFamily="2" charset="0"/>
              <a:ea typeface="Roboto Slab" pitchFamily="2" charset="0"/>
            </a:rPr>
            <a:t> </a:t>
          </a:r>
          <a:r>
            <a:rPr lang="en-GB" dirty="0">
              <a:latin typeface="Roboto Slab" pitchFamily="2" charset="0"/>
              <a:ea typeface="Roboto Slab" pitchFamily="2" charset="0"/>
            </a:rPr>
            <a:t>compound</a:t>
          </a:r>
          <a:endParaRPr lang="cs-CZ" dirty="0">
            <a:latin typeface="Roboto Slab" pitchFamily="2" charset="0"/>
            <a:ea typeface="Roboto Slab" pitchFamily="2" charset="0"/>
          </a:endParaRPr>
        </a:p>
      </dgm:t>
    </dgm:pt>
    <dgm:pt modelId="{76E0C167-34EB-4D9E-ABED-BC619ACE3B1A}" type="parTrans" cxnId="{886FCD37-DCB1-4CBD-B85C-8C80DA962CB1}">
      <dgm:prSet/>
      <dgm:spPr>
        <a:ln>
          <a:solidFill>
            <a:schemeClr val="bg1"/>
          </a:solidFill>
        </a:ln>
      </dgm:spPr>
      <dgm:t>
        <a:bodyPr/>
        <a:lstStyle/>
        <a:p>
          <a:endParaRPr lang="cs-CZ"/>
        </a:p>
      </dgm:t>
    </dgm:pt>
    <dgm:pt modelId="{57351B7A-312A-40BB-9F81-DE72384D884F}" type="sibTrans" cxnId="{886FCD37-DCB1-4CBD-B85C-8C80DA962CB1}">
      <dgm:prSet/>
      <dgm:spPr/>
      <dgm:t>
        <a:bodyPr/>
        <a:lstStyle/>
        <a:p>
          <a:endParaRPr lang="cs-CZ"/>
        </a:p>
      </dgm:t>
    </dgm:pt>
    <dgm:pt modelId="{1B84311E-F500-4A52-80CD-9A7BF7A39F32}">
      <dgm:prSet phldrT="[Text]"/>
      <dgm:spPr/>
      <dgm:t>
        <a:bodyPr/>
        <a:lstStyle/>
        <a:p>
          <a:r>
            <a:rPr lang="en-GB" dirty="0">
              <a:latin typeface="Roboto Slab" pitchFamily="2" charset="0"/>
              <a:ea typeface="Roboto Slab" pitchFamily="2" charset="0"/>
            </a:rPr>
            <a:t>Heterogeneous</a:t>
          </a:r>
          <a:r>
            <a:rPr lang="cs-CZ" dirty="0">
              <a:latin typeface="Roboto Slab" pitchFamily="2" charset="0"/>
              <a:ea typeface="Roboto Slab" pitchFamily="2" charset="0"/>
            </a:rPr>
            <a:t> </a:t>
          </a:r>
          <a:r>
            <a:rPr lang="en-GB" dirty="0">
              <a:latin typeface="Roboto Slab" pitchFamily="2" charset="0"/>
              <a:ea typeface="Roboto Slab" pitchFamily="2" charset="0"/>
            </a:rPr>
            <a:t>compound</a:t>
          </a:r>
          <a:endParaRPr lang="cs-CZ" dirty="0">
            <a:latin typeface="Roboto Slab" pitchFamily="2" charset="0"/>
            <a:ea typeface="Roboto Slab" pitchFamily="2" charset="0"/>
          </a:endParaRPr>
        </a:p>
      </dgm:t>
    </dgm:pt>
    <dgm:pt modelId="{0EAE15AE-DE64-4976-BBFD-889D9232F9DF}" type="parTrans" cxnId="{E59B6533-2190-4E05-9856-427975C4E82D}">
      <dgm:prSet/>
      <dgm:spPr>
        <a:ln>
          <a:solidFill>
            <a:schemeClr val="bg1"/>
          </a:solidFill>
        </a:ln>
      </dgm:spPr>
      <dgm:t>
        <a:bodyPr/>
        <a:lstStyle/>
        <a:p>
          <a:endParaRPr lang="cs-CZ"/>
        </a:p>
      </dgm:t>
    </dgm:pt>
    <dgm:pt modelId="{C2C4E67A-0B3B-4E89-BAAF-0E7E6B73A831}" type="sibTrans" cxnId="{E59B6533-2190-4E05-9856-427975C4E82D}">
      <dgm:prSet/>
      <dgm:spPr/>
      <dgm:t>
        <a:bodyPr/>
        <a:lstStyle/>
        <a:p>
          <a:endParaRPr lang="cs-CZ"/>
        </a:p>
      </dgm:t>
    </dgm:pt>
    <dgm:pt modelId="{F480D7D7-F687-4012-AEB8-CF291EA7971F}" type="pres">
      <dgm:prSet presAssocID="{80CF1F48-C781-4028-9B2F-53E46666AC7A}" presName="hierChild1" presStyleCnt="0">
        <dgm:presLayoutVars>
          <dgm:chPref val="1"/>
          <dgm:dir/>
          <dgm:animOne val="branch"/>
          <dgm:animLvl val="lvl"/>
          <dgm:resizeHandles/>
        </dgm:presLayoutVars>
      </dgm:prSet>
      <dgm:spPr/>
    </dgm:pt>
    <dgm:pt modelId="{75BCED56-2B97-4BC0-BF3F-E08492FDF988}" type="pres">
      <dgm:prSet presAssocID="{B6438CD3-8D5A-4F4D-94FD-C7BBEDDED4FB}" presName="hierRoot1" presStyleCnt="0"/>
      <dgm:spPr/>
    </dgm:pt>
    <dgm:pt modelId="{EE7C3261-7536-4D93-90E1-A146644D535A}" type="pres">
      <dgm:prSet presAssocID="{B6438CD3-8D5A-4F4D-94FD-C7BBEDDED4FB}" presName="composite" presStyleCnt="0"/>
      <dgm:spPr/>
    </dgm:pt>
    <dgm:pt modelId="{E483C9DE-6F80-4584-BCA1-B70D481981F3}" type="pres">
      <dgm:prSet presAssocID="{B6438CD3-8D5A-4F4D-94FD-C7BBEDDED4FB}" presName="background" presStyleLbl="node0" presStyleIdx="0" presStyleCnt="1"/>
      <dgm:spPr/>
    </dgm:pt>
    <dgm:pt modelId="{10412B4C-B8BC-4377-89ED-E880E9F0D9C7}" type="pres">
      <dgm:prSet presAssocID="{B6438CD3-8D5A-4F4D-94FD-C7BBEDDED4FB}" presName="text" presStyleLbl="fgAcc0" presStyleIdx="0" presStyleCnt="1">
        <dgm:presLayoutVars>
          <dgm:chPref val="3"/>
        </dgm:presLayoutVars>
      </dgm:prSet>
      <dgm:spPr/>
    </dgm:pt>
    <dgm:pt modelId="{C074028D-EC67-4EFE-B2C1-713E812412A2}" type="pres">
      <dgm:prSet presAssocID="{B6438CD3-8D5A-4F4D-94FD-C7BBEDDED4FB}" presName="hierChild2" presStyleCnt="0"/>
      <dgm:spPr/>
    </dgm:pt>
    <dgm:pt modelId="{5892F637-7026-4845-AFD8-47F0425CBFAF}" type="pres">
      <dgm:prSet presAssocID="{51B6D0C0-CD17-404A-B2BD-6BFFA3F53538}" presName="Name10" presStyleLbl="parChTrans1D2" presStyleIdx="0" presStyleCnt="2"/>
      <dgm:spPr/>
    </dgm:pt>
    <dgm:pt modelId="{B31FFAF2-1903-4A2B-A7BB-5DB0A191D4C7}" type="pres">
      <dgm:prSet presAssocID="{00744DC0-58D7-4CA4-8AD2-FB3E5FA9BEC0}" presName="hierRoot2" presStyleCnt="0"/>
      <dgm:spPr/>
    </dgm:pt>
    <dgm:pt modelId="{920127DB-C7D1-411A-93B1-5C5542209B13}" type="pres">
      <dgm:prSet presAssocID="{00744DC0-58D7-4CA4-8AD2-FB3E5FA9BEC0}" presName="composite2" presStyleCnt="0"/>
      <dgm:spPr/>
    </dgm:pt>
    <dgm:pt modelId="{F7EF6D38-237E-46C8-B582-E7FA56B805AE}" type="pres">
      <dgm:prSet presAssocID="{00744DC0-58D7-4CA4-8AD2-FB3E5FA9BEC0}" presName="background2" presStyleLbl="node2" presStyleIdx="0" presStyleCnt="2"/>
      <dgm:spPr/>
    </dgm:pt>
    <dgm:pt modelId="{553B1E7A-31F1-4F3F-94F9-758D29DDD7E5}" type="pres">
      <dgm:prSet presAssocID="{00744DC0-58D7-4CA4-8AD2-FB3E5FA9BEC0}" presName="text2" presStyleLbl="fgAcc2" presStyleIdx="0" presStyleCnt="2" custScaleX="98483" custLinFactNeighborX="-23099" custLinFactNeighborY="-5201">
        <dgm:presLayoutVars>
          <dgm:chPref val="3"/>
        </dgm:presLayoutVars>
      </dgm:prSet>
      <dgm:spPr/>
    </dgm:pt>
    <dgm:pt modelId="{6603D9B4-C38D-4062-81D2-A357B91E250A}" type="pres">
      <dgm:prSet presAssocID="{00744DC0-58D7-4CA4-8AD2-FB3E5FA9BEC0}" presName="hierChild3" presStyleCnt="0"/>
      <dgm:spPr/>
    </dgm:pt>
    <dgm:pt modelId="{ADDFDBD8-A584-480A-BD1A-7893FF11BC6B}" type="pres">
      <dgm:prSet presAssocID="{BB1E5818-C9F5-4665-BE5A-7318DADBE920}" presName="Name17" presStyleLbl="parChTrans1D3" presStyleIdx="0" presStyleCnt="4"/>
      <dgm:spPr/>
    </dgm:pt>
    <dgm:pt modelId="{D700744A-28EE-4ECD-A38E-4E12E004BD12}" type="pres">
      <dgm:prSet presAssocID="{2CDB3C4C-4E1B-46CA-89C8-C27B68355138}" presName="hierRoot3" presStyleCnt="0"/>
      <dgm:spPr/>
    </dgm:pt>
    <dgm:pt modelId="{1B2D56AC-2065-41AA-BCBC-0BACAC470923}" type="pres">
      <dgm:prSet presAssocID="{2CDB3C4C-4E1B-46CA-89C8-C27B68355138}" presName="composite3" presStyleCnt="0"/>
      <dgm:spPr/>
    </dgm:pt>
    <dgm:pt modelId="{DD6E155C-005B-412B-8A9A-200B3B58F875}" type="pres">
      <dgm:prSet presAssocID="{2CDB3C4C-4E1B-46CA-89C8-C27B68355138}" presName="background3" presStyleLbl="node3" presStyleIdx="0" presStyleCnt="4"/>
      <dgm:spPr/>
    </dgm:pt>
    <dgm:pt modelId="{CA303756-DFAA-4CF9-8F03-E9D69C806777}" type="pres">
      <dgm:prSet presAssocID="{2CDB3C4C-4E1B-46CA-89C8-C27B68355138}" presName="text3" presStyleLbl="fgAcc3" presStyleIdx="0" presStyleCnt="4" custLinFactNeighborX="-3341" custLinFactNeighborY="4427">
        <dgm:presLayoutVars>
          <dgm:chPref val="3"/>
        </dgm:presLayoutVars>
      </dgm:prSet>
      <dgm:spPr/>
    </dgm:pt>
    <dgm:pt modelId="{1D9F76E3-58B1-43CB-BE3F-61DC182C3763}" type="pres">
      <dgm:prSet presAssocID="{2CDB3C4C-4E1B-46CA-89C8-C27B68355138}" presName="hierChild4" presStyleCnt="0"/>
      <dgm:spPr/>
    </dgm:pt>
    <dgm:pt modelId="{B6C2B5C4-4BB1-4139-8F39-48049643250E}" type="pres">
      <dgm:prSet presAssocID="{49E504A1-CCA3-4DF8-87A6-6B76D28C8D18}" presName="Name17" presStyleLbl="parChTrans1D3" presStyleIdx="1" presStyleCnt="4"/>
      <dgm:spPr/>
    </dgm:pt>
    <dgm:pt modelId="{E7CD2F0A-1DC6-48A8-83CE-E3C66080BE5C}" type="pres">
      <dgm:prSet presAssocID="{DAA478A3-84CA-40C1-9ACA-05C954B6C5E7}" presName="hierRoot3" presStyleCnt="0"/>
      <dgm:spPr/>
    </dgm:pt>
    <dgm:pt modelId="{7CE0A34D-5ADE-4106-9E9C-5E407F985387}" type="pres">
      <dgm:prSet presAssocID="{DAA478A3-84CA-40C1-9ACA-05C954B6C5E7}" presName="composite3" presStyleCnt="0"/>
      <dgm:spPr/>
    </dgm:pt>
    <dgm:pt modelId="{F6F7A91A-A388-45D4-B02C-7B81F4CAA63C}" type="pres">
      <dgm:prSet presAssocID="{DAA478A3-84CA-40C1-9ACA-05C954B6C5E7}" presName="background3" presStyleLbl="node3" presStyleIdx="1" presStyleCnt="4"/>
      <dgm:spPr/>
    </dgm:pt>
    <dgm:pt modelId="{44179517-C500-488B-8DA0-293B95401F1D}" type="pres">
      <dgm:prSet presAssocID="{DAA478A3-84CA-40C1-9ACA-05C954B6C5E7}" presName="text3" presStyleLbl="fgAcc3" presStyleIdx="1" presStyleCnt="4">
        <dgm:presLayoutVars>
          <dgm:chPref val="3"/>
        </dgm:presLayoutVars>
      </dgm:prSet>
      <dgm:spPr/>
    </dgm:pt>
    <dgm:pt modelId="{E7D4439A-9FC7-4CB0-906D-0FF3D9DD4AFD}" type="pres">
      <dgm:prSet presAssocID="{DAA478A3-84CA-40C1-9ACA-05C954B6C5E7}" presName="hierChild4" presStyleCnt="0"/>
      <dgm:spPr/>
    </dgm:pt>
    <dgm:pt modelId="{49ED3A6C-E7E5-4478-8E84-747227102EB7}" type="pres">
      <dgm:prSet presAssocID="{F00C4D32-D204-416C-9035-61887BE3AD5C}" presName="Name10" presStyleLbl="parChTrans1D2" presStyleIdx="1" presStyleCnt="2"/>
      <dgm:spPr/>
    </dgm:pt>
    <dgm:pt modelId="{788F3D4B-0A71-4F16-B692-829D98C4055E}" type="pres">
      <dgm:prSet presAssocID="{BB041B99-9852-4957-999C-0943E5CEB9A0}" presName="hierRoot2" presStyleCnt="0"/>
      <dgm:spPr/>
    </dgm:pt>
    <dgm:pt modelId="{BB5C240A-14B9-4D09-AE7E-F858BDBFC2BA}" type="pres">
      <dgm:prSet presAssocID="{BB041B99-9852-4957-999C-0943E5CEB9A0}" presName="composite2" presStyleCnt="0"/>
      <dgm:spPr/>
    </dgm:pt>
    <dgm:pt modelId="{CE5AEEAA-FBEB-4F2F-A57C-C4BE34963E92}" type="pres">
      <dgm:prSet presAssocID="{BB041B99-9852-4957-999C-0943E5CEB9A0}" presName="background2" presStyleLbl="node2" presStyleIdx="1" presStyleCnt="2"/>
      <dgm:spPr/>
    </dgm:pt>
    <dgm:pt modelId="{3F7B62F7-594B-4A69-B9EF-59BCF8C6BA16}" type="pres">
      <dgm:prSet presAssocID="{BB041B99-9852-4957-999C-0943E5CEB9A0}" presName="text2" presStyleLbl="fgAcc2" presStyleIdx="1" presStyleCnt="2">
        <dgm:presLayoutVars>
          <dgm:chPref val="3"/>
        </dgm:presLayoutVars>
      </dgm:prSet>
      <dgm:spPr/>
    </dgm:pt>
    <dgm:pt modelId="{ED80D754-8B3B-4CC0-B1BE-9F9E6938DA1A}" type="pres">
      <dgm:prSet presAssocID="{BB041B99-9852-4957-999C-0943E5CEB9A0}" presName="hierChild3" presStyleCnt="0"/>
      <dgm:spPr/>
    </dgm:pt>
    <dgm:pt modelId="{72CB18BF-64A3-4036-BB01-E73B2A31AD7A}" type="pres">
      <dgm:prSet presAssocID="{76E0C167-34EB-4D9E-ABED-BC619ACE3B1A}" presName="Name17" presStyleLbl="parChTrans1D3" presStyleIdx="2" presStyleCnt="4"/>
      <dgm:spPr/>
    </dgm:pt>
    <dgm:pt modelId="{C9974390-76DC-450B-AB7B-E48067E77180}" type="pres">
      <dgm:prSet presAssocID="{3DF9FA8E-551D-41F7-B346-7FC6CF5C148C}" presName="hierRoot3" presStyleCnt="0"/>
      <dgm:spPr/>
    </dgm:pt>
    <dgm:pt modelId="{0F649606-7CA6-4A66-9457-2C98555A8410}" type="pres">
      <dgm:prSet presAssocID="{3DF9FA8E-551D-41F7-B346-7FC6CF5C148C}" presName="composite3" presStyleCnt="0"/>
      <dgm:spPr/>
    </dgm:pt>
    <dgm:pt modelId="{3F2D0203-10E3-4B97-BB58-4F69D3C8FA1C}" type="pres">
      <dgm:prSet presAssocID="{3DF9FA8E-551D-41F7-B346-7FC6CF5C148C}" presName="background3" presStyleLbl="node3" presStyleIdx="2" presStyleCnt="4"/>
      <dgm:spPr/>
    </dgm:pt>
    <dgm:pt modelId="{CCB6DAFC-6A94-4B01-ABD4-8BFBD1F6DF7F}" type="pres">
      <dgm:prSet presAssocID="{3DF9FA8E-551D-41F7-B346-7FC6CF5C148C}" presName="text3" presStyleLbl="fgAcc3" presStyleIdx="2" presStyleCnt="4">
        <dgm:presLayoutVars>
          <dgm:chPref val="3"/>
        </dgm:presLayoutVars>
      </dgm:prSet>
      <dgm:spPr/>
    </dgm:pt>
    <dgm:pt modelId="{ADB8EE68-1CDF-48F4-B7DB-E7339D4EBF5A}" type="pres">
      <dgm:prSet presAssocID="{3DF9FA8E-551D-41F7-B346-7FC6CF5C148C}" presName="hierChild4" presStyleCnt="0"/>
      <dgm:spPr/>
    </dgm:pt>
    <dgm:pt modelId="{D410F8E8-98F3-4EC9-A138-7D087D894242}" type="pres">
      <dgm:prSet presAssocID="{0EAE15AE-DE64-4976-BBFD-889D9232F9DF}" presName="Name17" presStyleLbl="parChTrans1D3" presStyleIdx="3" presStyleCnt="4"/>
      <dgm:spPr/>
    </dgm:pt>
    <dgm:pt modelId="{011C6CC7-2858-41DD-A75E-3907BF22AACB}" type="pres">
      <dgm:prSet presAssocID="{1B84311E-F500-4A52-80CD-9A7BF7A39F32}" presName="hierRoot3" presStyleCnt="0"/>
      <dgm:spPr/>
    </dgm:pt>
    <dgm:pt modelId="{C63B3C26-3776-4DAF-9E30-6D1AF000CB70}" type="pres">
      <dgm:prSet presAssocID="{1B84311E-F500-4A52-80CD-9A7BF7A39F32}" presName="composite3" presStyleCnt="0"/>
      <dgm:spPr/>
    </dgm:pt>
    <dgm:pt modelId="{F5044C04-7B4D-4F03-B874-A61A1E9AF6D9}" type="pres">
      <dgm:prSet presAssocID="{1B84311E-F500-4A52-80CD-9A7BF7A39F32}" presName="background3" presStyleLbl="node3" presStyleIdx="3" presStyleCnt="4"/>
      <dgm:spPr/>
    </dgm:pt>
    <dgm:pt modelId="{06AAA451-51BB-45B1-BE00-7FA5E9B01339}" type="pres">
      <dgm:prSet presAssocID="{1B84311E-F500-4A52-80CD-9A7BF7A39F32}" presName="text3" presStyleLbl="fgAcc3" presStyleIdx="3" presStyleCnt="4">
        <dgm:presLayoutVars>
          <dgm:chPref val="3"/>
        </dgm:presLayoutVars>
      </dgm:prSet>
      <dgm:spPr/>
    </dgm:pt>
    <dgm:pt modelId="{6A05EC2D-6536-45D1-B15C-FD0D9A8C6273}" type="pres">
      <dgm:prSet presAssocID="{1B84311E-F500-4A52-80CD-9A7BF7A39F32}" presName="hierChild4" presStyleCnt="0"/>
      <dgm:spPr/>
    </dgm:pt>
  </dgm:ptLst>
  <dgm:cxnLst>
    <dgm:cxn modelId="{A256E205-D88F-40F1-A992-88F2CA8019B7}" srcId="{B6438CD3-8D5A-4F4D-94FD-C7BBEDDED4FB}" destId="{BB041B99-9852-4957-999C-0943E5CEB9A0}" srcOrd="1" destOrd="0" parTransId="{F00C4D32-D204-416C-9035-61887BE3AD5C}" sibTransId="{22020B2F-49A1-402A-8D22-35A7D9B0E15C}"/>
    <dgm:cxn modelId="{0A14D72F-96F4-4561-901A-93CDDBAC9CF6}" type="presOf" srcId="{00744DC0-58D7-4CA4-8AD2-FB3E5FA9BEC0}" destId="{553B1E7A-31F1-4F3F-94F9-758D29DDD7E5}" srcOrd="0" destOrd="0" presId="urn:microsoft.com/office/officeart/2005/8/layout/hierarchy1"/>
    <dgm:cxn modelId="{E59B6533-2190-4E05-9856-427975C4E82D}" srcId="{BB041B99-9852-4957-999C-0943E5CEB9A0}" destId="{1B84311E-F500-4A52-80CD-9A7BF7A39F32}" srcOrd="1" destOrd="0" parTransId="{0EAE15AE-DE64-4976-BBFD-889D9232F9DF}" sibTransId="{C2C4E67A-0B3B-4E89-BAAF-0E7E6B73A831}"/>
    <dgm:cxn modelId="{5CFDB335-927D-412E-A20D-52A4649E1FA7}" type="presOf" srcId="{0EAE15AE-DE64-4976-BBFD-889D9232F9DF}" destId="{D410F8E8-98F3-4EC9-A138-7D087D894242}" srcOrd="0" destOrd="0" presId="urn:microsoft.com/office/officeart/2005/8/layout/hierarchy1"/>
    <dgm:cxn modelId="{886FCD37-DCB1-4CBD-B85C-8C80DA962CB1}" srcId="{BB041B99-9852-4957-999C-0943E5CEB9A0}" destId="{3DF9FA8E-551D-41F7-B346-7FC6CF5C148C}" srcOrd="0" destOrd="0" parTransId="{76E0C167-34EB-4D9E-ABED-BC619ACE3B1A}" sibTransId="{57351B7A-312A-40BB-9F81-DE72384D884F}"/>
    <dgm:cxn modelId="{FB48015C-F916-4CCB-9348-E37D9465F436}" type="presOf" srcId="{76E0C167-34EB-4D9E-ABED-BC619ACE3B1A}" destId="{72CB18BF-64A3-4036-BB01-E73B2A31AD7A}" srcOrd="0" destOrd="0" presId="urn:microsoft.com/office/officeart/2005/8/layout/hierarchy1"/>
    <dgm:cxn modelId="{5A21CF45-FFFA-44AB-A3F7-6E16D30906A3}" srcId="{B6438CD3-8D5A-4F4D-94FD-C7BBEDDED4FB}" destId="{00744DC0-58D7-4CA4-8AD2-FB3E5FA9BEC0}" srcOrd="0" destOrd="0" parTransId="{51B6D0C0-CD17-404A-B2BD-6BFFA3F53538}" sibTransId="{F6157EFE-C372-4142-9C0A-D8DA25A6DCA6}"/>
    <dgm:cxn modelId="{1EE79652-2735-4DE2-8318-187290D539FA}" type="presOf" srcId="{1B84311E-F500-4A52-80CD-9A7BF7A39F32}" destId="{06AAA451-51BB-45B1-BE00-7FA5E9B01339}" srcOrd="0" destOrd="0" presId="urn:microsoft.com/office/officeart/2005/8/layout/hierarchy1"/>
    <dgm:cxn modelId="{98FA9873-C596-4699-8E54-57A9D6CBBA83}" srcId="{80CF1F48-C781-4028-9B2F-53E46666AC7A}" destId="{B6438CD3-8D5A-4F4D-94FD-C7BBEDDED4FB}" srcOrd="0" destOrd="0" parTransId="{AF3CB64C-777D-4A28-9D77-CFCA1DE4D6FF}" sibTransId="{80AAF3C9-2345-48BD-A717-6512EECE0E7F}"/>
    <dgm:cxn modelId="{89DA6378-48DE-41D8-9335-B587D9441CAC}" type="presOf" srcId="{BB1E5818-C9F5-4665-BE5A-7318DADBE920}" destId="{ADDFDBD8-A584-480A-BD1A-7893FF11BC6B}" srcOrd="0" destOrd="0" presId="urn:microsoft.com/office/officeart/2005/8/layout/hierarchy1"/>
    <dgm:cxn modelId="{2DA41F7F-547C-4247-A648-4369C3EE0DA5}" type="presOf" srcId="{3DF9FA8E-551D-41F7-B346-7FC6CF5C148C}" destId="{CCB6DAFC-6A94-4B01-ABD4-8BFBD1F6DF7F}" srcOrd="0" destOrd="0" presId="urn:microsoft.com/office/officeart/2005/8/layout/hierarchy1"/>
    <dgm:cxn modelId="{9CFCF992-33A9-42B4-94F5-88A0251121A4}" type="presOf" srcId="{DAA478A3-84CA-40C1-9ACA-05C954B6C5E7}" destId="{44179517-C500-488B-8DA0-293B95401F1D}" srcOrd="0" destOrd="0" presId="urn:microsoft.com/office/officeart/2005/8/layout/hierarchy1"/>
    <dgm:cxn modelId="{BD48DE99-C39D-4056-ACBF-FB32CCF3AC4D}" type="presOf" srcId="{B6438CD3-8D5A-4F4D-94FD-C7BBEDDED4FB}" destId="{10412B4C-B8BC-4377-89ED-E880E9F0D9C7}" srcOrd="0" destOrd="0" presId="urn:microsoft.com/office/officeart/2005/8/layout/hierarchy1"/>
    <dgm:cxn modelId="{18EAB09F-A4A2-4908-A9A9-28CE357EFCCA}" srcId="{00744DC0-58D7-4CA4-8AD2-FB3E5FA9BEC0}" destId="{2CDB3C4C-4E1B-46CA-89C8-C27B68355138}" srcOrd="0" destOrd="0" parTransId="{BB1E5818-C9F5-4665-BE5A-7318DADBE920}" sibTransId="{C8DE668F-55A9-4ECE-AEC7-32D9DFCE9599}"/>
    <dgm:cxn modelId="{6FF75AA6-9AB6-4568-A53F-D66492C6A8A5}" type="presOf" srcId="{51B6D0C0-CD17-404A-B2BD-6BFFA3F53538}" destId="{5892F637-7026-4845-AFD8-47F0425CBFAF}" srcOrd="0" destOrd="0" presId="urn:microsoft.com/office/officeart/2005/8/layout/hierarchy1"/>
    <dgm:cxn modelId="{182A3EB2-2224-4EFF-9712-586E639B43A2}" type="presOf" srcId="{F00C4D32-D204-416C-9035-61887BE3AD5C}" destId="{49ED3A6C-E7E5-4478-8E84-747227102EB7}" srcOrd="0" destOrd="0" presId="urn:microsoft.com/office/officeart/2005/8/layout/hierarchy1"/>
    <dgm:cxn modelId="{2366DEC1-3A32-44EE-B2D7-74814D99BA39}" srcId="{00744DC0-58D7-4CA4-8AD2-FB3E5FA9BEC0}" destId="{DAA478A3-84CA-40C1-9ACA-05C954B6C5E7}" srcOrd="1" destOrd="0" parTransId="{49E504A1-CCA3-4DF8-87A6-6B76D28C8D18}" sibTransId="{A6F1B04C-7A16-45AE-B581-35F03D8F7304}"/>
    <dgm:cxn modelId="{283F63CF-899D-4D19-B9AF-919693E9CDEB}" type="presOf" srcId="{80CF1F48-C781-4028-9B2F-53E46666AC7A}" destId="{F480D7D7-F687-4012-AEB8-CF291EA7971F}" srcOrd="0" destOrd="0" presId="urn:microsoft.com/office/officeart/2005/8/layout/hierarchy1"/>
    <dgm:cxn modelId="{5BC524D6-8999-4FAA-8636-7396B4A21B07}" type="presOf" srcId="{49E504A1-CCA3-4DF8-87A6-6B76D28C8D18}" destId="{B6C2B5C4-4BB1-4139-8F39-48049643250E}" srcOrd="0" destOrd="0" presId="urn:microsoft.com/office/officeart/2005/8/layout/hierarchy1"/>
    <dgm:cxn modelId="{7D1A01E6-CCC6-4263-9B66-C654D1699E57}" type="presOf" srcId="{2CDB3C4C-4E1B-46CA-89C8-C27B68355138}" destId="{CA303756-DFAA-4CF9-8F03-E9D69C806777}" srcOrd="0" destOrd="0" presId="urn:microsoft.com/office/officeart/2005/8/layout/hierarchy1"/>
    <dgm:cxn modelId="{77FDB1F1-46B1-40DD-85DF-F2403CE30BB7}" type="presOf" srcId="{BB041B99-9852-4957-999C-0943E5CEB9A0}" destId="{3F7B62F7-594B-4A69-B9EF-59BCF8C6BA16}" srcOrd="0" destOrd="0" presId="urn:microsoft.com/office/officeart/2005/8/layout/hierarchy1"/>
    <dgm:cxn modelId="{F37B35B5-0F95-4843-AF08-8C5E6EF513CE}" type="presParOf" srcId="{F480D7D7-F687-4012-AEB8-CF291EA7971F}" destId="{75BCED56-2B97-4BC0-BF3F-E08492FDF988}" srcOrd="0" destOrd="0" presId="urn:microsoft.com/office/officeart/2005/8/layout/hierarchy1"/>
    <dgm:cxn modelId="{650A3193-BCB7-45FD-9BFD-C2E84665080D}" type="presParOf" srcId="{75BCED56-2B97-4BC0-BF3F-E08492FDF988}" destId="{EE7C3261-7536-4D93-90E1-A146644D535A}" srcOrd="0" destOrd="0" presId="urn:microsoft.com/office/officeart/2005/8/layout/hierarchy1"/>
    <dgm:cxn modelId="{9D697EFB-4DA3-4411-B438-64DA4E2DD2F3}" type="presParOf" srcId="{EE7C3261-7536-4D93-90E1-A146644D535A}" destId="{E483C9DE-6F80-4584-BCA1-B70D481981F3}" srcOrd="0" destOrd="0" presId="urn:microsoft.com/office/officeart/2005/8/layout/hierarchy1"/>
    <dgm:cxn modelId="{038B9DFD-4299-4F29-81DE-75CD000A6042}" type="presParOf" srcId="{EE7C3261-7536-4D93-90E1-A146644D535A}" destId="{10412B4C-B8BC-4377-89ED-E880E9F0D9C7}" srcOrd="1" destOrd="0" presId="urn:microsoft.com/office/officeart/2005/8/layout/hierarchy1"/>
    <dgm:cxn modelId="{3CB32A2D-6113-4F09-A22A-51FF10E0FBD7}" type="presParOf" srcId="{75BCED56-2B97-4BC0-BF3F-E08492FDF988}" destId="{C074028D-EC67-4EFE-B2C1-713E812412A2}" srcOrd="1" destOrd="0" presId="urn:microsoft.com/office/officeart/2005/8/layout/hierarchy1"/>
    <dgm:cxn modelId="{ADCCF062-1473-4B11-A061-8D67635A2819}" type="presParOf" srcId="{C074028D-EC67-4EFE-B2C1-713E812412A2}" destId="{5892F637-7026-4845-AFD8-47F0425CBFAF}" srcOrd="0" destOrd="0" presId="urn:microsoft.com/office/officeart/2005/8/layout/hierarchy1"/>
    <dgm:cxn modelId="{907B6DE3-FCC3-454C-91E1-3B341B946536}" type="presParOf" srcId="{C074028D-EC67-4EFE-B2C1-713E812412A2}" destId="{B31FFAF2-1903-4A2B-A7BB-5DB0A191D4C7}" srcOrd="1" destOrd="0" presId="urn:microsoft.com/office/officeart/2005/8/layout/hierarchy1"/>
    <dgm:cxn modelId="{24EE89D7-4116-467E-82F2-681514D95F91}" type="presParOf" srcId="{B31FFAF2-1903-4A2B-A7BB-5DB0A191D4C7}" destId="{920127DB-C7D1-411A-93B1-5C5542209B13}" srcOrd="0" destOrd="0" presId="urn:microsoft.com/office/officeart/2005/8/layout/hierarchy1"/>
    <dgm:cxn modelId="{39CA0352-3A2E-4D56-A43F-67F81F154A41}" type="presParOf" srcId="{920127DB-C7D1-411A-93B1-5C5542209B13}" destId="{F7EF6D38-237E-46C8-B582-E7FA56B805AE}" srcOrd="0" destOrd="0" presId="urn:microsoft.com/office/officeart/2005/8/layout/hierarchy1"/>
    <dgm:cxn modelId="{2C6E7602-C562-4D76-8962-B79BEC2B10B2}" type="presParOf" srcId="{920127DB-C7D1-411A-93B1-5C5542209B13}" destId="{553B1E7A-31F1-4F3F-94F9-758D29DDD7E5}" srcOrd="1" destOrd="0" presId="urn:microsoft.com/office/officeart/2005/8/layout/hierarchy1"/>
    <dgm:cxn modelId="{39A715DA-39B9-4259-9AD6-A2CB162D7434}" type="presParOf" srcId="{B31FFAF2-1903-4A2B-A7BB-5DB0A191D4C7}" destId="{6603D9B4-C38D-4062-81D2-A357B91E250A}" srcOrd="1" destOrd="0" presId="urn:microsoft.com/office/officeart/2005/8/layout/hierarchy1"/>
    <dgm:cxn modelId="{8C176981-7706-4C2C-843B-7125BEF4BCC6}" type="presParOf" srcId="{6603D9B4-C38D-4062-81D2-A357B91E250A}" destId="{ADDFDBD8-A584-480A-BD1A-7893FF11BC6B}" srcOrd="0" destOrd="0" presId="urn:microsoft.com/office/officeart/2005/8/layout/hierarchy1"/>
    <dgm:cxn modelId="{32D801DD-BFDE-4147-A1DC-4D55665121A5}" type="presParOf" srcId="{6603D9B4-C38D-4062-81D2-A357B91E250A}" destId="{D700744A-28EE-4ECD-A38E-4E12E004BD12}" srcOrd="1" destOrd="0" presId="urn:microsoft.com/office/officeart/2005/8/layout/hierarchy1"/>
    <dgm:cxn modelId="{6443ADB9-7D0A-48CF-AD32-00D38B9F8938}" type="presParOf" srcId="{D700744A-28EE-4ECD-A38E-4E12E004BD12}" destId="{1B2D56AC-2065-41AA-BCBC-0BACAC470923}" srcOrd="0" destOrd="0" presId="urn:microsoft.com/office/officeart/2005/8/layout/hierarchy1"/>
    <dgm:cxn modelId="{FBEB271D-B02C-4657-ACE3-0F6AFEA67706}" type="presParOf" srcId="{1B2D56AC-2065-41AA-BCBC-0BACAC470923}" destId="{DD6E155C-005B-412B-8A9A-200B3B58F875}" srcOrd="0" destOrd="0" presId="urn:microsoft.com/office/officeart/2005/8/layout/hierarchy1"/>
    <dgm:cxn modelId="{315843FB-73ED-41AB-A7B8-25767072641E}" type="presParOf" srcId="{1B2D56AC-2065-41AA-BCBC-0BACAC470923}" destId="{CA303756-DFAA-4CF9-8F03-E9D69C806777}" srcOrd="1" destOrd="0" presId="urn:microsoft.com/office/officeart/2005/8/layout/hierarchy1"/>
    <dgm:cxn modelId="{41A34484-648E-4A9F-9416-008D08A7383E}" type="presParOf" srcId="{D700744A-28EE-4ECD-A38E-4E12E004BD12}" destId="{1D9F76E3-58B1-43CB-BE3F-61DC182C3763}" srcOrd="1" destOrd="0" presId="urn:microsoft.com/office/officeart/2005/8/layout/hierarchy1"/>
    <dgm:cxn modelId="{CFB34753-5F87-493F-8914-13B394906F91}" type="presParOf" srcId="{6603D9B4-C38D-4062-81D2-A357B91E250A}" destId="{B6C2B5C4-4BB1-4139-8F39-48049643250E}" srcOrd="2" destOrd="0" presId="urn:microsoft.com/office/officeart/2005/8/layout/hierarchy1"/>
    <dgm:cxn modelId="{FCB943F9-A126-4687-8B36-FB82C520B016}" type="presParOf" srcId="{6603D9B4-C38D-4062-81D2-A357B91E250A}" destId="{E7CD2F0A-1DC6-48A8-83CE-E3C66080BE5C}" srcOrd="3" destOrd="0" presId="urn:microsoft.com/office/officeart/2005/8/layout/hierarchy1"/>
    <dgm:cxn modelId="{9C1C49E2-86BD-4042-A48C-5C2E0D13633F}" type="presParOf" srcId="{E7CD2F0A-1DC6-48A8-83CE-E3C66080BE5C}" destId="{7CE0A34D-5ADE-4106-9E9C-5E407F985387}" srcOrd="0" destOrd="0" presId="urn:microsoft.com/office/officeart/2005/8/layout/hierarchy1"/>
    <dgm:cxn modelId="{8F8352EC-B221-45F1-AC13-55D6F1E5D622}" type="presParOf" srcId="{7CE0A34D-5ADE-4106-9E9C-5E407F985387}" destId="{F6F7A91A-A388-45D4-B02C-7B81F4CAA63C}" srcOrd="0" destOrd="0" presId="urn:microsoft.com/office/officeart/2005/8/layout/hierarchy1"/>
    <dgm:cxn modelId="{41812BB4-5904-4654-A060-78360CE70CA6}" type="presParOf" srcId="{7CE0A34D-5ADE-4106-9E9C-5E407F985387}" destId="{44179517-C500-488B-8DA0-293B95401F1D}" srcOrd="1" destOrd="0" presId="urn:microsoft.com/office/officeart/2005/8/layout/hierarchy1"/>
    <dgm:cxn modelId="{D0232B33-34A4-4154-9612-99AA3CE94E66}" type="presParOf" srcId="{E7CD2F0A-1DC6-48A8-83CE-E3C66080BE5C}" destId="{E7D4439A-9FC7-4CB0-906D-0FF3D9DD4AFD}" srcOrd="1" destOrd="0" presId="urn:microsoft.com/office/officeart/2005/8/layout/hierarchy1"/>
    <dgm:cxn modelId="{1FAC064E-570F-47F6-AE8A-FDB86C2309D2}" type="presParOf" srcId="{C074028D-EC67-4EFE-B2C1-713E812412A2}" destId="{49ED3A6C-E7E5-4478-8E84-747227102EB7}" srcOrd="2" destOrd="0" presId="urn:microsoft.com/office/officeart/2005/8/layout/hierarchy1"/>
    <dgm:cxn modelId="{BF99C044-CF63-40C4-BF26-DD51DCAF1174}" type="presParOf" srcId="{C074028D-EC67-4EFE-B2C1-713E812412A2}" destId="{788F3D4B-0A71-4F16-B692-829D98C4055E}" srcOrd="3" destOrd="0" presId="urn:microsoft.com/office/officeart/2005/8/layout/hierarchy1"/>
    <dgm:cxn modelId="{1062F3FE-E16D-4757-A135-15766D9BA4A2}" type="presParOf" srcId="{788F3D4B-0A71-4F16-B692-829D98C4055E}" destId="{BB5C240A-14B9-4D09-AE7E-F858BDBFC2BA}" srcOrd="0" destOrd="0" presId="urn:microsoft.com/office/officeart/2005/8/layout/hierarchy1"/>
    <dgm:cxn modelId="{15E9ED65-3EBA-4F6D-BF57-CFB12BD44BD6}" type="presParOf" srcId="{BB5C240A-14B9-4D09-AE7E-F858BDBFC2BA}" destId="{CE5AEEAA-FBEB-4F2F-A57C-C4BE34963E92}" srcOrd="0" destOrd="0" presId="urn:microsoft.com/office/officeart/2005/8/layout/hierarchy1"/>
    <dgm:cxn modelId="{765D6FC5-23E3-4A92-905F-2E84AA4AD264}" type="presParOf" srcId="{BB5C240A-14B9-4D09-AE7E-F858BDBFC2BA}" destId="{3F7B62F7-594B-4A69-B9EF-59BCF8C6BA16}" srcOrd="1" destOrd="0" presId="urn:microsoft.com/office/officeart/2005/8/layout/hierarchy1"/>
    <dgm:cxn modelId="{0C259160-7F38-4AF7-BD07-FBA19708D9C5}" type="presParOf" srcId="{788F3D4B-0A71-4F16-B692-829D98C4055E}" destId="{ED80D754-8B3B-4CC0-B1BE-9F9E6938DA1A}" srcOrd="1" destOrd="0" presId="urn:microsoft.com/office/officeart/2005/8/layout/hierarchy1"/>
    <dgm:cxn modelId="{729B4FEE-90B4-4399-92E3-3CE0BA6F7C06}" type="presParOf" srcId="{ED80D754-8B3B-4CC0-B1BE-9F9E6938DA1A}" destId="{72CB18BF-64A3-4036-BB01-E73B2A31AD7A}" srcOrd="0" destOrd="0" presId="urn:microsoft.com/office/officeart/2005/8/layout/hierarchy1"/>
    <dgm:cxn modelId="{D299F493-5F61-40A9-BFEA-49444ACE9748}" type="presParOf" srcId="{ED80D754-8B3B-4CC0-B1BE-9F9E6938DA1A}" destId="{C9974390-76DC-450B-AB7B-E48067E77180}" srcOrd="1" destOrd="0" presId="urn:microsoft.com/office/officeart/2005/8/layout/hierarchy1"/>
    <dgm:cxn modelId="{A8C3A7DC-7F27-4F8B-94F2-0C696C7B04B3}" type="presParOf" srcId="{C9974390-76DC-450B-AB7B-E48067E77180}" destId="{0F649606-7CA6-4A66-9457-2C98555A8410}" srcOrd="0" destOrd="0" presId="urn:microsoft.com/office/officeart/2005/8/layout/hierarchy1"/>
    <dgm:cxn modelId="{B950DDC7-E3E2-421E-B256-3E27421D8A5E}" type="presParOf" srcId="{0F649606-7CA6-4A66-9457-2C98555A8410}" destId="{3F2D0203-10E3-4B97-BB58-4F69D3C8FA1C}" srcOrd="0" destOrd="0" presId="urn:microsoft.com/office/officeart/2005/8/layout/hierarchy1"/>
    <dgm:cxn modelId="{4C1924A6-368A-48FE-B5A7-A27C70AFE3B2}" type="presParOf" srcId="{0F649606-7CA6-4A66-9457-2C98555A8410}" destId="{CCB6DAFC-6A94-4B01-ABD4-8BFBD1F6DF7F}" srcOrd="1" destOrd="0" presId="urn:microsoft.com/office/officeart/2005/8/layout/hierarchy1"/>
    <dgm:cxn modelId="{AFAC5251-E16A-46D4-8BCC-E790A864A240}" type="presParOf" srcId="{C9974390-76DC-450B-AB7B-E48067E77180}" destId="{ADB8EE68-1CDF-48F4-B7DB-E7339D4EBF5A}" srcOrd="1" destOrd="0" presId="urn:microsoft.com/office/officeart/2005/8/layout/hierarchy1"/>
    <dgm:cxn modelId="{6129F5B4-F983-4C8C-B787-DBAEA1B179B0}" type="presParOf" srcId="{ED80D754-8B3B-4CC0-B1BE-9F9E6938DA1A}" destId="{D410F8E8-98F3-4EC9-A138-7D087D894242}" srcOrd="2" destOrd="0" presId="urn:microsoft.com/office/officeart/2005/8/layout/hierarchy1"/>
    <dgm:cxn modelId="{46806277-44E9-499B-A4DF-64DECB0B7FD2}" type="presParOf" srcId="{ED80D754-8B3B-4CC0-B1BE-9F9E6938DA1A}" destId="{011C6CC7-2858-41DD-A75E-3907BF22AACB}" srcOrd="3" destOrd="0" presId="urn:microsoft.com/office/officeart/2005/8/layout/hierarchy1"/>
    <dgm:cxn modelId="{34498594-0C54-4066-A254-C1C25C24E7BE}" type="presParOf" srcId="{011C6CC7-2858-41DD-A75E-3907BF22AACB}" destId="{C63B3C26-3776-4DAF-9E30-6D1AF000CB70}" srcOrd="0" destOrd="0" presId="urn:microsoft.com/office/officeart/2005/8/layout/hierarchy1"/>
    <dgm:cxn modelId="{E7BBCE2D-8A56-45F3-B8E6-FE37E511DD0B}" type="presParOf" srcId="{C63B3C26-3776-4DAF-9E30-6D1AF000CB70}" destId="{F5044C04-7B4D-4F03-B874-A61A1E9AF6D9}" srcOrd="0" destOrd="0" presId="urn:microsoft.com/office/officeart/2005/8/layout/hierarchy1"/>
    <dgm:cxn modelId="{C22DB392-CE63-42C2-A4F4-8AD899A5F43F}" type="presParOf" srcId="{C63B3C26-3776-4DAF-9E30-6D1AF000CB70}" destId="{06AAA451-51BB-45B1-BE00-7FA5E9B01339}" srcOrd="1" destOrd="0" presId="urn:microsoft.com/office/officeart/2005/8/layout/hierarchy1"/>
    <dgm:cxn modelId="{B35DAFE6-C9E8-40A6-A3E9-8AEF3741F2DA}" type="presParOf" srcId="{011C6CC7-2858-41DD-A75E-3907BF22AACB}" destId="{6A05EC2D-6536-45D1-B15C-FD0D9A8C62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613C3-7D8F-4A0B-961F-1830C025308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cs-CZ"/>
        </a:p>
      </dgm:t>
    </dgm:pt>
    <dgm:pt modelId="{AF4BF905-6400-41EC-8ADE-9F11A8E034B4}" type="pres">
      <dgm:prSet presAssocID="{36C613C3-7D8F-4A0B-961F-1830C0253088}" presName="Name0" presStyleCnt="0">
        <dgm:presLayoutVars>
          <dgm:dir/>
          <dgm:resizeHandles val="exact"/>
        </dgm:presLayoutVars>
      </dgm:prSet>
      <dgm:spPr/>
    </dgm:pt>
  </dgm:ptLst>
  <dgm:cxnLst>
    <dgm:cxn modelId="{7A71ED48-6D41-45BD-9B78-E7CF8D59616A}" type="presOf" srcId="{36C613C3-7D8F-4A0B-961F-1830C0253088}" destId="{AF4BF905-6400-41EC-8ADE-9F11A8E034B4}"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14D3D6-F803-4CBD-9B3B-581335079A4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cs-CZ"/>
        </a:p>
      </dgm:t>
    </dgm:pt>
    <dgm:pt modelId="{3F858E71-4AEE-4058-B64F-A3821811B547}">
      <dgm:prSet phldrT="[Text]"/>
      <dgm:spPr/>
      <dgm:t>
        <a:bodyPr/>
        <a:lstStyle/>
        <a:p>
          <a:r>
            <a:rPr lang="en-GB" dirty="0"/>
            <a:t>Element</a:t>
          </a:r>
          <a:endParaRPr lang="cs-CZ" dirty="0"/>
        </a:p>
      </dgm:t>
    </dgm:pt>
    <dgm:pt modelId="{B7663285-0EA4-476C-A3D0-FCCC045E1A0D}" type="parTrans" cxnId="{26B05527-BFB4-4786-A26D-10A8BCC96F71}">
      <dgm:prSet/>
      <dgm:spPr/>
      <dgm:t>
        <a:bodyPr/>
        <a:lstStyle/>
        <a:p>
          <a:endParaRPr lang="cs-CZ"/>
        </a:p>
      </dgm:t>
    </dgm:pt>
    <dgm:pt modelId="{1AA76BD1-EB23-4ED2-AE22-16547B9722A6}" type="sibTrans" cxnId="{26B05527-BFB4-4786-A26D-10A8BCC96F71}">
      <dgm:prSet/>
      <dgm:spPr/>
      <dgm:t>
        <a:bodyPr/>
        <a:lstStyle/>
        <a:p>
          <a:endParaRPr lang="cs-CZ"/>
        </a:p>
      </dgm:t>
    </dgm:pt>
    <dgm:pt modelId="{FBD847FF-2991-45DE-A353-15750F2B7D36}">
      <dgm:prSet phldrT="[Text]"/>
      <dgm:spPr/>
      <dgm:t>
        <a:bodyPr/>
        <a:lstStyle/>
        <a:p>
          <a:r>
            <a:rPr lang="en-GB" dirty="0"/>
            <a:t>a substance created by similar/the same atoms </a:t>
          </a:r>
          <a:r>
            <a:rPr lang="cs-CZ" dirty="0"/>
            <a:t>(</a:t>
          </a:r>
          <a:r>
            <a:rPr lang="en-GB" dirty="0"/>
            <a:t>or molecules</a:t>
          </a:r>
          <a:r>
            <a:rPr lang="cs-CZ" dirty="0"/>
            <a:t>)</a:t>
          </a:r>
        </a:p>
      </dgm:t>
    </dgm:pt>
    <dgm:pt modelId="{385AB760-629B-423E-9F6C-1B84F3B7A75B}" type="parTrans" cxnId="{3DF50F8A-4651-4233-BD21-140BB0C3AB96}">
      <dgm:prSet/>
      <dgm:spPr/>
      <dgm:t>
        <a:bodyPr/>
        <a:lstStyle/>
        <a:p>
          <a:endParaRPr lang="cs-CZ"/>
        </a:p>
      </dgm:t>
    </dgm:pt>
    <dgm:pt modelId="{282FA8B5-6AA7-4146-92FB-9B98ECA6298A}" type="sibTrans" cxnId="{3DF50F8A-4651-4233-BD21-140BB0C3AB96}">
      <dgm:prSet/>
      <dgm:spPr/>
      <dgm:t>
        <a:bodyPr/>
        <a:lstStyle/>
        <a:p>
          <a:endParaRPr lang="cs-CZ"/>
        </a:p>
      </dgm:t>
    </dgm:pt>
    <dgm:pt modelId="{395C3A59-94E8-45A5-B2B6-AA062D973D38}">
      <dgm:prSet phldrT="[Text]"/>
      <dgm:spPr/>
      <dgm:t>
        <a:bodyPr/>
        <a:lstStyle/>
        <a:p>
          <a:r>
            <a:rPr lang="en-GB" dirty="0"/>
            <a:t>example</a:t>
          </a:r>
          <a:r>
            <a:rPr lang="cs-CZ" dirty="0"/>
            <a:t>: C (</a:t>
          </a:r>
          <a:r>
            <a:rPr lang="en-GB" dirty="0"/>
            <a:t>in the picture as a diamond</a:t>
          </a:r>
          <a:r>
            <a:rPr lang="cs-CZ" dirty="0"/>
            <a:t>), </a:t>
          </a:r>
          <a:r>
            <a:rPr lang="cs-CZ" dirty="0" err="1"/>
            <a:t>Fe</a:t>
          </a:r>
          <a:r>
            <a:rPr lang="cs-CZ" dirty="0"/>
            <a:t>, S, H</a:t>
          </a:r>
          <a:r>
            <a:rPr lang="cs-CZ" baseline="-25000" dirty="0"/>
            <a:t>2</a:t>
          </a:r>
          <a:r>
            <a:rPr lang="cs-CZ" dirty="0"/>
            <a:t>, O</a:t>
          </a:r>
          <a:r>
            <a:rPr lang="cs-CZ" baseline="-25000" dirty="0"/>
            <a:t>2</a:t>
          </a:r>
        </a:p>
      </dgm:t>
    </dgm:pt>
    <dgm:pt modelId="{687D55F6-5534-45E5-BD4A-9F1BE1864EF2}" type="parTrans" cxnId="{217AFB9B-A7AC-42BB-AFBA-DF16C912A6B8}">
      <dgm:prSet/>
      <dgm:spPr/>
      <dgm:t>
        <a:bodyPr/>
        <a:lstStyle/>
        <a:p>
          <a:endParaRPr lang="cs-CZ"/>
        </a:p>
      </dgm:t>
    </dgm:pt>
    <dgm:pt modelId="{42BAAD22-E3C7-4DF3-B45F-27D5B02762A3}" type="sibTrans" cxnId="{217AFB9B-A7AC-42BB-AFBA-DF16C912A6B8}">
      <dgm:prSet/>
      <dgm:spPr/>
      <dgm:t>
        <a:bodyPr/>
        <a:lstStyle/>
        <a:p>
          <a:endParaRPr lang="cs-CZ"/>
        </a:p>
      </dgm:t>
    </dgm:pt>
    <dgm:pt modelId="{E902C94A-6E18-421A-A540-D6C671F95F47}">
      <dgm:prSet phldrT="[Text]"/>
      <dgm:spPr/>
      <dgm:t>
        <a:bodyPr/>
        <a:lstStyle/>
        <a:p>
          <a:r>
            <a:rPr lang="en-GB" dirty="0"/>
            <a:t>Chemical compound</a:t>
          </a:r>
          <a:endParaRPr lang="cs-CZ" dirty="0"/>
        </a:p>
      </dgm:t>
    </dgm:pt>
    <dgm:pt modelId="{9EBE48F2-E10F-4770-914F-3833D44E6D44}" type="parTrans" cxnId="{EF415953-D3DB-488F-B321-8253A31E5949}">
      <dgm:prSet/>
      <dgm:spPr/>
      <dgm:t>
        <a:bodyPr/>
        <a:lstStyle/>
        <a:p>
          <a:endParaRPr lang="cs-CZ"/>
        </a:p>
      </dgm:t>
    </dgm:pt>
    <dgm:pt modelId="{4052CDF2-E844-4AC3-8DFC-DFEFECB38C20}" type="sibTrans" cxnId="{EF415953-D3DB-488F-B321-8253A31E5949}">
      <dgm:prSet/>
      <dgm:spPr/>
      <dgm:t>
        <a:bodyPr/>
        <a:lstStyle/>
        <a:p>
          <a:endParaRPr lang="cs-CZ"/>
        </a:p>
      </dgm:t>
    </dgm:pt>
    <dgm:pt modelId="{BF12165C-9412-41A7-92A5-A264FBADE2B6}">
      <dgm:prSet phldrT="[Text]"/>
      <dgm:spPr/>
      <dgm:t>
        <a:bodyPr/>
        <a:lstStyle/>
        <a:p>
          <a:r>
            <a:rPr lang="en-GB" dirty="0"/>
            <a:t>a substance created by molecules that are formed by atoms held together by chemical bonds</a:t>
          </a:r>
          <a:endParaRPr lang="cs-CZ" dirty="0"/>
        </a:p>
      </dgm:t>
    </dgm:pt>
    <dgm:pt modelId="{95BF9CF3-6B5E-4132-B5F5-FD21D62F827B}" type="parTrans" cxnId="{64492AE2-F537-43F9-9510-3346AF55E627}">
      <dgm:prSet/>
      <dgm:spPr/>
      <dgm:t>
        <a:bodyPr/>
        <a:lstStyle/>
        <a:p>
          <a:endParaRPr lang="cs-CZ"/>
        </a:p>
      </dgm:t>
    </dgm:pt>
    <dgm:pt modelId="{CA47C6D7-D740-4449-8262-E93F08581FD9}" type="sibTrans" cxnId="{64492AE2-F537-43F9-9510-3346AF55E627}">
      <dgm:prSet/>
      <dgm:spPr/>
      <dgm:t>
        <a:bodyPr/>
        <a:lstStyle/>
        <a:p>
          <a:endParaRPr lang="cs-CZ"/>
        </a:p>
      </dgm:t>
    </dgm:pt>
    <dgm:pt modelId="{4D4B5E7A-BBB1-4590-96D8-6B9FC1DF71B4}">
      <dgm:prSet phldrT="[Text]"/>
      <dgm:spPr/>
      <dgm:t>
        <a:bodyPr/>
        <a:lstStyle/>
        <a:p>
          <a:r>
            <a:rPr lang="cs-CZ" dirty="0"/>
            <a:t>H</a:t>
          </a:r>
          <a:r>
            <a:rPr lang="cs-CZ" baseline="-25000" dirty="0"/>
            <a:t>2</a:t>
          </a:r>
          <a:r>
            <a:rPr lang="cs-CZ" dirty="0"/>
            <a:t>O, </a:t>
          </a:r>
          <a:r>
            <a:rPr lang="cs-CZ" dirty="0" err="1"/>
            <a:t>NaOH</a:t>
          </a:r>
          <a:r>
            <a:rPr lang="cs-CZ" dirty="0"/>
            <a:t>, </a:t>
          </a:r>
          <a:r>
            <a:rPr lang="cs-CZ" dirty="0" err="1"/>
            <a:t>NaCl</a:t>
          </a:r>
          <a:r>
            <a:rPr lang="cs-CZ" dirty="0"/>
            <a:t> (</a:t>
          </a:r>
          <a:r>
            <a:rPr lang="en-GB" dirty="0"/>
            <a:t>in the picture</a:t>
          </a:r>
          <a:r>
            <a:rPr lang="cs-CZ" dirty="0"/>
            <a:t>), NH</a:t>
          </a:r>
          <a:r>
            <a:rPr lang="cs-CZ" baseline="-25000" dirty="0"/>
            <a:t>3</a:t>
          </a:r>
        </a:p>
      </dgm:t>
    </dgm:pt>
    <dgm:pt modelId="{A5F220A6-3708-497E-B72C-37EA9EF792B2}" type="parTrans" cxnId="{08B3B5DE-31AC-423B-BCB8-7AD8EE72FC5C}">
      <dgm:prSet/>
      <dgm:spPr/>
      <dgm:t>
        <a:bodyPr/>
        <a:lstStyle/>
        <a:p>
          <a:endParaRPr lang="cs-CZ"/>
        </a:p>
      </dgm:t>
    </dgm:pt>
    <dgm:pt modelId="{81350AA6-5F6E-40DA-AF76-D65BB37988E6}" type="sibTrans" cxnId="{08B3B5DE-31AC-423B-BCB8-7AD8EE72FC5C}">
      <dgm:prSet/>
      <dgm:spPr/>
      <dgm:t>
        <a:bodyPr/>
        <a:lstStyle/>
        <a:p>
          <a:endParaRPr lang="cs-CZ"/>
        </a:p>
      </dgm:t>
    </dgm:pt>
    <dgm:pt modelId="{0E9E7B72-161C-471A-BAD9-D1381D18284D}">
      <dgm:prSet phldrT="[Text]"/>
      <dgm:spPr/>
      <dgm:t>
        <a:bodyPr/>
        <a:lstStyle/>
        <a:p>
          <a:r>
            <a:rPr lang="en-GB" dirty="0"/>
            <a:t>Chemical compound</a:t>
          </a:r>
          <a:endParaRPr lang="cs-CZ" dirty="0"/>
        </a:p>
      </dgm:t>
    </dgm:pt>
    <dgm:pt modelId="{300DF203-3707-489F-9A1E-5CC8B2931B82}" type="parTrans" cxnId="{408FA12D-F3CA-4F12-8523-E0558C60DD3B}">
      <dgm:prSet/>
      <dgm:spPr/>
      <dgm:t>
        <a:bodyPr/>
        <a:lstStyle/>
        <a:p>
          <a:endParaRPr lang="cs-CZ"/>
        </a:p>
      </dgm:t>
    </dgm:pt>
    <dgm:pt modelId="{38C1735C-9872-4842-A63B-68CAC6C9B169}" type="sibTrans" cxnId="{408FA12D-F3CA-4F12-8523-E0558C60DD3B}">
      <dgm:prSet/>
      <dgm:spPr/>
      <dgm:t>
        <a:bodyPr/>
        <a:lstStyle/>
        <a:p>
          <a:endParaRPr lang="cs-CZ"/>
        </a:p>
      </dgm:t>
    </dgm:pt>
    <dgm:pt modelId="{ABD6CB90-2C9B-4A18-B0C2-8F9CAA837FF9}">
      <dgm:prSet phldrT="[Text]"/>
      <dgm:spPr/>
      <dgm:t>
        <a:bodyPr/>
        <a:lstStyle/>
        <a:p>
          <a:r>
            <a:rPr lang="en-GB" dirty="0"/>
            <a:t>a substance created by more chemically pure substances that are possible to be separated by physical separation methods</a:t>
          </a:r>
          <a:endParaRPr lang="cs-CZ" dirty="0"/>
        </a:p>
      </dgm:t>
    </dgm:pt>
    <dgm:pt modelId="{978A7481-5906-4B57-95DB-610A2DDE8DBA}" type="parTrans" cxnId="{03C7AD3A-C367-4AB2-9738-C0E3799F54F2}">
      <dgm:prSet/>
      <dgm:spPr/>
      <dgm:t>
        <a:bodyPr/>
        <a:lstStyle/>
        <a:p>
          <a:endParaRPr lang="cs-CZ"/>
        </a:p>
      </dgm:t>
    </dgm:pt>
    <dgm:pt modelId="{8D53A4C1-7C45-4E19-814A-3905A3D121D0}" type="sibTrans" cxnId="{03C7AD3A-C367-4AB2-9738-C0E3799F54F2}">
      <dgm:prSet/>
      <dgm:spPr/>
      <dgm:t>
        <a:bodyPr/>
        <a:lstStyle/>
        <a:p>
          <a:endParaRPr lang="cs-CZ"/>
        </a:p>
      </dgm:t>
    </dgm:pt>
    <dgm:pt modelId="{34B9AF73-C5DC-4BAF-8165-5D0B39F894CE}">
      <dgm:prSet phldrT="[Text]"/>
      <dgm:spPr/>
      <dgm:t>
        <a:bodyPr/>
        <a:lstStyle/>
        <a:p>
          <a:r>
            <a:rPr lang="en-GB" dirty="0"/>
            <a:t>air</a:t>
          </a:r>
          <a:r>
            <a:rPr lang="cs-CZ" dirty="0"/>
            <a:t>, </a:t>
          </a:r>
          <a:r>
            <a:rPr lang="en-GB" dirty="0"/>
            <a:t>polluted water </a:t>
          </a:r>
          <a:r>
            <a:rPr lang="cs-CZ" dirty="0"/>
            <a:t>(</a:t>
          </a:r>
          <a:r>
            <a:rPr lang="en-GB" dirty="0"/>
            <a:t>in the picture</a:t>
          </a:r>
          <a:r>
            <a:rPr lang="cs-CZ" dirty="0"/>
            <a:t>), </a:t>
          </a:r>
          <a:r>
            <a:rPr lang="en-GB" dirty="0"/>
            <a:t>oil</a:t>
          </a:r>
          <a:r>
            <a:rPr lang="cs-CZ" dirty="0"/>
            <a:t> + </a:t>
          </a:r>
          <a:r>
            <a:rPr lang="en-GB" dirty="0"/>
            <a:t>water</a:t>
          </a:r>
          <a:endParaRPr lang="cs-CZ" dirty="0"/>
        </a:p>
      </dgm:t>
    </dgm:pt>
    <dgm:pt modelId="{C5DF9923-6B94-4326-B407-3FD8491DDC76}" type="parTrans" cxnId="{802B3BF5-40FD-494C-903E-706D6B6620DE}">
      <dgm:prSet/>
      <dgm:spPr/>
      <dgm:t>
        <a:bodyPr/>
        <a:lstStyle/>
        <a:p>
          <a:endParaRPr lang="cs-CZ"/>
        </a:p>
      </dgm:t>
    </dgm:pt>
    <dgm:pt modelId="{3677A7E5-394B-47C2-8EFC-142F48E2EFFE}" type="sibTrans" cxnId="{802B3BF5-40FD-494C-903E-706D6B6620DE}">
      <dgm:prSet/>
      <dgm:spPr/>
      <dgm:t>
        <a:bodyPr/>
        <a:lstStyle/>
        <a:p>
          <a:endParaRPr lang="cs-CZ"/>
        </a:p>
      </dgm:t>
    </dgm:pt>
    <dgm:pt modelId="{8C9A741C-964D-4ECF-88F1-7E8324228C9E}" type="pres">
      <dgm:prSet presAssocID="{C414D3D6-F803-4CBD-9B3B-581335079A45}" presName="linear" presStyleCnt="0">
        <dgm:presLayoutVars>
          <dgm:dir/>
          <dgm:resizeHandles val="exact"/>
        </dgm:presLayoutVars>
      </dgm:prSet>
      <dgm:spPr/>
    </dgm:pt>
    <dgm:pt modelId="{6B706E63-875F-48C8-B01F-21F2544E6549}" type="pres">
      <dgm:prSet presAssocID="{3F858E71-4AEE-4058-B64F-A3821811B547}" presName="comp" presStyleCnt="0"/>
      <dgm:spPr/>
    </dgm:pt>
    <dgm:pt modelId="{F63A7A02-3B6A-4925-8B96-1949B3C2B597}" type="pres">
      <dgm:prSet presAssocID="{3F858E71-4AEE-4058-B64F-A3821811B547}" presName="box" presStyleLbl="node1" presStyleIdx="0" presStyleCnt="3"/>
      <dgm:spPr/>
    </dgm:pt>
    <dgm:pt modelId="{51F609C4-3099-4A1B-8C69-8695EDF0D90C}" type="pres">
      <dgm:prSet presAssocID="{3F858E71-4AEE-4058-B64F-A3821811B54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dgm:spPr>
    </dgm:pt>
    <dgm:pt modelId="{C189EFDF-463E-4387-BBE4-9856F996A4E0}" type="pres">
      <dgm:prSet presAssocID="{3F858E71-4AEE-4058-B64F-A3821811B547}" presName="text" presStyleLbl="node1" presStyleIdx="0" presStyleCnt="3">
        <dgm:presLayoutVars>
          <dgm:bulletEnabled val="1"/>
        </dgm:presLayoutVars>
      </dgm:prSet>
      <dgm:spPr/>
    </dgm:pt>
    <dgm:pt modelId="{1E7F4BE8-B36C-415B-B458-C7A79FD124CB}" type="pres">
      <dgm:prSet presAssocID="{1AA76BD1-EB23-4ED2-AE22-16547B9722A6}" presName="spacer" presStyleCnt="0"/>
      <dgm:spPr/>
    </dgm:pt>
    <dgm:pt modelId="{D88FB177-3254-4E2B-934B-5B2406BCC755}" type="pres">
      <dgm:prSet presAssocID="{E902C94A-6E18-421A-A540-D6C671F95F47}" presName="comp" presStyleCnt="0"/>
      <dgm:spPr/>
    </dgm:pt>
    <dgm:pt modelId="{0D7483FE-80DA-4B31-ABE2-75323519B3CA}" type="pres">
      <dgm:prSet presAssocID="{E902C94A-6E18-421A-A540-D6C671F95F47}" presName="box" presStyleLbl="node1" presStyleIdx="1" presStyleCnt="3"/>
      <dgm:spPr/>
    </dgm:pt>
    <dgm:pt modelId="{D21F395D-B2CD-4AFF-988C-6F8AA2CA7F2E}" type="pres">
      <dgm:prSet presAssocID="{E902C94A-6E18-421A-A540-D6C671F95F47}"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CEA9AD51-E5DF-47A4-9B56-3D5FBD0E5982}" type="pres">
      <dgm:prSet presAssocID="{E902C94A-6E18-421A-A540-D6C671F95F47}" presName="text" presStyleLbl="node1" presStyleIdx="1" presStyleCnt="3">
        <dgm:presLayoutVars>
          <dgm:bulletEnabled val="1"/>
        </dgm:presLayoutVars>
      </dgm:prSet>
      <dgm:spPr/>
    </dgm:pt>
    <dgm:pt modelId="{88864A26-1665-4F07-B796-F6DB4AEDF7B1}" type="pres">
      <dgm:prSet presAssocID="{4052CDF2-E844-4AC3-8DFC-DFEFECB38C20}" presName="spacer" presStyleCnt="0"/>
      <dgm:spPr/>
    </dgm:pt>
    <dgm:pt modelId="{73375533-7A60-410A-93C8-B76823D3D8C7}" type="pres">
      <dgm:prSet presAssocID="{0E9E7B72-161C-471A-BAD9-D1381D18284D}" presName="comp" presStyleCnt="0"/>
      <dgm:spPr/>
    </dgm:pt>
    <dgm:pt modelId="{8B133361-EF40-4ECF-A253-A34D9B38AAA0}" type="pres">
      <dgm:prSet presAssocID="{0E9E7B72-161C-471A-BAD9-D1381D18284D}" presName="box" presStyleLbl="node1" presStyleIdx="2" presStyleCnt="3"/>
      <dgm:spPr/>
    </dgm:pt>
    <dgm:pt modelId="{FBF3D8EB-0F14-4CF6-8E51-EC81CCA8E467}" type="pres">
      <dgm:prSet presAssocID="{0E9E7B72-161C-471A-BAD9-D1381D18284D}"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dgm:spPr>
    </dgm:pt>
    <dgm:pt modelId="{62C9C5F2-4AD2-4704-9C61-731F9251A700}" type="pres">
      <dgm:prSet presAssocID="{0E9E7B72-161C-471A-BAD9-D1381D18284D}" presName="text" presStyleLbl="node1" presStyleIdx="2" presStyleCnt="3">
        <dgm:presLayoutVars>
          <dgm:bulletEnabled val="1"/>
        </dgm:presLayoutVars>
      </dgm:prSet>
      <dgm:spPr/>
    </dgm:pt>
  </dgm:ptLst>
  <dgm:cxnLst>
    <dgm:cxn modelId="{ECA83602-4BD4-46E1-B3D6-6C8C73EFF05D}" type="presOf" srcId="{E902C94A-6E18-421A-A540-D6C671F95F47}" destId="{CEA9AD51-E5DF-47A4-9B56-3D5FBD0E5982}" srcOrd="1" destOrd="0" presId="urn:microsoft.com/office/officeart/2005/8/layout/vList4"/>
    <dgm:cxn modelId="{97AE2A09-5EEC-446D-9DA3-DAF2F2CC23AE}" type="presOf" srcId="{395C3A59-94E8-45A5-B2B6-AA062D973D38}" destId="{C189EFDF-463E-4387-BBE4-9856F996A4E0}" srcOrd="1" destOrd="2" presId="urn:microsoft.com/office/officeart/2005/8/layout/vList4"/>
    <dgm:cxn modelId="{F1D20A0E-1FBA-4BF9-BF61-E10A4A1E5BE1}" type="presOf" srcId="{4D4B5E7A-BBB1-4590-96D8-6B9FC1DF71B4}" destId="{CEA9AD51-E5DF-47A4-9B56-3D5FBD0E5982}" srcOrd="1" destOrd="2" presId="urn:microsoft.com/office/officeart/2005/8/layout/vList4"/>
    <dgm:cxn modelId="{40AA731F-97D4-4811-AD4F-48C28A80B455}" type="presOf" srcId="{0E9E7B72-161C-471A-BAD9-D1381D18284D}" destId="{62C9C5F2-4AD2-4704-9C61-731F9251A700}" srcOrd="1" destOrd="0" presId="urn:microsoft.com/office/officeart/2005/8/layout/vList4"/>
    <dgm:cxn modelId="{26B05527-BFB4-4786-A26D-10A8BCC96F71}" srcId="{C414D3D6-F803-4CBD-9B3B-581335079A45}" destId="{3F858E71-4AEE-4058-B64F-A3821811B547}" srcOrd="0" destOrd="0" parTransId="{B7663285-0EA4-476C-A3D0-FCCC045E1A0D}" sibTransId="{1AA76BD1-EB23-4ED2-AE22-16547B9722A6}"/>
    <dgm:cxn modelId="{69B75D2D-5C0D-400E-88DD-018E19D6A5A5}" type="presOf" srcId="{BF12165C-9412-41A7-92A5-A264FBADE2B6}" destId="{0D7483FE-80DA-4B31-ABE2-75323519B3CA}" srcOrd="0" destOrd="1" presId="urn:microsoft.com/office/officeart/2005/8/layout/vList4"/>
    <dgm:cxn modelId="{408FA12D-F3CA-4F12-8523-E0558C60DD3B}" srcId="{C414D3D6-F803-4CBD-9B3B-581335079A45}" destId="{0E9E7B72-161C-471A-BAD9-D1381D18284D}" srcOrd="2" destOrd="0" parTransId="{300DF203-3707-489F-9A1E-5CC8B2931B82}" sibTransId="{38C1735C-9872-4842-A63B-68CAC6C9B169}"/>
    <dgm:cxn modelId="{862C6B3A-E2EB-4C30-A219-D1EBC29DDF7A}" type="presOf" srcId="{34B9AF73-C5DC-4BAF-8165-5D0B39F894CE}" destId="{8B133361-EF40-4ECF-A253-A34D9B38AAA0}" srcOrd="0" destOrd="2" presId="urn:microsoft.com/office/officeart/2005/8/layout/vList4"/>
    <dgm:cxn modelId="{03C7AD3A-C367-4AB2-9738-C0E3799F54F2}" srcId="{0E9E7B72-161C-471A-BAD9-D1381D18284D}" destId="{ABD6CB90-2C9B-4A18-B0C2-8F9CAA837FF9}" srcOrd="0" destOrd="0" parTransId="{978A7481-5906-4B57-95DB-610A2DDE8DBA}" sibTransId="{8D53A4C1-7C45-4E19-814A-3905A3D121D0}"/>
    <dgm:cxn modelId="{DD4B2F3F-26EF-427E-BE52-FE50506DACD1}" type="presOf" srcId="{FBD847FF-2991-45DE-A353-15750F2B7D36}" destId="{F63A7A02-3B6A-4925-8B96-1949B3C2B597}" srcOrd="0" destOrd="1" presId="urn:microsoft.com/office/officeart/2005/8/layout/vList4"/>
    <dgm:cxn modelId="{26523864-8873-4A66-8631-EB1B25619B01}" type="presOf" srcId="{C414D3D6-F803-4CBD-9B3B-581335079A45}" destId="{8C9A741C-964D-4ECF-88F1-7E8324228C9E}" srcOrd="0" destOrd="0" presId="urn:microsoft.com/office/officeart/2005/8/layout/vList4"/>
    <dgm:cxn modelId="{0B22AF46-37C6-4443-AADE-1DCE31AF1C7B}" type="presOf" srcId="{ABD6CB90-2C9B-4A18-B0C2-8F9CAA837FF9}" destId="{62C9C5F2-4AD2-4704-9C61-731F9251A700}" srcOrd="1" destOrd="1" presId="urn:microsoft.com/office/officeart/2005/8/layout/vList4"/>
    <dgm:cxn modelId="{68609852-ECCF-4AB7-997B-6E55AE669710}" type="presOf" srcId="{3F858E71-4AEE-4058-B64F-A3821811B547}" destId="{C189EFDF-463E-4387-BBE4-9856F996A4E0}" srcOrd="1" destOrd="0" presId="urn:microsoft.com/office/officeart/2005/8/layout/vList4"/>
    <dgm:cxn modelId="{EF415953-D3DB-488F-B321-8253A31E5949}" srcId="{C414D3D6-F803-4CBD-9B3B-581335079A45}" destId="{E902C94A-6E18-421A-A540-D6C671F95F47}" srcOrd="1" destOrd="0" parTransId="{9EBE48F2-E10F-4770-914F-3833D44E6D44}" sibTransId="{4052CDF2-E844-4AC3-8DFC-DFEFECB38C20}"/>
    <dgm:cxn modelId="{3DF50F8A-4651-4233-BD21-140BB0C3AB96}" srcId="{3F858E71-4AEE-4058-B64F-A3821811B547}" destId="{FBD847FF-2991-45DE-A353-15750F2B7D36}" srcOrd="0" destOrd="0" parTransId="{385AB760-629B-423E-9F6C-1B84F3B7A75B}" sibTransId="{282FA8B5-6AA7-4146-92FB-9B98ECA6298A}"/>
    <dgm:cxn modelId="{24F33C9B-0CEB-41D9-BD89-CA0D0FDB3698}" type="presOf" srcId="{3F858E71-4AEE-4058-B64F-A3821811B547}" destId="{F63A7A02-3B6A-4925-8B96-1949B3C2B597}" srcOrd="0" destOrd="0" presId="urn:microsoft.com/office/officeart/2005/8/layout/vList4"/>
    <dgm:cxn modelId="{217AFB9B-A7AC-42BB-AFBA-DF16C912A6B8}" srcId="{3F858E71-4AEE-4058-B64F-A3821811B547}" destId="{395C3A59-94E8-45A5-B2B6-AA062D973D38}" srcOrd="1" destOrd="0" parTransId="{687D55F6-5534-45E5-BD4A-9F1BE1864EF2}" sibTransId="{42BAAD22-E3C7-4DF3-B45F-27D5B02762A3}"/>
    <dgm:cxn modelId="{98CE41A5-7D62-4438-8A09-2BB6071C7110}" type="presOf" srcId="{395C3A59-94E8-45A5-B2B6-AA062D973D38}" destId="{F63A7A02-3B6A-4925-8B96-1949B3C2B597}" srcOrd="0" destOrd="2" presId="urn:microsoft.com/office/officeart/2005/8/layout/vList4"/>
    <dgm:cxn modelId="{C9FA67B3-A4C0-4A27-9811-E0DD20516C53}" type="presOf" srcId="{BF12165C-9412-41A7-92A5-A264FBADE2B6}" destId="{CEA9AD51-E5DF-47A4-9B56-3D5FBD0E5982}" srcOrd="1" destOrd="1" presId="urn:microsoft.com/office/officeart/2005/8/layout/vList4"/>
    <dgm:cxn modelId="{0B2717B8-FB1B-421E-AC30-A1A645387B8D}" type="presOf" srcId="{FBD847FF-2991-45DE-A353-15750F2B7D36}" destId="{C189EFDF-463E-4387-BBE4-9856F996A4E0}" srcOrd="1" destOrd="1" presId="urn:microsoft.com/office/officeart/2005/8/layout/vList4"/>
    <dgm:cxn modelId="{08B3B5DE-31AC-423B-BCB8-7AD8EE72FC5C}" srcId="{E902C94A-6E18-421A-A540-D6C671F95F47}" destId="{4D4B5E7A-BBB1-4590-96D8-6B9FC1DF71B4}" srcOrd="1" destOrd="0" parTransId="{A5F220A6-3708-497E-B72C-37EA9EF792B2}" sibTransId="{81350AA6-5F6E-40DA-AF76-D65BB37988E6}"/>
    <dgm:cxn modelId="{64492AE2-F537-43F9-9510-3346AF55E627}" srcId="{E902C94A-6E18-421A-A540-D6C671F95F47}" destId="{BF12165C-9412-41A7-92A5-A264FBADE2B6}" srcOrd="0" destOrd="0" parTransId="{95BF9CF3-6B5E-4132-B5F5-FD21D62F827B}" sibTransId="{CA47C6D7-D740-4449-8262-E93F08581FD9}"/>
    <dgm:cxn modelId="{832EFFE4-1F24-4F4D-B60C-3C71785EAB88}" type="presOf" srcId="{34B9AF73-C5DC-4BAF-8165-5D0B39F894CE}" destId="{62C9C5F2-4AD2-4704-9C61-731F9251A700}" srcOrd="1" destOrd="2" presId="urn:microsoft.com/office/officeart/2005/8/layout/vList4"/>
    <dgm:cxn modelId="{BA33F7EB-53F1-4A84-B1E7-0E5C1B63EE04}" type="presOf" srcId="{4D4B5E7A-BBB1-4590-96D8-6B9FC1DF71B4}" destId="{0D7483FE-80DA-4B31-ABE2-75323519B3CA}" srcOrd="0" destOrd="2" presId="urn:microsoft.com/office/officeart/2005/8/layout/vList4"/>
    <dgm:cxn modelId="{06FF48F0-98A1-4B10-A711-10CCD1F2C53F}" type="presOf" srcId="{E902C94A-6E18-421A-A540-D6C671F95F47}" destId="{0D7483FE-80DA-4B31-ABE2-75323519B3CA}" srcOrd="0" destOrd="0" presId="urn:microsoft.com/office/officeart/2005/8/layout/vList4"/>
    <dgm:cxn modelId="{802B3BF5-40FD-494C-903E-706D6B6620DE}" srcId="{0E9E7B72-161C-471A-BAD9-D1381D18284D}" destId="{34B9AF73-C5DC-4BAF-8165-5D0B39F894CE}" srcOrd="1" destOrd="0" parTransId="{C5DF9923-6B94-4326-B407-3FD8491DDC76}" sibTransId="{3677A7E5-394B-47C2-8EFC-142F48E2EFFE}"/>
    <dgm:cxn modelId="{F731CAF8-5E7E-467F-A011-12AEA4C55B97}" type="presOf" srcId="{ABD6CB90-2C9B-4A18-B0C2-8F9CAA837FF9}" destId="{8B133361-EF40-4ECF-A253-A34D9B38AAA0}" srcOrd="0" destOrd="1" presId="urn:microsoft.com/office/officeart/2005/8/layout/vList4"/>
    <dgm:cxn modelId="{84F3C1F9-E65B-495F-9CAB-AC2B9342C458}" type="presOf" srcId="{0E9E7B72-161C-471A-BAD9-D1381D18284D}" destId="{8B133361-EF40-4ECF-A253-A34D9B38AAA0}" srcOrd="0" destOrd="0" presId="urn:microsoft.com/office/officeart/2005/8/layout/vList4"/>
    <dgm:cxn modelId="{91F184B2-70AF-4963-BD21-FF15D4A49F03}" type="presParOf" srcId="{8C9A741C-964D-4ECF-88F1-7E8324228C9E}" destId="{6B706E63-875F-48C8-B01F-21F2544E6549}" srcOrd="0" destOrd="0" presId="urn:microsoft.com/office/officeart/2005/8/layout/vList4"/>
    <dgm:cxn modelId="{06537510-00CE-4CDF-8A3B-73B15EBDF958}" type="presParOf" srcId="{6B706E63-875F-48C8-B01F-21F2544E6549}" destId="{F63A7A02-3B6A-4925-8B96-1949B3C2B597}" srcOrd="0" destOrd="0" presId="urn:microsoft.com/office/officeart/2005/8/layout/vList4"/>
    <dgm:cxn modelId="{7A9867DA-A00F-4F96-82BC-F9AB50469249}" type="presParOf" srcId="{6B706E63-875F-48C8-B01F-21F2544E6549}" destId="{51F609C4-3099-4A1B-8C69-8695EDF0D90C}" srcOrd="1" destOrd="0" presId="urn:microsoft.com/office/officeart/2005/8/layout/vList4"/>
    <dgm:cxn modelId="{1D65C66D-8E05-4466-8E70-DA4599D2B64D}" type="presParOf" srcId="{6B706E63-875F-48C8-B01F-21F2544E6549}" destId="{C189EFDF-463E-4387-BBE4-9856F996A4E0}" srcOrd="2" destOrd="0" presId="urn:microsoft.com/office/officeart/2005/8/layout/vList4"/>
    <dgm:cxn modelId="{022153AB-36E5-4436-A41E-96608DA8255A}" type="presParOf" srcId="{8C9A741C-964D-4ECF-88F1-7E8324228C9E}" destId="{1E7F4BE8-B36C-415B-B458-C7A79FD124CB}" srcOrd="1" destOrd="0" presId="urn:microsoft.com/office/officeart/2005/8/layout/vList4"/>
    <dgm:cxn modelId="{16D2ED33-5CE2-44E6-998E-C7946309E206}" type="presParOf" srcId="{8C9A741C-964D-4ECF-88F1-7E8324228C9E}" destId="{D88FB177-3254-4E2B-934B-5B2406BCC755}" srcOrd="2" destOrd="0" presId="urn:microsoft.com/office/officeart/2005/8/layout/vList4"/>
    <dgm:cxn modelId="{14BD424A-AD19-4278-9AF5-BD0E45A30521}" type="presParOf" srcId="{D88FB177-3254-4E2B-934B-5B2406BCC755}" destId="{0D7483FE-80DA-4B31-ABE2-75323519B3CA}" srcOrd="0" destOrd="0" presId="urn:microsoft.com/office/officeart/2005/8/layout/vList4"/>
    <dgm:cxn modelId="{BB8E1817-A1AF-40C1-8B15-37D95B785C90}" type="presParOf" srcId="{D88FB177-3254-4E2B-934B-5B2406BCC755}" destId="{D21F395D-B2CD-4AFF-988C-6F8AA2CA7F2E}" srcOrd="1" destOrd="0" presId="urn:microsoft.com/office/officeart/2005/8/layout/vList4"/>
    <dgm:cxn modelId="{7BC152F7-949E-4D25-8666-4673C4DB986F}" type="presParOf" srcId="{D88FB177-3254-4E2B-934B-5B2406BCC755}" destId="{CEA9AD51-E5DF-47A4-9B56-3D5FBD0E5982}" srcOrd="2" destOrd="0" presId="urn:microsoft.com/office/officeart/2005/8/layout/vList4"/>
    <dgm:cxn modelId="{F44A8881-BD53-4329-83B2-DD896D47677C}" type="presParOf" srcId="{8C9A741C-964D-4ECF-88F1-7E8324228C9E}" destId="{88864A26-1665-4F07-B796-F6DB4AEDF7B1}" srcOrd="3" destOrd="0" presId="urn:microsoft.com/office/officeart/2005/8/layout/vList4"/>
    <dgm:cxn modelId="{7A5620F2-FF37-4216-88E7-489BCB79C77C}" type="presParOf" srcId="{8C9A741C-964D-4ECF-88F1-7E8324228C9E}" destId="{73375533-7A60-410A-93C8-B76823D3D8C7}" srcOrd="4" destOrd="0" presId="urn:microsoft.com/office/officeart/2005/8/layout/vList4"/>
    <dgm:cxn modelId="{5C984FF6-6D1E-48D5-8E66-DC5C1E79D44B}" type="presParOf" srcId="{73375533-7A60-410A-93C8-B76823D3D8C7}" destId="{8B133361-EF40-4ECF-A253-A34D9B38AAA0}" srcOrd="0" destOrd="0" presId="urn:microsoft.com/office/officeart/2005/8/layout/vList4"/>
    <dgm:cxn modelId="{778C5156-CD03-4865-B999-3EA0233A4961}" type="presParOf" srcId="{73375533-7A60-410A-93C8-B76823D3D8C7}" destId="{FBF3D8EB-0F14-4CF6-8E51-EC81CCA8E467}" srcOrd="1" destOrd="0" presId="urn:microsoft.com/office/officeart/2005/8/layout/vList4"/>
    <dgm:cxn modelId="{D454DBCE-E2F4-40B9-A030-6CD2742CDFFA}" type="presParOf" srcId="{73375533-7A60-410A-93C8-B76823D3D8C7}" destId="{62C9C5F2-4AD2-4704-9C61-731F9251A70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F1F48-C781-4028-9B2F-53E46666AC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B6438CD3-8D5A-4F4D-94FD-C7BBEDDED4FB}">
      <dgm:prSet phldrT="[Text]"/>
      <dgm:spPr/>
      <dgm:t>
        <a:bodyPr/>
        <a:lstStyle/>
        <a:p>
          <a:r>
            <a:rPr lang="en-GB" dirty="0">
              <a:latin typeface="Roboto Slab" pitchFamily="2" charset="0"/>
              <a:ea typeface="Roboto Slab" pitchFamily="2" charset="0"/>
            </a:rPr>
            <a:t>Chemical</a:t>
          </a:r>
          <a:r>
            <a:rPr lang="cs-CZ" dirty="0">
              <a:latin typeface="Roboto Slab" pitchFamily="2" charset="0"/>
              <a:ea typeface="Roboto Slab" pitchFamily="2" charset="0"/>
            </a:rPr>
            <a:t> </a:t>
          </a:r>
          <a:r>
            <a:rPr lang="en-GB" dirty="0">
              <a:latin typeface="Roboto Slab" pitchFamily="2" charset="0"/>
              <a:ea typeface="Roboto Slab" pitchFamily="2" charset="0"/>
            </a:rPr>
            <a:t>compound</a:t>
          </a:r>
          <a:endParaRPr lang="cs-CZ" dirty="0">
            <a:latin typeface="Roboto Slab" pitchFamily="2" charset="0"/>
            <a:ea typeface="Roboto Slab" pitchFamily="2" charset="0"/>
          </a:endParaRPr>
        </a:p>
      </dgm:t>
    </dgm:pt>
    <dgm:pt modelId="{AF3CB64C-777D-4A28-9D77-CFCA1DE4D6FF}" type="parTrans" cxnId="{98FA9873-C596-4699-8E54-57A9D6CBBA83}">
      <dgm:prSet/>
      <dgm:spPr/>
      <dgm:t>
        <a:bodyPr/>
        <a:lstStyle/>
        <a:p>
          <a:endParaRPr lang="cs-CZ"/>
        </a:p>
      </dgm:t>
    </dgm:pt>
    <dgm:pt modelId="{80AAF3C9-2345-48BD-A717-6512EECE0E7F}" type="sibTrans" cxnId="{98FA9873-C596-4699-8E54-57A9D6CBBA83}">
      <dgm:prSet/>
      <dgm:spPr/>
      <dgm:t>
        <a:bodyPr/>
        <a:lstStyle/>
        <a:p>
          <a:endParaRPr lang="cs-CZ"/>
        </a:p>
      </dgm:t>
    </dgm:pt>
    <dgm:pt modelId="{00744DC0-58D7-4CA4-8AD2-FB3E5FA9BEC0}">
      <dgm:prSet phldrT="[Text]"/>
      <dgm:spPr/>
      <dgm:t>
        <a:bodyPr/>
        <a:lstStyle/>
        <a:p>
          <a:r>
            <a:rPr lang="en-GB" dirty="0">
              <a:latin typeface="Roboto Slab" pitchFamily="2" charset="0"/>
              <a:ea typeface="Roboto Slab" pitchFamily="2" charset="0"/>
            </a:rPr>
            <a:t>Homogeneous</a:t>
          </a:r>
          <a:r>
            <a:rPr lang="cs-CZ" dirty="0">
              <a:latin typeface="Roboto Slab" pitchFamily="2" charset="0"/>
              <a:ea typeface="Roboto Slab" pitchFamily="2" charset="0"/>
            </a:rPr>
            <a:t> </a:t>
          </a:r>
        </a:p>
      </dgm:t>
    </dgm:pt>
    <dgm:pt modelId="{51B6D0C0-CD17-404A-B2BD-6BFFA3F53538}" type="parTrans" cxnId="{5A21CF45-FFFA-44AB-A3F7-6E16D30906A3}">
      <dgm:prSet/>
      <dgm:spPr/>
      <dgm:t>
        <a:bodyPr/>
        <a:lstStyle/>
        <a:p>
          <a:endParaRPr lang="cs-CZ"/>
        </a:p>
      </dgm:t>
    </dgm:pt>
    <dgm:pt modelId="{F6157EFE-C372-4142-9C0A-D8DA25A6DCA6}" type="sibTrans" cxnId="{5A21CF45-FFFA-44AB-A3F7-6E16D30906A3}">
      <dgm:prSet/>
      <dgm:spPr/>
      <dgm:t>
        <a:bodyPr/>
        <a:lstStyle/>
        <a:p>
          <a:endParaRPr lang="cs-CZ"/>
        </a:p>
      </dgm:t>
    </dgm:pt>
    <dgm:pt modelId="{BB041B99-9852-4957-999C-0943E5CEB9A0}">
      <dgm:prSet phldrT="[Text]"/>
      <dgm:spPr/>
      <dgm:t>
        <a:bodyPr/>
        <a:lstStyle/>
        <a:p>
          <a:r>
            <a:rPr lang="en-GB" dirty="0">
              <a:latin typeface="Roboto Slab" pitchFamily="2" charset="0"/>
              <a:ea typeface="Roboto Slab" pitchFamily="2" charset="0"/>
            </a:rPr>
            <a:t>Heterogeneous</a:t>
          </a:r>
          <a:endParaRPr lang="cs-CZ" dirty="0">
            <a:latin typeface="Roboto Slab" pitchFamily="2" charset="0"/>
            <a:ea typeface="Roboto Slab" pitchFamily="2" charset="0"/>
          </a:endParaRPr>
        </a:p>
      </dgm:t>
    </dgm:pt>
    <dgm:pt modelId="{F00C4D32-D204-416C-9035-61887BE3AD5C}" type="parTrans" cxnId="{A256E205-D88F-40F1-A992-88F2CA8019B7}">
      <dgm:prSet/>
      <dgm:spPr/>
      <dgm:t>
        <a:bodyPr/>
        <a:lstStyle/>
        <a:p>
          <a:endParaRPr lang="cs-CZ"/>
        </a:p>
      </dgm:t>
    </dgm:pt>
    <dgm:pt modelId="{22020B2F-49A1-402A-8D22-35A7D9B0E15C}" type="sibTrans" cxnId="{A256E205-D88F-40F1-A992-88F2CA8019B7}">
      <dgm:prSet/>
      <dgm:spPr/>
      <dgm:t>
        <a:bodyPr/>
        <a:lstStyle/>
        <a:p>
          <a:endParaRPr lang="cs-CZ"/>
        </a:p>
      </dgm:t>
    </dgm:pt>
    <dgm:pt modelId="{3DF9FA8E-551D-41F7-B346-7FC6CF5C148C}">
      <dgm:prSet phldrT="[Text]"/>
      <dgm:spPr/>
      <dgm:t>
        <a:bodyPr/>
        <a:lstStyle/>
        <a:p>
          <a:r>
            <a:rPr lang="en-GB" dirty="0">
              <a:latin typeface="Roboto Slab" pitchFamily="2" charset="0"/>
              <a:ea typeface="Roboto Slab" pitchFamily="2" charset="0"/>
            </a:rPr>
            <a:t>With substances of the same state</a:t>
          </a:r>
          <a:endParaRPr lang="cs-CZ" dirty="0">
            <a:latin typeface="Roboto Slab" pitchFamily="2" charset="0"/>
            <a:ea typeface="Roboto Slab" pitchFamily="2" charset="0"/>
          </a:endParaRPr>
        </a:p>
      </dgm:t>
    </dgm:pt>
    <dgm:pt modelId="{76E0C167-34EB-4D9E-ABED-BC619ACE3B1A}" type="parTrans" cxnId="{886FCD37-DCB1-4CBD-B85C-8C80DA962CB1}">
      <dgm:prSet/>
      <dgm:spPr/>
      <dgm:t>
        <a:bodyPr/>
        <a:lstStyle/>
        <a:p>
          <a:endParaRPr lang="cs-CZ"/>
        </a:p>
      </dgm:t>
    </dgm:pt>
    <dgm:pt modelId="{57351B7A-312A-40BB-9F81-DE72384D884F}" type="sibTrans" cxnId="{886FCD37-DCB1-4CBD-B85C-8C80DA962CB1}">
      <dgm:prSet/>
      <dgm:spPr/>
      <dgm:t>
        <a:bodyPr/>
        <a:lstStyle/>
        <a:p>
          <a:endParaRPr lang="cs-CZ"/>
        </a:p>
      </dgm:t>
    </dgm:pt>
    <dgm:pt modelId="{1B84311E-F500-4A52-80CD-9A7BF7A39F32}">
      <dgm:prSet phldrT="[Text]"/>
      <dgm:spPr/>
      <dgm:t>
        <a:bodyPr/>
        <a:lstStyle/>
        <a:p>
          <a:r>
            <a:rPr lang="en-GB" dirty="0">
              <a:latin typeface="Roboto Slab" pitchFamily="2" charset="0"/>
              <a:ea typeface="Roboto Slab" pitchFamily="2" charset="0"/>
            </a:rPr>
            <a:t>With substances of different state</a:t>
          </a:r>
          <a:endParaRPr lang="cs-CZ" dirty="0">
            <a:latin typeface="Roboto Slab" pitchFamily="2" charset="0"/>
            <a:ea typeface="Roboto Slab" pitchFamily="2" charset="0"/>
          </a:endParaRPr>
        </a:p>
      </dgm:t>
    </dgm:pt>
    <dgm:pt modelId="{0EAE15AE-DE64-4976-BBFD-889D9232F9DF}" type="parTrans" cxnId="{E59B6533-2190-4E05-9856-427975C4E82D}">
      <dgm:prSet/>
      <dgm:spPr/>
      <dgm:t>
        <a:bodyPr/>
        <a:lstStyle/>
        <a:p>
          <a:endParaRPr lang="cs-CZ"/>
        </a:p>
      </dgm:t>
    </dgm:pt>
    <dgm:pt modelId="{C2C4E67A-0B3B-4E89-BAAF-0E7E6B73A831}" type="sibTrans" cxnId="{E59B6533-2190-4E05-9856-427975C4E82D}">
      <dgm:prSet/>
      <dgm:spPr/>
      <dgm:t>
        <a:bodyPr/>
        <a:lstStyle/>
        <a:p>
          <a:endParaRPr lang="cs-CZ"/>
        </a:p>
      </dgm:t>
    </dgm:pt>
    <dgm:pt modelId="{DAA478A3-84CA-40C1-9ACA-05C954B6C5E7}">
      <dgm:prSet phldrT="[Text]"/>
      <dgm:spPr/>
      <dgm:t>
        <a:bodyPr/>
        <a:lstStyle/>
        <a:p>
          <a:r>
            <a:rPr lang="en-GB" dirty="0">
              <a:latin typeface="Roboto Slab" pitchFamily="2" charset="0"/>
              <a:ea typeface="Roboto Slab" pitchFamily="2" charset="0"/>
            </a:rPr>
            <a:t>Liquid</a:t>
          </a:r>
          <a:endParaRPr lang="cs-CZ" dirty="0">
            <a:latin typeface="Roboto Slab" pitchFamily="2" charset="0"/>
            <a:ea typeface="Roboto Slab" pitchFamily="2" charset="0"/>
          </a:endParaRPr>
        </a:p>
      </dgm:t>
    </dgm:pt>
    <dgm:pt modelId="{A6F1B04C-7A16-45AE-B581-35F03D8F7304}" type="sibTrans" cxnId="{2366DEC1-3A32-44EE-B2D7-74814D99BA39}">
      <dgm:prSet/>
      <dgm:spPr/>
      <dgm:t>
        <a:bodyPr/>
        <a:lstStyle/>
        <a:p>
          <a:endParaRPr lang="cs-CZ"/>
        </a:p>
      </dgm:t>
    </dgm:pt>
    <dgm:pt modelId="{49E504A1-CCA3-4DF8-87A6-6B76D28C8D18}" type="parTrans" cxnId="{2366DEC1-3A32-44EE-B2D7-74814D99BA39}">
      <dgm:prSet/>
      <dgm:spPr/>
      <dgm:t>
        <a:bodyPr/>
        <a:lstStyle/>
        <a:p>
          <a:endParaRPr lang="cs-CZ"/>
        </a:p>
      </dgm:t>
    </dgm:pt>
    <dgm:pt modelId="{2CDB3C4C-4E1B-46CA-89C8-C27B68355138}">
      <dgm:prSet phldrT="[Text]"/>
      <dgm:spPr/>
      <dgm:t>
        <a:bodyPr/>
        <a:lstStyle/>
        <a:p>
          <a:r>
            <a:rPr lang="en-GB" dirty="0">
              <a:latin typeface="Roboto Slab" pitchFamily="2" charset="0"/>
              <a:ea typeface="Roboto Slab" pitchFamily="2" charset="0"/>
            </a:rPr>
            <a:t>Gaseous</a:t>
          </a:r>
          <a:endParaRPr lang="cs-CZ" dirty="0">
            <a:latin typeface="Roboto Slab" pitchFamily="2" charset="0"/>
            <a:ea typeface="Roboto Slab" pitchFamily="2" charset="0"/>
          </a:endParaRPr>
        </a:p>
      </dgm:t>
    </dgm:pt>
    <dgm:pt modelId="{C8DE668F-55A9-4ECE-AEC7-32D9DFCE9599}" type="sibTrans" cxnId="{18EAB09F-A4A2-4908-A9A9-28CE357EFCCA}">
      <dgm:prSet/>
      <dgm:spPr/>
      <dgm:t>
        <a:bodyPr/>
        <a:lstStyle/>
        <a:p>
          <a:endParaRPr lang="cs-CZ"/>
        </a:p>
      </dgm:t>
    </dgm:pt>
    <dgm:pt modelId="{BB1E5818-C9F5-4665-BE5A-7318DADBE920}" type="parTrans" cxnId="{18EAB09F-A4A2-4908-A9A9-28CE357EFCCA}">
      <dgm:prSet/>
      <dgm:spPr/>
      <dgm:t>
        <a:bodyPr/>
        <a:lstStyle/>
        <a:p>
          <a:endParaRPr lang="cs-CZ"/>
        </a:p>
      </dgm:t>
    </dgm:pt>
    <dgm:pt modelId="{883EA44B-37F0-4769-BC22-B734B1FA39FF}">
      <dgm:prSet phldrT="[Text]"/>
      <dgm:spPr/>
      <dgm:t>
        <a:bodyPr/>
        <a:lstStyle/>
        <a:p>
          <a:r>
            <a:rPr lang="en-GB" dirty="0">
              <a:latin typeface="Roboto Slab" pitchFamily="2" charset="0"/>
              <a:ea typeface="Roboto Slab" pitchFamily="2" charset="0"/>
            </a:rPr>
            <a:t>Solid</a:t>
          </a:r>
          <a:endParaRPr lang="cs-CZ" dirty="0">
            <a:latin typeface="Roboto Slab" pitchFamily="2" charset="0"/>
            <a:ea typeface="Roboto Slab" pitchFamily="2" charset="0"/>
          </a:endParaRPr>
        </a:p>
      </dgm:t>
    </dgm:pt>
    <dgm:pt modelId="{ED5A9EFB-EE06-43B5-B0C4-65B0E9687EEB}" type="parTrans" cxnId="{7C149E42-003D-4EF4-810C-85EDBE878147}">
      <dgm:prSet/>
      <dgm:spPr/>
      <dgm:t>
        <a:bodyPr/>
        <a:lstStyle/>
        <a:p>
          <a:endParaRPr lang="cs-CZ"/>
        </a:p>
      </dgm:t>
    </dgm:pt>
    <dgm:pt modelId="{39282FDD-D719-4F2A-A482-5057FDE20BCC}" type="sibTrans" cxnId="{7C149E42-003D-4EF4-810C-85EDBE878147}">
      <dgm:prSet/>
      <dgm:spPr/>
      <dgm:t>
        <a:bodyPr/>
        <a:lstStyle/>
        <a:p>
          <a:endParaRPr lang="cs-CZ"/>
        </a:p>
      </dgm:t>
    </dgm:pt>
    <dgm:pt modelId="{F480D7D7-F687-4012-AEB8-CF291EA7971F}" type="pres">
      <dgm:prSet presAssocID="{80CF1F48-C781-4028-9B2F-53E46666AC7A}" presName="hierChild1" presStyleCnt="0">
        <dgm:presLayoutVars>
          <dgm:chPref val="1"/>
          <dgm:dir/>
          <dgm:animOne val="branch"/>
          <dgm:animLvl val="lvl"/>
          <dgm:resizeHandles/>
        </dgm:presLayoutVars>
      </dgm:prSet>
      <dgm:spPr/>
    </dgm:pt>
    <dgm:pt modelId="{75BCED56-2B97-4BC0-BF3F-E08492FDF988}" type="pres">
      <dgm:prSet presAssocID="{B6438CD3-8D5A-4F4D-94FD-C7BBEDDED4FB}" presName="hierRoot1" presStyleCnt="0"/>
      <dgm:spPr/>
    </dgm:pt>
    <dgm:pt modelId="{EE7C3261-7536-4D93-90E1-A146644D535A}" type="pres">
      <dgm:prSet presAssocID="{B6438CD3-8D5A-4F4D-94FD-C7BBEDDED4FB}" presName="composite" presStyleCnt="0"/>
      <dgm:spPr/>
    </dgm:pt>
    <dgm:pt modelId="{E483C9DE-6F80-4584-BCA1-B70D481981F3}" type="pres">
      <dgm:prSet presAssocID="{B6438CD3-8D5A-4F4D-94FD-C7BBEDDED4FB}" presName="background" presStyleLbl="node0" presStyleIdx="0" presStyleCnt="1"/>
      <dgm:spPr/>
    </dgm:pt>
    <dgm:pt modelId="{10412B4C-B8BC-4377-89ED-E880E9F0D9C7}" type="pres">
      <dgm:prSet presAssocID="{B6438CD3-8D5A-4F4D-94FD-C7BBEDDED4FB}" presName="text" presStyleLbl="fgAcc0" presStyleIdx="0" presStyleCnt="1">
        <dgm:presLayoutVars>
          <dgm:chPref val="3"/>
        </dgm:presLayoutVars>
      </dgm:prSet>
      <dgm:spPr/>
    </dgm:pt>
    <dgm:pt modelId="{C074028D-EC67-4EFE-B2C1-713E812412A2}" type="pres">
      <dgm:prSet presAssocID="{B6438CD3-8D5A-4F4D-94FD-C7BBEDDED4FB}" presName="hierChild2" presStyleCnt="0"/>
      <dgm:spPr/>
    </dgm:pt>
    <dgm:pt modelId="{5892F637-7026-4845-AFD8-47F0425CBFAF}" type="pres">
      <dgm:prSet presAssocID="{51B6D0C0-CD17-404A-B2BD-6BFFA3F53538}" presName="Name10" presStyleLbl="parChTrans1D2" presStyleIdx="0" presStyleCnt="2"/>
      <dgm:spPr/>
    </dgm:pt>
    <dgm:pt modelId="{B31FFAF2-1903-4A2B-A7BB-5DB0A191D4C7}" type="pres">
      <dgm:prSet presAssocID="{00744DC0-58D7-4CA4-8AD2-FB3E5FA9BEC0}" presName="hierRoot2" presStyleCnt="0"/>
      <dgm:spPr/>
    </dgm:pt>
    <dgm:pt modelId="{920127DB-C7D1-411A-93B1-5C5542209B13}" type="pres">
      <dgm:prSet presAssocID="{00744DC0-58D7-4CA4-8AD2-FB3E5FA9BEC0}" presName="composite2" presStyleCnt="0"/>
      <dgm:spPr/>
    </dgm:pt>
    <dgm:pt modelId="{F7EF6D38-237E-46C8-B582-E7FA56B805AE}" type="pres">
      <dgm:prSet presAssocID="{00744DC0-58D7-4CA4-8AD2-FB3E5FA9BEC0}" presName="background2" presStyleLbl="node2" presStyleIdx="0" presStyleCnt="2"/>
      <dgm:spPr/>
    </dgm:pt>
    <dgm:pt modelId="{553B1E7A-31F1-4F3F-94F9-758D29DDD7E5}" type="pres">
      <dgm:prSet presAssocID="{00744DC0-58D7-4CA4-8AD2-FB3E5FA9BEC0}" presName="text2" presStyleLbl="fgAcc2" presStyleIdx="0" presStyleCnt="2" custLinFactNeighborX="-23099" custLinFactNeighborY="-5201">
        <dgm:presLayoutVars>
          <dgm:chPref val="3"/>
        </dgm:presLayoutVars>
      </dgm:prSet>
      <dgm:spPr/>
    </dgm:pt>
    <dgm:pt modelId="{6603D9B4-C38D-4062-81D2-A357B91E250A}" type="pres">
      <dgm:prSet presAssocID="{00744DC0-58D7-4CA4-8AD2-FB3E5FA9BEC0}" presName="hierChild3" presStyleCnt="0"/>
      <dgm:spPr/>
    </dgm:pt>
    <dgm:pt modelId="{ADDFDBD8-A584-480A-BD1A-7893FF11BC6B}" type="pres">
      <dgm:prSet presAssocID="{BB1E5818-C9F5-4665-BE5A-7318DADBE920}" presName="Name17" presStyleLbl="parChTrans1D3" presStyleIdx="0" presStyleCnt="5"/>
      <dgm:spPr/>
    </dgm:pt>
    <dgm:pt modelId="{D700744A-28EE-4ECD-A38E-4E12E004BD12}" type="pres">
      <dgm:prSet presAssocID="{2CDB3C4C-4E1B-46CA-89C8-C27B68355138}" presName="hierRoot3" presStyleCnt="0"/>
      <dgm:spPr/>
    </dgm:pt>
    <dgm:pt modelId="{1B2D56AC-2065-41AA-BCBC-0BACAC470923}" type="pres">
      <dgm:prSet presAssocID="{2CDB3C4C-4E1B-46CA-89C8-C27B68355138}" presName="composite3" presStyleCnt="0"/>
      <dgm:spPr/>
    </dgm:pt>
    <dgm:pt modelId="{DD6E155C-005B-412B-8A9A-200B3B58F875}" type="pres">
      <dgm:prSet presAssocID="{2CDB3C4C-4E1B-46CA-89C8-C27B68355138}" presName="background3" presStyleLbl="node3" presStyleIdx="0" presStyleCnt="5"/>
      <dgm:spPr/>
    </dgm:pt>
    <dgm:pt modelId="{CA303756-DFAA-4CF9-8F03-E9D69C806777}" type="pres">
      <dgm:prSet presAssocID="{2CDB3C4C-4E1B-46CA-89C8-C27B68355138}" presName="text3" presStyleLbl="fgAcc3" presStyleIdx="0" presStyleCnt="5" custLinFactNeighborX="-3341" custLinFactNeighborY="4427">
        <dgm:presLayoutVars>
          <dgm:chPref val="3"/>
        </dgm:presLayoutVars>
      </dgm:prSet>
      <dgm:spPr/>
    </dgm:pt>
    <dgm:pt modelId="{1D9F76E3-58B1-43CB-BE3F-61DC182C3763}" type="pres">
      <dgm:prSet presAssocID="{2CDB3C4C-4E1B-46CA-89C8-C27B68355138}" presName="hierChild4" presStyleCnt="0"/>
      <dgm:spPr/>
    </dgm:pt>
    <dgm:pt modelId="{B6C2B5C4-4BB1-4139-8F39-48049643250E}" type="pres">
      <dgm:prSet presAssocID="{49E504A1-CCA3-4DF8-87A6-6B76D28C8D18}" presName="Name17" presStyleLbl="parChTrans1D3" presStyleIdx="1" presStyleCnt="5"/>
      <dgm:spPr/>
    </dgm:pt>
    <dgm:pt modelId="{E7CD2F0A-1DC6-48A8-83CE-E3C66080BE5C}" type="pres">
      <dgm:prSet presAssocID="{DAA478A3-84CA-40C1-9ACA-05C954B6C5E7}" presName="hierRoot3" presStyleCnt="0"/>
      <dgm:spPr/>
    </dgm:pt>
    <dgm:pt modelId="{7CE0A34D-5ADE-4106-9E9C-5E407F985387}" type="pres">
      <dgm:prSet presAssocID="{DAA478A3-84CA-40C1-9ACA-05C954B6C5E7}" presName="composite3" presStyleCnt="0"/>
      <dgm:spPr/>
    </dgm:pt>
    <dgm:pt modelId="{F6F7A91A-A388-45D4-B02C-7B81F4CAA63C}" type="pres">
      <dgm:prSet presAssocID="{DAA478A3-84CA-40C1-9ACA-05C954B6C5E7}" presName="background3" presStyleLbl="node3" presStyleIdx="1" presStyleCnt="5"/>
      <dgm:spPr/>
    </dgm:pt>
    <dgm:pt modelId="{44179517-C500-488B-8DA0-293B95401F1D}" type="pres">
      <dgm:prSet presAssocID="{DAA478A3-84CA-40C1-9ACA-05C954B6C5E7}" presName="text3" presStyleLbl="fgAcc3" presStyleIdx="1" presStyleCnt="5">
        <dgm:presLayoutVars>
          <dgm:chPref val="3"/>
        </dgm:presLayoutVars>
      </dgm:prSet>
      <dgm:spPr/>
    </dgm:pt>
    <dgm:pt modelId="{E7D4439A-9FC7-4CB0-906D-0FF3D9DD4AFD}" type="pres">
      <dgm:prSet presAssocID="{DAA478A3-84CA-40C1-9ACA-05C954B6C5E7}" presName="hierChild4" presStyleCnt="0"/>
      <dgm:spPr/>
    </dgm:pt>
    <dgm:pt modelId="{06C32BB2-67DB-41F5-9584-288FF00CAA8C}" type="pres">
      <dgm:prSet presAssocID="{ED5A9EFB-EE06-43B5-B0C4-65B0E9687EEB}" presName="Name17" presStyleLbl="parChTrans1D3" presStyleIdx="2" presStyleCnt="5"/>
      <dgm:spPr/>
    </dgm:pt>
    <dgm:pt modelId="{CDBDBCA8-13B0-405C-969A-C742C01D64B5}" type="pres">
      <dgm:prSet presAssocID="{883EA44B-37F0-4769-BC22-B734B1FA39FF}" presName="hierRoot3" presStyleCnt="0"/>
      <dgm:spPr/>
    </dgm:pt>
    <dgm:pt modelId="{9E1AA1E8-984E-4DF2-8121-574CD44D6238}" type="pres">
      <dgm:prSet presAssocID="{883EA44B-37F0-4769-BC22-B734B1FA39FF}" presName="composite3" presStyleCnt="0"/>
      <dgm:spPr/>
    </dgm:pt>
    <dgm:pt modelId="{25F56C00-D11C-4018-9CD2-A581F41FD307}" type="pres">
      <dgm:prSet presAssocID="{883EA44B-37F0-4769-BC22-B734B1FA39FF}" presName="background3" presStyleLbl="node3" presStyleIdx="2" presStyleCnt="5"/>
      <dgm:spPr/>
    </dgm:pt>
    <dgm:pt modelId="{07C1D43C-E813-465A-B200-15F9C0026317}" type="pres">
      <dgm:prSet presAssocID="{883EA44B-37F0-4769-BC22-B734B1FA39FF}" presName="text3" presStyleLbl="fgAcc3" presStyleIdx="2" presStyleCnt="5">
        <dgm:presLayoutVars>
          <dgm:chPref val="3"/>
        </dgm:presLayoutVars>
      </dgm:prSet>
      <dgm:spPr/>
    </dgm:pt>
    <dgm:pt modelId="{29D2BCFC-6427-4E1D-B547-73755E557821}" type="pres">
      <dgm:prSet presAssocID="{883EA44B-37F0-4769-BC22-B734B1FA39FF}" presName="hierChild4" presStyleCnt="0"/>
      <dgm:spPr/>
    </dgm:pt>
    <dgm:pt modelId="{49ED3A6C-E7E5-4478-8E84-747227102EB7}" type="pres">
      <dgm:prSet presAssocID="{F00C4D32-D204-416C-9035-61887BE3AD5C}" presName="Name10" presStyleLbl="parChTrans1D2" presStyleIdx="1" presStyleCnt="2"/>
      <dgm:spPr/>
    </dgm:pt>
    <dgm:pt modelId="{788F3D4B-0A71-4F16-B692-829D98C4055E}" type="pres">
      <dgm:prSet presAssocID="{BB041B99-9852-4957-999C-0943E5CEB9A0}" presName="hierRoot2" presStyleCnt="0"/>
      <dgm:spPr/>
    </dgm:pt>
    <dgm:pt modelId="{BB5C240A-14B9-4D09-AE7E-F858BDBFC2BA}" type="pres">
      <dgm:prSet presAssocID="{BB041B99-9852-4957-999C-0943E5CEB9A0}" presName="composite2" presStyleCnt="0"/>
      <dgm:spPr/>
    </dgm:pt>
    <dgm:pt modelId="{CE5AEEAA-FBEB-4F2F-A57C-C4BE34963E92}" type="pres">
      <dgm:prSet presAssocID="{BB041B99-9852-4957-999C-0943E5CEB9A0}" presName="background2" presStyleLbl="node2" presStyleIdx="1" presStyleCnt="2"/>
      <dgm:spPr/>
    </dgm:pt>
    <dgm:pt modelId="{3F7B62F7-594B-4A69-B9EF-59BCF8C6BA16}" type="pres">
      <dgm:prSet presAssocID="{BB041B99-9852-4957-999C-0943E5CEB9A0}" presName="text2" presStyleLbl="fgAcc2" presStyleIdx="1" presStyleCnt="2">
        <dgm:presLayoutVars>
          <dgm:chPref val="3"/>
        </dgm:presLayoutVars>
      </dgm:prSet>
      <dgm:spPr/>
    </dgm:pt>
    <dgm:pt modelId="{ED80D754-8B3B-4CC0-B1BE-9F9E6938DA1A}" type="pres">
      <dgm:prSet presAssocID="{BB041B99-9852-4957-999C-0943E5CEB9A0}" presName="hierChild3" presStyleCnt="0"/>
      <dgm:spPr/>
    </dgm:pt>
    <dgm:pt modelId="{72CB18BF-64A3-4036-BB01-E73B2A31AD7A}" type="pres">
      <dgm:prSet presAssocID="{76E0C167-34EB-4D9E-ABED-BC619ACE3B1A}" presName="Name17" presStyleLbl="parChTrans1D3" presStyleIdx="3" presStyleCnt="5"/>
      <dgm:spPr/>
    </dgm:pt>
    <dgm:pt modelId="{C9974390-76DC-450B-AB7B-E48067E77180}" type="pres">
      <dgm:prSet presAssocID="{3DF9FA8E-551D-41F7-B346-7FC6CF5C148C}" presName="hierRoot3" presStyleCnt="0"/>
      <dgm:spPr/>
    </dgm:pt>
    <dgm:pt modelId="{0F649606-7CA6-4A66-9457-2C98555A8410}" type="pres">
      <dgm:prSet presAssocID="{3DF9FA8E-551D-41F7-B346-7FC6CF5C148C}" presName="composite3" presStyleCnt="0"/>
      <dgm:spPr/>
    </dgm:pt>
    <dgm:pt modelId="{3F2D0203-10E3-4B97-BB58-4F69D3C8FA1C}" type="pres">
      <dgm:prSet presAssocID="{3DF9FA8E-551D-41F7-B346-7FC6CF5C148C}" presName="background3" presStyleLbl="node3" presStyleIdx="3" presStyleCnt="5"/>
      <dgm:spPr/>
    </dgm:pt>
    <dgm:pt modelId="{CCB6DAFC-6A94-4B01-ABD4-8BFBD1F6DF7F}" type="pres">
      <dgm:prSet presAssocID="{3DF9FA8E-551D-41F7-B346-7FC6CF5C148C}" presName="text3" presStyleLbl="fgAcc3" presStyleIdx="3" presStyleCnt="5">
        <dgm:presLayoutVars>
          <dgm:chPref val="3"/>
        </dgm:presLayoutVars>
      </dgm:prSet>
      <dgm:spPr/>
    </dgm:pt>
    <dgm:pt modelId="{ADB8EE68-1CDF-48F4-B7DB-E7339D4EBF5A}" type="pres">
      <dgm:prSet presAssocID="{3DF9FA8E-551D-41F7-B346-7FC6CF5C148C}" presName="hierChild4" presStyleCnt="0"/>
      <dgm:spPr/>
    </dgm:pt>
    <dgm:pt modelId="{D410F8E8-98F3-4EC9-A138-7D087D894242}" type="pres">
      <dgm:prSet presAssocID="{0EAE15AE-DE64-4976-BBFD-889D9232F9DF}" presName="Name17" presStyleLbl="parChTrans1D3" presStyleIdx="4" presStyleCnt="5"/>
      <dgm:spPr/>
    </dgm:pt>
    <dgm:pt modelId="{011C6CC7-2858-41DD-A75E-3907BF22AACB}" type="pres">
      <dgm:prSet presAssocID="{1B84311E-F500-4A52-80CD-9A7BF7A39F32}" presName="hierRoot3" presStyleCnt="0"/>
      <dgm:spPr/>
    </dgm:pt>
    <dgm:pt modelId="{C63B3C26-3776-4DAF-9E30-6D1AF000CB70}" type="pres">
      <dgm:prSet presAssocID="{1B84311E-F500-4A52-80CD-9A7BF7A39F32}" presName="composite3" presStyleCnt="0"/>
      <dgm:spPr/>
    </dgm:pt>
    <dgm:pt modelId="{F5044C04-7B4D-4F03-B874-A61A1E9AF6D9}" type="pres">
      <dgm:prSet presAssocID="{1B84311E-F500-4A52-80CD-9A7BF7A39F32}" presName="background3" presStyleLbl="node3" presStyleIdx="4" presStyleCnt="5"/>
      <dgm:spPr/>
    </dgm:pt>
    <dgm:pt modelId="{06AAA451-51BB-45B1-BE00-7FA5E9B01339}" type="pres">
      <dgm:prSet presAssocID="{1B84311E-F500-4A52-80CD-9A7BF7A39F32}" presName="text3" presStyleLbl="fgAcc3" presStyleIdx="4" presStyleCnt="5">
        <dgm:presLayoutVars>
          <dgm:chPref val="3"/>
        </dgm:presLayoutVars>
      </dgm:prSet>
      <dgm:spPr/>
    </dgm:pt>
    <dgm:pt modelId="{6A05EC2D-6536-45D1-B15C-FD0D9A8C6273}" type="pres">
      <dgm:prSet presAssocID="{1B84311E-F500-4A52-80CD-9A7BF7A39F32}" presName="hierChild4" presStyleCnt="0"/>
      <dgm:spPr/>
    </dgm:pt>
  </dgm:ptLst>
  <dgm:cxnLst>
    <dgm:cxn modelId="{A256E205-D88F-40F1-A992-88F2CA8019B7}" srcId="{B6438CD3-8D5A-4F4D-94FD-C7BBEDDED4FB}" destId="{BB041B99-9852-4957-999C-0943E5CEB9A0}" srcOrd="1" destOrd="0" parTransId="{F00C4D32-D204-416C-9035-61887BE3AD5C}" sibTransId="{22020B2F-49A1-402A-8D22-35A7D9B0E15C}"/>
    <dgm:cxn modelId="{0A14D72F-96F4-4561-901A-93CDDBAC9CF6}" type="presOf" srcId="{00744DC0-58D7-4CA4-8AD2-FB3E5FA9BEC0}" destId="{553B1E7A-31F1-4F3F-94F9-758D29DDD7E5}" srcOrd="0" destOrd="0" presId="urn:microsoft.com/office/officeart/2005/8/layout/hierarchy1"/>
    <dgm:cxn modelId="{E59B6533-2190-4E05-9856-427975C4E82D}" srcId="{BB041B99-9852-4957-999C-0943E5CEB9A0}" destId="{1B84311E-F500-4A52-80CD-9A7BF7A39F32}" srcOrd="1" destOrd="0" parTransId="{0EAE15AE-DE64-4976-BBFD-889D9232F9DF}" sibTransId="{C2C4E67A-0B3B-4E89-BAAF-0E7E6B73A831}"/>
    <dgm:cxn modelId="{5CFDB335-927D-412E-A20D-52A4649E1FA7}" type="presOf" srcId="{0EAE15AE-DE64-4976-BBFD-889D9232F9DF}" destId="{D410F8E8-98F3-4EC9-A138-7D087D894242}" srcOrd="0" destOrd="0" presId="urn:microsoft.com/office/officeart/2005/8/layout/hierarchy1"/>
    <dgm:cxn modelId="{886FCD37-DCB1-4CBD-B85C-8C80DA962CB1}" srcId="{BB041B99-9852-4957-999C-0943E5CEB9A0}" destId="{3DF9FA8E-551D-41F7-B346-7FC6CF5C148C}" srcOrd="0" destOrd="0" parTransId="{76E0C167-34EB-4D9E-ABED-BC619ACE3B1A}" sibTransId="{57351B7A-312A-40BB-9F81-DE72384D884F}"/>
    <dgm:cxn modelId="{FB48015C-F916-4CCB-9348-E37D9465F436}" type="presOf" srcId="{76E0C167-34EB-4D9E-ABED-BC619ACE3B1A}" destId="{72CB18BF-64A3-4036-BB01-E73B2A31AD7A}" srcOrd="0" destOrd="0" presId="urn:microsoft.com/office/officeart/2005/8/layout/hierarchy1"/>
    <dgm:cxn modelId="{7C149E42-003D-4EF4-810C-85EDBE878147}" srcId="{00744DC0-58D7-4CA4-8AD2-FB3E5FA9BEC0}" destId="{883EA44B-37F0-4769-BC22-B734B1FA39FF}" srcOrd="2" destOrd="0" parTransId="{ED5A9EFB-EE06-43B5-B0C4-65B0E9687EEB}" sibTransId="{39282FDD-D719-4F2A-A482-5057FDE20BCC}"/>
    <dgm:cxn modelId="{5A21CF45-FFFA-44AB-A3F7-6E16D30906A3}" srcId="{B6438CD3-8D5A-4F4D-94FD-C7BBEDDED4FB}" destId="{00744DC0-58D7-4CA4-8AD2-FB3E5FA9BEC0}" srcOrd="0" destOrd="0" parTransId="{51B6D0C0-CD17-404A-B2BD-6BFFA3F53538}" sibTransId="{F6157EFE-C372-4142-9C0A-D8DA25A6DCA6}"/>
    <dgm:cxn modelId="{1EE79652-2735-4DE2-8318-187290D539FA}" type="presOf" srcId="{1B84311E-F500-4A52-80CD-9A7BF7A39F32}" destId="{06AAA451-51BB-45B1-BE00-7FA5E9B01339}" srcOrd="0" destOrd="0" presId="urn:microsoft.com/office/officeart/2005/8/layout/hierarchy1"/>
    <dgm:cxn modelId="{C8EA5C73-8344-4C66-9934-8051CF972D0C}" type="presOf" srcId="{ED5A9EFB-EE06-43B5-B0C4-65B0E9687EEB}" destId="{06C32BB2-67DB-41F5-9584-288FF00CAA8C}" srcOrd="0" destOrd="0" presId="urn:microsoft.com/office/officeart/2005/8/layout/hierarchy1"/>
    <dgm:cxn modelId="{98FA9873-C596-4699-8E54-57A9D6CBBA83}" srcId="{80CF1F48-C781-4028-9B2F-53E46666AC7A}" destId="{B6438CD3-8D5A-4F4D-94FD-C7BBEDDED4FB}" srcOrd="0" destOrd="0" parTransId="{AF3CB64C-777D-4A28-9D77-CFCA1DE4D6FF}" sibTransId="{80AAF3C9-2345-48BD-A717-6512EECE0E7F}"/>
    <dgm:cxn modelId="{89DA6378-48DE-41D8-9335-B587D9441CAC}" type="presOf" srcId="{BB1E5818-C9F5-4665-BE5A-7318DADBE920}" destId="{ADDFDBD8-A584-480A-BD1A-7893FF11BC6B}" srcOrd="0" destOrd="0" presId="urn:microsoft.com/office/officeart/2005/8/layout/hierarchy1"/>
    <dgm:cxn modelId="{2DA41F7F-547C-4247-A648-4369C3EE0DA5}" type="presOf" srcId="{3DF9FA8E-551D-41F7-B346-7FC6CF5C148C}" destId="{CCB6DAFC-6A94-4B01-ABD4-8BFBD1F6DF7F}" srcOrd="0" destOrd="0" presId="urn:microsoft.com/office/officeart/2005/8/layout/hierarchy1"/>
    <dgm:cxn modelId="{9CFCF992-33A9-42B4-94F5-88A0251121A4}" type="presOf" srcId="{DAA478A3-84CA-40C1-9ACA-05C954B6C5E7}" destId="{44179517-C500-488B-8DA0-293B95401F1D}" srcOrd="0" destOrd="0" presId="urn:microsoft.com/office/officeart/2005/8/layout/hierarchy1"/>
    <dgm:cxn modelId="{BD48DE99-C39D-4056-ACBF-FB32CCF3AC4D}" type="presOf" srcId="{B6438CD3-8D5A-4F4D-94FD-C7BBEDDED4FB}" destId="{10412B4C-B8BC-4377-89ED-E880E9F0D9C7}" srcOrd="0" destOrd="0" presId="urn:microsoft.com/office/officeart/2005/8/layout/hierarchy1"/>
    <dgm:cxn modelId="{18EAB09F-A4A2-4908-A9A9-28CE357EFCCA}" srcId="{00744DC0-58D7-4CA4-8AD2-FB3E5FA9BEC0}" destId="{2CDB3C4C-4E1B-46CA-89C8-C27B68355138}" srcOrd="0" destOrd="0" parTransId="{BB1E5818-C9F5-4665-BE5A-7318DADBE920}" sibTransId="{C8DE668F-55A9-4ECE-AEC7-32D9DFCE9599}"/>
    <dgm:cxn modelId="{6FF75AA6-9AB6-4568-A53F-D66492C6A8A5}" type="presOf" srcId="{51B6D0C0-CD17-404A-B2BD-6BFFA3F53538}" destId="{5892F637-7026-4845-AFD8-47F0425CBFAF}" srcOrd="0" destOrd="0" presId="urn:microsoft.com/office/officeart/2005/8/layout/hierarchy1"/>
    <dgm:cxn modelId="{182A3EB2-2224-4EFF-9712-586E639B43A2}" type="presOf" srcId="{F00C4D32-D204-416C-9035-61887BE3AD5C}" destId="{49ED3A6C-E7E5-4478-8E84-747227102EB7}" srcOrd="0" destOrd="0" presId="urn:microsoft.com/office/officeart/2005/8/layout/hierarchy1"/>
    <dgm:cxn modelId="{856B27B4-3CE7-4506-BA21-DEFA63591A46}" type="presOf" srcId="{883EA44B-37F0-4769-BC22-B734B1FA39FF}" destId="{07C1D43C-E813-465A-B200-15F9C0026317}" srcOrd="0" destOrd="0" presId="urn:microsoft.com/office/officeart/2005/8/layout/hierarchy1"/>
    <dgm:cxn modelId="{2366DEC1-3A32-44EE-B2D7-74814D99BA39}" srcId="{00744DC0-58D7-4CA4-8AD2-FB3E5FA9BEC0}" destId="{DAA478A3-84CA-40C1-9ACA-05C954B6C5E7}" srcOrd="1" destOrd="0" parTransId="{49E504A1-CCA3-4DF8-87A6-6B76D28C8D18}" sibTransId="{A6F1B04C-7A16-45AE-B581-35F03D8F7304}"/>
    <dgm:cxn modelId="{283F63CF-899D-4D19-B9AF-919693E9CDEB}" type="presOf" srcId="{80CF1F48-C781-4028-9B2F-53E46666AC7A}" destId="{F480D7D7-F687-4012-AEB8-CF291EA7971F}" srcOrd="0" destOrd="0" presId="urn:microsoft.com/office/officeart/2005/8/layout/hierarchy1"/>
    <dgm:cxn modelId="{5BC524D6-8999-4FAA-8636-7396B4A21B07}" type="presOf" srcId="{49E504A1-CCA3-4DF8-87A6-6B76D28C8D18}" destId="{B6C2B5C4-4BB1-4139-8F39-48049643250E}" srcOrd="0" destOrd="0" presId="urn:microsoft.com/office/officeart/2005/8/layout/hierarchy1"/>
    <dgm:cxn modelId="{7D1A01E6-CCC6-4263-9B66-C654D1699E57}" type="presOf" srcId="{2CDB3C4C-4E1B-46CA-89C8-C27B68355138}" destId="{CA303756-DFAA-4CF9-8F03-E9D69C806777}" srcOrd="0" destOrd="0" presId="urn:microsoft.com/office/officeart/2005/8/layout/hierarchy1"/>
    <dgm:cxn modelId="{77FDB1F1-46B1-40DD-85DF-F2403CE30BB7}" type="presOf" srcId="{BB041B99-9852-4957-999C-0943E5CEB9A0}" destId="{3F7B62F7-594B-4A69-B9EF-59BCF8C6BA16}" srcOrd="0" destOrd="0" presId="urn:microsoft.com/office/officeart/2005/8/layout/hierarchy1"/>
    <dgm:cxn modelId="{F37B35B5-0F95-4843-AF08-8C5E6EF513CE}" type="presParOf" srcId="{F480D7D7-F687-4012-AEB8-CF291EA7971F}" destId="{75BCED56-2B97-4BC0-BF3F-E08492FDF988}" srcOrd="0" destOrd="0" presId="urn:microsoft.com/office/officeart/2005/8/layout/hierarchy1"/>
    <dgm:cxn modelId="{650A3193-BCB7-45FD-9BFD-C2E84665080D}" type="presParOf" srcId="{75BCED56-2B97-4BC0-BF3F-E08492FDF988}" destId="{EE7C3261-7536-4D93-90E1-A146644D535A}" srcOrd="0" destOrd="0" presId="urn:microsoft.com/office/officeart/2005/8/layout/hierarchy1"/>
    <dgm:cxn modelId="{9D697EFB-4DA3-4411-B438-64DA4E2DD2F3}" type="presParOf" srcId="{EE7C3261-7536-4D93-90E1-A146644D535A}" destId="{E483C9DE-6F80-4584-BCA1-B70D481981F3}" srcOrd="0" destOrd="0" presId="urn:microsoft.com/office/officeart/2005/8/layout/hierarchy1"/>
    <dgm:cxn modelId="{038B9DFD-4299-4F29-81DE-75CD000A6042}" type="presParOf" srcId="{EE7C3261-7536-4D93-90E1-A146644D535A}" destId="{10412B4C-B8BC-4377-89ED-E880E9F0D9C7}" srcOrd="1" destOrd="0" presId="urn:microsoft.com/office/officeart/2005/8/layout/hierarchy1"/>
    <dgm:cxn modelId="{3CB32A2D-6113-4F09-A22A-51FF10E0FBD7}" type="presParOf" srcId="{75BCED56-2B97-4BC0-BF3F-E08492FDF988}" destId="{C074028D-EC67-4EFE-B2C1-713E812412A2}" srcOrd="1" destOrd="0" presId="urn:microsoft.com/office/officeart/2005/8/layout/hierarchy1"/>
    <dgm:cxn modelId="{ADCCF062-1473-4B11-A061-8D67635A2819}" type="presParOf" srcId="{C074028D-EC67-4EFE-B2C1-713E812412A2}" destId="{5892F637-7026-4845-AFD8-47F0425CBFAF}" srcOrd="0" destOrd="0" presId="urn:microsoft.com/office/officeart/2005/8/layout/hierarchy1"/>
    <dgm:cxn modelId="{907B6DE3-FCC3-454C-91E1-3B341B946536}" type="presParOf" srcId="{C074028D-EC67-4EFE-B2C1-713E812412A2}" destId="{B31FFAF2-1903-4A2B-A7BB-5DB0A191D4C7}" srcOrd="1" destOrd="0" presId="urn:microsoft.com/office/officeart/2005/8/layout/hierarchy1"/>
    <dgm:cxn modelId="{24EE89D7-4116-467E-82F2-681514D95F91}" type="presParOf" srcId="{B31FFAF2-1903-4A2B-A7BB-5DB0A191D4C7}" destId="{920127DB-C7D1-411A-93B1-5C5542209B13}" srcOrd="0" destOrd="0" presId="urn:microsoft.com/office/officeart/2005/8/layout/hierarchy1"/>
    <dgm:cxn modelId="{39CA0352-3A2E-4D56-A43F-67F81F154A41}" type="presParOf" srcId="{920127DB-C7D1-411A-93B1-5C5542209B13}" destId="{F7EF6D38-237E-46C8-B582-E7FA56B805AE}" srcOrd="0" destOrd="0" presId="urn:microsoft.com/office/officeart/2005/8/layout/hierarchy1"/>
    <dgm:cxn modelId="{2C6E7602-C562-4D76-8962-B79BEC2B10B2}" type="presParOf" srcId="{920127DB-C7D1-411A-93B1-5C5542209B13}" destId="{553B1E7A-31F1-4F3F-94F9-758D29DDD7E5}" srcOrd="1" destOrd="0" presId="urn:microsoft.com/office/officeart/2005/8/layout/hierarchy1"/>
    <dgm:cxn modelId="{39A715DA-39B9-4259-9AD6-A2CB162D7434}" type="presParOf" srcId="{B31FFAF2-1903-4A2B-A7BB-5DB0A191D4C7}" destId="{6603D9B4-C38D-4062-81D2-A357B91E250A}" srcOrd="1" destOrd="0" presId="urn:microsoft.com/office/officeart/2005/8/layout/hierarchy1"/>
    <dgm:cxn modelId="{8C176981-7706-4C2C-843B-7125BEF4BCC6}" type="presParOf" srcId="{6603D9B4-C38D-4062-81D2-A357B91E250A}" destId="{ADDFDBD8-A584-480A-BD1A-7893FF11BC6B}" srcOrd="0" destOrd="0" presId="urn:microsoft.com/office/officeart/2005/8/layout/hierarchy1"/>
    <dgm:cxn modelId="{32D801DD-BFDE-4147-A1DC-4D55665121A5}" type="presParOf" srcId="{6603D9B4-C38D-4062-81D2-A357B91E250A}" destId="{D700744A-28EE-4ECD-A38E-4E12E004BD12}" srcOrd="1" destOrd="0" presId="urn:microsoft.com/office/officeart/2005/8/layout/hierarchy1"/>
    <dgm:cxn modelId="{6443ADB9-7D0A-48CF-AD32-00D38B9F8938}" type="presParOf" srcId="{D700744A-28EE-4ECD-A38E-4E12E004BD12}" destId="{1B2D56AC-2065-41AA-BCBC-0BACAC470923}" srcOrd="0" destOrd="0" presId="urn:microsoft.com/office/officeart/2005/8/layout/hierarchy1"/>
    <dgm:cxn modelId="{FBEB271D-B02C-4657-ACE3-0F6AFEA67706}" type="presParOf" srcId="{1B2D56AC-2065-41AA-BCBC-0BACAC470923}" destId="{DD6E155C-005B-412B-8A9A-200B3B58F875}" srcOrd="0" destOrd="0" presId="urn:microsoft.com/office/officeart/2005/8/layout/hierarchy1"/>
    <dgm:cxn modelId="{315843FB-73ED-41AB-A7B8-25767072641E}" type="presParOf" srcId="{1B2D56AC-2065-41AA-BCBC-0BACAC470923}" destId="{CA303756-DFAA-4CF9-8F03-E9D69C806777}" srcOrd="1" destOrd="0" presId="urn:microsoft.com/office/officeart/2005/8/layout/hierarchy1"/>
    <dgm:cxn modelId="{41A34484-648E-4A9F-9416-008D08A7383E}" type="presParOf" srcId="{D700744A-28EE-4ECD-A38E-4E12E004BD12}" destId="{1D9F76E3-58B1-43CB-BE3F-61DC182C3763}" srcOrd="1" destOrd="0" presId="urn:microsoft.com/office/officeart/2005/8/layout/hierarchy1"/>
    <dgm:cxn modelId="{CFB34753-5F87-493F-8914-13B394906F91}" type="presParOf" srcId="{6603D9B4-C38D-4062-81D2-A357B91E250A}" destId="{B6C2B5C4-4BB1-4139-8F39-48049643250E}" srcOrd="2" destOrd="0" presId="urn:microsoft.com/office/officeart/2005/8/layout/hierarchy1"/>
    <dgm:cxn modelId="{FCB943F9-A126-4687-8B36-FB82C520B016}" type="presParOf" srcId="{6603D9B4-C38D-4062-81D2-A357B91E250A}" destId="{E7CD2F0A-1DC6-48A8-83CE-E3C66080BE5C}" srcOrd="3" destOrd="0" presId="urn:microsoft.com/office/officeart/2005/8/layout/hierarchy1"/>
    <dgm:cxn modelId="{9C1C49E2-86BD-4042-A48C-5C2E0D13633F}" type="presParOf" srcId="{E7CD2F0A-1DC6-48A8-83CE-E3C66080BE5C}" destId="{7CE0A34D-5ADE-4106-9E9C-5E407F985387}" srcOrd="0" destOrd="0" presId="urn:microsoft.com/office/officeart/2005/8/layout/hierarchy1"/>
    <dgm:cxn modelId="{8F8352EC-B221-45F1-AC13-55D6F1E5D622}" type="presParOf" srcId="{7CE0A34D-5ADE-4106-9E9C-5E407F985387}" destId="{F6F7A91A-A388-45D4-B02C-7B81F4CAA63C}" srcOrd="0" destOrd="0" presId="urn:microsoft.com/office/officeart/2005/8/layout/hierarchy1"/>
    <dgm:cxn modelId="{41812BB4-5904-4654-A060-78360CE70CA6}" type="presParOf" srcId="{7CE0A34D-5ADE-4106-9E9C-5E407F985387}" destId="{44179517-C500-488B-8DA0-293B95401F1D}" srcOrd="1" destOrd="0" presId="urn:microsoft.com/office/officeart/2005/8/layout/hierarchy1"/>
    <dgm:cxn modelId="{D0232B33-34A4-4154-9612-99AA3CE94E66}" type="presParOf" srcId="{E7CD2F0A-1DC6-48A8-83CE-E3C66080BE5C}" destId="{E7D4439A-9FC7-4CB0-906D-0FF3D9DD4AFD}" srcOrd="1" destOrd="0" presId="urn:microsoft.com/office/officeart/2005/8/layout/hierarchy1"/>
    <dgm:cxn modelId="{5DB64EFA-856C-4779-A64A-8ABB9C58EEB2}" type="presParOf" srcId="{6603D9B4-C38D-4062-81D2-A357B91E250A}" destId="{06C32BB2-67DB-41F5-9584-288FF00CAA8C}" srcOrd="4" destOrd="0" presId="urn:microsoft.com/office/officeart/2005/8/layout/hierarchy1"/>
    <dgm:cxn modelId="{91833869-D8FE-4D19-B562-933760084917}" type="presParOf" srcId="{6603D9B4-C38D-4062-81D2-A357B91E250A}" destId="{CDBDBCA8-13B0-405C-969A-C742C01D64B5}" srcOrd="5" destOrd="0" presId="urn:microsoft.com/office/officeart/2005/8/layout/hierarchy1"/>
    <dgm:cxn modelId="{A12F7444-C936-4401-AEA0-84C09410898C}" type="presParOf" srcId="{CDBDBCA8-13B0-405C-969A-C742C01D64B5}" destId="{9E1AA1E8-984E-4DF2-8121-574CD44D6238}" srcOrd="0" destOrd="0" presId="urn:microsoft.com/office/officeart/2005/8/layout/hierarchy1"/>
    <dgm:cxn modelId="{E8EF4931-5849-4E9A-81BB-9C04CA3ECD32}" type="presParOf" srcId="{9E1AA1E8-984E-4DF2-8121-574CD44D6238}" destId="{25F56C00-D11C-4018-9CD2-A581F41FD307}" srcOrd="0" destOrd="0" presId="urn:microsoft.com/office/officeart/2005/8/layout/hierarchy1"/>
    <dgm:cxn modelId="{FD664269-9AC8-417D-BCBC-2F5CD781B3DC}" type="presParOf" srcId="{9E1AA1E8-984E-4DF2-8121-574CD44D6238}" destId="{07C1D43C-E813-465A-B200-15F9C0026317}" srcOrd="1" destOrd="0" presId="urn:microsoft.com/office/officeart/2005/8/layout/hierarchy1"/>
    <dgm:cxn modelId="{BF128E2C-8D8F-4171-A1E6-89056BF79A74}" type="presParOf" srcId="{CDBDBCA8-13B0-405C-969A-C742C01D64B5}" destId="{29D2BCFC-6427-4E1D-B547-73755E557821}" srcOrd="1" destOrd="0" presId="urn:microsoft.com/office/officeart/2005/8/layout/hierarchy1"/>
    <dgm:cxn modelId="{1FAC064E-570F-47F6-AE8A-FDB86C2309D2}" type="presParOf" srcId="{C074028D-EC67-4EFE-B2C1-713E812412A2}" destId="{49ED3A6C-E7E5-4478-8E84-747227102EB7}" srcOrd="2" destOrd="0" presId="urn:microsoft.com/office/officeart/2005/8/layout/hierarchy1"/>
    <dgm:cxn modelId="{BF99C044-CF63-40C4-BF26-DD51DCAF1174}" type="presParOf" srcId="{C074028D-EC67-4EFE-B2C1-713E812412A2}" destId="{788F3D4B-0A71-4F16-B692-829D98C4055E}" srcOrd="3" destOrd="0" presId="urn:microsoft.com/office/officeart/2005/8/layout/hierarchy1"/>
    <dgm:cxn modelId="{1062F3FE-E16D-4757-A135-15766D9BA4A2}" type="presParOf" srcId="{788F3D4B-0A71-4F16-B692-829D98C4055E}" destId="{BB5C240A-14B9-4D09-AE7E-F858BDBFC2BA}" srcOrd="0" destOrd="0" presId="urn:microsoft.com/office/officeart/2005/8/layout/hierarchy1"/>
    <dgm:cxn modelId="{15E9ED65-3EBA-4F6D-BF57-CFB12BD44BD6}" type="presParOf" srcId="{BB5C240A-14B9-4D09-AE7E-F858BDBFC2BA}" destId="{CE5AEEAA-FBEB-4F2F-A57C-C4BE34963E92}" srcOrd="0" destOrd="0" presId="urn:microsoft.com/office/officeart/2005/8/layout/hierarchy1"/>
    <dgm:cxn modelId="{765D6FC5-23E3-4A92-905F-2E84AA4AD264}" type="presParOf" srcId="{BB5C240A-14B9-4D09-AE7E-F858BDBFC2BA}" destId="{3F7B62F7-594B-4A69-B9EF-59BCF8C6BA16}" srcOrd="1" destOrd="0" presId="urn:microsoft.com/office/officeart/2005/8/layout/hierarchy1"/>
    <dgm:cxn modelId="{0C259160-7F38-4AF7-BD07-FBA19708D9C5}" type="presParOf" srcId="{788F3D4B-0A71-4F16-B692-829D98C4055E}" destId="{ED80D754-8B3B-4CC0-B1BE-9F9E6938DA1A}" srcOrd="1" destOrd="0" presId="urn:microsoft.com/office/officeart/2005/8/layout/hierarchy1"/>
    <dgm:cxn modelId="{729B4FEE-90B4-4399-92E3-3CE0BA6F7C06}" type="presParOf" srcId="{ED80D754-8B3B-4CC0-B1BE-9F9E6938DA1A}" destId="{72CB18BF-64A3-4036-BB01-E73B2A31AD7A}" srcOrd="0" destOrd="0" presId="urn:microsoft.com/office/officeart/2005/8/layout/hierarchy1"/>
    <dgm:cxn modelId="{D299F493-5F61-40A9-BFEA-49444ACE9748}" type="presParOf" srcId="{ED80D754-8B3B-4CC0-B1BE-9F9E6938DA1A}" destId="{C9974390-76DC-450B-AB7B-E48067E77180}" srcOrd="1" destOrd="0" presId="urn:microsoft.com/office/officeart/2005/8/layout/hierarchy1"/>
    <dgm:cxn modelId="{A8C3A7DC-7F27-4F8B-94F2-0C696C7B04B3}" type="presParOf" srcId="{C9974390-76DC-450B-AB7B-E48067E77180}" destId="{0F649606-7CA6-4A66-9457-2C98555A8410}" srcOrd="0" destOrd="0" presId="urn:microsoft.com/office/officeart/2005/8/layout/hierarchy1"/>
    <dgm:cxn modelId="{B950DDC7-E3E2-421E-B256-3E27421D8A5E}" type="presParOf" srcId="{0F649606-7CA6-4A66-9457-2C98555A8410}" destId="{3F2D0203-10E3-4B97-BB58-4F69D3C8FA1C}" srcOrd="0" destOrd="0" presId="urn:microsoft.com/office/officeart/2005/8/layout/hierarchy1"/>
    <dgm:cxn modelId="{4C1924A6-368A-48FE-B5A7-A27C70AFE3B2}" type="presParOf" srcId="{0F649606-7CA6-4A66-9457-2C98555A8410}" destId="{CCB6DAFC-6A94-4B01-ABD4-8BFBD1F6DF7F}" srcOrd="1" destOrd="0" presId="urn:microsoft.com/office/officeart/2005/8/layout/hierarchy1"/>
    <dgm:cxn modelId="{AFAC5251-E16A-46D4-8BCC-E790A864A240}" type="presParOf" srcId="{C9974390-76DC-450B-AB7B-E48067E77180}" destId="{ADB8EE68-1CDF-48F4-B7DB-E7339D4EBF5A}" srcOrd="1" destOrd="0" presId="urn:microsoft.com/office/officeart/2005/8/layout/hierarchy1"/>
    <dgm:cxn modelId="{6129F5B4-F983-4C8C-B787-DBAEA1B179B0}" type="presParOf" srcId="{ED80D754-8B3B-4CC0-B1BE-9F9E6938DA1A}" destId="{D410F8E8-98F3-4EC9-A138-7D087D894242}" srcOrd="2" destOrd="0" presId="urn:microsoft.com/office/officeart/2005/8/layout/hierarchy1"/>
    <dgm:cxn modelId="{46806277-44E9-499B-A4DF-64DECB0B7FD2}" type="presParOf" srcId="{ED80D754-8B3B-4CC0-B1BE-9F9E6938DA1A}" destId="{011C6CC7-2858-41DD-A75E-3907BF22AACB}" srcOrd="3" destOrd="0" presId="urn:microsoft.com/office/officeart/2005/8/layout/hierarchy1"/>
    <dgm:cxn modelId="{34498594-0C54-4066-A254-C1C25C24E7BE}" type="presParOf" srcId="{011C6CC7-2858-41DD-A75E-3907BF22AACB}" destId="{C63B3C26-3776-4DAF-9E30-6D1AF000CB70}" srcOrd="0" destOrd="0" presId="urn:microsoft.com/office/officeart/2005/8/layout/hierarchy1"/>
    <dgm:cxn modelId="{E7BBCE2D-8A56-45F3-B8E6-FE37E511DD0B}" type="presParOf" srcId="{C63B3C26-3776-4DAF-9E30-6D1AF000CB70}" destId="{F5044C04-7B4D-4F03-B874-A61A1E9AF6D9}" srcOrd="0" destOrd="0" presId="urn:microsoft.com/office/officeart/2005/8/layout/hierarchy1"/>
    <dgm:cxn modelId="{C22DB392-CE63-42C2-A4F4-8AD899A5F43F}" type="presParOf" srcId="{C63B3C26-3776-4DAF-9E30-6D1AF000CB70}" destId="{06AAA451-51BB-45B1-BE00-7FA5E9B01339}" srcOrd="1" destOrd="0" presId="urn:microsoft.com/office/officeart/2005/8/layout/hierarchy1"/>
    <dgm:cxn modelId="{B35DAFE6-C9E8-40A6-A3E9-8AEF3741F2DA}" type="presParOf" srcId="{011C6CC7-2858-41DD-A75E-3907BF22AACB}" destId="{6A05EC2D-6536-45D1-B15C-FD0D9A8C62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0F8E8-98F3-4EC9-A138-7D087D894242}">
      <dsp:nvSpPr>
        <dsp:cNvPr id="0" name=""/>
        <dsp:cNvSpPr/>
      </dsp:nvSpPr>
      <dsp:spPr>
        <a:xfrm>
          <a:off x="5425272" y="2297775"/>
          <a:ext cx="899308" cy="427988"/>
        </a:xfrm>
        <a:custGeom>
          <a:avLst/>
          <a:gdLst/>
          <a:ahLst/>
          <a:cxnLst/>
          <a:rect l="0" t="0" r="0" b="0"/>
          <a:pathLst>
            <a:path>
              <a:moveTo>
                <a:pt x="0" y="0"/>
              </a:moveTo>
              <a:lnTo>
                <a:pt x="0" y="291661"/>
              </a:lnTo>
              <a:lnTo>
                <a:pt x="899308" y="291661"/>
              </a:lnTo>
              <a:lnTo>
                <a:pt x="899308" y="42798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2CB18BF-64A3-4036-BB01-E73B2A31AD7A}">
      <dsp:nvSpPr>
        <dsp:cNvPr id="0" name=""/>
        <dsp:cNvSpPr/>
      </dsp:nvSpPr>
      <dsp:spPr>
        <a:xfrm>
          <a:off x="4525964" y="2297775"/>
          <a:ext cx="899308" cy="427988"/>
        </a:xfrm>
        <a:custGeom>
          <a:avLst/>
          <a:gdLst/>
          <a:ahLst/>
          <a:cxnLst/>
          <a:rect l="0" t="0" r="0" b="0"/>
          <a:pathLst>
            <a:path>
              <a:moveTo>
                <a:pt x="899308" y="0"/>
              </a:moveTo>
              <a:lnTo>
                <a:pt x="899308" y="291661"/>
              </a:lnTo>
              <a:lnTo>
                <a:pt x="0" y="291661"/>
              </a:lnTo>
              <a:lnTo>
                <a:pt x="0" y="42798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9ED3A6C-E7E5-4478-8E84-747227102EB7}">
      <dsp:nvSpPr>
        <dsp:cNvPr id="0" name=""/>
        <dsp:cNvSpPr/>
      </dsp:nvSpPr>
      <dsp:spPr>
        <a:xfrm>
          <a:off x="3632237" y="935324"/>
          <a:ext cx="1793035" cy="427988"/>
        </a:xfrm>
        <a:custGeom>
          <a:avLst/>
          <a:gdLst/>
          <a:ahLst/>
          <a:cxnLst/>
          <a:rect l="0" t="0" r="0" b="0"/>
          <a:pathLst>
            <a:path>
              <a:moveTo>
                <a:pt x="0" y="0"/>
              </a:moveTo>
              <a:lnTo>
                <a:pt x="0" y="291661"/>
              </a:lnTo>
              <a:lnTo>
                <a:pt x="1793035" y="291661"/>
              </a:lnTo>
              <a:lnTo>
                <a:pt x="1793035" y="42798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6C2B5C4-4BB1-4139-8F39-48049643250E}">
      <dsp:nvSpPr>
        <dsp:cNvPr id="0" name=""/>
        <dsp:cNvSpPr/>
      </dsp:nvSpPr>
      <dsp:spPr>
        <a:xfrm>
          <a:off x="1488116" y="2249174"/>
          <a:ext cx="1239231" cy="476590"/>
        </a:xfrm>
        <a:custGeom>
          <a:avLst/>
          <a:gdLst/>
          <a:ahLst/>
          <a:cxnLst/>
          <a:rect l="0" t="0" r="0" b="0"/>
          <a:pathLst>
            <a:path>
              <a:moveTo>
                <a:pt x="0" y="0"/>
              </a:moveTo>
              <a:lnTo>
                <a:pt x="0" y="340263"/>
              </a:lnTo>
              <a:lnTo>
                <a:pt x="1239231" y="340263"/>
              </a:lnTo>
              <a:lnTo>
                <a:pt x="1239231" y="47659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DDFDBD8-A584-480A-BD1A-7893FF11BC6B}">
      <dsp:nvSpPr>
        <dsp:cNvPr id="0" name=""/>
        <dsp:cNvSpPr/>
      </dsp:nvSpPr>
      <dsp:spPr>
        <a:xfrm>
          <a:off x="879566" y="2249174"/>
          <a:ext cx="608550" cy="477451"/>
        </a:xfrm>
        <a:custGeom>
          <a:avLst/>
          <a:gdLst/>
          <a:ahLst/>
          <a:cxnLst/>
          <a:rect l="0" t="0" r="0" b="0"/>
          <a:pathLst>
            <a:path>
              <a:moveTo>
                <a:pt x="608550" y="0"/>
              </a:moveTo>
              <a:lnTo>
                <a:pt x="608550" y="341124"/>
              </a:lnTo>
              <a:lnTo>
                <a:pt x="0" y="341124"/>
              </a:lnTo>
              <a:lnTo>
                <a:pt x="0" y="477451"/>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892F637-7026-4845-AFD8-47F0425CBFAF}">
      <dsp:nvSpPr>
        <dsp:cNvPr id="0" name=""/>
        <dsp:cNvSpPr/>
      </dsp:nvSpPr>
      <dsp:spPr>
        <a:xfrm>
          <a:off x="1488116" y="935324"/>
          <a:ext cx="2144120" cy="379387"/>
        </a:xfrm>
        <a:custGeom>
          <a:avLst/>
          <a:gdLst/>
          <a:ahLst/>
          <a:cxnLst/>
          <a:rect l="0" t="0" r="0" b="0"/>
          <a:pathLst>
            <a:path>
              <a:moveTo>
                <a:pt x="2144120" y="0"/>
              </a:moveTo>
              <a:lnTo>
                <a:pt x="2144120" y="243060"/>
              </a:lnTo>
              <a:lnTo>
                <a:pt x="0" y="243060"/>
              </a:lnTo>
              <a:lnTo>
                <a:pt x="0" y="37938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483C9DE-6F80-4584-BCA1-B70D481981F3}">
      <dsp:nvSpPr>
        <dsp:cNvPr id="0" name=""/>
        <dsp:cNvSpPr/>
      </dsp:nvSpPr>
      <dsp:spPr>
        <a:xfrm>
          <a:off x="2896440" y="861"/>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12B4C-B8BC-4377-89ED-E880E9F0D9C7}">
      <dsp:nvSpPr>
        <dsp:cNvPr id="0" name=""/>
        <dsp:cNvSpPr/>
      </dsp:nvSpPr>
      <dsp:spPr>
        <a:xfrm>
          <a:off x="3059950" y="156196"/>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oboto Slab" pitchFamily="2" charset="0"/>
              <a:ea typeface="Roboto Slab" pitchFamily="2" charset="0"/>
            </a:rPr>
            <a:t>Chemical substance</a:t>
          </a:r>
          <a:endParaRPr lang="cs-CZ" sz="1400" kern="1200" dirty="0">
            <a:latin typeface="Roboto Slab" pitchFamily="2" charset="0"/>
            <a:ea typeface="Roboto Slab" pitchFamily="2" charset="0"/>
          </a:endParaRPr>
        </a:p>
      </dsp:txBody>
      <dsp:txXfrm>
        <a:off x="3087319" y="183565"/>
        <a:ext cx="1416856" cy="879724"/>
      </dsp:txXfrm>
    </dsp:sp>
    <dsp:sp modelId="{F7EF6D38-237E-46C8-B582-E7FA56B805AE}">
      <dsp:nvSpPr>
        <dsp:cNvPr id="0" name=""/>
        <dsp:cNvSpPr/>
      </dsp:nvSpPr>
      <dsp:spPr>
        <a:xfrm>
          <a:off x="763481" y="1314711"/>
          <a:ext cx="1449270"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B1E7A-31F1-4F3F-94F9-758D29DDD7E5}">
      <dsp:nvSpPr>
        <dsp:cNvPr id="0" name=""/>
        <dsp:cNvSpPr/>
      </dsp:nvSpPr>
      <dsp:spPr>
        <a:xfrm>
          <a:off x="926992" y="1470046"/>
          <a:ext cx="1449270"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oboto Slab" pitchFamily="2" charset="0"/>
              <a:ea typeface="Roboto Slab" pitchFamily="2" charset="0"/>
            </a:rPr>
            <a:t>Chemically pure substance</a:t>
          </a:r>
          <a:endParaRPr lang="cs-CZ" sz="1400" kern="1200" dirty="0">
            <a:latin typeface="Roboto Slab" pitchFamily="2" charset="0"/>
            <a:ea typeface="Roboto Slab" pitchFamily="2" charset="0"/>
          </a:endParaRPr>
        </a:p>
      </dsp:txBody>
      <dsp:txXfrm>
        <a:off x="954361" y="1497415"/>
        <a:ext cx="1394532" cy="879724"/>
      </dsp:txXfrm>
    </dsp:sp>
    <dsp:sp modelId="{DD6E155C-005B-412B-8A9A-200B3B58F875}">
      <dsp:nvSpPr>
        <dsp:cNvPr id="0" name=""/>
        <dsp:cNvSpPr/>
      </dsp:nvSpPr>
      <dsp:spPr>
        <a:xfrm>
          <a:off x="143769" y="2726626"/>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03756-DFAA-4CF9-8F03-E9D69C806777}">
      <dsp:nvSpPr>
        <dsp:cNvPr id="0" name=""/>
        <dsp:cNvSpPr/>
      </dsp:nvSpPr>
      <dsp:spPr>
        <a:xfrm>
          <a:off x="307279" y="2881961"/>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oboto Slab" pitchFamily="2" charset="0"/>
              <a:ea typeface="Roboto Slab" pitchFamily="2" charset="0"/>
            </a:rPr>
            <a:t>Element</a:t>
          </a:r>
          <a:endParaRPr lang="cs-CZ" sz="1400" kern="1200" dirty="0">
            <a:latin typeface="Roboto Slab" pitchFamily="2" charset="0"/>
            <a:ea typeface="Roboto Slab" pitchFamily="2" charset="0"/>
          </a:endParaRPr>
        </a:p>
      </dsp:txBody>
      <dsp:txXfrm>
        <a:off x="334648" y="2909330"/>
        <a:ext cx="1416856" cy="879724"/>
      </dsp:txXfrm>
    </dsp:sp>
    <dsp:sp modelId="{F6F7A91A-A388-45D4-B02C-7B81F4CAA63C}">
      <dsp:nvSpPr>
        <dsp:cNvPr id="0" name=""/>
        <dsp:cNvSpPr/>
      </dsp:nvSpPr>
      <dsp:spPr>
        <a:xfrm>
          <a:off x="1991551" y="2725764"/>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79517-C500-488B-8DA0-293B95401F1D}">
      <dsp:nvSpPr>
        <dsp:cNvPr id="0" name=""/>
        <dsp:cNvSpPr/>
      </dsp:nvSpPr>
      <dsp:spPr>
        <a:xfrm>
          <a:off x="2155061" y="2881099"/>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oboto Slab" pitchFamily="2" charset="0"/>
              <a:ea typeface="Roboto Slab" pitchFamily="2" charset="0"/>
            </a:rPr>
            <a:t>Compound</a:t>
          </a:r>
          <a:endParaRPr lang="cs-CZ" sz="1400" kern="1200" dirty="0">
            <a:latin typeface="Roboto Slab" pitchFamily="2" charset="0"/>
            <a:ea typeface="Roboto Slab" pitchFamily="2" charset="0"/>
          </a:endParaRPr>
        </a:p>
      </dsp:txBody>
      <dsp:txXfrm>
        <a:off x="2182430" y="2908468"/>
        <a:ext cx="1416856" cy="879724"/>
      </dsp:txXfrm>
    </dsp:sp>
    <dsp:sp modelId="{CE5AEEAA-FBEB-4F2F-A57C-C4BE34963E92}">
      <dsp:nvSpPr>
        <dsp:cNvPr id="0" name=""/>
        <dsp:cNvSpPr/>
      </dsp:nvSpPr>
      <dsp:spPr>
        <a:xfrm>
          <a:off x="4689475" y="1363313"/>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B62F7-594B-4A69-B9EF-59BCF8C6BA16}">
      <dsp:nvSpPr>
        <dsp:cNvPr id="0" name=""/>
        <dsp:cNvSpPr/>
      </dsp:nvSpPr>
      <dsp:spPr>
        <a:xfrm>
          <a:off x="4852985" y="1518648"/>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oboto Slab" pitchFamily="2" charset="0"/>
              <a:ea typeface="Roboto Slab" pitchFamily="2" charset="0"/>
            </a:rPr>
            <a:t>Chemical compound</a:t>
          </a:r>
          <a:endParaRPr lang="cs-CZ" sz="1400" kern="1200" dirty="0">
            <a:latin typeface="Roboto Slab" pitchFamily="2" charset="0"/>
            <a:ea typeface="Roboto Slab" pitchFamily="2" charset="0"/>
          </a:endParaRPr>
        </a:p>
      </dsp:txBody>
      <dsp:txXfrm>
        <a:off x="4880354" y="1546017"/>
        <a:ext cx="1416856" cy="879724"/>
      </dsp:txXfrm>
    </dsp:sp>
    <dsp:sp modelId="{3F2D0203-10E3-4B97-BB58-4F69D3C8FA1C}">
      <dsp:nvSpPr>
        <dsp:cNvPr id="0" name=""/>
        <dsp:cNvSpPr/>
      </dsp:nvSpPr>
      <dsp:spPr>
        <a:xfrm>
          <a:off x="3790167" y="2725764"/>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6DAFC-6A94-4B01-ABD4-8BFBD1F6DF7F}">
      <dsp:nvSpPr>
        <dsp:cNvPr id="0" name=""/>
        <dsp:cNvSpPr/>
      </dsp:nvSpPr>
      <dsp:spPr>
        <a:xfrm>
          <a:off x="3953677" y="2881099"/>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oboto Slab" pitchFamily="2" charset="0"/>
              <a:ea typeface="Roboto Slab" pitchFamily="2" charset="0"/>
            </a:rPr>
            <a:t>Homogeneous</a:t>
          </a:r>
          <a:r>
            <a:rPr lang="cs-CZ" sz="1400" kern="1200" dirty="0">
              <a:latin typeface="Roboto Slab" pitchFamily="2" charset="0"/>
              <a:ea typeface="Roboto Slab" pitchFamily="2" charset="0"/>
            </a:rPr>
            <a:t> </a:t>
          </a:r>
          <a:r>
            <a:rPr lang="en-GB" sz="1400" kern="1200" dirty="0">
              <a:latin typeface="Roboto Slab" pitchFamily="2" charset="0"/>
              <a:ea typeface="Roboto Slab" pitchFamily="2" charset="0"/>
            </a:rPr>
            <a:t>compound</a:t>
          </a:r>
          <a:endParaRPr lang="cs-CZ" sz="1400" kern="1200" dirty="0">
            <a:latin typeface="Roboto Slab" pitchFamily="2" charset="0"/>
            <a:ea typeface="Roboto Slab" pitchFamily="2" charset="0"/>
          </a:endParaRPr>
        </a:p>
      </dsp:txBody>
      <dsp:txXfrm>
        <a:off x="3981046" y="2908468"/>
        <a:ext cx="1416856" cy="879724"/>
      </dsp:txXfrm>
    </dsp:sp>
    <dsp:sp modelId="{F5044C04-7B4D-4F03-B874-A61A1E9AF6D9}">
      <dsp:nvSpPr>
        <dsp:cNvPr id="0" name=""/>
        <dsp:cNvSpPr/>
      </dsp:nvSpPr>
      <dsp:spPr>
        <a:xfrm>
          <a:off x="5588783" y="2725764"/>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AA451-51BB-45B1-BE00-7FA5E9B01339}">
      <dsp:nvSpPr>
        <dsp:cNvPr id="0" name=""/>
        <dsp:cNvSpPr/>
      </dsp:nvSpPr>
      <dsp:spPr>
        <a:xfrm>
          <a:off x="5752293" y="2881099"/>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oboto Slab" pitchFamily="2" charset="0"/>
              <a:ea typeface="Roboto Slab" pitchFamily="2" charset="0"/>
            </a:rPr>
            <a:t>Heterogeneous</a:t>
          </a:r>
          <a:r>
            <a:rPr lang="cs-CZ" sz="1400" kern="1200" dirty="0">
              <a:latin typeface="Roboto Slab" pitchFamily="2" charset="0"/>
              <a:ea typeface="Roboto Slab" pitchFamily="2" charset="0"/>
            </a:rPr>
            <a:t> </a:t>
          </a:r>
          <a:r>
            <a:rPr lang="en-GB" sz="1400" kern="1200" dirty="0">
              <a:latin typeface="Roboto Slab" pitchFamily="2" charset="0"/>
              <a:ea typeface="Roboto Slab" pitchFamily="2" charset="0"/>
            </a:rPr>
            <a:t>compound</a:t>
          </a:r>
          <a:endParaRPr lang="cs-CZ" sz="1400" kern="1200" dirty="0">
            <a:latin typeface="Roboto Slab" pitchFamily="2" charset="0"/>
            <a:ea typeface="Roboto Slab" pitchFamily="2" charset="0"/>
          </a:endParaRPr>
        </a:p>
      </dsp:txBody>
      <dsp:txXfrm>
        <a:off x="5779662" y="2908468"/>
        <a:ext cx="1416856" cy="879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A7A02-3B6A-4925-8B96-1949B3C2B597}">
      <dsp:nvSpPr>
        <dsp:cNvPr id="0" name=""/>
        <dsp:cNvSpPr/>
      </dsp:nvSpPr>
      <dsp:spPr>
        <a:xfrm>
          <a:off x="0" y="0"/>
          <a:ext cx="6864424"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Element</a:t>
          </a:r>
          <a:endParaRPr lang="cs-CZ" sz="1800" kern="1200" dirty="0"/>
        </a:p>
        <a:p>
          <a:pPr marL="114300" lvl="1" indent="-114300" algn="l" defTabSz="622300">
            <a:lnSpc>
              <a:spcPct val="90000"/>
            </a:lnSpc>
            <a:spcBef>
              <a:spcPct val="0"/>
            </a:spcBef>
            <a:spcAft>
              <a:spcPct val="15000"/>
            </a:spcAft>
            <a:buChar char="•"/>
          </a:pPr>
          <a:r>
            <a:rPr lang="en-GB" sz="1400" kern="1200" dirty="0"/>
            <a:t>a substance created by similar/the same atoms </a:t>
          </a:r>
          <a:r>
            <a:rPr lang="cs-CZ" sz="1400" kern="1200" dirty="0"/>
            <a:t>(</a:t>
          </a:r>
          <a:r>
            <a:rPr lang="en-GB" sz="1400" kern="1200" dirty="0"/>
            <a:t>or molecules</a:t>
          </a:r>
          <a:r>
            <a:rPr lang="cs-CZ" sz="1400" kern="1200" dirty="0"/>
            <a:t>)</a:t>
          </a:r>
        </a:p>
        <a:p>
          <a:pPr marL="114300" lvl="1" indent="-114300" algn="l" defTabSz="622300">
            <a:lnSpc>
              <a:spcPct val="90000"/>
            </a:lnSpc>
            <a:spcBef>
              <a:spcPct val="0"/>
            </a:spcBef>
            <a:spcAft>
              <a:spcPct val="15000"/>
            </a:spcAft>
            <a:buChar char="•"/>
          </a:pPr>
          <a:r>
            <a:rPr lang="en-GB" sz="1400" kern="1200" dirty="0"/>
            <a:t>example</a:t>
          </a:r>
          <a:r>
            <a:rPr lang="cs-CZ" sz="1400" kern="1200" dirty="0"/>
            <a:t>: C (</a:t>
          </a:r>
          <a:r>
            <a:rPr lang="en-GB" sz="1400" kern="1200" dirty="0"/>
            <a:t>in the picture as a diamond</a:t>
          </a:r>
          <a:r>
            <a:rPr lang="cs-CZ" sz="1400" kern="1200" dirty="0"/>
            <a:t>), </a:t>
          </a:r>
          <a:r>
            <a:rPr lang="cs-CZ" sz="1400" kern="1200" dirty="0" err="1"/>
            <a:t>Fe</a:t>
          </a:r>
          <a:r>
            <a:rPr lang="cs-CZ" sz="1400" kern="1200" dirty="0"/>
            <a:t>, S, H</a:t>
          </a:r>
          <a:r>
            <a:rPr lang="cs-CZ" sz="1400" kern="1200" baseline="-25000" dirty="0"/>
            <a:t>2</a:t>
          </a:r>
          <a:r>
            <a:rPr lang="cs-CZ" sz="1400" kern="1200" dirty="0"/>
            <a:t>, O</a:t>
          </a:r>
          <a:r>
            <a:rPr lang="cs-CZ" sz="1400" kern="1200" baseline="-25000" dirty="0"/>
            <a:t>2</a:t>
          </a:r>
        </a:p>
      </dsp:txBody>
      <dsp:txXfrm>
        <a:off x="1499884" y="0"/>
        <a:ext cx="5364539" cy="1269999"/>
      </dsp:txXfrm>
    </dsp:sp>
    <dsp:sp modelId="{51F609C4-3099-4A1B-8C69-8695EDF0D90C}">
      <dsp:nvSpPr>
        <dsp:cNvPr id="0" name=""/>
        <dsp:cNvSpPr/>
      </dsp:nvSpPr>
      <dsp:spPr>
        <a:xfrm>
          <a:off x="126999" y="126999"/>
          <a:ext cx="1372884" cy="10159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483FE-80DA-4B31-ABE2-75323519B3CA}">
      <dsp:nvSpPr>
        <dsp:cNvPr id="0" name=""/>
        <dsp:cNvSpPr/>
      </dsp:nvSpPr>
      <dsp:spPr>
        <a:xfrm>
          <a:off x="0" y="1396999"/>
          <a:ext cx="6864424"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Chemical compound</a:t>
          </a:r>
          <a:endParaRPr lang="cs-CZ" sz="1800" kern="1200" dirty="0"/>
        </a:p>
        <a:p>
          <a:pPr marL="114300" lvl="1" indent="-114300" algn="l" defTabSz="622300">
            <a:lnSpc>
              <a:spcPct val="90000"/>
            </a:lnSpc>
            <a:spcBef>
              <a:spcPct val="0"/>
            </a:spcBef>
            <a:spcAft>
              <a:spcPct val="15000"/>
            </a:spcAft>
            <a:buChar char="•"/>
          </a:pPr>
          <a:r>
            <a:rPr lang="en-GB" sz="1400" kern="1200" dirty="0"/>
            <a:t>a substance created by molecules that are formed by atoms held together by chemical bonds</a:t>
          </a:r>
          <a:endParaRPr lang="cs-CZ" sz="1400" kern="1200" dirty="0"/>
        </a:p>
        <a:p>
          <a:pPr marL="114300" lvl="1" indent="-114300" algn="l" defTabSz="622300">
            <a:lnSpc>
              <a:spcPct val="90000"/>
            </a:lnSpc>
            <a:spcBef>
              <a:spcPct val="0"/>
            </a:spcBef>
            <a:spcAft>
              <a:spcPct val="15000"/>
            </a:spcAft>
            <a:buChar char="•"/>
          </a:pPr>
          <a:r>
            <a:rPr lang="cs-CZ" sz="1400" kern="1200" dirty="0"/>
            <a:t>H</a:t>
          </a:r>
          <a:r>
            <a:rPr lang="cs-CZ" sz="1400" kern="1200" baseline="-25000" dirty="0"/>
            <a:t>2</a:t>
          </a:r>
          <a:r>
            <a:rPr lang="cs-CZ" sz="1400" kern="1200" dirty="0"/>
            <a:t>O, </a:t>
          </a:r>
          <a:r>
            <a:rPr lang="cs-CZ" sz="1400" kern="1200" dirty="0" err="1"/>
            <a:t>NaOH</a:t>
          </a:r>
          <a:r>
            <a:rPr lang="cs-CZ" sz="1400" kern="1200" dirty="0"/>
            <a:t>, </a:t>
          </a:r>
          <a:r>
            <a:rPr lang="cs-CZ" sz="1400" kern="1200" dirty="0" err="1"/>
            <a:t>NaCl</a:t>
          </a:r>
          <a:r>
            <a:rPr lang="cs-CZ" sz="1400" kern="1200" dirty="0"/>
            <a:t> (</a:t>
          </a:r>
          <a:r>
            <a:rPr lang="en-GB" sz="1400" kern="1200" dirty="0"/>
            <a:t>in the picture</a:t>
          </a:r>
          <a:r>
            <a:rPr lang="cs-CZ" sz="1400" kern="1200" dirty="0"/>
            <a:t>), NH</a:t>
          </a:r>
          <a:r>
            <a:rPr lang="cs-CZ" sz="1400" kern="1200" baseline="-25000" dirty="0"/>
            <a:t>3</a:t>
          </a:r>
        </a:p>
      </dsp:txBody>
      <dsp:txXfrm>
        <a:off x="1499884" y="1396999"/>
        <a:ext cx="5364539" cy="1269999"/>
      </dsp:txXfrm>
    </dsp:sp>
    <dsp:sp modelId="{D21F395D-B2CD-4AFF-988C-6F8AA2CA7F2E}">
      <dsp:nvSpPr>
        <dsp:cNvPr id="0" name=""/>
        <dsp:cNvSpPr/>
      </dsp:nvSpPr>
      <dsp:spPr>
        <a:xfrm>
          <a:off x="126999" y="1523999"/>
          <a:ext cx="1372884" cy="10159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33361-EF40-4ECF-A253-A34D9B38AAA0}">
      <dsp:nvSpPr>
        <dsp:cNvPr id="0" name=""/>
        <dsp:cNvSpPr/>
      </dsp:nvSpPr>
      <dsp:spPr>
        <a:xfrm>
          <a:off x="0" y="2793999"/>
          <a:ext cx="6864424"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Chemical compound</a:t>
          </a:r>
          <a:endParaRPr lang="cs-CZ" sz="1800" kern="1200" dirty="0"/>
        </a:p>
        <a:p>
          <a:pPr marL="114300" lvl="1" indent="-114300" algn="l" defTabSz="622300">
            <a:lnSpc>
              <a:spcPct val="90000"/>
            </a:lnSpc>
            <a:spcBef>
              <a:spcPct val="0"/>
            </a:spcBef>
            <a:spcAft>
              <a:spcPct val="15000"/>
            </a:spcAft>
            <a:buChar char="•"/>
          </a:pPr>
          <a:r>
            <a:rPr lang="en-GB" sz="1400" kern="1200" dirty="0"/>
            <a:t>a substance created by more chemically pure substances that are possible to be separated by physical separation methods</a:t>
          </a:r>
          <a:endParaRPr lang="cs-CZ" sz="1400" kern="1200" dirty="0"/>
        </a:p>
        <a:p>
          <a:pPr marL="114300" lvl="1" indent="-114300" algn="l" defTabSz="622300">
            <a:lnSpc>
              <a:spcPct val="90000"/>
            </a:lnSpc>
            <a:spcBef>
              <a:spcPct val="0"/>
            </a:spcBef>
            <a:spcAft>
              <a:spcPct val="15000"/>
            </a:spcAft>
            <a:buChar char="•"/>
          </a:pPr>
          <a:r>
            <a:rPr lang="en-GB" sz="1400" kern="1200" dirty="0"/>
            <a:t>air</a:t>
          </a:r>
          <a:r>
            <a:rPr lang="cs-CZ" sz="1400" kern="1200" dirty="0"/>
            <a:t>, </a:t>
          </a:r>
          <a:r>
            <a:rPr lang="en-GB" sz="1400" kern="1200" dirty="0"/>
            <a:t>polluted water </a:t>
          </a:r>
          <a:r>
            <a:rPr lang="cs-CZ" sz="1400" kern="1200" dirty="0"/>
            <a:t>(</a:t>
          </a:r>
          <a:r>
            <a:rPr lang="en-GB" sz="1400" kern="1200" dirty="0"/>
            <a:t>in the picture</a:t>
          </a:r>
          <a:r>
            <a:rPr lang="cs-CZ" sz="1400" kern="1200" dirty="0"/>
            <a:t>), </a:t>
          </a:r>
          <a:r>
            <a:rPr lang="en-GB" sz="1400" kern="1200" dirty="0"/>
            <a:t>oil</a:t>
          </a:r>
          <a:r>
            <a:rPr lang="cs-CZ" sz="1400" kern="1200" dirty="0"/>
            <a:t> + </a:t>
          </a:r>
          <a:r>
            <a:rPr lang="en-GB" sz="1400" kern="1200" dirty="0"/>
            <a:t>water</a:t>
          </a:r>
          <a:endParaRPr lang="cs-CZ" sz="1400" kern="1200" dirty="0"/>
        </a:p>
      </dsp:txBody>
      <dsp:txXfrm>
        <a:off x="1499884" y="2793999"/>
        <a:ext cx="5364539" cy="1269999"/>
      </dsp:txXfrm>
    </dsp:sp>
    <dsp:sp modelId="{FBF3D8EB-0F14-4CF6-8E51-EC81CCA8E467}">
      <dsp:nvSpPr>
        <dsp:cNvPr id="0" name=""/>
        <dsp:cNvSpPr/>
      </dsp:nvSpPr>
      <dsp:spPr>
        <a:xfrm>
          <a:off x="126999" y="2920999"/>
          <a:ext cx="1372884" cy="101599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0F8E8-98F3-4EC9-A138-7D087D894242}">
      <dsp:nvSpPr>
        <dsp:cNvPr id="0" name=""/>
        <dsp:cNvSpPr/>
      </dsp:nvSpPr>
      <dsp:spPr>
        <a:xfrm>
          <a:off x="5961812" y="2804191"/>
          <a:ext cx="762229" cy="362752"/>
        </a:xfrm>
        <a:custGeom>
          <a:avLst/>
          <a:gdLst/>
          <a:ahLst/>
          <a:cxnLst/>
          <a:rect l="0" t="0" r="0" b="0"/>
          <a:pathLst>
            <a:path>
              <a:moveTo>
                <a:pt x="0" y="0"/>
              </a:moveTo>
              <a:lnTo>
                <a:pt x="0" y="247205"/>
              </a:lnTo>
              <a:lnTo>
                <a:pt x="762229" y="247205"/>
              </a:lnTo>
              <a:lnTo>
                <a:pt x="762229" y="362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CB18BF-64A3-4036-BB01-E73B2A31AD7A}">
      <dsp:nvSpPr>
        <dsp:cNvPr id="0" name=""/>
        <dsp:cNvSpPr/>
      </dsp:nvSpPr>
      <dsp:spPr>
        <a:xfrm>
          <a:off x="5199582" y="2804191"/>
          <a:ext cx="762229" cy="362752"/>
        </a:xfrm>
        <a:custGeom>
          <a:avLst/>
          <a:gdLst/>
          <a:ahLst/>
          <a:cxnLst/>
          <a:rect l="0" t="0" r="0" b="0"/>
          <a:pathLst>
            <a:path>
              <a:moveTo>
                <a:pt x="762229" y="0"/>
              </a:moveTo>
              <a:lnTo>
                <a:pt x="762229" y="247205"/>
              </a:lnTo>
              <a:lnTo>
                <a:pt x="0" y="247205"/>
              </a:lnTo>
              <a:lnTo>
                <a:pt x="0" y="362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D3A6C-E7E5-4478-8E84-747227102EB7}">
      <dsp:nvSpPr>
        <dsp:cNvPr id="0" name=""/>
        <dsp:cNvSpPr/>
      </dsp:nvSpPr>
      <dsp:spPr>
        <a:xfrm>
          <a:off x="4056237" y="1649412"/>
          <a:ext cx="1905574" cy="362752"/>
        </a:xfrm>
        <a:custGeom>
          <a:avLst/>
          <a:gdLst/>
          <a:ahLst/>
          <a:cxnLst/>
          <a:rect l="0" t="0" r="0" b="0"/>
          <a:pathLst>
            <a:path>
              <a:moveTo>
                <a:pt x="0" y="0"/>
              </a:moveTo>
              <a:lnTo>
                <a:pt x="0" y="247205"/>
              </a:lnTo>
              <a:lnTo>
                <a:pt x="1905574" y="247205"/>
              </a:lnTo>
              <a:lnTo>
                <a:pt x="1905574" y="362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32BB2-67DB-41F5-9584-288FF00CAA8C}">
      <dsp:nvSpPr>
        <dsp:cNvPr id="0" name=""/>
        <dsp:cNvSpPr/>
      </dsp:nvSpPr>
      <dsp:spPr>
        <a:xfrm>
          <a:off x="1862551" y="2762997"/>
          <a:ext cx="1812570" cy="403945"/>
        </a:xfrm>
        <a:custGeom>
          <a:avLst/>
          <a:gdLst/>
          <a:ahLst/>
          <a:cxnLst/>
          <a:rect l="0" t="0" r="0" b="0"/>
          <a:pathLst>
            <a:path>
              <a:moveTo>
                <a:pt x="0" y="0"/>
              </a:moveTo>
              <a:lnTo>
                <a:pt x="0" y="288398"/>
              </a:lnTo>
              <a:lnTo>
                <a:pt x="1812570" y="288398"/>
              </a:lnTo>
              <a:lnTo>
                <a:pt x="1812570" y="403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C2B5C4-4BB1-4139-8F39-48049643250E}">
      <dsp:nvSpPr>
        <dsp:cNvPr id="0" name=""/>
        <dsp:cNvSpPr/>
      </dsp:nvSpPr>
      <dsp:spPr>
        <a:xfrm>
          <a:off x="1862551" y="2762997"/>
          <a:ext cx="288110" cy="403945"/>
        </a:xfrm>
        <a:custGeom>
          <a:avLst/>
          <a:gdLst/>
          <a:ahLst/>
          <a:cxnLst/>
          <a:rect l="0" t="0" r="0" b="0"/>
          <a:pathLst>
            <a:path>
              <a:moveTo>
                <a:pt x="0" y="0"/>
              </a:moveTo>
              <a:lnTo>
                <a:pt x="0" y="288398"/>
              </a:lnTo>
              <a:lnTo>
                <a:pt x="288110" y="288398"/>
              </a:lnTo>
              <a:lnTo>
                <a:pt x="288110" y="403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FDBD8-A584-480A-BD1A-7893FF11BC6B}">
      <dsp:nvSpPr>
        <dsp:cNvPr id="0" name=""/>
        <dsp:cNvSpPr/>
      </dsp:nvSpPr>
      <dsp:spPr>
        <a:xfrm>
          <a:off x="584530" y="2762997"/>
          <a:ext cx="1278021" cy="439008"/>
        </a:xfrm>
        <a:custGeom>
          <a:avLst/>
          <a:gdLst/>
          <a:ahLst/>
          <a:cxnLst/>
          <a:rect l="0" t="0" r="0" b="0"/>
          <a:pathLst>
            <a:path>
              <a:moveTo>
                <a:pt x="1278021" y="0"/>
              </a:moveTo>
              <a:lnTo>
                <a:pt x="1278021" y="323461"/>
              </a:lnTo>
              <a:lnTo>
                <a:pt x="0" y="323461"/>
              </a:lnTo>
              <a:lnTo>
                <a:pt x="0" y="439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2F637-7026-4845-AFD8-47F0425CBFAF}">
      <dsp:nvSpPr>
        <dsp:cNvPr id="0" name=""/>
        <dsp:cNvSpPr/>
      </dsp:nvSpPr>
      <dsp:spPr>
        <a:xfrm>
          <a:off x="1862551" y="1649412"/>
          <a:ext cx="2193685" cy="321558"/>
        </a:xfrm>
        <a:custGeom>
          <a:avLst/>
          <a:gdLst/>
          <a:ahLst/>
          <a:cxnLst/>
          <a:rect l="0" t="0" r="0" b="0"/>
          <a:pathLst>
            <a:path>
              <a:moveTo>
                <a:pt x="2193685" y="0"/>
              </a:moveTo>
              <a:lnTo>
                <a:pt x="2193685" y="206011"/>
              </a:lnTo>
              <a:lnTo>
                <a:pt x="0" y="206011"/>
              </a:lnTo>
              <a:lnTo>
                <a:pt x="0" y="3215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3C9DE-6F80-4584-BCA1-B70D481981F3}">
      <dsp:nvSpPr>
        <dsp:cNvPr id="0" name=""/>
        <dsp:cNvSpPr/>
      </dsp:nvSpPr>
      <dsp:spPr>
        <a:xfrm>
          <a:off x="3432594" y="857386"/>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12B4C-B8BC-4377-89ED-E880E9F0D9C7}">
      <dsp:nvSpPr>
        <dsp:cNvPr id="0" name=""/>
        <dsp:cNvSpPr/>
      </dsp:nvSpPr>
      <dsp:spPr>
        <a:xfrm>
          <a:off x="3571181" y="989044"/>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oboto Slab" pitchFamily="2" charset="0"/>
              <a:ea typeface="Roboto Slab" pitchFamily="2" charset="0"/>
            </a:rPr>
            <a:t>Chemical</a:t>
          </a:r>
          <a:r>
            <a:rPr lang="cs-CZ" sz="1200" kern="1200" dirty="0">
              <a:latin typeface="Roboto Slab" pitchFamily="2" charset="0"/>
              <a:ea typeface="Roboto Slab" pitchFamily="2" charset="0"/>
            </a:rPr>
            <a:t> </a:t>
          </a:r>
          <a:r>
            <a:rPr lang="en-GB" sz="1200" kern="1200" dirty="0">
              <a:latin typeface="Roboto Slab" pitchFamily="2" charset="0"/>
              <a:ea typeface="Roboto Slab" pitchFamily="2" charset="0"/>
            </a:rPr>
            <a:t>compound</a:t>
          </a:r>
          <a:endParaRPr lang="cs-CZ" sz="1200" kern="1200" dirty="0">
            <a:latin typeface="Roboto Slab" pitchFamily="2" charset="0"/>
            <a:ea typeface="Roboto Slab" pitchFamily="2" charset="0"/>
          </a:endParaRPr>
        </a:p>
      </dsp:txBody>
      <dsp:txXfrm>
        <a:off x="3594379" y="1012242"/>
        <a:ext cx="1200889" cy="745630"/>
      </dsp:txXfrm>
    </dsp:sp>
    <dsp:sp modelId="{F7EF6D38-237E-46C8-B582-E7FA56B805AE}">
      <dsp:nvSpPr>
        <dsp:cNvPr id="0" name=""/>
        <dsp:cNvSpPr/>
      </dsp:nvSpPr>
      <dsp:spPr>
        <a:xfrm>
          <a:off x="1238909" y="1970971"/>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B1E7A-31F1-4F3F-94F9-758D29DDD7E5}">
      <dsp:nvSpPr>
        <dsp:cNvPr id="0" name=""/>
        <dsp:cNvSpPr/>
      </dsp:nvSpPr>
      <dsp:spPr>
        <a:xfrm>
          <a:off x="1377496" y="2102629"/>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oboto Slab" pitchFamily="2" charset="0"/>
              <a:ea typeface="Roboto Slab" pitchFamily="2" charset="0"/>
            </a:rPr>
            <a:t>Homogeneous</a:t>
          </a:r>
          <a:r>
            <a:rPr lang="cs-CZ" sz="1200" kern="1200" dirty="0">
              <a:latin typeface="Roboto Slab" pitchFamily="2" charset="0"/>
              <a:ea typeface="Roboto Slab" pitchFamily="2" charset="0"/>
            </a:rPr>
            <a:t> </a:t>
          </a:r>
        </a:p>
      </dsp:txBody>
      <dsp:txXfrm>
        <a:off x="1400694" y="2125827"/>
        <a:ext cx="1200889" cy="745630"/>
      </dsp:txXfrm>
    </dsp:sp>
    <dsp:sp modelId="{DD6E155C-005B-412B-8A9A-200B3B58F875}">
      <dsp:nvSpPr>
        <dsp:cNvPr id="0" name=""/>
        <dsp:cNvSpPr/>
      </dsp:nvSpPr>
      <dsp:spPr>
        <a:xfrm>
          <a:off x="-39112" y="3202006"/>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03756-DFAA-4CF9-8F03-E9D69C806777}">
      <dsp:nvSpPr>
        <dsp:cNvPr id="0" name=""/>
        <dsp:cNvSpPr/>
      </dsp:nvSpPr>
      <dsp:spPr>
        <a:xfrm>
          <a:off x="99475" y="3333664"/>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oboto Slab" pitchFamily="2" charset="0"/>
              <a:ea typeface="Roboto Slab" pitchFamily="2" charset="0"/>
            </a:rPr>
            <a:t>Gaseous</a:t>
          </a:r>
          <a:endParaRPr lang="cs-CZ" sz="1200" kern="1200" dirty="0">
            <a:latin typeface="Roboto Slab" pitchFamily="2" charset="0"/>
            <a:ea typeface="Roboto Slab" pitchFamily="2" charset="0"/>
          </a:endParaRPr>
        </a:p>
      </dsp:txBody>
      <dsp:txXfrm>
        <a:off x="122673" y="3356862"/>
        <a:ext cx="1200889" cy="745630"/>
      </dsp:txXfrm>
    </dsp:sp>
    <dsp:sp modelId="{F6F7A91A-A388-45D4-B02C-7B81F4CAA63C}">
      <dsp:nvSpPr>
        <dsp:cNvPr id="0" name=""/>
        <dsp:cNvSpPr/>
      </dsp:nvSpPr>
      <dsp:spPr>
        <a:xfrm>
          <a:off x="1527019" y="3166943"/>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79517-C500-488B-8DA0-293B95401F1D}">
      <dsp:nvSpPr>
        <dsp:cNvPr id="0" name=""/>
        <dsp:cNvSpPr/>
      </dsp:nvSpPr>
      <dsp:spPr>
        <a:xfrm>
          <a:off x="1665606" y="3298601"/>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oboto Slab" pitchFamily="2" charset="0"/>
              <a:ea typeface="Roboto Slab" pitchFamily="2" charset="0"/>
            </a:rPr>
            <a:t>Liquid</a:t>
          </a:r>
          <a:endParaRPr lang="cs-CZ" sz="1200" kern="1200" dirty="0">
            <a:latin typeface="Roboto Slab" pitchFamily="2" charset="0"/>
            <a:ea typeface="Roboto Slab" pitchFamily="2" charset="0"/>
          </a:endParaRPr>
        </a:p>
      </dsp:txBody>
      <dsp:txXfrm>
        <a:off x="1688804" y="3321799"/>
        <a:ext cx="1200889" cy="745630"/>
      </dsp:txXfrm>
    </dsp:sp>
    <dsp:sp modelId="{25F56C00-D11C-4018-9CD2-A581F41FD307}">
      <dsp:nvSpPr>
        <dsp:cNvPr id="0" name=""/>
        <dsp:cNvSpPr/>
      </dsp:nvSpPr>
      <dsp:spPr>
        <a:xfrm>
          <a:off x="3051479" y="3166943"/>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1D43C-E813-465A-B200-15F9C0026317}">
      <dsp:nvSpPr>
        <dsp:cNvPr id="0" name=""/>
        <dsp:cNvSpPr/>
      </dsp:nvSpPr>
      <dsp:spPr>
        <a:xfrm>
          <a:off x="3190066" y="3298601"/>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oboto Slab" pitchFamily="2" charset="0"/>
              <a:ea typeface="Roboto Slab" pitchFamily="2" charset="0"/>
            </a:rPr>
            <a:t>Solid</a:t>
          </a:r>
          <a:endParaRPr lang="cs-CZ" sz="1200" kern="1200" dirty="0">
            <a:latin typeface="Roboto Slab" pitchFamily="2" charset="0"/>
            <a:ea typeface="Roboto Slab" pitchFamily="2" charset="0"/>
          </a:endParaRPr>
        </a:p>
      </dsp:txBody>
      <dsp:txXfrm>
        <a:off x="3213264" y="3321799"/>
        <a:ext cx="1200889" cy="745630"/>
      </dsp:txXfrm>
    </dsp:sp>
    <dsp:sp modelId="{CE5AEEAA-FBEB-4F2F-A57C-C4BE34963E92}">
      <dsp:nvSpPr>
        <dsp:cNvPr id="0" name=""/>
        <dsp:cNvSpPr/>
      </dsp:nvSpPr>
      <dsp:spPr>
        <a:xfrm>
          <a:off x="5338169" y="2012164"/>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B62F7-594B-4A69-B9EF-59BCF8C6BA16}">
      <dsp:nvSpPr>
        <dsp:cNvPr id="0" name=""/>
        <dsp:cNvSpPr/>
      </dsp:nvSpPr>
      <dsp:spPr>
        <a:xfrm>
          <a:off x="5476756" y="2143822"/>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oboto Slab" pitchFamily="2" charset="0"/>
              <a:ea typeface="Roboto Slab" pitchFamily="2" charset="0"/>
            </a:rPr>
            <a:t>Heterogeneous</a:t>
          </a:r>
          <a:endParaRPr lang="cs-CZ" sz="1200" kern="1200" dirty="0">
            <a:latin typeface="Roboto Slab" pitchFamily="2" charset="0"/>
            <a:ea typeface="Roboto Slab" pitchFamily="2" charset="0"/>
          </a:endParaRPr>
        </a:p>
      </dsp:txBody>
      <dsp:txXfrm>
        <a:off x="5499954" y="2167020"/>
        <a:ext cx="1200889" cy="745630"/>
      </dsp:txXfrm>
    </dsp:sp>
    <dsp:sp modelId="{3F2D0203-10E3-4B97-BB58-4F69D3C8FA1C}">
      <dsp:nvSpPr>
        <dsp:cNvPr id="0" name=""/>
        <dsp:cNvSpPr/>
      </dsp:nvSpPr>
      <dsp:spPr>
        <a:xfrm>
          <a:off x="4575939" y="3166943"/>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6DAFC-6A94-4B01-ABD4-8BFBD1F6DF7F}">
      <dsp:nvSpPr>
        <dsp:cNvPr id="0" name=""/>
        <dsp:cNvSpPr/>
      </dsp:nvSpPr>
      <dsp:spPr>
        <a:xfrm>
          <a:off x="4714526" y="3298601"/>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oboto Slab" pitchFamily="2" charset="0"/>
              <a:ea typeface="Roboto Slab" pitchFamily="2" charset="0"/>
            </a:rPr>
            <a:t>With substances of the same state</a:t>
          </a:r>
          <a:endParaRPr lang="cs-CZ" sz="1200" kern="1200" dirty="0">
            <a:latin typeface="Roboto Slab" pitchFamily="2" charset="0"/>
            <a:ea typeface="Roboto Slab" pitchFamily="2" charset="0"/>
          </a:endParaRPr>
        </a:p>
      </dsp:txBody>
      <dsp:txXfrm>
        <a:off x="4737724" y="3321799"/>
        <a:ext cx="1200889" cy="745630"/>
      </dsp:txXfrm>
    </dsp:sp>
    <dsp:sp modelId="{F5044C04-7B4D-4F03-B874-A61A1E9AF6D9}">
      <dsp:nvSpPr>
        <dsp:cNvPr id="0" name=""/>
        <dsp:cNvSpPr/>
      </dsp:nvSpPr>
      <dsp:spPr>
        <a:xfrm>
          <a:off x="6100399" y="3166943"/>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AA451-51BB-45B1-BE00-7FA5E9B01339}">
      <dsp:nvSpPr>
        <dsp:cNvPr id="0" name=""/>
        <dsp:cNvSpPr/>
      </dsp:nvSpPr>
      <dsp:spPr>
        <a:xfrm>
          <a:off x="6238986" y="3298601"/>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oboto Slab" pitchFamily="2" charset="0"/>
              <a:ea typeface="Roboto Slab" pitchFamily="2" charset="0"/>
            </a:rPr>
            <a:t>With substances of different state</a:t>
          </a:r>
          <a:endParaRPr lang="cs-CZ" sz="1200" kern="1200" dirty="0">
            <a:latin typeface="Roboto Slab" pitchFamily="2" charset="0"/>
            <a:ea typeface="Roboto Slab" pitchFamily="2" charset="0"/>
          </a:endParaRPr>
        </a:p>
      </dsp:txBody>
      <dsp:txXfrm>
        <a:off x="6262184" y="3321799"/>
        <a:ext cx="1200889" cy="7456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8F07C900-BD17-4AEC-A572-B4656044725F}"/>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C4AD9FD7-FF89-40BF-9789-D429C290EC98}"/>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2DB08458-3555-4347-B3FB-2054DBDB184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B9B1566A-DB96-4D69-96AD-92C54AFBE66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4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28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61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55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66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203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385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974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45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g35f391192_04:notes">
            <a:extLst>
              <a:ext uri="{FF2B5EF4-FFF2-40B4-BE49-F238E27FC236}">
                <a16:creationId xmlns:a16="http://schemas.microsoft.com/office/drawing/2014/main" id="{A9533FEE-4EC4-47F3-9699-28EB80F59512}"/>
              </a:ext>
            </a:extLst>
          </p:cNvPr>
          <p:cNvSpPr>
            <a:spLocks noGrp="1" noRot="1" noChangeAspect="1" noTextEdit="1"/>
          </p:cNvSpPr>
          <p:nvPr>
            <p:ph type="sldImg" idx="2"/>
          </p:nvPr>
        </p:nvSpPr>
        <p:spPr>
          <a:ln>
            <a:miter lim="800000"/>
            <a:headEnd/>
            <a:tailEnd/>
          </a:ln>
        </p:spPr>
      </p:sp>
      <p:sp>
        <p:nvSpPr>
          <p:cNvPr id="13315" name="Google Shape;136;g35f391192_04:notes">
            <a:extLst>
              <a:ext uri="{FF2B5EF4-FFF2-40B4-BE49-F238E27FC236}">
                <a16:creationId xmlns:a16="http://schemas.microsoft.com/office/drawing/2014/main" id="{E3CF765A-C66A-4E89-9C7B-ECF9D0AB163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286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818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142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1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532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849B1E9E-4E0B-4CB0-807D-5654CFEBCDE6}"/>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3F26EA03-1C25-4C85-BBB5-956BF24547B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B0B7B756-E018-478A-A308-1F93D3FFB059}"/>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FFB91289-9A19-4788-B5ED-61252AB56F0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262;gcd36154fc_196_0:notes">
            <a:extLst>
              <a:ext uri="{FF2B5EF4-FFF2-40B4-BE49-F238E27FC236}">
                <a16:creationId xmlns:a16="http://schemas.microsoft.com/office/drawing/2014/main" id="{58CFBA7C-A5B9-4500-8677-E1BF41D09825}"/>
              </a:ext>
            </a:extLst>
          </p:cNvPr>
          <p:cNvSpPr>
            <a:spLocks noGrp="1" noRot="1" noChangeAspect="1" noTextEdit="1"/>
          </p:cNvSpPr>
          <p:nvPr>
            <p:ph type="sldImg" idx="2"/>
          </p:nvPr>
        </p:nvSpPr>
        <p:spPr>
          <a:ln>
            <a:miter lim="800000"/>
            <a:headEnd/>
            <a:tailEnd/>
          </a:ln>
        </p:spPr>
      </p:sp>
      <p:sp>
        <p:nvSpPr>
          <p:cNvPr id="15363" name="Google Shape;263;gcd36154fc_196_0:notes">
            <a:extLst>
              <a:ext uri="{FF2B5EF4-FFF2-40B4-BE49-F238E27FC236}">
                <a16:creationId xmlns:a16="http://schemas.microsoft.com/office/drawing/2014/main" id="{6C15D473-EAD7-40F7-BEB3-CE0193FCEB8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151;g35f391192_09:notes">
            <a:extLst>
              <a:ext uri="{FF2B5EF4-FFF2-40B4-BE49-F238E27FC236}">
                <a16:creationId xmlns:a16="http://schemas.microsoft.com/office/drawing/2014/main" id="{B0B4E9FF-C37E-4906-AE2E-1110BB985325}"/>
              </a:ext>
            </a:extLst>
          </p:cNvPr>
          <p:cNvSpPr>
            <a:spLocks noGrp="1" noRot="1" noChangeAspect="1" noTextEdit="1"/>
          </p:cNvSpPr>
          <p:nvPr>
            <p:ph type="sldImg" idx="2"/>
          </p:nvPr>
        </p:nvSpPr>
        <p:spPr>
          <a:ln>
            <a:miter lim="800000"/>
            <a:headEnd/>
            <a:tailEnd/>
          </a:ln>
        </p:spPr>
      </p:sp>
      <p:sp>
        <p:nvSpPr>
          <p:cNvPr id="50179" name="Google Shape;152;g35f391192_09:notes">
            <a:extLst>
              <a:ext uri="{FF2B5EF4-FFF2-40B4-BE49-F238E27FC236}">
                <a16:creationId xmlns:a16="http://schemas.microsoft.com/office/drawing/2014/main" id="{D5326250-E3D0-45E6-82AA-422FC31A6C6D}"/>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151;g35f391192_09:notes">
            <a:extLst>
              <a:ext uri="{FF2B5EF4-FFF2-40B4-BE49-F238E27FC236}">
                <a16:creationId xmlns:a16="http://schemas.microsoft.com/office/drawing/2014/main" id="{B0B4E9FF-C37E-4906-AE2E-1110BB985325}"/>
              </a:ext>
            </a:extLst>
          </p:cNvPr>
          <p:cNvSpPr>
            <a:spLocks noGrp="1" noRot="1" noChangeAspect="1" noTextEdit="1"/>
          </p:cNvSpPr>
          <p:nvPr>
            <p:ph type="sldImg" idx="2"/>
          </p:nvPr>
        </p:nvSpPr>
        <p:spPr>
          <a:ln>
            <a:miter lim="800000"/>
            <a:headEnd/>
            <a:tailEnd/>
          </a:ln>
        </p:spPr>
      </p:sp>
      <p:sp>
        <p:nvSpPr>
          <p:cNvPr id="50179" name="Google Shape;152;g35f391192_09:notes">
            <a:extLst>
              <a:ext uri="{FF2B5EF4-FFF2-40B4-BE49-F238E27FC236}">
                <a16:creationId xmlns:a16="http://schemas.microsoft.com/office/drawing/2014/main" id="{D5326250-E3D0-45E6-82AA-422FC31A6C6D}"/>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90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404;g35ed75ccf_087:notes">
            <a:extLst>
              <a:ext uri="{FF2B5EF4-FFF2-40B4-BE49-F238E27FC236}">
                <a16:creationId xmlns:a16="http://schemas.microsoft.com/office/drawing/2014/main" id="{02D2EE27-F3C5-4B8E-AA12-955067096619}"/>
              </a:ext>
            </a:extLst>
          </p:cNvPr>
          <p:cNvSpPr>
            <a:spLocks noGrp="1" noRot="1" noChangeAspect="1" noTextEdit="1"/>
          </p:cNvSpPr>
          <p:nvPr>
            <p:ph type="sldImg" idx="2"/>
          </p:nvPr>
        </p:nvSpPr>
        <p:spPr>
          <a:ln>
            <a:miter lim="800000"/>
            <a:headEnd/>
            <a:tailEnd/>
          </a:ln>
        </p:spPr>
      </p:sp>
      <p:sp>
        <p:nvSpPr>
          <p:cNvPr id="66563" name="Google Shape;405;g35ed75ccf_087:notes">
            <a:extLst>
              <a:ext uri="{FF2B5EF4-FFF2-40B4-BE49-F238E27FC236}">
                <a16:creationId xmlns:a16="http://schemas.microsoft.com/office/drawing/2014/main" id="{01588AAE-A203-495D-9099-A0CDE612C39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14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E0E29278-0682-44E6-9912-F2B4ED5B3236}"/>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64364FB7-A8A8-43F2-B6A7-153C6D34C654}"/>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897A45C8-8BEA-4392-AE14-647B3DBBF4CD}"/>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CAD0A5AD-92BF-4498-A9A7-8397A41F104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E922A88D-C520-4C70-B194-6AEFF65787E6}"/>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79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B2830E73-1BBB-4D9E-BB2F-1A7B009122A2}"/>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4DB6132F-1C6B-4B54-86CE-12D12ECDB010}"/>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14B6EF6F-6761-4010-8DBF-B053A28A1541}"/>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C5F57F7A-9F9E-4BB4-9411-E963DA36C8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76640E78-C372-4095-A943-A3E71FAD52E4}"/>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9D4CFFB1-135B-4CB1-87E6-26056AF72162}"/>
              </a:ext>
            </a:extLst>
          </p:cNvPr>
          <p:cNvSpPr txBox="1">
            <a:spLocks noGrp="1"/>
          </p:cNvSpPr>
          <p:nvPr>
            <p:ph type="sldNum" idx="10"/>
          </p:nvPr>
        </p:nvSpPr>
        <p:spPr/>
        <p:txBody>
          <a:bodyPr/>
          <a:lstStyle>
            <a:lvl1pPr>
              <a:defRPr/>
            </a:lvl1pPr>
          </a:lstStyle>
          <a:p>
            <a:fld id="{FFE142E3-9F8A-4D63-BFF9-FD837D550988}" type="slidenum">
              <a:rPr lang="sk-SK" altLang="cs-CZ"/>
              <a:pPr/>
              <a:t>‹#›</a:t>
            </a:fld>
            <a:endParaRPr lang="sk-SK" altLang="cs-CZ"/>
          </a:p>
        </p:txBody>
      </p:sp>
    </p:spTree>
    <p:extLst>
      <p:ext uri="{BB962C8B-B14F-4D97-AF65-F5344CB8AC3E}">
        <p14:creationId xmlns:p14="http://schemas.microsoft.com/office/powerpoint/2010/main" val="242295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C9C482E1-E5CB-4D0F-BB12-86E0FCCBD6B5}"/>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27;p4">
            <a:extLst>
              <a:ext uri="{FF2B5EF4-FFF2-40B4-BE49-F238E27FC236}">
                <a16:creationId xmlns:a16="http://schemas.microsoft.com/office/drawing/2014/main" id="{8F537B68-5B0E-47F1-999C-B9DF4710E8CD}"/>
              </a:ext>
            </a:extLst>
          </p:cNvPr>
          <p:cNvSpPr/>
          <p:nvPr/>
        </p:nvSpPr>
        <p:spPr>
          <a:xfrm>
            <a:off x="3398538" y="1599538"/>
            <a:ext cx="2346925" cy="194442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D313C98E-874E-44AC-B89E-B863F1A8934A}"/>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9;p4">
            <a:extLst>
              <a:ext uri="{FF2B5EF4-FFF2-40B4-BE49-F238E27FC236}">
                <a16:creationId xmlns:a16="http://schemas.microsoft.com/office/drawing/2014/main" id="{92B50090-1A71-495E-A95D-F7F5BF6BB052}"/>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0;p4">
            <a:extLst>
              <a:ext uri="{FF2B5EF4-FFF2-40B4-BE49-F238E27FC236}">
                <a16:creationId xmlns:a16="http://schemas.microsoft.com/office/drawing/2014/main" id="{E26F089E-77F6-4797-A6FF-4CAEE3C10EFD}"/>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1;p4">
            <a:extLst>
              <a:ext uri="{FF2B5EF4-FFF2-40B4-BE49-F238E27FC236}">
                <a16:creationId xmlns:a16="http://schemas.microsoft.com/office/drawing/2014/main" id="{C96E4E6F-4081-43B3-9DEE-0DA20B1F893E}"/>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4C03CE48-E17F-4E18-897C-A45207ED8687}"/>
              </a:ext>
            </a:extLst>
          </p:cNvPr>
          <p:cNvSpPr txBox="1">
            <a:spLocks noGrp="1"/>
          </p:cNvSpPr>
          <p:nvPr>
            <p:ph type="sldNum" idx="10"/>
          </p:nvPr>
        </p:nvSpPr>
        <p:spPr/>
        <p:txBody>
          <a:bodyPr/>
          <a:lstStyle>
            <a:lvl1pPr>
              <a:defRPr/>
            </a:lvl1pPr>
          </a:lstStyle>
          <a:p>
            <a:fld id="{D85C379A-10D8-49C4-82D8-4D2135F1682C}" type="slidenum">
              <a:rPr lang="sk-SK" altLang="cs-CZ"/>
              <a:pPr/>
              <a:t>‹#›</a:t>
            </a:fld>
            <a:endParaRPr lang="sk-SK" altLang="cs-CZ"/>
          </a:p>
        </p:txBody>
      </p:sp>
    </p:spTree>
    <p:extLst>
      <p:ext uri="{BB962C8B-B14F-4D97-AF65-F5344CB8AC3E}">
        <p14:creationId xmlns:p14="http://schemas.microsoft.com/office/powerpoint/2010/main" val="141890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61726C4-4216-42E1-B672-49E7AA55DFE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EFB217A2-1E84-4136-B57E-2D122251173C}"/>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4221524B-7598-4B0D-9805-4C6F3869052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B66823C2-3132-4A75-9E8E-5D870A045C4A}"/>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00318041-EDF0-4346-B321-8290E5A30576}"/>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352CE655-5A18-4B91-8458-D3F5F4C7B3C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5D495988-5FB5-4A5A-8BDE-A2CD3836AEBD}"/>
              </a:ext>
            </a:extLst>
          </p:cNvPr>
          <p:cNvSpPr txBox="1">
            <a:spLocks noGrp="1"/>
          </p:cNvSpPr>
          <p:nvPr>
            <p:ph type="sldNum" idx="10"/>
          </p:nvPr>
        </p:nvSpPr>
        <p:spPr/>
        <p:txBody>
          <a:bodyPr/>
          <a:lstStyle>
            <a:lvl1pPr>
              <a:defRPr/>
            </a:lvl1pPr>
          </a:lstStyle>
          <a:p>
            <a:fld id="{BC24DB85-DC66-4AB3-9555-A0CCF6AC87CB}" type="slidenum">
              <a:rPr lang="sk-SK" altLang="cs-CZ"/>
              <a:pPr/>
              <a:t>‹#›</a:t>
            </a:fld>
            <a:endParaRPr lang="sk-SK" altLang="cs-CZ"/>
          </a:p>
        </p:txBody>
      </p:sp>
    </p:spTree>
    <p:extLst>
      <p:ext uri="{BB962C8B-B14F-4D97-AF65-F5344CB8AC3E}">
        <p14:creationId xmlns:p14="http://schemas.microsoft.com/office/powerpoint/2010/main" val="300034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2DFE778C-9B4C-4289-866B-DD10DA116D5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A84643EE-C5E5-4E9D-A94E-3E566BC784E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1667BB0D-94FD-47B4-A6F1-190587B7825E}"/>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CE045E7-D54F-43D9-A473-D42EC1F2A716}"/>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DA0B4376-00DD-4FDF-B1FC-0933185B9ED3}"/>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1CC054F3-D4B1-4EDD-AB5E-2C2DEC7882C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CFFB9017-2BCA-403A-BDE1-ED6E0BEFDACE}"/>
              </a:ext>
            </a:extLst>
          </p:cNvPr>
          <p:cNvSpPr txBox="1">
            <a:spLocks noGrp="1"/>
          </p:cNvSpPr>
          <p:nvPr>
            <p:ph type="sldNum" idx="10"/>
          </p:nvPr>
        </p:nvSpPr>
        <p:spPr/>
        <p:txBody>
          <a:bodyPr/>
          <a:lstStyle>
            <a:lvl1pPr>
              <a:defRPr/>
            </a:lvl1pPr>
          </a:lstStyle>
          <a:p>
            <a:fld id="{A75F0633-D2FE-4A75-9572-5C30AB7EA929}" type="slidenum">
              <a:rPr lang="sk-SK" altLang="cs-CZ"/>
              <a:pPr/>
              <a:t>‹#›</a:t>
            </a:fld>
            <a:endParaRPr lang="sk-SK" altLang="cs-CZ"/>
          </a:p>
        </p:txBody>
      </p:sp>
    </p:spTree>
    <p:extLst>
      <p:ext uri="{BB962C8B-B14F-4D97-AF65-F5344CB8AC3E}">
        <p14:creationId xmlns:p14="http://schemas.microsoft.com/office/powerpoint/2010/main" val="124125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57D0312-2FBF-4932-B84F-68557975728B}"/>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F3C6F310-7763-457B-910B-EBF11E180501}"/>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056C4BA7-699F-48C8-B899-D040BC6A401F}"/>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2A3A5546-A309-4B33-81F9-D199C4E6CC4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7342B701-FF1B-456E-962F-71647B0DEC2D}"/>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531D48DB-6810-4263-A367-08467673DD3D}"/>
              </a:ext>
            </a:extLst>
          </p:cNvPr>
          <p:cNvSpPr txBox="1">
            <a:spLocks noGrp="1"/>
          </p:cNvSpPr>
          <p:nvPr>
            <p:ph type="sldNum" idx="10"/>
          </p:nvPr>
        </p:nvSpPr>
        <p:spPr/>
        <p:txBody>
          <a:bodyPr/>
          <a:lstStyle>
            <a:lvl1pPr>
              <a:defRPr/>
            </a:lvl1pPr>
          </a:lstStyle>
          <a:p>
            <a:fld id="{D1E043A5-33F2-4FEF-A84F-A4728077CB9B}" type="slidenum">
              <a:rPr lang="sk-SK" altLang="cs-CZ"/>
              <a:pPr/>
              <a:t>‹#›</a:t>
            </a:fld>
            <a:endParaRPr lang="sk-SK" altLang="cs-CZ"/>
          </a:p>
        </p:txBody>
      </p:sp>
    </p:spTree>
    <p:extLst>
      <p:ext uri="{BB962C8B-B14F-4D97-AF65-F5344CB8AC3E}">
        <p14:creationId xmlns:p14="http://schemas.microsoft.com/office/powerpoint/2010/main" val="204396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2EE9573-9CE4-45A1-A9E8-11C40962D5D4}"/>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D1E1DDC0-44BE-4595-A471-ACE61945C48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E5CADEF9-1191-4B43-B476-A0D2E0315E9C}"/>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3E197038-A658-4A73-8E10-629485472E86}"/>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453E6D56-71BD-403E-B00A-4A19D3EE37F6}"/>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4E5B0422-BCBD-4C4C-AA47-1B0BF4B6E4AF}"/>
              </a:ext>
            </a:extLst>
          </p:cNvPr>
          <p:cNvSpPr txBox="1">
            <a:spLocks noGrp="1"/>
          </p:cNvSpPr>
          <p:nvPr>
            <p:ph type="sldNum" idx="10"/>
          </p:nvPr>
        </p:nvSpPr>
        <p:spPr/>
        <p:txBody>
          <a:bodyPr/>
          <a:lstStyle>
            <a:lvl1pPr>
              <a:defRPr/>
            </a:lvl1pPr>
          </a:lstStyle>
          <a:p>
            <a:fld id="{9FF9EFB3-C8E2-411D-AF5D-50D2CE2DEF5F}" type="slidenum">
              <a:rPr lang="sk-SK" altLang="cs-CZ"/>
              <a:pPr/>
              <a:t>‹#›</a:t>
            </a:fld>
            <a:endParaRPr lang="sk-SK" altLang="cs-CZ"/>
          </a:p>
        </p:txBody>
      </p:sp>
    </p:spTree>
    <p:extLst>
      <p:ext uri="{BB962C8B-B14F-4D97-AF65-F5344CB8AC3E}">
        <p14:creationId xmlns:p14="http://schemas.microsoft.com/office/powerpoint/2010/main" val="97003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1" r:id="rId6"/>
    <p:sldLayoutId id="2147483702"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drive/folders/1qkNsu0FPmQMhYolFULDeCrIsTZNqFPQ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drive/folders/1qkNsu0FPmQMhYolFULDeCrIsTZNqFPQ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commons.wikimedia.org/wiki/File:Camping_gaz.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ilcorpoinmente.it/inconscio-attaccamento-sofferenza-comportamenti-autodistrutti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1FA1761-6151-475C-B303-BC33E9A1CC8A}"/>
              </a:ext>
            </a:extLst>
          </p:cNvPr>
          <p:cNvSpPr txBox="1">
            <a:spLocks noGrp="1"/>
          </p:cNvSpPr>
          <p:nvPr>
            <p:ph type="ctrTitle"/>
          </p:nvPr>
        </p:nvSpPr>
        <p:spPr>
          <a:xfrm>
            <a:off x="685800" y="2601913"/>
            <a:ext cx="5810250" cy="1158875"/>
          </a:xfrm>
        </p:spPr>
        <p:txBody>
          <a:bodyPr/>
          <a:lstStyle/>
          <a:p>
            <a:pPr eaLnBrk="1" hangingPunct="1">
              <a:spcBef>
                <a:spcPct val="0"/>
              </a:spcBef>
              <a:spcAft>
                <a:spcPct val="0"/>
              </a:spcAft>
              <a:buClr>
                <a:srgbClr val="FFFFFF"/>
              </a:buClr>
              <a:buFont typeface="Roboto Slab" charset="0"/>
              <a:buNone/>
            </a:pPr>
            <a:r>
              <a:rPr lang="en-GB" altLang="cs-CZ" b="1" dirty="0">
                <a:solidFill>
                  <a:srgbClr val="FFFFFF"/>
                </a:solidFill>
                <a:latin typeface="Roboto Slab" charset="0"/>
                <a:cs typeface="Arial" panose="020B0604020202020204" pitchFamily="34" charset="0"/>
                <a:sym typeface="Roboto Slab" charset="0"/>
              </a:rPr>
              <a:t>Liquid compounds</a:t>
            </a:r>
            <a:endParaRPr lang="sk-SK" altLang="cs-CZ" b="1" dirty="0">
              <a:solidFill>
                <a:srgbClr val="FFFFFF"/>
              </a:solidFill>
              <a:latin typeface="Roboto Slab" charset="0"/>
              <a:cs typeface="Arial" panose="020B0604020202020204" pitchFamily="34" charset="0"/>
              <a:sym typeface="Roboto Slab" charset="0"/>
            </a:endParaRPr>
          </a:p>
        </p:txBody>
      </p:sp>
      <p:grpSp>
        <p:nvGrpSpPr>
          <p:cNvPr id="13315" name="Google Shape;110;p13">
            <a:extLst>
              <a:ext uri="{FF2B5EF4-FFF2-40B4-BE49-F238E27FC236}">
                <a16:creationId xmlns:a16="http://schemas.microsoft.com/office/drawing/2014/main" id="{CA664334-C2A3-4C43-98AA-5374A056C049}"/>
              </a:ext>
            </a:extLst>
          </p:cNvPr>
          <p:cNvGrpSpPr>
            <a:grpSpLocks/>
          </p:cNvGrpSpPr>
          <p:nvPr/>
        </p:nvGrpSpPr>
        <p:grpSpPr bwMode="auto">
          <a:xfrm>
            <a:off x="752475" y="1030288"/>
            <a:ext cx="965200" cy="1011237"/>
            <a:chOff x="5961125" y="1623900"/>
            <a:chExt cx="427450" cy="448175"/>
          </a:xfrm>
        </p:grpSpPr>
        <p:sp>
          <p:nvSpPr>
            <p:cNvPr id="13316" name="Google Shape;111;p13">
              <a:extLst>
                <a:ext uri="{FF2B5EF4-FFF2-40B4-BE49-F238E27FC236}">
                  <a16:creationId xmlns:a16="http://schemas.microsoft.com/office/drawing/2014/main" id="{D74819B2-6C3A-40AE-98D2-83D44500D00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E47C933-0B6B-4771-8888-0230F7BB9E92}"/>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094155C1-0175-496F-979F-AD37852CFA31}"/>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5C21F481-02CB-4788-A77C-A384C214C6A7}"/>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7C2484A2-7397-4517-BD08-7D09FC8CF324}"/>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E028FD46-45FA-4EE2-BA12-86F01160CB1B}"/>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AD5629C7-C5A1-47A0-9DE6-B9D612F00B78}"/>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3" name="Obrázek 2">
            <a:extLst>
              <a:ext uri="{FF2B5EF4-FFF2-40B4-BE49-F238E27FC236}">
                <a16:creationId xmlns:a16="http://schemas.microsoft.com/office/drawing/2014/main" id="{A37CC20B-F221-4771-AA8F-6AF42DC11034}"/>
              </a:ext>
            </a:extLst>
          </p:cNvPr>
          <p:cNvPicPr>
            <a:picLocks noChangeAspect="1"/>
          </p:cNvPicPr>
          <p:nvPr/>
        </p:nvPicPr>
        <p:blipFill>
          <a:blip r:embed="rId3"/>
          <a:srcRect/>
          <a:stretch/>
        </p:blipFill>
        <p:spPr>
          <a:xfrm>
            <a:off x="7121537" y="887218"/>
            <a:ext cx="1536435" cy="1252483"/>
          </a:xfrm>
          <a:prstGeom prst="rect">
            <a:avLst/>
          </a:prstGeom>
        </p:spPr>
      </p:pic>
      <p:sp>
        <p:nvSpPr>
          <p:cNvPr id="4" name="TextovéPole 3">
            <a:extLst>
              <a:ext uri="{FF2B5EF4-FFF2-40B4-BE49-F238E27FC236}">
                <a16:creationId xmlns:a16="http://schemas.microsoft.com/office/drawing/2014/main" id="{4906C8C6-02E3-4944-9A85-BA49E372331A}"/>
              </a:ext>
            </a:extLst>
          </p:cNvPr>
          <p:cNvSpPr txBox="1"/>
          <p:nvPr/>
        </p:nvSpPr>
        <p:spPr>
          <a:xfrm>
            <a:off x="395536" y="4587974"/>
            <a:ext cx="6054863" cy="523220"/>
          </a:xfrm>
          <a:prstGeom prst="rect">
            <a:avLst/>
          </a:prstGeom>
          <a:noFill/>
        </p:spPr>
        <p:txBody>
          <a:bodyPr wrap="none" rtlCol="0">
            <a:spAutoFit/>
          </a:bodyPr>
          <a:lstStyle/>
          <a:p>
            <a:r>
              <a:rPr lang="cs-CZ" b="1" dirty="0">
                <a:latin typeface="Roboto Slab" pitchFamily="2" charset="0"/>
                <a:ea typeface="Roboto Slab" pitchFamily="2" charset="0"/>
              </a:rPr>
              <a:t>Project </a:t>
            </a:r>
            <a:r>
              <a:rPr lang="cs-CZ" b="1" dirty="0" err="1">
                <a:latin typeface="Roboto Slab" pitchFamily="2" charset="0"/>
                <a:ea typeface="Roboto Slab" pitchFamily="2" charset="0"/>
              </a:rPr>
              <a:t>number</a:t>
            </a:r>
            <a:r>
              <a:rPr lang="cs-CZ" b="1" dirty="0">
                <a:latin typeface="Roboto Slab" pitchFamily="2" charset="0"/>
                <a:ea typeface="Roboto Slab" pitchFamily="2" charset="0"/>
              </a:rPr>
              <a:t> 2020-1-SK01-KA226-SCH-094350</a:t>
            </a:r>
            <a:r>
              <a:rPr lang="cs-CZ" dirty="0"/>
              <a:t> </a:t>
            </a:r>
          </a:p>
          <a:p>
            <a:r>
              <a:rPr lang="cs-CZ" b="1" dirty="0">
                <a:latin typeface="Roboto Slab" pitchFamily="2" charset="0"/>
                <a:ea typeface="Roboto Slab" pitchFamily="2" charset="0"/>
              </a:rPr>
              <a:t>Gymnázium a Jazyková škola s právem státní jazykové zkoušky Zlín</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081240" y="1923678"/>
            <a:ext cx="4505325" cy="1754882"/>
          </a:xfrm>
        </p:spPr>
        <p:txBody>
          <a:bodyPr/>
          <a:lstStyle/>
          <a:p>
            <a:pPr eaLnBrk="1" hangingPunct="1">
              <a:spcBef>
                <a:spcPct val="0"/>
              </a:spcBef>
              <a:spcAft>
                <a:spcPct val="0"/>
              </a:spcAft>
              <a:buFont typeface="Roboto Slab" charset="0"/>
              <a:buNone/>
            </a:pPr>
            <a:r>
              <a:rPr lang="en-GB" altLang="cs-CZ" sz="3200" b="1" dirty="0">
                <a:latin typeface="Roboto Slab" charset="0"/>
                <a:cs typeface="Arial" panose="020B0604020202020204" pitchFamily="34" charset="0"/>
                <a:sym typeface="Roboto Slab" charset="0"/>
              </a:rPr>
              <a:t>Solubility of compounds</a:t>
            </a:r>
            <a:r>
              <a:rPr lang="sk-SK" altLang="cs-CZ" sz="3200" b="1" dirty="0">
                <a:latin typeface="Roboto Slab" charset="0"/>
                <a:cs typeface="Arial" panose="020B0604020202020204" pitchFamily="34" charset="0"/>
                <a:sym typeface="Roboto Slab" charset="0"/>
              </a:rPr>
              <a:t>, </a:t>
            </a:r>
            <a:r>
              <a:rPr lang="en-GB" altLang="cs-CZ" sz="3200" b="1" dirty="0">
                <a:latin typeface="Roboto Slab" charset="0"/>
                <a:cs typeface="Arial" panose="020B0604020202020204" pitchFamily="34" charset="0"/>
                <a:sym typeface="Roboto Slab" charset="0"/>
              </a:rPr>
              <a:t>compounds formation</a:t>
            </a:r>
            <a:endParaRPr lang="sk-SK" altLang="cs-CZ" sz="3200" b="1" dirty="0">
              <a:latin typeface="Roboto Slab" charset="0"/>
              <a:cs typeface="Arial" panose="020B0604020202020204" pitchFamily="34" charset="0"/>
              <a:sym typeface="Roboto Slab" charset="0"/>
            </a:endParaRP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081240" y="3930650"/>
            <a:ext cx="4505325" cy="784225"/>
          </a:xfrm>
        </p:spPr>
        <p:txBody>
          <a:bodyPr/>
          <a:lstStyle/>
          <a:p>
            <a:pPr marL="0" indent="0" eaLnBrk="1" hangingPunct="1">
              <a:spcBef>
                <a:spcPct val="0"/>
              </a:spcBef>
              <a:spcAft>
                <a:spcPct val="0"/>
              </a:spcAft>
              <a:buFont typeface="Nixie One" charset="0"/>
              <a:buNone/>
            </a:pPr>
            <a:r>
              <a:rPr lang="en-GB" altLang="cs-CZ" dirty="0">
                <a:latin typeface="Roboto Slab" pitchFamily="2" charset="0"/>
                <a:ea typeface="Roboto Slab" pitchFamily="2" charset="0"/>
                <a:cs typeface="Arial" panose="020B0604020202020204" pitchFamily="34" charset="0"/>
                <a:sym typeface="Nixie One" charset="0"/>
              </a:rPr>
              <a:t>Substance solubility in polar and non-polar solvent</a:t>
            </a: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2</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56804691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611560" y="195486"/>
            <a:ext cx="5112568" cy="784225"/>
          </a:xfrm>
        </p:spPr>
        <p:txBody>
          <a:bodyPr anchor="ctr"/>
          <a:lstStyle/>
          <a:p>
            <a:pPr marL="0" indent="0" eaLnBrk="1" hangingPunct="1">
              <a:spcBef>
                <a:spcPts val="600"/>
              </a:spcBef>
              <a:buClr>
                <a:srgbClr val="114454"/>
              </a:buClr>
              <a:buSzPts val="3000"/>
              <a:buFont typeface="Nixie One" charset="0"/>
              <a:buNone/>
            </a:pP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Solubility of substances in water</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pic>
        <p:nvPicPr>
          <p:cNvPr id="5" name="Obrázek 4">
            <a:extLst>
              <a:ext uri="{FF2B5EF4-FFF2-40B4-BE49-F238E27FC236}">
                <a16:creationId xmlns:a16="http://schemas.microsoft.com/office/drawing/2014/main" id="{1267D9F6-5077-438D-BEDB-C65433D6DED4}"/>
              </a:ext>
            </a:extLst>
          </p:cNvPr>
          <p:cNvPicPr>
            <a:picLocks noChangeAspect="1"/>
          </p:cNvPicPr>
          <p:nvPr/>
        </p:nvPicPr>
        <p:blipFill rotWithShape="1">
          <a:blip r:embed="rId3"/>
          <a:srcRect l="-3449" t="12200" b="22001"/>
          <a:stretch/>
        </p:blipFill>
        <p:spPr>
          <a:xfrm>
            <a:off x="478609" y="1059582"/>
            <a:ext cx="4285851" cy="3760068"/>
          </a:xfrm>
          <a:prstGeom prst="rect">
            <a:avLst/>
          </a:prstGeom>
        </p:spPr>
      </p:pic>
      <p:sp>
        <p:nvSpPr>
          <p:cNvPr id="6" name="TextovéPole 5">
            <a:extLst>
              <a:ext uri="{FF2B5EF4-FFF2-40B4-BE49-F238E27FC236}">
                <a16:creationId xmlns:a16="http://schemas.microsoft.com/office/drawing/2014/main" id="{5965CFE9-D300-45DC-A821-053E109F59FB}"/>
              </a:ext>
            </a:extLst>
          </p:cNvPr>
          <p:cNvSpPr txBox="1"/>
          <p:nvPr/>
        </p:nvSpPr>
        <p:spPr>
          <a:xfrm>
            <a:off x="4944619" y="1059582"/>
            <a:ext cx="4019869" cy="4093428"/>
          </a:xfrm>
          <a:prstGeom prst="rect">
            <a:avLst/>
          </a:prstGeom>
          <a:noFill/>
        </p:spPr>
        <p:txBody>
          <a:bodyPr wrap="square" rtlCol="0">
            <a:spAutoFit/>
          </a:bodyPr>
          <a:lstStyle/>
          <a:p>
            <a:r>
              <a:rPr lang="en-GB" sz="2000" dirty="0">
                <a:latin typeface="Roboto Slab" pitchFamily="2" charset="0"/>
                <a:ea typeface="Roboto Slab" pitchFamily="2" charset="0"/>
              </a:rPr>
              <a:t>The following substances were added to the test tubes with water  </a:t>
            </a:r>
            <a:r>
              <a:rPr lang="cs-CZ" sz="2000" dirty="0">
                <a:latin typeface="Roboto Slab" pitchFamily="2" charset="0"/>
                <a:ea typeface="Roboto Slab" pitchFamily="2" charset="0"/>
              </a:rPr>
              <a:t>: </a:t>
            </a:r>
          </a:p>
          <a:p>
            <a:r>
              <a:rPr lang="cs-CZ" sz="2000" dirty="0">
                <a:latin typeface="Roboto Slab" pitchFamily="2" charset="0"/>
                <a:ea typeface="Roboto Slab" pitchFamily="2" charset="0"/>
              </a:rPr>
              <a:t>1. </a:t>
            </a:r>
            <a:r>
              <a:rPr lang="en-GB" sz="2000" dirty="0">
                <a:latin typeface="Roboto Slab" pitchFamily="2" charset="0"/>
                <a:ea typeface="Roboto Slab" pitchFamily="2" charset="0"/>
              </a:rPr>
              <a:t>cyclohexane</a:t>
            </a: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2. </a:t>
            </a:r>
            <a:r>
              <a:rPr lang="en-GB" sz="2000" dirty="0">
                <a:latin typeface="Roboto Slab" pitchFamily="2" charset="0"/>
                <a:ea typeface="Roboto Slab" pitchFamily="2" charset="0"/>
              </a:rPr>
              <a:t>acetic acid</a:t>
            </a: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3. </a:t>
            </a:r>
            <a:r>
              <a:rPr lang="en-GB" sz="2000" dirty="0">
                <a:latin typeface="Roboto Slab" pitchFamily="2" charset="0"/>
                <a:ea typeface="Roboto Slab" pitchFamily="2" charset="0"/>
              </a:rPr>
              <a:t>gasoline</a:t>
            </a: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4. </a:t>
            </a:r>
            <a:r>
              <a:rPr lang="en-GB" sz="2000" dirty="0">
                <a:latin typeface="Roboto Slab" pitchFamily="2" charset="0"/>
                <a:ea typeface="Roboto Slab" pitchFamily="2" charset="0"/>
              </a:rPr>
              <a:t>alcohol</a:t>
            </a:r>
            <a:r>
              <a:rPr lang="cs-CZ" sz="2000" dirty="0">
                <a:latin typeface="Roboto Slab" pitchFamily="2" charset="0"/>
                <a:ea typeface="Roboto Slab" pitchFamily="2" charset="0"/>
              </a:rPr>
              <a:t> </a:t>
            </a:r>
          </a:p>
          <a:p>
            <a:r>
              <a:rPr lang="cs-CZ" sz="2000" dirty="0">
                <a:latin typeface="Roboto Slab" pitchFamily="2" charset="0"/>
                <a:ea typeface="Roboto Slab" pitchFamily="2" charset="0"/>
              </a:rPr>
              <a:t>5. </a:t>
            </a:r>
            <a:r>
              <a:rPr lang="en-GB" sz="2000" dirty="0">
                <a:latin typeface="Roboto Slab" pitchFamily="2" charset="0"/>
                <a:ea typeface="Roboto Slab" pitchFamily="2" charset="0"/>
              </a:rPr>
              <a:t>acetone</a:t>
            </a: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6. </a:t>
            </a:r>
            <a:r>
              <a:rPr lang="en-GB" sz="2000" dirty="0">
                <a:latin typeface="Roboto Slab" pitchFamily="2" charset="0"/>
                <a:ea typeface="Roboto Slab" pitchFamily="2" charset="0"/>
              </a:rPr>
              <a:t>benzene</a:t>
            </a:r>
            <a:endParaRPr lang="cs-CZ" sz="2000" dirty="0">
              <a:latin typeface="Roboto Slab" pitchFamily="2" charset="0"/>
              <a:ea typeface="Roboto Slab" pitchFamily="2" charset="0"/>
            </a:endParaRPr>
          </a:p>
          <a:p>
            <a:endParaRPr lang="cs-CZ" sz="2000" dirty="0">
              <a:latin typeface="Roboto Slab" pitchFamily="2" charset="0"/>
              <a:ea typeface="Roboto Slab" pitchFamily="2" charset="0"/>
            </a:endParaRPr>
          </a:p>
          <a:p>
            <a:r>
              <a:rPr lang="en-GB" sz="2000" dirty="0">
                <a:latin typeface="Roboto Slab" pitchFamily="2" charset="0"/>
                <a:ea typeface="Roboto Slab" pitchFamily="2" charset="0"/>
              </a:rPr>
              <a:t>Water soluble are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acetic acid</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alcohol</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and acetone</a:t>
            </a:r>
            <a:endParaRPr lang="cs-CZ" sz="2000" dirty="0">
              <a:latin typeface="Roboto Slab" pitchFamily="2" charset="0"/>
              <a:ea typeface="Roboto Slab" pitchFamily="2" charset="0"/>
            </a:endParaRPr>
          </a:p>
          <a:p>
            <a:endParaRPr lang="cs-CZ" sz="2000" dirty="0">
              <a:latin typeface="Roboto Slab" pitchFamily="2" charset="0"/>
              <a:ea typeface="Roboto Slab" pitchFamily="2"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510930" y="195486"/>
            <a:ext cx="5429222" cy="784225"/>
          </a:xfrm>
        </p:spPr>
        <p:txBody>
          <a:bodyPr anchor="ctr"/>
          <a:lstStyle/>
          <a:p>
            <a:pPr marL="0" indent="0" eaLnBrk="1" hangingPunct="1">
              <a:spcBef>
                <a:spcPts val="600"/>
              </a:spcBef>
              <a:buClr>
                <a:srgbClr val="114454"/>
              </a:buClr>
              <a:buSzPts val="3000"/>
              <a:buFont typeface="Nixie One" charset="0"/>
              <a:buNone/>
            </a:pP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Solubility of substances in benzene</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12</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75D8ACAC-561A-4658-B36D-93ED34F08AFA}"/>
              </a:ext>
            </a:extLst>
          </p:cNvPr>
          <p:cNvSpPr txBox="1"/>
          <p:nvPr/>
        </p:nvSpPr>
        <p:spPr>
          <a:xfrm>
            <a:off x="4860032" y="843558"/>
            <a:ext cx="4019869" cy="4401205"/>
          </a:xfrm>
          <a:prstGeom prst="rect">
            <a:avLst/>
          </a:prstGeom>
          <a:noFill/>
        </p:spPr>
        <p:txBody>
          <a:bodyPr wrap="square" rtlCol="0">
            <a:spAutoFit/>
          </a:bodyPr>
          <a:lstStyle/>
          <a:p>
            <a:r>
              <a:rPr lang="en-GB" sz="2000" dirty="0">
                <a:latin typeface="Roboto Slab" pitchFamily="2" charset="0"/>
                <a:ea typeface="Roboto Slab" pitchFamily="2" charset="0"/>
              </a:rPr>
              <a:t>The following substances were added to the test tubes with benzene </a:t>
            </a:r>
            <a:r>
              <a:rPr lang="cs-CZ" sz="2000" dirty="0">
                <a:latin typeface="Roboto Slab" pitchFamily="2" charset="0"/>
                <a:ea typeface="Roboto Slab" pitchFamily="2" charset="0"/>
              </a:rPr>
              <a:t>: </a:t>
            </a:r>
          </a:p>
          <a:p>
            <a:r>
              <a:rPr lang="cs-CZ" sz="2000" dirty="0">
                <a:latin typeface="Roboto Slab" pitchFamily="2" charset="0"/>
                <a:ea typeface="Roboto Slab" pitchFamily="2" charset="0"/>
              </a:rPr>
              <a:t>1. </a:t>
            </a:r>
            <a:r>
              <a:rPr lang="en-GB" sz="2000" dirty="0">
                <a:latin typeface="Roboto Slab" pitchFamily="2" charset="0"/>
                <a:ea typeface="Roboto Slab" pitchFamily="2" charset="0"/>
              </a:rPr>
              <a:t>cyclohexane</a:t>
            </a: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2. </a:t>
            </a:r>
            <a:r>
              <a:rPr lang="en-GB" sz="2000" dirty="0">
                <a:latin typeface="Roboto Slab" pitchFamily="2" charset="0"/>
                <a:ea typeface="Roboto Slab" pitchFamily="2" charset="0"/>
              </a:rPr>
              <a:t>acetic acid</a:t>
            </a: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3. </a:t>
            </a:r>
            <a:r>
              <a:rPr lang="en-GB" sz="2000" dirty="0">
                <a:latin typeface="Roboto Slab" pitchFamily="2" charset="0"/>
                <a:ea typeface="Roboto Slab" pitchFamily="2" charset="0"/>
              </a:rPr>
              <a:t>gasoline</a:t>
            </a:r>
            <a:r>
              <a:rPr lang="cs-CZ" sz="2000" dirty="0">
                <a:latin typeface="Roboto Slab" pitchFamily="2" charset="0"/>
                <a:ea typeface="Roboto Slab" pitchFamily="2" charset="0"/>
              </a:rPr>
              <a:t> </a:t>
            </a:r>
          </a:p>
          <a:p>
            <a:r>
              <a:rPr lang="cs-CZ" sz="2000" dirty="0">
                <a:latin typeface="Roboto Slab" pitchFamily="2" charset="0"/>
                <a:ea typeface="Roboto Slab" pitchFamily="2" charset="0"/>
              </a:rPr>
              <a:t>4. </a:t>
            </a:r>
            <a:r>
              <a:rPr lang="en-GB" sz="2000" dirty="0">
                <a:latin typeface="Roboto Slab" pitchFamily="2" charset="0"/>
                <a:ea typeface="Roboto Slab" pitchFamily="2" charset="0"/>
              </a:rPr>
              <a:t>alcohol</a:t>
            </a: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5. </a:t>
            </a:r>
            <a:r>
              <a:rPr lang="en-GB" sz="2000" dirty="0">
                <a:latin typeface="Roboto Slab" pitchFamily="2" charset="0"/>
                <a:ea typeface="Roboto Slab" pitchFamily="2" charset="0"/>
              </a:rPr>
              <a:t>acetone</a:t>
            </a: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6. </a:t>
            </a:r>
            <a:r>
              <a:rPr lang="en-GB" sz="2000" dirty="0">
                <a:latin typeface="Roboto Slab" pitchFamily="2" charset="0"/>
                <a:ea typeface="Roboto Slab" pitchFamily="2" charset="0"/>
              </a:rPr>
              <a:t>cyclohexanone</a:t>
            </a:r>
            <a:endParaRPr lang="cs-CZ" sz="2000" dirty="0">
              <a:latin typeface="Roboto Slab" pitchFamily="2" charset="0"/>
              <a:ea typeface="Roboto Slab" pitchFamily="2" charset="0"/>
            </a:endParaRPr>
          </a:p>
          <a:p>
            <a:endParaRPr lang="cs-CZ" sz="2000" dirty="0">
              <a:latin typeface="Roboto Slab" pitchFamily="2" charset="0"/>
              <a:ea typeface="Roboto Slab" pitchFamily="2" charset="0"/>
            </a:endParaRPr>
          </a:p>
          <a:p>
            <a:r>
              <a:rPr lang="en-GB" sz="2000" dirty="0">
                <a:latin typeface="Roboto Slab" pitchFamily="2" charset="0"/>
                <a:ea typeface="Roboto Slab" pitchFamily="2" charset="0"/>
              </a:rPr>
              <a:t>Benzene soluble are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cyclohexane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gasoline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acetone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cyclohexanone</a:t>
            </a:r>
            <a:endParaRPr lang="cs-CZ" sz="2000" dirty="0">
              <a:latin typeface="Roboto Slab" pitchFamily="2" charset="0"/>
              <a:ea typeface="Roboto Slab" pitchFamily="2" charset="0"/>
            </a:endParaRPr>
          </a:p>
          <a:p>
            <a:endParaRPr lang="cs-CZ" sz="2000" dirty="0">
              <a:latin typeface="Roboto Slab" pitchFamily="2" charset="0"/>
              <a:ea typeface="Roboto Slab" pitchFamily="2" charset="0"/>
            </a:endParaRPr>
          </a:p>
        </p:txBody>
      </p:sp>
      <p:pic>
        <p:nvPicPr>
          <p:cNvPr id="3" name="Obrázek 2">
            <a:extLst>
              <a:ext uri="{FF2B5EF4-FFF2-40B4-BE49-F238E27FC236}">
                <a16:creationId xmlns:a16="http://schemas.microsoft.com/office/drawing/2014/main" id="{2CE12621-91D5-4F44-99AB-D6E968FA7EFF}"/>
              </a:ext>
            </a:extLst>
          </p:cNvPr>
          <p:cNvPicPr>
            <a:picLocks noChangeAspect="1"/>
          </p:cNvPicPr>
          <p:nvPr/>
        </p:nvPicPr>
        <p:blipFill rotWithShape="1">
          <a:blip r:embed="rId3"/>
          <a:srcRect l="6951" r="8001"/>
          <a:stretch/>
        </p:blipFill>
        <p:spPr>
          <a:xfrm>
            <a:off x="839117" y="1059582"/>
            <a:ext cx="3732883" cy="3291830"/>
          </a:xfrm>
          <a:prstGeom prst="rect">
            <a:avLst/>
          </a:prstGeom>
        </p:spPr>
      </p:pic>
    </p:spTree>
    <p:extLst>
      <p:ext uri="{BB962C8B-B14F-4D97-AF65-F5344CB8AC3E}">
        <p14:creationId xmlns:p14="http://schemas.microsoft.com/office/powerpoint/2010/main" val="3457578210"/>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611559" y="195486"/>
            <a:ext cx="5688633" cy="784225"/>
          </a:xfrm>
        </p:spPr>
        <p:txBody>
          <a:bodyPr anchor="ctr"/>
          <a:lstStyle/>
          <a:p>
            <a:pPr marL="0" indent="0" eaLnBrk="1" hangingPunct="1">
              <a:spcBef>
                <a:spcPts val="600"/>
              </a:spcBef>
              <a:buClr>
                <a:srgbClr val="114454"/>
              </a:buClr>
              <a:buSzPts val="3000"/>
              <a:buFont typeface="Nixie One" charset="0"/>
              <a:buNone/>
            </a:pP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One compound</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 </a:t>
            </a: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two constituents</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13</a:t>
            </a:fld>
            <a:endParaRPr lang="sk-SK" altLang="cs-CZ" sz="800">
              <a:solidFill>
                <a:srgbClr val="FFFFFF"/>
              </a:solidFill>
              <a:latin typeface="Roboto Slab" charset="0"/>
              <a:sym typeface="Roboto Slab" charset="0"/>
            </a:endParaRPr>
          </a:p>
        </p:txBody>
      </p:sp>
      <p:pic>
        <p:nvPicPr>
          <p:cNvPr id="4" name="Obrázek 3">
            <a:extLst>
              <a:ext uri="{FF2B5EF4-FFF2-40B4-BE49-F238E27FC236}">
                <a16:creationId xmlns:a16="http://schemas.microsoft.com/office/drawing/2014/main" id="{53E89A07-9CF2-414F-976B-3668DD8BBFC6}"/>
              </a:ext>
            </a:extLst>
          </p:cNvPr>
          <p:cNvPicPr>
            <a:picLocks noChangeAspect="1"/>
          </p:cNvPicPr>
          <p:nvPr/>
        </p:nvPicPr>
        <p:blipFill rotWithShape="1">
          <a:blip r:embed="rId3"/>
          <a:srcRect l="38846" t="5201" r="51506" b="26200"/>
          <a:stretch/>
        </p:blipFill>
        <p:spPr>
          <a:xfrm>
            <a:off x="3984570" y="979711"/>
            <a:ext cx="720080" cy="3839939"/>
          </a:xfrm>
          <a:prstGeom prst="rect">
            <a:avLst/>
          </a:prstGeom>
        </p:spPr>
      </p:pic>
      <p:sp>
        <p:nvSpPr>
          <p:cNvPr id="2" name="TextovéPole 1">
            <a:extLst>
              <a:ext uri="{FF2B5EF4-FFF2-40B4-BE49-F238E27FC236}">
                <a16:creationId xmlns:a16="http://schemas.microsoft.com/office/drawing/2014/main" id="{53E020CB-0C85-462B-A089-CEF3B6A1FF8F}"/>
              </a:ext>
            </a:extLst>
          </p:cNvPr>
          <p:cNvSpPr txBox="1"/>
          <p:nvPr/>
        </p:nvSpPr>
        <p:spPr>
          <a:xfrm>
            <a:off x="5508104" y="1140589"/>
            <a:ext cx="3528392" cy="3170099"/>
          </a:xfrm>
          <a:prstGeom prst="rect">
            <a:avLst/>
          </a:prstGeom>
          <a:noFill/>
        </p:spPr>
        <p:txBody>
          <a:bodyPr wrap="square" rtlCol="0">
            <a:spAutoFit/>
          </a:bodyPr>
          <a:lstStyle/>
          <a:p>
            <a:r>
              <a:rPr lang="en-GB" sz="2000" dirty="0">
                <a:latin typeface="Roboto Slab" pitchFamily="2" charset="0"/>
                <a:ea typeface="Roboto Slab" pitchFamily="2" charset="0"/>
              </a:rPr>
              <a:t>A heterogeneous compound is seen in the test tube. It is created by two liquid compound particles</a:t>
            </a:r>
            <a:r>
              <a:rPr lang="cs-CZ" sz="2000" dirty="0">
                <a:latin typeface="Roboto Slab" pitchFamily="2" charset="0"/>
                <a:ea typeface="Roboto Slab" pitchFamily="2" charset="0"/>
              </a:rPr>
              <a:t>. </a:t>
            </a:r>
            <a:r>
              <a:rPr lang="en-GB" sz="2000" dirty="0">
                <a:latin typeface="Roboto Slab" pitchFamily="2" charset="0"/>
                <a:ea typeface="Roboto Slab" pitchFamily="2" charset="0"/>
              </a:rPr>
              <a:t>These particles are not miscible with each other</a:t>
            </a:r>
            <a:r>
              <a:rPr lang="cs-CZ" sz="2000" dirty="0">
                <a:latin typeface="Roboto Slab" pitchFamily="2" charset="0"/>
                <a:ea typeface="Roboto Slab" pitchFamily="2" charset="0"/>
              </a:rPr>
              <a:t>. </a:t>
            </a:r>
          </a:p>
          <a:p>
            <a:r>
              <a:rPr lang="en-GB" sz="2000" dirty="0">
                <a:latin typeface="Roboto Slab" pitchFamily="2" charset="0"/>
                <a:ea typeface="Roboto Slab" pitchFamily="2" charset="0"/>
              </a:rPr>
              <a:t>The compound particles differ in some properties </a:t>
            </a:r>
            <a:r>
              <a:rPr lang="cs-CZ" sz="2000" dirty="0">
                <a:latin typeface="Roboto Slab" pitchFamily="2" charset="0"/>
                <a:ea typeface="Roboto Slab" pitchFamily="2" charset="0"/>
              </a:rPr>
              <a:t>-  </a:t>
            </a:r>
            <a:r>
              <a:rPr lang="en-GB" sz="2000" dirty="0">
                <a:latin typeface="Roboto Slab" pitchFamily="2" charset="0"/>
                <a:ea typeface="Roboto Slab" pitchFamily="2" charset="0"/>
              </a:rPr>
              <a:t>e. g.</a:t>
            </a:r>
            <a:r>
              <a:rPr lang="cs-CZ" sz="2000" dirty="0">
                <a:latin typeface="Roboto Slab" pitchFamily="2" charset="0"/>
                <a:ea typeface="Roboto Slab" pitchFamily="2" charset="0"/>
              </a:rPr>
              <a:t> </a:t>
            </a:r>
            <a:r>
              <a:rPr lang="en-GB" sz="2000" dirty="0">
                <a:latin typeface="Roboto Slab" pitchFamily="2" charset="0"/>
                <a:ea typeface="Roboto Slab" pitchFamily="2" charset="0"/>
              </a:rPr>
              <a:t>density</a:t>
            </a:r>
            <a:r>
              <a:rPr lang="cs-CZ" sz="2000" dirty="0">
                <a:latin typeface="Roboto Slab" pitchFamily="2" charset="0"/>
                <a:ea typeface="Roboto Slab" pitchFamily="2" charset="0"/>
              </a:rPr>
              <a:t>, </a:t>
            </a:r>
            <a:r>
              <a:rPr lang="en-GB" sz="2000" dirty="0">
                <a:latin typeface="Roboto Slab" pitchFamily="2" charset="0"/>
                <a:ea typeface="Roboto Slab" pitchFamily="2" charset="0"/>
              </a:rPr>
              <a:t>colour, etc.</a:t>
            </a:r>
            <a:r>
              <a:rPr lang="cs-CZ" sz="2000" dirty="0">
                <a:latin typeface="Roboto Slab" pitchFamily="2" charset="0"/>
                <a:ea typeface="Roboto Slab" pitchFamily="2" charset="0"/>
              </a:rPr>
              <a:t> </a:t>
            </a:r>
          </a:p>
        </p:txBody>
      </p:sp>
      <p:sp>
        <p:nvSpPr>
          <p:cNvPr id="3" name="Šipka: doprava 2">
            <a:extLst>
              <a:ext uri="{FF2B5EF4-FFF2-40B4-BE49-F238E27FC236}">
                <a16:creationId xmlns:a16="http://schemas.microsoft.com/office/drawing/2014/main" id="{7EC2D02A-C9EB-4ED9-A01D-1B19456C5CFE}"/>
              </a:ext>
            </a:extLst>
          </p:cNvPr>
          <p:cNvSpPr/>
          <p:nvPr/>
        </p:nvSpPr>
        <p:spPr>
          <a:xfrm>
            <a:off x="3023951" y="2895760"/>
            <a:ext cx="1152128" cy="108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4068D924-1007-481D-BD74-D87A95BFCF82}"/>
              </a:ext>
            </a:extLst>
          </p:cNvPr>
          <p:cNvSpPr txBox="1"/>
          <p:nvPr/>
        </p:nvSpPr>
        <p:spPr>
          <a:xfrm>
            <a:off x="683568" y="2795890"/>
            <a:ext cx="2448272" cy="307777"/>
          </a:xfrm>
          <a:prstGeom prst="rect">
            <a:avLst/>
          </a:prstGeom>
          <a:noFill/>
        </p:spPr>
        <p:txBody>
          <a:bodyPr wrap="square" rtlCol="0">
            <a:spAutoFit/>
          </a:bodyPr>
          <a:lstStyle/>
          <a:p>
            <a:r>
              <a:rPr lang="en-GB" b="1" dirty="0">
                <a:latin typeface="Roboto Slab" pitchFamily="2" charset="0"/>
                <a:ea typeface="Roboto Slab" pitchFamily="2" charset="0"/>
              </a:rPr>
              <a:t>so called</a:t>
            </a:r>
            <a:r>
              <a:rPr lang="cs-CZ" b="1" dirty="0">
                <a:latin typeface="Roboto Slab" pitchFamily="2" charset="0"/>
                <a:ea typeface="Roboto Slab" pitchFamily="2" charset="0"/>
              </a:rPr>
              <a:t> </a:t>
            </a:r>
            <a:r>
              <a:rPr lang="en-GB" b="1" dirty="0">
                <a:latin typeface="Roboto Slab" pitchFamily="2" charset="0"/>
                <a:ea typeface="Roboto Slab" pitchFamily="2" charset="0"/>
              </a:rPr>
              <a:t>phase transition</a:t>
            </a:r>
            <a:endParaRPr lang="cs-CZ" b="1" dirty="0">
              <a:latin typeface="Roboto Slab" pitchFamily="2" charset="0"/>
              <a:ea typeface="Roboto Slab" pitchFamily="2" charset="0"/>
            </a:endParaRPr>
          </a:p>
        </p:txBody>
      </p:sp>
    </p:spTree>
    <p:extLst>
      <p:ext uri="{BB962C8B-B14F-4D97-AF65-F5344CB8AC3E}">
        <p14:creationId xmlns:p14="http://schemas.microsoft.com/office/powerpoint/2010/main" val="182781100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10FAE825-1D83-484A-99EE-918C939CAF00}"/>
              </a:ext>
            </a:extLst>
          </p:cNvPr>
          <p:cNvSpPr/>
          <p:nvPr/>
        </p:nvSpPr>
        <p:spPr>
          <a:xfrm>
            <a:off x="611559" y="2715766"/>
            <a:ext cx="7416825" cy="1440160"/>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611559" y="195486"/>
            <a:ext cx="8280921" cy="4320480"/>
          </a:xfrm>
        </p:spPr>
        <p:txBody>
          <a:bodyPr anchor="ctr"/>
          <a:lstStyle/>
          <a:p>
            <a:pPr marL="0" indent="0" eaLnBrk="1" hangingPunct="1">
              <a:spcBef>
                <a:spcPts val="600"/>
              </a:spcBef>
              <a:buClr>
                <a:srgbClr val="114454"/>
              </a:buClr>
              <a:buSzPts val="3000"/>
              <a:buFont typeface="Nixie One" charset="0"/>
              <a:buNone/>
            </a:pPr>
            <a:r>
              <a:rPr lang="en-GB" altLang="cs-CZ" sz="2000" b="1" dirty="0">
                <a:solidFill>
                  <a:srgbClr val="114454"/>
                </a:solidFill>
                <a:latin typeface="Roboto Slab" pitchFamily="2" charset="0"/>
                <a:ea typeface="Roboto Slab" pitchFamily="2" charset="0"/>
                <a:cs typeface="Arial" panose="020B0604020202020204" pitchFamily="34" charset="0"/>
                <a:sym typeface="Nixie One" charset="0"/>
              </a:rPr>
              <a:t>What is the solubility of substance influenced by</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Bef>
                <a:spcPts val="600"/>
              </a:spcBef>
              <a:buClr>
                <a:srgbClr val="114454"/>
              </a:buClr>
              <a:buSzPts val="3000"/>
              <a:buFont typeface="Nixie One" charset="0"/>
              <a:buNone/>
            </a:pPr>
            <a:endPar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Bef>
                <a:spcPts val="600"/>
              </a:spcBef>
              <a:buClr>
                <a:srgbClr val="114454"/>
              </a:buClr>
              <a:buSzPts val="3000"/>
              <a:buFont typeface="Nixie One" charset="0"/>
              <a:buNone/>
            </a:pPr>
            <a:r>
              <a:rPr lang="en-GB" sz="2000" dirty="0">
                <a:latin typeface="Roboto Slab" pitchFamily="2" charset="0"/>
                <a:ea typeface="Roboto Slab" pitchFamily="2" charset="0"/>
              </a:rPr>
              <a:t>Substance solubility depends on the polarity of a solvent and the substance itself but also on other factors such as on a molar mass</a:t>
            </a:r>
            <a:r>
              <a:rPr lang="cs-CZ" sz="2000" dirty="0">
                <a:latin typeface="Roboto Slab" pitchFamily="2" charset="0"/>
                <a:ea typeface="Roboto Slab" pitchFamily="2" charset="0"/>
              </a:rPr>
              <a:t> </a:t>
            </a:r>
            <a:r>
              <a:rPr lang="en-GB" sz="2000" dirty="0">
                <a:latin typeface="Roboto Slab" pitchFamily="2" charset="0"/>
                <a:ea typeface="Roboto Slab" pitchFamily="2" charset="0"/>
              </a:rPr>
              <a:t>of the substance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on pH</a:t>
            </a:r>
            <a:r>
              <a:rPr lang="cs-CZ" sz="2000" dirty="0">
                <a:latin typeface="Roboto Slab" pitchFamily="2" charset="0"/>
                <a:ea typeface="Roboto Slab" pitchFamily="2" charset="0"/>
              </a:rPr>
              <a:t>, </a:t>
            </a:r>
            <a:r>
              <a:rPr lang="en-GB" sz="2000" dirty="0">
                <a:latin typeface="Roboto Slab" pitchFamily="2" charset="0"/>
                <a:ea typeface="Roboto Slab" pitchFamily="2" charset="0"/>
              </a:rPr>
              <a:t>on dissociation of ions, ….</a:t>
            </a:r>
            <a:r>
              <a:rPr lang="cs-CZ" sz="2000" dirty="0">
                <a:latin typeface="Roboto Slab" pitchFamily="2" charset="0"/>
                <a:ea typeface="Roboto Slab" pitchFamily="2" charset="0"/>
              </a:rPr>
              <a:t> </a:t>
            </a:r>
          </a:p>
          <a:p>
            <a:pPr marL="0" indent="0" eaLnBrk="1" hangingPunct="1">
              <a:spcBef>
                <a:spcPts val="600"/>
              </a:spcBef>
              <a:buClr>
                <a:srgbClr val="114454"/>
              </a:buClr>
              <a:buSzPts val="3000"/>
              <a:buFont typeface="Nixie One" charset="0"/>
              <a:buNone/>
            </a:pPr>
            <a:endParaRPr lang="cs-CZ" altLang="cs-CZ" sz="2000"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Bef>
                <a:spcPts val="600"/>
              </a:spcBef>
              <a:buClr>
                <a:srgbClr val="114454"/>
              </a:buClr>
              <a:buSzPts val="3000"/>
              <a:buFont typeface="Nixie One" charset="0"/>
              <a:buNone/>
            </a:pPr>
            <a:r>
              <a:rPr lang="en-GB" altLang="cs-CZ" sz="2000" b="1" dirty="0">
                <a:solidFill>
                  <a:srgbClr val="114454"/>
                </a:solidFill>
                <a:latin typeface="Roboto Slab" pitchFamily="2" charset="0"/>
                <a:ea typeface="Roboto Slab" pitchFamily="2" charset="0"/>
                <a:cs typeface="Arial" panose="020B0604020202020204" pitchFamily="34" charset="0"/>
                <a:sym typeface="Nixie One" charset="0"/>
              </a:rPr>
              <a:t>The rules of substance solubility</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p>
          <a:p>
            <a:pPr eaLnBrk="1" hangingPunct="1">
              <a:spcBef>
                <a:spcPts val="600"/>
              </a:spcBef>
              <a:buClr>
                <a:srgbClr val="114454"/>
              </a:buClr>
              <a:buSzPts val="3000"/>
            </a:pPr>
            <a:r>
              <a:rPr lang="en-GB" altLang="cs-CZ" sz="2000" b="1" dirty="0">
                <a:solidFill>
                  <a:srgbClr val="114454"/>
                </a:solidFill>
                <a:latin typeface="Roboto Slab" pitchFamily="2" charset="0"/>
                <a:ea typeface="Roboto Slab" pitchFamily="2" charset="0"/>
                <a:cs typeface="Arial" panose="020B0604020202020204" pitchFamily="34" charset="0"/>
                <a:sym typeface="Nixie One" charset="0"/>
              </a:rPr>
              <a:t>a polar solvent dissolves polar </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a:t>
            </a:r>
            <a:r>
              <a:rPr lang="en-GB" altLang="cs-CZ" sz="2000" b="1" dirty="0">
                <a:solidFill>
                  <a:srgbClr val="114454"/>
                </a:solidFill>
                <a:latin typeface="Roboto Slab" pitchFamily="2" charset="0"/>
                <a:ea typeface="Roboto Slab" pitchFamily="2" charset="0"/>
                <a:cs typeface="Arial" panose="020B0604020202020204" pitchFamily="34" charset="0"/>
                <a:sym typeface="Nixie One" charset="0"/>
              </a:rPr>
              <a:t>and ion</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sz="2000" b="1" dirty="0">
                <a:solidFill>
                  <a:srgbClr val="114454"/>
                </a:solidFill>
                <a:latin typeface="Roboto Slab" pitchFamily="2" charset="0"/>
                <a:ea typeface="Roboto Slab" pitchFamily="2" charset="0"/>
                <a:cs typeface="Arial" panose="020B0604020202020204" pitchFamily="34" charset="0"/>
                <a:sym typeface="Nixie One" charset="0"/>
              </a:rPr>
              <a:t>substances</a:t>
            </a:r>
            <a:endPar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endParaRPr>
          </a:p>
          <a:p>
            <a:pPr eaLnBrk="1" hangingPunct="1">
              <a:spcBef>
                <a:spcPts val="600"/>
              </a:spcBef>
              <a:buClr>
                <a:srgbClr val="114454"/>
              </a:buClr>
              <a:buSzPts val="3000"/>
            </a:pPr>
            <a:r>
              <a:rPr lang="en-GB" altLang="cs-CZ" sz="2000" b="1" dirty="0">
                <a:solidFill>
                  <a:srgbClr val="114454"/>
                </a:solidFill>
                <a:latin typeface="Roboto Slab" pitchFamily="2" charset="0"/>
                <a:ea typeface="Roboto Slab" pitchFamily="2" charset="0"/>
                <a:cs typeface="Arial" panose="020B0604020202020204" pitchFamily="34" charset="0"/>
                <a:sym typeface="Nixie One" charset="0"/>
              </a:rPr>
              <a:t>a non-polar solvent dissolves non-polar substances</a:t>
            </a:r>
            <a:endPar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14</a:t>
            </a:fld>
            <a:endParaRPr lang="sk-SK" altLang="cs-CZ" sz="800">
              <a:solidFill>
                <a:srgbClr val="FFFFFF"/>
              </a:solidFill>
              <a:latin typeface="Roboto Slab" charset="0"/>
              <a:sym typeface="Roboto Slab" charset="0"/>
            </a:endParaRPr>
          </a:p>
        </p:txBody>
      </p:sp>
      <p:grpSp>
        <p:nvGrpSpPr>
          <p:cNvPr id="6" name="Google Shape;1061;p41">
            <a:extLst>
              <a:ext uri="{FF2B5EF4-FFF2-40B4-BE49-F238E27FC236}">
                <a16:creationId xmlns:a16="http://schemas.microsoft.com/office/drawing/2014/main" id="{6FA799F7-F7D6-425A-B409-9625F91AEE0F}"/>
              </a:ext>
            </a:extLst>
          </p:cNvPr>
          <p:cNvGrpSpPr>
            <a:grpSpLocks/>
          </p:cNvGrpSpPr>
          <p:nvPr/>
        </p:nvGrpSpPr>
        <p:grpSpPr bwMode="auto">
          <a:xfrm>
            <a:off x="7236295" y="267495"/>
            <a:ext cx="1296145" cy="1021556"/>
            <a:chOff x="7638277" y="937343"/>
            <a:chExt cx="744273" cy="793950"/>
          </a:xfrm>
        </p:grpSpPr>
        <p:sp>
          <p:nvSpPr>
            <p:cNvPr id="7" name="Google Shape;1062;p41">
              <a:extLst>
                <a:ext uri="{FF2B5EF4-FFF2-40B4-BE49-F238E27FC236}">
                  <a16:creationId xmlns:a16="http://schemas.microsoft.com/office/drawing/2014/main" id="{D5A65FE7-4BC5-4949-9F5A-E1251ECEC9F9}"/>
                </a:ext>
              </a:extLst>
            </p:cNvPr>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Google Shape;1063;p41">
              <a:extLst>
                <a:ext uri="{FF2B5EF4-FFF2-40B4-BE49-F238E27FC236}">
                  <a16:creationId xmlns:a16="http://schemas.microsoft.com/office/drawing/2014/main" id="{EB76CC5B-04E7-43BB-BB60-AFF21C701F96}"/>
                </a:ext>
              </a:extLst>
            </p:cNvPr>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064;p41">
              <a:extLst>
                <a:ext uri="{FF2B5EF4-FFF2-40B4-BE49-F238E27FC236}">
                  <a16:creationId xmlns:a16="http://schemas.microsoft.com/office/drawing/2014/main" id="{1D6FBA16-BA9A-4444-BD4C-AA8333548621}"/>
                </a:ext>
              </a:extLst>
            </p:cNvPr>
            <p:cNvSpPr/>
            <p:nvPr/>
          </p:nvSpPr>
          <p:spPr>
            <a:xfrm>
              <a:off x="8012980" y="1342001"/>
              <a:ext cx="202751" cy="268919"/>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68575" tIns="34275" rIns="68575" bIns="34275" anchor="ctr"/>
            <a:lstStyle/>
            <a:p>
              <a:pPr fontAlgn="auto">
                <a:spcBef>
                  <a:spcPts val="0"/>
                </a:spcBef>
                <a:spcAft>
                  <a:spcPts val="0"/>
                </a:spcAft>
                <a:buClr>
                  <a:srgbClr val="000000"/>
                </a:buClr>
                <a:buFont typeface="Arial"/>
                <a:buNone/>
                <a:defRPr/>
              </a:pPr>
              <a:endParaRPr kern="0">
                <a:solidFill>
                  <a:schemeClr val="dk1"/>
                </a:solidFill>
                <a:latin typeface="Calibri"/>
                <a:ea typeface="Calibri"/>
                <a:cs typeface="Calibri"/>
                <a:sym typeface="Calibri"/>
              </a:endParaRPr>
            </a:p>
          </p:txBody>
        </p:sp>
        <p:sp>
          <p:nvSpPr>
            <p:cNvPr id="10" name="Google Shape;1065;p41">
              <a:extLst>
                <a:ext uri="{FF2B5EF4-FFF2-40B4-BE49-F238E27FC236}">
                  <a16:creationId xmlns:a16="http://schemas.microsoft.com/office/drawing/2014/main" id="{8ACA5EFB-609C-4E84-A0F9-90CD33FC4D12}"/>
                </a:ext>
              </a:extLst>
            </p:cNvPr>
            <p:cNvSpPr/>
            <p:nvPr/>
          </p:nvSpPr>
          <p:spPr>
            <a:xfrm>
              <a:off x="7805098" y="1342001"/>
              <a:ext cx="200184" cy="26891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68575" tIns="34275" rIns="68575" bIns="34275" anchor="ctr"/>
            <a:lstStyle/>
            <a:p>
              <a:pPr fontAlgn="auto">
                <a:spcBef>
                  <a:spcPts val="0"/>
                </a:spcBef>
                <a:spcAft>
                  <a:spcPts val="0"/>
                </a:spcAft>
                <a:buClr>
                  <a:srgbClr val="000000"/>
                </a:buClr>
                <a:buFont typeface="Arial"/>
                <a:buNone/>
                <a:defRPr/>
              </a:pPr>
              <a:endParaRPr kern="0">
                <a:solidFill>
                  <a:schemeClr val="dk1"/>
                </a:solidFill>
                <a:latin typeface="Calibri"/>
                <a:ea typeface="Calibri"/>
                <a:cs typeface="Calibri"/>
                <a:sym typeface="Calibri"/>
              </a:endParaRPr>
            </a:p>
          </p:txBody>
        </p:sp>
        <p:grpSp>
          <p:nvGrpSpPr>
            <p:cNvPr id="11" name="Google Shape;1066;p41">
              <a:extLst>
                <a:ext uri="{FF2B5EF4-FFF2-40B4-BE49-F238E27FC236}">
                  <a16:creationId xmlns:a16="http://schemas.microsoft.com/office/drawing/2014/main" id="{1AF53CD2-84F1-4284-B243-01FB1B547367}"/>
                </a:ext>
              </a:extLst>
            </p:cNvPr>
            <p:cNvGrpSpPr>
              <a:grpSpLocks/>
            </p:cNvGrpSpPr>
            <p:nvPr/>
          </p:nvGrpSpPr>
          <p:grpSpPr bwMode="auto">
            <a:xfrm>
              <a:off x="7638277" y="937343"/>
              <a:ext cx="744273" cy="793950"/>
              <a:chOff x="6565437" y="1588001"/>
              <a:chExt cx="744273" cy="793950"/>
            </a:xfrm>
          </p:grpSpPr>
          <p:sp>
            <p:nvSpPr>
              <p:cNvPr id="12" name="Google Shape;1067;p41">
                <a:extLst>
                  <a:ext uri="{FF2B5EF4-FFF2-40B4-BE49-F238E27FC236}">
                    <a16:creationId xmlns:a16="http://schemas.microsoft.com/office/drawing/2014/main" id="{56B0A528-9045-44CE-9F04-22EA6FF251FF}"/>
                  </a:ext>
                </a:extLst>
              </p:cNvPr>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Google Shape;1068;p41">
                <a:extLst>
                  <a:ext uri="{FF2B5EF4-FFF2-40B4-BE49-F238E27FC236}">
                    <a16:creationId xmlns:a16="http://schemas.microsoft.com/office/drawing/2014/main" id="{784E43C0-A848-4566-AB1D-C90B68FF151D}"/>
                  </a:ext>
                </a:extLst>
              </p:cNvPr>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4" name="Google Shape;1069;p41">
                <a:extLst>
                  <a:ext uri="{FF2B5EF4-FFF2-40B4-BE49-F238E27FC236}">
                    <a16:creationId xmlns:a16="http://schemas.microsoft.com/office/drawing/2014/main" id="{ABDEB1C3-3667-42D4-8081-F7433746B8CC}"/>
                  </a:ext>
                </a:extLst>
              </p:cNvPr>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5" name="Google Shape;1070;p41">
                <a:extLst>
                  <a:ext uri="{FF2B5EF4-FFF2-40B4-BE49-F238E27FC236}">
                    <a16:creationId xmlns:a16="http://schemas.microsoft.com/office/drawing/2014/main" id="{8F7E5175-2347-4BAE-BA94-B58CEC50660F}"/>
                  </a:ext>
                </a:extLst>
              </p:cNvPr>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6" name="Google Shape;1071;p41">
                <a:extLst>
                  <a:ext uri="{FF2B5EF4-FFF2-40B4-BE49-F238E27FC236}">
                    <a16:creationId xmlns:a16="http://schemas.microsoft.com/office/drawing/2014/main" id="{E55C2BE3-5A22-45FC-B96D-3F1C17A90510}"/>
                  </a:ext>
                </a:extLst>
              </p:cNvPr>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7" name="Google Shape;1072;p41">
                <a:extLst>
                  <a:ext uri="{FF2B5EF4-FFF2-40B4-BE49-F238E27FC236}">
                    <a16:creationId xmlns:a16="http://schemas.microsoft.com/office/drawing/2014/main" id="{3717A13D-D7B3-47E3-BB1C-35E84898735E}"/>
                  </a:ext>
                </a:extLst>
              </p:cNvPr>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8" name="Google Shape;1073;p41">
                <a:extLst>
                  <a:ext uri="{FF2B5EF4-FFF2-40B4-BE49-F238E27FC236}">
                    <a16:creationId xmlns:a16="http://schemas.microsoft.com/office/drawing/2014/main" id="{6A7A8E4B-24C1-4E19-B9ED-3A8981182037}"/>
                  </a:ext>
                </a:extLst>
              </p:cNvPr>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9" name="Google Shape;1074;p41">
                <a:extLst>
                  <a:ext uri="{FF2B5EF4-FFF2-40B4-BE49-F238E27FC236}">
                    <a16:creationId xmlns:a16="http://schemas.microsoft.com/office/drawing/2014/main" id="{33059670-2E97-41AF-ACF8-A189ED319BE9}"/>
                  </a:ext>
                </a:extLst>
              </p:cNvPr>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Google Shape;1075;p41">
                <a:extLst>
                  <a:ext uri="{FF2B5EF4-FFF2-40B4-BE49-F238E27FC236}">
                    <a16:creationId xmlns:a16="http://schemas.microsoft.com/office/drawing/2014/main" id="{8999D833-B499-47F4-A3BC-4CC6B9048E00}"/>
                  </a:ext>
                </a:extLst>
              </p:cNvPr>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1" name="Google Shape;1076;p41">
                <a:extLst>
                  <a:ext uri="{FF2B5EF4-FFF2-40B4-BE49-F238E27FC236}">
                    <a16:creationId xmlns:a16="http://schemas.microsoft.com/office/drawing/2014/main" id="{4FB9CA6B-C2EE-4BE3-BB75-8A0AA6A394A2}"/>
                  </a:ext>
                </a:extLst>
              </p:cNvPr>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270491219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110718" y="2283718"/>
            <a:ext cx="4505325" cy="1322834"/>
          </a:xfrm>
        </p:spPr>
        <p:txBody>
          <a:bodyPr/>
          <a:lstStyle/>
          <a:p>
            <a:pPr eaLnBrk="1" hangingPunct="1">
              <a:spcBef>
                <a:spcPct val="0"/>
              </a:spcBef>
              <a:spcAft>
                <a:spcPct val="0"/>
              </a:spcAft>
              <a:buFont typeface="Roboto Slab" charset="0"/>
              <a:buNone/>
            </a:pPr>
            <a:r>
              <a:rPr lang="en-GB" altLang="cs-CZ" sz="3200" b="1" dirty="0">
                <a:latin typeface="Roboto Slab" charset="0"/>
                <a:cs typeface="Arial" panose="020B0604020202020204" pitchFamily="34" charset="0"/>
                <a:sym typeface="Roboto Slab" charset="0"/>
              </a:rPr>
              <a:t>Heterogeneous</a:t>
            </a:r>
            <a:r>
              <a:rPr lang="sk-SK" altLang="cs-CZ" sz="3200" b="1" dirty="0">
                <a:latin typeface="Roboto Slab" charset="0"/>
                <a:cs typeface="Arial" panose="020B0604020202020204" pitchFamily="34" charset="0"/>
                <a:sym typeface="Roboto Slab" charset="0"/>
              </a:rPr>
              <a:t> </a:t>
            </a:r>
            <a:r>
              <a:rPr lang="en-GB" altLang="cs-CZ" sz="3200" b="1" dirty="0">
                <a:latin typeface="Roboto Slab" charset="0"/>
                <a:cs typeface="Arial" panose="020B0604020202020204" pitchFamily="34" charset="0"/>
                <a:sym typeface="Roboto Slab" charset="0"/>
              </a:rPr>
              <a:t>compounds</a:t>
            </a:r>
            <a:r>
              <a:rPr lang="sk-SK" altLang="cs-CZ" sz="3200" b="1" dirty="0">
                <a:latin typeface="Roboto Slab" charset="0"/>
                <a:cs typeface="Arial" panose="020B0604020202020204" pitchFamily="34" charset="0"/>
                <a:sym typeface="Roboto Slab" charset="0"/>
              </a:rPr>
              <a:t> </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113213" y="3867894"/>
            <a:ext cx="4505325" cy="899369"/>
          </a:xfrm>
        </p:spPr>
        <p:txBody>
          <a:bodyPr/>
          <a:lstStyle/>
          <a:p>
            <a:pPr marL="0" indent="0" eaLnBrk="1" hangingPunct="1">
              <a:spcBef>
                <a:spcPct val="0"/>
              </a:spcBef>
              <a:spcAft>
                <a:spcPct val="0"/>
              </a:spcAft>
              <a:buFont typeface="Nixie One" charset="0"/>
              <a:buNone/>
            </a:pPr>
            <a:r>
              <a:rPr lang="en-GB" altLang="cs-CZ" dirty="0">
                <a:latin typeface="Roboto Slab" pitchFamily="2" charset="0"/>
                <a:ea typeface="Roboto Slab" pitchFamily="2" charset="0"/>
                <a:cs typeface="Arial" panose="020B0604020202020204" pitchFamily="34" charset="0"/>
                <a:sym typeface="Nixie One" charset="0"/>
              </a:rPr>
              <a:t>The separation of compound particles of a heterogeneous compound using a funnel</a:t>
            </a:r>
            <a:r>
              <a:rPr lang="sk-SK" altLang="cs-CZ" dirty="0">
                <a:latin typeface="Roboto Slab" pitchFamily="2" charset="0"/>
                <a:ea typeface="Roboto Slab" pitchFamily="2" charset="0"/>
                <a:cs typeface="Arial" panose="020B0604020202020204" pitchFamily="34" charset="0"/>
                <a:sym typeface="Nixie One" charset="0"/>
              </a:rPr>
              <a:t>. </a:t>
            </a:r>
            <a:r>
              <a:rPr lang="en-GB" altLang="cs-CZ" dirty="0">
                <a:latin typeface="Roboto Slab" pitchFamily="2" charset="0"/>
                <a:ea typeface="Roboto Slab" pitchFamily="2" charset="0"/>
                <a:cs typeface="Arial" panose="020B0604020202020204" pitchFamily="34" charset="0"/>
                <a:sym typeface="Nixie One" charset="0"/>
              </a:rPr>
              <a:t>A “lava lamp” experiment</a:t>
            </a:r>
            <a:r>
              <a:rPr lang="sk-SK" altLang="cs-CZ" dirty="0">
                <a:latin typeface="Roboto Slab" pitchFamily="2" charset="0"/>
                <a:ea typeface="Roboto Slab" pitchFamily="2" charset="0"/>
                <a:cs typeface="Arial" panose="020B0604020202020204" pitchFamily="34" charset="0"/>
                <a:sym typeface="Nixie One" charset="0"/>
              </a:rPr>
              <a:t>. </a:t>
            </a:r>
          </a:p>
          <a:p>
            <a:pPr marL="0" indent="0" eaLnBrk="1" hangingPunct="1">
              <a:spcBef>
                <a:spcPct val="0"/>
              </a:spcBef>
              <a:spcAft>
                <a:spcPct val="0"/>
              </a:spcAft>
              <a:buFont typeface="Nixie One" charset="0"/>
              <a:buNone/>
            </a:pP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3</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15</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259226800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431539" y="583534"/>
            <a:ext cx="8280921" cy="792088"/>
          </a:xfrm>
        </p:spPr>
        <p:txBody>
          <a:bodyPr anchor="ctr"/>
          <a:lstStyle/>
          <a:p>
            <a:pPr marL="0" indent="0" eaLnBrk="1" hangingPunct="1">
              <a:spcBef>
                <a:spcPts val="600"/>
              </a:spcBef>
              <a:buClr>
                <a:srgbClr val="114454"/>
              </a:buClr>
              <a:buSzPts val="3000"/>
              <a:buFont typeface="Nixie One" charset="0"/>
              <a:buNone/>
            </a:pP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A motivational experiment</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heterogeneous compounds and their classification</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a:t>
            </a:r>
          </a:p>
          <a:p>
            <a:pPr marL="0" indent="0" eaLnBrk="1" hangingPunct="1">
              <a:spcBef>
                <a:spcPts val="600"/>
              </a:spcBef>
              <a:buClr>
                <a:srgbClr val="114454"/>
              </a:buClr>
              <a:buSzPts val="3000"/>
              <a:buFont typeface="Nixie One" charset="0"/>
              <a:buNone/>
            </a:pPr>
            <a:endParaRPr lang="sk-SK" altLang="cs-CZ" sz="1800" b="1" dirty="0">
              <a:solidFill>
                <a:srgbClr val="114454"/>
              </a:solidFill>
              <a:effectLst>
                <a:outerShdw blurRad="38100" dist="38100" dir="2700000" algn="tl">
                  <a:srgbClr val="000000">
                    <a:alpha val="43137"/>
                  </a:srgbClr>
                </a:outerShdw>
              </a:effectLst>
              <a:latin typeface="Roboto Slab" pitchFamily="2" charset="0"/>
              <a:ea typeface="Roboto Slab" pitchFamily="2" charset="0"/>
              <a:cs typeface="Arial" panose="020B0604020202020204" pitchFamily="34" charset="0"/>
              <a:sym typeface="Nixie One" charset="0"/>
            </a:endParaRPr>
          </a:p>
          <a:p>
            <a:pPr marL="0" indent="0" eaLnBrk="1" hangingPunct="1">
              <a:spcBef>
                <a:spcPts val="600"/>
              </a:spcBef>
              <a:buClr>
                <a:srgbClr val="114454"/>
              </a:buClr>
              <a:buSzPts val="3000"/>
              <a:buFont typeface="Nixie One" charset="0"/>
              <a:buNone/>
            </a:pPr>
            <a:r>
              <a:rPr lang="sk-SK" altLang="cs-CZ" sz="1800" b="1" u="sng" dirty="0" err="1">
                <a:solidFill>
                  <a:srgbClr val="114454"/>
                </a:solidFill>
                <a:latin typeface="Roboto Slab" pitchFamily="2" charset="0"/>
                <a:ea typeface="Roboto Slab" pitchFamily="2" charset="0"/>
                <a:cs typeface="Arial" panose="020B0604020202020204" pitchFamily="34" charset="0"/>
                <a:sym typeface="Nixie One" charset="0"/>
              </a:rPr>
              <a:t>Link</a:t>
            </a:r>
            <a:r>
              <a:rPr lang="sk-SK" altLang="cs-CZ" sz="1800" b="1" u="sng"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u="sng" dirty="0" err="1">
                <a:solidFill>
                  <a:srgbClr val="114454"/>
                </a:solidFill>
                <a:latin typeface="Roboto Slab" pitchFamily="2" charset="0"/>
                <a:ea typeface="Roboto Slab" pitchFamily="2" charset="0"/>
                <a:cs typeface="Arial" panose="020B0604020202020204" pitchFamily="34" charset="0"/>
                <a:sym typeface="Nixie One" charset="0"/>
              </a:rPr>
              <a:t>for</a:t>
            </a:r>
            <a:r>
              <a:rPr lang="sk-SK" altLang="cs-CZ" sz="1800" b="1" u="sng" dirty="0">
                <a:solidFill>
                  <a:srgbClr val="114454"/>
                </a:solidFill>
                <a:latin typeface="Roboto Slab" pitchFamily="2" charset="0"/>
                <a:ea typeface="Roboto Slab" pitchFamily="2" charset="0"/>
                <a:cs typeface="Arial" panose="020B0604020202020204" pitchFamily="34" charset="0"/>
                <a:sym typeface="Nixie One" charset="0"/>
              </a:rPr>
              <a:t> a video:</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16</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E7503AA5-1F94-4060-86E1-E26D68C35F6E}"/>
              </a:ext>
            </a:extLst>
          </p:cNvPr>
          <p:cNvSpPr txBox="1"/>
          <p:nvPr/>
        </p:nvSpPr>
        <p:spPr>
          <a:xfrm>
            <a:off x="5439439" y="787777"/>
            <a:ext cx="3453041" cy="4031873"/>
          </a:xfrm>
          <a:prstGeom prst="rect">
            <a:avLst/>
          </a:prstGeom>
          <a:noFill/>
        </p:spPr>
        <p:txBody>
          <a:bodyPr wrap="square" rtlCol="0">
            <a:spAutoFit/>
          </a:bodyPr>
          <a:lstStyle/>
          <a:p>
            <a:r>
              <a:rPr lang="en-GB" sz="1600" dirty="0">
                <a:latin typeface="Roboto Slab" pitchFamily="2" charset="0"/>
                <a:ea typeface="Roboto Slab" pitchFamily="2" charset="0"/>
              </a:rPr>
              <a:t>There are two non-miscible liquids in the funnel</a:t>
            </a:r>
            <a:r>
              <a:rPr lang="cs-CZ" sz="1600" dirty="0">
                <a:latin typeface="Roboto Slab" pitchFamily="2" charset="0"/>
                <a:ea typeface="Roboto Slab" pitchFamily="2" charset="0"/>
              </a:rPr>
              <a:t>– </a:t>
            </a:r>
            <a:r>
              <a:rPr lang="en-GB" sz="1600" dirty="0">
                <a:latin typeface="Roboto Slab" pitchFamily="2" charset="0"/>
                <a:ea typeface="Roboto Slab" pitchFamily="2" charset="0"/>
              </a:rPr>
              <a:t>water and benzene</a:t>
            </a:r>
            <a:r>
              <a:rPr lang="cs-CZ" sz="1600" dirty="0">
                <a:latin typeface="Roboto Slab" pitchFamily="2" charset="0"/>
                <a:ea typeface="Roboto Slab" pitchFamily="2" charset="0"/>
              </a:rPr>
              <a:t>. </a:t>
            </a:r>
          </a:p>
          <a:p>
            <a:r>
              <a:rPr lang="en-GB" sz="1600" dirty="0">
                <a:latin typeface="Roboto Slab" pitchFamily="2" charset="0"/>
                <a:ea typeface="Roboto Slab" pitchFamily="2" charset="0"/>
              </a:rPr>
              <a:t>Benzene is of lower density than water and it is the upper phase</a:t>
            </a:r>
            <a:r>
              <a:rPr lang="cs-CZ" sz="1600" dirty="0">
                <a:latin typeface="Roboto Slab" pitchFamily="2" charset="0"/>
                <a:ea typeface="Roboto Slab" pitchFamily="2" charset="0"/>
              </a:rPr>
              <a:t>. </a:t>
            </a:r>
          </a:p>
          <a:p>
            <a:r>
              <a:rPr lang="en-GB" sz="1600" dirty="0">
                <a:latin typeface="Roboto Slab" pitchFamily="2" charset="0"/>
                <a:ea typeface="Roboto Slab" pitchFamily="2" charset="0"/>
              </a:rPr>
              <a:t>We add several crystals of potassium permanganate</a:t>
            </a:r>
            <a:r>
              <a:rPr lang="cs-CZ" sz="1600" dirty="0">
                <a:latin typeface="Roboto Slab" pitchFamily="2" charset="0"/>
                <a:ea typeface="Roboto Slab" pitchFamily="2" charset="0"/>
              </a:rPr>
              <a:t> – </a:t>
            </a:r>
            <a:r>
              <a:rPr lang="en-GB" sz="1600" dirty="0">
                <a:latin typeface="Roboto Slab" pitchFamily="2" charset="0"/>
                <a:ea typeface="Roboto Slab" pitchFamily="2" charset="0"/>
              </a:rPr>
              <a:t>not soluble in benzene but soluble in water</a:t>
            </a:r>
            <a:r>
              <a:rPr lang="cs-CZ" sz="1600" dirty="0">
                <a:latin typeface="Roboto Slab" pitchFamily="2" charset="0"/>
                <a:ea typeface="Roboto Slab" pitchFamily="2" charset="0"/>
              </a:rPr>
              <a:t> – </a:t>
            </a:r>
            <a:r>
              <a:rPr lang="en-GB" sz="1600" dirty="0">
                <a:latin typeface="Roboto Slab" pitchFamily="2" charset="0"/>
                <a:ea typeface="Roboto Slab" pitchFamily="2" charset="0"/>
              </a:rPr>
              <a:t>a purple solution is formed</a:t>
            </a:r>
            <a:r>
              <a:rPr lang="cs-CZ" sz="1600" dirty="0">
                <a:latin typeface="Roboto Slab" pitchFamily="2" charset="0"/>
                <a:ea typeface="Roboto Slab" pitchFamily="2" charset="0"/>
              </a:rPr>
              <a:t>. </a:t>
            </a:r>
          </a:p>
          <a:p>
            <a:endParaRPr lang="cs-CZ" sz="1600" dirty="0">
              <a:latin typeface="Roboto Slab" pitchFamily="2" charset="0"/>
              <a:ea typeface="Roboto Slab" pitchFamily="2" charset="0"/>
            </a:endParaRPr>
          </a:p>
          <a:p>
            <a:r>
              <a:rPr lang="en-GB" sz="1600" b="1" dirty="0">
                <a:latin typeface="Roboto Slab" pitchFamily="2" charset="0"/>
                <a:ea typeface="Roboto Slab" pitchFamily="2" charset="0"/>
              </a:rPr>
              <a:t>A funnel </a:t>
            </a:r>
            <a:r>
              <a:rPr lang="en-GB" sz="1600" dirty="0">
                <a:latin typeface="Roboto Slab" pitchFamily="2" charset="0"/>
                <a:ea typeface="Roboto Slab" pitchFamily="2" charset="0"/>
              </a:rPr>
              <a:t>is used to separate heterogeneous liquid compounds</a:t>
            </a:r>
            <a:r>
              <a:rPr lang="cs-CZ" sz="1600" dirty="0">
                <a:latin typeface="Roboto Slab" pitchFamily="2" charset="0"/>
                <a:ea typeface="Roboto Slab" pitchFamily="2" charset="0"/>
              </a:rPr>
              <a:t>. </a:t>
            </a:r>
            <a:r>
              <a:rPr lang="en-GB" sz="1600" dirty="0">
                <a:latin typeface="Roboto Slab" pitchFamily="2" charset="0"/>
                <a:ea typeface="Roboto Slab" pitchFamily="2" charset="0"/>
              </a:rPr>
              <a:t>We let the liquid with the higher density out using a tap/cock into the beaker</a:t>
            </a:r>
            <a:r>
              <a:rPr lang="cs-CZ" sz="1600" dirty="0">
                <a:latin typeface="Roboto Slab" pitchFamily="2" charset="0"/>
                <a:ea typeface="Roboto Slab" pitchFamily="2" charset="0"/>
              </a:rPr>
              <a:t>. </a:t>
            </a:r>
          </a:p>
        </p:txBody>
      </p:sp>
      <p:sp>
        <p:nvSpPr>
          <p:cNvPr id="4" name="TextovéPole 3">
            <a:extLst>
              <a:ext uri="{FF2B5EF4-FFF2-40B4-BE49-F238E27FC236}">
                <a16:creationId xmlns:a16="http://schemas.microsoft.com/office/drawing/2014/main" id="{389974DF-CDB0-4D93-B6AF-0DF415EEFEB7}"/>
              </a:ext>
            </a:extLst>
          </p:cNvPr>
          <p:cNvSpPr txBox="1"/>
          <p:nvPr/>
        </p:nvSpPr>
        <p:spPr>
          <a:xfrm>
            <a:off x="755576" y="3794457"/>
            <a:ext cx="3679212" cy="1313180"/>
          </a:xfrm>
          <a:prstGeom prst="rect">
            <a:avLst/>
          </a:prstGeom>
          <a:noFill/>
        </p:spPr>
        <p:txBody>
          <a:bodyPr wrap="none" rtlCol="0">
            <a:spAutoFit/>
          </a:bodyPr>
          <a:lstStyle/>
          <a:p>
            <a:r>
              <a:rPr lang="en-GB" dirty="0">
                <a:latin typeface="Roboto Slab" pitchFamily="2" charset="0"/>
                <a:ea typeface="Roboto Slab" pitchFamily="2" charset="0"/>
              </a:rPr>
              <a:t>Benzene density is app</a:t>
            </a:r>
            <a:r>
              <a:rPr lang="cs-CZ" dirty="0">
                <a:latin typeface="Roboto Slab" pitchFamily="2" charset="0"/>
                <a:ea typeface="Roboto Slab" pitchFamily="2" charset="0"/>
              </a:rPr>
              <a:t> 0,88 g/cm</a:t>
            </a:r>
            <a:r>
              <a:rPr lang="cs-CZ" baseline="30000" dirty="0">
                <a:latin typeface="Roboto Slab" pitchFamily="2" charset="0"/>
                <a:ea typeface="Roboto Slab" pitchFamily="2" charset="0"/>
              </a:rPr>
              <a:t>3</a:t>
            </a:r>
          </a:p>
          <a:p>
            <a:r>
              <a:rPr lang="en-GB" dirty="0">
                <a:latin typeface="Roboto Slab" pitchFamily="2" charset="0"/>
                <a:ea typeface="Roboto Slab" pitchFamily="2" charset="0"/>
              </a:rPr>
              <a:t>Water density is</a:t>
            </a:r>
            <a:r>
              <a:rPr lang="cs-CZ" dirty="0">
                <a:latin typeface="Roboto Slab" pitchFamily="2" charset="0"/>
                <a:ea typeface="Roboto Slab" pitchFamily="2" charset="0"/>
              </a:rPr>
              <a:t> 1,00 g/cm</a:t>
            </a:r>
            <a:r>
              <a:rPr lang="cs-CZ" baseline="30000" dirty="0">
                <a:latin typeface="Roboto Slab" pitchFamily="2" charset="0"/>
                <a:ea typeface="Roboto Slab" pitchFamily="2" charset="0"/>
              </a:rPr>
              <a:t>3</a:t>
            </a:r>
          </a:p>
          <a:p>
            <a:endParaRPr lang="cs-CZ" baseline="30000" dirty="0">
              <a:latin typeface="Roboto Slab" pitchFamily="2" charset="0"/>
              <a:ea typeface="Roboto Slab" pitchFamily="2" charset="0"/>
            </a:endParaRPr>
          </a:p>
          <a:p>
            <a:r>
              <a:rPr lang="en-GB" dirty="0">
                <a:latin typeface="Roboto Slab" pitchFamily="2" charset="0"/>
                <a:ea typeface="Roboto Slab" pitchFamily="2" charset="0"/>
              </a:rPr>
              <a:t>Potassium permanganate </a:t>
            </a:r>
            <a:r>
              <a:rPr lang="cs-CZ" dirty="0">
                <a:latin typeface="Roboto Slab" pitchFamily="2" charset="0"/>
                <a:ea typeface="Roboto Slab" pitchFamily="2" charset="0"/>
              </a:rPr>
              <a:t>– KMnO</a:t>
            </a:r>
            <a:r>
              <a:rPr lang="cs-CZ" baseline="-25000" dirty="0">
                <a:latin typeface="Roboto Slab" pitchFamily="2" charset="0"/>
                <a:ea typeface="Roboto Slab" pitchFamily="2" charset="0"/>
              </a:rPr>
              <a:t>4</a:t>
            </a:r>
            <a:r>
              <a:rPr lang="cs-CZ" dirty="0">
                <a:latin typeface="Roboto Slab" pitchFamily="2" charset="0"/>
                <a:ea typeface="Roboto Slab" pitchFamily="2" charset="0"/>
              </a:rPr>
              <a:t> – </a:t>
            </a:r>
            <a:r>
              <a:rPr lang="en-GB" dirty="0">
                <a:latin typeface="Roboto Slab" pitchFamily="2" charset="0"/>
                <a:ea typeface="Roboto Slab" pitchFamily="2" charset="0"/>
              </a:rPr>
              <a:t>salt</a:t>
            </a:r>
            <a:endParaRPr lang="cs-CZ" dirty="0">
              <a:latin typeface="Roboto Slab" pitchFamily="2" charset="0"/>
              <a:ea typeface="Roboto Slab" pitchFamily="2" charset="0"/>
            </a:endParaRPr>
          </a:p>
          <a:p>
            <a:r>
              <a:rPr lang="en-GB" dirty="0">
                <a:latin typeface="Roboto Slab" pitchFamily="2" charset="0"/>
                <a:ea typeface="Roboto Slab" pitchFamily="2" charset="0"/>
              </a:rPr>
              <a:t>Salts are soluble in water</a:t>
            </a:r>
            <a:endParaRPr lang="cs-CZ" dirty="0">
              <a:latin typeface="Roboto Slab" pitchFamily="2" charset="0"/>
              <a:ea typeface="Roboto Slab" pitchFamily="2" charset="0"/>
            </a:endParaRPr>
          </a:p>
          <a:p>
            <a:r>
              <a:rPr lang="cs-CZ" dirty="0"/>
              <a:t> </a:t>
            </a:r>
          </a:p>
        </p:txBody>
      </p:sp>
      <p:sp>
        <p:nvSpPr>
          <p:cNvPr id="8" name="TextovéPole 7">
            <a:extLst>
              <a:ext uri="{FF2B5EF4-FFF2-40B4-BE49-F238E27FC236}">
                <a16:creationId xmlns:a16="http://schemas.microsoft.com/office/drawing/2014/main" id="{6D7E55B0-9061-438E-B94A-4580C87FD731}"/>
              </a:ext>
            </a:extLst>
          </p:cNvPr>
          <p:cNvSpPr txBox="1"/>
          <p:nvPr/>
        </p:nvSpPr>
        <p:spPr>
          <a:xfrm>
            <a:off x="446902" y="1986975"/>
            <a:ext cx="4597400" cy="1077218"/>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ct val="0"/>
              </a:spcAft>
              <a:buClr>
                <a:srgbClr val="114454"/>
              </a:buClr>
              <a:buSzPts val="3000"/>
              <a:buFont typeface="Nixie One" charset="0"/>
              <a:buNone/>
              <a:tabLst/>
              <a:defRPr/>
            </a:pPr>
            <a:r>
              <a:rPr kumimoji="0" lang="sk-SK" altLang="cs-CZ" sz="1600" b="1" i="0" u="none" strike="noStrike" kern="0" cap="none" spc="0" normalizeH="0" baseline="0" noProof="0" dirty="0">
                <a:ln>
                  <a:noFill/>
                </a:ln>
                <a:solidFill>
                  <a:srgbClr val="114454"/>
                </a:solidFill>
                <a:effectLst/>
                <a:uLnTx/>
                <a:uFillTx/>
                <a:latin typeface="Roboto Slab" pitchFamily="2" charset="0"/>
                <a:ea typeface="Roboto Slab" pitchFamily="2" charset="0"/>
                <a:cs typeface="Arial" panose="020B0604020202020204" pitchFamily="34" charset="0"/>
                <a:sym typeface="Nixie One" charset="0"/>
              </a:rPr>
              <a:t>https://drive.google.com/drive/folders/1qkNsu0FPmQMhYolFULDeCrIsTZNqFPQS</a:t>
            </a:r>
            <a:r>
              <a:rPr kumimoji="0" lang="sk-SK" altLang="cs-CZ" sz="1600" b="1" i="0" u="none" strike="noStrike" kern="0" cap="none" spc="0" normalizeH="0" baseline="0" noProof="0" dirty="0">
                <a:ln>
                  <a:noFill/>
                </a:ln>
                <a:solidFill>
                  <a:srgbClr val="114454"/>
                </a:solidFill>
                <a:effectLst/>
                <a:uLnTx/>
                <a:uFillTx/>
                <a:latin typeface="Roboto Slab" pitchFamily="2" charset="0"/>
                <a:ea typeface="Roboto Slab" pitchFamily="2" charset="0"/>
                <a:cs typeface="Arial" panose="020B0604020202020204" pitchFamily="34" charset="0"/>
                <a:sym typeface="Nixie One" charset="0"/>
                <a:hlinkClick r:id="rId3"/>
              </a:rPr>
              <a:t>https://drive.google.com/drive/folders/1qkNsu0FPmQMhYolFULDeCrIsTZNqFPQS</a:t>
            </a:r>
            <a:endParaRPr kumimoji="0" lang="sk-SK" altLang="cs-CZ" sz="1600" b="1" i="0" u="none" strike="noStrike" kern="0" cap="none" spc="0" normalizeH="0" baseline="0" noProof="0" dirty="0">
              <a:ln>
                <a:noFill/>
              </a:ln>
              <a:solidFill>
                <a:srgbClr val="114454"/>
              </a:solidFill>
              <a:effectLst/>
              <a:uLnTx/>
              <a:uFillTx/>
              <a:latin typeface="Roboto Slab" pitchFamily="2" charset="0"/>
              <a:ea typeface="Roboto Slab" pitchFamily="2" charset="0"/>
              <a:cs typeface="Arial" panose="020B0604020202020204" pitchFamily="34" charset="0"/>
              <a:sym typeface="Nixie One" charset="0"/>
            </a:endParaRPr>
          </a:p>
        </p:txBody>
      </p:sp>
    </p:spTree>
    <p:extLst>
      <p:ext uri="{BB962C8B-B14F-4D97-AF65-F5344CB8AC3E}">
        <p14:creationId xmlns:p14="http://schemas.microsoft.com/office/powerpoint/2010/main" val="2426130870"/>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323528" y="0"/>
            <a:ext cx="8568953" cy="1563638"/>
          </a:xfrm>
        </p:spPr>
        <p:txBody>
          <a:bodyPr anchor="ctr"/>
          <a:lstStyle/>
          <a:p>
            <a:pPr marL="0" indent="0" eaLnBrk="1" hangingPunct="1">
              <a:spcBef>
                <a:spcPts val="600"/>
              </a:spcBef>
              <a:buClr>
                <a:srgbClr val="114454"/>
              </a:buClr>
              <a:buSzPts val="3000"/>
              <a:buNone/>
            </a:pP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A motivational experiment with a heterogeneous compound </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so called “lava lamp”</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a:t>
            </a:r>
          </a:p>
          <a:p>
            <a:pPr marL="0" indent="0" eaLnBrk="1" hangingPunct="1">
              <a:spcBef>
                <a:spcPts val="600"/>
              </a:spcBef>
              <a:buClr>
                <a:srgbClr val="114454"/>
              </a:buClr>
              <a:buSzPts val="3000"/>
              <a:buFont typeface="Nixie One" charset="0"/>
              <a:buNone/>
            </a:pPr>
            <a:endPar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17</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67A68519-2FA5-403B-9FB1-AECF9B4FF417}"/>
              </a:ext>
            </a:extLst>
          </p:cNvPr>
          <p:cNvSpPr txBox="1"/>
          <p:nvPr/>
        </p:nvSpPr>
        <p:spPr>
          <a:xfrm>
            <a:off x="647564" y="1547580"/>
            <a:ext cx="7848872" cy="3262432"/>
          </a:xfrm>
          <a:prstGeom prst="rect">
            <a:avLst/>
          </a:prstGeom>
          <a:noFill/>
        </p:spPr>
        <p:txBody>
          <a:bodyPr wrap="square" rtlCol="0">
            <a:spAutoFit/>
          </a:bodyPr>
          <a:lstStyle/>
          <a:p>
            <a:r>
              <a:rPr lang="en-GB" sz="1600" dirty="0">
                <a:latin typeface="Roboto Slab" pitchFamily="2" charset="0"/>
                <a:ea typeface="Roboto Slab" pitchFamily="2" charset="0"/>
              </a:rPr>
              <a:t>We need</a:t>
            </a:r>
            <a:r>
              <a:rPr lang="cs-CZ" sz="1600" dirty="0">
                <a:latin typeface="Roboto Slab" pitchFamily="2" charset="0"/>
                <a:ea typeface="Roboto Slab" pitchFamily="2" charset="0"/>
              </a:rPr>
              <a:t>: </a:t>
            </a:r>
            <a:r>
              <a:rPr lang="en-GB" sz="1600" dirty="0">
                <a:latin typeface="Roboto Slab" pitchFamily="2" charset="0"/>
                <a:ea typeface="Roboto Slab" pitchFamily="2" charset="0"/>
              </a:rPr>
              <a:t>a higher narrow beaker </a:t>
            </a:r>
            <a:r>
              <a:rPr lang="cs-CZ" sz="1600" dirty="0">
                <a:latin typeface="Roboto Slab" pitchFamily="2" charset="0"/>
                <a:ea typeface="Roboto Slab" pitchFamily="2" charset="0"/>
              </a:rPr>
              <a:t>(</a:t>
            </a:r>
            <a:r>
              <a:rPr lang="en-GB" sz="1600" dirty="0">
                <a:latin typeface="Roboto Slab" pitchFamily="2" charset="0"/>
                <a:ea typeface="Roboto Slab" pitchFamily="2" charset="0"/>
              </a:rPr>
              <a:t>e. g.</a:t>
            </a:r>
            <a:r>
              <a:rPr lang="cs-CZ" sz="1600" dirty="0">
                <a:latin typeface="Roboto Slab" pitchFamily="2" charset="0"/>
                <a:ea typeface="Roboto Slab" pitchFamily="2" charset="0"/>
              </a:rPr>
              <a:t> </a:t>
            </a:r>
            <a:r>
              <a:rPr lang="en-GB" sz="1600" dirty="0">
                <a:latin typeface="Roboto Slab" pitchFamily="2" charset="0"/>
                <a:ea typeface="Roboto Slab" pitchFamily="2" charset="0"/>
              </a:rPr>
              <a:t>a cylinder</a:t>
            </a:r>
            <a:r>
              <a:rPr lang="cs-CZ" sz="1600" dirty="0">
                <a:latin typeface="Roboto Slab" pitchFamily="2" charset="0"/>
                <a:ea typeface="Roboto Slab" pitchFamily="2" charset="0"/>
              </a:rPr>
              <a:t>, </a:t>
            </a:r>
            <a:r>
              <a:rPr lang="en-GB" sz="1600" dirty="0">
                <a:latin typeface="Roboto Slab" pitchFamily="2" charset="0"/>
                <a:ea typeface="Roboto Slab" pitchFamily="2" charset="0"/>
              </a:rPr>
              <a:t>a higher narrow flask</a:t>
            </a:r>
            <a:r>
              <a:rPr lang="cs-CZ" sz="1600" dirty="0">
                <a:latin typeface="Roboto Slab" pitchFamily="2" charset="0"/>
                <a:ea typeface="Roboto Slab" pitchFamily="2" charset="0"/>
              </a:rPr>
              <a:t>), </a:t>
            </a:r>
            <a:r>
              <a:rPr lang="en-GB" sz="1600" dirty="0">
                <a:latin typeface="Roboto Slab" pitchFamily="2" charset="0"/>
                <a:ea typeface="Roboto Slab" pitchFamily="2" charset="0"/>
              </a:rPr>
              <a:t>water</a:t>
            </a:r>
            <a:r>
              <a:rPr lang="cs-CZ" sz="1600" dirty="0">
                <a:latin typeface="Roboto Slab" pitchFamily="2" charset="0"/>
                <a:ea typeface="Roboto Slab" pitchFamily="2" charset="0"/>
              </a:rPr>
              <a:t>, </a:t>
            </a:r>
            <a:r>
              <a:rPr lang="en-GB" sz="1600" dirty="0">
                <a:latin typeface="Roboto Slab" pitchFamily="2" charset="0"/>
                <a:ea typeface="Roboto Slab" pitchFamily="2" charset="0"/>
              </a:rPr>
              <a:t>oil</a:t>
            </a:r>
            <a:r>
              <a:rPr lang="cs-CZ" sz="1600" dirty="0">
                <a:latin typeface="Roboto Slab" pitchFamily="2" charset="0"/>
                <a:ea typeface="Roboto Slab" pitchFamily="2" charset="0"/>
              </a:rPr>
              <a:t>, </a:t>
            </a:r>
            <a:r>
              <a:rPr lang="en-GB" sz="1600" dirty="0">
                <a:latin typeface="Roboto Slab" pitchFamily="2" charset="0"/>
                <a:ea typeface="Roboto Slab" pitchFamily="2" charset="0"/>
              </a:rPr>
              <a:t>food colouring</a:t>
            </a:r>
            <a:r>
              <a:rPr lang="cs-CZ" sz="1600" dirty="0">
                <a:latin typeface="Roboto Slab" pitchFamily="2" charset="0"/>
                <a:ea typeface="Roboto Slab" pitchFamily="2" charset="0"/>
              </a:rPr>
              <a:t>, </a:t>
            </a:r>
            <a:r>
              <a:rPr lang="en-GB" sz="1600" dirty="0">
                <a:latin typeface="Roboto Slab" pitchFamily="2" charset="0"/>
                <a:ea typeface="Roboto Slab" pitchFamily="2" charset="0"/>
              </a:rPr>
              <a:t>an effervescent tablet</a:t>
            </a:r>
            <a:endParaRPr lang="cs-CZ" sz="1600" dirty="0">
              <a:latin typeface="Roboto Slab" pitchFamily="2" charset="0"/>
              <a:ea typeface="Roboto Slab" pitchFamily="2" charset="0"/>
            </a:endParaRPr>
          </a:p>
          <a:p>
            <a:endParaRPr lang="cs-CZ" sz="1600" dirty="0">
              <a:latin typeface="Roboto Slab" pitchFamily="2" charset="0"/>
              <a:ea typeface="Roboto Slab" pitchFamily="2" charset="0"/>
            </a:endParaRPr>
          </a:p>
          <a:p>
            <a:r>
              <a:rPr lang="en-GB" sz="1600" b="1" dirty="0">
                <a:latin typeface="Roboto Slab" pitchFamily="2" charset="0"/>
                <a:ea typeface="Roboto Slab" pitchFamily="2" charset="0"/>
              </a:rPr>
              <a:t>Procedure</a:t>
            </a:r>
            <a:r>
              <a:rPr lang="cs-CZ" sz="1600" b="1" dirty="0">
                <a:latin typeface="Roboto Slab" pitchFamily="2" charset="0"/>
                <a:ea typeface="Roboto Slab" pitchFamily="2" charset="0"/>
              </a:rPr>
              <a:t>: </a:t>
            </a:r>
          </a:p>
          <a:p>
            <a:pPr marL="285750" indent="-285750">
              <a:buFontTx/>
              <a:buChar char="-"/>
            </a:pPr>
            <a:r>
              <a:rPr lang="en-GB" sz="1600" dirty="0">
                <a:latin typeface="Roboto Slab" pitchFamily="2" charset="0"/>
                <a:ea typeface="Roboto Slab" pitchFamily="2" charset="0"/>
              </a:rPr>
              <a:t>pour water into the beaker and colour it with the food colouring to get a greater effect</a:t>
            </a:r>
            <a:endParaRPr lang="cs-CZ" sz="1600" dirty="0">
              <a:latin typeface="Roboto Slab" pitchFamily="2" charset="0"/>
              <a:ea typeface="Roboto Slab" pitchFamily="2" charset="0"/>
            </a:endParaRPr>
          </a:p>
          <a:p>
            <a:pPr marL="285750" indent="-285750">
              <a:buFontTx/>
              <a:buChar char="-"/>
            </a:pPr>
            <a:r>
              <a:rPr lang="en-GB" sz="1600" dirty="0">
                <a:latin typeface="Roboto Slab" pitchFamily="2" charset="0"/>
                <a:ea typeface="Roboto Slab" pitchFamily="2" charset="0"/>
              </a:rPr>
              <a:t>cover the water with a higher layer of oil</a:t>
            </a:r>
            <a:endParaRPr lang="cs-CZ" sz="1600" dirty="0">
              <a:latin typeface="Roboto Slab" pitchFamily="2" charset="0"/>
              <a:ea typeface="Roboto Slab" pitchFamily="2" charset="0"/>
            </a:endParaRPr>
          </a:p>
          <a:p>
            <a:pPr marL="285750" indent="-285750">
              <a:buFontTx/>
              <a:buChar char="-"/>
            </a:pPr>
            <a:r>
              <a:rPr lang="en-GB" sz="1600" dirty="0">
                <a:latin typeface="Roboto Slab" pitchFamily="2" charset="0"/>
                <a:ea typeface="Roboto Slab" pitchFamily="2" charset="0"/>
              </a:rPr>
              <a:t>put the effervescent tablet into the beaker</a:t>
            </a:r>
            <a:endParaRPr lang="cs-CZ" sz="1600" dirty="0">
              <a:latin typeface="Roboto Slab" pitchFamily="2" charset="0"/>
              <a:ea typeface="Roboto Slab" pitchFamily="2" charset="0"/>
            </a:endParaRPr>
          </a:p>
          <a:p>
            <a:pPr marL="285750" indent="-285750">
              <a:buFontTx/>
              <a:buChar char="-"/>
            </a:pPr>
            <a:endParaRPr lang="cs-CZ" sz="1600" dirty="0">
              <a:latin typeface="Roboto Slab" pitchFamily="2" charset="0"/>
              <a:ea typeface="Roboto Slab" pitchFamily="2" charset="0"/>
            </a:endParaRPr>
          </a:p>
          <a:p>
            <a:r>
              <a:rPr lang="en-GB" sz="1600" b="1" dirty="0">
                <a:latin typeface="Roboto Slab" pitchFamily="2" charset="0"/>
                <a:ea typeface="Roboto Slab" pitchFamily="2" charset="0"/>
              </a:rPr>
              <a:t>Principle</a:t>
            </a:r>
            <a:r>
              <a:rPr lang="cs-CZ" sz="1600" b="1" dirty="0">
                <a:latin typeface="Roboto Slab" pitchFamily="2" charset="0"/>
                <a:ea typeface="Roboto Slab" pitchFamily="2" charset="0"/>
              </a:rPr>
              <a:t>: </a:t>
            </a:r>
            <a:r>
              <a:rPr lang="en-GB" sz="1600" dirty="0">
                <a:latin typeface="Roboto Slab" pitchFamily="2" charset="0"/>
                <a:ea typeface="Roboto Slab" pitchFamily="2" charset="0"/>
              </a:rPr>
              <a:t>water and oil create a heterogeneous compound; the tablet sinks to the bottom (into the water phase</a:t>
            </a:r>
            <a:r>
              <a:rPr lang="cs-CZ" sz="1600" dirty="0">
                <a:latin typeface="Roboto Slab" pitchFamily="2" charset="0"/>
                <a:ea typeface="Roboto Slab" pitchFamily="2" charset="0"/>
              </a:rPr>
              <a:t>). </a:t>
            </a:r>
            <a:r>
              <a:rPr lang="en-GB" sz="1600" dirty="0">
                <a:latin typeface="Roboto Slab" pitchFamily="2" charset="0"/>
                <a:ea typeface="Roboto Slab" pitchFamily="2" charset="0"/>
              </a:rPr>
              <a:t>During the tablet dissolving in water, carbon dioxide is released and rises making both liquids mix. </a:t>
            </a:r>
            <a:r>
              <a:rPr lang="cs-CZ" sz="1600" dirty="0">
                <a:latin typeface="Roboto Slab" pitchFamily="2" charset="0"/>
                <a:ea typeface="Roboto Slab" pitchFamily="2" charset="0"/>
              </a:rPr>
              <a:t> </a:t>
            </a:r>
          </a:p>
          <a:p>
            <a:pPr marL="285750" indent="-285750">
              <a:buFontTx/>
              <a:buChar char="-"/>
            </a:pPr>
            <a:endParaRPr lang="cs-CZ" dirty="0">
              <a:latin typeface="Roboto Slab" pitchFamily="2" charset="0"/>
              <a:ea typeface="Roboto Slab" pitchFamily="2" charset="0"/>
            </a:endParaRPr>
          </a:p>
        </p:txBody>
      </p:sp>
    </p:spTree>
    <p:extLst>
      <p:ext uri="{BB962C8B-B14F-4D97-AF65-F5344CB8AC3E}">
        <p14:creationId xmlns:p14="http://schemas.microsoft.com/office/powerpoint/2010/main" val="424903456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Google Shape;187;p19">
            <a:extLst>
              <a:ext uri="{FF2B5EF4-FFF2-40B4-BE49-F238E27FC236}">
                <a16:creationId xmlns:a16="http://schemas.microsoft.com/office/drawing/2014/main" id="{413904F2-CC30-4F39-9A24-83F810013E92}"/>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18</a:t>
            </a:fld>
            <a:endParaRPr lang="sk-SK" altLang="cs-CZ" sz="800">
              <a:solidFill>
                <a:srgbClr val="FFFFFF"/>
              </a:solidFill>
              <a:latin typeface="Roboto Slab" charset="0"/>
              <a:sym typeface="Roboto Slab" charset="0"/>
            </a:endParaRPr>
          </a:p>
        </p:txBody>
      </p:sp>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503238" y="484188"/>
            <a:ext cx="8640762" cy="784225"/>
          </a:xfrm>
        </p:spPr>
        <p:txBody>
          <a:bodyPr anchor="ctr"/>
          <a:lstStyle/>
          <a:p>
            <a:pPr marL="0" indent="0" eaLnBrk="1" hangingPunct="1">
              <a:spcBef>
                <a:spcPts val="600"/>
              </a:spcBef>
              <a:buClr>
                <a:srgbClr val="114454"/>
              </a:buClr>
              <a:buSzPts val="3000"/>
              <a:buFont typeface="Nixie One" charset="0"/>
              <a:buNone/>
            </a:pPr>
            <a:r>
              <a:rPr lang="en-GB" altLang="cs-CZ" sz="2400" b="1" dirty="0">
                <a:solidFill>
                  <a:srgbClr val="114454"/>
                </a:solidFill>
                <a:latin typeface="Roboto Slab" pitchFamily="2" charset="0"/>
                <a:ea typeface="Roboto Slab" pitchFamily="2" charset="0"/>
                <a:cs typeface="Arial" panose="020B0604020202020204" pitchFamily="34" charset="0"/>
                <a:sym typeface="Nixie One" charset="0"/>
              </a:rPr>
              <a:t>Video to the experiment</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a:t>
            </a:r>
          </a:p>
          <a:p>
            <a:pPr marL="0" indent="0" eaLnBrk="1" hangingPunct="1">
              <a:spcBef>
                <a:spcPts val="600"/>
              </a:spcBef>
              <a:buClr>
                <a:srgbClr val="114454"/>
              </a:buClr>
              <a:buSzPts val="3000"/>
              <a:buFont typeface="Nixie One" charset="0"/>
              <a:buNone/>
            </a:pPr>
            <a:endPar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6" name="TextovéPole 5">
            <a:extLst>
              <a:ext uri="{FF2B5EF4-FFF2-40B4-BE49-F238E27FC236}">
                <a16:creationId xmlns:a16="http://schemas.microsoft.com/office/drawing/2014/main" id="{06A6F31F-09DB-4AA2-A03F-3870088C375C}"/>
              </a:ext>
            </a:extLst>
          </p:cNvPr>
          <p:cNvSpPr txBox="1"/>
          <p:nvPr/>
        </p:nvSpPr>
        <p:spPr>
          <a:xfrm>
            <a:off x="503238" y="1268413"/>
            <a:ext cx="4598018" cy="584775"/>
          </a:xfrm>
          <a:prstGeom prst="rect">
            <a:avLst/>
          </a:prstGeom>
          <a:noFill/>
        </p:spPr>
        <p:txBody>
          <a:bodyPr wrap="square">
            <a:spAutoFit/>
          </a:bodyPr>
          <a:lstStyle/>
          <a:p>
            <a:r>
              <a:rPr lang="en-GB" sz="1600" dirty="0">
                <a:hlinkClick r:id="rId3"/>
              </a:rPr>
              <a:t>https://drive.google.com/drive/folders/1qkNsu0FPmQMhYolFULDeCrIsTZNqFPQS</a:t>
            </a:r>
            <a:endParaRPr lang="en-GB" sz="1600" dirty="0"/>
          </a:p>
        </p:txBody>
      </p:sp>
    </p:spTree>
    <p:extLst>
      <p:ext uri="{BB962C8B-B14F-4D97-AF65-F5344CB8AC3E}">
        <p14:creationId xmlns:p14="http://schemas.microsoft.com/office/powerpoint/2010/main" val="124330723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113213" y="2283718"/>
            <a:ext cx="4505325" cy="1754882"/>
          </a:xfrm>
        </p:spPr>
        <p:txBody>
          <a:bodyPr/>
          <a:lstStyle/>
          <a:p>
            <a:pPr eaLnBrk="1" hangingPunct="1">
              <a:spcBef>
                <a:spcPct val="0"/>
              </a:spcBef>
              <a:spcAft>
                <a:spcPct val="0"/>
              </a:spcAft>
              <a:buFont typeface="Roboto Slab" charset="0"/>
              <a:buNone/>
            </a:pPr>
            <a:r>
              <a:rPr lang="en-GB" altLang="cs-CZ" b="1" dirty="0">
                <a:latin typeface="Roboto Slab" charset="0"/>
                <a:cs typeface="Arial" panose="020B0604020202020204" pitchFamily="34" charset="0"/>
                <a:sym typeface="Roboto Slab" charset="0"/>
              </a:rPr>
              <a:t>TASKS to do</a:t>
            </a:r>
            <a:endParaRPr lang="sk-SK" altLang="cs-CZ" b="1" dirty="0">
              <a:latin typeface="Roboto Slab" charset="0"/>
              <a:cs typeface="Arial" panose="020B0604020202020204" pitchFamily="34" charset="0"/>
              <a:sym typeface="Roboto Slab" charset="0"/>
            </a:endParaRP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113213" y="4038600"/>
            <a:ext cx="4505325" cy="728663"/>
          </a:xfrm>
        </p:spPr>
        <p:txBody>
          <a:bodyPr/>
          <a:lstStyle/>
          <a:p>
            <a:pPr marL="0" indent="0" eaLnBrk="1" hangingPunct="1">
              <a:spcBef>
                <a:spcPct val="0"/>
              </a:spcBef>
              <a:spcAft>
                <a:spcPct val="0"/>
              </a:spcAft>
            </a:pPr>
            <a:r>
              <a:rPr lang="en-GB" altLang="cs-CZ" dirty="0">
                <a:latin typeface="Roboto Slab" pitchFamily="2" charset="0"/>
                <a:ea typeface="Roboto Slab" pitchFamily="2" charset="0"/>
                <a:cs typeface="Arial" panose="020B0604020202020204" pitchFamily="34" charset="0"/>
                <a:sym typeface="Nixie One" charset="0"/>
              </a:rPr>
              <a:t>TASKS to practise </a:t>
            </a:r>
            <a:endParaRPr lang="sk-SK" altLang="cs-CZ" dirty="0">
              <a:latin typeface="Roboto Slab" pitchFamily="2" charset="0"/>
              <a:ea typeface="Roboto Slab" pitchFamily="2" charset="0"/>
              <a:cs typeface="Arial" panose="020B0604020202020204" pitchFamily="34" charset="0"/>
              <a:sym typeface="Nixie One" charset="0"/>
            </a:endParaRPr>
          </a:p>
          <a:p>
            <a:pPr marL="0" indent="0" eaLnBrk="1" hangingPunct="1">
              <a:spcBef>
                <a:spcPct val="0"/>
              </a:spcBef>
              <a:spcAft>
                <a:spcPct val="0"/>
              </a:spcAft>
              <a:buFont typeface="Nixie One" charset="0"/>
              <a:buNone/>
            </a:pP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4</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19</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1288627402"/>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138;p15">
            <a:extLst>
              <a:ext uri="{FF2B5EF4-FFF2-40B4-BE49-F238E27FC236}">
                <a16:creationId xmlns:a16="http://schemas.microsoft.com/office/drawing/2014/main" id="{333D495D-0D85-4D3C-9F4F-C4E69A730030}"/>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400" b="1" dirty="0" err="1">
                <a:solidFill>
                  <a:srgbClr val="FFFFFF"/>
                </a:solidFill>
                <a:latin typeface="Roboto Slab" pitchFamily="2" charset="0"/>
                <a:ea typeface="Roboto Slab" pitchFamily="2" charset="0"/>
                <a:cs typeface="Arial" panose="020B0604020202020204" pitchFamily="34" charset="0"/>
                <a:sym typeface="Roboto Slab" pitchFamily="2" charset="0"/>
              </a:rPr>
              <a:t>Liquid</a:t>
            </a:r>
            <a:r>
              <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rPr>
              <a:t> </a:t>
            </a:r>
            <a:r>
              <a:rPr lang="sk-SK" altLang="sk-SK" sz="2400" b="1" dirty="0" err="1">
                <a:solidFill>
                  <a:srgbClr val="FFFFFF"/>
                </a:solidFill>
                <a:latin typeface="Roboto Slab" pitchFamily="2" charset="0"/>
                <a:ea typeface="Roboto Slab" pitchFamily="2" charset="0"/>
                <a:cs typeface="Arial" panose="020B0604020202020204" pitchFamily="34" charset="0"/>
                <a:sym typeface="Roboto Slab" pitchFamily="2" charset="0"/>
              </a:rPr>
              <a:t>compounds</a:t>
            </a:r>
            <a:endPar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endParaRPr>
          </a:p>
        </p:txBody>
      </p:sp>
      <p:sp>
        <p:nvSpPr>
          <p:cNvPr id="12291" name="Google Shape;141;p15">
            <a:extLst>
              <a:ext uri="{FF2B5EF4-FFF2-40B4-BE49-F238E27FC236}">
                <a16:creationId xmlns:a16="http://schemas.microsoft.com/office/drawing/2014/main" id="{32269CA4-F5E5-44D3-ADCD-25CF861D303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7A2F97-293C-4FF6-A05E-743D00880E1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17F87D-A183-45BF-A400-2B1CC404FCE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2293" name="Obrázok 7" descr="Erasmus+ logo EN.jpg">
            <a:extLst>
              <a:ext uri="{FF2B5EF4-FFF2-40B4-BE49-F238E27FC236}">
                <a16:creationId xmlns:a16="http://schemas.microsoft.com/office/drawing/2014/main" id="{AED4B2FE-8DA5-483B-9BE3-0B155A97C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BlokTextu 10">
            <a:extLst>
              <a:ext uri="{FF2B5EF4-FFF2-40B4-BE49-F238E27FC236}">
                <a16:creationId xmlns:a16="http://schemas.microsoft.com/office/drawing/2014/main" id="{B5B01777-A7EC-466D-9A89-FC4FA60A5848}"/>
              </a:ext>
            </a:extLst>
          </p:cNvPr>
          <p:cNvSpPr txBox="1">
            <a:spLocks noChangeArrowheads="1"/>
          </p:cNvSpPr>
          <p:nvPr/>
        </p:nvSpPr>
        <p:spPr bwMode="auto">
          <a:xfrm>
            <a:off x="395536" y="1491630"/>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SUBJECT: CHEMISTRY </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SPECIFICATION: </a:t>
            </a:r>
            <a:r>
              <a:rPr lang="sk-SK" altLang="cs-CZ" dirty="0" err="1">
                <a:solidFill>
                  <a:schemeClr val="bg1"/>
                </a:solidFill>
                <a:latin typeface="Roboto Slab" pitchFamily="2" charset="0"/>
                <a:ea typeface="Roboto Slab" pitchFamily="2" charset="0"/>
              </a:rPr>
              <a:t>Chemistry</a:t>
            </a:r>
            <a:r>
              <a:rPr lang="sk-SK" altLang="cs-CZ" dirty="0">
                <a:solidFill>
                  <a:schemeClr val="bg1"/>
                </a:solidFill>
                <a:latin typeface="Roboto Slab" pitchFamily="2" charset="0"/>
                <a:ea typeface="Roboto Slab" pitchFamily="2" charset="0"/>
              </a:rPr>
              <a:t>, </a:t>
            </a:r>
            <a:r>
              <a:rPr lang="sk-SK" altLang="cs-CZ" dirty="0" err="1">
                <a:solidFill>
                  <a:schemeClr val="bg1"/>
                </a:solidFill>
                <a:latin typeface="Roboto Slab" pitchFamily="2" charset="0"/>
                <a:ea typeface="Roboto Slab" pitchFamily="2" charset="0"/>
              </a:rPr>
              <a:t>third</a:t>
            </a:r>
            <a:endParaRPr lang="sk-SK" altLang="cs-CZ" dirty="0">
              <a:solidFill>
                <a:schemeClr val="bg1"/>
              </a:solidFill>
              <a:latin typeface="Roboto Slab" pitchFamily="2" charset="0"/>
              <a:ea typeface="Roboto Slab" pitchFamily="2" charset="0"/>
            </a:endParaRP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AGE OF STUDENTS: 12 - 13</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1 LESSON : 45 min. </a:t>
            </a:r>
          </a:p>
          <a:p>
            <a:pPr eaLnBrk="1" hangingPunct="1">
              <a:buClrTx/>
              <a:buFontTx/>
              <a:buNone/>
            </a:pPr>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700088" y="1558925"/>
            <a:ext cx="8120384" cy="1256359"/>
          </a:xfrm>
        </p:spPr>
        <p:txBody>
          <a:bodyPr/>
          <a:lstStyle/>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Task</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1: </a:t>
            </a:r>
          </a:p>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Decide whether the following substances are pure chemical substances or compounds</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353817" cy="1028700"/>
          </a:xfrm>
        </p:spPr>
        <p:txBody>
          <a:bodyPr/>
          <a:lstStyle/>
          <a:p>
            <a:pPr eaLnBrk="1" hangingPunct="1">
              <a:spcBef>
                <a:spcPct val="0"/>
              </a:spcBef>
              <a:spcAft>
                <a:spcPct val="0"/>
              </a:spcAft>
              <a:buClr>
                <a:srgbClr val="FFFFFF"/>
              </a:buClr>
              <a:buFont typeface="Roboto Slab" charset="0"/>
              <a:buNone/>
            </a:pPr>
            <a:r>
              <a:rPr lang="en-GB" altLang="cs-CZ" sz="1800" b="1" dirty="0">
                <a:solidFill>
                  <a:srgbClr val="FFFFFF"/>
                </a:solidFill>
                <a:latin typeface="Roboto Slab" charset="0"/>
                <a:cs typeface="Arial" panose="020B0604020202020204" pitchFamily="34" charset="0"/>
                <a:sym typeface="Roboto Slab" charset="0"/>
              </a:rPr>
              <a:t>Classify the following substances as pure substances and compounds</a:t>
            </a:r>
            <a:endParaRPr lang="sk-SK" altLang="cs-CZ" sz="1800" b="1" dirty="0">
              <a:solidFill>
                <a:srgbClr val="FFFFFF"/>
              </a:solidFill>
              <a:latin typeface="Roboto Slab" charset="0"/>
              <a:cs typeface="Arial" panose="020B0604020202020204" pitchFamily="34" charset="0"/>
              <a:sym typeface="Roboto Slab" charset="0"/>
            </a:endParaRP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20</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D90011C5-8AB3-4EC4-A709-620735D48353}"/>
              </a:ext>
            </a:extLst>
          </p:cNvPr>
          <p:cNvSpPr txBox="1"/>
          <p:nvPr/>
        </p:nvSpPr>
        <p:spPr>
          <a:xfrm>
            <a:off x="2339752" y="3328871"/>
            <a:ext cx="997389"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smoke</a:t>
            </a:r>
            <a:endParaRPr lang="cs-CZ" sz="1600" b="1" dirty="0">
              <a:solidFill>
                <a:srgbClr val="FF0000"/>
              </a:solidFill>
              <a:latin typeface="Roboto Slab" pitchFamily="2" charset="0"/>
              <a:ea typeface="Roboto Slab" pitchFamily="2" charset="0"/>
            </a:endParaRPr>
          </a:p>
        </p:txBody>
      </p:sp>
      <p:sp>
        <p:nvSpPr>
          <p:cNvPr id="16" name="TextovéPole 15">
            <a:extLst>
              <a:ext uri="{FF2B5EF4-FFF2-40B4-BE49-F238E27FC236}">
                <a16:creationId xmlns:a16="http://schemas.microsoft.com/office/drawing/2014/main" id="{B8EBFFD9-64CE-4BB0-A47B-30BB2C727B15}"/>
              </a:ext>
            </a:extLst>
          </p:cNvPr>
          <p:cNvSpPr txBox="1"/>
          <p:nvPr/>
        </p:nvSpPr>
        <p:spPr>
          <a:xfrm>
            <a:off x="5272236" y="3159594"/>
            <a:ext cx="997389"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soda</a:t>
            </a:r>
            <a:endParaRPr lang="cs-CZ" sz="1600" b="1" dirty="0">
              <a:solidFill>
                <a:srgbClr val="FF0000"/>
              </a:solidFill>
              <a:latin typeface="Roboto Slab" pitchFamily="2" charset="0"/>
              <a:ea typeface="Roboto Slab" pitchFamily="2" charset="0"/>
            </a:endParaRPr>
          </a:p>
        </p:txBody>
      </p:sp>
      <p:sp>
        <p:nvSpPr>
          <p:cNvPr id="17" name="TextovéPole 16">
            <a:extLst>
              <a:ext uri="{FF2B5EF4-FFF2-40B4-BE49-F238E27FC236}">
                <a16:creationId xmlns:a16="http://schemas.microsoft.com/office/drawing/2014/main" id="{3A924968-E341-462A-BECD-EC33C155A3DC}"/>
              </a:ext>
            </a:extLst>
          </p:cNvPr>
          <p:cNvSpPr txBox="1"/>
          <p:nvPr/>
        </p:nvSpPr>
        <p:spPr>
          <a:xfrm>
            <a:off x="5479710" y="3677026"/>
            <a:ext cx="2188634" cy="338554"/>
          </a:xfrm>
          <a:prstGeom prst="rect">
            <a:avLst/>
          </a:prstGeom>
          <a:noFill/>
        </p:spPr>
        <p:txBody>
          <a:bodyPr wrap="square" rtlCol="0">
            <a:spAutoFit/>
          </a:bodyPr>
          <a:lstStyle/>
          <a:p>
            <a:pPr algn="ctr"/>
            <a:r>
              <a:rPr lang="en-GB" sz="1600" b="1" dirty="0">
                <a:solidFill>
                  <a:srgbClr val="FF0000"/>
                </a:solidFill>
                <a:latin typeface="Roboto Slab" pitchFamily="2" charset="0"/>
                <a:ea typeface="Roboto Slab" pitchFamily="2" charset="0"/>
              </a:rPr>
              <a:t>distilled water</a:t>
            </a:r>
            <a:endParaRPr lang="cs-CZ" sz="1600" b="1" dirty="0">
              <a:solidFill>
                <a:srgbClr val="FF0000"/>
              </a:solidFill>
              <a:latin typeface="Roboto Slab" pitchFamily="2" charset="0"/>
              <a:ea typeface="Roboto Slab" pitchFamily="2" charset="0"/>
            </a:endParaRPr>
          </a:p>
        </p:txBody>
      </p:sp>
      <p:sp>
        <p:nvSpPr>
          <p:cNvPr id="18" name="TextovéPole 17">
            <a:extLst>
              <a:ext uri="{FF2B5EF4-FFF2-40B4-BE49-F238E27FC236}">
                <a16:creationId xmlns:a16="http://schemas.microsoft.com/office/drawing/2014/main" id="{389700F1-27C9-4416-ADD6-3B11540178E3}"/>
              </a:ext>
            </a:extLst>
          </p:cNvPr>
          <p:cNvSpPr txBox="1"/>
          <p:nvPr/>
        </p:nvSpPr>
        <p:spPr>
          <a:xfrm>
            <a:off x="3424890" y="2884620"/>
            <a:ext cx="1847346" cy="338554"/>
          </a:xfrm>
          <a:prstGeom prst="rect">
            <a:avLst/>
          </a:prstGeom>
          <a:noFill/>
        </p:spPr>
        <p:txBody>
          <a:bodyPr wrap="square" rtlCol="0">
            <a:spAutoFit/>
          </a:bodyPr>
          <a:lstStyle/>
          <a:p>
            <a:pPr algn="ctr"/>
            <a:r>
              <a:rPr lang="en-GB" sz="1600" b="1" dirty="0">
                <a:solidFill>
                  <a:srgbClr val="FF0000"/>
                </a:solidFill>
                <a:latin typeface="Roboto Slab" pitchFamily="2" charset="0"/>
                <a:ea typeface="Roboto Slab" pitchFamily="2" charset="0"/>
              </a:rPr>
              <a:t>copper plate</a:t>
            </a:r>
            <a:endParaRPr lang="cs-CZ" sz="1600" b="1" dirty="0">
              <a:solidFill>
                <a:srgbClr val="FF0000"/>
              </a:solidFill>
              <a:latin typeface="Roboto Slab" pitchFamily="2" charset="0"/>
              <a:ea typeface="Roboto Slab" pitchFamily="2" charset="0"/>
            </a:endParaRPr>
          </a:p>
        </p:txBody>
      </p:sp>
      <p:sp>
        <p:nvSpPr>
          <p:cNvPr id="19" name="TextovéPole 18">
            <a:extLst>
              <a:ext uri="{FF2B5EF4-FFF2-40B4-BE49-F238E27FC236}">
                <a16:creationId xmlns:a16="http://schemas.microsoft.com/office/drawing/2014/main" id="{A7B227B1-97E5-4C96-BF60-92CF99ECAEEF}"/>
              </a:ext>
            </a:extLst>
          </p:cNvPr>
          <p:cNvSpPr txBox="1"/>
          <p:nvPr/>
        </p:nvSpPr>
        <p:spPr>
          <a:xfrm>
            <a:off x="2649620" y="3846303"/>
            <a:ext cx="1121655"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vinegar</a:t>
            </a:r>
            <a:endParaRPr lang="cs-CZ" sz="1600" b="1" dirty="0">
              <a:solidFill>
                <a:srgbClr val="FF0000"/>
              </a:solidFill>
              <a:latin typeface="Roboto Slab" pitchFamily="2" charset="0"/>
              <a:ea typeface="Roboto Slab" pitchFamily="2" charset="0"/>
            </a:endParaRPr>
          </a:p>
        </p:txBody>
      </p:sp>
      <p:sp>
        <p:nvSpPr>
          <p:cNvPr id="20" name="TextovéPole 19">
            <a:extLst>
              <a:ext uri="{FF2B5EF4-FFF2-40B4-BE49-F238E27FC236}">
                <a16:creationId xmlns:a16="http://schemas.microsoft.com/office/drawing/2014/main" id="{088BD0E8-BF21-41DB-BBB1-E128353BA74B}"/>
              </a:ext>
            </a:extLst>
          </p:cNvPr>
          <p:cNvSpPr txBox="1"/>
          <p:nvPr/>
        </p:nvSpPr>
        <p:spPr>
          <a:xfrm>
            <a:off x="4291060" y="3823590"/>
            <a:ext cx="997389"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bronze</a:t>
            </a:r>
            <a:endParaRPr lang="cs-CZ" sz="1600" b="1" dirty="0">
              <a:solidFill>
                <a:srgbClr val="FF0000"/>
              </a:solidFill>
              <a:latin typeface="Roboto Slab" pitchFamily="2" charset="0"/>
              <a:ea typeface="Roboto Slab" pitchFamily="2" charset="0"/>
            </a:endParaRPr>
          </a:p>
        </p:txBody>
      </p:sp>
      <p:sp>
        <p:nvSpPr>
          <p:cNvPr id="21" name="TextovéPole 20">
            <a:extLst>
              <a:ext uri="{FF2B5EF4-FFF2-40B4-BE49-F238E27FC236}">
                <a16:creationId xmlns:a16="http://schemas.microsoft.com/office/drawing/2014/main" id="{CCB4477C-752B-4C8F-BFEC-7B26A0C6DE08}"/>
              </a:ext>
            </a:extLst>
          </p:cNvPr>
          <p:cNvSpPr txBox="1"/>
          <p:nvPr/>
        </p:nvSpPr>
        <p:spPr>
          <a:xfrm>
            <a:off x="4262264" y="4231480"/>
            <a:ext cx="691215"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soil</a:t>
            </a:r>
            <a:endParaRPr lang="cs-CZ" sz="1600" b="1" dirty="0">
              <a:solidFill>
                <a:srgbClr val="FF0000"/>
              </a:solidFill>
              <a:latin typeface="Roboto Slab" pitchFamily="2" charset="0"/>
              <a:ea typeface="Roboto Slab" pitchFamily="2" charset="0"/>
            </a:endParaRPr>
          </a:p>
        </p:txBody>
      </p:sp>
      <p:sp>
        <p:nvSpPr>
          <p:cNvPr id="22" name="TextovéPole 21">
            <a:extLst>
              <a:ext uri="{FF2B5EF4-FFF2-40B4-BE49-F238E27FC236}">
                <a16:creationId xmlns:a16="http://schemas.microsoft.com/office/drawing/2014/main" id="{56E92D00-B5F9-4C47-BC98-D2FD92147643}"/>
              </a:ext>
            </a:extLst>
          </p:cNvPr>
          <p:cNvSpPr txBox="1"/>
          <p:nvPr/>
        </p:nvSpPr>
        <p:spPr>
          <a:xfrm>
            <a:off x="5728749" y="4423786"/>
            <a:ext cx="954107"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glucose</a:t>
            </a:r>
            <a:endParaRPr lang="cs-CZ" sz="1600" b="1" dirty="0">
              <a:solidFill>
                <a:srgbClr val="FF0000"/>
              </a:solidFill>
              <a:latin typeface="Roboto Slab" pitchFamily="2" charset="0"/>
              <a:ea typeface="Roboto Slab" pitchFamily="2" charset="0"/>
            </a:endParaRPr>
          </a:p>
        </p:txBody>
      </p:sp>
      <p:sp>
        <p:nvSpPr>
          <p:cNvPr id="23" name="TextovéPole 22">
            <a:extLst>
              <a:ext uri="{FF2B5EF4-FFF2-40B4-BE49-F238E27FC236}">
                <a16:creationId xmlns:a16="http://schemas.microsoft.com/office/drawing/2014/main" id="{A77CB9BC-3D21-4562-AB60-44FA6ADCCC4E}"/>
              </a:ext>
            </a:extLst>
          </p:cNvPr>
          <p:cNvSpPr txBox="1"/>
          <p:nvPr/>
        </p:nvSpPr>
        <p:spPr>
          <a:xfrm>
            <a:off x="3424890" y="4527969"/>
            <a:ext cx="1075102"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blood</a:t>
            </a:r>
            <a:endParaRPr lang="cs-CZ" sz="1600" b="1" dirty="0">
              <a:solidFill>
                <a:srgbClr val="FF0000"/>
              </a:solidFill>
              <a:latin typeface="Roboto Slab" pitchFamily="2" charset="0"/>
              <a:ea typeface="Roboto Slab" pitchFamily="2" charset="0"/>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700088" y="1558925"/>
            <a:ext cx="8120384" cy="3584575"/>
          </a:xfrm>
        </p:spPr>
        <p:txBody>
          <a:bodyPr/>
          <a:lstStyle/>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Task </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1 - </a:t>
            </a: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key</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Decide whether the following substances are pure chemical substances or compounds</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pure chemical substance</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compound</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en-GB" altLang="cs-CZ" sz="1800" b="1" dirty="0">
                <a:solidFill>
                  <a:srgbClr val="FFFFFF"/>
                </a:solidFill>
                <a:latin typeface="Roboto Slab" charset="0"/>
                <a:cs typeface="Arial" panose="020B0604020202020204" pitchFamily="34" charset="0"/>
                <a:sym typeface="Roboto Slab" charset="0"/>
              </a:rPr>
              <a:t>Classify the following substances </a:t>
            </a:r>
            <a:endParaRPr lang="sk-SK" altLang="cs-CZ" sz="1800" b="1" dirty="0">
              <a:solidFill>
                <a:srgbClr val="FFFFFF"/>
              </a:solidFill>
              <a:latin typeface="Roboto Slab" charset="0"/>
              <a:cs typeface="Arial" panose="020B0604020202020204" pitchFamily="34" charset="0"/>
              <a:sym typeface="Roboto Slab" charset="0"/>
            </a:endParaRP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21</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D90011C5-8AB3-4EC4-A709-620735D48353}"/>
              </a:ext>
            </a:extLst>
          </p:cNvPr>
          <p:cNvSpPr txBox="1"/>
          <p:nvPr/>
        </p:nvSpPr>
        <p:spPr>
          <a:xfrm>
            <a:off x="5052153" y="3759431"/>
            <a:ext cx="887999"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smoke</a:t>
            </a:r>
            <a:endParaRPr lang="cs-CZ" sz="1600" b="1" dirty="0">
              <a:solidFill>
                <a:srgbClr val="FF0000"/>
              </a:solidFill>
              <a:latin typeface="Roboto Slab" pitchFamily="2" charset="0"/>
              <a:ea typeface="Roboto Slab" pitchFamily="2" charset="0"/>
            </a:endParaRPr>
          </a:p>
        </p:txBody>
      </p:sp>
      <p:sp>
        <p:nvSpPr>
          <p:cNvPr id="16" name="TextovéPole 15">
            <a:extLst>
              <a:ext uri="{FF2B5EF4-FFF2-40B4-BE49-F238E27FC236}">
                <a16:creationId xmlns:a16="http://schemas.microsoft.com/office/drawing/2014/main" id="{B8EBFFD9-64CE-4BB0-A47B-30BB2C727B15}"/>
              </a:ext>
            </a:extLst>
          </p:cNvPr>
          <p:cNvSpPr txBox="1"/>
          <p:nvPr/>
        </p:nvSpPr>
        <p:spPr>
          <a:xfrm>
            <a:off x="5033571" y="3118709"/>
            <a:ext cx="997389"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soda</a:t>
            </a:r>
            <a:endParaRPr lang="cs-CZ" sz="1600" b="1" dirty="0">
              <a:solidFill>
                <a:srgbClr val="FF0000"/>
              </a:solidFill>
              <a:latin typeface="Roboto Slab" pitchFamily="2" charset="0"/>
              <a:ea typeface="Roboto Slab" pitchFamily="2" charset="0"/>
            </a:endParaRPr>
          </a:p>
        </p:txBody>
      </p:sp>
      <p:sp>
        <p:nvSpPr>
          <p:cNvPr id="17" name="TextovéPole 16">
            <a:extLst>
              <a:ext uri="{FF2B5EF4-FFF2-40B4-BE49-F238E27FC236}">
                <a16:creationId xmlns:a16="http://schemas.microsoft.com/office/drawing/2014/main" id="{3A924968-E341-462A-BECD-EC33C155A3DC}"/>
              </a:ext>
            </a:extLst>
          </p:cNvPr>
          <p:cNvSpPr txBox="1"/>
          <p:nvPr/>
        </p:nvSpPr>
        <p:spPr>
          <a:xfrm>
            <a:off x="660136" y="3468341"/>
            <a:ext cx="1927512" cy="338554"/>
          </a:xfrm>
          <a:prstGeom prst="rect">
            <a:avLst/>
          </a:prstGeom>
          <a:noFill/>
        </p:spPr>
        <p:txBody>
          <a:bodyPr wrap="square" rtlCol="0">
            <a:spAutoFit/>
          </a:bodyPr>
          <a:lstStyle/>
          <a:p>
            <a:pPr algn="ctr"/>
            <a:r>
              <a:rPr lang="en-GB" sz="1600" b="1" dirty="0">
                <a:solidFill>
                  <a:srgbClr val="FF0000"/>
                </a:solidFill>
                <a:latin typeface="Roboto Slab" pitchFamily="2" charset="0"/>
                <a:ea typeface="Roboto Slab" pitchFamily="2" charset="0"/>
              </a:rPr>
              <a:t>distilled</a:t>
            </a:r>
            <a:r>
              <a:rPr lang="cs-CZ" sz="1600" b="1" dirty="0">
                <a:solidFill>
                  <a:srgbClr val="FF0000"/>
                </a:solidFill>
                <a:latin typeface="Roboto Slab" pitchFamily="2" charset="0"/>
                <a:ea typeface="Roboto Slab" pitchFamily="2" charset="0"/>
              </a:rPr>
              <a:t> </a:t>
            </a:r>
            <a:r>
              <a:rPr lang="en-GB" sz="1600" b="1" dirty="0">
                <a:solidFill>
                  <a:srgbClr val="FF0000"/>
                </a:solidFill>
                <a:latin typeface="Roboto Slab" pitchFamily="2" charset="0"/>
                <a:ea typeface="Roboto Slab" pitchFamily="2" charset="0"/>
              </a:rPr>
              <a:t>water</a:t>
            </a:r>
            <a:endParaRPr lang="cs-CZ" sz="1600" b="1" dirty="0">
              <a:solidFill>
                <a:srgbClr val="FF0000"/>
              </a:solidFill>
              <a:latin typeface="Roboto Slab" pitchFamily="2" charset="0"/>
              <a:ea typeface="Roboto Slab" pitchFamily="2" charset="0"/>
            </a:endParaRPr>
          </a:p>
        </p:txBody>
      </p:sp>
      <p:sp>
        <p:nvSpPr>
          <p:cNvPr id="18" name="TextovéPole 17">
            <a:extLst>
              <a:ext uri="{FF2B5EF4-FFF2-40B4-BE49-F238E27FC236}">
                <a16:creationId xmlns:a16="http://schemas.microsoft.com/office/drawing/2014/main" id="{389700F1-27C9-4416-ADD6-3B11540178E3}"/>
              </a:ext>
            </a:extLst>
          </p:cNvPr>
          <p:cNvSpPr txBox="1"/>
          <p:nvPr/>
        </p:nvSpPr>
        <p:spPr>
          <a:xfrm>
            <a:off x="700087" y="3118709"/>
            <a:ext cx="1711673" cy="338554"/>
          </a:xfrm>
          <a:prstGeom prst="rect">
            <a:avLst/>
          </a:prstGeom>
          <a:noFill/>
        </p:spPr>
        <p:txBody>
          <a:bodyPr wrap="square" rtlCol="0">
            <a:spAutoFit/>
          </a:bodyPr>
          <a:lstStyle/>
          <a:p>
            <a:pPr algn="ctr"/>
            <a:r>
              <a:rPr lang="en-GB" sz="1600" b="1" dirty="0">
                <a:solidFill>
                  <a:srgbClr val="FF0000"/>
                </a:solidFill>
                <a:latin typeface="Roboto Slab" pitchFamily="2" charset="0"/>
                <a:ea typeface="Roboto Slab" pitchFamily="2" charset="0"/>
              </a:rPr>
              <a:t>copper plate</a:t>
            </a:r>
            <a:endParaRPr lang="cs-CZ" sz="1600" b="1" dirty="0">
              <a:solidFill>
                <a:srgbClr val="FF0000"/>
              </a:solidFill>
              <a:latin typeface="Roboto Slab" pitchFamily="2" charset="0"/>
              <a:ea typeface="Roboto Slab" pitchFamily="2" charset="0"/>
            </a:endParaRPr>
          </a:p>
        </p:txBody>
      </p:sp>
      <p:sp>
        <p:nvSpPr>
          <p:cNvPr id="19" name="TextovéPole 18">
            <a:extLst>
              <a:ext uri="{FF2B5EF4-FFF2-40B4-BE49-F238E27FC236}">
                <a16:creationId xmlns:a16="http://schemas.microsoft.com/office/drawing/2014/main" id="{A7B227B1-97E5-4C96-BF60-92CF99ECAEEF}"/>
              </a:ext>
            </a:extLst>
          </p:cNvPr>
          <p:cNvSpPr txBox="1"/>
          <p:nvPr/>
        </p:nvSpPr>
        <p:spPr>
          <a:xfrm>
            <a:off x="5047062" y="4053528"/>
            <a:ext cx="954106"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vinegar</a:t>
            </a:r>
            <a:endParaRPr lang="cs-CZ" sz="1600" b="1" dirty="0">
              <a:solidFill>
                <a:srgbClr val="FF0000"/>
              </a:solidFill>
              <a:latin typeface="Roboto Slab" pitchFamily="2" charset="0"/>
              <a:ea typeface="Roboto Slab" pitchFamily="2" charset="0"/>
            </a:endParaRPr>
          </a:p>
        </p:txBody>
      </p:sp>
      <p:sp>
        <p:nvSpPr>
          <p:cNvPr id="20" name="TextovéPole 19">
            <a:extLst>
              <a:ext uri="{FF2B5EF4-FFF2-40B4-BE49-F238E27FC236}">
                <a16:creationId xmlns:a16="http://schemas.microsoft.com/office/drawing/2014/main" id="{088BD0E8-BF21-41DB-BBB1-E128353BA74B}"/>
              </a:ext>
            </a:extLst>
          </p:cNvPr>
          <p:cNvSpPr txBox="1"/>
          <p:nvPr/>
        </p:nvSpPr>
        <p:spPr>
          <a:xfrm>
            <a:off x="5044684" y="3457263"/>
            <a:ext cx="954107"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bronze</a:t>
            </a:r>
            <a:endParaRPr lang="cs-CZ" sz="1600" b="1" dirty="0">
              <a:solidFill>
                <a:srgbClr val="FF0000"/>
              </a:solidFill>
              <a:latin typeface="Roboto Slab" pitchFamily="2" charset="0"/>
              <a:ea typeface="Roboto Slab" pitchFamily="2" charset="0"/>
            </a:endParaRPr>
          </a:p>
        </p:txBody>
      </p:sp>
      <p:sp>
        <p:nvSpPr>
          <p:cNvPr id="21" name="TextovéPole 20">
            <a:extLst>
              <a:ext uri="{FF2B5EF4-FFF2-40B4-BE49-F238E27FC236}">
                <a16:creationId xmlns:a16="http://schemas.microsoft.com/office/drawing/2014/main" id="{CCB4477C-752B-4C8F-BFEC-7B26A0C6DE08}"/>
              </a:ext>
            </a:extLst>
          </p:cNvPr>
          <p:cNvSpPr txBox="1"/>
          <p:nvPr/>
        </p:nvSpPr>
        <p:spPr>
          <a:xfrm>
            <a:off x="5052153" y="4347625"/>
            <a:ext cx="691215"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soil</a:t>
            </a:r>
            <a:endParaRPr lang="cs-CZ" sz="1600" b="1" dirty="0">
              <a:solidFill>
                <a:srgbClr val="FF0000"/>
              </a:solidFill>
              <a:latin typeface="Roboto Slab" pitchFamily="2" charset="0"/>
              <a:ea typeface="Roboto Slab" pitchFamily="2" charset="0"/>
            </a:endParaRPr>
          </a:p>
        </p:txBody>
      </p:sp>
      <p:sp>
        <p:nvSpPr>
          <p:cNvPr id="22" name="TextovéPole 21">
            <a:extLst>
              <a:ext uri="{FF2B5EF4-FFF2-40B4-BE49-F238E27FC236}">
                <a16:creationId xmlns:a16="http://schemas.microsoft.com/office/drawing/2014/main" id="{56E92D00-B5F9-4C47-BC98-D2FD92147643}"/>
              </a:ext>
            </a:extLst>
          </p:cNvPr>
          <p:cNvSpPr txBox="1"/>
          <p:nvPr/>
        </p:nvSpPr>
        <p:spPr>
          <a:xfrm>
            <a:off x="827584" y="3787011"/>
            <a:ext cx="954107"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glucose</a:t>
            </a:r>
            <a:endParaRPr lang="cs-CZ" sz="1600" b="1" dirty="0">
              <a:solidFill>
                <a:srgbClr val="FF0000"/>
              </a:solidFill>
              <a:latin typeface="Roboto Slab" pitchFamily="2" charset="0"/>
              <a:ea typeface="Roboto Slab" pitchFamily="2" charset="0"/>
            </a:endParaRPr>
          </a:p>
        </p:txBody>
      </p:sp>
      <p:sp>
        <p:nvSpPr>
          <p:cNvPr id="23" name="TextovéPole 22">
            <a:extLst>
              <a:ext uri="{FF2B5EF4-FFF2-40B4-BE49-F238E27FC236}">
                <a16:creationId xmlns:a16="http://schemas.microsoft.com/office/drawing/2014/main" id="{A77CB9BC-3D21-4562-AB60-44FA6ADCCC4E}"/>
              </a:ext>
            </a:extLst>
          </p:cNvPr>
          <p:cNvSpPr txBox="1"/>
          <p:nvPr/>
        </p:nvSpPr>
        <p:spPr>
          <a:xfrm>
            <a:off x="5064562" y="4625933"/>
            <a:ext cx="803582" cy="338554"/>
          </a:xfrm>
          <a:prstGeom prst="rect">
            <a:avLst/>
          </a:prstGeom>
          <a:noFill/>
        </p:spPr>
        <p:txBody>
          <a:bodyPr wrap="square" rtlCol="0">
            <a:spAutoFit/>
          </a:bodyPr>
          <a:lstStyle/>
          <a:p>
            <a:r>
              <a:rPr lang="en-GB" sz="1600" b="1" dirty="0">
                <a:solidFill>
                  <a:srgbClr val="FF0000"/>
                </a:solidFill>
                <a:latin typeface="Roboto Slab" pitchFamily="2" charset="0"/>
                <a:ea typeface="Roboto Slab" pitchFamily="2" charset="0"/>
              </a:rPr>
              <a:t>blood</a:t>
            </a:r>
            <a:endParaRPr lang="cs-CZ" sz="1600" b="1" dirty="0">
              <a:solidFill>
                <a:srgbClr val="FF0000"/>
              </a:solidFill>
              <a:latin typeface="Roboto Slab" pitchFamily="2" charset="0"/>
              <a:ea typeface="Roboto Slab" pitchFamily="2" charset="0"/>
            </a:endParaRPr>
          </a:p>
        </p:txBody>
      </p:sp>
    </p:spTree>
    <p:extLst>
      <p:ext uri="{BB962C8B-B14F-4D97-AF65-F5344CB8AC3E}">
        <p14:creationId xmlns:p14="http://schemas.microsoft.com/office/powerpoint/2010/main" val="198432653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526920" y="1687614"/>
            <a:ext cx="7814856" cy="1300858"/>
          </a:xfrm>
        </p:spPr>
        <p:txBody>
          <a:bodyPr/>
          <a:lstStyle/>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Task</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2: </a:t>
            </a:r>
          </a:p>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Decide whether the following substances are homogeneous or heterogeneous compounds</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endParaRPr lang="sk-SK" altLang="cs-CZ"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417722" cy="1028700"/>
          </a:xfrm>
        </p:spPr>
        <p:txBody>
          <a:bodyPr/>
          <a:lstStyle/>
          <a:p>
            <a:pPr eaLnBrk="1" hangingPunct="1">
              <a:spcBef>
                <a:spcPct val="0"/>
              </a:spcBef>
              <a:spcAft>
                <a:spcPct val="0"/>
              </a:spcAft>
              <a:buClr>
                <a:srgbClr val="FFFFFF"/>
              </a:buClr>
              <a:buFont typeface="Roboto Slab" charset="0"/>
              <a:buNone/>
            </a:pPr>
            <a:r>
              <a:rPr lang="en-GB" altLang="cs-CZ" sz="1800" b="1" dirty="0">
                <a:solidFill>
                  <a:srgbClr val="FFFFFF"/>
                </a:solidFill>
                <a:latin typeface="Roboto Slab" charset="0"/>
                <a:cs typeface="Arial" panose="020B0604020202020204" pitchFamily="34" charset="0"/>
                <a:sym typeface="Roboto Slab" charset="0"/>
              </a:rPr>
              <a:t>Classify the following substances</a:t>
            </a:r>
            <a:endParaRPr lang="sk-SK" altLang="cs-CZ" sz="1800" b="1" dirty="0">
              <a:solidFill>
                <a:srgbClr val="FFFFFF"/>
              </a:solidFill>
              <a:latin typeface="Roboto Slab" charset="0"/>
              <a:cs typeface="Arial" panose="020B0604020202020204" pitchFamily="34" charset="0"/>
              <a:sym typeface="Roboto Slab" charset="0"/>
            </a:endParaRP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22</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D90011C5-8AB3-4EC4-A709-620735D48353}"/>
              </a:ext>
            </a:extLst>
          </p:cNvPr>
          <p:cNvSpPr txBox="1"/>
          <p:nvPr/>
        </p:nvSpPr>
        <p:spPr>
          <a:xfrm>
            <a:off x="2483768" y="3348992"/>
            <a:ext cx="830677"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smoke</a:t>
            </a:r>
            <a:endParaRPr lang="cs-CZ" sz="1600" b="1" dirty="0">
              <a:solidFill>
                <a:srgbClr val="FF0000"/>
              </a:solidFill>
              <a:latin typeface="Roboto Slab" pitchFamily="2" charset="0"/>
              <a:ea typeface="Roboto Slab" pitchFamily="2" charset="0"/>
            </a:endParaRPr>
          </a:p>
        </p:txBody>
      </p:sp>
      <p:sp>
        <p:nvSpPr>
          <p:cNvPr id="16" name="TextovéPole 15">
            <a:extLst>
              <a:ext uri="{FF2B5EF4-FFF2-40B4-BE49-F238E27FC236}">
                <a16:creationId xmlns:a16="http://schemas.microsoft.com/office/drawing/2014/main" id="{B8EBFFD9-64CE-4BB0-A47B-30BB2C727B15}"/>
              </a:ext>
            </a:extLst>
          </p:cNvPr>
          <p:cNvSpPr txBox="1"/>
          <p:nvPr/>
        </p:nvSpPr>
        <p:spPr>
          <a:xfrm>
            <a:off x="4753105" y="3274646"/>
            <a:ext cx="639919"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soda</a:t>
            </a:r>
            <a:endParaRPr lang="cs-CZ" sz="1600" b="1" dirty="0">
              <a:solidFill>
                <a:srgbClr val="FF0000"/>
              </a:solidFill>
              <a:latin typeface="Roboto Slab" pitchFamily="2" charset="0"/>
              <a:ea typeface="Roboto Slab" pitchFamily="2" charset="0"/>
            </a:endParaRPr>
          </a:p>
        </p:txBody>
      </p:sp>
      <p:sp>
        <p:nvSpPr>
          <p:cNvPr id="17" name="TextovéPole 16">
            <a:extLst>
              <a:ext uri="{FF2B5EF4-FFF2-40B4-BE49-F238E27FC236}">
                <a16:creationId xmlns:a16="http://schemas.microsoft.com/office/drawing/2014/main" id="{3A924968-E341-462A-BECD-EC33C155A3DC}"/>
              </a:ext>
            </a:extLst>
          </p:cNvPr>
          <p:cNvSpPr txBox="1"/>
          <p:nvPr/>
        </p:nvSpPr>
        <p:spPr>
          <a:xfrm>
            <a:off x="5158551" y="3792078"/>
            <a:ext cx="2005737" cy="338554"/>
          </a:xfrm>
          <a:prstGeom prst="rect">
            <a:avLst/>
          </a:prstGeom>
          <a:noFill/>
        </p:spPr>
        <p:txBody>
          <a:bodyPr wrap="square" rtlCol="0">
            <a:spAutoFit/>
          </a:bodyPr>
          <a:lstStyle/>
          <a:p>
            <a:pPr algn="ctr"/>
            <a:r>
              <a:rPr lang="en-GB" sz="1600" b="1" dirty="0">
                <a:solidFill>
                  <a:srgbClr val="FF0000"/>
                </a:solidFill>
                <a:latin typeface="Roboto Slab" pitchFamily="2" charset="0"/>
                <a:ea typeface="Roboto Slab" pitchFamily="2" charset="0"/>
              </a:rPr>
              <a:t>seawater</a:t>
            </a:r>
            <a:endParaRPr lang="cs-CZ" sz="1600" b="1" dirty="0">
              <a:solidFill>
                <a:srgbClr val="FF0000"/>
              </a:solidFill>
              <a:latin typeface="Roboto Slab" pitchFamily="2" charset="0"/>
              <a:ea typeface="Roboto Slab" pitchFamily="2" charset="0"/>
            </a:endParaRPr>
          </a:p>
        </p:txBody>
      </p:sp>
      <p:sp>
        <p:nvSpPr>
          <p:cNvPr id="18" name="TextovéPole 17">
            <a:extLst>
              <a:ext uri="{FF2B5EF4-FFF2-40B4-BE49-F238E27FC236}">
                <a16:creationId xmlns:a16="http://schemas.microsoft.com/office/drawing/2014/main" id="{389700F1-27C9-4416-ADD6-3B11540178E3}"/>
              </a:ext>
            </a:extLst>
          </p:cNvPr>
          <p:cNvSpPr txBox="1"/>
          <p:nvPr/>
        </p:nvSpPr>
        <p:spPr>
          <a:xfrm>
            <a:off x="3757266" y="3151535"/>
            <a:ext cx="659156" cy="338554"/>
          </a:xfrm>
          <a:prstGeom prst="rect">
            <a:avLst/>
          </a:prstGeom>
          <a:noFill/>
        </p:spPr>
        <p:txBody>
          <a:bodyPr wrap="none" rtlCol="0">
            <a:spAutoFit/>
          </a:bodyPr>
          <a:lstStyle/>
          <a:p>
            <a:pPr algn="ctr"/>
            <a:r>
              <a:rPr lang="en-GB" sz="1600" b="1" dirty="0">
                <a:solidFill>
                  <a:srgbClr val="FF0000"/>
                </a:solidFill>
                <a:latin typeface="Roboto Slab" pitchFamily="2" charset="0"/>
                <a:ea typeface="Roboto Slab" pitchFamily="2" charset="0"/>
              </a:rPr>
              <a:t>soup</a:t>
            </a:r>
            <a:endParaRPr lang="cs-CZ" sz="1600" b="1" dirty="0">
              <a:solidFill>
                <a:srgbClr val="FF0000"/>
              </a:solidFill>
              <a:latin typeface="Roboto Slab" pitchFamily="2" charset="0"/>
              <a:ea typeface="Roboto Slab" pitchFamily="2" charset="0"/>
            </a:endParaRPr>
          </a:p>
        </p:txBody>
      </p:sp>
      <p:sp>
        <p:nvSpPr>
          <p:cNvPr id="19" name="TextovéPole 18">
            <a:extLst>
              <a:ext uri="{FF2B5EF4-FFF2-40B4-BE49-F238E27FC236}">
                <a16:creationId xmlns:a16="http://schemas.microsoft.com/office/drawing/2014/main" id="{A7B227B1-97E5-4C96-BF60-92CF99ECAEEF}"/>
              </a:ext>
            </a:extLst>
          </p:cNvPr>
          <p:cNvSpPr txBox="1"/>
          <p:nvPr/>
        </p:nvSpPr>
        <p:spPr>
          <a:xfrm>
            <a:off x="2979286" y="3952144"/>
            <a:ext cx="922047"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vinegar</a:t>
            </a:r>
            <a:endParaRPr lang="cs-CZ" sz="1600" b="1" dirty="0">
              <a:solidFill>
                <a:srgbClr val="FF0000"/>
              </a:solidFill>
              <a:latin typeface="Roboto Slab" pitchFamily="2" charset="0"/>
              <a:ea typeface="Roboto Slab" pitchFamily="2" charset="0"/>
            </a:endParaRPr>
          </a:p>
        </p:txBody>
      </p:sp>
      <p:sp>
        <p:nvSpPr>
          <p:cNvPr id="20" name="TextovéPole 19">
            <a:extLst>
              <a:ext uri="{FF2B5EF4-FFF2-40B4-BE49-F238E27FC236}">
                <a16:creationId xmlns:a16="http://schemas.microsoft.com/office/drawing/2014/main" id="{088BD0E8-BF21-41DB-BBB1-E128353BA74B}"/>
              </a:ext>
            </a:extLst>
          </p:cNvPr>
          <p:cNvSpPr txBox="1"/>
          <p:nvPr/>
        </p:nvSpPr>
        <p:spPr>
          <a:xfrm>
            <a:off x="3923928" y="3749033"/>
            <a:ext cx="851515"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bronze</a:t>
            </a:r>
            <a:endParaRPr lang="cs-CZ" sz="1600" b="1" dirty="0">
              <a:solidFill>
                <a:srgbClr val="FF0000"/>
              </a:solidFill>
              <a:latin typeface="Roboto Slab" pitchFamily="2" charset="0"/>
              <a:ea typeface="Roboto Slab" pitchFamily="2" charset="0"/>
            </a:endParaRPr>
          </a:p>
        </p:txBody>
      </p:sp>
      <p:sp>
        <p:nvSpPr>
          <p:cNvPr id="21" name="TextovéPole 20">
            <a:extLst>
              <a:ext uri="{FF2B5EF4-FFF2-40B4-BE49-F238E27FC236}">
                <a16:creationId xmlns:a16="http://schemas.microsoft.com/office/drawing/2014/main" id="{CCB4477C-752B-4C8F-BFEC-7B26A0C6DE08}"/>
              </a:ext>
            </a:extLst>
          </p:cNvPr>
          <p:cNvSpPr txBox="1"/>
          <p:nvPr/>
        </p:nvSpPr>
        <p:spPr>
          <a:xfrm>
            <a:off x="3743133" y="4346532"/>
            <a:ext cx="537327"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soil</a:t>
            </a:r>
            <a:endParaRPr lang="cs-CZ" sz="1600" b="1" dirty="0">
              <a:solidFill>
                <a:srgbClr val="FF0000"/>
              </a:solidFill>
              <a:latin typeface="Roboto Slab" pitchFamily="2" charset="0"/>
              <a:ea typeface="Roboto Slab" pitchFamily="2" charset="0"/>
            </a:endParaRPr>
          </a:p>
        </p:txBody>
      </p:sp>
      <p:sp>
        <p:nvSpPr>
          <p:cNvPr id="22" name="TextovéPole 21">
            <a:extLst>
              <a:ext uri="{FF2B5EF4-FFF2-40B4-BE49-F238E27FC236}">
                <a16:creationId xmlns:a16="http://schemas.microsoft.com/office/drawing/2014/main" id="{56E92D00-B5F9-4C47-BC98-D2FD92147643}"/>
              </a:ext>
            </a:extLst>
          </p:cNvPr>
          <p:cNvSpPr txBox="1"/>
          <p:nvPr/>
        </p:nvSpPr>
        <p:spPr>
          <a:xfrm>
            <a:off x="5209618" y="4538838"/>
            <a:ext cx="881973"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granite</a:t>
            </a:r>
            <a:endParaRPr lang="cs-CZ" sz="1600" b="1" dirty="0">
              <a:solidFill>
                <a:srgbClr val="FF0000"/>
              </a:solidFill>
              <a:latin typeface="Roboto Slab" pitchFamily="2" charset="0"/>
              <a:ea typeface="Roboto Slab" pitchFamily="2" charset="0"/>
            </a:endParaRPr>
          </a:p>
        </p:txBody>
      </p:sp>
      <p:sp>
        <p:nvSpPr>
          <p:cNvPr id="23" name="TextovéPole 22">
            <a:extLst>
              <a:ext uri="{FF2B5EF4-FFF2-40B4-BE49-F238E27FC236}">
                <a16:creationId xmlns:a16="http://schemas.microsoft.com/office/drawing/2014/main" id="{A77CB9BC-3D21-4562-AB60-44FA6ADCCC4E}"/>
              </a:ext>
            </a:extLst>
          </p:cNvPr>
          <p:cNvSpPr txBox="1"/>
          <p:nvPr/>
        </p:nvSpPr>
        <p:spPr>
          <a:xfrm>
            <a:off x="2905759" y="4643021"/>
            <a:ext cx="721672"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blood</a:t>
            </a:r>
            <a:endParaRPr lang="cs-CZ" sz="1600" b="1" dirty="0">
              <a:solidFill>
                <a:srgbClr val="FF0000"/>
              </a:solidFill>
              <a:latin typeface="Roboto Slab" pitchFamily="2" charset="0"/>
              <a:ea typeface="Roboto Slab" pitchFamily="2" charset="0"/>
            </a:endParaRPr>
          </a:p>
        </p:txBody>
      </p:sp>
    </p:spTree>
    <p:extLst>
      <p:ext uri="{BB962C8B-B14F-4D97-AF65-F5344CB8AC3E}">
        <p14:creationId xmlns:p14="http://schemas.microsoft.com/office/powerpoint/2010/main" val="4066712217"/>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526920" y="1687613"/>
            <a:ext cx="7814856" cy="1582533"/>
          </a:xfrm>
        </p:spPr>
        <p:txBody>
          <a:bodyPr/>
          <a:lstStyle/>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Task </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2 - </a:t>
            </a: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key</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Decide whether the following substances are homogeneous or heterogeneous compounds</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homogeneous compounds</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b="1" dirty="0">
                <a:solidFill>
                  <a:srgbClr val="114454"/>
                </a:solidFill>
                <a:latin typeface="Roboto Slab" pitchFamily="2" charset="0"/>
                <a:ea typeface="Roboto Slab" pitchFamily="2" charset="0"/>
                <a:cs typeface="Arial" panose="020B0604020202020204" pitchFamily="34" charset="0"/>
                <a:sym typeface="Nixie One" charset="0"/>
              </a:rPr>
              <a:t>heterogeneous compounds</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a:t>
            </a:r>
          </a:p>
          <a:p>
            <a:pPr marL="0" indent="0" eaLnBrk="1" hangingPunct="1">
              <a:spcAft>
                <a:spcPct val="0"/>
              </a:spcAft>
              <a:buClr>
                <a:srgbClr val="114454"/>
              </a:buClr>
              <a:buFont typeface="Nixie One" charset="0"/>
              <a:buNone/>
            </a:pPr>
            <a:endParaRPr lang="sk-SK" altLang="cs-CZ" b="1"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endParaRPr lang="sk-SK" altLang="cs-CZ"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en-GB" altLang="cs-CZ" sz="1800" b="1" dirty="0">
                <a:solidFill>
                  <a:srgbClr val="FFFFFF"/>
                </a:solidFill>
                <a:latin typeface="Roboto Slab" charset="0"/>
                <a:cs typeface="Arial" panose="020B0604020202020204" pitchFamily="34" charset="0"/>
                <a:sym typeface="Roboto Slab" charset="0"/>
              </a:rPr>
              <a:t>Classify the following substances</a:t>
            </a:r>
            <a:endParaRPr lang="sk-SK" altLang="cs-CZ" sz="1800" b="1" dirty="0">
              <a:solidFill>
                <a:srgbClr val="FFFFFF"/>
              </a:solidFill>
              <a:latin typeface="Roboto Slab" charset="0"/>
              <a:cs typeface="Arial" panose="020B0604020202020204" pitchFamily="34" charset="0"/>
              <a:sym typeface="Roboto Slab" charset="0"/>
            </a:endParaRP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23</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D90011C5-8AB3-4EC4-A709-620735D48353}"/>
              </a:ext>
            </a:extLst>
          </p:cNvPr>
          <p:cNvSpPr txBox="1"/>
          <p:nvPr/>
        </p:nvSpPr>
        <p:spPr>
          <a:xfrm>
            <a:off x="4493576" y="3847802"/>
            <a:ext cx="830677"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smoke</a:t>
            </a:r>
            <a:endParaRPr lang="cs-CZ" sz="1600" b="1" dirty="0">
              <a:solidFill>
                <a:srgbClr val="FF0000"/>
              </a:solidFill>
              <a:latin typeface="Roboto Slab" pitchFamily="2" charset="0"/>
              <a:ea typeface="Roboto Slab" pitchFamily="2" charset="0"/>
            </a:endParaRPr>
          </a:p>
        </p:txBody>
      </p:sp>
      <p:sp>
        <p:nvSpPr>
          <p:cNvPr id="16" name="TextovéPole 15">
            <a:extLst>
              <a:ext uri="{FF2B5EF4-FFF2-40B4-BE49-F238E27FC236}">
                <a16:creationId xmlns:a16="http://schemas.microsoft.com/office/drawing/2014/main" id="{B8EBFFD9-64CE-4BB0-A47B-30BB2C727B15}"/>
              </a:ext>
            </a:extLst>
          </p:cNvPr>
          <p:cNvSpPr txBox="1"/>
          <p:nvPr/>
        </p:nvSpPr>
        <p:spPr>
          <a:xfrm>
            <a:off x="4466886" y="3216861"/>
            <a:ext cx="639919"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soda</a:t>
            </a:r>
            <a:endParaRPr lang="cs-CZ" sz="1600" b="1" dirty="0">
              <a:solidFill>
                <a:srgbClr val="FF0000"/>
              </a:solidFill>
              <a:latin typeface="Roboto Slab" pitchFamily="2" charset="0"/>
              <a:ea typeface="Roboto Slab" pitchFamily="2" charset="0"/>
            </a:endParaRPr>
          </a:p>
        </p:txBody>
      </p:sp>
      <p:sp>
        <p:nvSpPr>
          <p:cNvPr id="17" name="TextovéPole 16">
            <a:extLst>
              <a:ext uri="{FF2B5EF4-FFF2-40B4-BE49-F238E27FC236}">
                <a16:creationId xmlns:a16="http://schemas.microsoft.com/office/drawing/2014/main" id="{3A924968-E341-462A-BECD-EC33C155A3DC}"/>
              </a:ext>
            </a:extLst>
          </p:cNvPr>
          <p:cNvSpPr txBox="1"/>
          <p:nvPr/>
        </p:nvSpPr>
        <p:spPr>
          <a:xfrm>
            <a:off x="288703" y="3545379"/>
            <a:ext cx="1616733" cy="338554"/>
          </a:xfrm>
          <a:prstGeom prst="rect">
            <a:avLst/>
          </a:prstGeom>
          <a:noFill/>
        </p:spPr>
        <p:txBody>
          <a:bodyPr wrap="square" rtlCol="0">
            <a:spAutoFit/>
          </a:bodyPr>
          <a:lstStyle/>
          <a:p>
            <a:pPr algn="ctr"/>
            <a:r>
              <a:rPr lang="en-GB" sz="1600" b="1" dirty="0">
                <a:solidFill>
                  <a:srgbClr val="FF0000"/>
                </a:solidFill>
                <a:latin typeface="Roboto Slab" pitchFamily="2" charset="0"/>
                <a:ea typeface="Roboto Slab" pitchFamily="2" charset="0"/>
              </a:rPr>
              <a:t>seawater</a:t>
            </a:r>
            <a:endParaRPr lang="cs-CZ" sz="1600" b="1" dirty="0">
              <a:solidFill>
                <a:srgbClr val="FF0000"/>
              </a:solidFill>
              <a:latin typeface="Roboto Slab" pitchFamily="2" charset="0"/>
              <a:ea typeface="Roboto Slab" pitchFamily="2" charset="0"/>
            </a:endParaRPr>
          </a:p>
        </p:txBody>
      </p:sp>
      <p:sp>
        <p:nvSpPr>
          <p:cNvPr id="18" name="TextovéPole 17">
            <a:extLst>
              <a:ext uri="{FF2B5EF4-FFF2-40B4-BE49-F238E27FC236}">
                <a16:creationId xmlns:a16="http://schemas.microsoft.com/office/drawing/2014/main" id="{389700F1-27C9-4416-ADD6-3B11540178E3}"/>
              </a:ext>
            </a:extLst>
          </p:cNvPr>
          <p:cNvSpPr txBox="1"/>
          <p:nvPr/>
        </p:nvSpPr>
        <p:spPr>
          <a:xfrm>
            <a:off x="4472162" y="3492863"/>
            <a:ext cx="659156" cy="338554"/>
          </a:xfrm>
          <a:prstGeom prst="rect">
            <a:avLst/>
          </a:prstGeom>
          <a:noFill/>
        </p:spPr>
        <p:txBody>
          <a:bodyPr wrap="none" rtlCol="0">
            <a:spAutoFit/>
          </a:bodyPr>
          <a:lstStyle/>
          <a:p>
            <a:pPr algn="ctr"/>
            <a:r>
              <a:rPr lang="en-GB" sz="1600" b="1" dirty="0">
                <a:solidFill>
                  <a:srgbClr val="FF0000"/>
                </a:solidFill>
                <a:latin typeface="Roboto Slab" pitchFamily="2" charset="0"/>
                <a:ea typeface="Roboto Slab" pitchFamily="2" charset="0"/>
              </a:rPr>
              <a:t>soup</a:t>
            </a:r>
            <a:endParaRPr lang="cs-CZ" sz="1600" b="1" dirty="0">
              <a:solidFill>
                <a:srgbClr val="FF0000"/>
              </a:solidFill>
              <a:latin typeface="Roboto Slab" pitchFamily="2" charset="0"/>
              <a:ea typeface="Roboto Slab" pitchFamily="2" charset="0"/>
            </a:endParaRPr>
          </a:p>
        </p:txBody>
      </p:sp>
      <p:sp>
        <p:nvSpPr>
          <p:cNvPr id="19" name="TextovéPole 18">
            <a:extLst>
              <a:ext uri="{FF2B5EF4-FFF2-40B4-BE49-F238E27FC236}">
                <a16:creationId xmlns:a16="http://schemas.microsoft.com/office/drawing/2014/main" id="{A7B227B1-97E5-4C96-BF60-92CF99ECAEEF}"/>
              </a:ext>
            </a:extLst>
          </p:cNvPr>
          <p:cNvSpPr txBox="1"/>
          <p:nvPr/>
        </p:nvSpPr>
        <p:spPr>
          <a:xfrm>
            <a:off x="573568" y="3270146"/>
            <a:ext cx="922047"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vinegar</a:t>
            </a:r>
            <a:endParaRPr lang="cs-CZ" sz="1600" b="1" dirty="0">
              <a:solidFill>
                <a:srgbClr val="FF0000"/>
              </a:solidFill>
              <a:latin typeface="Roboto Slab" pitchFamily="2" charset="0"/>
              <a:ea typeface="Roboto Slab" pitchFamily="2" charset="0"/>
            </a:endParaRPr>
          </a:p>
        </p:txBody>
      </p:sp>
      <p:sp>
        <p:nvSpPr>
          <p:cNvPr id="20" name="TextovéPole 19">
            <a:extLst>
              <a:ext uri="{FF2B5EF4-FFF2-40B4-BE49-F238E27FC236}">
                <a16:creationId xmlns:a16="http://schemas.microsoft.com/office/drawing/2014/main" id="{088BD0E8-BF21-41DB-BBB1-E128353BA74B}"/>
              </a:ext>
            </a:extLst>
          </p:cNvPr>
          <p:cNvSpPr txBox="1"/>
          <p:nvPr/>
        </p:nvSpPr>
        <p:spPr>
          <a:xfrm>
            <a:off x="596109" y="3838969"/>
            <a:ext cx="851515"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bronze</a:t>
            </a:r>
            <a:endParaRPr lang="cs-CZ" sz="1600" b="1" dirty="0">
              <a:solidFill>
                <a:srgbClr val="FF0000"/>
              </a:solidFill>
              <a:latin typeface="Roboto Slab" pitchFamily="2" charset="0"/>
              <a:ea typeface="Roboto Slab" pitchFamily="2" charset="0"/>
            </a:endParaRPr>
          </a:p>
        </p:txBody>
      </p:sp>
      <p:sp>
        <p:nvSpPr>
          <p:cNvPr id="21" name="TextovéPole 20">
            <a:extLst>
              <a:ext uri="{FF2B5EF4-FFF2-40B4-BE49-F238E27FC236}">
                <a16:creationId xmlns:a16="http://schemas.microsoft.com/office/drawing/2014/main" id="{CCB4477C-752B-4C8F-BFEC-7B26A0C6DE08}"/>
              </a:ext>
            </a:extLst>
          </p:cNvPr>
          <p:cNvSpPr txBox="1"/>
          <p:nvPr/>
        </p:nvSpPr>
        <p:spPr>
          <a:xfrm>
            <a:off x="4509365" y="4425458"/>
            <a:ext cx="537327"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soil</a:t>
            </a:r>
            <a:endParaRPr lang="cs-CZ" sz="1600" b="1" dirty="0">
              <a:solidFill>
                <a:srgbClr val="FF0000"/>
              </a:solidFill>
              <a:latin typeface="Roboto Slab" pitchFamily="2" charset="0"/>
              <a:ea typeface="Roboto Slab" pitchFamily="2" charset="0"/>
            </a:endParaRPr>
          </a:p>
        </p:txBody>
      </p:sp>
      <p:sp>
        <p:nvSpPr>
          <p:cNvPr id="22" name="TextovéPole 21">
            <a:extLst>
              <a:ext uri="{FF2B5EF4-FFF2-40B4-BE49-F238E27FC236}">
                <a16:creationId xmlns:a16="http://schemas.microsoft.com/office/drawing/2014/main" id="{56E92D00-B5F9-4C47-BC98-D2FD92147643}"/>
              </a:ext>
            </a:extLst>
          </p:cNvPr>
          <p:cNvSpPr txBox="1"/>
          <p:nvPr/>
        </p:nvSpPr>
        <p:spPr>
          <a:xfrm>
            <a:off x="4488526" y="4141124"/>
            <a:ext cx="881973"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granite</a:t>
            </a:r>
            <a:endParaRPr lang="cs-CZ" sz="1600" b="1" dirty="0">
              <a:solidFill>
                <a:srgbClr val="FF0000"/>
              </a:solidFill>
              <a:latin typeface="Roboto Slab" pitchFamily="2" charset="0"/>
              <a:ea typeface="Roboto Slab" pitchFamily="2" charset="0"/>
            </a:endParaRPr>
          </a:p>
        </p:txBody>
      </p:sp>
      <p:sp>
        <p:nvSpPr>
          <p:cNvPr id="23" name="TextovéPole 22">
            <a:extLst>
              <a:ext uri="{FF2B5EF4-FFF2-40B4-BE49-F238E27FC236}">
                <a16:creationId xmlns:a16="http://schemas.microsoft.com/office/drawing/2014/main" id="{A77CB9BC-3D21-4562-AB60-44FA6ADCCC4E}"/>
              </a:ext>
            </a:extLst>
          </p:cNvPr>
          <p:cNvSpPr txBox="1"/>
          <p:nvPr/>
        </p:nvSpPr>
        <p:spPr>
          <a:xfrm>
            <a:off x="4475047" y="4736945"/>
            <a:ext cx="721672" cy="338554"/>
          </a:xfrm>
          <a:prstGeom prst="rect">
            <a:avLst/>
          </a:prstGeom>
          <a:noFill/>
        </p:spPr>
        <p:txBody>
          <a:bodyPr wrap="none" rtlCol="0">
            <a:spAutoFit/>
          </a:bodyPr>
          <a:lstStyle/>
          <a:p>
            <a:r>
              <a:rPr lang="en-GB" sz="1600" b="1" dirty="0">
                <a:solidFill>
                  <a:srgbClr val="FF0000"/>
                </a:solidFill>
                <a:latin typeface="Roboto Slab" pitchFamily="2" charset="0"/>
                <a:ea typeface="Roboto Slab" pitchFamily="2" charset="0"/>
              </a:rPr>
              <a:t>blood</a:t>
            </a:r>
            <a:endParaRPr lang="cs-CZ" sz="1600" b="1" dirty="0">
              <a:solidFill>
                <a:srgbClr val="FF0000"/>
              </a:solidFill>
              <a:latin typeface="Roboto Slab" pitchFamily="2" charset="0"/>
              <a:ea typeface="Roboto Slab" pitchFamily="2" charset="0"/>
            </a:endParaRPr>
          </a:p>
        </p:txBody>
      </p:sp>
    </p:spTree>
    <p:extLst>
      <p:ext uri="{BB962C8B-B14F-4D97-AF65-F5344CB8AC3E}">
        <p14:creationId xmlns:p14="http://schemas.microsoft.com/office/powerpoint/2010/main" val="2966447505"/>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755576" y="1558926"/>
            <a:ext cx="7272807" cy="3367088"/>
          </a:xfrm>
        </p:spPr>
        <p:txBody>
          <a:bodyPr/>
          <a:lstStyle/>
          <a:p>
            <a:pPr indent="-457200" eaLnBrk="1" hangingPunct="1">
              <a:spcAft>
                <a:spcPct val="0"/>
              </a:spcAft>
              <a:buClr>
                <a:srgbClr val="114454"/>
              </a:buClr>
              <a:buFont typeface="Nixie One" charset="0"/>
              <a:buAutoNum type="arabicParenR"/>
            </a:pPr>
            <a:r>
              <a:rPr lang="en-GB" altLang="cs-CZ" sz="1600" dirty="0">
                <a:solidFill>
                  <a:srgbClr val="114454"/>
                </a:solidFill>
                <a:latin typeface="Roboto Slab" pitchFamily="2" charset="0"/>
                <a:ea typeface="Roboto Slab" pitchFamily="2" charset="0"/>
                <a:cs typeface="Arial" panose="020B0604020202020204" pitchFamily="34" charset="0"/>
                <a:sym typeface="Nixie One" charset="0"/>
              </a:rPr>
              <a:t>decide what compound type is the compound of hexane with water</a:t>
            </a:r>
            <a:r>
              <a:rPr lang="sk-SK" altLang="cs-CZ" sz="1600" dirty="0">
                <a:solidFill>
                  <a:srgbClr val="114454"/>
                </a:solidFill>
                <a:latin typeface="Roboto Slab" pitchFamily="2" charset="0"/>
                <a:ea typeface="Roboto Slab" pitchFamily="2" charset="0"/>
                <a:cs typeface="Arial" panose="020B0604020202020204" pitchFamily="34" charset="0"/>
                <a:sym typeface="Nixie One" charset="0"/>
              </a:rPr>
              <a:t> </a:t>
            </a:r>
          </a:p>
          <a:p>
            <a:pPr indent="-457200" eaLnBrk="1" hangingPunct="1">
              <a:spcAft>
                <a:spcPct val="0"/>
              </a:spcAft>
              <a:buClr>
                <a:srgbClr val="114454"/>
              </a:buClr>
              <a:buFont typeface="Nixie One" charset="0"/>
              <a:buAutoNum type="arabicParenR"/>
            </a:pPr>
            <a:r>
              <a:rPr lang="en-GB" altLang="cs-CZ" sz="1600" dirty="0">
                <a:solidFill>
                  <a:srgbClr val="114454"/>
                </a:solidFill>
                <a:latin typeface="Roboto Slab" pitchFamily="2" charset="0"/>
                <a:ea typeface="Roboto Slab" pitchFamily="2" charset="0"/>
                <a:cs typeface="Arial" panose="020B0604020202020204" pitchFamily="34" charset="0"/>
                <a:sym typeface="Nixie One" charset="0"/>
              </a:rPr>
              <a:t>find a formula and a systematic name of alcohol</a:t>
            </a:r>
            <a:endParaRPr lang="sk-SK" altLang="cs-CZ" sz="1600"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en-GB" altLang="cs-CZ" sz="1600" dirty="0">
                <a:solidFill>
                  <a:srgbClr val="114454"/>
                </a:solidFill>
                <a:latin typeface="Roboto Slab" pitchFamily="2" charset="0"/>
                <a:ea typeface="Roboto Slab" pitchFamily="2" charset="0"/>
                <a:cs typeface="Arial" panose="020B0604020202020204" pitchFamily="34" charset="0"/>
                <a:sym typeface="Nixie One" charset="0"/>
              </a:rPr>
              <a:t>find a formula and a systematic name of an acetic acid</a:t>
            </a:r>
            <a:endParaRPr lang="sk-SK" altLang="cs-CZ" sz="1600"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en-GB" altLang="cs-CZ" sz="1600" dirty="0">
                <a:solidFill>
                  <a:srgbClr val="114454"/>
                </a:solidFill>
                <a:latin typeface="Roboto Slab" pitchFamily="2" charset="0"/>
                <a:ea typeface="Roboto Slab" pitchFamily="2" charset="0"/>
                <a:cs typeface="Arial" panose="020B0604020202020204" pitchFamily="34" charset="0"/>
                <a:sym typeface="Nixie One" charset="0"/>
              </a:rPr>
              <a:t>what is a chemical composition of gasoline?</a:t>
            </a:r>
          </a:p>
          <a:p>
            <a:pPr indent="-457200" eaLnBrk="1" hangingPunct="1">
              <a:spcAft>
                <a:spcPct val="0"/>
              </a:spcAft>
              <a:buClr>
                <a:srgbClr val="114454"/>
              </a:buClr>
              <a:buFont typeface="Nixie One" charset="0"/>
              <a:buAutoNum type="arabicParenR"/>
            </a:pPr>
            <a:endParaRPr lang="sk-SK" altLang="cs-CZ" sz="1600"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en-GB" altLang="cs-CZ" sz="1600" dirty="0">
                <a:solidFill>
                  <a:srgbClr val="114454"/>
                </a:solidFill>
                <a:latin typeface="Roboto Slab" pitchFamily="2" charset="0"/>
                <a:ea typeface="Roboto Slab" pitchFamily="2" charset="0"/>
                <a:cs typeface="Arial" panose="020B0604020202020204" pitchFamily="34" charset="0"/>
                <a:sym typeface="Nixie One" charset="0"/>
              </a:rPr>
              <a:t>if there is an oil spill into the water</a:t>
            </a:r>
            <a:r>
              <a:rPr lang="sk-SK" altLang="cs-CZ" sz="1600" dirty="0">
                <a:solidFill>
                  <a:srgbClr val="114454"/>
                </a:solidFill>
                <a:latin typeface="Roboto Slab" pitchFamily="2" charset="0"/>
                <a:ea typeface="Roboto Slab" pitchFamily="2" charset="0"/>
                <a:cs typeface="Arial" panose="020B0604020202020204" pitchFamily="34" charset="0"/>
                <a:sym typeface="Nixie One" charset="0"/>
              </a:rPr>
              <a:t>:</a:t>
            </a:r>
            <a:endParaRPr lang="en-GB" altLang="cs-CZ" sz="1600"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None/>
            </a:pPr>
            <a:endParaRPr lang="sk-SK" altLang="cs-CZ" sz="1600" dirty="0">
              <a:solidFill>
                <a:srgbClr val="114454"/>
              </a:solidFill>
              <a:latin typeface="Roboto Slab" pitchFamily="2" charset="0"/>
              <a:ea typeface="Roboto Slab" pitchFamily="2" charset="0"/>
              <a:cs typeface="Arial" panose="020B0604020202020204" pitchFamily="34" charset="0"/>
              <a:sym typeface="Nixie One" charset="0"/>
            </a:endParaRPr>
          </a:p>
          <a:p>
            <a:pPr lvl="1" indent="-457200" eaLnBrk="1" hangingPunct="1">
              <a:spcAft>
                <a:spcPct val="0"/>
              </a:spcAft>
              <a:buClr>
                <a:srgbClr val="114454"/>
              </a:buClr>
              <a:buAutoNum type="alphaLcParenR"/>
            </a:pPr>
            <a:r>
              <a:rPr lang="en-GB" altLang="cs-CZ" sz="1600" dirty="0">
                <a:solidFill>
                  <a:srgbClr val="114454"/>
                </a:solidFill>
                <a:latin typeface="Roboto Slab" pitchFamily="2" charset="0"/>
                <a:ea typeface="Roboto Slab" pitchFamily="2" charset="0"/>
                <a:cs typeface="Arial" panose="020B0604020202020204" pitchFamily="34" charset="0"/>
                <a:sym typeface="Nixie One" charset="0"/>
              </a:rPr>
              <a:t>does the oil float on the surface or does it sink to the bottom</a:t>
            </a:r>
            <a:r>
              <a:rPr lang="sk-SK" altLang="cs-CZ" sz="1600" dirty="0">
                <a:solidFill>
                  <a:srgbClr val="114454"/>
                </a:solidFill>
                <a:latin typeface="Roboto Slab" pitchFamily="2" charset="0"/>
                <a:ea typeface="Roboto Slab" pitchFamily="2" charset="0"/>
                <a:cs typeface="Arial" panose="020B0604020202020204" pitchFamily="34" charset="0"/>
                <a:sym typeface="Nixie One" charset="0"/>
              </a:rPr>
              <a:t>? </a:t>
            </a:r>
          </a:p>
          <a:p>
            <a:pPr lvl="1" indent="-457200" eaLnBrk="1" hangingPunct="1">
              <a:spcAft>
                <a:spcPct val="0"/>
              </a:spcAft>
              <a:buClr>
                <a:srgbClr val="114454"/>
              </a:buClr>
              <a:buAutoNum type="alphaLcParenR"/>
            </a:pPr>
            <a:r>
              <a:rPr lang="en-GB" altLang="cs-CZ" sz="1600" dirty="0">
                <a:solidFill>
                  <a:srgbClr val="114454"/>
                </a:solidFill>
                <a:latin typeface="Roboto Slab" pitchFamily="2" charset="0"/>
                <a:ea typeface="Roboto Slab" pitchFamily="2" charset="0"/>
                <a:cs typeface="Arial" panose="020B0604020202020204" pitchFamily="34" charset="0"/>
                <a:sym typeface="Nixie One" charset="0"/>
              </a:rPr>
              <a:t>is water soluble in water</a:t>
            </a:r>
            <a:r>
              <a:rPr lang="sk-SK" altLang="cs-CZ" sz="1600" dirty="0">
                <a:solidFill>
                  <a:srgbClr val="114454"/>
                </a:solidFill>
                <a:latin typeface="Roboto Slab" pitchFamily="2" charset="0"/>
                <a:ea typeface="Roboto Slab" pitchFamily="2" charset="0"/>
                <a:cs typeface="Arial" panose="020B0604020202020204" pitchFamily="34" charset="0"/>
                <a:sym typeface="Nixie One" charset="0"/>
              </a:rPr>
              <a:t>?</a:t>
            </a:r>
          </a:p>
          <a:p>
            <a:pPr lvl="1" indent="-457200" eaLnBrk="1" hangingPunct="1">
              <a:spcAft>
                <a:spcPct val="0"/>
              </a:spcAft>
              <a:buClr>
                <a:srgbClr val="114454"/>
              </a:buClr>
              <a:buAutoNum type="alphaLcParenR"/>
            </a:pPr>
            <a:r>
              <a:rPr lang="en-GB" altLang="cs-CZ" sz="1600" dirty="0">
                <a:solidFill>
                  <a:srgbClr val="114454"/>
                </a:solidFill>
                <a:latin typeface="Roboto Slab" pitchFamily="2" charset="0"/>
                <a:ea typeface="Roboto Slab" pitchFamily="2" charset="0"/>
                <a:cs typeface="Arial" panose="020B0604020202020204" pitchFamily="34" charset="0"/>
                <a:sym typeface="Nixie One" charset="0"/>
              </a:rPr>
              <a:t>in what way is it possible to separate oil from water during the oil spill</a:t>
            </a:r>
            <a:r>
              <a:rPr lang="sk-SK" altLang="cs-CZ" sz="1600"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en-GB" altLang="cs-CZ" sz="1800" b="1" dirty="0">
                <a:solidFill>
                  <a:srgbClr val="FFFFFF"/>
                </a:solidFill>
                <a:latin typeface="Roboto Slab" charset="0"/>
                <a:cs typeface="Arial" panose="020B0604020202020204" pitchFamily="34" charset="0"/>
                <a:sym typeface="Roboto Slab" charset="0"/>
              </a:rPr>
              <a:t>Do the following tasks using books or the internet</a:t>
            </a:r>
            <a:r>
              <a:rPr lang="sk-SK" altLang="cs-CZ" sz="1800" b="1" dirty="0">
                <a:solidFill>
                  <a:srgbClr val="FFFFFF"/>
                </a:solidFill>
                <a:latin typeface="Roboto Slab" charset="0"/>
                <a:cs typeface="Arial" panose="020B0604020202020204" pitchFamily="34" charset="0"/>
                <a:sym typeface="Roboto Slab" charset="0"/>
              </a:rPr>
              <a:t>: </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24</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1609279602"/>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333375" y="1491630"/>
            <a:ext cx="8631113" cy="3600400"/>
          </a:xfrm>
        </p:spPr>
        <p:txBody>
          <a:bodyPr/>
          <a:lstStyle/>
          <a:p>
            <a:pPr indent="-457200" eaLnBrk="1" hangingPunct="1">
              <a:spcAft>
                <a:spcPct val="0"/>
              </a:spcAft>
              <a:buClr>
                <a:srgbClr val="114454"/>
              </a:buClr>
              <a:buFont typeface="Nixie One" charset="0"/>
              <a:buAutoNum type="arabicParenR"/>
            </a:pPr>
            <a:r>
              <a:rPr lang="en-GB" altLang="cs-CZ" sz="1800" dirty="0">
                <a:solidFill>
                  <a:srgbClr val="114454"/>
                </a:solidFill>
                <a:latin typeface="Roboto Slab" pitchFamily="2" charset="0"/>
                <a:ea typeface="Roboto Slab" pitchFamily="2" charset="0"/>
                <a:cs typeface="Arial" panose="020B0604020202020204" pitchFamily="34" charset="0"/>
                <a:sym typeface="Nixie One" charset="0"/>
              </a:rPr>
              <a:t>hexane and water</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heterogenous compound </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two liquid phases</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a:t>
            </a:r>
          </a:p>
          <a:p>
            <a:pPr indent="-457200" eaLnBrk="1" hangingPunct="1">
              <a:spcAft>
                <a:spcPct val="0"/>
              </a:spcAft>
              <a:buClr>
                <a:srgbClr val="114454"/>
              </a:buClr>
              <a:buFont typeface="Nixie One" charset="0"/>
              <a:buAutoNum type="arabicParenR"/>
            </a:pPr>
            <a:r>
              <a:rPr lang="en-GB" altLang="cs-CZ" sz="1800" dirty="0">
                <a:solidFill>
                  <a:srgbClr val="114454"/>
                </a:solidFill>
                <a:latin typeface="Roboto Slab" pitchFamily="2" charset="0"/>
                <a:ea typeface="Roboto Slab" pitchFamily="2" charset="0"/>
                <a:cs typeface="Arial" panose="020B0604020202020204" pitchFamily="34" charset="0"/>
                <a:sym typeface="Nixie One" charset="0"/>
              </a:rPr>
              <a:t>formula and systematic name of alcohol</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C</a:t>
            </a:r>
            <a:r>
              <a:rPr lang="sk-SK" altLang="cs-CZ" sz="1800" b="1" baseline="-25000" dirty="0">
                <a:solidFill>
                  <a:srgbClr val="114454"/>
                </a:solidFill>
                <a:latin typeface="Roboto Slab" pitchFamily="2" charset="0"/>
                <a:ea typeface="Roboto Slab" pitchFamily="2" charset="0"/>
                <a:cs typeface="Arial" panose="020B0604020202020204" pitchFamily="34" charset="0"/>
                <a:sym typeface="Nixie One" charset="0"/>
              </a:rPr>
              <a:t>2</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H</a:t>
            </a:r>
            <a:r>
              <a:rPr lang="sk-SK" altLang="cs-CZ" sz="1800" b="1" baseline="-25000" dirty="0">
                <a:solidFill>
                  <a:srgbClr val="114454"/>
                </a:solidFill>
                <a:latin typeface="Roboto Slab" pitchFamily="2" charset="0"/>
                <a:ea typeface="Roboto Slab" pitchFamily="2" charset="0"/>
                <a:cs typeface="Arial" panose="020B0604020202020204" pitchFamily="34" charset="0"/>
                <a:sym typeface="Nixie One" charset="0"/>
              </a:rPr>
              <a:t>5</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OH, </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ethanol</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en-GB" altLang="cs-CZ" sz="1800" dirty="0">
                <a:solidFill>
                  <a:srgbClr val="114454"/>
                </a:solidFill>
                <a:latin typeface="Roboto Slab" pitchFamily="2" charset="0"/>
                <a:ea typeface="Roboto Slab" pitchFamily="2" charset="0"/>
                <a:cs typeface="Arial" panose="020B0604020202020204" pitchFamily="34" charset="0"/>
                <a:sym typeface="Nixie One" charset="0"/>
              </a:rPr>
              <a:t>formula and systematic name of acetic acid:</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C</a:t>
            </a:r>
            <a:r>
              <a:rPr lang="sk-SK" altLang="cs-CZ" sz="1800" b="1" baseline="-25000" dirty="0">
                <a:solidFill>
                  <a:srgbClr val="114454"/>
                </a:solidFill>
                <a:latin typeface="Roboto Slab" pitchFamily="2" charset="0"/>
                <a:ea typeface="Roboto Slab" pitchFamily="2" charset="0"/>
                <a:cs typeface="Arial" panose="020B0604020202020204" pitchFamily="34" charset="0"/>
                <a:sym typeface="Nixie One" charset="0"/>
              </a:rPr>
              <a:t>2</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H</a:t>
            </a:r>
            <a:r>
              <a:rPr lang="sk-SK" altLang="cs-CZ" sz="1800" b="1" baseline="-25000" dirty="0">
                <a:solidFill>
                  <a:srgbClr val="114454"/>
                </a:solidFill>
                <a:latin typeface="Roboto Slab" pitchFamily="2" charset="0"/>
                <a:ea typeface="Roboto Slab" pitchFamily="2" charset="0"/>
                <a:cs typeface="Arial" panose="020B0604020202020204" pitchFamily="34" charset="0"/>
                <a:sym typeface="Nixie One" charset="0"/>
              </a:rPr>
              <a:t>5</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COOH, </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ethanoic acid</a:t>
            </a:r>
            <a:endParaRPr lang="sk-SK" altLang="cs-CZ" sz="1800"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en-GB" altLang="cs-CZ" sz="1800" dirty="0">
                <a:solidFill>
                  <a:srgbClr val="114454"/>
                </a:solidFill>
                <a:latin typeface="Roboto Slab" pitchFamily="2" charset="0"/>
                <a:ea typeface="Roboto Slab" pitchFamily="2" charset="0"/>
                <a:cs typeface="Arial" panose="020B0604020202020204" pitchFamily="34" charset="0"/>
                <a:sym typeface="Nixie One" charset="0"/>
              </a:rPr>
              <a:t>the chemical composition of gasoline:</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liquid alkanes with</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from </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5 </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to</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11 </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atoms of carbon</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en-GB" altLang="cs-CZ" sz="1800" dirty="0">
                <a:solidFill>
                  <a:srgbClr val="114454"/>
                </a:solidFill>
                <a:latin typeface="Roboto Slab" pitchFamily="2" charset="0"/>
                <a:ea typeface="Roboto Slab" pitchFamily="2" charset="0"/>
                <a:cs typeface="Arial" panose="020B0604020202020204" pitchFamily="34" charset="0"/>
                <a:sym typeface="Nixie One" charset="0"/>
              </a:rPr>
              <a:t>what there is an oil spill to water</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a:t>
            </a:r>
          </a:p>
          <a:p>
            <a:pPr lvl="1" indent="-457200" eaLnBrk="1" hangingPunct="1">
              <a:spcAft>
                <a:spcPct val="0"/>
              </a:spcAft>
              <a:buClr>
                <a:srgbClr val="114454"/>
              </a:buClr>
              <a:buAutoNum type="alphaLcParenR"/>
            </a:pP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oil floats on the surface</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a:p>
            <a:pPr lvl="1" indent="-457200" eaLnBrk="1" hangingPunct="1">
              <a:spcAft>
                <a:spcPct val="0"/>
              </a:spcAft>
              <a:buClr>
                <a:srgbClr val="114454"/>
              </a:buClr>
              <a:buAutoNum type="alphaLcParenR"/>
            </a:pP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no</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oil is non-polar while water is polar</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a:p>
            <a:pPr lvl="1" indent="-457200" eaLnBrk="1" hangingPunct="1">
              <a:spcAft>
                <a:spcPct val="0"/>
              </a:spcAft>
              <a:buClr>
                <a:srgbClr val="114454"/>
              </a:buClr>
              <a:buAutoNum type="alphaLcParenR"/>
            </a:pPr>
            <a:r>
              <a:rPr lang="en-GB" altLang="cs-CZ" sz="1800" b="1" dirty="0">
                <a:solidFill>
                  <a:srgbClr val="114454"/>
                </a:solidFill>
                <a:latin typeface="Roboto Slab" pitchFamily="2" charset="0"/>
                <a:ea typeface="Roboto Slab" pitchFamily="2" charset="0"/>
                <a:cs typeface="Arial" panose="020B0604020202020204" pitchFamily="34" charset="0"/>
                <a:sym typeface="Nixie One" charset="0"/>
              </a:rPr>
              <a:t>it is possible to separate the oil from water using baffles that border the spill in the water and then the oil is pumped out of water or is absorbed by an absorbent chemical substance </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en-GB" altLang="cs-CZ" sz="1800" b="1" dirty="0">
                <a:solidFill>
                  <a:srgbClr val="FFFFFF"/>
                </a:solidFill>
                <a:latin typeface="Roboto Slab" charset="0"/>
                <a:cs typeface="Arial" panose="020B0604020202020204" pitchFamily="34" charset="0"/>
                <a:sym typeface="Roboto Slab" charset="0"/>
              </a:rPr>
              <a:t>Do the following tasks using books or the internet</a:t>
            </a:r>
            <a:r>
              <a:rPr lang="sk-SK" altLang="cs-CZ" sz="1800" b="1" dirty="0">
                <a:solidFill>
                  <a:srgbClr val="FFFFFF"/>
                </a:solidFill>
                <a:latin typeface="Roboto Slab" charset="0"/>
                <a:cs typeface="Arial" panose="020B0604020202020204" pitchFamily="34" charset="0"/>
                <a:sym typeface="Roboto Slab" charset="0"/>
              </a:rPr>
              <a:t> - </a:t>
            </a:r>
            <a:r>
              <a:rPr lang="en-GB" altLang="cs-CZ" sz="1800" b="1" dirty="0">
                <a:solidFill>
                  <a:srgbClr val="FFFFFF"/>
                </a:solidFill>
                <a:latin typeface="Roboto Slab" charset="0"/>
                <a:cs typeface="Arial" panose="020B0604020202020204" pitchFamily="34" charset="0"/>
                <a:sym typeface="Roboto Slab" charset="0"/>
              </a:rPr>
              <a:t>key</a:t>
            </a:r>
            <a:r>
              <a:rPr lang="sk-SK" altLang="cs-CZ" sz="1800" b="1" dirty="0">
                <a:solidFill>
                  <a:srgbClr val="FFFFFF"/>
                </a:solidFill>
                <a:latin typeface="Roboto Slab" charset="0"/>
                <a:cs typeface="Arial" panose="020B0604020202020204" pitchFamily="34" charset="0"/>
                <a:sym typeface="Roboto Slab" charset="0"/>
              </a:rPr>
              <a:t>: </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25</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2149358406"/>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C2BFD-844B-4926-A70B-F99DFE201584}"/>
              </a:ext>
            </a:extLst>
          </p:cNvPr>
          <p:cNvSpPr>
            <a:spLocks noGrp="1"/>
          </p:cNvSpPr>
          <p:nvPr>
            <p:ph type="title"/>
          </p:nvPr>
        </p:nvSpPr>
        <p:spPr/>
        <p:txBody>
          <a:bodyPr/>
          <a:lstStyle/>
          <a:p>
            <a:r>
              <a:rPr lang="cs-CZ" sz="2000" b="1" dirty="0">
                <a:solidFill>
                  <a:schemeClr val="bg1"/>
                </a:solidFill>
                <a:latin typeface="Roboto Slab" pitchFamily="2" charset="0"/>
                <a:ea typeface="Roboto Slab" pitchFamily="2" charset="0"/>
              </a:rPr>
              <a:t>Zdroje:</a:t>
            </a:r>
          </a:p>
        </p:txBody>
      </p:sp>
      <p:sp>
        <p:nvSpPr>
          <p:cNvPr id="3" name="Zástupný symbol pro text 2">
            <a:extLst>
              <a:ext uri="{FF2B5EF4-FFF2-40B4-BE49-F238E27FC236}">
                <a16:creationId xmlns:a16="http://schemas.microsoft.com/office/drawing/2014/main" id="{302F99C9-5B5D-4EF0-99C8-DA4010FE5E45}"/>
              </a:ext>
            </a:extLst>
          </p:cNvPr>
          <p:cNvSpPr>
            <a:spLocks noGrp="1"/>
          </p:cNvSpPr>
          <p:nvPr>
            <p:ph type="body" idx="1"/>
          </p:nvPr>
        </p:nvSpPr>
        <p:spPr>
          <a:xfrm>
            <a:off x="539552" y="1767275"/>
            <a:ext cx="8280920" cy="3158700"/>
          </a:xfrm>
        </p:spPr>
        <p:txBody>
          <a:bodyPr/>
          <a:lstStyle/>
          <a:p>
            <a:pPr marL="101600" indent="0">
              <a:buNone/>
            </a:pPr>
            <a:r>
              <a:rPr lang="cs-CZ" dirty="0"/>
              <a:t>1) Mareček A., Honza J.: Chemie pro čtyřletá gymnázia, 1. díl</a:t>
            </a:r>
          </a:p>
          <a:p>
            <a:pPr marL="101600" indent="0">
              <a:buNone/>
            </a:pPr>
            <a:r>
              <a:rPr lang="cs-CZ" dirty="0"/>
              <a:t>2) Benešová M., Pfeiferová E., Satrapová H.: Odmaturuj z chemie</a:t>
            </a:r>
          </a:p>
          <a:p>
            <a:pPr marL="101600" indent="0">
              <a:buNone/>
            </a:pPr>
            <a:r>
              <a:rPr lang="cs-CZ" dirty="0"/>
              <a:t>3) Foto – </a:t>
            </a:r>
            <a:r>
              <a:rPr lang="cs-CZ" dirty="0" err="1"/>
              <a:t>the</a:t>
            </a:r>
            <a:r>
              <a:rPr lang="cs-CZ" dirty="0"/>
              <a:t> </a:t>
            </a:r>
            <a:r>
              <a:rPr lang="cs-CZ" dirty="0" err="1"/>
              <a:t>author</a:t>
            </a:r>
            <a:endParaRPr lang="cs-CZ" dirty="0"/>
          </a:p>
          <a:p>
            <a:pPr marL="101600" indent="0">
              <a:buNone/>
            </a:pPr>
            <a:r>
              <a:rPr lang="cs-CZ" dirty="0"/>
              <a:t>4) Video – </a:t>
            </a:r>
            <a:r>
              <a:rPr lang="cs-CZ" dirty="0" err="1"/>
              <a:t>the</a:t>
            </a:r>
            <a:r>
              <a:rPr lang="cs-CZ"/>
              <a:t> author</a:t>
            </a:r>
            <a:endParaRPr lang="cs-CZ" dirty="0"/>
          </a:p>
          <a:p>
            <a:pPr marL="101600" indent="0">
              <a:buNone/>
            </a:pPr>
            <a:r>
              <a:rPr lang="cs-CZ" dirty="0"/>
              <a:t>5) </a:t>
            </a:r>
            <a:r>
              <a:rPr lang="en-GB" dirty="0"/>
              <a:t>Pictures used have the licence of </a:t>
            </a:r>
            <a:r>
              <a:rPr lang="cs-CZ" dirty="0" err="1"/>
              <a:t>Creative</a:t>
            </a:r>
            <a:r>
              <a:rPr lang="cs-CZ" dirty="0"/>
              <a:t> </a:t>
            </a:r>
            <a:r>
              <a:rPr lang="cs-CZ" dirty="0" err="1"/>
              <a:t>Commons</a:t>
            </a:r>
            <a:endParaRPr lang="cs-CZ" dirty="0"/>
          </a:p>
        </p:txBody>
      </p:sp>
      <p:sp>
        <p:nvSpPr>
          <p:cNvPr id="5" name="Zástupný symbol pro číslo snímku 4">
            <a:extLst>
              <a:ext uri="{FF2B5EF4-FFF2-40B4-BE49-F238E27FC236}">
                <a16:creationId xmlns:a16="http://schemas.microsoft.com/office/drawing/2014/main" id="{F2299CE6-1F69-46CA-9F06-7F51579F4CCB}"/>
              </a:ext>
            </a:extLst>
          </p:cNvPr>
          <p:cNvSpPr>
            <a:spLocks noGrp="1"/>
          </p:cNvSpPr>
          <p:nvPr>
            <p:ph type="sldNum" idx="10"/>
          </p:nvPr>
        </p:nvSpPr>
        <p:spPr/>
        <p:txBody>
          <a:bodyPr/>
          <a:lstStyle/>
          <a:p>
            <a:fld id="{A75F0633-D2FE-4A75-9572-5C30AB7EA929}" type="slidenum">
              <a:rPr lang="sk-SK" altLang="cs-CZ" smtClean="0"/>
              <a:pPr/>
              <a:t>26</a:t>
            </a:fld>
            <a:endParaRPr lang="sk-SK" altLang="cs-CZ"/>
          </a:p>
        </p:txBody>
      </p:sp>
    </p:spTree>
    <p:extLst>
      <p:ext uri="{BB962C8B-B14F-4D97-AF65-F5344CB8AC3E}">
        <p14:creationId xmlns:p14="http://schemas.microsoft.com/office/powerpoint/2010/main" val="241599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C9A5B318-AC65-44C1-A5BA-7F5ABA50CA48}"/>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44B58A64-9573-4B21-B3F0-C6C988B669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06A8778-D684-4054-9F9B-42E7E9ADB6F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27</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3B60B88-C470-4A3D-A2EB-2FBAA52DA8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FD9A42F4-DBD3-4440-A551-D549E26EDF48}"/>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CBEFF3F1-F32D-4061-9330-6426A94DA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C8D9575D-9733-4043-ADA1-28DC909BC95A}"/>
              </a:ext>
            </a:extLst>
          </p:cNvPr>
          <p:cNvSpPr txBox="1">
            <a:spLocks noChangeArrowheads="1"/>
          </p:cNvSpPr>
          <p:nvPr/>
        </p:nvSpPr>
        <p:spPr bwMode="auto">
          <a:xfrm>
            <a:off x="309563" y="2379663"/>
            <a:ext cx="8426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a:solidFill>
                  <a:schemeClr val="bg1"/>
                </a:solidFill>
                <a:latin typeface="Roboto Slab" pitchFamily="2" charset="0"/>
              </a:rPr>
              <a:t>Délka projektu:  01. 03. 2021 – 28. 02. 2023</a:t>
            </a:r>
          </a:p>
          <a:p>
            <a:pPr>
              <a:buClrTx/>
              <a:buFontTx/>
              <a:buNone/>
            </a:pPr>
            <a:r>
              <a:rPr lang="cs-CZ" altLang="cs-CZ">
                <a:solidFill>
                  <a:schemeClr val="bg1"/>
                </a:solidFill>
                <a:latin typeface="Roboto Slab" pitchFamily="2" charset="0"/>
              </a:rPr>
              <a:t>Rozpočet partnerství: 101.092,-€ </a:t>
            </a:r>
          </a:p>
          <a:p>
            <a:pPr>
              <a:buClrTx/>
              <a:buFontTx/>
              <a:buNone/>
            </a:pPr>
            <a:r>
              <a:rPr lang="cs-CZ" altLang="cs-CZ">
                <a:solidFill>
                  <a:schemeClr val="bg1"/>
                </a:solidFill>
                <a:latin typeface="Roboto Slab" pitchFamily="2" charset="0"/>
              </a:rPr>
              <a:t>Rozpočet GJŠ Zlín: 20.829,- €</a:t>
            </a:r>
          </a:p>
          <a:p>
            <a:pPr>
              <a:buClrTx/>
              <a:buFontTx/>
              <a:buNone/>
            </a:pPr>
            <a:r>
              <a:rPr lang="cs-CZ" altLang="cs-CZ">
                <a:solidFill>
                  <a:schemeClr val="bg1"/>
                </a:solidFill>
                <a:latin typeface="Roboto Slab" pitchFamily="2" charset="0"/>
              </a:rPr>
              <a:t>Intelektuální výstupy všech partnerů: ANJ, NEJ, FRJ,SPJ, DEJ, OBN, CHE, GEO, MAT, BIO, EKN, ITK, </a:t>
            </a:r>
          </a:p>
          <a:p>
            <a:pPr>
              <a:buClrTx/>
              <a:buFontTx/>
              <a:buNone/>
            </a:pPr>
            <a:r>
              <a:rPr lang="cs-CZ" altLang="cs-CZ">
                <a:solidFill>
                  <a:schemeClr val="bg1"/>
                </a:solidFill>
                <a:latin typeface="Roboto Slab" pitchFamily="2" charset="0"/>
              </a:rPr>
              <a:t>HUV, ETV</a:t>
            </a:r>
          </a:p>
          <a:p>
            <a:pPr>
              <a:buClrTx/>
              <a:buFontTx/>
              <a:buNone/>
            </a:pPr>
            <a:r>
              <a:rPr lang="cs-CZ" altLang="cs-CZ">
                <a:solidFill>
                  <a:schemeClr val="bg1"/>
                </a:solidFill>
                <a:latin typeface="Roboto Slab" pitchFamily="2" charset="0"/>
              </a:rPr>
              <a:t>Intelektuální výstupy GJŠ Zlín v předmětech MAT, GEO, CHE, SPJ</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80289806-B0DF-4A7E-9E66-5C10852C2353}"/>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panose="020B0604020202020204" charset="0"/>
              <a:cs typeface="Arial" panose="020B0604020202020204" pitchFamily="34" charset="0"/>
              <a:sym typeface="Nixie One" panose="020B0604020202020204" charset="0"/>
            </a:endParaRPr>
          </a:p>
        </p:txBody>
      </p:sp>
      <p:sp>
        <p:nvSpPr>
          <p:cNvPr id="4099" name="Google Shape;141;p15">
            <a:extLst>
              <a:ext uri="{FF2B5EF4-FFF2-40B4-BE49-F238E27FC236}">
                <a16:creationId xmlns:a16="http://schemas.microsoft.com/office/drawing/2014/main" id="{A76A3502-21E5-4004-ADFE-20373DFCCE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8561EF7-EF3F-404A-9918-6C6B8029C04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28</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050A3658-65AB-4D01-B3B8-30B8BB6E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D7119285-144B-4AA4-969A-792730695B52}"/>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265;p25">
            <a:extLst>
              <a:ext uri="{FF2B5EF4-FFF2-40B4-BE49-F238E27FC236}">
                <a16:creationId xmlns:a16="http://schemas.microsoft.com/office/drawing/2014/main" id="{91CBF20F-C44A-49F3-A361-0D09CB582275}"/>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1800" b="1">
                <a:solidFill>
                  <a:srgbClr val="124057"/>
                </a:solidFill>
                <a:latin typeface="Roboto Slab" pitchFamily="2" charset="0"/>
                <a:cs typeface="Arial" panose="020B0604020202020204" pitchFamily="34" charset="0"/>
                <a:sym typeface="Roboto Slab" pitchFamily="2" charset="0"/>
              </a:rPr>
              <a:t>C O N T E N T </a:t>
            </a:r>
          </a:p>
        </p:txBody>
      </p:sp>
      <p:sp>
        <p:nvSpPr>
          <p:cNvPr id="14339" name="Google Shape;266;p25">
            <a:extLst>
              <a:ext uri="{FF2B5EF4-FFF2-40B4-BE49-F238E27FC236}">
                <a16:creationId xmlns:a16="http://schemas.microsoft.com/office/drawing/2014/main" id="{8834D886-1EED-4458-BC5A-0AACAC9AE0DE}"/>
              </a:ext>
            </a:extLst>
          </p:cNvPr>
          <p:cNvSpPr>
            <a:spLocks noChangeArrowheads="1"/>
          </p:cNvSpPr>
          <p:nvPr/>
        </p:nvSpPr>
        <p:spPr bwMode="auto">
          <a:xfrm>
            <a:off x="3759199" y="3719329"/>
            <a:ext cx="2717800"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0" name="Google Shape;267;p25">
            <a:extLst>
              <a:ext uri="{FF2B5EF4-FFF2-40B4-BE49-F238E27FC236}">
                <a16:creationId xmlns:a16="http://schemas.microsoft.com/office/drawing/2014/main" id="{8F056D0F-FDD6-47AC-8716-2889EEBDB60F}"/>
              </a:ext>
            </a:extLst>
          </p:cNvPr>
          <p:cNvSpPr>
            <a:spLocks noChangeArrowheads="1"/>
          </p:cNvSpPr>
          <p:nvPr/>
        </p:nvSpPr>
        <p:spPr bwMode="auto">
          <a:xfrm>
            <a:off x="3691183" y="2974976"/>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1" name="Google Shape;268;p25">
            <a:extLst>
              <a:ext uri="{FF2B5EF4-FFF2-40B4-BE49-F238E27FC236}">
                <a16:creationId xmlns:a16="http://schemas.microsoft.com/office/drawing/2014/main" id="{063C9911-D993-4C5C-A1F2-B66605561B69}"/>
              </a:ext>
            </a:extLst>
          </p:cNvPr>
          <p:cNvSpPr>
            <a:spLocks noChangeArrowheads="1"/>
          </p:cNvSpPr>
          <p:nvPr/>
        </p:nvSpPr>
        <p:spPr bwMode="auto">
          <a:xfrm>
            <a:off x="3759201" y="2259013"/>
            <a:ext cx="2864066"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2" name="Google Shape;269;p25">
            <a:extLst>
              <a:ext uri="{FF2B5EF4-FFF2-40B4-BE49-F238E27FC236}">
                <a16:creationId xmlns:a16="http://schemas.microsoft.com/office/drawing/2014/main" id="{61621FDF-7302-4649-BAA6-F9033125EDF3}"/>
              </a:ext>
            </a:extLst>
          </p:cNvPr>
          <p:cNvSpPr>
            <a:spLocks noChangeArrowheads="1"/>
          </p:cNvSpPr>
          <p:nvPr/>
        </p:nvSpPr>
        <p:spPr bwMode="auto">
          <a:xfrm>
            <a:off x="3759199" y="1508125"/>
            <a:ext cx="3487737"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3" name="Google Shape;270;p25">
            <a:extLst>
              <a:ext uri="{FF2B5EF4-FFF2-40B4-BE49-F238E27FC236}">
                <a16:creationId xmlns:a16="http://schemas.microsoft.com/office/drawing/2014/main" id="{F94BA012-6ED3-4B5E-A0E1-C291680813F2}"/>
              </a:ext>
            </a:extLst>
          </p:cNvPr>
          <p:cNvSpPr>
            <a:spLocks noChangeArrowheads="1"/>
          </p:cNvSpPr>
          <p:nvPr/>
        </p:nvSpPr>
        <p:spPr bwMode="auto">
          <a:xfrm>
            <a:off x="2898775" y="1312863"/>
            <a:ext cx="882650" cy="954087"/>
          </a:xfrm>
          <a:custGeom>
            <a:avLst/>
            <a:gdLst>
              <a:gd name="T0" fmla="*/ 282986549 w 120000"/>
              <a:gd name="T1" fmla="*/ 0 h 120000"/>
              <a:gd name="T2" fmla="*/ 2147483646 w 120000"/>
              <a:gd name="T3" fmla="*/ 2147483646 h 120000"/>
              <a:gd name="T4" fmla="*/ 2147483646 w 120000"/>
              <a:gd name="T5" fmla="*/ 2147483646 h 120000"/>
              <a:gd name="T6" fmla="*/ 2147483646 w 120000"/>
              <a:gd name="T7" fmla="*/ 2147483646 h 120000"/>
              <a:gd name="T8" fmla="*/ 282986549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4" name="Google Shape;271;p25">
            <a:extLst>
              <a:ext uri="{FF2B5EF4-FFF2-40B4-BE49-F238E27FC236}">
                <a16:creationId xmlns:a16="http://schemas.microsoft.com/office/drawing/2014/main" id="{D0942F20-C8E4-44B7-8FE6-9FCA1003BB7B}"/>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5" name="Google Shape;272;p25">
            <a:extLst>
              <a:ext uri="{FF2B5EF4-FFF2-40B4-BE49-F238E27FC236}">
                <a16:creationId xmlns:a16="http://schemas.microsoft.com/office/drawing/2014/main" id="{87942F24-9299-410C-B25A-BF297E9CB668}"/>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8064381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6" name="Google Shape;273;p25">
            <a:extLst>
              <a:ext uri="{FF2B5EF4-FFF2-40B4-BE49-F238E27FC236}">
                <a16:creationId xmlns:a16="http://schemas.microsoft.com/office/drawing/2014/main" id="{132F57F1-94F0-41A8-A82E-0B1A78B5CC0A}"/>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7" name="Google Shape;274;p25">
            <a:extLst>
              <a:ext uri="{FF2B5EF4-FFF2-40B4-BE49-F238E27FC236}">
                <a16:creationId xmlns:a16="http://schemas.microsoft.com/office/drawing/2014/main" id="{F4794813-CF2D-40CC-8E84-60828839EAFC}"/>
              </a:ext>
            </a:extLst>
          </p:cNvPr>
          <p:cNvSpPr>
            <a:spLocks noChangeArrowheads="1"/>
          </p:cNvSpPr>
          <p:nvPr/>
        </p:nvSpPr>
        <p:spPr bwMode="auto">
          <a:xfrm rot="10800000">
            <a:off x="2022475" y="3748088"/>
            <a:ext cx="877888" cy="941387"/>
          </a:xfrm>
          <a:custGeom>
            <a:avLst/>
            <a:gdLst>
              <a:gd name="T0" fmla="*/ 270277734 w 120000"/>
              <a:gd name="T1" fmla="*/ 0 h 120000"/>
              <a:gd name="T2" fmla="*/ 2147483646 w 120000"/>
              <a:gd name="T3" fmla="*/ 2147483646 h 120000"/>
              <a:gd name="T4" fmla="*/ 2147483646 w 120000"/>
              <a:gd name="T5" fmla="*/ 2147483646 h 120000"/>
              <a:gd name="T6" fmla="*/ 2147483646 w 120000"/>
              <a:gd name="T7" fmla="*/ 2147483646 h 120000"/>
              <a:gd name="T8" fmla="*/ 270277734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8" name="Google Shape;275;p25">
            <a:extLst>
              <a:ext uri="{FF2B5EF4-FFF2-40B4-BE49-F238E27FC236}">
                <a16:creationId xmlns:a16="http://schemas.microsoft.com/office/drawing/2014/main" id="{9C88FD1F-EFCD-4DFE-A388-CB407496BF37}"/>
              </a:ext>
            </a:extLst>
          </p:cNvPr>
          <p:cNvSpPr>
            <a:spLocks noChangeArrowheads="1"/>
          </p:cNvSpPr>
          <p:nvPr/>
        </p:nvSpPr>
        <p:spPr bwMode="auto">
          <a:xfrm flipH="1">
            <a:off x="2017713" y="2127250"/>
            <a:ext cx="884237" cy="876300"/>
          </a:xfrm>
          <a:custGeom>
            <a:avLst/>
            <a:gdLst>
              <a:gd name="T0" fmla="*/ 694728616 w 120000"/>
              <a:gd name="T1" fmla="*/ 0 h 120000"/>
              <a:gd name="T2" fmla="*/ 2147483646 w 120000"/>
              <a:gd name="T3" fmla="*/ 2147483646 h 120000"/>
              <a:gd name="T4" fmla="*/ 2147483646 w 120000"/>
              <a:gd name="T5" fmla="*/ 2147483646 h 120000"/>
              <a:gd name="T6" fmla="*/ 694728616 w 120000"/>
              <a:gd name="T7" fmla="*/ 2147483646 h 120000"/>
              <a:gd name="T8" fmla="*/ 69472861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9" name="Google Shape;276;p25">
            <a:extLst>
              <a:ext uri="{FF2B5EF4-FFF2-40B4-BE49-F238E27FC236}">
                <a16:creationId xmlns:a16="http://schemas.microsoft.com/office/drawing/2014/main" id="{4550BE29-7C83-444B-9610-DAF250A98CAC}"/>
              </a:ext>
            </a:extLst>
          </p:cNvPr>
          <p:cNvSpPr>
            <a:spLocks noChangeArrowheads="1"/>
          </p:cNvSpPr>
          <p:nvPr/>
        </p:nvSpPr>
        <p:spPr bwMode="auto">
          <a:xfrm flipH="1">
            <a:off x="2016125" y="1314450"/>
            <a:ext cx="887413" cy="939800"/>
          </a:xfrm>
          <a:custGeom>
            <a:avLst/>
            <a:gdLst>
              <a:gd name="T0" fmla="*/ 295060127 w 120000"/>
              <a:gd name="T1" fmla="*/ 0 h 120000"/>
              <a:gd name="T2" fmla="*/ 2147483646 w 120000"/>
              <a:gd name="T3" fmla="*/ 2147483646 h 120000"/>
              <a:gd name="T4" fmla="*/ 2147483646 w 120000"/>
              <a:gd name="T5" fmla="*/ 2147483646 h 120000"/>
              <a:gd name="T6" fmla="*/ 2147483646 w 120000"/>
              <a:gd name="T7" fmla="*/ 2147483646 h 120000"/>
              <a:gd name="T8" fmla="*/ 295060127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0" name="Google Shape;277;p25">
            <a:extLst>
              <a:ext uri="{FF2B5EF4-FFF2-40B4-BE49-F238E27FC236}">
                <a16:creationId xmlns:a16="http://schemas.microsoft.com/office/drawing/2014/main" id="{ED36DFCB-0B49-4B2B-84DC-7140A96F5BC3}"/>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443029669 w 120000"/>
              <a:gd name="T3" fmla="*/ 2147483646 h 120000"/>
              <a:gd name="T4" fmla="*/ 435212568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1" name="Google Shape;278;p25">
            <a:extLst>
              <a:ext uri="{FF2B5EF4-FFF2-40B4-BE49-F238E27FC236}">
                <a16:creationId xmlns:a16="http://schemas.microsoft.com/office/drawing/2014/main" id="{1E62275A-EA41-47E1-8DC2-1B41304DBB64}"/>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2" name="Google Shape;279;p25">
            <a:extLst>
              <a:ext uri="{FF2B5EF4-FFF2-40B4-BE49-F238E27FC236}">
                <a16:creationId xmlns:a16="http://schemas.microsoft.com/office/drawing/2014/main" id="{66625F98-C6AC-4969-AC76-936C168CA9BE}"/>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4353" name="Google Shape;280;p25">
            <a:extLst>
              <a:ext uri="{FF2B5EF4-FFF2-40B4-BE49-F238E27FC236}">
                <a16:creationId xmlns:a16="http://schemas.microsoft.com/office/drawing/2014/main" id="{F750AF01-18B5-4071-AF6F-EC1C19609968}"/>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4" name="Google Shape;281;p25">
            <a:extLst>
              <a:ext uri="{FF2B5EF4-FFF2-40B4-BE49-F238E27FC236}">
                <a16:creationId xmlns:a16="http://schemas.microsoft.com/office/drawing/2014/main" id="{80C490F5-6D08-4372-82F7-4C617C39D3C6}"/>
              </a:ext>
            </a:extLst>
          </p:cNvPr>
          <p:cNvSpPr txBox="1">
            <a:spLocks noChangeArrowheads="1"/>
          </p:cNvSpPr>
          <p:nvPr/>
        </p:nvSpPr>
        <p:spPr bwMode="auto">
          <a:xfrm>
            <a:off x="4417476" y="1660525"/>
            <a:ext cx="277599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None/>
            </a:pPr>
            <a:r>
              <a:rPr lang="en-GB" b="1" dirty="0">
                <a:solidFill>
                  <a:schemeClr val="bg1"/>
                </a:solidFill>
                <a:latin typeface="Roboto Slab" pitchFamily="2" charset="0"/>
                <a:ea typeface="Roboto Slab" pitchFamily="2" charset="0"/>
              </a:rPr>
              <a:t>Substances and compounds</a:t>
            </a:r>
            <a:r>
              <a:rPr lang="cs-CZ" b="1" dirty="0">
                <a:solidFill>
                  <a:schemeClr val="bg1"/>
                </a:solidFill>
                <a:latin typeface="Roboto Slab" pitchFamily="2" charset="0"/>
                <a:ea typeface="Roboto Slab" pitchFamily="2" charset="0"/>
              </a:rPr>
              <a:t>. </a:t>
            </a:r>
            <a:r>
              <a:rPr lang="en-GB" b="1" dirty="0">
                <a:solidFill>
                  <a:schemeClr val="bg1"/>
                </a:solidFill>
                <a:latin typeface="Roboto Slab" pitchFamily="2" charset="0"/>
                <a:ea typeface="Roboto Slab" pitchFamily="2" charset="0"/>
              </a:rPr>
              <a:t>Types of compounds</a:t>
            </a:r>
            <a:endParaRPr lang="cs-CZ" b="1" dirty="0">
              <a:solidFill>
                <a:schemeClr val="bg1"/>
              </a:solidFill>
              <a:latin typeface="Roboto Slab" pitchFamily="2" charset="0"/>
              <a:ea typeface="Roboto Slab" pitchFamily="2" charset="0"/>
            </a:endParaRPr>
          </a:p>
        </p:txBody>
      </p:sp>
      <p:sp>
        <p:nvSpPr>
          <p:cNvPr id="14355" name="Google Shape;282;p25">
            <a:extLst>
              <a:ext uri="{FF2B5EF4-FFF2-40B4-BE49-F238E27FC236}">
                <a16:creationId xmlns:a16="http://schemas.microsoft.com/office/drawing/2014/main" id="{73D4EE27-44C9-4BFE-9A2B-118641E00F2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4356" name="Google Shape;283;p25">
            <a:extLst>
              <a:ext uri="{FF2B5EF4-FFF2-40B4-BE49-F238E27FC236}">
                <a16:creationId xmlns:a16="http://schemas.microsoft.com/office/drawing/2014/main" id="{324849AC-2B3A-45EF-8FA3-4AB0E8BEE02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7" name="Google Shape;284;p25">
            <a:extLst>
              <a:ext uri="{FF2B5EF4-FFF2-40B4-BE49-F238E27FC236}">
                <a16:creationId xmlns:a16="http://schemas.microsoft.com/office/drawing/2014/main" id="{946CAB89-5BB8-4AF8-A4CC-35C7B39692EF}"/>
              </a:ext>
            </a:extLst>
          </p:cNvPr>
          <p:cNvSpPr txBox="1">
            <a:spLocks noChangeArrowheads="1"/>
          </p:cNvSpPr>
          <p:nvPr/>
        </p:nvSpPr>
        <p:spPr bwMode="auto">
          <a:xfrm>
            <a:off x="4439802" y="2415642"/>
            <a:ext cx="198390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GB" altLang="sk-SK" b="1" dirty="0">
                <a:solidFill>
                  <a:srgbClr val="FFFFFF"/>
                </a:solidFill>
                <a:latin typeface="Roboto Slab" pitchFamily="2" charset="0"/>
                <a:ea typeface="Roboto Slab" pitchFamily="2" charset="0"/>
                <a:sym typeface="Nixie One" charset="0"/>
              </a:rPr>
              <a:t>Solubility of substances</a:t>
            </a:r>
            <a:r>
              <a:rPr lang="sk-SK" altLang="sk-SK" b="1" dirty="0">
                <a:solidFill>
                  <a:srgbClr val="FFFFFF"/>
                </a:solidFill>
                <a:latin typeface="Roboto Slab" pitchFamily="2" charset="0"/>
                <a:ea typeface="Roboto Slab" pitchFamily="2" charset="0"/>
                <a:sym typeface="Nixie One" charset="0"/>
              </a:rPr>
              <a:t> </a:t>
            </a:r>
            <a:endParaRPr lang="sk-SK" altLang="sk-SK" dirty="0">
              <a:latin typeface="Roboto Slab" pitchFamily="2" charset="0"/>
              <a:ea typeface="Roboto Slab" pitchFamily="2" charset="0"/>
              <a:sym typeface="Nixie One" charset="0"/>
            </a:endParaRPr>
          </a:p>
        </p:txBody>
      </p:sp>
      <p:sp>
        <p:nvSpPr>
          <p:cNvPr id="14358" name="Google Shape;285;p25">
            <a:extLst>
              <a:ext uri="{FF2B5EF4-FFF2-40B4-BE49-F238E27FC236}">
                <a16:creationId xmlns:a16="http://schemas.microsoft.com/office/drawing/2014/main" id="{CA79994B-219D-4CBB-B0BF-2AADC6A14567}"/>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4359" name="Google Shape;286;p25">
            <a:extLst>
              <a:ext uri="{FF2B5EF4-FFF2-40B4-BE49-F238E27FC236}">
                <a16:creationId xmlns:a16="http://schemas.microsoft.com/office/drawing/2014/main" id="{75F411C9-2F50-404C-A6E4-2B35E7FABC3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0" name="Google Shape;287;p25">
            <a:extLst>
              <a:ext uri="{FF2B5EF4-FFF2-40B4-BE49-F238E27FC236}">
                <a16:creationId xmlns:a16="http://schemas.microsoft.com/office/drawing/2014/main" id="{D08B98E2-5B7A-4176-99D8-29A6EB7F7DC0}"/>
              </a:ext>
            </a:extLst>
          </p:cNvPr>
          <p:cNvSpPr txBox="1">
            <a:spLocks noChangeArrowheads="1"/>
          </p:cNvSpPr>
          <p:nvPr/>
        </p:nvSpPr>
        <p:spPr bwMode="auto">
          <a:xfrm>
            <a:off x="4446467" y="3093854"/>
            <a:ext cx="22613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GB" altLang="sk-SK" b="1" dirty="0">
                <a:solidFill>
                  <a:srgbClr val="FFFFFF"/>
                </a:solidFill>
                <a:latin typeface="Roboto Slab" pitchFamily="2" charset="0"/>
                <a:ea typeface="Roboto Slab" pitchFamily="2" charset="0"/>
                <a:sym typeface="Nixie One" charset="0"/>
              </a:rPr>
              <a:t>Heterogeneous compounds</a:t>
            </a:r>
            <a:r>
              <a:rPr lang="sk-SK" altLang="sk-SK" b="1" dirty="0">
                <a:solidFill>
                  <a:srgbClr val="FFFFFF"/>
                </a:solidFill>
                <a:latin typeface="Roboto Slab" pitchFamily="2" charset="0"/>
                <a:ea typeface="Roboto Slab" pitchFamily="2" charset="0"/>
                <a:sym typeface="Nixie One" charset="0"/>
              </a:rPr>
              <a:t>.  </a:t>
            </a:r>
            <a:r>
              <a:rPr lang="en-GB" altLang="sk-SK" b="1" dirty="0">
                <a:solidFill>
                  <a:srgbClr val="FFFFFF"/>
                </a:solidFill>
                <a:latin typeface="Roboto Slab" pitchFamily="2" charset="0"/>
                <a:ea typeface="Roboto Slab" pitchFamily="2" charset="0"/>
                <a:sym typeface="Nixie One" charset="0"/>
              </a:rPr>
              <a:t>Videos with experiments</a:t>
            </a:r>
            <a:r>
              <a:rPr lang="sk-SK" altLang="sk-SK" b="1" dirty="0">
                <a:solidFill>
                  <a:srgbClr val="FFFFFF"/>
                </a:solidFill>
                <a:latin typeface="Roboto Slab" pitchFamily="2" charset="0"/>
                <a:ea typeface="Roboto Slab" pitchFamily="2" charset="0"/>
                <a:sym typeface="Nixie One" charset="0"/>
              </a:rPr>
              <a:t>   </a:t>
            </a:r>
          </a:p>
        </p:txBody>
      </p:sp>
      <p:sp>
        <p:nvSpPr>
          <p:cNvPr id="14361" name="Google Shape;288;p25">
            <a:extLst>
              <a:ext uri="{FF2B5EF4-FFF2-40B4-BE49-F238E27FC236}">
                <a16:creationId xmlns:a16="http://schemas.microsoft.com/office/drawing/2014/main" id="{0E680140-A0FA-454D-B6AA-8C4887F3BD05}"/>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4362" name="Google Shape;289;p25">
            <a:extLst>
              <a:ext uri="{FF2B5EF4-FFF2-40B4-BE49-F238E27FC236}">
                <a16:creationId xmlns:a16="http://schemas.microsoft.com/office/drawing/2014/main" id="{00685D21-E004-4B27-AE77-CB499E5337EB}"/>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3" name="Google Shape;290;p25">
            <a:extLst>
              <a:ext uri="{FF2B5EF4-FFF2-40B4-BE49-F238E27FC236}">
                <a16:creationId xmlns:a16="http://schemas.microsoft.com/office/drawing/2014/main" id="{761CC908-EA52-4257-8B91-5CDAE3FE3048}"/>
              </a:ext>
            </a:extLst>
          </p:cNvPr>
          <p:cNvSpPr txBox="1">
            <a:spLocks noChangeArrowheads="1"/>
          </p:cNvSpPr>
          <p:nvPr/>
        </p:nvSpPr>
        <p:spPr bwMode="auto">
          <a:xfrm>
            <a:off x="4439802" y="3843154"/>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GB" altLang="sk-SK" b="1" dirty="0">
                <a:solidFill>
                  <a:srgbClr val="FFFFFF"/>
                </a:solidFill>
                <a:latin typeface="Roboto Slab" pitchFamily="2" charset="0"/>
                <a:ea typeface="Roboto Slab" pitchFamily="2" charset="0"/>
                <a:sym typeface="Nixie One" charset="0"/>
              </a:rPr>
              <a:t>Tasks to practise</a:t>
            </a:r>
            <a:r>
              <a:rPr lang="sk-SK" altLang="sk-SK" b="1" dirty="0">
                <a:solidFill>
                  <a:srgbClr val="FFFFFF"/>
                </a:solidFill>
                <a:latin typeface="Roboto Slab" pitchFamily="2" charset="0"/>
                <a:ea typeface="Roboto Slab" pitchFamily="2" charset="0"/>
                <a:sym typeface="Nixie One" charset="0"/>
              </a:rPr>
              <a:t> </a:t>
            </a:r>
          </a:p>
        </p:txBody>
      </p:sp>
      <p:sp>
        <p:nvSpPr>
          <p:cNvPr id="14364" name="Google Shape;291;p25">
            <a:extLst>
              <a:ext uri="{FF2B5EF4-FFF2-40B4-BE49-F238E27FC236}">
                <a16:creationId xmlns:a16="http://schemas.microsoft.com/office/drawing/2014/main" id="{BA109F92-123B-487C-B38E-4CCAA6AC9932}"/>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2545 w 120000"/>
              <a:gd name="T5" fmla="*/ 0 h 120000"/>
              <a:gd name="T6" fmla="*/ 12545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65" name="Google Shape;292;p25">
            <a:extLst>
              <a:ext uri="{FF2B5EF4-FFF2-40B4-BE49-F238E27FC236}">
                <a16:creationId xmlns:a16="http://schemas.microsoft.com/office/drawing/2014/main" id="{97C41F96-41CF-4789-BC51-D333BB251822}"/>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4366" name="Google Shape;312;p25">
            <a:extLst>
              <a:ext uri="{FF2B5EF4-FFF2-40B4-BE49-F238E27FC236}">
                <a16:creationId xmlns:a16="http://schemas.microsoft.com/office/drawing/2014/main" id="{41DFD912-5CFB-4D41-B88E-E8CA6DDF041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FB32ECF-B140-4D77-A9EF-4C8B5C8ED10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50" name="Google Shape;132;p14">
            <a:extLst>
              <a:ext uri="{FF2B5EF4-FFF2-40B4-BE49-F238E27FC236}">
                <a16:creationId xmlns:a16="http://schemas.microsoft.com/office/drawing/2014/main" id="{2A3E9968-B6E7-4606-B4ED-B1A7FDC5BC1B}"/>
              </a:ext>
            </a:extLst>
          </p:cNvPr>
          <p:cNvSpPr txBox="1">
            <a:spLocks noChangeArrowheads="1"/>
          </p:cNvSpPr>
          <p:nvPr/>
        </p:nvSpPr>
        <p:spPr bwMode="auto">
          <a:xfrm>
            <a:off x="500063" y="4716462"/>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73" name="Obrázok 70" descr="Erasmus+ logo EN.jpg">
            <a:extLst>
              <a:ext uri="{FF2B5EF4-FFF2-40B4-BE49-F238E27FC236}">
                <a16:creationId xmlns:a16="http://schemas.microsoft.com/office/drawing/2014/main" id="{5B97DE78-9D87-4820-893D-FCE6E8168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oogle Shape;572;p40">
            <a:extLst>
              <a:ext uri="{FF2B5EF4-FFF2-40B4-BE49-F238E27FC236}">
                <a16:creationId xmlns:a16="http://schemas.microsoft.com/office/drawing/2014/main" id="{4B9A501D-6983-4E5A-9910-E1348F265840}"/>
              </a:ext>
            </a:extLst>
          </p:cNvPr>
          <p:cNvGrpSpPr>
            <a:grpSpLocks/>
          </p:cNvGrpSpPr>
          <p:nvPr/>
        </p:nvGrpSpPr>
        <p:grpSpPr bwMode="auto">
          <a:xfrm>
            <a:off x="3182222" y="1734343"/>
            <a:ext cx="257175" cy="277813"/>
            <a:chOff x="616425" y="2329600"/>
            <a:chExt cx="361700" cy="388475"/>
          </a:xfrm>
        </p:grpSpPr>
        <p:sp>
          <p:nvSpPr>
            <p:cNvPr id="39" name="Google Shape;573;p40">
              <a:extLst>
                <a:ext uri="{FF2B5EF4-FFF2-40B4-BE49-F238E27FC236}">
                  <a16:creationId xmlns:a16="http://schemas.microsoft.com/office/drawing/2014/main" id="{80FBC413-1D50-4E80-84AB-9CB941FE0095}"/>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0" name="Google Shape;574;p40">
              <a:extLst>
                <a:ext uri="{FF2B5EF4-FFF2-40B4-BE49-F238E27FC236}">
                  <a16:creationId xmlns:a16="http://schemas.microsoft.com/office/drawing/2014/main" id="{97DC5C5F-5CE8-4A2C-96EB-39222E9D074B}"/>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1" name="Google Shape;575;p40">
              <a:extLst>
                <a:ext uri="{FF2B5EF4-FFF2-40B4-BE49-F238E27FC236}">
                  <a16:creationId xmlns:a16="http://schemas.microsoft.com/office/drawing/2014/main" id="{73176FB8-071E-4762-9723-2A5D0B3B8DD3}"/>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2" name="Google Shape;576;p40">
              <a:extLst>
                <a:ext uri="{FF2B5EF4-FFF2-40B4-BE49-F238E27FC236}">
                  <a16:creationId xmlns:a16="http://schemas.microsoft.com/office/drawing/2014/main" id="{598464EF-8985-487D-944F-D8E4A544E1C3}"/>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3" name="Google Shape;577;p40">
              <a:extLst>
                <a:ext uri="{FF2B5EF4-FFF2-40B4-BE49-F238E27FC236}">
                  <a16:creationId xmlns:a16="http://schemas.microsoft.com/office/drawing/2014/main" id="{FF489D4D-C303-48F6-9A6B-3DF37C8629A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578;p40">
              <a:extLst>
                <a:ext uri="{FF2B5EF4-FFF2-40B4-BE49-F238E27FC236}">
                  <a16:creationId xmlns:a16="http://schemas.microsoft.com/office/drawing/2014/main" id="{8A3E0A93-31CC-4C3B-8916-88CAD0DA3038}"/>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579;p40">
              <a:extLst>
                <a:ext uri="{FF2B5EF4-FFF2-40B4-BE49-F238E27FC236}">
                  <a16:creationId xmlns:a16="http://schemas.microsoft.com/office/drawing/2014/main" id="{862D21A1-3E6C-45CC-A425-A891B2C31820}"/>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580;p40">
              <a:extLst>
                <a:ext uri="{FF2B5EF4-FFF2-40B4-BE49-F238E27FC236}">
                  <a16:creationId xmlns:a16="http://schemas.microsoft.com/office/drawing/2014/main" id="{F8DA4AE7-9D72-4CA9-B3B1-A912070F44AF}"/>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47" name="Google Shape;572;p40">
            <a:extLst>
              <a:ext uri="{FF2B5EF4-FFF2-40B4-BE49-F238E27FC236}">
                <a16:creationId xmlns:a16="http://schemas.microsoft.com/office/drawing/2014/main" id="{8A807543-D1B6-48B1-8F42-D668ED90DEF4}"/>
              </a:ext>
            </a:extLst>
          </p:cNvPr>
          <p:cNvGrpSpPr>
            <a:grpSpLocks/>
          </p:cNvGrpSpPr>
          <p:nvPr/>
        </p:nvGrpSpPr>
        <p:grpSpPr bwMode="auto">
          <a:xfrm>
            <a:off x="3183545" y="2483109"/>
            <a:ext cx="257175" cy="277813"/>
            <a:chOff x="616425" y="2329600"/>
            <a:chExt cx="361700" cy="388475"/>
          </a:xfrm>
        </p:grpSpPr>
        <p:sp>
          <p:nvSpPr>
            <p:cNvPr id="48" name="Google Shape;573;p40">
              <a:extLst>
                <a:ext uri="{FF2B5EF4-FFF2-40B4-BE49-F238E27FC236}">
                  <a16:creationId xmlns:a16="http://schemas.microsoft.com/office/drawing/2014/main" id="{316697CE-1B8E-4391-AA30-797E3AFBB6DC}"/>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9" name="Google Shape;574;p40">
              <a:extLst>
                <a:ext uri="{FF2B5EF4-FFF2-40B4-BE49-F238E27FC236}">
                  <a16:creationId xmlns:a16="http://schemas.microsoft.com/office/drawing/2014/main" id="{EB016B51-4F09-4959-BC9E-AEB7A88EEDBD}"/>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1" name="Google Shape;575;p40">
              <a:extLst>
                <a:ext uri="{FF2B5EF4-FFF2-40B4-BE49-F238E27FC236}">
                  <a16:creationId xmlns:a16="http://schemas.microsoft.com/office/drawing/2014/main" id="{AEA85FE6-C2FD-4EA4-A58F-6B8599F16FCB}"/>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576;p40">
              <a:extLst>
                <a:ext uri="{FF2B5EF4-FFF2-40B4-BE49-F238E27FC236}">
                  <a16:creationId xmlns:a16="http://schemas.microsoft.com/office/drawing/2014/main" id="{F88A5387-136A-4C3C-AEC0-AD1E19EFA1E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577;p40">
              <a:extLst>
                <a:ext uri="{FF2B5EF4-FFF2-40B4-BE49-F238E27FC236}">
                  <a16:creationId xmlns:a16="http://schemas.microsoft.com/office/drawing/2014/main" id="{ACAB5E21-C3B8-4F58-B99E-BF54F6FCB21B}"/>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578;p40">
              <a:extLst>
                <a:ext uri="{FF2B5EF4-FFF2-40B4-BE49-F238E27FC236}">
                  <a16:creationId xmlns:a16="http://schemas.microsoft.com/office/drawing/2014/main" id="{89949FED-C8C7-4C2B-B017-9FA80268816D}"/>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579;p40">
              <a:extLst>
                <a:ext uri="{FF2B5EF4-FFF2-40B4-BE49-F238E27FC236}">
                  <a16:creationId xmlns:a16="http://schemas.microsoft.com/office/drawing/2014/main" id="{14B964BC-2906-4EF4-B5DC-3A691709CF58}"/>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580;p40">
              <a:extLst>
                <a:ext uri="{FF2B5EF4-FFF2-40B4-BE49-F238E27FC236}">
                  <a16:creationId xmlns:a16="http://schemas.microsoft.com/office/drawing/2014/main" id="{9EB61B45-4B64-4A23-A5B9-AFF50D49BC9D}"/>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7" name="Google Shape;572;p40">
            <a:extLst>
              <a:ext uri="{FF2B5EF4-FFF2-40B4-BE49-F238E27FC236}">
                <a16:creationId xmlns:a16="http://schemas.microsoft.com/office/drawing/2014/main" id="{B7D8D657-6566-4FA3-80E5-2D38BCAA2EB1}"/>
              </a:ext>
            </a:extLst>
          </p:cNvPr>
          <p:cNvGrpSpPr>
            <a:grpSpLocks/>
          </p:cNvGrpSpPr>
          <p:nvPr/>
        </p:nvGrpSpPr>
        <p:grpSpPr bwMode="auto">
          <a:xfrm>
            <a:off x="3211513" y="3265209"/>
            <a:ext cx="257175" cy="277813"/>
            <a:chOff x="616425" y="2329600"/>
            <a:chExt cx="361700" cy="388475"/>
          </a:xfrm>
        </p:grpSpPr>
        <p:sp>
          <p:nvSpPr>
            <p:cNvPr id="58" name="Google Shape;573;p40">
              <a:extLst>
                <a:ext uri="{FF2B5EF4-FFF2-40B4-BE49-F238E27FC236}">
                  <a16:creationId xmlns:a16="http://schemas.microsoft.com/office/drawing/2014/main" id="{CE936A04-0716-46A2-97D8-8B335C53EC7F}"/>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9" name="Google Shape;574;p40">
              <a:extLst>
                <a:ext uri="{FF2B5EF4-FFF2-40B4-BE49-F238E27FC236}">
                  <a16:creationId xmlns:a16="http://schemas.microsoft.com/office/drawing/2014/main" id="{CCA86F2F-BA89-4FC9-A10E-5BA8A7B860C1}"/>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575;p40">
              <a:extLst>
                <a:ext uri="{FF2B5EF4-FFF2-40B4-BE49-F238E27FC236}">
                  <a16:creationId xmlns:a16="http://schemas.microsoft.com/office/drawing/2014/main" id="{8B2BC964-865B-40B3-B017-AF39963FFB72}"/>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576;p40">
              <a:extLst>
                <a:ext uri="{FF2B5EF4-FFF2-40B4-BE49-F238E27FC236}">
                  <a16:creationId xmlns:a16="http://schemas.microsoft.com/office/drawing/2014/main" id="{339F37AF-60A6-4305-A3F2-5F3AFA89F0B0}"/>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577;p40">
              <a:extLst>
                <a:ext uri="{FF2B5EF4-FFF2-40B4-BE49-F238E27FC236}">
                  <a16:creationId xmlns:a16="http://schemas.microsoft.com/office/drawing/2014/main" id="{47612BF9-66D9-462C-8B8D-1CAB220BCFC9}"/>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578;p40">
              <a:extLst>
                <a:ext uri="{FF2B5EF4-FFF2-40B4-BE49-F238E27FC236}">
                  <a16:creationId xmlns:a16="http://schemas.microsoft.com/office/drawing/2014/main" id="{7B539B53-9DE5-4A50-A534-A0D67FA5927C}"/>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579;p40">
              <a:extLst>
                <a:ext uri="{FF2B5EF4-FFF2-40B4-BE49-F238E27FC236}">
                  <a16:creationId xmlns:a16="http://schemas.microsoft.com/office/drawing/2014/main" id="{B00F61A5-B15E-4B14-A091-E245289D3755}"/>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5" name="Google Shape;580;p40">
              <a:extLst>
                <a:ext uri="{FF2B5EF4-FFF2-40B4-BE49-F238E27FC236}">
                  <a16:creationId xmlns:a16="http://schemas.microsoft.com/office/drawing/2014/main" id="{5F642C2F-875A-40A5-8D4E-1CF4327065B7}"/>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6" name="Google Shape;572;p40">
            <a:extLst>
              <a:ext uri="{FF2B5EF4-FFF2-40B4-BE49-F238E27FC236}">
                <a16:creationId xmlns:a16="http://schemas.microsoft.com/office/drawing/2014/main" id="{7C2B3BBF-AD98-4FD1-91D4-CB3A937CC12D}"/>
              </a:ext>
            </a:extLst>
          </p:cNvPr>
          <p:cNvGrpSpPr>
            <a:grpSpLocks/>
          </p:cNvGrpSpPr>
          <p:nvPr/>
        </p:nvGrpSpPr>
        <p:grpSpPr bwMode="auto">
          <a:xfrm>
            <a:off x="3227388" y="4054474"/>
            <a:ext cx="257175" cy="277813"/>
            <a:chOff x="616425" y="2329600"/>
            <a:chExt cx="361700" cy="388475"/>
          </a:xfrm>
        </p:grpSpPr>
        <p:sp>
          <p:nvSpPr>
            <p:cNvPr id="67" name="Google Shape;573;p40">
              <a:extLst>
                <a:ext uri="{FF2B5EF4-FFF2-40B4-BE49-F238E27FC236}">
                  <a16:creationId xmlns:a16="http://schemas.microsoft.com/office/drawing/2014/main" id="{7F32351A-05ED-46BE-9214-1999AD99B118}"/>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8" name="Google Shape;574;p40">
              <a:extLst>
                <a:ext uri="{FF2B5EF4-FFF2-40B4-BE49-F238E27FC236}">
                  <a16:creationId xmlns:a16="http://schemas.microsoft.com/office/drawing/2014/main" id="{05AEA87C-2F81-4396-87B3-3BB79680B3D3}"/>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575;p40">
              <a:extLst>
                <a:ext uri="{FF2B5EF4-FFF2-40B4-BE49-F238E27FC236}">
                  <a16:creationId xmlns:a16="http://schemas.microsoft.com/office/drawing/2014/main" id="{8100DCAA-C2DF-4B79-9DB6-A4D7C187D8EF}"/>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576;p40">
              <a:extLst>
                <a:ext uri="{FF2B5EF4-FFF2-40B4-BE49-F238E27FC236}">
                  <a16:creationId xmlns:a16="http://schemas.microsoft.com/office/drawing/2014/main" id="{7148305D-DE1D-4A5B-B73D-C52F2AF3A03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577;p40">
              <a:extLst>
                <a:ext uri="{FF2B5EF4-FFF2-40B4-BE49-F238E27FC236}">
                  <a16:creationId xmlns:a16="http://schemas.microsoft.com/office/drawing/2014/main" id="{B40C1F5E-BF33-4B8C-916C-95AA9CB7A43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2" name="Google Shape;578;p40">
              <a:extLst>
                <a:ext uri="{FF2B5EF4-FFF2-40B4-BE49-F238E27FC236}">
                  <a16:creationId xmlns:a16="http://schemas.microsoft.com/office/drawing/2014/main" id="{F519E812-C3BC-44B7-BB13-8D8416B6C809}"/>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3" name="Google Shape;579;p40">
              <a:extLst>
                <a:ext uri="{FF2B5EF4-FFF2-40B4-BE49-F238E27FC236}">
                  <a16:creationId xmlns:a16="http://schemas.microsoft.com/office/drawing/2014/main" id="{F7511D5E-E091-444B-BA73-07D3301FCD3F}"/>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4" name="Google Shape;580;p40">
              <a:extLst>
                <a:ext uri="{FF2B5EF4-FFF2-40B4-BE49-F238E27FC236}">
                  <a16:creationId xmlns:a16="http://schemas.microsoft.com/office/drawing/2014/main" id="{E8A40B88-540A-44B8-92D3-ECC450F9FBD8}"/>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3691232" y="2067694"/>
            <a:ext cx="4910634" cy="1754882"/>
          </a:xfrm>
        </p:spPr>
        <p:txBody>
          <a:bodyPr/>
          <a:lstStyle/>
          <a:p>
            <a:pPr eaLnBrk="1" hangingPunct="1">
              <a:spcBef>
                <a:spcPct val="0"/>
              </a:spcBef>
              <a:spcAft>
                <a:spcPct val="0"/>
              </a:spcAft>
              <a:buFont typeface="Roboto Slab" charset="0"/>
              <a:buNone/>
            </a:pPr>
            <a:r>
              <a:rPr lang="en-GB" altLang="cs-CZ" sz="3200" b="1" dirty="0">
                <a:latin typeface="Roboto Slab" charset="0"/>
                <a:cs typeface="Arial" panose="020B0604020202020204" pitchFamily="34" charset="0"/>
                <a:sym typeface="Roboto Slab" charset="0"/>
              </a:rPr>
              <a:t>The difference between a chemical substance and a compound</a:t>
            </a:r>
            <a:r>
              <a:rPr lang="sk-SK" altLang="cs-CZ" sz="3200" b="1" dirty="0">
                <a:latin typeface="Roboto Slab" charset="0"/>
                <a:cs typeface="Arial" panose="020B0604020202020204" pitchFamily="34" charset="0"/>
                <a:sym typeface="Roboto Slab" charset="0"/>
              </a:rPr>
              <a:t> </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3691232" y="4051932"/>
            <a:ext cx="4910634" cy="964976"/>
          </a:xfrm>
        </p:spPr>
        <p:txBody>
          <a:bodyPr/>
          <a:lstStyle/>
          <a:p>
            <a:pPr marL="0" indent="0" eaLnBrk="1" hangingPunct="1">
              <a:spcBef>
                <a:spcPct val="0"/>
              </a:spcBef>
              <a:spcAft>
                <a:spcPct val="0"/>
              </a:spcAft>
              <a:buFont typeface="Nixie One" charset="0"/>
              <a:buNone/>
            </a:pPr>
            <a:r>
              <a:rPr lang="en-GB" altLang="cs-CZ" dirty="0">
                <a:latin typeface="Roboto Slab" pitchFamily="2" charset="0"/>
                <a:ea typeface="Roboto Slab" pitchFamily="2" charset="0"/>
                <a:cs typeface="Arial" panose="020B0604020202020204" pitchFamily="34" charset="0"/>
                <a:sym typeface="Nixie One" charset="0"/>
              </a:rPr>
              <a:t>Definitions, classification with examples of chemical substances and compounds</a:t>
            </a: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charset="0"/>
                <a:sym typeface="Roboto Slab" charset="0"/>
              </a:rPr>
              <a:t>1</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Google Shape;155;p17">
            <a:extLst>
              <a:ext uri="{FF2B5EF4-FFF2-40B4-BE49-F238E27FC236}">
                <a16:creationId xmlns:a16="http://schemas.microsoft.com/office/drawing/2014/main" id="{C393E551-DF59-43D7-9716-304E02B743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143746-5B36-4E7D-BDD3-E550D50A64C7}"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sp>
        <p:nvSpPr>
          <p:cNvPr id="4" name="Zástupný symbol pro text 3">
            <a:extLst>
              <a:ext uri="{FF2B5EF4-FFF2-40B4-BE49-F238E27FC236}">
                <a16:creationId xmlns:a16="http://schemas.microsoft.com/office/drawing/2014/main" id="{297B7F98-C017-472D-B3C4-CE40E7C128EC}"/>
              </a:ext>
            </a:extLst>
          </p:cNvPr>
          <p:cNvSpPr>
            <a:spLocks noGrp="1"/>
          </p:cNvSpPr>
          <p:nvPr>
            <p:ph type="body" idx="1"/>
          </p:nvPr>
        </p:nvSpPr>
        <p:spPr>
          <a:xfrm>
            <a:off x="1115616" y="555526"/>
            <a:ext cx="6031800" cy="605100"/>
          </a:xfrm>
        </p:spPr>
        <p:txBody>
          <a:bodyPr/>
          <a:lstStyle/>
          <a:p>
            <a:pPr marL="101600" indent="0">
              <a:buNone/>
            </a:pPr>
            <a:r>
              <a:rPr lang="en-GB" sz="2800" b="1" dirty="0">
                <a:latin typeface="Roboto Slab" pitchFamily="2" charset="0"/>
                <a:ea typeface="Roboto Slab" pitchFamily="2" charset="0"/>
              </a:rPr>
              <a:t>Substances classification</a:t>
            </a:r>
            <a:endParaRPr lang="cs-CZ" sz="2800" b="1" dirty="0">
              <a:latin typeface="Roboto Slab" pitchFamily="2" charset="0"/>
              <a:ea typeface="Roboto Slab" pitchFamily="2" charset="0"/>
            </a:endParaRPr>
          </a:p>
        </p:txBody>
      </p:sp>
      <p:graphicFrame>
        <p:nvGraphicFramePr>
          <p:cNvPr id="7" name="Diagram 6">
            <a:extLst>
              <a:ext uri="{FF2B5EF4-FFF2-40B4-BE49-F238E27FC236}">
                <a16:creationId xmlns:a16="http://schemas.microsoft.com/office/drawing/2014/main" id="{781C3A78-6EC6-4B25-8544-B6EBB3A012AF}"/>
              </a:ext>
            </a:extLst>
          </p:cNvPr>
          <p:cNvGraphicFramePr/>
          <p:nvPr>
            <p:extLst>
              <p:ext uri="{D42A27DB-BD31-4B8C-83A1-F6EECF244321}">
                <p14:modId xmlns:p14="http://schemas.microsoft.com/office/powerpoint/2010/main" val="1888425330"/>
              </p:ext>
            </p:extLst>
          </p:nvPr>
        </p:nvGraphicFramePr>
        <p:xfrm>
          <a:off x="971600" y="1203598"/>
          <a:ext cx="741682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Google Shape;155;p17">
            <a:extLst>
              <a:ext uri="{FF2B5EF4-FFF2-40B4-BE49-F238E27FC236}">
                <a16:creationId xmlns:a16="http://schemas.microsoft.com/office/drawing/2014/main" id="{C393E551-DF59-43D7-9716-304E02B743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143746-5B36-4E7D-BDD3-E550D50A64C7}"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sp>
        <p:nvSpPr>
          <p:cNvPr id="4" name="Zástupný symbol pro text 3">
            <a:extLst>
              <a:ext uri="{FF2B5EF4-FFF2-40B4-BE49-F238E27FC236}">
                <a16:creationId xmlns:a16="http://schemas.microsoft.com/office/drawing/2014/main" id="{297B7F98-C017-472D-B3C4-CE40E7C128EC}"/>
              </a:ext>
            </a:extLst>
          </p:cNvPr>
          <p:cNvSpPr>
            <a:spLocks noGrp="1"/>
          </p:cNvSpPr>
          <p:nvPr>
            <p:ph type="body" idx="1"/>
          </p:nvPr>
        </p:nvSpPr>
        <p:spPr>
          <a:xfrm>
            <a:off x="1115616" y="555526"/>
            <a:ext cx="6031800" cy="605100"/>
          </a:xfrm>
        </p:spPr>
        <p:txBody>
          <a:bodyPr/>
          <a:lstStyle/>
          <a:p>
            <a:pPr marL="101600" indent="0">
              <a:buNone/>
            </a:pPr>
            <a:r>
              <a:rPr lang="cs-CZ" sz="2800" b="1" dirty="0">
                <a:latin typeface="Roboto Slab" pitchFamily="2" charset="0"/>
                <a:ea typeface="Roboto Slab" pitchFamily="2" charset="0"/>
              </a:rPr>
              <a:t>Definice látek</a:t>
            </a:r>
          </a:p>
        </p:txBody>
      </p:sp>
      <p:graphicFrame>
        <p:nvGraphicFramePr>
          <p:cNvPr id="2" name="Diagram 1">
            <a:extLst>
              <a:ext uri="{FF2B5EF4-FFF2-40B4-BE49-F238E27FC236}">
                <a16:creationId xmlns:a16="http://schemas.microsoft.com/office/drawing/2014/main" id="{0865BD8E-004A-4299-8BD8-D0B64393ACAC}"/>
              </a:ext>
            </a:extLst>
          </p:cNvPr>
          <p:cNvGraphicFramePr/>
          <p:nvPr>
            <p:extLst>
              <p:ext uri="{D42A27DB-BD31-4B8C-83A1-F6EECF244321}">
                <p14:modId xmlns:p14="http://schemas.microsoft.com/office/powerpoint/2010/main" val="360882528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587ED883-F0FC-4280-A63F-01C8E2FF6101}"/>
              </a:ext>
            </a:extLst>
          </p:cNvPr>
          <p:cNvGraphicFramePr/>
          <p:nvPr>
            <p:extLst>
              <p:ext uri="{D42A27DB-BD31-4B8C-83A1-F6EECF244321}">
                <p14:modId xmlns:p14="http://schemas.microsoft.com/office/powerpoint/2010/main" val="2403865464"/>
              </p:ext>
            </p:extLst>
          </p:nvPr>
        </p:nvGraphicFramePr>
        <p:xfrm>
          <a:off x="755576" y="539750"/>
          <a:ext cx="686442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282288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Google Shape;410;p33">
            <a:extLst>
              <a:ext uri="{FF2B5EF4-FFF2-40B4-BE49-F238E27FC236}">
                <a16:creationId xmlns:a16="http://schemas.microsoft.com/office/drawing/2014/main" id="{BAC2E384-6738-48D0-AE21-15D211FFFC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161BAAD-DBF7-4581-A772-95C06398CF43}"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graphicFrame>
        <p:nvGraphicFramePr>
          <p:cNvPr id="7" name="Diagram 6">
            <a:extLst>
              <a:ext uri="{FF2B5EF4-FFF2-40B4-BE49-F238E27FC236}">
                <a16:creationId xmlns:a16="http://schemas.microsoft.com/office/drawing/2014/main" id="{F5141E9D-C5B7-4506-8D72-21C9E12F1D5B}"/>
              </a:ext>
            </a:extLst>
          </p:cNvPr>
          <p:cNvGraphicFramePr/>
          <p:nvPr>
            <p:extLst>
              <p:ext uri="{D42A27DB-BD31-4B8C-83A1-F6EECF244321}">
                <p14:modId xmlns:p14="http://schemas.microsoft.com/office/powerpoint/2010/main" val="851497613"/>
              </p:ext>
            </p:extLst>
          </p:nvPr>
        </p:nvGraphicFramePr>
        <p:xfrm>
          <a:off x="1259632" y="0"/>
          <a:ext cx="7488832" cy="4948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ovéPole 1">
            <a:extLst>
              <a:ext uri="{FF2B5EF4-FFF2-40B4-BE49-F238E27FC236}">
                <a16:creationId xmlns:a16="http://schemas.microsoft.com/office/drawing/2014/main" id="{788D9F52-31D4-4856-9C65-5CD4317613F6}"/>
              </a:ext>
            </a:extLst>
          </p:cNvPr>
          <p:cNvSpPr txBox="1"/>
          <p:nvPr/>
        </p:nvSpPr>
        <p:spPr>
          <a:xfrm>
            <a:off x="1115616" y="195486"/>
            <a:ext cx="3738524" cy="523220"/>
          </a:xfrm>
          <a:prstGeom prst="rect">
            <a:avLst/>
          </a:prstGeom>
          <a:noFill/>
        </p:spPr>
        <p:txBody>
          <a:bodyPr wrap="none" rtlCol="0">
            <a:spAutoFit/>
          </a:bodyPr>
          <a:lstStyle/>
          <a:p>
            <a:r>
              <a:rPr lang="en-GB" sz="2800" b="1" dirty="0">
                <a:latin typeface="Roboto Slab" pitchFamily="2" charset="0"/>
                <a:ea typeface="Roboto Slab" pitchFamily="2" charset="0"/>
              </a:rPr>
              <a:t>Types of compounds</a:t>
            </a:r>
            <a:endParaRPr lang="cs-CZ" sz="2800" b="1" dirty="0">
              <a:latin typeface="Roboto Slab" pitchFamily="2" charset="0"/>
              <a:ea typeface="Roboto Slab" pitchFamily="2" charset="0"/>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146174" y="530225"/>
            <a:ext cx="3425825" cy="1028700"/>
          </a:xfrm>
        </p:spPr>
        <p:txBody>
          <a:bodyPr/>
          <a:lstStyle/>
          <a:p>
            <a:pPr eaLnBrk="1" hangingPunct="1">
              <a:spcBef>
                <a:spcPct val="0"/>
              </a:spcBef>
              <a:spcAft>
                <a:spcPct val="0"/>
              </a:spcAft>
              <a:buClr>
                <a:srgbClr val="FFFFFF"/>
              </a:buClr>
              <a:buFont typeface="Roboto Slab" charset="0"/>
              <a:buNone/>
            </a:pPr>
            <a:r>
              <a:rPr lang="en-GB" altLang="cs-CZ" sz="2000" b="1" dirty="0">
                <a:solidFill>
                  <a:srgbClr val="FFFFFF"/>
                </a:solidFill>
                <a:latin typeface="Roboto Slab" charset="0"/>
                <a:cs typeface="Arial" panose="020B0604020202020204" pitchFamily="34" charset="0"/>
                <a:sym typeface="Roboto Slab" charset="0"/>
              </a:rPr>
              <a:t>Homogeneous compounds</a:t>
            </a:r>
            <a:endParaRPr lang="sk-SK" altLang="cs-CZ" sz="2000" b="1" dirty="0">
              <a:solidFill>
                <a:srgbClr val="FFFFFF"/>
              </a:solidFill>
              <a:latin typeface="Roboto Slab" charset="0"/>
              <a:cs typeface="Arial" panose="020B0604020202020204" pitchFamily="34" charset="0"/>
              <a:sym typeface="Roboto Slab" charset="0"/>
            </a:endParaRPr>
          </a:p>
        </p:txBody>
      </p:sp>
      <p:sp>
        <p:nvSpPr>
          <p:cNvPr id="161" name="Google Shape;161;p18">
            <a:extLst>
              <a:ext uri="{FF2B5EF4-FFF2-40B4-BE49-F238E27FC236}">
                <a16:creationId xmlns:a16="http://schemas.microsoft.com/office/drawing/2014/main" id="{DC68A6B5-288F-4095-9ECA-C179C0EEB852}"/>
              </a:ext>
            </a:extLst>
          </p:cNvPr>
          <p:cNvSpPr txBox="1">
            <a:spLocks noGrp="1"/>
          </p:cNvSpPr>
          <p:nvPr>
            <p:ph type="body" idx="1"/>
          </p:nvPr>
        </p:nvSpPr>
        <p:spPr>
          <a:xfrm>
            <a:off x="375893" y="1558926"/>
            <a:ext cx="8310908" cy="3367088"/>
          </a:xfrm>
        </p:spPr>
        <p:txBody>
          <a:bodyPr/>
          <a:lstStyle/>
          <a:p>
            <a:pPr eaLnBrk="1" fontAlgn="auto" hangingPunct="1">
              <a:buClr>
                <a:srgbClr val="114454"/>
              </a:buClr>
              <a:buFont typeface="Nixie One"/>
              <a:buChar char="▪"/>
              <a:defRPr/>
            </a:pPr>
            <a:r>
              <a:rPr lang="en-GB" sz="2000" dirty="0">
                <a:solidFill>
                  <a:srgbClr val="114454"/>
                </a:solidFill>
                <a:latin typeface="Roboto Slab" pitchFamily="2" charset="0"/>
                <a:ea typeface="Roboto Slab" pitchFamily="2" charset="0"/>
                <a:cs typeface="Nixie One"/>
                <a:sym typeface="Nixie One"/>
              </a:rPr>
              <a:t>Homogeneous</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compound</a:t>
            </a:r>
            <a:r>
              <a:rPr lang="cs-CZ" sz="2000" dirty="0">
                <a:solidFill>
                  <a:srgbClr val="114454"/>
                </a:solidFill>
                <a:latin typeface="Roboto Slab" pitchFamily="2" charset="0"/>
                <a:ea typeface="Roboto Slab" pitchFamily="2" charset="0"/>
                <a:cs typeface="Nixie One"/>
                <a:sym typeface="Nixie One"/>
              </a:rPr>
              <a:t> – </a:t>
            </a:r>
            <a:r>
              <a:rPr lang="en-GB" sz="2000" dirty="0">
                <a:solidFill>
                  <a:srgbClr val="114454"/>
                </a:solidFill>
                <a:latin typeface="Roboto Slab" pitchFamily="2" charset="0"/>
                <a:ea typeface="Roboto Slab" pitchFamily="2" charset="0"/>
                <a:cs typeface="Nixie One"/>
                <a:sym typeface="Nixie One"/>
              </a:rPr>
              <a:t>formed</a:t>
            </a:r>
            <a:r>
              <a:rPr lang="cs-CZ" sz="2000" dirty="0">
                <a:solidFill>
                  <a:srgbClr val="114454"/>
                </a:solidFill>
                <a:latin typeface="Roboto Slab" pitchFamily="2" charset="0"/>
                <a:ea typeface="Roboto Slab" pitchFamily="2" charset="0"/>
                <a:cs typeface="Nixie One"/>
                <a:sym typeface="Nixie One"/>
              </a:rPr>
              <a:t> b</a:t>
            </a:r>
            <a:r>
              <a:rPr lang="en-GB" sz="2000" dirty="0">
                <a:solidFill>
                  <a:srgbClr val="114454"/>
                </a:solidFill>
                <a:latin typeface="Roboto Slab" pitchFamily="2" charset="0"/>
                <a:ea typeface="Roboto Slab" pitchFamily="2" charset="0"/>
                <a:cs typeface="Nixie One"/>
                <a:sym typeface="Nixie One"/>
              </a:rPr>
              <a:t>y </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substances of the same state</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The compound particles are so small that they are not visible to the naked eye or under a microscope. </a:t>
            </a:r>
            <a:endParaRPr lang="cs-CZ" sz="2000" dirty="0">
              <a:solidFill>
                <a:srgbClr val="114454"/>
              </a:solidFill>
              <a:latin typeface="Roboto Slab" pitchFamily="2" charset="0"/>
              <a:ea typeface="Roboto Slab" pitchFamily="2" charset="0"/>
              <a:cs typeface="Nixie One"/>
              <a:sym typeface="Nixie One"/>
            </a:endParaRPr>
          </a:p>
          <a:p>
            <a:pPr eaLnBrk="1" fontAlgn="auto" hangingPunct="1">
              <a:buClr>
                <a:srgbClr val="114454"/>
              </a:buClr>
              <a:buFont typeface="Nixie One"/>
              <a:buChar char="▪"/>
              <a:defRPr/>
            </a:pPr>
            <a:r>
              <a:rPr lang="en-GB" sz="2000" dirty="0">
                <a:solidFill>
                  <a:srgbClr val="114454"/>
                </a:solidFill>
                <a:latin typeface="Roboto Slab" pitchFamily="2" charset="0"/>
                <a:ea typeface="Roboto Slab" pitchFamily="2" charset="0"/>
                <a:cs typeface="Nixie One"/>
                <a:sym typeface="Nixie One"/>
              </a:rPr>
              <a:t>Examples</a:t>
            </a:r>
            <a:r>
              <a:rPr lang="cs-CZ" sz="2000" b="1"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clean air</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a compound of propane – butane,</a:t>
            </a:r>
            <a:r>
              <a:rPr lang="cs-CZ" sz="2000" b="1" dirty="0">
                <a:solidFill>
                  <a:srgbClr val="114454"/>
                </a:solidFill>
                <a:latin typeface="Roboto Slab" pitchFamily="2" charset="0"/>
                <a:ea typeface="Roboto Slab" pitchFamily="2" charset="0"/>
                <a:cs typeface="Nixie One"/>
                <a:sym typeface="Nixie One"/>
              </a:rPr>
              <a:t> </a:t>
            </a:r>
          </a:p>
          <a:p>
            <a:pPr marL="5080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salt dissolved in water</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alcohol with water</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alloys,</a:t>
            </a:r>
            <a:r>
              <a:rPr lang="cs-CZ" sz="2000" dirty="0">
                <a:solidFill>
                  <a:srgbClr val="114454"/>
                </a:solidFill>
                <a:latin typeface="Roboto Slab" pitchFamily="2" charset="0"/>
                <a:ea typeface="Roboto Slab" pitchFamily="2" charset="0"/>
                <a:cs typeface="Nixie One"/>
                <a:sym typeface="Nixie One"/>
              </a:rPr>
              <a:t> </a:t>
            </a:r>
          </a:p>
          <a:p>
            <a:pPr marL="5080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glass</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plastics</a:t>
            </a:r>
            <a:r>
              <a:rPr lang="cs-CZ" sz="2000" dirty="0">
                <a:solidFill>
                  <a:srgbClr val="114454"/>
                </a:solidFill>
                <a:latin typeface="Roboto Slab" pitchFamily="2" charset="0"/>
                <a:ea typeface="Roboto Slab" pitchFamily="2" charset="0"/>
                <a:cs typeface="Nixie One"/>
                <a:sym typeface="Nixie One"/>
              </a:rPr>
              <a:t>….</a:t>
            </a:r>
          </a:p>
          <a:p>
            <a:pPr marL="50800" indent="0" eaLnBrk="1" fontAlgn="auto" hangingPunct="1">
              <a:buClr>
                <a:srgbClr val="114454"/>
              </a:buClr>
              <a:buNone/>
              <a:defRPr/>
            </a:pPr>
            <a:r>
              <a:rPr lang="cs-CZ" dirty="0">
                <a:solidFill>
                  <a:srgbClr val="114454"/>
                </a:solidFill>
                <a:latin typeface="Roboto Slab" pitchFamily="2" charset="0"/>
                <a:ea typeface="Roboto Slab" pitchFamily="2" charset="0"/>
                <a:cs typeface="Nixie One"/>
                <a:sym typeface="Nixie One"/>
              </a:rPr>
              <a:t> </a:t>
            </a:r>
            <a:endParaRPr dirty="0">
              <a:solidFill>
                <a:srgbClr val="114454"/>
              </a:solidFill>
              <a:latin typeface="Roboto Slab" pitchFamily="2" charset="0"/>
              <a:ea typeface="Roboto Slab" pitchFamily="2" charset="0"/>
              <a:cs typeface="Nixie One"/>
              <a:sym typeface="Nixie One"/>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D585297B-C1A7-40E0-843F-65A9CDAA65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52320" y="2928503"/>
            <a:ext cx="1672856" cy="2203988"/>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043608" y="530225"/>
            <a:ext cx="3528391" cy="1028700"/>
          </a:xfrm>
        </p:spPr>
        <p:txBody>
          <a:bodyPr/>
          <a:lstStyle/>
          <a:p>
            <a:pPr eaLnBrk="1" hangingPunct="1">
              <a:spcBef>
                <a:spcPct val="0"/>
              </a:spcBef>
              <a:spcAft>
                <a:spcPct val="0"/>
              </a:spcAft>
              <a:buClr>
                <a:srgbClr val="FFFFFF"/>
              </a:buClr>
              <a:buFont typeface="Roboto Slab" charset="0"/>
              <a:buNone/>
            </a:pPr>
            <a:r>
              <a:rPr lang="en-GB" altLang="cs-CZ" sz="2000" b="1" dirty="0">
                <a:solidFill>
                  <a:srgbClr val="FFFFFF"/>
                </a:solidFill>
                <a:latin typeface="Roboto Slab" charset="0"/>
                <a:cs typeface="Arial" panose="020B0604020202020204" pitchFamily="34" charset="0"/>
                <a:sym typeface="Roboto Slab" charset="0"/>
              </a:rPr>
              <a:t>Heterogeneous</a:t>
            </a:r>
            <a:r>
              <a:rPr lang="sk-SK" altLang="cs-CZ" sz="2000" b="1" dirty="0">
                <a:solidFill>
                  <a:srgbClr val="FFFFFF"/>
                </a:solidFill>
                <a:latin typeface="Roboto Slab" charset="0"/>
                <a:cs typeface="Arial" panose="020B0604020202020204" pitchFamily="34" charset="0"/>
                <a:sym typeface="Roboto Slab" charset="0"/>
              </a:rPr>
              <a:t> </a:t>
            </a:r>
            <a:r>
              <a:rPr lang="en-GB" altLang="cs-CZ" sz="2000" b="1" dirty="0">
                <a:solidFill>
                  <a:srgbClr val="FFFFFF"/>
                </a:solidFill>
                <a:latin typeface="Roboto Slab" charset="0"/>
                <a:cs typeface="Arial" panose="020B0604020202020204" pitchFamily="34" charset="0"/>
                <a:sym typeface="Roboto Slab" charset="0"/>
              </a:rPr>
              <a:t>compounds</a:t>
            </a:r>
            <a:endParaRPr lang="sk-SK" altLang="cs-CZ" sz="2000" b="1" dirty="0">
              <a:solidFill>
                <a:srgbClr val="FFFFFF"/>
              </a:solidFill>
              <a:latin typeface="Roboto Slab" charset="0"/>
              <a:cs typeface="Arial" panose="020B0604020202020204" pitchFamily="34" charset="0"/>
              <a:sym typeface="Roboto Slab" charset="0"/>
            </a:endParaRPr>
          </a:p>
        </p:txBody>
      </p:sp>
      <p:sp>
        <p:nvSpPr>
          <p:cNvPr id="161" name="Google Shape;161;p18">
            <a:extLst>
              <a:ext uri="{FF2B5EF4-FFF2-40B4-BE49-F238E27FC236}">
                <a16:creationId xmlns:a16="http://schemas.microsoft.com/office/drawing/2014/main" id="{DC68A6B5-288F-4095-9ECA-C179C0EEB852}"/>
              </a:ext>
            </a:extLst>
          </p:cNvPr>
          <p:cNvSpPr txBox="1">
            <a:spLocks noGrp="1"/>
          </p:cNvSpPr>
          <p:nvPr>
            <p:ph type="body" idx="1"/>
          </p:nvPr>
        </p:nvSpPr>
        <p:spPr>
          <a:xfrm>
            <a:off x="333375" y="1419622"/>
            <a:ext cx="8353425" cy="3506392"/>
          </a:xfrm>
        </p:spPr>
        <p:txBody>
          <a:bodyPr/>
          <a:lstStyle/>
          <a:p>
            <a:pPr eaLnBrk="1" fontAlgn="auto" hangingPunct="1">
              <a:buClr>
                <a:srgbClr val="114454"/>
              </a:buClr>
              <a:buFont typeface="Nixie One"/>
              <a:buChar char="▪"/>
              <a:defRPr/>
            </a:pPr>
            <a:r>
              <a:rPr lang="en-GB" sz="2000" dirty="0">
                <a:solidFill>
                  <a:srgbClr val="114454"/>
                </a:solidFill>
                <a:latin typeface="Roboto Slab" pitchFamily="2" charset="0"/>
                <a:ea typeface="Roboto Slab" pitchFamily="2" charset="0"/>
                <a:cs typeface="Nixie One"/>
                <a:sym typeface="Nixie One"/>
              </a:rPr>
              <a:t>Heterogeneous compound </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formed by substances of different or the same states. The compound particles are visible to the naked eye or under a microscope. </a:t>
            </a:r>
            <a:endParaRPr lang="cs-CZ" sz="2000" dirty="0">
              <a:solidFill>
                <a:srgbClr val="114454"/>
              </a:solidFill>
              <a:latin typeface="Roboto Slab" pitchFamily="2" charset="0"/>
              <a:ea typeface="Roboto Slab" pitchFamily="2" charset="0"/>
              <a:cs typeface="Nixie One"/>
              <a:sym typeface="Nixie One"/>
            </a:endParaRPr>
          </a:p>
          <a:p>
            <a:pPr eaLnBrk="1" fontAlgn="auto" hangingPunct="1">
              <a:buClr>
                <a:srgbClr val="114454"/>
              </a:buClr>
              <a:buFont typeface="Nixie One"/>
              <a:buChar char="▪"/>
              <a:defRPr/>
            </a:pPr>
            <a:r>
              <a:rPr lang="en-GB" sz="2000" dirty="0">
                <a:solidFill>
                  <a:srgbClr val="114454"/>
                </a:solidFill>
                <a:latin typeface="Roboto Slab" pitchFamily="2" charset="0"/>
                <a:ea typeface="Roboto Slab" pitchFamily="2" charset="0"/>
                <a:cs typeface="Nixie One"/>
                <a:sym typeface="Nixie One"/>
              </a:rPr>
              <a:t>Examples</a:t>
            </a:r>
            <a:r>
              <a:rPr lang="cs-CZ" sz="2000" dirty="0">
                <a:solidFill>
                  <a:srgbClr val="114454"/>
                </a:solidFill>
                <a:latin typeface="Roboto Slab" pitchFamily="2" charset="0"/>
                <a:ea typeface="Roboto Slab" pitchFamily="2" charset="0"/>
                <a:cs typeface="Nixie One"/>
                <a:sym typeface="Nixie One"/>
              </a:rPr>
              <a:t>:</a:t>
            </a:r>
            <a:r>
              <a:rPr lang="en-GB" sz="2000" dirty="0">
                <a:solidFill>
                  <a:srgbClr val="114454"/>
                </a:solidFill>
                <a:latin typeface="Roboto Slab" pitchFamily="2" charset="0"/>
                <a:ea typeface="Roboto Slab" pitchFamily="2" charset="0"/>
                <a:cs typeface="Nixie One"/>
                <a:sym typeface="Nixie One"/>
              </a:rPr>
              <a:t> polluted air</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oil-water compound</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salt dissolved in water</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sand and water</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rocks</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polystyrenes</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foam</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ice in water</a:t>
            </a:r>
            <a:r>
              <a:rPr lang="cs-CZ" sz="2000" dirty="0">
                <a:solidFill>
                  <a:srgbClr val="114454"/>
                </a:solidFill>
                <a:latin typeface="Roboto Slab" pitchFamily="2" charset="0"/>
                <a:ea typeface="Roboto Slab" pitchFamily="2" charset="0"/>
                <a:cs typeface="Nixie One"/>
                <a:sym typeface="Nixie One"/>
              </a:rPr>
              <a:t>….</a:t>
            </a:r>
          </a:p>
          <a:p>
            <a:pPr marL="50800" indent="0" eaLnBrk="1" fontAlgn="auto" hangingPunct="1">
              <a:buClr>
                <a:srgbClr val="114454"/>
              </a:buClr>
              <a:buNone/>
              <a:defRPr/>
            </a:pPr>
            <a:r>
              <a:rPr lang="cs-CZ" dirty="0">
                <a:solidFill>
                  <a:srgbClr val="114454"/>
                </a:solidFill>
                <a:latin typeface="Roboto Slab" pitchFamily="2" charset="0"/>
                <a:ea typeface="Roboto Slab" pitchFamily="2" charset="0"/>
                <a:cs typeface="Nixie One"/>
                <a:sym typeface="Nixie One"/>
              </a:rPr>
              <a:t> </a:t>
            </a:r>
            <a:endParaRPr dirty="0">
              <a:solidFill>
                <a:srgbClr val="114454"/>
              </a:solidFill>
              <a:latin typeface="Roboto Slab" pitchFamily="2" charset="0"/>
              <a:ea typeface="Roboto Slab" pitchFamily="2" charset="0"/>
              <a:cs typeface="Nixie One"/>
              <a:sym typeface="Nixie One"/>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pic>
        <p:nvPicPr>
          <p:cNvPr id="6" name="Obrázek 5">
            <a:extLst>
              <a:ext uri="{FF2B5EF4-FFF2-40B4-BE49-F238E27FC236}">
                <a16:creationId xmlns:a16="http://schemas.microsoft.com/office/drawing/2014/main" id="{A099A240-1313-4A1F-9ED0-F325292F05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60032" y="3281946"/>
            <a:ext cx="3112021" cy="1537704"/>
          </a:xfrm>
          <a:prstGeom prst="rect">
            <a:avLst/>
          </a:prstGeom>
        </p:spPr>
      </p:pic>
    </p:spTree>
    <p:extLst>
      <p:ext uri="{BB962C8B-B14F-4D97-AF65-F5344CB8AC3E}">
        <p14:creationId xmlns:p14="http://schemas.microsoft.com/office/powerpoint/2010/main" val="656290811"/>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2106F-B683-43B0-B6A1-D28B966CC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68C1D-C0D9-4A5B-AAA5-5CF12D2F4B44}">
  <ds:schemaRefs>
    <ds:schemaRef ds:uri="http://schemas.microsoft.com/office/2006/documentManagement/types"/>
    <ds:schemaRef ds:uri="http://schemas.microsoft.com/office/infopath/2007/PartnerControls"/>
    <ds:schemaRef ds:uri="http://purl.org/dc/terms/"/>
    <ds:schemaRef ds:uri="http://purl.org/dc/elements/1.1/"/>
    <ds:schemaRef ds:uri="ccd6adb6-d71d-476c-b3f9-eb5a7ace5f19"/>
    <ds:schemaRef ds:uri="b3def9c5-cd0d-49d7-842c-aa8913a57bf5"/>
    <ds:schemaRef ds:uri="http://schemas.microsoft.com/office/2006/metadata/properti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D15E613-7B22-4BA8-AAB6-A6700B841E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436</TotalTime>
  <Words>1472</Words>
  <Application>Microsoft Office PowerPoint</Application>
  <PresentationFormat>Předvádění na obrazovce (16:9)</PresentationFormat>
  <Paragraphs>241</Paragraphs>
  <Slides>28</Slides>
  <Notes>27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28</vt:i4>
      </vt:variant>
    </vt:vector>
  </HeadingPairs>
  <TitlesOfParts>
    <vt:vector size="36" baseType="lpstr">
      <vt:lpstr>Arial</vt:lpstr>
      <vt:lpstr>Wingdings</vt:lpstr>
      <vt:lpstr>Nixie One</vt:lpstr>
      <vt:lpstr>Calibri</vt:lpstr>
      <vt:lpstr>Ariel</vt:lpstr>
      <vt:lpstr>Roboto Slab</vt:lpstr>
      <vt:lpstr>Impact</vt:lpstr>
      <vt:lpstr>Warwick template</vt:lpstr>
      <vt:lpstr>Liquid compounds</vt:lpstr>
      <vt:lpstr>Liquid compounds</vt:lpstr>
      <vt:lpstr>C O N T E N T </vt:lpstr>
      <vt:lpstr>The difference between a chemical substance and a compound </vt:lpstr>
      <vt:lpstr>Prezentace aplikace PowerPoint</vt:lpstr>
      <vt:lpstr>Prezentace aplikace PowerPoint</vt:lpstr>
      <vt:lpstr>Prezentace aplikace PowerPoint</vt:lpstr>
      <vt:lpstr>Homogeneous compounds</vt:lpstr>
      <vt:lpstr>Heterogeneous compounds</vt:lpstr>
      <vt:lpstr>Solubility of compounds, compounds formation</vt:lpstr>
      <vt:lpstr>Prezentace aplikace PowerPoint</vt:lpstr>
      <vt:lpstr>Prezentace aplikace PowerPoint</vt:lpstr>
      <vt:lpstr>Prezentace aplikace PowerPoint</vt:lpstr>
      <vt:lpstr>Prezentace aplikace PowerPoint</vt:lpstr>
      <vt:lpstr>Heterogeneous compounds </vt:lpstr>
      <vt:lpstr>Prezentace aplikace PowerPoint</vt:lpstr>
      <vt:lpstr>Prezentace aplikace PowerPoint</vt:lpstr>
      <vt:lpstr>Prezentace aplikace PowerPoint</vt:lpstr>
      <vt:lpstr>TASKS to do</vt:lpstr>
      <vt:lpstr>Classify the following substances as pure substances and compounds</vt:lpstr>
      <vt:lpstr>Classify the following substances </vt:lpstr>
      <vt:lpstr>Classify the following substances</vt:lpstr>
      <vt:lpstr>Classify the following substances</vt:lpstr>
      <vt:lpstr>Do the following tasks using books or the internet: </vt:lpstr>
      <vt:lpstr>Do the following tasks using books or the internet - key: </vt:lpstr>
      <vt:lpstr>Zdroje: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45</cp:revision>
  <dcterms:modified xsi:type="dcterms:W3CDTF">2022-01-12T20:46:18Z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