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31"/>
  </p:notesMasterIdLst>
  <p:sldIdLst>
    <p:sldId id="256" r:id="rId5"/>
    <p:sldId id="337" r:id="rId6"/>
    <p:sldId id="268" r:id="rId7"/>
    <p:sldId id="259" r:id="rId8"/>
    <p:sldId id="260" r:id="rId9"/>
    <p:sldId id="293" r:id="rId10"/>
    <p:sldId id="276" r:id="rId11"/>
    <p:sldId id="261" r:id="rId12"/>
    <p:sldId id="295" r:id="rId13"/>
    <p:sldId id="302" r:id="rId14"/>
    <p:sldId id="262" r:id="rId15"/>
    <p:sldId id="296" r:id="rId16"/>
    <p:sldId id="297" r:id="rId17"/>
    <p:sldId id="298" r:id="rId18"/>
    <p:sldId id="303" r:id="rId19"/>
    <p:sldId id="300" r:id="rId20"/>
    <p:sldId id="304" r:id="rId21"/>
    <p:sldId id="263" r:id="rId22"/>
    <p:sldId id="340" r:id="rId23"/>
    <p:sldId id="305" r:id="rId24"/>
    <p:sldId id="341" r:id="rId25"/>
    <p:sldId id="306" r:id="rId26"/>
    <p:sldId id="342" r:id="rId27"/>
    <p:sldId id="343" r:id="rId28"/>
    <p:sldId id="292" r:id="rId29"/>
    <p:sldId id="290"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Impact" panose="020B0806030902050204" pitchFamily="34" charset="0"/>
      <p:regular r:id="rId36"/>
    </p:embeddedFont>
    <p:embeddedFont>
      <p:font typeface="Nixie One" panose="020B0604020202020204" charset="0"/>
      <p:regular r:id="rId37"/>
    </p:embeddedFont>
    <p:embeddedFont>
      <p:font typeface="Roboto Slab" panose="020B0604020202020204" charset="0"/>
      <p:regular r:id="rId38"/>
      <p:bold r:id="rId39"/>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13" d="100"/>
          <a:sy n="113" d="100"/>
        </p:scale>
        <p:origin x="614" y="91"/>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pixabay.com/de/diamant-edelstein-lichtbrechung-500872/" TargetMode="External"/><Relationship Id="rId1" Type="http://schemas.openxmlformats.org/officeDocument/2006/relationships/image" Target="../media/image3.jpg"/><Relationship Id="rId6" Type="http://schemas.openxmlformats.org/officeDocument/2006/relationships/hyperlink" Target="https://cs.wikipedia.org/wiki/Lu%C4%8Dina_%28%C5%99eka%29" TargetMode="External"/><Relationship Id="rId5" Type="http://schemas.openxmlformats.org/officeDocument/2006/relationships/image" Target="../media/image5.JPG"/><Relationship Id="rId4" Type="http://schemas.openxmlformats.org/officeDocument/2006/relationships/hyperlink" Target="https://www.mishabeauty.org/2015/05/20-duvodu-proc-mit-doma-epsomovou-sul.html"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pixabay.com/de/diamant-edelstein-lichtbrechung-500872/" TargetMode="External"/><Relationship Id="rId1" Type="http://schemas.openxmlformats.org/officeDocument/2006/relationships/image" Target="../media/image3.jpg"/><Relationship Id="rId6" Type="http://schemas.openxmlformats.org/officeDocument/2006/relationships/hyperlink" Target="https://cs.wikipedia.org/wiki/Lu%C4%8Dina_%28%C5%99eka%29" TargetMode="External"/><Relationship Id="rId5" Type="http://schemas.openxmlformats.org/officeDocument/2006/relationships/image" Target="../media/image5.JPG"/><Relationship Id="rId4" Type="http://schemas.openxmlformats.org/officeDocument/2006/relationships/hyperlink" Target="https://www.mishabeauty.org/2015/05/20-duvodu-proc-mit-doma-epsomovou-sul.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CF1F48-C781-4028-9B2F-53E46666AC7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B6438CD3-8D5A-4F4D-94FD-C7BBEDDED4FB}">
      <dgm:prSet phldrT="[Text]"/>
      <dgm:spPr/>
      <dgm:t>
        <a:bodyPr/>
        <a:lstStyle/>
        <a:p>
          <a:r>
            <a:rPr lang="cs-CZ" dirty="0">
              <a:latin typeface="Roboto Slab" pitchFamily="2" charset="0"/>
              <a:ea typeface="Roboto Slab" pitchFamily="2" charset="0"/>
            </a:rPr>
            <a:t>Chemická látka</a:t>
          </a:r>
        </a:p>
      </dgm:t>
    </dgm:pt>
    <dgm:pt modelId="{AF3CB64C-777D-4A28-9D77-CFCA1DE4D6FF}" type="parTrans" cxnId="{98FA9873-C596-4699-8E54-57A9D6CBBA83}">
      <dgm:prSet/>
      <dgm:spPr/>
      <dgm:t>
        <a:bodyPr/>
        <a:lstStyle/>
        <a:p>
          <a:endParaRPr lang="cs-CZ"/>
        </a:p>
      </dgm:t>
    </dgm:pt>
    <dgm:pt modelId="{80AAF3C9-2345-48BD-A717-6512EECE0E7F}" type="sibTrans" cxnId="{98FA9873-C596-4699-8E54-57A9D6CBBA83}">
      <dgm:prSet/>
      <dgm:spPr/>
      <dgm:t>
        <a:bodyPr/>
        <a:lstStyle/>
        <a:p>
          <a:endParaRPr lang="cs-CZ"/>
        </a:p>
      </dgm:t>
    </dgm:pt>
    <dgm:pt modelId="{00744DC0-58D7-4CA4-8AD2-FB3E5FA9BEC0}">
      <dgm:prSet phldrT="[Text]"/>
      <dgm:spPr/>
      <dgm:t>
        <a:bodyPr/>
        <a:lstStyle/>
        <a:p>
          <a:r>
            <a:rPr lang="cs-CZ" dirty="0">
              <a:latin typeface="Roboto Slab" pitchFamily="2" charset="0"/>
              <a:ea typeface="Roboto Slab" pitchFamily="2" charset="0"/>
            </a:rPr>
            <a:t>Chemické individuum</a:t>
          </a:r>
        </a:p>
      </dgm:t>
    </dgm:pt>
    <dgm:pt modelId="{51B6D0C0-CD17-404A-B2BD-6BFFA3F53538}" type="parTrans" cxnId="{5A21CF45-FFFA-44AB-A3F7-6E16D30906A3}">
      <dgm:prSet/>
      <dgm:spPr>
        <a:ln>
          <a:solidFill>
            <a:schemeClr val="bg1"/>
          </a:solidFill>
        </a:ln>
      </dgm:spPr>
      <dgm:t>
        <a:bodyPr/>
        <a:lstStyle/>
        <a:p>
          <a:endParaRPr lang="cs-CZ"/>
        </a:p>
      </dgm:t>
    </dgm:pt>
    <dgm:pt modelId="{F6157EFE-C372-4142-9C0A-D8DA25A6DCA6}" type="sibTrans" cxnId="{5A21CF45-FFFA-44AB-A3F7-6E16D30906A3}">
      <dgm:prSet/>
      <dgm:spPr/>
      <dgm:t>
        <a:bodyPr/>
        <a:lstStyle/>
        <a:p>
          <a:endParaRPr lang="cs-CZ"/>
        </a:p>
      </dgm:t>
    </dgm:pt>
    <dgm:pt modelId="{2CDB3C4C-4E1B-46CA-89C8-C27B68355138}">
      <dgm:prSet phldrT="[Text]"/>
      <dgm:spPr/>
      <dgm:t>
        <a:bodyPr/>
        <a:lstStyle/>
        <a:p>
          <a:r>
            <a:rPr lang="cs-CZ" dirty="0">
              <a:latin typeface="Roboto Slab" pitchFamily="2" charset="0"/>
              <a:ea typeface="Roboto Slab" pitchFamily="2" charset="0"/>
            </a:rPr>
            <a:t>Prvek</a:t>
          </a:r>
        </a:p>
      </dgm:t>
    </dgm:pt>
    <dgm:pt modelId="{BB1E5818-C9F5-4665-BE5A-7318DADBE920}" type="parTrans" cxnId="{18EAB09F-A4A2-4908-A9A9-28CE357EFCCA}">
      <dgm:prSet/>
      <dgm:spPr>
        <a:ln>
          <a:solidFill>
            <a:schemeClr val="bg1"/>
          </a:solidFill>
        </a:ln>
      </dgm:spPr>
      <dgm:t>
        <a:bodyPr/>
        <a:lstStyle/>
        <a:p>
          <a:endParaRPr lang="cs-CZ"/>
        </a:p>
      </dgm:t>
    </dgm:pt>
    <dgm:pt modelId="{C8DE668F-55A9-4ECE-AEC7-32D9DFCE9599}" type="sibTrans" cxnId="{18EAB09F-A4A2-4908-A9A9-28CE357EFCCA}">
      <dgm:prSet/>
      <dgm:spPr/>
      <dgm:t>
        <a:bodyPr/>
        <a:lstStyle/>
        <a:p>
          <a:endParaRPr lang="cs-CZ"/>
        </a:p>
      </dgm:t>
    </dgm:pt>
    <dgm:pt modelId="{DAA478A3-84CA-40C1-9ACA-05C954B6C5E7}">
      <dgm:prSet phldrT="[Text]"/>
      <dgm:spPr/>
      <dgm:t>
        <a:bodyPr/>
        <a:lstStyle/>
        <a:p>
          <a:r>
            <a:rPr lang="cs-CZ" dirty="0">
              <a:latin typeface="Roboto Slab" pitchFamily="2" charset="0"/>
              <a:ea typeface="Roboto Slab" pitchFamily="2" charset="0"/>
            </a:rPr>
            <a:t>Sloučenina</a:t>
          </a:r>
        </a:p>
      </dgm:t>
    </dgm:pt>
    <dgm:pt modelId="{49E504A1-CCA3-4DF8-87A6-6B76D28C8D18}" type="parTrans" cxnId="{2366DEC1-3A32-44EE-B2D7-74814D99BA39}">
      <dgm:prSet/>
      <dgm:spPr>
        <a:ln>
          <a:solidFill>
            <a:schemeClr val="bg1"/>
          </a:solidFill>
        </a:ln>
      </dgm:spPr>
      <dgm:t>
        <a:bodyPr/>
        <a:lstStyle/>
        <a:p>
          <a:endParaRPr lang="cs-CZ"/>
        </a:p>
      </dgm:t>
    </dgm:pt>
    <dgm:pt modelId="{A6F1B04C-7A16-45AE-B581-35F03D8F7304}" type="sibTrans" cxnId="{2366DEC1-3A32-44EE-B2D7-74814D99BA39}">
      <dgm:prSet/>
      <dgm:spPr/>
      <dgm:t>
        <a:bodyPr/>
        <a:lstStyle/>
        <a:p>
          <a:endParaRPr lang="cs-CZ"/>
        </a:p>
      </dgm:t>
    </dgm:pt>
    <dgm:pt modelId="{BB041B99-9852-4957-999C-0943E5CEB9A0}">
      <dgm:prSet phldrT="[Text]"/>
      <dgm:spPr/>
      <dgm:t>
        <a:bodyPr/>
        <a:lstStyle/>
        <a:p>
          <a:r>
            <a:rPr lang="cs-CZ" dirty="0">
              <a:latin typeface="Roboto Slab" pitchFamily="2" charset="0"/>
              <a:ea typeface="Roboto Slab" pitchFamily="2" charset="0"/>
            </a:rPr>
            <a:t>Chemická směs</a:t>
          </a:r>
        </a:p>
      </dgm:t>
    </dgm:pt>
    <dgm:pt modelId="{F00C4D32-D204-416C-9035-61887BE3AD5C}" type="parTrans" cxnId="{A256E205-D88F-40F1-A992-88F2CA8019B7}">
      <dgm:prSet/>
      <dgm:spPr>
        <a:ln>
          <a:solidFill>
            <a:schemeClr val="bg1"/>
          </a:solidFill>
        </a:ln>
      </dgm:spPr>
      <dgm:t>
        <a:bodyPr/>
        <a:lstStyle/>
        <a:p>
          <a:endParaRPr lang="cs-CZ"/>
        </a:p>
      </dgm:t>
    </dgm:pt>
    <dgm:pt modelId="{22020B2F-49A1-402A-8D22-35A7D9B0E15C}" type="sibTrans" cxnId="{A256E205-D88F-40F1-A992-88F2CA8019B7}">
      <dgm:prSet/>
      <dgm:spPr/>
      <dgm:t>
        <a:bodyPr/>
        <a:lstStyle/>
        <a:p>
          <a:endParaRPr lang="cs-CZ"/>
        </a:p>
      </dgm:t>
    </dgm:pt>
    <dgm:pt modelId="{3DF9FA8E-551D-41F7-B346-7FC6CF5C148C}">
      <dgm:prSet phldrT="[Text]"/>
      <dgm:spPr/>
      <dgm:t>
        <a:bodyPr/>
        <a:lstStyle/>
        <a:p>
          <a:r>
            <a:rPr lang="cs-CZ" dirty="0">
              <a:latin typeface="Roboto Slab" pitchFamily="2" charset="0"/>
              <a:ea typeface="Roboto Slab" pitchFamily="2" charset="0"/>
            </a:rPr>
            <a:t>Homogenní směs</a:t>
          </a:r>
        </a:p>
      </dgm:t>
    </dgm:pt>
    <dgm:pt modelId="{76E0C167-34EB-4D9E-ABED-BC619ACE3B1A}" type="parTrans" cxnId="{886FCD37-DCB1-4CBD-B85C-8C80DA962CB1}">
      <dgm:prSet/>
      <dgm:spPr>
        <a:ln>
          <a:solidFill>
            <a:schemeClr val="bg1"/>
          </a:solidFill>
        </a:ln>
      </dgm:spPr>
      <dgm:t>
        <a:bodyPr/>
        <a:lstStyle/>
        <a:p>
          <a:endParaRPr lang="cs-CZ"/>
        </a:p>
      </dgm:t>
    </dgm:pt>
    <dgm:pt modelId="{57351B7A-312A-40BB-9F81-DE72384D884F}" type="sibTrans" cxnId="{886FCD37-DCB1-4CBD-B85C-8C80DA962CB1}">
      <dgm:prSet/>
      <dgm:spPr/>
      <dgm:t>
        <a:bodyPr/>
        <a:lstStyle/>
        <a:p>
          <a:endParaRPr lang="cs-CZ"/>
        </a:p>
      </dgm:t>
    </dgm:pt>
    <dgm:pt modelId="{1B84311E-F500-4A52-80CD-9A7BF7A39F32}">
      <dgm:prSet phldrT="[Text]"/>
      <dgm:spPr/>
      <dgm:t>
        <a:bodyPr/>
        <a:lstStyle/>
        <a:p>
          <a:r>
            <a:rPr lang="cs-CZ" dirty="0">
              <a:latin typeface="Roboto Slab" pitchFamily="2" charset="0"/>
              <a:ea typeface="Roboto Slab" pitchFamily="2" charset="0"/>
            </a:rPr>
            <a:t>Heterogenní směs</a:t>
          </a:r>
        </a:p>
      </dgm:t>
    </dgm:pt>
    <dgm:pt modelId="{0EAE15AE-DE64-4976-BBFD-889D9232F9DF}" type="parTrans" cxnId="{E59B6533-2190-4E05-9856-427975C4E82D}">
      <dgm:prSet/>
      <dgm:spPr>
        <a:ln>
          <a:solidFill>
            <a:schemeClr val="bg1"/>
          </a:solidFill>
        </a:ln>
      </dgm:spPr>
      <dgm:t>
        <a:bodyPr/>
        <a:lstStyle/>
        <a:p>
          <a:endParaRPr lang="cs-CZ"/>
        </a:p>
      </dgm:t>
    </dgm:pt>
    <dgm:pt modelId="{C2C4E67A-0B3B-4E89-BAAF-0E7E6B73A831}" type="sibTrans" cxnId="{E59B6533-2190-4E05-9856-427975C4E82D}">
      <dgm:prSet/>
      <dgm:spPr/>
      <dgm:t>
        <a:bodyPr/>
        <a:lstStyle/>
        <a:p>
          <a:endParaRPr lang="cs-CZ"/>
        </a:p>
      </dgm:t>
    </dgm:pt>
    <dgm:pt modelId="{F480D7D7-F687-4012-AEB8-CF291EA7971F}" type="pres">
      <dgm:prSet presAssocID="{80CF1F48-C781-4028-9B2F-53E46666AC7A}" presName="hierChild1" presStyleCnt="0">
        <dgm:presLayoutVars>
          <dgm:chPref val="1"/>
          <dgm:dir/>
          <dgm:animOne val="branch"/>
          <dgm:animLvl val="lvl"/>
          <dgm:resizeHandles/>
        </dgm:presLayoutVars>
      </dgm:prSet>
      <dgm:spPr/>
    </dgm:pt>
    <dgm:pt modelId="{75BCED56-2B97-4BC0-BF3F-E08492FDF988}" type="pres">
      <dgm:prSet presAssocID="{B6438CD3-8D5A-4F4D-94FD-C7BBEDDED4FB}" presName="hierRoot1" presStyleCnt="0"/>
      <dgm:spPr/>
    </dgm:pt>
    <dgm:pt modelId="{EE7C3261-7536-4D93-90E1-A146644D535A}" type="pres">
      <dgm:prSet presAssocID="{B6438CD3-8D5A-4F4D-94FD-C7BBEDDED4FB}" presName="composite" presStyleCnt="0"/>
      <dgm:spPr/>
    </dgm:pt>
    <dgm:pt modelId="{E483C9DE-6F80-4584-BCA1-B70D481981F3}" type="pres">
      <dgm:prSet presAssocID="{B6438CD3-8D5A-4F4D-94FD-C7BBEDDED4FB}" presName="background" presStyleLbl="node0" presStyleIdx="0" presStyleCnt="1"/>
      <dgm:spPr/>
    </dgm:pt>
    <dgm:pt modelId="{10412B4C-B8BC-4377-89ED-E880E9F0D9C7}" type="pres">
      <dgm:prSet presAssocID="{B6438CD3-8D5A-4F4D-94FD-C7BBEDDED4FB}" presName="text" presStyleLbl="fgAcc0" presStyleIdx="0" presStyleCnt="1">
        <dgm:presLayoutVars>
          <dgm:chPref val="3"/>
        </dgm:presLayoutVars>
      </dgm:prSet>
      <dgm:spPr/>
    </dgm:pt>
    <dgm:pt modelId="{C074028D-EC67-4EFE-B2C1-713E812412A2}" type="pres">
      <dgm:prSet presAssocID="{B6438CD3-8D5A-4F4D-94FD-C7BBEDDED4FB}" presName="hierChild2" presStyleCnt="0"/>
      <dgm:spPr/>
    </dgm:pt>
    <dgm:pt modelId="{5892F637-7026-4845-AFD8-47F0425CBFAF}" type="pres">
      <dgm:prSet presAssocID="{51B6D0C0-CD17-404A-B2BD-6BFFA3F53538}" presName="Name10" presStyleLbl="parChTrans1D2" presStyleIdx="0" presStyleCnt="2"/>
      <dgm:spPr/>
    </dgm:pt>
    <dgm:pt modelId="{B31FFAF2-1903-4A2B-A7BB-5DB0A191D4C7}" type="pres">
      <dgm:prSet presAssocID="{00744DC0-58D7-4CA4-8AD2-FB3E5FA9BEC0}" presName="hierRoot2" presStyleCnt="0"/>
      <dgm:spPr/>
    </dgm:pt>
    <dgm:pt modelId="{920127DB-C7D1-411A-93B1-5C5542209B13}" type="pres">
      <dgm:prSet presAssocID="{00744DC0-58D7-4CA4-8AD2-FB3E5FA9BEC0}" presName="composite2" presStyleCnt="0"/>
      <dgm:spPr/>
    </dgm:pt>
    <dgm:pt modelId="{F7EF6D38-237E-46C8-B582-E7FA56B805AE}" type="pres">
      <dgm:prSet presAssocID="{00744DC0-58D7-4CA4-8AD2-FB3E5FA9BEC0}" presName="background2" presStyleLbl="node2" presStyleIdx="0" presStyleCnt="2"/>
      <dgm:spPr/>
    </dgm:pt>
    <dgm:pt modelId="{553B1E7A-31F1-4F3F-94F9-758D29DDD7E5}" type="pres">
      <dgm:prSet presAssocID="{00744DC0-58D7-4CA4-8AD2-FB3E5FA9BEC0}" presName="text2" presStyleLbl="fgAcc2" presStyleIdx="0" presStyleCnt="2" custLinFactNeighborX="-23099" custLinFactNeighborY="-5201">
        <dgm:presLayoutVars>
          <dgm:chPref val="3"/>
        </dgm:presLayoutVars>
      </dgm:prSet>
      <dgm:spPr/>
    </dgm:pt>
    <dgm:pt modelId="{6603D9B4-C38D-4062-81D2-A357B91E250A}" type="pres">
      <dgm:prSet presAssocID="{00744DC0-58D7-4CA4-8AD2-FB3E5FA9BEC0}" presName="hierChild3" presStyleCnt="0"/>
      <dgm:spPr/>
    </dgm:pt>
    <dgm:pt modelId="{ADDFDBD8-A584-480A-BD1A-7893FF11BC6B}" type="pres">
      <dgm:prSet presAssocID="{BB1E5818-C9F5-4665-BE5A-7318DADBE920}" presName="Name17" presStyleLbl="parChTrans1D3" presStyleIdx="0" presStyleCnt="4"/>
      <dgm:spPr/>
    </dgm:pt>
    <dgm:pt modelId="{D700744A-28EE-4ECD-A38E-4E12E004BD12}" type="pres">
      <dgm:prSet presAssocID="{2CDB3C4C-4E1B-46CA-89C8-C27B68355138}" presName="hierRoot3" presStyleCnt="0"/>
      <dgm:spPr/>
    </dgm:pt>
    <dgm:pt modelId="{1B2D56AC-2065-41AA-BCBC-0BACAC470923}" type="pres">
      <dgm:prSet presAssocID="{2CDB3C4C-4E1B-46CA-89C8-C27B68355138}" presName="composite3" presStyleCnt="0"/>
      <dgm:spPr/>
    </dgm:pt>
    <dgm:pt modelId="{DD6E155C-005B-412B-8A9A-200B3B58F875}" type="pres">
      <dgm:prSet presAssocID="{2CDB3C4C-4E1B-46CA-89C8-C27B68355138}" presName="background3" presStyleLbl="node3" presStyleIdx="0" presStyleCnt="4"/>
      <dgm:spPr/>
    </dgm:pt>
    <dgm:pt modelId="{CA303756-DFAA-4CF9-8F03-E9D69C806777}" type="pres">
      <dgm:prSet presAssocID="{2CDB3C4C-4E1B-46CA-89C8-C27B68355138}" presName="text3" presStyleLbl="fgAcc3" presStyleIdx="0" presStyleCnt="4" custLinFactNeighborX="-3341" custLinFactNeighborY="4427">
        <dgm:presLayoutVars>
          <dgm:chPref val="3"/>
        </dgm:presLayoutVars>
      </dgm:prSet>
      <dgm:spPr/>
    </dgm:pt>
    <dgm:pt modelId="{1D9F76E3-58B1-43CB-BE3F-61DC182C3763}" type="pres">
      <dgm:prSet presAssocID="{2CDB3C4C-4E1B-46CA-89C8-C27B68355138}" presName="hierChild4" presStyleCnt="0"/>
      <dgm:spPr/>
    </dgm:pt>
    <dgm:pt modelId="{B6C2B5C4-4BB1-4139-8F39-48049643250E}" type="pres">
      <dgm:prSet presAssocID="{49E504A1-CCA3-4DF8-87A6-6B76D28C8D18}" presName="Name17" presStyleLbl="parChTrans1D3" presStyleIdx="1" presStyleCnt="4"/>
      <dgm:spPr/>
    </dgm:pt>
    <dgm:pt modelId="{E7CD2F0A-1DC6-48A8-83CE-E3C66080BE5C}" type="pres">
      <dgm:prSet presAssocID="{DAA478A3-84CA-40C1-9ACA-05C954B6C5E7}" presName="hierRoot3" presStyleCnt="0"/>
      <dgm:spPr/>
    </dgm:pt>
    <dgm:pt modelId="{7CE0A34D-5ADE-4106-9E9C-5E407F985387}" type="pres">
      <dgm:prSet presAssocID="{DAA478A3-84CA-40C1-9ACA-05C954B6C5E7}" presName="composite3" presStyleCnt="0"/>
      <dgm:spPr/>
    </dgm:pt>
    <dgm:pt modelId="{F6F7A91A-A388-45D4-B02C-7B81F4CAA63C}" type="pres">
      <dgm:prSet presAssocID="{DAA478A3-84CA-40C1-9ACA-05C954B6C5E7}" presName="background3" presStyleLbl="node3" presStyleIdx="1" presStyleCnt="4"/>
      <dgm:spPr/>
    </dgm:pt>
    <dgm:pt modelId="{44179517-C500-488B-8DA0-293B95401F1D}" type="pres">
      <dgm:prSet presAssocID="{DAA478A3-84CA-40C1-9ACA-05C954B6C5E7}" presName="text3" presStyleLbl="fgAcc3" presStyleIdx="1" presStyleCnt="4">
        <dgm:presLayoutVars>
          <dgm:chPref val="3"/>
        </dgm:presLayoutVars>
      </dgm:prSet>
      <dgm:spPr/>
    </dgm:pt>
    <dgm:pt modelId="{E7D4439A-9FC7-4CB0-906D-0FF3D9DD4AFD}" type="pres">
      <dgm:prSet presAssocID="{DAA478A3-84CA-40C1-9ACA-05C954B6C5E7}" presName="hierChild4" presStyleCnt="0"/>
      <dgm:spPr/>
    </dgm:pt>
    <dgm:pt modelId="{49ED3A6C-E7E5-4478-8E84-747227102EB7}" type="pres">
      <dgm:prSet presAssocID="{F00C4D32-D204-416C-9035-61887BE3AD5C}" presName="Name10" presStyleLbl="parChTrans1D2" presStyleIdx="1" presStyleCnt="2"/>
      <dgm:spPr/>
    </dgm:pt>
    <dgm:pt modelId="{788F3D4B-0A71-4F16-B692-829D98C4055E}" type="pres">
      <dgm:prSet presAssocID="{BB041B99-9852-4957-999C-0943E5CEB9A0}" presName="hierRoot2" presStyleCnt="0"/>
      <dgm:spPr/>
    </dgm:pt>
    <dgm:pt modelId="{BB5C240A-14B9-4D09-AE7E-F858BDBFC2BA}" type="pres">
      <dgm:prSet presAssocID="{BB041B99-9852-4957-999C-0943E5CEB9A0}" presName="composite2" presStyleCnt="0"/>
      <dgm:spPr/>
    </dgm:pt>
    <dgm:pt modelId="{CE5AEEAA-FBEB-4F2F-A57C-C4BE34963E92}" type="pres">
      <dgm:prSet presAssocID="{BB041B99-9852-4957-999C-0943E5CEB9A0}" presName="background2" presStyleLbl="node2" presStyleIdx="1" presStyleCnt="2"/>
      <dgm:spPr/>
    </dgm:pt>
    <dgm:pt modelId="{3F7B62F7-594B-4A69-B9EF-59BCF8C6BA16}" type="pres">
      <dgm:prSet presAssocID="{BB041B99-9852-4957-999C-0943E5CEB9A0}" presName="text2" presStyleLbl="fgAcc2" presStyleIdx="1" presStyleCnt="2">
        <dgm:presLayoutVars>
          <dgm:chPref val="3"/>
        </dgm:presLayoutVars>
      </dgm:prSet>
      <dgm:spPr/>
    </dgm:pt>
    <dgm:pt modelId="{ED80D754-8B3B-4CC0-B1BE-9F9E6938DA1A}" type="pres">
      <dgm:prSet presAssocID="{BB041B99-9852-4957-999C-0943E5CEB9A0}" presName="hierChild3" presStyleCnt="0"/>
      <dgm:spPr/>
    </dgm:pt>
    <dgm:pt modelId="{72CB18BF-64A3-4036-BB01-E73B2A31AD7A}" type="pres">
      <dgm:prSet presAssocID="{76E0C167-34EB-4D9E-ABED-BC619ACE3B1A}" presName="Name17" presStyleLbl="parChTrans1D3" presStyleIdx="2" presStyleCnt="4"/>
      <dgm:spPr/>
    </dgm:pt>
    <dgm:pt modelId="{C9974390-76DC-450B-AB7B-E48067E77180}" type="pres">
      <dgm:prSet presAssocID="{3DF9FA8E-551D-41F7-B346-7FC6CF5C148C}" presName="hierRoot3" presStyleCnt="0"/>
      <dgm:spPr/>
    </dgm:pt>
    <dgm:pt modelId="{0F649606-7CA6-4A66-9457-2C98555A8410}" type="pres">
      <dgm:prSet presAssocID="{3DF9FA8E-551D-41F7-B346-7FC6CF5C148C}" presName="composite3" presStyleCnt="0"/>
      <dgm:spPr/>
    </dgm:pt>
    <dgm:pt modelId="{3F2D0203-10E3-4B97-BB58-4F69D3C8FA1C}" type="pres">
      <dgm:prSet presAssocID="{3DF9FA8E-551D-41F7-B346-7FC6CF5C148C}" presName="background3" presStyleLbl="node3" presStyleIdx="2" presStyleCnt="4"/>
      <dgm:spPr/>
    </dgm:pt>
    <dgm:pt modelId="{CCB6DAFC-6A94-4B01-ABD4-8BFBD1F6DF7F}" type="pres">
      <dgm:prSet presAssocID="{3DF9FA8E-551D-41F7-B346-7FC6CF5C148C}" presName="text3" presStyleLbl="fgAcc3" presStyleIdx="2" presStyleCnt="4">
        <dgm:presLayoutVars>
          <dgm:chPref val="3"/>
        </dgm:presLayoutVars>
      </dgm:prSet>
      <dgm:spPr/>
    </dgm:pt>
    <dgm:pt modelId="{ADB8EE68-1CDF-48F4-B7DB-E7339D4EBF5A}" type="pres">
      <dgm:prSet presAssocID="{3DF9FA8E-551D-41F7-B346-7FC6CF5C148C}" presName="hierChild4" presStyleCnt="0"/>
      <dgm:spPr/>
    </dgm:pt>
    <dgm:pt modelId="{D410F8E8-98F3-4EC9-A138-7D087D894242}" type="pres">
      <dgm:prSet presAssocID="{0EAE15AE-DE64-4976-BBFD-889D9232F9DF}" presName="Name17" presStyleLbl="parChTrans1D3" presStyleIdx="3" presStyleCnt="4"/>
      <dgm:spPr/>
    </dgm:pt>
    <dgm:pt modelId="{011C6CC7-2858-41DD-A75E-3907BF22AACB}" type="pres">
      <dgm:prSet presAssocID="{1B84311E-F500-4A52-80CD-9A7BF7A39F32}" presName="hierRoot3" presStyleCnt="0"/>
      <dgm:spPr/>
    </dgm:pt>
    <dgm:pt modelId="{C63B3C26-3776-4DAF-9E30-6D1AF000CB70}" type="pres">
      <dgm:prSet presAssocID="{1B84311E-F500-4A52-80CD-9A7BF7A39F32}" presName="composite3" presStyleCnt="0"/>
      <dgm:spPr/>
    </dgm:pt>
    <dgm:pt modelId="{F5044C04-7B4D-4F03-B874-A61A1E9AF6D9}" type="pres">
      <dgm:prSet presAssocID="{1B84311E-F500-4A52-80CD-9A7BF7A39F32}" presName="background3" presStyleLbl="node3" presStyleIdx="3" presStyleCnt="4"/>
      <dgm:spPr/>
    </dgm:pt>
    <dgm:pt modelId="{06AAA451-51BB-45B1-BE00-7FA5E9B01339}" type="pres">
      <dgm:prSet presAssocID="{1B84311E-F500-4A52-80CD-9A7BF7A39F32}" presName="text3" presStyleLbl="fgAcc3" presStyleIdx="3" presStyleCnt="4">
        <dgm:presLayoutVars>
          <dgm:chPref val="3"/>
        </dgm:presLayoutVars>
      </dgm:prSet>
      <dgm:spPr/>
    </dgm:pt>
    <dgm:pt modelId="{6A05EC2D-6536-45D1-B15C-FD0D9A8C6273}" type="pres">
      <dgm:prSet presAssocID="{1B84311E-F500-4A52-80CD-9A7BF7A39F32}" presName="hierChild4" presStyleCnt="0"/>
      <dgm:spPr/>
    </dgm:pt>
  </dgm:ptLst>
  <dgm:cxnLst>
    <dgm:cxn modelId="{A256E205-D88F-40F1-A992-88F2CA8019B7}" srcId="{B6438CD3-8D5A-4F4D-94FD-C7BBEDDED4FB}" destId="{BB041B99-9852-4957-999C-0943E5CEB9A0}" srcOrd="1" destOrd="0" parTransId="{F00C4D32-D204-416C-9035-61887BE3AD5C}" sibTransId="{22020B2F-49A1-402A-8D22-35A7D9B0E15C}"/>
    <dgm:cxn modelId="{0A14D72F-96F4-4561-901A-93CDDBAC9CF6}" type="presOf" srcId="{00744DC0-58D7-4CA4-8AD2-FB3E5FA9BEC0}" destId="{553B1E7A-31F1-4F3F-94F9-758D29DDD7E5}" srcOrd="0" destOrd="0" presId="urn:microsoft.com/office/officeart/2005/8/layout/hierarchy1"/>
    <dgm:cxn modelId="{E59B6533-2190-4E05-9856-427975C4E82D}" srcId="{BB041B99-9852-4957-999C-0943E5CEB9A0}" destId="{1B84311E-F500-4A52-80CD-9A7BF7A39F32}" srcOrd="1" destOrd="0" parTransId="{0EAE15AE-DE64-4976-BBFD-889D9232F9DF}" sibTransId="{C2C4E67A-0B3B-4E89-BAAF-0E7E6B73A831}"/>
    <dgm:cxn modelId="{5CFDB335-927D-412E-A20D-52A4649E1FA7}" type="presOf" srcId="{0EAE15AE-DE64-4976-BBFD-889D9232F9DF}" destId="{D410F8E8-98F3-4EC9-A138-7D087D894242}" srcOrd="0" destOrd="0" presId="urn:microsoft.com/office/officeart/2005/8/layout/hierarchy1"/>
    <dgm:cxn modelId="{886FCD37-DCB1-4CBD-B85C-8C80DA962CB1}" srcId="{BB041B99-9852-4957-999C-0943E5CEB9A0}" destId="{3DF9FA8E-551D-41F7-B346-7FC6CF5C148C}" srcOrd="0" destOrd="0" parTransId="{76E0C167-34EB-4D9E-ABED-BC619ACE3B1A}" sibTransId="{57351B7A-312A-40BB-9F81-DE72384D884F}"/>
    <dgm:cxn modelId="{FB48015C-F916-4CCB-9348-E37D9465F436}" type="presOf" srcId="{76E0C167-34EB-4D9E-ABED-BC619ACE3B1A}" destId="{72CB18BF-64A3-4036-BB01-E73B2A31AD7A}" srcOrd="0" destOrd="0" presId="urn:microsoft.com/office/officeart/2005/8/layout/hierarchy1"/>
    <dgm:cxn modelId="{5A21CF45-FFFA-44AB-A3F7-6E16D30906A3}" srcId="{B6438CD3-8D5A-4F4D-94FD-C7BBEDDED4FB}" destId="{00744DC0-58D7-4CA4-8AD2-FB3E5FA9BEC0}" srcOrd="0" destOrd="0" parTransId="{51B6D0C0-CD17-404A-B2BD-6BFFA3F53538}" sibTransId="{F6157EFE-C372-4142-9C0A-D8DA25A6DCA6}"/>
    <dgm:cxn modelId="{1EE79652-2735-4DE2-8318-187290D539FA}" type="presOf" srcId="{1B84311E-F500-4A52-80CD-9A7BF7A39F32}" destId="{06AAA451-51BB-45B1-BE00-7FA5E9B01339}" srcOrd="0" destOrd="0" presId="urn:microsoft.com/office/officeart/2005/8/layout/hierarchy1"/>
    <dgm:cxn modelId="{98FA9873-C596-4699-8E54-57A9D6CBBA83}" srcId="{80CF1F48-C781-4028-9B2F-53E46666AC7A}" destId="{B6438CD3-8D5A-4F4D-94FD-C7BBEDDED4FB}" srcOrd="0" destOrd="0" parTransId="{AF3CB64C-777D-4A28-9D77-CFCA1DE4D6FF}" sibTransId="{80AAF3C9-2345-48BD-A717-6512EECE0E7F}"/>
    <dgm:cxn modelId="{89DA6378-48DE-41D8-9335-B587D9441CAC}" type="presOf" srcId="{BB1E5818-C9F5-4665-BE5A-7318DADBE920}" destId="{ADDFDBD8-A584-480A-BD1A-7893FF11BC6B}" srcOrd="0" destOrd="0" presId="urn:microsoft.com/office/officeart/2005/8/layout/hierarchy1"/>
    <dgm:cxn modelId="{2DA41F7F-547C-4247-A648-4369C3EE0DA5}" type="presOf" srcId="{3DF9FA8E-551D-41F7-B346-7FC6CF5C148C}" destId="{CCB6DAFC-6A94-4B01-ABD4-8BFBD1F6DF7F}" srcOrd="0" destOrd="0" presId="urn:microsoft.com/office/officeart/2005/8/layout/hierarchy1"/>
    <dgm:cxn modelId="{9CFCF992-33A9-42B4-94F5-88A0251121A4}" type="presOf" srcId="{DAA478A3-84CA-40C1-9ACA-05C954B6C5E7}" destId="{44179517-C500-488B-8DA0-293B95401F1D}" srcOrd="0" destOrd="0" presId="urn:microsoft.com/office/officeart/2005/8/layout/hierarchy1"/>
    <dgm:cxn modelId="{BD48DE99-C39D-4056-ACBF-FB32CCF3AC4D}" type="presOf" srcId="{B6438CD3-8D5A-4F4D-94FD-C7BBEDDED4FB}" destId="{10412B4C-B8BC-4377-89ED-E880E9F0D9C7}" srcOrd="0" destOrd="0" presId="urn:microsoft.com/office/officeart/2005/8/layout/hierarchy1"/>
    <dgm:cxn modelId="{18EAB09F-A4A2-4908-A9A9-28CE357EFCCA}" srcId="{00744DC0-58D7-4CA4-8AD2-FB3E5FA9BEC0}" destId="{2CDB3C4C-4E1B-46CA-89C8-C27B68355138}" srcOrd="0" destOrd="0" parTransId="{BB1E5818-C9F5-4665-BE5A-7318DADBE920}" sibTransId="{C8DE668F-55A9-4ECE-AEC7-32D9DFCE9599}"/>
    <dgm:cxn modelId="{6FF75AA6-9AB6-4568-A53F-D66492C6A8A5}" type="presOf" srcId="{51B6D0C0-CD17-404A-B2BD-6BFFA3F53538}" destId="{5892F637-7026-4845-AFD8-47F0425CBFAF}" srcOrd="0" destOrd="0" presId="urn:microsoft.com/office/officeart/2005/8/layout/hierarchy1"/>
    <dgm:cxn modelId="{182A3EB2-2224-4EFF-9712-586E639B43A2}" type="presOf" srcId="{F00C4D32-D204-416C-9035-61887BE3AD5C}" destId="{49ED3A6C-E7E5-4478-8E84-747227102EB7}" srcOrd="0" destOrd="0" presId="urn:microsoft.com/office/officeart/2005/8/layout/hierarchy1"/>
    <dgm:cxn modelId="{2366DEC1-3A32-44EE-B2D7-74814D99BA39}" srcId="{00744DC0-58D7-4CA4-8AD2-FB3E5FA9BEC0}" destId="{DAA478A3-84CA-40C1-9ACA-05C954B6C5E7}" srcOrd="1" destOrd="0" parTransId="{49E504A1-CCA3-4DF8-87A6-6B76D28C8D18}" sibTransId="{A6F1B04C-7A16-45AE-B581-35F03D8F7304}"/>
    <dgm:cxn modelId="{283F63CF-899D-4D19-B9AF-919693E9CDEB}" type="presOf" srcId="{80CF1F48-C781-4028-9B2F-53E46666AC7A}" destId="{F480D7D7-F687-4012-AEB8-CF291EA7971F}" srcOrd="0" destOrd="0" presId="urn:microsoft.com/office/officeart/2005/8/layout/hierarchy1"/>
    <dgm:cxn modelId="{5BC524D6-8999-4FAA-8636-7396B4A21B07}" type="presOf" srcId="{49E504A1-CCA3-4DF8-87A6-6B76D28C8D18}" destId="{B6C2B5C4-4BB1-4139-8F39-48049643250E}" srcOrd="0" destOrd="0" presId="urn:microsoft.com/office/officeart/2005/8/layout/hierarchy1"/>
    <dgm:cxn modelId="{7D1A01E6-CCC6-4263-9B66-C654D1699E57}" type="presOf" srcId="{2CDB3C4C-4E1B-46CA-89C8-C27B68355138}" destId="{CA303756-DFAA-4CF9-8F03-E9D69C806777}" srcOrd="0" destOrd="0" presId="urn:microsoft.com/office/officeart/2005/8/layout/hierarchy1"/>
    <dgm:cxn modelId="{77FDB1F1-46B1-40DD-85DF-F2403CE30BB7}" type="presOf" srcId="{BB041B99-9852-4957-999C-0943E5CEB9A0}" destId="{3F7B62F7-594B-4A69-B9EF-59BCF8C6BA16}" srcOrd="0" destOrd="0" presId="urn:microsoft.com/office/officeart/2005/8/layout/hierarchy1"/>
    <dgm:cxn modelId="{F37B35B5-0F95-4843-AF08-8C5E6EF513CE}" type="presParOf" srcId="{F480D7D7-F687-4012-AEB8-CF291EA7971F}" destId="{75BCED56-2B97-4BC0-BF3F-E08492FDF988}" srcOrd="0" destOrd="0" presId="urn:microsoft.com/office/officeart/2005/8/layout/hierarchy1"/>
    <dgm:cxn modelId="{650A3193-BCB7-45FD-9BFD-C2E84665080D}" type="presParOf" srcId="{75BCED56-2B97-4BC0-BF3F-E08492FDF988}" destId="{EE7C3261-7536-4D93-90E1-A146644D535A}" srcOrd="0" destOrd="0" presId="urn:microsoft.com/office/officeart/2005/8/layout/hierarchy1"/>
    <dgm:cxn modelId="{9D697EFB-4DA3-4411-B438-64DA4E2DD2F3}" type="presParOf" srcId="{EE7C3261-7536-4D93-90E1-A146644D535A}" destId="{E483C9DE-6F80-4584-BCA1-B70D481981F3}" srcOrd="0" destOrd="0" presId="urn:microsoft.com/office/officeart/2005/8/layout/hierarchy1"/>
    <dgm:cxn modelId="{038B9DFD-4299-4F29-81DE-75CD000A6042}" type="presParOf" srcId="{EE7C3261-7536-4D93-90E1-A146644D535A}" destId="{10412B4C-B8BC-4377-89ED-E880E9F0D9C7}" srcOrd="1" destOrd="0" presId="urn:microsoft.com/office/officeart/2005/8/layout/hierarchy1"/>
    <dgm:cxn modelId="{3CB32A2D-6113-4F09-A22A-51FF10E0FBD7}" type="presParOf" srcId="{75BCED56-2B97-4BC0-BF3F-E08492FDF988}" destId="{C074028D-EC67-4EFE-B2C1-713E812412A2}" srcOrd="1" destOrd="0" presId="urn:microsoft.com/office/officeart/2005/8/layout/hierarchy1"/>
    <dgm:cxn modelId="{ADCCF062-1473-4B11-A061-8D67635A2819}" type="presParOf" srcId="{C074028D-EC67-4EFE-B2C1-713E812412A2}" destId="{5892F637-7026-4845-AFD8-47F0425CBFAF}" srcOrd="0" destOrd="0" presId="urn:microsoft.com/office/officeart/2005/8/layout/hierarchy1"/>
    <dgm:cxn modelId="{907B6DE3-FCC3-454C-91E1-3B341B946536}" type="presParOf" srcId="{C074028D-EC67-4EFE-B2C1-713E812412A2}" destId="{B31FFAF2-1903-4A2B-A7BB-5DB0A191D4C7}" srcOrd="1" destOrd="0" presId="urn:microsoft.com/office/officeart/2005/8/layout/hierarchy1"/>
    <dgm:cxn modelId="{24EE89D7-4116-467E-82F2-681514D95F91}" type="presParOf" srcId="{B31FFAF2-1903-4A2B-A7BB-5DB0A191D4C7}" destId="{920127DB-C7D1-411A-93B1-5C5542209B13}" srcOrd="0" destOrd="0" presId="urn:microsoft.com/office/officeart/2005/8/layout/hierarchy1"/>
    <dgm:cxn modelId="{39CA0352-3A2E-4D56-A43F-67F81F154A41}" type="presParOf" srcId="{920127DB-C7D1-411A-93B1-5C5542209B13}" destId="{F7EF6D38-237E-46C8-B582-E7FA56B805AE}" srcOrd="0" destOrd="0" presId="urn:microsoft.com/office/officeart/2005/8/layout/hierarchy1"/>
    <dgm:cxn modelId="{2C6E7602-C562-4D76-8962-B79BEC2B10B2}" type="presParOf" srcId="{920127DB-C7D1-411A-93B1-5C5542209B13}" destId="{553B1E7A-31F1-4F3F-94F9-758D29DDD7E5}" srcOrd="1" destOrd="0" presId="urn:microsoft.com/office/officeart/2005/8/layout/hierarchy1"/>
    <dgm:cxn modelId="{39A715DA-39B9-4259-9AD6-A2CB162D7434}" type="presParOf" srcId="{B31FFAF2-1903-4A2B-A7BB-5DB0A191D4C7}" destId="{6603D9B4-C38D-4062-81D2-A357B91E250A}" srcOrd="1" destOrd="0" presId="urn:microsoft.com/office/officeart/2005/8/layout/hierarchy1"/>
    <dgm:cxn modelId="{8C176981-7706-4C2C-843B-7125BEF4BCC6}" type="presParOf" srcId="{6603D9B4-C38D-4062-81D2-A357B91E250A}" destId="{ADDFDBD8-A584-480A-BD1A-7893FF11BC6B}" srcOrd="0" destOrd="0" presId="urn:microsoft.com/office/officeart/2005/8/layout/hierarchy1"/>
    <dgm:cxn modelId="{32D801DD-BFDE-4147-A1DC-4D55665121A5}" type="presParOf" srcId="{6603D9B4-C38D-4062-81D2-A357B91E250A}" destId="{D700744A-28EE-4ECD-A38E-4E12E004BD12}" srcOrd="1" destOrd="0" presId="urn:microsoft.com/office/officeart/2005/8/layout/hierarchy1"/>
    <dgm:cxn modelId="{6443ADB9-7D0A-48CF-AD32-00D38B9F8938}" type="presParOf" srcId="{D700744A-28EE-4ECD-A38E-4E12E004BD12}" destId="{1B2D56AC-2065-41AA-BCBC-0BACAC470923}" srcOrd="0" destOrd="0" presId="urn:microsoft.com/office/officeart/2005/8/layout/hierarchy1"/>
    <dgm:cxn modelId="{FBEB271D-B02C-4657-ACE3-0F6AFEA67706}" type="presParOf" srcId="{1B2D56AC-2065-41AA-BCBC-0BACAC470923}" destId="{DD6E155C-005B-412B-8A9A-200B3B58F875}" srcOrd="0" destOrd="0" presId="urn:microsoft.com/office/officeart/2005/8/layout/hierarchy1"/>
    <dgm:cxn modelId="{315843FB-73ED-41AB-A7B8-25767072641E}" type="presParOf" srcId="{1B2D56AC-2065-41AA-BCBC-0BACAC470923}" destId="{CA303756-DFAA-4CF9-8F03-E9D69C806777}" srcOrd="1" destOrd="0" presId="urn:microsoft.com/office/officeart/2005/8/layout/hierarchy1"/>
    <dgm:cxn modelId="{41A34484-648E-4A9F-9416-008D08A7383E}" type="presParOf" srcId="{D700744A-28EE-4ECD-A38E-4E12E004BD12}" destId="{1D9F76E3-58B1-43CB-BE3F-61DC182C3763}" srcOrd="1" destOrd="0" presId="urn:microsoft.com/office/officeart/2005/8/layout/hierarchy1"/>
    <dgm:cxn modelId="{CFB34753-5F87-493F-8914-13B394906F91}" type="presParOf" srcId="{6603D9B4-C38D-4062-81D2-A357B91E250A}" destId="{B6C2B5C4-4BB1-4139-8F39-48049643250E}" srcOrd="2" destOrd="0" presId="urn:microsoft.com/office/officeart/2005/8/layout/hierarchy1"/>
    <dgm:cxn modelId="{FCB943F9-A126-4687-8B36-FB82C520B016}" type="presParOf" srcId="{6603D9B4-C38D-4062-81D2-A357B91E250A}" destId="{E7CD2F0A-1DC6-48A8-83CE-E3C66080BE5C}" srcOrd="3" destOrd="0" presId="urn:microsoft.com/office/officeart/2005/8/layout/hierarchy1"/>
    <dgm:cxn modelId="{9C1C49E2-86BD-4042-A48C-5C2E0D13633F}" type="presParOf" srcId="{E7CD2F0A-1DC6-48A8-83CE-E3C66080BE5C}" destId="{7CE0A34D-5ADE-4106-9E9C-5E407F985387}" srcOrd="0" destOrd="0" presId="urn:microsoft.com/office/officeart/2005/8/layout/hierarchy1"/>
    <dgm:cxn modelId="{8F8352EC-B221-45F1-AC13-55D6F1E5D622}" type="presParOf" srcId="{7CE0A34D-5ADE-4106-9E9C-5E407F985387}" destId="{F6F7A91A-A388-45D4-B02C-7B81F4CAA63C}" srcOrd="0" destOrd="0" presId="urn:microsoft.com/office/officeart/2005/8/layout/hierarchy1"/>
    <dgm:cxn modelId="{41812BB4-5904-4654-A060-78360CE70CA6}" type="presParOf" srcId="{7CE0A34D-5ADE-4106-9E9C-5E407F985387}" destId="{44179517-C500-488B-8DA0-293B95401F1D}" srcOrd="1" destOrd="0" presId="urn:microsoft.com/office/officeart/2005/8/layout/hierarchy1"/>
    <dgm:cxn modelId="{D0232B33-34A4-4154-9612-99AA3CE94E66}" type="presParOf" srcId="{E7CD2F0A-1DC6-48A8-83CE-E3C66080BE5C}" destId="{E7D4439A-9FC7-4CB0-906D-0FF3D9DD4AFD}" srcOrd="1" destOrd="0" presId="urn:microsoft.com/office/officeart/2005/8/layout/hierarchy1"/>
    <dgm:cxn modelId="{1FAC064E-570F-47F6-AE8A-FDB86C2309D2}" type="presParOf" srcId="{C074028D-EC67-4EFE-B2C1-713E812412A2}" destId="{49ED3A6C-E7E5-4478-8E84-747227102EB7}" srcOrd="2" destOrd="0" presId="urn:microsoft.com/office/officeart/2005/8/layout/hierarchy1"/>
    <dgm:cxn modelId="{BF99C044-CF63-40C4-BF26-DD51DCAF1174}" type="presParOf" srcId="{C074028D-EC67-4EFE-B2C1-713E812412A2}" destId="{788F3D4B-0A71-4F16-B692-829D98C4055E}" srcOrd="3" destOrd="0" presId="urn:microsoft.com/office/officeart/2005/8/layout/hierarchy1"/>
    <dgm:cxn modelId="{1062F3FE-E16D-4757-A135-15766D9BA4A2}" type="presParOf" srcId="{788F3D4B-0A71-4F16-B692-829D98C4055E}" destId="{BB5C240A-14B9-4D09-AE7E-F858BDBFC2BA}" srcOrd="0" destOrd="0" presId="urn:microsoft.com/office/officeart/2005/8/layout/hierarchy1"/>
    <dgm:cxn modelId="{15E9ED65-3EBA-4F6D-BF57-CFB12BD44BD6}" type="presParOf" srcId="{BB5C240A-14B9-4D09-AE7E-F858BDBFC2BA}" destId="{CE5AEEAA-FBEB-4F2F-A57C-C4BE34963E92}" srcOrd="0" destOrd="0" presId="urn:microsoft.com/office/officeart/2005/8/layout/hierarchy1"/>
    <dgm:cxn modelId="{765D6FC5-23E3-4A92-905F-2E84AA4AD264}" type="presParOf" srcId="{BB5C240A-14B9-4D09-AE7E-F858BDBFC2BA}" destId="{3F7B62F7-594B-4A69-B9EF-59BCF8C6BA16}" srcOrd="1" destOrd="0" presId="urn:microsoft.com/office/officeart/2005/8/layout/hierarchy1"/>
    <dgm:cxn modelId="{0C259160-7F38-4AF7-BD07-FBA19708D9C5}" type="presParOf" srcId="{788F3D4B-0A71-4F16-B692-829D98C4055E}" destId="{ED80D754-8B3B-4CC0-B1BE-9F9E6938DA1A}" srcOrd="1" destOrd="0" presId="urn:microsoft.com/office/officeart/2005/8/layout/hierarchy1"/>
    <dgm:cxn modelId="{729B4FEE-90B4-4399-92E3-3CE0BA6F7C06}" type="presParOf" srcId="{ED80D754-8B3B-4CC0-B1BE-9F9E6938DA1A}" destId="{72CB18BF-64A3-4036-BB01-E73B2A31AD7A}" srcOrd="0" destOrd="0" presId="urn:microsoft.com/office/officeart/2005/8/layout/hierarchy1"/>
    <dgm:cxn modelId="{D299F493-5F61-40A9-BFEA-49444ACE9748}" type="presParOf" srcId="{ED80D754-8B3B-4CC0-B1BE-9F9E6938DA1A}" destId="{C9974390-76DC-450B-AB7B-E48067E77180}" srcOrd="1" destOrd="0" presId="urn:microsoft.com/office/officeart/2005/8/layout/hierarchy1"/>
    <dgm:cxn modelId="{A8C3A7DC-7F27-4F8B-94F2-0C696C7B04B3}" type="presParOf" srcId="{C9974390-76DC-450B-AB7B-E48067E77180}" destId="{0F649606-7CA6-4A66-9457-2C98555A8410}" srcOrd="0" destOrd="0" presId="urn:microsoft.com/office/officeart/2005/8/layout/hierarchy1"/>
    <dgm:cxn modelId="{B950DDC7-E3E2-421E-B256-3E27421D8A5E}" type="presParOf" srcId="{0F649606-7CA6-4A66-9457-2C98555A8410}" destId="{3F2D0203-10E3-4B97-BB58-4F69D3C8FA1C}" srcOrd="0" destOrd="0" presId="urn:microsoft.com/office/officeart/2005/8/layout/hierarchy1"/>
    <dgm:cxn modelId="{4C1924A6-368A-48FE-B5A7-A27C70AFE3B2}" type="presParOf" srcId="{0F649606-7CA6-4A66-9457-2C98555A8410}" destId="{CCB6DAFC-6A94-4B01-ABD4-8BFBD1F6DF7F}" srcOrd="1" destOrd="0" presId="urn:microsoft.com/office/officeart/2005/8/layout/hierarchy1"/>
    <dgm:cxn modelId="{AFAC5251-E16A-46D4-8BCC-E790A864A240}" type="presParOf" srcId="{C9974390-76DC-450B-AB7B-E48067E77180}" destId="{ADB8EE68-1CDF-48F4-B7DB-E7339D4EBF5A}" srcOrd="1" destOrd="0" presId="urn:microsoft.com/office/officeart/2005/8/layout/hierarchy1"/>
    <dgm:cxn modelId="{6129F5B4-F983-4C8C-B787-DBAEA1B179B0}" type="presParOf" srcId="{ED80D754-8B3B-4CC0-B1BE-9F9E6938DA1A}" destId="{D410F8E8-98F3-4EC9-A138-7D087D894242}" srcOrd="2" destOrd="0" presId="urn:microsoft.com/office/officeart/2005/8/layout/hierarchy1"/>
    <dgm:cxn modelId="{46806277-44E9-499B-A4DF-64DECB0B7FD2}" type="presParOf" srcId="{ED80D754-8B3B-4CC0-B1BE-9F9E6938DA1A}" destId="{011C6CC7-2858-41DD-A75E-3907BF22AACB}" srcOrd="3" destOrd="0" presId="urn:microsoft.com/office/officeart/2005/8/layout/hierarchy1"/>
    <dgm:cxn modelId="{34498594-0C54-4066-A254-C1C25C24E7BE}" type="presParOf" srcId="{011C6CC7-2858-41DD-A75E-3907BF22AACB}" destId="{C63B3C26-3776-4DAF-9E30-6D1AF000CB70}" srcOrd="0" destOrd="0" presId="urn:microsoft.com/office/officeart/2005/8/layout/hierarchy1"/>
    <dgm:cxn modelId="{E7BBCE2D-8A56-45F3-B8E6-FE37E511DD0B}" type="presParOf" srcId="{C63B3C26-3776-4DAF-9E30-6D1AF000CB70}" destId="{F5044C04-7B4D-4F03-B874-A61A1E9AF6D9}" srcOrd="0" destOrd="0" presId="urn:microsoft.com/office/officeart/2005/8/layout/hierarchy1"/>
    <dgm:cxn modelId="{C22DB392-CE63-42C2-A4F4-8AD899A5F43F}" type="presParOf" srcId="{C63B3C26-3776-4DAF-9E30-6D1AF000CB70}" destId="{06AAA451-51BB-45B1-BE00-7FA5E9B01339}" srcOrd="1" destOrd="0" presId="urn:microsoft.com/office/officeart/2005/8/layout/hierarchy1"/>
    <dgm:cxn modelId="{B35DAFE6-C9E8-40A6-A3E9-8AEF3741F2DA}" type="presParOf" srcId="{011C6CC7-2858-41DD-A75E-3907BF22AACB}" destId="{6A05EC2D-6536-45D1-B15C-FD0D9A8C627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C613C3-7D8F-4A0B-961F-1830C0253088}"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cs-CZ"/>
        </a:p>
      </dgm:t>
    </dgm:pt>
    <dgm:pt modelId="{AF4BF905-6400-41EC-8ADE-9F11A8E034B4}" type="pres">
      <dgm:prSet presAssocID="{36C613C3-7D8F-4A0B-961F-1830C0253088}" presName="Name0" presStyleCnt="0">
        <dgm:presLayoutVars>
          <dgm:dir/>
          <dgm:resizeHandles val="exact"/>
        </dgm:presLayoutVars>
      </dgm:prSet>
      <dgm:spPr/>
    </dgm:pt>
  </dgm:ptLst>
  <dgm:cxnLst>
    <dgm:cxn modelId="{7A71ED48-6D41-45BD-9B78-E7CF8D59616A}" type="presOf" srcId="{36C613C3-7D8F-4A0B-961F-1830C0253088}" destId="{AF4BF905-6400-41EC-8ADE-9F11A8E034B4}" srcOrd="0"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14D3D6-F803-4CBD-9B3B-581335079A4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cs-CZ"/>
        </a:p>
      </dgm:t>
    </dgm:pt>
    <dgm:pt modelId="{3F858E71-4AEE-4058-B64F-A3821811B547}">
      <dgm:prSet phldrT="[Text]"/>
      <dgm:spPr/>
      <dgm:t>
        <a:bodyPr/>
        <a:lstStyle/>
        <a:p>
          <a:r>
            <a:rPr lang="cs-CZ" dirty="0"/>
            <a:t>Prvek</a:t>
          </a:r>
        </a:p>
      </dgm:t>
    </dgm:pt>
    <dgm:pt modelId="{B7663285-0EA4-476C-A3D0-FCCC045E1A0D}" type="parTrans" cxnId="{26B05527-BFB4-4786-A26D-10A8BCC96F71}">
      <dgm:prSet/>
      <dgm:spPr/>
      <dgm:t>
        <a:bodyPr/>
        <a:lstStyle/>
        <a:p>
          <a:endParaRPr lang="cs-CZ"/>
        </a:p>
      </dgm:t>
    </dgm:pt>
    <dgm:pt modelId="{1AA76BD1-EB23-4ED2-AE22-16547B9722A6}" type="sibTrans" cxnId="{26B05527-BFB4-4786-A26D-10A8BCC96F71}">
      <dgm:prSet/>
      <dgm:spPr/>
      <dgm:t>
        <a:bodyPr/>
        <a:lstStyle/>
        <a:p>
          <a:endParaRPr lang="cs-CZ"/>
        </a:p>
      </dgm:t>
    </dgm:pt>
    <dgm:pt modelId="{FBD847FF-2991-45DE-A353-15750F2B7D36}">
      <dgm:prSet phldrT="[Text]"/>
      <dgm:spPr/>
      <dgm:t>
        <a:bodyPr/>
        <a:lstStyle/>
        <a:p>
          <a:r>
            <a:rPr lang="cs-CZ" dirty="0"/>
            <a:t>Látka tvořená stejnými atomy (nebo molekulami)</a:t>
          </a:r>
        </a:p>
      </dgm:t>
    </dgm:pt>
    <dgm:pt modelId="{385AB760-629B-423E-9F6C-1B84F3B7A75B}" type="parTrans" cxnId="{3DF50F8A-4651-4233-BD21-140BB0C3AB96}">
      <dgm:prSet/>
      <dgm:spPr/>
      <dgm:t>
        <a:bodyPr/>
        <a:lstStyle/>
        <a:p>
          <a:endParaRPr lang="cs-CZ"/>
        </a:p>
      </dgm:t>
    </dgm:pt>
    <dgm:pt modelId="{282FA8B5-6AA7-4146-92FB-9B98ECA6298A}" type="sibTrans" cxnId="{3DF50F8A-4651-4233-BD21-140BB0C3AB96}">
      <dgm:prSet/>
      <dgm:spPr/>
      <dgm:t>
        <a:bodyPr/>
        <a:lstStyle/>
        <a:p>
          <a:endParaRPr lang="cs-CZ"/>
        </a:p>
      </dgm:t>
    </dgm:pt>
    <dgm:pt modelId="{395C3A59-94E8-45A5-B2B6-AA062D973D38}">
      <dgm:prSet phldrT="[Text]"/>
      <dgm:spPr/>
      <dgm:t>
        <a:bodyPr/>
        <a:lstStyle/>
        <a:p>
          <a:r>
            <a:rPr lang="cs-CZ" dirty="0"/>
            <a:t>Příklad: C (na obrázku jako diamant), </a:t>
          </a:r>
          <a:r>
            <a:rPr lang="cs-CZ" dirty="0" err="1"/>
            <a:t>Fe</a:t>
          </a:r>
          <a:r>
            <a:rPr lang="cs-CZ" dirty="0"/>
            <a:t>, S, H</a:t>
          </a:r>
          <a:r>
            <a:rPr lang="cs-CZ" baseline="-25000" dirty="0"/>
            <a:t>2</a:t>
          </a:r>
          <a:r>
            <a:rPr lang="cs-CZ" dirty="0"/>
            <a:t>, O</a:t>
          </a:r>
          <a:r>
            <a:rPr lang="cs-CZ" baseline="-25000" dirty="0"/>
            <a:t>2</a:t>
          </a:r>
        </a:p>
      </dgm:t>
    </dgm:pt>
    <dgm:pt modelId="{687D55F6-5534-45E5-BD4A-9F1BE1864EF2}" type="parTrans" cxnId="{217AFB9B-A7AC-42BB-AFBA-DF16C912A6B8}">
      <dgm:prSet/>
      <dgm:spPr/>
      <dgm:t>
        <a:bodyPr/>
        <a:lstStyle/>
        <a:p>
          <a:endParaRPr lang="cs-CZ"/>
        </a:p>
      </dgm:t>
    </dgm:pt>
    <dgm:pt modelId="{42BAAD22-E3C7-4DF3-B45F-27D5B02762A3}" type="sibTrans" cxnId="{217AFB9B-A7AC-42BB-AFBA-DF16C912A6B8}">
      <dgm:prSet/>
      <dgm:spPr/>
      <dgm:t>
        <a:bodyPr/>
        <a:lstStyle/>
        <a:p>
          <a:endParaRPr lang="cs-CZ"/>
        </a:p>
      </dgm:t>
    </dgm:pt>
    <dgm:pt modelId="{E902C94A-6E18-421A-A540-D6C671F95F47}">
      <dgm:prSet phldrT="[Text]"/>
      <dgm:spPr/>
      <dgm:t>
        <a:bodyPr/>
        <a:lstStyle/>
        <a:p>
          <a:r>
            <a:rPr lang="cs-CZ" dirty="0"/>
            <a:t>Sloučenina</a:t>
          </a:r>
        </a:p>
      </dgm:t>
    </dgm:pt>
    <dgm:pt modelId="{9EBE48F2-E10F-4770-914F-3833D44E6D44}" type="parTrans" cxnId="{EF415953-D3DB-488F-B321-8253A31E5949}">
      <dgm:prSet/>
      <dgm:spPr/>
      <dgm:t>
        <a:bodyPr/>
        <a:lstStyle/>
        <a:p>
          <a:endParaRPr lang="cs-CZ"/>
        </a:p>
      </dgm:t>
    </dgm:pt>
    <dgm:pt modelId="{4052CDF2-E844-4AC3-8DFC-DFEFECB38C20}" type="sibTrans" cxnId="{EF415953-D3DB-488F-B321-8253A31E5949}">
      <dgm:prSet/>
      <dgm:spPr/>
      <dgm:t>
        <a:bodyPr/>
        <a:lstStyle/>
        <a:p>
          <a:endParaRPr lang="cs-CZ"/>
        </a:p>
      </dgm:t>
    </dgm:pt>
    <dgm:pt modelId="{BF12165C-9412-41A7-92A5-A264FBADE2B6}">
      <dgm:prSet phldrT="[Text]"/>
      <dgm:spPr/>
      <dgm:t>
        <a:bodyPr/>
        <a:lstStyle/>
        <a:p>
          <a:r>
            <a:rPr lang="cs-CZ" dirty="0"/>
            <a:t>Látka tvořená molekulami, které jsou složeny z různých atomů navzájem vázaných chemickou vazbou</a:t>
          </a:r>
        </a:p>
      </dgm:t>
    </dgm:pt>
    <dgm:pt modelId="{95BF9CF3-6B5E-4132-B5F5-FD21D62F827B}" type="parTrans" cxnId="{64492AE2-F537-43F9-9510-3346AF55E627}">
      <dgm:prSet/>
      <dgm:spPr/>
      <dgm:t>
        <a:bodyPr/>
        <a:lstStyle/>
        <a:p>
          <a:endParaRPr lang="cs-CZ"/>
        </a:p>
      </dgm:t>
    </dgm:pt>
    <dgm:pt modelId="{CA47C6D7-D740-4449-8262-E93F08581FD9}" type="sibTrans" cxnId="{64492AE2-F537-43F9-9510-3346AF55E627}">
      <dgm:prSet/>
      <dgm:spPr/>
      <dgm:t>
        <a:bodyPr/>
        <a:lstStyle/>
        <a:p>
          <a:endParaRPr lang="cs-CZ"/>
        </a:p>
      </dgm:t>
    </dgm:pt>
    <dgm:pt modelId="{4D4B5E7A-BBB1-4590-96D8-6B9FC1DF71B4}">
      <dgm:prSet phldrT="[Text]"/>
      <dgm:spPr/>
      <dgm:t>
        <a:bodyPr/>
        <a:lstStyle/>
        <a:p>
          <a:r>
            <a:rPr lang="cs-CZ" dirty="0"/>
            <a:t>H</a:t>
          </a:r>
          <a:r>
            <a:rPr lang="cs-CZ" baseline="-25000" dirty="0"/>
            <a:t>2</a:t>
          </a:r>
          <a:r>
            <a:rPr lang="cs-CZ" dirty="0"/>
            <a:t>O, </a:t>
          </a:r>
          <a:r>
            <a:rPr lang="cs-CZ" dirty="0" err="1"/>
            <a:t>NaOH</a:t>
          </a:r>
          <a:r>
            <a:rPr lang="cs-CZ" dirty="0"/>
            <a:t>, </a:t>
          </a:r>
          <a:r>
            <a:rPr lang="cs-CZ" dirty="0" err="1"/>
            <a:t>NaCl</a:t>
          </a:r>
          <a:r>
            <a:rPr lang="cs-CZ" dirty="0"/>
            <a:t> (na obrázku), NH</a:t>
          </a:r>
          <a:r>
            <a:rPr lang="cs-CZ" baseline="-25000" dirty="0"/>
            <a:t>3</a:t>
          </a:r>
        </a:p>
      </dgm:t>
    </dgm:pt>
    <dgm:pt modelId="{A5F220A6-3708-497E-B72C-37EA9EF792B2}" type="parTrans" cxnId="{08B3B5DE-31AC-423B-BCB8-7AD8EE72FC5C}">
      <dgm:prSet/>
      <dgm:spPr/>
      <dgm:t>
        <a:bodyPr/>
        <a:lstStyle/>
        <a:p>
          <a:endParaRPr lang="cs-CZ"/>
        </a:p>
      </dgm:t>
    </dgm:pt>
    <dgm:pt modelId="{81350AA6-5F6E-40DA-AF76-D65BB37988E6}" type="sibTrans" cxnId="{08B3B5DE-31AC-423B-BCB8-7AD8EE72FC5C}">
      <dgm:prSet/>
      <dgm:spPr/>
      <dgm:t>
        <a:bodyPr/>
        <a:lstStyle/>
        <a:p>
          <a:endParaRPr lang="cs-CZ"/>
        </a:p>
      </dgm:t>
    </dgm:pt>
    <dgm:pt modelId="{0E9E7B72-161C-471A-BAD9-D1381D18284D}">
      <dgm:prSet phldrT="[Text]"/>
      <dgm:spPr/>
      <dgm:t>
        <a:bodyPr/>
        <a:lstStyle/>
        <a:p>
          <a:r>
            <a:rPr lang="cs-CZ" dirty="0"/>
            <a:t>Směs</a:t>
          </a:r>
        </a:p>
      </dgm:t>
    </dgm:pt>
    <dgm:pt modelId="{300DF203-3707-489F-9A1E-5CC8B2931B82}" type="parTrans" cxnId="{408FA12D-F3CA-4F12-8523-E0558C60DD3B}">
      <dgm:prSet/>
      <dgm:spPr/>
      <dgm:t>
        <a:bodyPr/>
        <a:lstStyle/>
        <a:p>
          <a:endParaRPr lang="cs-CZ"/>
        </a:p>
      </dgm:t>
    </dgm:pt>
    <dgm:pt modelId="{38C1735C-9872-4842-A63B-68CAC6C9B169}" type="sibTrans" cxnId="{408FA12D-F3CA-4F12-8523-E0558C60DD3B}">
      <dgm:prSet/>
      <dgm:spPr/>
      <dgm:t>
        <a:bodyPr/>
        <a:lstStyle/>
        <a:p>
          <a:endParaRPr lang="cs-CZ"/>
        </a:p>
      </dgm:t>
    </dgm:pt>
    <dgm:pt modelId="{ABD6CB90-2C9B-4A18-B0C2-8F9CAA837FF9}">
      <dgm:prSet phldrT="[Text]"/>
      <dgm:spPr/>
      <dgm:t>
        <a:bodyPr/>
        <a:lstStyle/>
        <a:p>
          <a:r>
            <a:rPr lang="cs-CZ" dirty="0"/>
            <a:t>Látka tvořená více chemicky-čistými látkami, které lze pomocí fyzikálně-chemických metod od sebe oddělit</a:t>
          </a:r>
        </a:p>
      </dgm:t>
    </dgm:pt>
    <dgm:pt modelId="{978A7481-5906-4B57-95DB-610A2DDE8DBA}" type="parTrans" cxnId="{03C7AD3A-C367-4AB2-9738-C0E3799F54F2}">
      <dgm:prSet/>
      <dgm:spPr/>
      <dgm:t>
        <a:bodyPr/>
        <a:lstStyle/>
        <a:p>
          <a:endParaRPr lang="cs-CZ"/>
        </a:p>
      </dgm:t>
    </dgm:pt>
    <dgm:pt modelId="{8D53A4C1-7C45-4E19-814A-3905A3D121D0}" type="sibTrans" cxnId="{03C7AD3A-C367-4AB2-9738-C0E3799F54F2}">
      <dgm:prSet/>
      <dgm:spPr/>
      <dgm:t>
        <a:bodyPr/>
        <a:lstStyle/>
        <a:p>
          <a:endParaRPr lang="cs-CZ"/>
        </a:p>
      </dgm:t>
    </dgm:pt>
    <dgm:pt modelId="{34B9AF73-C5DC-4BAF-8165-5D0B39F894CE}">
      <dgm:prSet phldrT="[Text]"/>
      <dgm:spPr/>
      <dgm:t>
        <a:bodyPr/>
        <a:lstStyle/>
        <a:p>
          <a:r>
            <a:rPr lang="cs-CZ" dirty="0"/>
            <a:t>Vzduch, znečištěná voda (na obrázku), olej + voda</a:t>
          </a:r>
        </a:p>
      </dgm:t>
    </dgm:pt>
    <dgm:pt modelId="{C5DF9923-6B94-4326-B407-3FD8491DDC76}" type="parTrans" cxnId="{802B3BF5-40FD-494C-903E-706D6B6620DE}">
      <dgm:prSet/>
      <dgm:spPr/>
      <dgm:t>
        <a:bodyPr/>
        <a:lstStyle/>
        <a:p>
          <a:endParaRPr lang="cs-CZ"/>
        </a:p>
      </dgm:t>
    </dgm:pt>
    <dgm:pt modelId="{3677A7E5-394B-47C2-8EFC-142F48E2EFFE}" type="sibTrans" cxnId="{802B3BF5-40FD-494C-903E-706D6B6620DE}">
      <dgm:prSet/>
      <dgm:spPr/>
      <dgm:t>
        <a:bodyPr/>
        <a:lstStyle/>
        <a:p>
          <a:endParaRPr lang="cs-CZ"/>
        </a:p>
      </dgm:t>
    </dgm:pt>
    <dgm:pt modelId="{8C9A741C-964D-4ECF-88F1-7E8324228C9E}" type="pres">
      <dgm:prSet presAssocID="{C414D3D6-F803-4CBD-9B3B-581335079A45}" presName="linear" presStyleCnt="0">
        <dgm:presLayoutVars>
          <dgm:dir/>
          <dgm:resizeHandles val="exact"/>
        </dgm:presLayoutVars>
      </dgm:prSet>
      <dgm:spPr/>
    </dgm:pt>
    <dgm:pt modelId="{6B706E63-875F-48C8-B01F-21F2544E6549}" type="pres">
      <dgm:prSet presAssocID="{3F858E71-4AEE-4058-B64F-A3821811B547}" presName="comp" presStyleCnt="0"/>
      <dgm:spPr/>
    </dgm:pt>
    <dgm:pt modelId="{F63A7A02-3B6A-4925-8B96-1949B3C2B597}" type="pres">
      <dgm:prSet presAssocID="{3F858E71-4AEE-4058-B64F-A3821811B547}" presName="box" presStyleLbl="node1" presStyleIdx="0" presStyleCnt="3"/>
      <dgm:spPr/>
    </dgm:pt>
    <dgm:pt modelId="{51F609C4-3099-4A1B-8C69-8695EDF0D90C}" type="pres">
      <dgm:prSet presAssocID="{3F858E71-4AEE-4058-B64F-A3821811B547}"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6000" r="-6000"/>
          </a:stretch>
        </a:blipFill>
      </dgm:spPr>
    </dgm:pt>
    <dgm:pt modelId="{C189EFDF-463E-4387-BBE4-9856F996A4E0}" type="pres">
      <dgm:prSet presAssocID="{3F858E71-4AEE-4058-B64F-A3821811B547}" presName="text" presStyleLbl="node1" presStyleIdx="0" presStyleCnt="3">
        <dgm:presLayoutVars>
          <dgm:bulletEnabled val="1"/>
        </dgm:presLayoutVars>
      </dgm:prSet>
      <dgm:spPr/>
    </dgm:pt>
    <dgm:pt modelId="{1E7F4BE8-B36C-415B-B458-C7A79FD124CB}" type="pres">
      <dgm:prSet presAssocID="{1AA76BD1-EB23-4ED2-AE22-16547B9722A6}" presName="spacer" presStyleCnt="0"/>
      <dgm:spPr/>
    </dgm:pt>
    <dgm:pt modelId="{D88FB177-3254-4E2B-934B-5B2406BCC755}" type="pres">
      <dgm:prSet presAssocID="{E902C94A-6E18-421A-A540-D6C671F95F47}" presName="comp" presStyleCnt="0"/>
      <dgm:spPr/>
    </dgm:pt>
    <dgm:pt modelId="{0D7483FE-80DA-4B31-ABE2-75323519B3CA}" type="pres">
      <dgm:prSet presAssocID="{E902C94A-6E18-421A-A540-D6C671F95F47}" presName="box" presStyleLbl="node1" presStyleIdx="1" presStyleCnt="3"/>
      <dgm:spPr/>
    </dgm:pt>
    <dgm:pt modelId="{D21F395D-B2CD-4AFF-988C-6F8AA2CA7F2E}" type="pres">
      <dgm:prSet presAssocID="{E902C94A-6E18-421A-A540-D6C671F95F47}"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dgm:spPr>
    </dgm:pt>
    <dgm:pt modelId="{CEA9AD51-E5DF-47A4-9B56-3D5FBD0E5982}" type="pres">
      <dgm:prSet presAssocID="{E902C94A-6E18-421A-A540-D6C671F95F47}" presName="text" presStyleLbl="node1" presStyleIdx="1" presStyleCnt="3">
        <dgm:presLayoutVars>
          <dgm:bulletEnabled val="1"/>
        </dgm:presLayoutVars>
      </dgm:prSet>
      <dgm:spPr/>
    </dgm:pt>
    <dgm:pt modelId="{88864A26-1665-4F07-B796-F6DB4AEDF7B1}" type="pres">
      <dgm:prSet presAssocID="{4052CDF2-E844-4AC3-8DFC-DFEFECB38C20}" presName="spacer" presStyleCnt="0"/>
      <dgm:spPr/>
    </dgm:pt>
    <dgm:pt modelId="{73375533-7A60-410A-93C8-B76823D3D8C7}" type="pres">
      <dgm:prSet presAssocID="{0E9E7B72-161C-471A-BAD9-D1381D18284D}" presName="comp" presStyleCnt="0"/>
      <dgm:spPr/>
    </dgm:pt>
    <dgm:pt modelId="{8B133361-EF40-4ECF-A253-A34D9B38AAA0}" type="pres">
      <dgm:prSet presAssocID="{0E9E7B72-161C-471A-BAD9-D1381D18284D}" presName="box" presStyleLbl="node1" presStyleIdx="2" presStyleCnt="3"/>
      <dgm:spPr/>
    </dgm:pt>
    <dgm:pt modelId="{FBF3D8EB-0F14-4CF6-8E51-EC81CCA8E467}" type="pres">
      <dgm:prSet presAssocID="{0E9E7B72-161C-471A-BAD9-D1381D18284D}"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000" b="-1000"/>
          </a:stretch>
        </a:blipFill>
      </dgm:spPr>
    </dgm:pt>
    <dgm:pt modelId="{62C9C5F2-4AD2-4704-9C61-731F9251A700}" type="pres">
      <dgm:prSet presAssocID="{0E9E7B72-161C-471A-BAD9-D1381D18284D}" presName="text" presStyleLbl="node1" presStyleIdx="2" presStyleCnt="3">
        <dgm:presLayoutVars>
          <dgm:bulletEnabled val="1"/>
        </dgm:presLayoutVars>
      </dgm:prSet>
      <dgm:spPr/>
    </dgm:pt>
  </dgm:ptLst>
  <dgm:cxnLst>
    <dgm:cxn modelId="{ECA83602-4BD4-46E1-B3D6-6C8C73EFF05D}" type="presOf" srcId="{E902C94A-6E18-421A-A540-D6C671F95F47}" destId="{CEA9AD51-E5DF-47A4-9B56-3D5FBD0E5982}" srcOrd="1" destOrd="0" presId="urn:microsoft.com/office/officeart/2005/8/layout/vList4"/>
    <dgm:cxn modelId="{97AE2A09-5EEC-446D-9DA3-DAF2F2CC23AE}" type="presOf" srcId="{395C3A59-94E8-45A5-B2B6-AA062D973D38}" destId="{C189EFDF-463E-4387-BBE4-9856F996A4E0}" srcOrd="1" destOrd="2" presId="urn:microsoft.com/office/officeart/2005/8/layout/vList4"/>
    <dgm:cxn modelId="{F1D20A0E-1FBA-4BF9-BF61-E10A4A1E5BE1}" type="presOf" srcId="{4D4B5E7A-BBB1-4590-96D8-6B9FC1DF71B4}" destId="{CEA9AD51-E5DF-47A4-9B56-3D5FBD0E5982}" srcOrd="1" destOrd="2" presId="urn:microsoft.com/office/officeart/2005/8/layout/vList4"/>
    <dgm:cxn modelId="{40AA731F-97D4-4811-AD4F-48C28A80B455}" type="presOf" srcId="{0E9E7B72-161C-471A-BAD9-D1381D18284D}" destId="{62C9C5F2-4AD2-4704-9C61-731F9251A700}" srcOrd="1" destOrd="0" presId="urn:microsoft.com/office/officeart/2005/8/layout/vList4"/>
    <dgm:cxn modelId="{26B05527-BFB4-4786-A26D-10A8BCC96F71}" srcId="{C414D3D6-F803-4CBD-9B3B-581335079A45}" destId="{3F858E71-4AEE-4058-B64F-A3821811B547}" srcOrd="0" destOrd="0" parTransId="{B7663285-0EA4-476C-A3D0-FCCC045E1A0D}" sibTransId="{1AA76BD1-EB23-4ED2-AE22-16547B9722A6}"/>
    <dgm:cxn modelId="{69B75D2D-5C0D-400E-88DD-018E19D6A5A5}" type="presOf" srcId="{BF12165C-9412-41A7-92A5-A264FBADE2B6}" destId="{0D7483FE-80DA-4B31-ABE2-75323519B3CA}" srcOrd="0" destOrd="1" presId="urn:microsoft.com/office/officeart/2005/8/layout/vList4"/>
    <dgm:cxn modelId="{408FA12D-F3CA-4F12-8523-E0558C60DD3B}" srcId="{C414D3D6-F803-4CBD-9B3B-581335079A45}" destId="{0E9E7B72-161C-471A-BAD9-D1381D18284D}" srcOrd="2" destOrd="0" parTransId="{300DF203-3707-489F-9A1E-5CC8B2931B82}" sibTransId="{38C1735C-9872-4842-A63B-68CAC6C9B169}"/>
    <dgm:cxn modelId="{862C6B3A-E2EB-4C30-A219-D1EBC29DDF7A}" type="presOf" srcId="{34B9AF73-C5DC-4BAF-8165-5D0B39F894CE}" destId="{8B133361-EF40-4ECF-A253-A34D9B38AAA0}" srcOrd="0" destOrd="2" presId="urn:microsoft.com/office/officeart/2005/8/layout/vList4"/>
    <dgm:cxn modelId="{03C7AD3A-C367-4AB2-9738-C0E3799F54F2}" srcId="{0E9E7B72-161C-471A-BAD9-D1381D18284D}" destId="{ABD6CB90-2C9B-4A18-B0C2-8F9CAA837FF9}" srcOrd="0" destOrd="0" parTransId="{978A7481-5906-4B57-95DB-610A2DDE8DBA}" sibTransId="{8D53A4C1-7C45-4E19-814A-3905A3D121D0}"/>
    <dgm:cxn modelId="{DD4B2F3F-26EF-427E-BE52-FE50506DACD1}" type="presOf" srcId="{FBD847FF-2991-45DE-A353-15750F2B7D36}" destId="{F63A7A02-3B6A-4925-8B96-1949B3C2B597}" srcOrd="0" destOrd="1" presId="urn:microsoft.com/office/officeart/2005/8/layout/vList4"/>
    <dgm:cxn modelId="{26523864-8873-4A66-8631-EB1B25619B01}" type="presOf" srcId="{C414D3D6-F803-4CBD-9B3B-581335079A45}" destId="{8C9A741C-964D-4ECF-88F1-7E8324228C9E}" srcOrd="0" destOrd="0" presId="urn:microsoft.com/office/officeart/2005/8/layout/vList4"/>
    <dgm:cxn modelId="{0B22AF46-37C6-4443-AADE-1DCE31AF1C7B}" type="presOf" srcId="{ABD6CB90-2C9B-4A18-B0C2-8F9CAA837FF9}" destId="{62C9C5F2-4AD2-4704-9C61-731F9251A700}" srcOrd="1" destOrd="1" presId="urn:microsoft.com/office/officeart/2005/8/layout/vList4"/>
    <dgm:cxn modelId="{68609852-ECCF-4AB7-997B-6E55AE669710}" type="presOf" srcId="{3F858E71-4AEE-4058-B64F-A3821811B547}" destId="{C189EFDF-463E-4387-BBE4-9856F996A4E0}" srcOrd="1" destOrd="0" presId="urn:microsoft.com/office/officeart/2005/8/layout/vList4"/>
    <dgm:cxn modelId="{EF415953-D3DB-488F-B321-8253A31E5949}" srcId="{C414D3D6-F803-4CBD-9B3B-581335079A45}" destId="{E902C94A-6E18-421A-A540-D6C671F95F47}" srcOrd="1" destOrd="0" parTransId="{9EBE48F2-E10F-4770-914F-3833D44E6D44}" sibTransId="{4052CDF2-E844-4AC3-8DFC-DFEFECB38C20}"/>
    <dgm:cxn modelId="{3DF50F8A-4651-4233-BD21-140BB0C3AB96}" srcId="{3F858E71-4AEE-4058-B64F-A3821811B547}" destId="{FBD847FF-2991-45DE-A353-15750F2B7D36}" srcOrd="0" destOrd="0" parTransId="{385AB760-629B-423E-9F6C-1B84F3B7A75B}" sibTransId="{282FA8B5-6AA7-4146-92FB-9B98ECA6298A}"/>
    <dgm:cxn modelId="{24F33C9B-0CEB-41D9-BD89-CA0D0FDB3698}" type="presOf" srcId="{3F858E71-4AEE-4058-B64F-A3821811B547}" destId="{F63A7A02-3B6A-4925-8B96-1949B3C2B597}" srcOrd="0" destOrd="0" presId="urn:microsoft.com/office/officeart/2005/8/layout/vList4"/>
    <dgm:cxn modelId="{217AFB9B-A7AC-42BB-AFBA-DF16C912A6B8}" srcId="{3F858E71-4AEE-4058-B64F-A3821811B547}" destId="{395C3A59-94E8-45A5-B2B6-AA062D973D38}" srcOrd="1" destOrd="0" parTransId="{687D55F6-5534-45E5-BD4A-9F1BE1864EF2}" sibTransId="{42BAAD22-E3C7-4DF3-B45F-27D5B02762A3}"/>
    <dgm:cxn modelId="{98CE41A5-7D62-4438-8A09-2BB6071C7110}" type="presOf" srcId="{395C3A59-94E8-45A5-B2B6-AA062D973D38}" destId="{F63A7A02-3B6A-4925-8B96-1949B3C2B597}" srcOrd="0" destOrd="2" presId="urn:microsoft.com/office/officeart/2005/8/layout/vList4"/>
    <dgm:cxn modelId="{C9FA67B3-A4C0-4A27-9811-E0DD20516C53}" type="presOf" srcId="{BF12165C-9412-41A7-92A5-A264FBADE2B6}" destId="{CEA9AD51-E5DF-47A4-9B56-3D5FBD0E5982}" srcOrd="1" destOrd="1" presId="urn:microsoft.com/office/officeart/2005/8/layout/vList4"/>
    <dgm:cxn modelId="{0B2717B8-FB1B-421E-AC30-A1A645387B8D}" type="presOf" srcId="{FBD847FF-2991-45DE-A353-15750F2B7D36}" destId="{C189EFDF-463E-4387-BBE4-9856F996A4E0}" srcOrd="1" destOrd="1" presId="urn:microsoft.com/office/officeart/2005/8/layout/vList4"/>
    <dgm:cxn modelId="{08B3B5DE-31AC-423B-BCB8-7AD8EE72FC5C}" srcId="{E902C94A-6E18-421A-A540-D6C671F95F47}" destId="{4D4B5E7A-BBB1-4590-96D8-6B9FC1DF71B4}" srcOrd="1" destOrd="0" parTransId="{A5F220A6-3708-497E-B72C-37EA9EF792B2}" sibTransId="{81350AA6-5F6E-40DA-AF76-D65BB37988E6}"/>
    <dgm:cxn modelId="{64492AE2-F537-43F9-9510-3346AF55E627}" srcId="{E902C94A-6E18-421A-A540-D6C671F95F47}" destId="{BF12165C-9412-41A7-92A5-A264FBADE2B6}" srcOrd="0" destOrd="0" parTransId="{95BF9CF3-6B5E-4132-B5F5-FD21D62F827B}" sibTransId="{CA47C6D7-D740-4449-8262-E93F08581FD9}"/>
    <dgm:cxn modelId="{832EFFE4-1F24-4F4D-B60C-3C71785EAB88}" type="presOf" srcId="{34B9AF73-C5DC-4BAF-8165-5D0B39F894CE}" destId="{62C9C5F2-4AD2-4704-9C61-731F9251A700}" srcOrd="1" destOrd="2" presId="urn:microsoft.com/office/officeart/2005/8/layout/vList4"/>
    <dgm:cxn modelId="{BA33F7EB-53F1-4A84-B1E7-0E5C1B63EE04}" type="presOf" srcId="{4D4B5E7A-BBB1-4590-96D8-6B9FC1DF71B4}" destId="{0D7483FE-80DA-4B31-ABE2-75323519B3CA}" srcOrd="0" destOrd="2" presId="urn:microsoft.com/office/officeart/2005/8/layout/vList4"/>
    <dgm:cxn modelId="{06FF48F0-98A1-4B10-A711-10CCD1F2C53F}" type="presOf" srcId="{E902C94A-6E18-421A-A540-D6C671F95F47}" destId="{0D7483FE-80DA-4B31-ABE2-75323519B3CA}" srcOrd="0" destOrd="0" presId="urn:microsoft.com/office/officeart/2005/8/layout/vList4"/>
    <dgm:cxn modelId="{802B3BF5-40FD-494C-903E-706D6B6620DE}" srcId="{0E9E7B72-161C-471A-BAD9-D1381D18284D}" destId="{34B9AF73-C5DC-4BAF-8165-5D0B39F894CE}" srcOrd="1" destOrd="0" parTransId="{C5DF9923-6B94-4326-B407-3FD8491DDC76}" sibTransId="{3677A7E5-394B-47C2-8EFC-142F48E2EFFE}"/>
    <dgm:cxn modelId="{F731CAF8-5E7E-467F-A011-12AEA4C55B97}" type="presOf" srcId="{ABD6CB90-2C9B-4A18-B0C2-8F9CAA837FF9}" destId="{8B133361-EF40-4ECF-A253-A34D9B38AAA0}" srcOrd="0" destOrd="1" presId="urn:microsoft.com/office/officeart/2005/8/layout/vList4"/>
    <dgm:cxn modelId="{84F3C1F9-E65B-495F-9CAB-AC2B9342C458}" type="presOf" srcId="{0E9E7B72-161C-471A-BAD9-D1381D18284D}" destId="{8B133361-EF40-4ECF-A253-A34D9B38AAA0}" srcOrd="0" destOrd="0" presId="urn:microsoft.com/office/officeart/2005/8/layout/vList4"/>
    <dgm:cxn modelId="{91F184B2-70AF-4963-BD21-FF15D4A49F03}" type="presParOf" srcId="{8C9A741C-964D-4ECF-88F1-7E8324228C9E}" destId="{6B706E63-875F-48C8-B01F-21F2544E6549}" srcOrd="0" destOrd="0" presId="urn:microsoft.com/office/officeart/2005/8/layout/vList4"/>
    <dgm:cxn modelId="{06537510-00CE-4CDF-8A3B-73B15EBDF958}" type="presParOf" srcId="{6B706E63-875F-48C8-B01F-21F2544E6549}" destId="{F63A7A02-3B6A-4925-8B96-1949B3C2B597}" srcOrd="0" destOrd="0" presId="urn:microsoft.com/office/officeart/2005/8/layout/vList4"/>
    <dgm:cxn modelId="{7A9867DA-A00F-4F96-82BC-F9AB50469249}" type="presParOf" srcId="{6B706E63-875F-48C8-B01F-21F2544E6549}" destId="{51F609C4-3099-4A1B-8C69-8695EDF0D90C}" srcOrd="1" destOrd="0" presId="urn:microsoft.com/office/officeart/2005/8/layout/vList4"/>
    <dgm:cxn modelId="{1D65C66D-8E05-4466-8E70-DA4599D2B64D}" type="presParOf" srcId="{6B706E63-875F-48C8-B01F-21F2544E6549}" destId="{C189EFDF-463E-4387-BBE4-9856F996A4E0}" srcOrd="2" destOrd="0" presId="urn:microsoft.com/office/officeart/2005/8/layout/vList4"/>
    <dgm:cxn modelId="{022153AB-36E5-4436-A41E-96608DA8255A}" type="presParOf" srcId="{8C9A741C-964D-4ECF-88F1-7E8324228C9E}" destId="{1E7F4BE8-B36C-415B-B458-C7A79FD124CB}" srcOrd="1" destOrd="0" presId="urn:microsoft.com/office/officeart/2005/8/layout/vList4"/>
    <dgm:cxn modelId="{16D2ED33-5CE2-44E6-998E-C7946309E206}" type="presParOf" srcId="{8C9A741C-964D-4ECF-88F1-7E8324228C9E}" destId="{D88FB177-3254-4E2B-934B-5B2406BCC755}" srcOrd="2" destOrd="0" presId="urn:microsoft.com/office/officeart/2005/8/layout/vList4"/>
    <dgm:cxn modelId="{14BD424A-AD19-4278-9AF5-BD0E45A30521}" type="presParOf" srcId="{D88FB177-3254-4E2B-934B-5B2406BCC755}" destId="{0D7483FE-80DA-4B31-ABE2-75323519B3CA}" srcOrd="0" destOrd="0" presId="urn:microsoft.com/office/officeart/2005/8/layout/vList4"/>
    <dgm:cxn modelId="{BB8E1817-A1AF-40C1-8B15-37D95B785C90}" type="presParOf" srcId="{D88FB177-3254-4E2B-934B-5B2406BCC755}" destId="{D21F395D-B2CD-4AFF-988C-6F8AA2CA7F2E}" srcOrd="1" destOrd="0" presId="urn:microsoft.com/office/officeart/2005/8/layout/vList4"/>
    <dgm:cxn modelId="{7BC152F7-949E-4D25-8666-4673C4DB986F}" type="presParOf" srcId="{D88FB177-3254-4E2B-934B-5B2406BCC755}" destId="{CEA9AD51-E5DF-47A4-9B56-3D5FBD0E5982}" srcOrd="2" destOrd="0" presId="urn:microsoft.com/office/officeart/2005/8/layout/vList4"/>
    <dgm:cxn modelId="{F44A8881-BD53-4329-83B2-DD896D47677C}" type="presParOf" srcId="{8C9A741C-964D-4ECF-88F1-7E8324228C9E}" destId="{88864A26-1665-4F07-B796-F6DB4AEDF7B1}" srcOrd="3" destOrd="0" presId="urn:microsoft.com/office/officeart/2005/8/layout/vList4"/>
    <dgm:cxn modelId="{7A5620F2-FF37-4216-88E7-489BCB79C77C}" type="presParOf" srcId="{8C9A741C-964D-4ECF-88F1-7E8324228C9E}" destId="{73375533-7A60-410A-93C8-B76823D3D8C7}" srcOrd="4" destOrd="0" presId="urn:microsoft.com/office/officeart/2005/8/layout/vList4"/>
    <dgm:cxn modelId="{5C984FF6-6D1E-48D5-8E66-DC5C1E79D44B}" type="presParOf" srcId="{73375533-7A60-410A-93C8-B76823D3D8C7}" destId="{8B133361-EF40-4ECF-A253-A34D9B38AAA0}" srcOrd="0" destOrd="0" presId="urn:microsoft.com/office/officeart/2005/8/layout/vList4"/>
    <dgm:cxn modelId="{778C5156-CD03-4865-B999-3EA0233A4961}" type="presParOf" srcId="{73375533-7A60-410A-93C8-B76823D3D8C7}" destId="{FBF3D8EB-0F14-4CF6-8E51-EC81CCA8E467}" srcOrd="1" destOrd="0" presId="urn:microsoft.com/office/officeart/2005/8/layout/vList4"/>
    <dgm:cxn modelId="{D454DBCE-E2F4-40B9-A030-6CD2742CDFFA}" type="presParOf" srcId="{73375533-7A60-410A-93C8-B76823D3D8C7}" destId="{62C9C5F2-4AD2-4704-9C61-731F9251A700}"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CF1F48-C781-4028-9B2F-53E46666AC7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B6438CD3-8D5A-4F4D-94FD-C7BBEDDED4FB}">
      <dgm:prSet phldrT="[Text]"/>
      <dgm:spPr/>
      <dgm:t>
        <a:bodyPr/>
        <a:lstStyle/>
        <a:p>
          <a:r>
            <a:rPr lang="cs-CZ" dirty="0">
              <a:latin typeface="Roboto Slab" pitchFamily="2" charset="0"/>
              <a:ea typeface="Roboto Slab" pitchFamily="2" charset="0"/>
            </a:rPr>
            <a:t>Chemická směs</a:t>
          </a:r>
        </a:p>
      </dgm:t>
    </dgm:pt>
    <dgm:pt modelId="{AF3CB64C-777D-4A28-9D77-CFCA1DE4D6FF}" type="parTrans" cxnId="{98FA9873-C596-4699-8E54-57A9D6CBBA83}">
      <dgm:prSet/>
      <dgm:spPr/>
      <dgm:t>
        <a:bodyPr/>
        <a:lstStyle/>
        <a:p>
          <a:endParaRPr lang="cs-CZ"/>
        </a:p>
      </dgm:t>
    </dgm:pt>
    <dgm:pt modelId="{80AAF3C9-2345-48BD-A717-6512EECE0E7F}" type="sibTrans" cxnId="{98FA9873-C596-4699-8E54-57A9D6CBBA83}">
      <dgm:prSet/>
      <dgm:spPr/>
      <dgm:t>
        <a:bodyPr/>
        <a:lstStyle/>
        <a:p>
          <a:endParaRPr lang="cs-CZ"/>
        </a:p>
      </dgm:t>
    </dgm:pt>
    <dgm:pt modelId="{00744DC0-58D7-4CA4-8AD2-FB3E5FA9BEC0}">
      <dgm:prSet phldrT="[Text]"/>
      <dgm:spPr/>
      <dgm:t>
        <a:bodyPr/>
        <a:lstStyle/>
        <a:p>
          <a:r>
            <a:rPr lang="cs-CZ" dirty="0">
              <a:latin typeface="Roboto Slab" pitchFamily="2" charset="0"/>
              <a:ea typeface="Roboto Slab" pitchFamily="2" charset="0"/>
            </a:rPr>
            <a:t>Homogenní </a:t>
          </a:r>
        </a:p>
      </dgm:t>
    </dgm:pt>
    <dgm:pt modelId="{51B6D0C0-CD17-404A-B2BD-6BFFA3F53538}" type="parTrans" cxnId="{5A21CF45-FFFA-44AB-A3F7-6E16D30906A3}">
      <dgm:prSet/>
      <dgm:spPr/>
      <dgm:t>
        <a:bodyPr/>
        <a:lstStyle/>
        <a:p>
          <a:endParaRPr lang="cs-CZ"/>
        </a:p>
      </dgm:t>
    </dgm:pt>
    <dgm:pt modelId="{F6157EFE-C372-4142-9C0A-D8DA25A6DCA6}" type="sibTrans" cxnId="{5A21CF45-FFFA-44AB-A3F7-6E16D30906A3}">
      <dgm:prSet/>
      <dgm:spPr/>
      <dgm:t>
        <a:bodyPr/>
        <a:lstStyle/>
        <a:p>
          <a:endParaRPr lang="cs-CZ"/>
        </a:p>
      </dgm:t>
    </dgm:pt>
    <dgm:pt modelId="{BB041B99-9852-4957-999C-0943E5CEB9A0}">
      <dgm:prSet phldrT="[Text]"/>
      <dgm:spPr/>
      <dgm:t>
        <a:bodyPr/>
        <a:lstStyle/>
        <a:p>
          <a:r>
            <a:rPr lang="cs-CZ" dirty="0">
              <a:latin typeface="Roboto Slab" pitchFamily="2" charset="0"/>
              <a:ea typeface="Roboto Slab" pitchFamily="2" charset="0"/>
            </a:rPr>
            <a:t>Heterogenní</a:t>
          </a:r>
        </a:p>
      </dgm:t>
    </dgm:pt>
    <dgm:pt modelId="{F00C4D32-D204-416C-9035-61887BE3AD5C}" type="parTrans" cxnId="{A256E205-D88F-40F1-A992-88F2CA8019B7}">
      <dgm:prSet/>
      <dgm:spPr/>
      <dgm:t>
        <a:bodyPr/>
        <a:lstStyle/>
        <a:p>
          <a:endParaRPr lang="cs-CZ"/>
        </a:p>
      </dgm:t>
    </dgm:pt>
    <dgm:pt modelId="{22020B2F-49A1-402A-8D22-35A7D9B0E15C}" type="sibTrans" cxnId="{A256E205-D88F-40F1-A992-88F2CA8019B7}">
      <dgm:prSet/>
      <dgm:spPr/>
      <dgm:t>
        <a:bodyPr/>
        <a:lstStyle/>
        <a:p>
          <a:endParaRPr lang="cs-CZ"/>
        </a:p>
      </dgm:t>
    </dgm:pt>
    <dgm:pt modelId="{3DF9FA8E-551D-41F7-B346-7FC6CF5C148C}">
      <dgm:prSet phldrT="[Text]"/>
      <dgm:spPr/>
      <dgm:t>
        <a:bodyPr/>
        <a:lstStyle/>
        <a:p>
          <a:r>
            <a:rPr lang="cs-CZ" dirty="0">
              <a:latin typeface="Roboto Slab" pitchFamily="2" charset="0"/>
              <a:ea typeface="Roboto Slab" pitchFamily="2" charset="0"/>
            </a:rPr>
            <a:t>S látkami ve stejném skupenství</a:t>
          </a:r>
        </a:p>
      </dgm:t>
    </dgm:pt>
    <dgm:pt modelId="{76E0C167-34EB-4D9E-ABED-BC619ACE3B1A}" type="parTrans" cxnId="{886FCD37-DCB1-4CBD-B85C-8C80DA962CB1}">
      <dgm:prSet/>
      <dgm:spPr/>
      <dgm:t>
        <a:bodyPr/>
        <a:lstStyle/>
        <a:p>
          <a:endParaRPr lang="cs-CZ"/>
        </a:p>
      </dgm:t>
    </dgm:pt>
    <dgm:pt modelId="{57351B7A-312A-40BB-9F81-DE72384D884F}" type="sibTrans" cxnId="{886FCD37-DCB1-4CBD-B85C-8C80DA962CB1}">
      <dgm:prSet/>
      <dgm:spPr/>
      <dgm:t>
        <a:bodyPr/>
        <a:lstStyle/>
        <a:p>
          <a:endParaRPr lang="cs-CZ"/>
        </a:p>
      </dgm:t>
    </dgm:pt>
    <dgm:pt modelId="{1B84311E-F500-4A52-80CD-9A7BF7A39F32}">
      <dgm:prSet phldrT="[Text]"/>
      <dgm:spPr/>
      <dgm:t>
        <a:bodyPr/>
        <a:lstStyle/>
        <a:p>
          <a:r>
            <a:rPr lang="cs-CZ" dirty="0">
              <a:latin typeface="Roboto Slab" pitchFamily="2" charset="0"/>
              <a:ea typeface="Roboto Slab" pitchFamily="2" charset="0"/>
            </a:rPr>
            <a:t>S látkami o různém skupenství</a:t>
          </a:r>
        </a:p>
      </dgm:t>
    </dgm:pt>
    <dgm:pt modelId="{0EAE15AE-DE64-4976-BBFD-889D9232F9DF}" type="parTrans" cxnId="{E59B6533-2190-4E05-9856-427975C4E82D}">
      <dgm:prSet/>
      <dgm:spPr/>
      <dgm:t>
        <a:bodyPr/>
        <a:lstStyle/>
        <a:p>
          <a:endParaRPr lang="cs-CZ"/>
        </a:p>
      </dgm:t>
    </dgm:pt>
    <dgm:pt modelId="{C2C4E67A-0B3B-4E89-BAAF-0E7E6B73A831}" type="sibTrans" cxnId="{E59B6533-2190-4E05-9856-427975C4E82D}">
      <dgm:prSet/>
      <dgm:spPr/>
      <dgm:t>
        <a:bodyPr/>
        <a:lstStyle/>
        <a:p>
          <a:endParaRPr lang="cs-CZ"/>
        </a:p>
      </dgm:t>
    </dgm:pt>
    <dgm:pt modelId="{DAA478A3-84CA-40C1-9ACA-05C954B6C5E7}">
      <dgm:prSet phldrT="[Text]"/>
      <dgm:spPr/>
      <dgm:t>
        <a:bodyPr/>
        <a:lstStyle/>
        <a:p>
          <a:r>
            <a:rPr lang="cs-CZ" dirty="0">
              <a:latin typeface="Roboto Slab" pitchFamily="2" charset="0"/>
              <a:ea typeface="Roboto Slab" pitchFamily="2" charset="0"/>
            </a:rPr>
            <a:t>Kapalná</a:t>
          </a:r>
        </a:p>
      </dgm:t>
    </dgm:pt>
    <dgm:pt modelId="{A6F1B04C-7A16-45AE-B581-35F03D8F7304}" type="sibTrans" cxnId="{2366DEC1-3A32-44EE-B2D7-74814D99BA39}">
      <dgm:prSet/>
      <dgm:spPr/>
      <dgm:t>
        <a:bodyPr/>
        <a:lstStyle/>
        <a:p>
          <a:endParaRPr lang="cs-CZ"/>
        </a:p>
      </dgm:t>
    </dgm:pt>
    <dgm:pt modelId="{49E504A1-CCA3-4DF8-87A6-6B76D28C8D18}" type="parTrans" cxnId="{2366DEC1-3A32-44EE-B2D7-74814D99BA39}">
      <dgm:prSet/>
      <dgm:spPr/>
      <dgm:t>
        <a:bodyPr/>
        <a:lstStyle/>
        <a:p>
          <a:endParaRPr lang="cs-CZ"/>
        </a:p>
      </dgm:t>
    </dgm:pt>
    <dgm:pt modelId="{2CDB3C4C-4E1B-46CA-89C8-C27B68355138}">
      <dgm:prSet phldrT="[Text]"/>
      <dgm:spPr/>
      <dgm:t>
        <a:bodyPr/>
        <a:lstStyle/>
        <a:p>
          <a:r>
            <a:rPr lang="cs-CZ" dirty="0">
              <a:latin typeface="Roboto Slab" pitchFamily="2" charset="0"/>
              <a:ea typeface="Roboto Slab" pitchFamily="2" charset="0"/>
            </a:rPr>
            <a:t>Plynná</a:t>
          </a:r>
        </a:p>
      </dgm:t>
    </dgm:pt>
    <dgm:pt modelId="{C8DE668F-55A9-4ECE-AEC7-32D9DFCE9599}" type="sibTrans" cxnId="{18EAB09F-A4A2-4908-A9A9-28CE357EFCCA}">
      <dgm:prSet/>
      <dgm:spPr/>
      <dgm:t>
        <a:bodyPr/>
        <a:lstStyle/>
        <a:p>
          <a:endParaRPr lang="cs-CZ"/>
        </a:p>
      </dgm:t>
    </dgm:pt>
    <dgm:pt modelId="{BB1E5818-C9F5-4665-BE5A-7318DADBE920}" type="parTrans" cxnId="{18EAB09F-A4A2-4908-A9A9-28CE357EFCCA}">
      <dgm:prSet/>
      <dgm:spPr/>
      <dgm:t>
        <a:bodyPr/>
        <a:lstStyle/>
        <a:p>
          <a:endParaRPr lang="cs-CZ"/>
        </a:p>
      </dgm:t>
    </dgm:pt>
    <dgm:pt modelId="{883EA44B-37F0-4769-BC22-B734B1FA39FF}">
      <dgm:prSet phldrT="[Text]"/>
      <dgm:spPr/>
      <dgm:t>
        <a:bodyPr/>
        <a:lstStyle/>
        <a:p>
          <a:r>
            <a:rPr lang="cs-CZ" dirty="0">
              <a:latin typeface="Roboto Slab" pitchFamily="2" charset="0"/>
              <a:ea typeface="Roboto Slab" pitchFamily="2" charset="0"/>
            </a:rPr>
            <a:t>Pevná</a:t>
          </a:r>
        </a:p>
      </dgm:t>
    </dgm:pt>
    <dgm:pt modelId="{ED5A9EFB-EE06-43B5-B0C4-65B0E9687EEB}" type="parTrans" cxnId="{7C149E42-003D-4EF4-810C-85EDBE878147}">
      <dgm:prSet/>
      <dgm:spPr/>
      <dgm:t>
        <a:bodyPr/>
        <a:lstStyle/>
        <a:p>
          <a:endParaRPr lang="cs-CZ"/>
        </a:p>
      </dgm:t>
    </dgm:pt>
    <dgm:pt modelId="{39282FDD-D719-4F2A-A482-5057FDE20BCC}" type="sibTrans" cxnId="{7C149E42-003D-4EF4-810C-85EDBE878147}">
      <dgm:prSet/>
      <dgm:spPr/>
      <dgm:t>
        <a:bodyPr/>
        <a:lstStyle/>
        <a:p>
          <a:endParaRPr lang="cs-CZ"/>
        </a:p>
      </dgm:t>
    </dgm:pt>
    <dgm:pt modelId="{F480D7D7-F687-4012-AEB8-CF291EA7971F}" type="pres">
      <dgm:prSet presAssocID="{80CF1F48-C781-4028-9B2F-53E46666AC7A}" presName="hierChild1" presStyleCnt="0">
        <dgm:presLayoutVars>
          <dgm:chPref val="1"/>
          <dgm:dir/>
          <dgm:animOne val="branch"/>
          <dgm:animLvl val="lvl"/>
          <dgm:resizeHandles/>
        </dgm:presLayoutVars>
      </dgm:prSet>
      <dgm:spPr/>
    </dgm:pt>
    <dgm:pt modelId="{75BCED56-2B97-4BC0-BF3F-E08492FDF988}" type="pres">
      <dgm:prSet presAssocID="{B6438CD3-8D5A-4F4D-94FD-C7BBEDDED4FB}" presName="hierRoot1" presStyleCnt="0"/>
      <dgm:spPr/>
    </dgm:pt>
    <dgm:pt modelId="{EE7C3261-7536-4D93-90E1-A146644D535A}" type="pres">
      <dgm:prSet presAssocID="{B6438CD3-8D5A-4F4D-94FD-C7BBEDDED4FB}" presName="composite" presStyleCnt="0"/>
      <dgm:spPr/>
    </dgm:pt>
    <dgm:pt modelId="{E483C9DE-6F80-4584-BCA1-B70D481981F3}" type="pres">
      <dgm:prSet presAssocID="{B6438CD3-8D5A-4F4D-94FD-C7BBEDDED4FB}" presName="background" presStyleLbl="node0" presStyleIdx="0" presStyleCnt="1"/>
      <dgm:spPr/>
    </dgm:pt>
    <dgm:pt modelId="{10412B4C-B8BC-4377-89ED-E880E9F0D9C7}" type="pres">
      <dgm:prSet presAssocID="{B6438CD3-8D5A-4F4D-94FD-C7BBEDDED4FB}" presName="text" presStyleLbl="fgAcc0" presStyleIdx="0" presStyleCnt="1">
        <dgm:presLayoutVars>
          <dgm:chPref val="3"/>
        </dgm:presLayoutVars>
      </dgm:prSet>
      <dgm:spPr/>
    </dgm:pt>
    <dgm:pt modelId="{C074028D-EC67-4EFE-B2C1-713E812412A2}" type="pres">
      <dgm:prSet presAssocID="{B6438CD3-8D5A-4F4D-94FD-C7BBEDDED4FB}" presName="hierChild2" presStyleCnt="0"/>
      <dgm:spPr/>
    </dgm:pt>
    <dgm:pt modelId="{5892F637-7026-4845-AFD8-47F0425CBFAF}" type="pres">
      <dgm:prSet presAssocID="{51B6D0C0-CD17-404A-B2BD-6BFFA3F53538}" presName="Name10" presStyleLbl="parChTrans1D2" presStyleIdx="0" presStyleCnt="2"/>
      <dgm:spPr/>
    </dgm:pt>
    <dgm:pt modelId="{B31FFAF2-1903-4A2B-A7BB-5DB0A191D4C7}" type="pres">
      <dgm:prSet presAssocID="{00744DC0-58D7-4CA4-8AD2-FB3E5FA9BEC0}" presName="hierRoot2" presStyleCnt="0"/>
      <dgm:spPr/>
    </dgm:pt>
    <dgm:pt modelId="{920127DB-C7D1-411A-93B1-5C5542209B13}" type="pres">
      <dgm:prSet presAssocID="{00744DC0-58D7-4CA4-8AD2-FB3E5FA9BEC0}" presName="composite2" presStyleCnt="0"/>
      <dgm:spPr/>
    </dgm:pt>
    <dgm:pt modelId="{F7EF6D38-237E-46C8-B582-E7FA56B805AE}" type="pres">
      <dgm:prSet presAssocID="{00744DC0-58D7-4CA4-8AD2-FB3E5FA9BEC0}" presName="background2" presStyleLbl="node2" presStyleIdx="0" presStyleCnt="2"/>
      <dgm:spPr/>
    </dgm:pt>
    <dgm:pt modelId="{553B1E7A-31F1-4F3F-94F9-758D29DDD7E5}" type="pres">
      <dgm:prSet presAssocID="{00744DC0-58D7-4CA4-8AD2-FB3E5FA9BEC0}" presName="text2" presStyleLbl="fgAcc2" presStyleIdx="0" presStyleCnt="2" custLinFactNeighborX="-23099" custLinFactNeighborY="-5201">
        <dgm:presLayoutVars>
          <dgm:chPref val="3"/>
        </dgm:presLayoutVars>
      </dgm:prSet>
      <dgm:spPr/>
    </dgm:pt>
    <dgm:pt modelId="{6603D9B4-C38D-4062-81D2-A357B91E250A}" type="pres">
      <dgm:prSet presAssocID="{00744DC0-58D7-4CA4-8AD2-FB3E5FA9BEC0}" presName="hierChild3" presStyleCnt="0"/>
      <dgm:spPr/>
    </dgm:pt>
    <dgm:pt modelId="{ADDFDBD8-A584-480A-BD1A-7893FF11BC6B}" type="pres">
      <dgm:prSet presAssocID="{BB1E5818-C9F5-4665-BE5A-7318DADBE920}" presName="Name17" presStyleLbl="parChTrans1D3" presStyleIdx="0" presStyleCnt="5"/>
      <dgm:spPr/>
    </dgm:pt>
    <dgm:pt modelId="{D700744A-28EE-4ECD-A38E-4E12E004BD12}" type="pres">
      <dgm:prSet presAssocID="{2CDB3C4C-4E1B-46CA-89C8-C27B68355138}" presName="hierRoot3" presStyleCnt="0"/>
      <dgm:spPr/>
    </dgm:pt>
    <dgm:pt modelId="{1B2D56AC-2065-41AA-BCBC-0BACAC470923}" type="pres">
      <dgm:prSet presAssocID="{2CDB3C4C-4E1B-46CA-89C8-C27B68355138}" presName="composite3" presStyleCnt="0"/>
      <dgm:spPr/>
    </dgm:pt>
    <dgm:pt modelId="{DD6E155C-005B-412B-8A9A-200B3B58F875}" type="pres">
      <dgm:prSet presAssocID="{2CDB3C4C-4E1B-46CA-89C8-C27B68355138}" presName="background3" presStyleLbl="node3" presStyleIdx="0" presStyleCnt="5"/>
      <dgm:spPr/>
    </dgm:pt>
    <dgm:pt modelId="{CA303756-DFAA-4CF9-8F03-E9D69C806777}" type="pres">
      <dgm:prSet presAssocID="{2CDB3C4C-4E1B-46CA-89C8-C27B68355138}" presName="text3" presStyleLbl="fgAcc3" presStyleIdx="0" presStyleCnt="5" custLinFactNeighborX="-3341" custLinFactNeighborY="4427">
        <dgm:presLayoutVars>
          <dgm:chPref val="3"/>
        </dgm:presLayoutVars>
      </dgm:prSet>
      <dgm:spPr/>
    </dgm:pt>
    <dgm:pt modelId="{1D9F76E3-58B1-43CB-BE3F-61DC182C3763}" type="pres">
      <dgm:prSet presAssocID="{2CDB3C4C-4E1B-46CA-89C8-C27B68355138}" presName="hierChild4" presStyleCnt="0"/>
      <dgm:spPr/>
    </dgm:pt>
    <dgm:pt modelId="{B6C2B5C4-4BB1-4139-8F39-48049643250E}" type="pres">
      <dgm:prSet presAssocID="{49E504A1-CCA3-4DF8-87A6-6B76D28C8D18}" presName="Name17" presStyleLbl="parChTrans1D3" presStyleIdx="1" presStyleCnt="5"/>
      <dgm:spPr/>
    </dgm:pt>
    <dgm:pt modelId="{E7CD2F0A-1DC6-48A8-83CE-E3C66080BE5C}" type="pres">
      <dgm:prSet presAssocID="{DAA478A3-84CA-40C1-9ACA-05C954B6C5E7}" presName="hierRoot3" presStyleCnt="0"/>
      <dgm:spPr/>
    </dgm:pt>
    <dgm:pt modelId="{7CE0A34D-5ADE-4106-9E9C-5E407F985387}" type="pres">
      <dgm:prSet presAssocID="{DAA478A3-84CA-40C1-9ACA-05C954B6C5E7}" presName="composite3" presStyleCnt="0"/>
      <dgm:spPr/>
    </dgm:pt>
    <dgm:pt modelId="{F6F7A91A-A388-45D4-B02C-7B81F4CAA63C}" type="pres">
      <dgm:prSet presAssocID="{DAA478A3-84CA-40C1-9ACA-05C954B6C5E7}" presName="background3" presStyleLbl="node3" presStyleIdx="1" presStyleCnt="5"/>
      <dgm:spPr/>
    </dgm:pt>
    <dgm:pt modelId="{44179517-C500-488B-8DA0-293B95401F1D}" type="pres">
      <dgm:prSet presAssocID="{DAA478A3-84CA-40C1-9ACA-05C954B6C5E7}" presName="text3" presStyleLbl="fgAcc3" presStyleIdx="1" presStyleCnt="5">
        <dgm:presLayoutVars>
          <dgm:chPref val="3"/>
        </dgm:presLayoutVars>
      </dgm:prSet>
      <dgm:spPr/>
    </dgm:pt>
    <dgm:pt modelId="{E7D4439A-9FC7-4CB0-906D-0FF3D9DD4AFD}" type="pres">
      <dgm:prSet presAssocID="{DAA478A3-84CA-40C1-9ACA-05C954B6C5E7}" presName="hierChild4" presStyleCnt="0"/>
      <dgm:spPr/>
    </dgm:pt>
    <dgm:pt modelId="{06C32BB2-67DB-41F5-9584-288FF00CAA8C}" type="pres">
      <dgm:prSet presAssocID="{ED5A9EFB-EE06-43B5-B0C4-65B0E9687EEB}" presName="Name17" presStyleLbl="parChTrans1D3" presStyleIdx="2" presStyleCnt="5"/>
      <dgm:spPr/>
    </dgm:pt>
    <dgm:pt modelId="{CDBDBCA8-13B0-405C-969A-C742C01D64B5}" type="pres">
      <dgm:prSet presAssocID="{883EA44B-37F0-4769-BC22-B734B1FA39FF}" presName="hierRoot3" presStyleCnt="0"/>
      <dgm:spPr/>
    </dgm:pt>
    <dgm:pt modelId="{9E1AA1E8-984E-4DF2-8121-574CD44D6238}" type="pres">
      <dgm:prSet presAssocID="{883EA44B-37F0-4769-BC22-B734B1FA39FF}" presName="composite3" presStyleCnt="0"/>
      <dgm:spPr/>
    </dgm:pt>
    <dgm:pt modelId="{25F56C00-D11C-4018-9CD2-A581F41FD307}" type="pres">
      <dgm:prSet presAssocID="{883EA44B-37F0-4769-BC22-B734B1FA39FF}" presName="background3" presStyleLbl="node3" presStyleIdx="2" presStyleCnt="5"/>
      <dgm:spPr/>
    </dgm:pt>
    <dgm:pt modelId="{07C1D43C-E813-465A-B200-15F9C0026317}" type="pres">
      <dgm:prSet presAssocID="{883EA44B-37F0-4769-BC22-B734B1FA39FF}" presName="text3" presStyleLbl="fgAcc3" presStyleIdx="2" presStyleCnt="5">
        <dgm:presLayoutVars>
          <dgm:chPref val="3"/>
        </dgm:presLayoutVars>
      </dgm:prSet>
      <dgm:spPr/>
    </dgm:pt>
    <dgm:pt modelId="{29D2BCFC-6427-4E1D-B547-73755E557821}" type="pres">
      <dgm:prSet presAssocID="{883EA44B-37F0-4769-BC22-B734B1FA39FF}" presName="hierChild4" presStyleCnt="0"/>
      <dgm:spPr/>
    </dgm:pt>
    <dgm:pt modelId="{49ED3A6C-E7E5-4478-8E84-747227102EB7}" type="pres">
      <dgm:prSet presAssocID="{F00C4D32-D204-416C-9035-61887BE3AD5C}" presName="Name10" presStyleLbl="parChTrans1D2" presStyleIdx="1" presStyleCnt="2"/>
      <dgm:spPr/>
    </dgm:pt>
    <dgm:pt modelId="{788F3D4B-0A71-4F16-B692-829D98C4055E}" type="pres">
      <dgm:prSet presAssocID="{BB041B99-9852-4957-999C-0943E5CEB9A0}" presName="hierRoot2" presStyleCnt="0"/>
      <dgm:spPr/>
    </dgm:pt>
    <dgm:pt modelId="{BB5C240A-14B9-4D09-AE7E-F858BDBFC2BA}" type="pres">
      <dgm:prSet presAssocID="{BB041B99-9852-4957-999C-0943E5CEB9A0}" presName="composite2" presStyleCnt="0"/>
      <dgm:spPr/>
    </dgm:pt>
    <dgm:pt modelId="{CE5AEEAA-FBEB-4F2F-A57C-C4BE34963E92}" type="pres">
      <dgm:prSet presAssocID="{BB041B99-9852-4957-999C-0943E5CEB9A0}" presName="background2" presStyleLbl="node2" presStyleIdx="1" presStyleCnt="2"/>
      <dgm:spPr/>
    </dgm:pt>
    <dgm:pt modelId="{3F7B62F7-594B-4A69-B9EF-59BCF8C6BA16}" type="pres">
      <dgm:prSet presAssocID="{BB041B99-9852-4957-999C-0943E5CEB9A0}" presName="text2" presStyleLbl="fgAcc2" presStyleIdx="1" presStyleCnt="2">
        <dgm:presLayoutVars>
          <dgm:chPref val="3"/>
        </dgm:presLayoutVars>
      </dgm:prSet>
      <dgm:spPr/>
    </dgm:pt>
    <dgm:pt modelId="{ED80D754-8B3B-4CC0-B1BE-9F9E6938DA1A}" type="pres">
      <dgm:prSet presAssocID="{BB041B99-9852-4957-999C-0943E5CEB9A0}" presName="hierChild3" presStyleCnt="0"/>
      <dgm:spPr/>
    </dgm:pt>
    <dgm:pt modelId="{72CB18BF-64A3-4036-BB01-E73B2A31AD7A}" type="pres">
      <dgm:prSet presAssocID="{76E0C167-34EB-4D9E-ABED-BC619ACE3B1A}" presName="Name17" presStyleLbl="parChTrans1D3" presStyleIdx="3" presStyleCnt="5"/>
      <dgm:spPr/>
    </dgm:pt>
    <dgm:pt modelId="{C9974390-76DC-450B-AB7B-E48067E77180}" type="pres">
      <dgm:prSet presAssocID="{3DF9FA8E-551D-41F7-B346-7FC6CF5C148C}" presName="hierRoot3" presStyleCnt="0"/>
      <dgm:spPr/>
    </dgm:pt>
    <dgm:pt modelId="{0F649606-7CA6-4A66-9457-2C98555A8410}" type="pres">
      <dgm:prSet presAssocID="{3DF9FA8E-551D-41F7-B346-7FC6CF5C148C}" presName="composite3" presStyleCnt="0"/>
      <dgm:spPr/>
    </dgm:pt>
    <dgm:pt modelId="{3F2D0203-10E3-4B97-BB58-4F69D3C8FA1C}" type="pres">
      <dgm:prSet presAssocID="{3DF9FA8E-551D-41F7-B346-7FC6CF5C148C}" presName="background3" presStyleLbl="node3" presStyleIdx="3" presStyleCnt="5"/>
      <dgm:spPr/>
    </dgm:pt>
    <dgm:pt modelId="{CCB6DAFC-6A94-4B01-ABD4-8BFBD1F6DF7F}" type="pres">
      <dgm:prSet presAssocID="{3DF9FA8E-551D-41F7-B346-7FC6CF5C148C}" presName="text3" presStyleLbl="fgAcc3" presStyleIdx="3" presStyleCnt="5">
        <dgm:presLayoutVars>
          <dgm:chPref val="3"/>
        </dgm:presLayoutVars>
      </dgm:prSet>
      <dgm:spPr/>
    </dgm:pt>
    <dgm:pt modelId="{ADB8EE68-1CDF-48F4-B7DB-E7339D4EBF5A}" type="pres">
      <dgm:prSet presAssocID="{3DF9FA8E-551D-41F7-B346-7FC6CF5C148C}" presName="hierChild4" presStyleCnt="0"/>
      <dgm:spPr/>
    </dgm:pt>
    <dgm:pt modelId="{D410F8E8-98F3-4EC9-A138-7D087D894242}" type="pres">
      <dgm:prSet presAssocID="{0EAE15AE-DE64-4976-BBFD-889D9232F9DF}" presName="Name17" presStyleLbl="parChTrans1D3" presStyleIdx="4" presStyleCnt="5"/>
      <dgm:spPr/>
    </dgm:pt>
    <dgm:pt modelId="{011C6CC7-2858-41DD-A75E-3907BF22AACB}" type="pres">
      <dgm:prSet presAssocID="{1B84311E-F500-4A52-80CD-9A7BF7A39F32}" presName="hierRoot3" presStyleCnt="0"/>
      <dgm:spPr/>
    </dgm:pt>
    <dgm:pt modelId="{C63B3C26-3776-4DAF-9E30-6D1AF000CB70}" type="pres">
      <dgm:prSet presAssocID="{1B84311E-F500-4A52-80CD-9A7BF7A39F32}" presName="composite3" presStyleCnt="0"/>
      <dgm:spPr/>
    </dgm:pt>
    <dgm:pt modelId="{F5044C04-7B4D-4F03-B874-A61A1E9AF6D9}" type="pres">
      <dgm:prSet presAssocID="{1B84311E-F500-4A52-80CD-9A7BF7A39F32}" presName="background3" presStyleLbl="node3" presStyleIdx="4" presStyleCnt="5"/>
      <dgm:spPr/>
    </dgm:pt>
    <dgm:pt modelId="{06AAA451-51BB-45B1-BE00-7FA5E9B01339}" type="pres">
      <dgm:prSet presAssocID="{1B84311E-F500-4A52-80CD-9A7BF7A39F32}" presName="text3" presStyleLbl="fgAcc3" presStyleIdx="4" presStyleCnt="5">
        <dgm:presLayoutVars>
          <dgm:chPref val="3"/>
        </dgm:presLayoutVars>
      </dgm:prSet>
      <dgm:spPr/>
    </dgm:pt>
    <dgm:pt modelId="{6A05EC2D-6536-45D1-B15C-FD0D9A8C6273}" type="pres">
      <dgm:prSet presAssocID="{1B84311E-F500-4A52-80CD-9A7BF7A39F32}" presName="hierChild4" presStyleCnt="0"/>
      <dgm:spPr/>
    </dgm:pt>
  </dgm:ptLst>
  <dgm:cxnLst>
    <dgm:cxn modelId="{A256E205-D88F-40F1-A992-88F2CA8019B7}" srcId="{B6438CD3-8D5A-4F4D-94FD-C7BBEDDED4FB}" destId="{BB041B99-9852-4957-999C-0943E5CEB9A0}" srcOrd="1" destOrd="0" parTransId="{F00C4D32-D204-416C-9035-61887BE3AD5C}" sibTransId="{22020B2F-49A1-402A-8D22-35A7D9B0E15C}"/>
    <dgm:cxn modelId="{0A14D72F-96F4-4561-901A-93CDDBAC9CF6}" type="presOf" srcId="{00744DC0-58D7-4CA4-8AD2-FB3E5FA9BEC0}" destId="{553B1E7A-31F1-4F3F-94F9-758D29DDD7E5}" srcOrd="0" destOrd="0" presId="urn:microsoft.com/office/officeart/2005/8/layout/hierarchy1"/>
    <dgm:cxn modelId="{E59B6533-2190-4E05-9856-427975C4E82D}" srcId="{BB041B99-9852-4957-999C-0943E5CEB9A0}" destId="{1B84311E-F500-4A52-80CD-9A7BF7A39F32}" srcOrd="1" destOrd="0" parTransId="{0EAE15AE-DE64-4976-BBFD-889D9232F9DF}" sibTransId="{C2C4E67A-0B3B-4E89-BAAF-0E7E6B73A831}"/>
    <dgm:cxn modelId="{5CFDB335-927D-412E-A20D-52A4649E1FA7}" type="presOf" srcId="{0EAE15AE-DE64-4976-BBFD-889D9232F9DF}" destId="{D410F8E8-98F3-4EC9-A138-7D087D894242}" srcOrd="0" destOrd="0" presId="urn:microsoft.com/office/officeart/2005/8/layout/hierarchy1"/>
    <dgm:cxn modelId="{886FCD37-DCB1-4CBD-B85C-8C80DA962CB1}" srcId="{BB041B99-9852-4957-999C-0943E5CEB9A0}" destId="{3DF9FA8E-551D-41F7-B346-7FC6CF5C148C}" srcOrd="0" destOrd="0" parTransId="{76E0C167-34EB-4D9E-ABED-BC619ACE3B1A}" sibTransId="{57351B7A-312A-40BB-9F81-DE72384D884F}"/>
    <dgm:cxn modelId="{FB48015C-F916-4CCB-9348-E37D9465F436}" type="presOf" srcId="{76E0C167-34EB-4D9E-ABED-BC619ACE3B1A}" destId="{72CB18BF-64A3-4036-BB01-E73B2A31AD7A}" srcOrd="0" destOrd="0" presId="urn:microsoft.com/office/officeart/2005/8/layout/hierarchy1"/>
    <dgm:cxn modelId="{7C149E42-003D-4EF4-810C-85EDBE878147}" srcId="{00744DC0-58D7-4CA4-8AD2-FB3E5FA9BEC0}" destId="{883EA44B-37F0-4769-BC22-B734B1FA39FF}" srcOrd="2" destOrd="0" parTransId="{ED5A9EFB-EE06-43B5-B0C4-65B0E9687EEB}" sibTransId="{39282FDD-D719-4F2A-A482-5057FDE20BCC}"/>
    <dgm:cxn modelId="{5A21CF45-FFFA-44AB-A3F7-6E16D30906A3}" srcId="{B6438CD3-8D5A-4F4D-94FD-C7BBEDDED4FB}" destId="{00744DC0-58D7-4CA4-8AD2-FB3E5FA9BEC0}" srcOrd="0" destOrd="0" parTransId="{51B6D0C0-CD17-404A-B2BD-6BFFA3F53538}" sibTransId="{F6157EFE-C372-4142-9C0A-D8DA25A6DCA6}"/>
    <dgm:cxn modelId="{1EE79652-2735-4DE2-8318-187290D539FA}" type="presOf" srcId="{1B84311E-F500-4A52-80CD-9A7BF7A39F32}" destId="{06AAA451-51BB-45B1-BE00-7FA5E9B01339}" srcOrd="0" destOrd="0" presId="urn:microsoft.com/office/officeart/2005/8/layout/hierarchy1"/>
    <dgm:cxn modelId="{C8EA5C73-8344-4C66-9934-8051CF972D0C}" type="presOf" srcId="{ED5A9EFB-EE06-43B5-B0C4-65B0E9687EEB}" destId="{06C32BB2-67DB-41F5-9584-288FF00CAA8C}" srcOrd="0" destOrd="0" presId="urn:microsoft.com/office/officeart/2005/8/layout/hierarchy1"/>
    <dgm:cxn modelId="{98FA9873-C596-4699-8E54-57A9D6CBBA83}" srcId="{80CF1F48-C781-4028-9B2F-53E46666AC7A}" destId="{B6438CD3-8D5A-4F4D-94FD-C7BBEDDED4FB}" srcOrd="0" destOrd="0" parTransId="{AF3CB64C-777D-4A28-9D77-CFCA1DE4D6FF}" sibTransId="{80AAF3C9-2345-48BD-A717-6512EECE0E7F}"/>
    <dgm:cxn modelId="{89DA6378-48DE-41D8-9335-B587D9441CAC}" type="presOf" srcId="{BB1E5818-C9F5-4665-BE5A-7318DADBE920}" destId="{ADDFDBD8-A584-480A-BD1A-7893FF11BC6B}" srcOrd="0" destOrd="0" presId="urn:microsoft.com/office/officeart/2005/8/layout/hierarchy1"/>
    <dgm:cxn modelId="{2DA41F7F-547C-4247-A648-4369C3EE0DA5}" type="presOf" srcId="{3DF9FA8E-551D-41F7-B346-7FC6CF5C148C}" destId="{CCB6DAFC-6A94-4B01-ABD4-8BFBD1F6DF7F}" srcOrd="0" destOrd="0" presId="urn:microsoft.com/office/officeart/2005/8/layout/hierarchy1"/>
    <dgm:cxn modelId="{9CFCF992-33A9-42B4-94F5-88A0251121A4}" type="presOf" srcId="{DAA478A3-84CA-40C1-9ACA-05C954B6C5E7}" destId="{44179517-C500-488B-8DA0-293B95401F1D}" srcOrd="0" destOrd="0" presId="urn:microsoft.com/office/officeart/2005/8/layout/hierarchy1"/>
    <dgm:cxn modelId="{BD48DE99-C39D-4056-ACBF-FB32CCF3AC4D}" type="presOf" srcId="{B6438CD3-8D5A-4F4D-94FD-C7BBEDDED4FB}" destId="{10412B4C-B8BC-4377-89ED-E880E9F0D9C7}" srcOrd="0" destOrd="0" presId="urn:microsoft.com/office/officeart/2005/8/layout/hierarchy1"/>
    <dgm:cxn modelId="{18EAB09F-A4A2-4908-A9A9-28CE357EFCCA}" srcId="{00744DC0-58D7-4CA4-8AD2-FB3E5FA9BEC0}" destId="{2CDB3C4C-4E1B-46CA-89C8-C27B68355138}" srcOrd="0" destOrd="0" parTransId="{BB1E5818-C9F5-4665-BE5A-7318DADBE920}" sibTransId="{C8DE668F-55A9-4ECE-AEC7-32D9DFCE9599}"/>
    <dgm:cxn modelId="{6FF75AA6-9AB6-4568-A53F-D66492C6A8A5}" type="presOf" srcId="{51B6D0C0-CD17-404A-B2BD-6BFFA3F53538}" destId="{5892F637-7026-4845-AFD8-47F0425CBFAF}" srcOrd="0" destOrd="0" presId="urn:microsoft.com/office/officeart/2005/8/layout/hierarchy1"/>
    <dgm:cxn modelId="{182A3EB2-2224-4EFF-9712-586E639B43A2}" type="presOf" srcId="{F00C4D32-D204-416C-9035-61887BE3AD5C}" destId="{49ED3A6C-E7E5-4478-8E84-747227102EB7}" srcOrd="0" destOrd="0" presId="urn:microsoft.com/office/officeart/2005/8/layout/hierarchy1"/>
    <dgm:cxn modelId="{856B27B4-3CE7-4506-BA21-DEFA63591A46}" type="presOf" srcId="{883EA44B-37F0-4769-BC22-B734B1FA39FF}" destId="{07C1D43C-E813-465A-B200-15F9C0026317}" srcOrd="0" destOrd="0" presId="urn:microsoft.com/office/officeart/2005/8/layout/hierarchy1"/>
    <dgm:cxn modelId="{2366DEC1-3A32-44EE-B2D7-74814D99BA39}" srcId="{00744DC0-58D7-4CA4-8AD2-FB3E5FA9BEC0}" destId="{DAA478A3-84CA-40C1-9ACA-05C954B6C5E7}" srcOrd="1" destOrd="0" parTransId="{49E504A1-CCA3-4DF8-87A6-6B76D28C8D18}" sibTransId="{A6F1B04C-7A16-45AE-B581-35F03D8F7304}"/>
    <dgm:cxn modelId="{283F63CF-899D-4D19-B9AF-919693E9CDEB}" type="presOf" srcId="{80CF1F48-C781-4028-9B2F-53E46666AC7A}" destId="{F480D7D7-F687-4012-AEB8-CF291EA7971F}" srcOrd="0" destOrd="0" presId="urn:microsoft.com/office/officeart/2005/8/layout/hierarchy1"/>
    <dgm:cxn modelId="{5BC524D6-8999-4FAA-8636-7396B4A21B07}" type="presOf" srcId="{49E504A1-CCA3-4DF8-87A6-6B76D28C8D18}" destId="{B6C2B5C4-4BB1-4139-8F39-48049643250E}" srcOrd="0" destOrd="0" presId="urn:microsoft.com/office/officeart/2005/8/layout/hierarchy1"/>
    <dgm:cxn modelId="{7D1A01E6-CCC6-4263-9B66-C654D1699E57}" type="presOf" srcId="{2CDB3C4C-4E1B-46CA-89C8-C27B68355138}" destId="{CA303756-DFAA-4CF9-8F03-E9D69C806777}" srcOrd="0" destOrd="0" presId="urn:microsoft.com/office/officeart/2005/8/layout/hierarchy1"/>
    <dgm:cxn modelId="{77FDB1F1-46B1-40DD-85DF-F2403CE30BB7}" type="presOf" srcId="{BB041B99-9852-4957-999C-0943E5CEB9A0}" destId="{3F7B62F7-594B-4A69-B9EF-59BCF8C6BA16}" srcOrd="0" destOrd="0" presId="urn:microsoft.com/office/officeart/2005/8/layout/hierarchy1"/>
    <dgm:cxn modelId="{F37B35B5-0F95-4843-AF08-8C5E6EF513CE}" type="presParOf" srcId="{F480D7D7-F687-4012-AEB8-CF291EA7971F}" destId="{75BCED56-2B97-4BC0-BF3F-E08492FDF988}" srcOrd="0" destOrd="0" presId="urn:microsoft.com/office/officeart/2005/8/layout/hierarchy1"/>
    <dgm:cxn modelId="{650A3193-BCB7-45FD-9BFD-C2E84665080D}" type="presParOf" srcId="{75BCED56-2B97-4BC0-BF3F-E08492FDF988}" destId="{EE7C3261-7536-4D93-90E1-A146644D535A}" srcOrd="0" destOrd="0" presId="urn:microsoft.com/office/officeart/2005/8/layout/hierarchy1"/>
    <dgm:cxn modelId="{9D697EFB-4DA3-4411-B438-64DA4E2DD2F3}" type="presParOf" srcId="{EE7C3261-7536-4D93-90E1-A146644D535A}" destId="{E483C9DE-6F80-4584-BCA1-B70D481981F3}" srcOrd="0" destOrd="0" presId="urn:microsoft.com/office/officeart/2005/8/layout/hierarchy1"/>
    <dgm:cxn modelId="{038B9DFD-4299-4F29-81DE-75CD000A6042}" type="presParOf" srcId="{EE7C3261-7536-4D93-90E1-A146644D535A}" destId="{10412B4C-B8BC-4377-89ED-E880E9F0D9C7}" srcOrd="1" destOrd="0" presId="urn:microsoft.com/office/officeart/2005/8/layout/hierarchy1"/>
    <dgm:cxn modelId="{3CB32A2D-6113-4F09-A22A-51FF10E0FBD7}" type="presParOf" srcId="{75BCED56-2B97-4BC0-BF3F-E08492FDF988}" destId="{C074028D-EC67-4EFE-B2C1-713E812412A2}" srcOrd="1" destOrd="0" presId="urn:microsoft.com/office/officeart/2005/8/layout/hierarchy1"/>
    <dgm:cxn modelId="{ADCCF062-1473-4B11-A061-8D67635A2819}" type="presParOf" srcId="{C074028D-EC67-4EFE-B2C1-713E812412A2}" destId="{5892F637-7026-4845-AFD8-47F0425CBFAF}" srcOrd="0" destOrd="0" presId="urn:microsoft.com/office/officeart/2005/8/layout/hierarchy1"/>
    <dgm:cxn modelId="{907B6DE3-FCC3-454C-91E1-3B341B946536}" type="presParOf" srcId="{C074028D-EC67-4EFE-B2C1-713E812412A2}" destId="{B31FFAF2-1903-4A2B-A7BB-5DB0A191D4C7}" srcOrd="1" destOrd="0" presId="urn:microsoft.com/office/officeart/2005/8/layout/hierarchy1"/>
    <dgm:cxn modelId="{24EE89D7-4116-467E-82F2-681514D95F91}" type="presParOf" srcId="{B31FFAF2-1903-4A2B-A7BB-5DB0A191D4C7}" destId="{920127DB-C7D1-411A-93B1-5C5542209B13}" srcOrd="0" destOrd="0" presId="urn:microsoft.com/office/officeart/2005/8/layout/hierarchy1"/>
    <dgm:cxn modelId="{39CA0352-3A2E-4D56-A43F-67F81F154A41}" type="presParOf" srcId="{920127DB-C7D1-411A-93B1-5C5542209B13}" destId="{F7EF6D38-237E-46C8-B582-E7FA56B805AE}" srcOrd="0" destOrd="0" presId="urn:microsoft.com/office/officeart/2005/8/layout/hierarchy1"/>
    <dgm:cxn modelId="{2C6E7602-C562-4D76-8962-B79BEC2B10B2}" type="presParOf" srcId="{920127DB-C7D1-411A-93B1-5C5542209B13}" destId="{553B1E7A-31F1-4F3F-94F9-758D29DDD7E5}" srcOrd="1" destOrd="0" presId="urn:microsoft.com/office/officeart/2005/8/layout/hierarchy1"/>
    <dgm:cxn modelId="{39A715DA-39B9-4259-9AD6-A2CB162D7434}" type="presParOf" srcId="{B31FFAF2-1903-4A2B-A7BB-5DB0A191D4C7}" destId="{6603D9B4-C38D-4062-81D2-A357B91E250A}" srcOrd="1" destOrd="0" presId="urn:microsoft.com/office/officeart/2005/8/layout/hierarchy1"/>
    <dgm:cxn modelId="{8C176981-7706-4C2C-843B-7125BEF4BCC6}" type="presParOf" srcId="{6603D9B4-C38D-4062-81D2-A357B91E250A}" destId="{ADDFDBD8-A584-480A-BD1A-7893FF11BC6B}" srcOrd="0" destOrd="0" presId="urn:microsoft.com/office/officeart/2005/8/layout/hierarchy1"/>
    <dgm:cxn modelId="{32D801DD-BFDE-4147-A1DC-4D55665121A5}" type="presParOf" srcId="{6603D9B4-C38D-4062-81D2-A357B91E250A}" destId="{D700744A-28EE-4ECD-A38E-4E12E004BD12}" srcOrd="1" destOrd="0" presId="urn:microsoft.com/office/officeart/2005/8/layout/hierarchy1"/>
    <dgm:cxn modelId="{6443ADB9-7D0A-48CF-AD32-00D38B9F8938}" type="presParOf" srcId="{D700744A-28EE-4ECD-A38E-4E12E004BD12}" destId="{1B2D56AC-2065-41AA-BCBC-0BACAC470923}" srcOrd="0" destOrd="0" presId="urn:microsoft.com/office/officeart/2005/8/layout/hierarchy1"/>
    <dgm:cxn modelId="{FBEB271D-B02C-4657-ACE3-0F6AFEA67706}" type="presParOf" srcId="{1B2D56AC-2065-41AA-BCBC-0BACAC470923}" destId="{DD6E155C-005B-412B-8A9A-200B3B58F875}" srcOrd="0" destOrd="0" presId="urn:microsoft.com/office/officeart/2005/8/layout/hierarchy1"/>
    <dgm:cxn modelId="{315843FB-73ED-41AB-A7B8-25767072641E}" type="presParOf" srcId="{1B2D56AC-2065-41AA-BCBC-0BACAC470923}" destId="{CA303756-DFAA-4CF9-8F03-E9D69C806777}" srcOrd="1" destOrd="0" presId="urn:microsoft.com/office/officeart/2005/8/layout/hierarchy1"/>
    <dgm:cxn modelId="{41A34484-648E-4A9F-9416-008D08A7383E}" type="presParOf" srcId="{D700744A-28EE-4ECD-A38E-4E12E004BD12}" destId="{1D9F76E3-58B1-43CB-BE3F-61DC182C3763}" srcOrd="1" destOrd="0" presId="urn:microsoft.com/office/officeart/2005/8/layout/hierarchy1"/>
    <dgm:cxn modelId="{CFB34753-5F87-493F-8914-13B394906F91}" type="presParOf" srcId="{6603D9B4-C38D-4062-81D2-A357B91E250A}" destId="{B6C2B5C4-4BB1-4139-8F39-48049643250E}" srcOrd="2" destOrd="0" presId="urn:microsoft.com/office/officeart/2005/8/layout/hierarchy1"/>
    <dgm:cxn modelId="{FCB943F9-A126-4687-8B36-FB82C520B016}" type="presParOf" srcId="{6603D9B4-C38D-4062-81D2-A357B91E250A}" destId="{E7CD2F0A-1DC6-48A8-83CE-E3C66080BE5C}" srcOrd="3" destOrd="0" presId="urn:microsoft.com/office/officeart/2005/8/layout/hierarchy1"/>
    <dgm:cxn modelId="{9C1C49E2-86BD-4042-A48C-5C2E0D13633F}" type="presParOf" srcId="{E7CD2F0A-1DC6-48A8-83CE-E3C66080BE5C}" destId="{7CE0A34D-5ADE-4106-9E9C-5E407F985387}" srcOrd="0" destOrd="0" presId="urn:microsoft.com/office/officeart/2005/8/layout/hierarchy1"/>
    <dgm:cxn modelId="{8F8352EC-B221-45F1-AC13-55D6F1E5D622}" type="presParOf" srcId="{7CE0A34D-5ADE-4106-9E9C-5E407F985387}" destId="{F6F7A91A-A388-45D4-B02C-7B81F4CAA63C}" srcOrd="0" destOrd="0" presId="urn:microsoft.com/office/officeart/2005/8/layout/hierarchy1"/>
    <dgm:cxn modelId="{41812BB4-5904-4654-A060-78360CE70CA6}" type="presParOf" srcId="{7CE0A34D-5ADE-4106-9E9C-5E407F985387}" destId="{44179517-C500-488B-8DA0-293B95401F1D}" srcOrd="1" destOrd="0" presId="urn:microsoft.com/office/officeart/2005/8/layout/hierarchy1"/>
    <dgm:cxn modelId="{D0232B33-34A4-4154-9612-99AA3CE94E66}" type="presParOf" srcId="{E7CD2F0A-1DC6-48A8-83CE-E3C66080BE5C}" destId="{E7D4439A-9FC7-4CB0-906D-0FF3D9DD4AFD}" srcOrd="1" destOrd="0" presId="urn:microsoft.com/office/officeart/2005/8/layout/hierarchy1"/>
    <dgm:cxn modelId="{5DB64EFA-856C-4779-A64A-8ABB9C58EEB2}" type="presParOf" srcId="{6603D9B4-C38D-4062-81D2-A357B91E250A}" destId="{06C32BB2-67DB-41F5-9584-288FF00CAA8C}" srcOrd="4" destOrd="0" presId="urn:microsoft.com/office/officeart/2005/8/layout/hierarchy1"/>
    <dgm:cxn modelId="{91833869-D8FE-4D19-B562-933760084917}" type="presParOf" srcId="{6603D9B4-C38D-4062-81D2-A357B91E250A}" destId="{CDBDBCA8-13B0-405C-969A-C742C01D64B5}" srcOrd="5" destOrd="0" presId="urn:microsoft.com/office/officeart/2005/8/layout/hierarchy1"/>
    <dgm:cxn modelId="{A12F7444-C936-4401-AEA0-84C09410898C}" type="presParOf" srcId="{CDBDBCA8-13B0-405C-969A-C742C01D64B5}" destId="{9E1AA1E8-984E-4DF2-8121-574CD44D6238}" srcOrd="0" destOrd="0" presId="urn:microsoft.com/office/officeart/2005/8/layout/hierarchy1"/>
    <dgm:cxn modelId="{E8EF4931-5849-4E9A-81BB-9C04CA3ECD32}" type="presParOf" srcId="{9E1AA1E8-984E-4DF2-8121-574CD44D6238}" destId="{25F56C00-D11C-4018-9CD2-A581F41FD307}" srcOrd="0" destOrd="0" presId="urn:microsoft.com/office/officeart/2005/8/layout/hierarchy1"/>
    <dgm:cxn modelId="{FD664269-9AC8-417D-BCBC-2F5CD781B3DC}" type="presParOf" srcId="{9E1AA1E8-984E-4DF2-8121-574CD44D6238}" destId="{07C1D43C-E813-465A-B200-15F9C0026317}" srcOrd="1" destOrd="0" presId="urn:microsoft.com/office/officeart/2005/8/layout/hierarchy1"/>
    <dgm:cxn modelId="{BF128E2C-8D8F-4171-A1E6-89056BF79A74}" type="presParOf" srcId="{CDBDBCA8-13B0-405C-969A-C742C01D64B5}" destId="{29D2BCFC-6427-4E1D-B547-73755E557821}" srcOrd="1" destOrd="0" presId="urn:microsoft.com/office/officeart/2005/8/layout/hierarchy1"/>
    <dgm:cxn modelId="{1FAC064E-570F-47F6-AE8A-FDB86C2309D2}" type="presParOf" srcId="{C074028D-EC67-4EFE-B2C1-713E812412A2}" destId="{49ED3A6C-E7E5-4478-8E84-747227102EB7}" srcOrd="2" destOrd="0" presId="urn:microsoft.com/office/officeart/2005/8/layout/hierarchy1"/>
    <dgm:cxn modelId="{BF99C044-CF63-40C4-BF26-DD51DCAF1174}" type="presParOf" srcId="{C074028D-EC67-4EFE-B2C1-713E812412A2}" destId="{788F3D4B-0A71-4F16-B692-829D98C4055E}" srcOrd="3" destOrd="0" presId="urn:microsoft.com/office/officeart/2005/8/layout/hierarchy1"/>
    <dgm:cxn modelId="{1062F3FE-E16D-4757-A135-15766D9BA4A2}" type="presParOf" srcId="{788F3D4B-0A71-4F16-B692-829D98C4055E}" destId="{BB5C240A-14B9-4D09-AE7E-F858BDBFC2BA}" srcOrd="0" destOrd="0" presId="urn:microsoft.com/office/officeart/2005/8/layout/hierarchy1"/>
    <dgm:cxn modelId="{15E9ED65-3EBA-4F6D-BF57-CFB12BD44BD6}" type="presParOf" srcId="{BB5C240A-14B9-4D09-AE7E-F858BDBFC2BA}" destId="{CE5AEEAA-FBEB-4F2F-A57C-C4BE34963E92}" srcOrd="0" destOrd="0" presId="urn:microsoft.com/office/officeart/2005/8/layout/hierarchy1"/>
    <dgm:cxn modelId="{765D6FC5-23E3-4A92-905F-2E84AA4AD264}" type="presParOf" srcId="{BB5C240A-14B9-4D09-AE7E-F858BDBFC2BA}" destId="{3F7B62F7-594B-4A69-B9EF-59BCF8C6BA16}" srcOrd="1" destOrd="0" presId="urn:microsoft.com/office/officeart/2005/8/layout/hierarchy1"/>
    <dgm:cxn modelId="{0C259160-7F38-4AF7-BD07-FBA19708D9C5}" type="presParOf" srcId="{788F3D4B-0A71-4F16-B692-829D98C4055E}" destId="{ED80D754-8B3B-4CC0-B1BE-9F9E6938DA1A}" srcOrd="1" destOrd="0" presId="urn:microsoft.com/office/officeart/2005/8/layout/hierarchy1"/>
    <dgm:cxn modelId="{729B4FEE-90B4-4399-92E3-3CE0BA6F7C06}" type="presParOf" srcId="{ED80D754-8B3B-4CC0-B1BE-9F9E6938DA1A}" destId="{72CB18BF-64A3-4036-BB01-E73B2A31AD7A}" srcOrd="0" destOrd="0" presId="urn:microsoft.com/office/officeart/2005/8/layout/hierarchy1"/>
    <dgm:cxn modelId="{D299F493-5F61-40A9-BFEA-49444ACE9748}" type="presParOf" srcId="{ED80D754-8B3B-4CC0-B1BE-9F9E6938DA1A}" destId="{C9974390-76DC-450B-AB7B-E48067E77180}" srcOrd="1" destOrd="0" presId="urn:microsoft.com/office/officeart/2005/8/layout/hierarchy1"/>
    <dgm:cxn modelId="{A8C3A7DC-7F27-4F8B-94F2-0C696C7B04B3}" type="presParOf" srcId="{C9974390-76DC-450B-AB7B-E48067E77180}" destId="{0F649606-7CA6-4A66-9457-2C98555A8410}" srcOrd="0" destOrd="0" presId="urn:microsoft.com/office/officeart/2005/8/layout/hierarchy1"/>
    <dgm:cxn modelId="{B950DDC7-E3E2-421E-B256-3E27421D8A5E}" type="presParOf" srcId="{0F649606-7CA6-4A66-9457-2C98555A8410}" destId="{3F2D0203-10E3-4B97-BB58-4F69D3C8FA1C}" srcOrd="0" destOrd="0" presId="urn:microsoft.com/office/officeart/2005/8/layout/hierarchy1"/>
    <dgm:cxn modelId="{4C1924A6-368A-48FE-B5A7-A27C70AFE3B2}" type="presParOf" srcId="{0F649606-7CA6-4A66-9457-2C98555A8410}" destId="{CCB6DAFC-6A94-4B01-ABD4-8BFBD1F6DF7F}" srcOrd="1" destOrd="0" presId="urn:microsoft.com/office/officeart/2005/8/layout/hierarchy1"/>
    <dgm:cxn modelId="{AFAC5251-E16A-46D4-8BCC-E790A864A240}" type="presParOf" srcId="{C9974390-76DC-450B-AB7B-E48067E77180}" destId="{ADB8EE68-1CDF-48F4-B7DB-E7339D4EBF5A}" srcOrd="1" destOrd="0" presId="urn:microsoft.com/office/officeart/2005/8/layout/hierarchy1"/>
    <dgm:cxn modelId="{6129F5B4-F983-4C8C-B787-DBAEA1B179B0}" type="presParOf" srcId="{ED80D754-8B3B-4CC0-B1BE-9F9E6938DA1A}" destId="{D410F8E8-98F3-4EC9-A138-7D087D894242}" srcOrd="2" destOrd="0" presId="urn:microsoft.com/office/officeart/2005/8/layout/hierarchy1"/>
    <dgm:cxn modelId="{46806277-44E9-499B-A4DF-64DECB0B7FD2}" type="presParOf" srcId="{ED80D754-8B3B-4CC0-B1BE-9F9E6938DA1A}" destId="{011C6CC7-2858-41DD-A75E-3907BF22AACB}" srcOrd="3" destOrd="0" presId="urn:microsoft.com/office/officeart/2005/8/layout/hierarchy1"/>
    <dgm:cxn modelId="{34498594-0C54-4066-A254-C1C25C24E7BE}" type="presParOf" srcId="{011C6CC7-2858-41DD-A75E-3907BF22AACB}" destId="{C63B3C26-3776-4DAF-9E30-6D1AF000CB70}" srcOrd="0" destOrd="0" presId="urn:microsoft.com/office/officeart/2005/8/layout/hierarchy1"/>
    <dgm:cxn modelId="{E7BBCE2D-8A56-45F3-B8E6-FE37E511DD0B}" type="presParOf" srcId="{C63B3C26-3776-4DAF-9E30-6D1AF000CB70}" destId="{F5044C04-7B4D-4F03-B874-A61A1E9AF6D9}" srcOrd="0" destOrd="0" presId="urn:microsoft.com/office/officeart/2005/8/layout/hierarchy1"/>
    <dgm:cxn modelId="{C22DB392-CE63-42C2-A4F4-8AD899A5F43F}" type="presParOf" srcId="{C63B3C26-3776-4DAF-9E30-6D1AF000CB70}" destId="{06AAA451-51BB-45B1-BE00-7FA5E9B01339}" srcOrd="1" destOrd="0" presId="urn:microsoft.com/office/officeart/2005/8/layout/hierarchy1"/>
    <dgm:cxn modelId="{B35DAFE6-C9E8-40A6-A3E9-8AEF3741F2DA}" type="presParOf" srcId="{011C6CC7-2858-41DD-A75E-3907BF22AACB}" destId="{6A05EC2D-6536-45D1-B15C-FD0D9A8C627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0F8E8-98F3-4EC9-A138-7D087D894242}">
      <dsp:nvSpPr>
        <dsp:cNvPr id="0" name=""/>
        <dsp:cNvSpPr/>
      </dsp:nvSpPr>
      <dsp:spPr>
        <a:xfrm>
          <a:off x="5425272" y="2297775"/>
          <a:ext cx="899308" cy="427988"/>
        </a:xfrm>
        <a:custGeom>
          <a:avLst/>
          <a:gdLst/>
          <a:ahLst/>
          <a:cxnLst/>
          <a:rect l="0" t="0" r="0" b="0"/>
          <a:pathLst>
            <a:path>
              <a:moveTo>
                <a:pt x="0" y="0"/>
              </a:moveTo>
              <a:lnTo>
                <a:pt x="0" y="291661"/>
              </a:lnTo>
              <a:lnTo>
                <a:pt x="899308" y="291661"/>
              </a:lnTo>
              <a:lnTo>
                <a:pt x="899308" y="42798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72CB18BF-64A3-4036-BB01-E73B2A31AD7A}">
      <dsp:nvSpPr>
        <dsp:cNvPr id="0" name=""/>
        <dsp:cNvSpPr/>
      </dsp:nvSpPr>
      <dsp:spPr>
        <a:xfrm>
          <a:off x="4525964" y="2297775"/>
          <a:ext cx="899308" cy="427988"/>
        </a:xfrm>
        <a:custGeom>
          <a:avLst/>
          <a:gdLst/>
          <a:ahLst/>
          <a:cxnLst/>
          <a:rect l="0" t="0" r="0" b="0"/>
          <a:pathLst>
            <a:path>
              <a:moveTo>
                <a:pt x="899308" y="0"/>
              </a:moveTo>
              <a:lnTo>
                <a:pt x="899308" y="291661"/>
              </a:lnTo>
              <a:lnTo>
                <a:pt x="0" y="291661"/>
              </a:lnTo>
              <a:lnTo>
                <a:pt x="0" y="42798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49ED3A6C-E7E5-4478-8E84-747227102EB7}">
      <dsp:nvSpPr>
        <dsp:cNvPr id="0" name=""/>
        <dsp:cNvSpPr/>
      </dsp:nvSpPr>
      <dsp:spPr>
        <a:xfrm>
          <a:off x="3626656" y="935324"/>
          <a:ext cx="1798616" cy="427988"/>
        </a:xfrm>
        <a:custGeom>
          <a:avLst/>
          <a:gdLst/>
          <a:ahLst/>
          <a:cxnLst/>
          <a:rect l="0" t="0" r="0" b="0"/>
          <a:pathLst>
            <a:path>
              <a:moveTo>
                <a:pt x="0" y="0"/>
              </a:moveTo>
              <a:lnTo>
                <a:pt x="0" y="291661"/>
              </a:lnTo>
              <a:lnTo>
                <a:pt x="1798616" y="291661"/>
              </a:lnTo>
              <a:lnTo>
                <a:pt x="1798616" y="42798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B6C2B5C4-4BB1-4139-8F39-48049643250E}">
      <dsp:nvSpPr>
        <dsp:cNvPr id="0" name=""/>
        <dsp:cNvSpPr/>
      </dsp:nvSpPr>
      <dsp:spPr>
        <a:xfrm>
          <a:off x="1488116" y="2249174"/>
          <a:ext cx="1239231" cy="476590"/>
        </a:xfrm>
        <a:custGeom>
          <a:avLst/>
          <a:gdLst/>
          <a:ahLst/>
          <a:cxnLst/>
          <a:rect l="0" t="0" r="0" b="0"/>
          <a:pathLst>
            <a:path>
              <a:moveTo>
                <a:pt x="0" y="0"/>
              </a:moveTo>
              <a:lnTo>
                <a:pt x="0" y="340263"/>
              </a:lnTo>
              <a:lnTo>
                <a:pt x="1239231" y="340263"/>
              </a:lnTo>
              <a:lnTo>
                <a:pt x="1239231" y="47659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ADDFDBD8-A584-480A-BD1A-7893FF11BC6B}">
      <dsp:nvSpPr>
        <dsp:cNvPr id="0" name=""/>
        <dsp:cNvSpPr/>
      </dsp:nvSpPr>
      <dsp:spPr>
        <a:xfrm>
          <a:off x="879566" y="2249174"/>
          <a:ext cx="608550" cy="477451"/>
        </a:xfrm>
        <a:custGeom>
          <a:avLst/>
          <a:gdLst/>
          <a:ahLst/>
          <a:cxnLst/>
          <a:rect l="0" t="0" r="0" b="0"/>
          <a:pathLst>
            <a:path>
              <a:moveTo>
                <a:pt x="608550" y="0"/>
              </a:moveTo>
              <a:lnTo>
                <a:pt x="608550" y="341124"/>
              </a:lnTo>
              <a:lnTo>
                <a:pt x="0" y="341124"/>
              </a:lnTo>
              <a:lnTo>
                <a:pt x="0" y="477451"/>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5892F637-7026-4845-AFD8-47F0425CBFAF}">
      <dsp:nvSpPr>
        <dsp:cNvPr id="0" name=""/>
        <dsp:cNvSpPr/>
      </dsp:nvSpPr>
      <dsp:spPr>
        <a:xfrm>
          <a:off x="1488116" y="935324"/>
          <a:ext cx="2138539" cy="379387"/>
        </a:xfrm>
        <a:custGeom>
          <a:avLst/>
          <a:gdLst/>
          <a:ahLst/>
          <a:cxnLst/>
          <a:rect l="0" t="0" r="0" b="0"/>
          <a:pathLst>
            <a:path>
              <a:moveTo>
                <a:pt x="2138539" y="0"/>
              </a:moveTo>
              <a:lnTo>
                <a:pt x="2138539" y="243060"/>
              </a:lnTo>
              <a:lnTo>
                <a:pt x="0" y="243060"/>
              </a:lnTo>
              <a:lnTo>
                <a:pt x="0" y="379387"/>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E483C9DE-6F80-4584-BCA1-B70D481981F3}">
      <dsp:nvSpPr>
        <dsp:cNvPr id="0" name=""/>
        <dsp:cNvSpPr/>
      </dsp:nvSpPr>
      <dsp:spPr>
        <a:xfrm>
          <a:off x="2890859" y="861"/>
          <a:ext cx="1471594" cy="9344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412B4C-B8BC-4377-89ED-E880E9F0D9C7}">
      <dsp:nvSpPr>
        <dsp:cNvPr id="0" name=""/>
        <dsp:cNvSpPr/>
      </dsp:nvSpPr>
      <dsp:spPr>
        <a:xfrm>
          <a:off x="3054369" y="156196"/>
          <a:ext cx="1471594" cy="9344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dirty="0">
              <a:latin typeface="Roboto Slab" pitchFamily="2" charset="0"/>
              <a:ea typeface="Roboto Slab" pitchFamily="2" charset="0"/>
            </a:rPr>
            <a:t>Chemická látka</a:t>
          </a:r>
        </a:p>
      </dsp:txBody>
      <dsp:txXfrm>
        <a:off x="3081738" y="183565"/>
        <a:ext cx="1416856" cy="879724"/>
      </dsp:txXfrm>
    </dsp:sp>
    <dsp:sp modelId="{F7EF6D38-237E-46C8-B582-E7FA56B805AE}">
      <dsp:nvSpPr>
        <dsp:cNvPr id="0" name=""/>
        <dsp:cNvSpPr/>
      </dsp:nvSpPr>
      <dsp:spPr>
        <a:xfrm>
          <a:off x="752319" y="1314711"/>
          <a:ext cx="1471594" cy="9344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3B1E7A-31F1-4F3F-94F9-758D29DDD7E5}">
      <dsp:nvSpPr>
        <dsp:cNvPr id="0" name=""/>
        <dsp:cNvSpPr/>
      </dsp:nvSpPr>
      <dsp:spPr>
        <a:xfrm>
          <a:off x="915830" y="1470046"/>
          <a:ext cx="1471594" cy="9344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dirty="0">
              <a:latin typeface="Roboto Slab" pitchFamily="2" charset="0"/>
              <a:ea typeface="Roboto Slab" pitchFamily="2" charset="0"/>
            </a:rPr>
            <a:t>Chemické individuum</a:t>
          </a:r>
        </a:p>
      </dsp:txBody>
      <dsp:txXfrm>
        <a:off x="943199" y="1497415"/>
        <a:ext cx="1416856" cy="879724"/>
      </dsp:txXfrm>
    </dsp:sp>
    <dsp:sp modelId="{DD6E155C-005B-412B-8A9A-200B3B58F875}">
      <dsp:nvSpPr>
        <dsp:cNvPr id="0" name=""/>
        <dsp:cNvSpPr/>
      </dsp:nvSpPr>
      <dsp:spPr>
        <a:xfrm>
          <a:off x="143769" y="2726626"/>
          <a:ext cx="1471594" cy="9344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303756-DFAA-4CF9-8F03-E9D69C806777}">
      <dsp:nvSpPr>
        <dsp:cNvPr id="0" name=""/>
        <dsp:cNvSpPr/>
      </dsp:nvSpPr>
      <dsp:spPr>
        <a:xfrm>
          <a:off x="307279" y="2881961"/>
          <a:ext cx="1471594" cy="9344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dirty="0">
              <a:latin typeface="Roboto Slab" pitchFamily="2" charset="0"/>
              <a:ea typeface="Roboto Slab" pitchFamily="2" charset="0"/>
            </a:rPr>
            <a:t>Prvek</a:t>
          </a:r>
        </a:p>
      </dsp:txBody>
      <dsp:txXfrm>
        <a:off x="334648" y="2909330"/>
        <a:ext cx="1416856" cy="879724"/>
      </dsp:txXfrm>
    </dsp:sp>
    <dsp:sp modelId="{F6F7A91A-A388-45D4-B02C-7B81F4CAA63C}">
      <dsp:nvSpPr>
        <dsp:cNvPr id="0" name=""/>
        <dsp:cNvSpPr/>
      </dsp:nvSpPr>
      <dsp:spPr>
        <a:xfrm>
          <a:off x="1991551" y="2725764"/>
          <a:ext cx="1471594" cy="9344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79517-C500-488B-8DA0-293B95401F1D}">
      <dsp:nvSpPr>
        <dsp:cNvPr id="0" name=""/>
        <dsp:cNvSpPr/>
      </dsp:nvSpPr>
      <dsp:spPr>
        <a:xfrm>
          <a:off x="2155061" y="2881099"/>
          <a:ext cx="1471594" cy="9344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dirty="0">
              <a:latin typeface="Roboto Slab" pitchFamily="2" charset="0"/>
              <a:ea typeface="Roboto Slab" pitchFamily="2" charset="0"/>
            </a:rPr>
            <a:t>Sloučenina</a:t>
          </a:r>
        </a:p>
      </dsp:txBody>
      <dsp:txXfrm>
        <a:off x="2182430" y="2908468"/>
        <a:ext cx="1416856" cy="879724"/>
      </dsp:txXfrm>
    </dsp:sp>
    <dsp:sp modelId="{CE5AEEAA-FBEB-4F2F-A57C-C4BE34963E92}">
      <dsp:nvSpPr>
        <dsp:cNvPr id="0" name=""/>
        <dsp:cNvSpPr/>
      </dsp:nvSpPr>
      <dsp:spPr>
        <a:xfrm>
          <a:off x="4689475" y="1363313"/>
          <a:ext cx="1471594" cy="9344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7B62F7-594B-4A69-B9EF-59BCF8C6BA16}">
      <dsp:nvSpPr>
        <dsp:cNvPr id="0" name=""/>
        <dsp:cNvSpPr/>
      </dsp:nvSpPr>
      <dsp:spPr>
        <a:xfrm>
          <a:off x="4852985" y="1518648"/>
          <a:ext cx="1471594" cy="9344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dirty="0">
              <a:latin typeface="Roboto Slab" pitchFamily="2" charset="0"/>
              <a:ea typeface="Roboto Slab" pitchFamily="2" charset="0"/>
            </a:rPr>
            <a:t>Chemická směs</a:t>
          </a:r>
        </a:p>
      </dsp:txBody>
      <dsp:txXfrm>
        <a:off x="4880354" y="1546017"/>
        <a:ext cx="1416856" cy="879724"/>
      </dsp:txXfrm>
    </dsp:sp>
    <dsp:sp modelId="{3F2D0203-10E3-4B97-BB58-4F69D3C8FA1C}">
      <dsp:nvSpPr>
        <dsp:cNvPr id="0" name=""/>
        <dsp:cNvSpPr/>
      </dsp:nvSpPr>
      <dsp:spPr>
        <a:xfrm>
          <a:off x="3790167" y="2725764"/>
          <a:ext cx="1471594" cy="9344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6DAFC-6A94-4B01-ABD4-8BFBD1F6DF7F}">
      <dsp:nvSpPr>
        <dsp:cNvPr id="0" name=""/>
        <dsp:cNvSpPr/>
      </dsp:nvSpPr>
      <dsp:spPr>
        <a:xfrm>
          <a:off x="3953677" y="2881099"/>
          <a:ext cx="1471594" cy="9344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dirty="0">
              <a:latin typeface="Roboto Slab" pitchFamily="2" charset="0"/>
              <a:ea typeface="Roboto Slab" pitchFamily="2" charset="0"/>
            </a:rPr>
            <a:t>Homogenní směs</a:t>
          </a:r>
        </a:p>
      </dsp:txBody>
      <dsp:txXfrm>
        <a:off x="3981046" y="2908468"/>
        <a:ext cx="1416856" cy="879724"/>
      </dsp:txXfrm>
    </dsp:sp>
    <dsp:sp modelId="{F5044C04-7B4D-4F03-B874-A61A1E9AF6D9}">
      <dsp:nvSpPr>
        <dsp:cNvPr id="0" name=""/>
        <dsp:cNvSpPr/>
      </dsp:nvSpPr>
      <dsp:spPr>
        <a:xfrm>
          <a:off x="5588783" y="2725764"/>
          <a:ext cx="1471594" cy="9344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AAA451-51BB-45B1-BE00-7FA5E9B01339}">
      <dsp:nvSpPr>
        <dsp:cNvPr id="0" name=""/>
        <dsp:cNvSpPr/>
      </dsp:nvSpPr>
      <dsp:spPr>
        <a:xfrm>
          <a:off x="5752293" y="2881099"/>
          <a:ext cx="1471594" cy="9344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dirty="0">
              <a:latin typeface="Roboto Slab" pitchFamily="2" charset="0"/>
              <a:ea typeface="Roboto Slab" pitchFamily="2" charset="0"/>
            </a:rPr>
            <a:t>Heterogenní směs</a:t>
          </a:r>
        </a:p>
      </dsp:txBody>
      <dsp:txXfrm>
        <a:off x="5779662" y="2908468"/>
        <a:ext cx="1416856" cy="879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A7A02-3B6A-4925-8B96-1949B3C2B597}">
      <dsp:nvSpPr>
        <dsp:cNvPr id="0" name=""/>
        <dsp:cNvSpPr/>
      </dsp:nvSpPr>
      <dsp:spPr>
        <a:xfrm>
          <a:off x="0" y="0"/>
          <a:ext cx="6864424"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dirty="0"/>
            <a:t>Prvek</a:t>
          </a:r>
        </a:p>
        <a:p>
          <a:pPr marL="171450" lvl="1" indent="-171450" algn="l" defTabSz="711200">
            <a:lnSpc>
              <a:spcPct val="90000"/>
            </a:lnSpc>
            <a:spcBef>
              <a:spcPct val="0"/>
            </a:spcBef>
            <a:spcAft>
              <a:spcPct val="15000"/>
            </a:spcAft>
            <a:buChar char="•"/>
          </a:pPr>
          <a:r>
            <a:rPr lang="cs-CZ" sz="1600" kern="1200" dirty="0"/>
            <a:t>Látka tvořená stejnými atomy (nebo molekulami)</a:t>
          </a:r>
        </a:p>
        <a:p>
          <a:pPr marL="171450" lvl="1" indent="-171450" algn="l" defTabSz="711200">
            <a:lnSpc>
              <a:spcPct val="90000"/>
            </a:lnSpc>
            <a:spcBef>
              <a:spcPct val="0"/>
            </a:spcBef>
            <a:spcAft>
              <a:spcPct val="15000"/>
            </a:spcAft>
            <a:buChar char="•"/>
          </a:pPr>
          <a:r>
            <a:rPr lang="cs-CZ" sz="1600" kern="1200" dirty="0"/>
            <a:t>Příklad: C (na obrázku jako diamant), </a:t>
          </a:r>
          <a:r>
            <a:rPr lang="cs-CZ" sz="1600" kern="1200" dirty="0" err="1"/>
            <a:t>Fe</a:t>
          </a:r>
          <a:r>
            <a:rPr lang="cs-CZ" sz="1600" kern="1200" dirty="0"/>
            <a:t>, S, H</a:t>
          </a:r>
          <a:r>
            <a:rPr lang="cs-CZ" sz="1600" kern="1200" baseline="-25000" dirty="0"/>
            <a:t>2</a:t>
          </a:r>
          <a:r>
            <a:rPr lang="cs-CZ" sz="1600" kern="1200" dirty="0"/>
            <a:t>, O</a:t>
          </a:r>
          <a:r>
            <a:rPr lang="cs-CZ" sz="1600" kern="1200" baseline="-25000" dirty="0"/>
            <a:t>2</a:t>
          </a:r>
        </a:p>
      </dsp:txBody>
      <dsp:txXfrm>
        <a:off x="1499884" y="0"/>
        <a:ext cx="5364539" cy="1269999"/>
      </dsp:txXfrm>
    </dsp:sp>
    <dsp:sp modelId="{51F609C4-3099-4A1B-8C69-8695EDF0D90C}">
      <dsp:nvSpPr>
        <dsp:cNvPr id="0" name=""/>
        <dsp:cNvSpPr/>
      </dsp:nvSpPr>
      <dsp:spPr>
        <a:xfrm>
          <a:off x="126999" y="126999"/>
          <a:ext cx="1372884" cy="101599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7483FE-80DA-4B31-ABE2-75323519B3CA}">
      <dsp:nvSpPr>
        <dsp:cNvPr id="0" name=""/>
        <dsp:cNvSpPr/>
      </dsp:nvSpPr>
      <dsp:spPr>
        <a:xfrm>
          <a:off x="0" y="1396999"/>
          <a:ext cx="6864424"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dirty="0"/>
            <a:t>Sloučenina</a:t>
          </a:r>
        </a:p>
        <a:p>
          <a:pPr marL="171450" lvl="1" indent="-171450" algn="l" defTabSz="711200">
            <a:lnSpc>
              <a:spcPct val="90000"/>
            </a:lnSpc>
            <a:spcBef>
              <a:spcPct val="0"/>
            </a:spcBef>
            <a:spcAft>
              <a:spcPct val="15000"/>
            </a:spcAft>
            <a:buChar char="•"/>
          </a:pPr>
          <a:r>
            <a:rPr lang="cs-CZ" sz="1600" kern="1200" dirty="0"/>
            <a:t>Látka tvořená molekulami, které jsou složeny z různých atomů navzájem vázaných chemickou vazbou</a:t>
          </a:r>
        </a:p>
        <a:p>
          <a:pPr marL="171450" lvl="1" indent="-171450" algn="l" defTabSz="711200">
            <a:lnSpc>
              <a:spcPct val="90000"/>
            </a:lnSpc>
            <a:spcBef>
              <a:spcPct val="0"/>
            </a:spcBef>
            <a:spcAft>
              <a:spcPct val="15000"/>
            </a:spcAft>
            <a:buChar char="•"/>
          </a:pPr>
          <a:r>
            <a:rPr lang="cs-CZ" sz="1600" kern="1200" dirty="0"/>
            <a:t>H</a:t>
          </a:r>
          <a:r>
            <a:rPr lang="cs-CZ" sz="1600" kern="1200" baseline="-25000" dirty="0"/>
            <a:t>2</a:t>
          </a:r>
          <a:r>
            <a:rPr lang="cs-CZ" sz="1600" kern="1200" dirty="0"/>
            <a:t>O, </a:t>
          </a:r>
          <a:r>
            <a:rPr lang="cs-CZ" sz="1600" kern="1200" dirty="0" err="1"/>
            <a:t>NaOH</a:t>
          </a:r>
          <a:r>
            <a:rPr lang="cs-CZ" sz="1600" kern="1200" dirty="0"/>
            <a:t>, </a:t>
          </a:r>
          <a:r>
            <a:rPr lang="cs-CZ" sz="1600" kern="1200" dirty="0" err="1"/>
            <a:t>NaCl</a:t>
          </a:r>
          <a:r>
            <a:rPr lang="cs-CZ" sz="1600" kern="1200" dirty="0"/>
            <a:t> (na obrázku), NH</a:t>
          </a:r>
          <a:r>
            <a:rPr lang="cs-CZ" sz="1600" kern="1200" baseline="-25000" dirty="0"/>
            <a:t>3</a:t>
          </a:r>
        </a:p>
      </dsp:txBody>
      <dsp:txXfrm>
        <a:off x="1499884" y="1396999"/>
        <a:ext cx="5364539" cy="1269999"/>
      </dsp:txXfrm>
    </dsp:sp>
    <dsp:sp modelId="{D21F395D-B2CD-4AFF-988C-6F8AA2CA7F2E}">
      <dsp:nvSpPr>
        <dsp:cNvPr id="0" name=""/>
        <dsp:cNvSpPr/>
      </dsp:nvSpPr>
      <dsp:spPr>
        <a:xfrm>
          <a:off x="126999" y="1523999"/>
          <a:ext cx="1372884" cy="101599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133361-EF40-4ECF-A253-A34D9B38AAA0}">
      <dsp:nvSpPr>
        <dsp:cNvPr id="0" name=""/>
        <dsp:cNvSpPr/>
      </dsp:nvSpPr>
      <dsp:spPr>
        <a:xfrm>
          <a:off x="0" y="2793999"/>
          <a:ext cx="6864424"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dirty="0"/>
            <a:t>Směs</a:t>
          </a:r>
        </a:p>
        <a:p>
          <a:pPr marL="171450" lvl="1" indent="-171450" algn="l" defTabSz="711200">
            <a:lnSpc>
              <a:spcPct val="90000"/>
            </a:lnSpc>
            <a:spcBef>
              <a:spcPct val="0"/>
            </a:spcBef>
            <a:spcAft>
              <a:spcPct val="15000"/>
            </a:spcAft>
            <a:buChar char="•"/>
          </a:pPr>
          <a:r>
            <a:rPr lang="cs-CZ" sz="1600" kern="1200" dirty="0"/>
            <a:t>Látka tvořená více chemicky-čistými látkami, které lze pomocí fyzikálně-chemických metod od sebe oddělit</a:t>
          </a:r>
        </a:p>
        <a:p>
          <a:pPr marL="171450" lvl="1" indent="-171450" algn="l" defTabSz="711200">
            <a:lnSpc>
              <a:spcPct val="90000"/>
            </a:lnSpc>
            <a:spcBef>
              <a:spcPct val="0"/>
            </a:spcBef>
            <a:spcAft>
              <a:spcPct val="15000"/>
            </a:spcAft>
            <a:buChar char="•"/>
          </a:pPr>
          <a:r>
            <a:rPr lang="cs-CZ" sz="1600" kern="1200" dirty="0"/>
            <a:t>Vzduch, znečištěná voda (na obrázku), olej + voda</a:t>
          </a:r>
        </a:p>
      </dsp:txBody>
      <dsp:txXfrm>
        <a:off x="1499884" y="2793999"/>
        <a:ext cx="5364539" cy="1269999"/>
      </dsp:txXfrm>
    </dsp:sp>
    <dsp:sp modelId="{FBF3D8EB-0F14-4CF6-8E51-EC81CCA8E467}">
      <dsp:nvSpPr>
        <dsp:cNvPr id="0" name=""/>
        <dsp:cNvSpPr/>
      </dsp:nvSpPr>
      <dsp:spPr>
        <a:xfrm>
          <a:off x="126999" y="2920999"/>
          <a:ext cx="1372884" cy="101599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0F8E8-98F3-4EC9-A138-7D087D894242}">
      <dsp:nvSpPr>
        <dsp:cNvPr id="0" name=""/>
        <dsp:cNvSpPr/>
      </dsp:nvSpPr>
      <dsp:spPr>
        <a:xfrm>
          <a:off x="5961812" y="2804191"/>
          <a:ext cx="762229" cy="362752"/>
        </a:xfrm>
        <a:custGeom>
          <a:avLst/>
          <a:gdLst/>
          <a:ahLst/>
          <a:cxnLst/>
          <a:rect l="0" t="0" r="0" b="0"/>
          <a:pathLst>
            <a:path>
              <a:moveTo>
                <a:pt x="0" y="0"/>
              </a:moveTo>
              <a:lnTo>
                <a:pt x="0" y="247205"/>
              </a:lnTo>
              <a:lnTo>
                <a:pt x="762229" y="247205"/>
              </a:lnTo>
              <a:lnTo>
                <a:pt x="762229" y="3627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CB18BF-64A3-4036-BB01-E73B2A31AD7A}">
      <dsp:nvSpPr>
        <dsp:cNvPr id="0" name=""/>
        <dsp:cNvSpPr/>
      </dsp:nvSpPr>
      <dsp:spPr>
        <a:xfrm>
          <a:off x="5199582" y="2804191"/>
          <a:ext cx="762229" cy="362752"/>
        </a:xfrm>
        <a:custGeom>
          <a:avLst/>
          <a:gdLst/>
          <a:ahLst/>
          <a:cxnLst/>
          <a:rect l="0" t="0" r="0" b="0"/>
          <a:pathLst>
            <a:path>
              <a:moveTo>
                <a:pt x="762229" y="0"/>
              </a:moveTo>
              <a:lnTo>
                <a:pt x="762229" y="247205"/>
              </a:lnTo>
              <a:lnTo>
                <a:pt x="0" y="247205"/>
              </a:lnTo>
              <a:lnTo>
                <a:pt x="0" y="3627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ED3A6C-E7E5-4478-8E84-747227102EB7}">
      <dsp:nvSpPr>
        <dsp:cNvPr id="0" name=""/>
        <dsp:cNvSpPr/>
      </dsp:nvSpPr>
      <dsp:spPr>
        <a:xfrm>
          <a:off x="4056237" y="1649412"/>
          <a:ext cx="1905574" cy="362752"/>
        </a:xfrm>
        <a:custGeom>
          <a:avLst/>
          <a:gdLst/>
          <a:ahLst/>
          <a:cxnLst/>
          <a:rect l="0" t="0" r="0" b="0"/>
          <a:pathLst>
            <a:path>
              <a:moveTo>
                <a:pt x="0" y="0"/>
              </a:moveTo>
              <a:lnTo>
                <a:pt x="0" y="247205"/>
              </a:lnTo>
              <a:lnTo>
                <a:pt x="1905574" y="247205"/>
              </a:lnTo>
              <a:lnTo>
                <a:pt x="1905574" y="362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C32BB2-67DB-41F5-9584-288FF00CAA8C}">
      <dsp:nvSpPr>
        <dsp:cNvPr id="0" name=""/>
        <dsp:cNvSpPr/>
      </dsp:nvSpPr>
      <dsp:spPr>
        <a:xfrm>
          <a:off x="1862551" y="2762997"/>
          <a:ext cx="1812570" cy="403945"/>
        </a:xfrm>
        <a:custGeom>
          <a:avLst/>
          <a:gdLst/>
          <a:ahLst/>
          <a:cxnLst/>
          <a:rect l="0" t="0" r="0" b="0"/>
          <a:pathLst>
            <a:path>
              <a:moveTo>
                <a:pt x="0" y="0"/>
              </a:moveTo>
              <a:lnTo>
                <a:pt x="0" y="288398"/>
              </a:lnTo>
              <a:lnTo>
                <a:pt x="1812570" y="288398"/>
              </a:lnTo>
              <a:lnTo>
                <a:pt x="1812570" y="4039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C2B5C4-4BB1-4139-8F39-48049643250E}">
      <dsp:nvSpPr>
        <dsp:cNvPr id="0" name=""/>
        <dsp:cNvSpPr/>
      </dsp:nvSpPr>
      <dsp:spPr>
        <a:xfrm>
          <a:off x="1862551" y="2762997"/>
          <a:ext cx="288110" cy="403945"/>
        </a:xfrm>
        <a:custGeom>
          <a:avLst/>
          <a:gdLst/>
          <a:ahLst/>
          <a:cxnLst/>
          <a:rect l="0" t="0" r="0" b="0"/>
          <a:pathLst>
            <a:path>
              <a:moveTo>
                <a:pt x="0" y="0"/>
              </a:moveTo>
              <a:lnTo>
                <a:pt x="0" y="288398"/>
              </a:lnTo>
              <a:lnTo>
                <a:pt x="288110" y="288398"/>
              </a:lnTo>
              <a:lnTo>
                <a:pt x="288110" y="4039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DFDBD8-A584-480A-BD1A-7893FF11BC6B}">
      <dsp:nvSpPr>
        <dsp:cNvPr id="0" name=""/>
        <dsp:cNvSpPr/>
      </dsp:nvSpPr>
      <dsp:spPr>
        <a:xfrm>
          <a:off x="584530" y="2762997"/>
          <a:ext cx="1278021" cy="439008"/>
        </a:xfrm>
        <a:custGeom>
          <a:avLst/>
          <a:gdLst/>
          <a:ahLst/>
          <a:cxnLst/>
          <a:rect l="0" t="0" r="0" b="0"/>
          <a:pathLst>
            <a:path>
              <a:moveTo>
                <a:pt x="1278021" y="0"/>
              </a:moveTo>
              <a:lnTo>
                <a:pt x="1278021" y="323461"/>
              </a:lnTo>
              <a:lnTo>
                <a:pt x="0" y="323461"/>
              </a:lnTo>
              <a:lnTo>
                <a:pt x="0" y="439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92F637-7026-4845-AFD8-47F0425CBFAF}">
      <dsp:nvSpPr>
        <dsp:cNvPr id="0" name=""/>
        <dsp:cNvSpPr/>
      </dsp:nvSpPr>
      <dsp:spPr>
        <a:xfrm>
          <a:off x="1862551" y="1649412"/>
          <a:ext cx="2193685" cy="321558"/>
        </a:xfrm>
        <a:custGeom>
          <a:avLst/>
          <a:gdLst/>
          <a:ahLst/>
          <a:cxnLst/>
          <a:rect l="0" t="0" r="0" b="0"/>
          <a:pathLst>
            <a:path>
              <a:moveTo>
                <a:pt x="2193685" y="0"/>
              </a:moveTo>
              <a:lnTo>
                <a:pt x="2193685" y="206011"/>
              </a:lnTo>
              <a:lnTo>
                <a:pt x="0" y="206011"/>
              </a:lnTo>
              <a:lnTo>
                <a:pt x="0" y="3215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83C9DE-6F80-4584-BCA1-B70D481981F3}">
      <dsp:nvSpPr>
        <dsp:cNvPr id="0" name=""/>
        <dsp:cNvSpPr/>
      </dsp:nvSpPr>
      <dsp:spPr>
        <a:xfrm>
          <a:off x="3432594" y="857386"/>
          <a:ext cx="1247285" cy="792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412B4C-B8BC-4377-89ED-E880E9F0D9C7}">
      <dsp:nvSpPr>
        <dsp:cNvPr id="0" name=""/>
        <dsp:cNvSpPr/>
      </dsp:nvSpPr>
      <dsp:spPr>
        <a:xfrm>
          <a:off x="3571181" y="989044"/>
          <a:ext cx="1247285" cy="7920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kern="1200" dirty="0">
              <a:latin typeface="Roboto Slab" pitchFamily="2" charset="0"/>
              <a:ea typeface="Roboto Slab" pitchFamily="2" charset="0"/>
            </a:rPr>
            <a:t>Chemická směs</a:t>
          </a:r>
        </a:p>
      </dsp:txBody>
      <dsp:txXfrm>
        <a:off x="3594379" y="1012242"/>
        <a:ext cx="1200889" cy="745630"/>
      </dsp:txXfrm>
    </dsp:sp>
    <dsp:sp modelId="{F7EF6D38-237E-46C8-B582-E7FA56B805AE}">
      <dsp:nvSpPr>
        <dsp:cNvPr id="0" name=""/>
        <dsp:cNvSpPr/>
      </dsp:nvSpPr>
      <dsp:spPr>
        <a:xfrm>
          <a:off x="1238909" y="1970971"/>
          <a:ext cx="1247285" cy="792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3B1E7A-31F1-4F3F-94F9-758D29DDD7E5}">
      <dsp:nvSpPr>
        <dsp:cNvPr id="0" name=""/>
        <dsp:cNvSpPr/>
      </dsp:nvSpPr>
      <dsp:spPr>
        <a:xfrm>
          <a:off x="1377496" y="2102629"/>
          <a:ext cx="1247285" cy="7920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kern="1200" dirty="0">
              <a:latin typeface="Roboto Slab" pitchFamily="2" charset="0"/>
              <a:ea typeface="Roboto Slab" pitchFamily="2" charset="0"/>
            </a:rPr>
            <a:t>Homogenní </a:t>
          </a:r>
        </a:p>
      </dsp:txBody>
      <dsp:txXfrm>
        <a:off x="1400694" y="2125827"/>
        <a:ext cx="1200889" cy="745630"/>
      </dsp:txXfrm>
    </dsp:sp>
    <dsp:sp modelId="{DD6E155C-005B-412B-8A9A-200B3B58F875}">
      <dsp:nvSpPr>
        <dsp:cNvPr id="0" name=""/>
        <dsp:cNvSpPr/>
      </dsp:nvSpPr>
      <dsp:spPr>
        <a:xfrm>
          <a:off x="-39112" y="3202006"/>
          <a:ext cx="1247285" cy="792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303756-DFAA-4CF9-8F03-E9D69C806777}">
      <dsp:nvSpPr>
        <dsp:cNvPr id="0" name=""/>
        <dsp:cNvSpPr/>
      </dsp:nvSpPr>
      <dsp:spPr>
        <a:xfrm>
          <a:off x="99475" y="3333664"/>
          <a:ext cx="1247285" cy="7920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kern="1200" dirty="0">
              <a:latin typeface="Roboto Slab" pitchFamily="2" charset="0"/>
              <a:ea typeface="Roboto Slab" pitchFamily="2" charset="0"/>
            </a:rPr>
            <a:t>Plynná</a:t>
          </a:r>
        </a:p>
      </dsp:txBody>
      <dsp:txXfrm>
        <a:off x="122673" y="3356862"/>
        <a:ext cx="1200889" cy="745630"/>
      </dsp:txXfrm>
    </dsp:sp>
    <dsp:sp modelId="{F6F7A91A-A388-45D4-B02C-7B81F4CAA63C}">
      <dsp:nvSpPr>
        <dsp:cNvPr id="0" name=""/>
        <dsp:cNvSpPr/>
      </dsp:nvSpPr>
      <dsp:spPr>
        <a:xfrm>
          <a:off x="1527019" y="3166943"/>
          <a:ext cx="1247285" cy="792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79517-C500-488B-8DA0-293B95401F1D}">
      <dsp:nvSpPr>
        <dsp:cNvPr id="0" name=""/>
        <dsp:cNvSpPr/>
      </dsp:nvSpPr>
      <dsp:spPr>
        <a:xfrm>
          <a:off x="1665606" y="3298601"/>
          <a:ext cx="1247285" cy="7920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kern="1200" dirty="0">
              <a:latin typeface="Roboto Slab" pitchFamily="2" charset="0"/>
              <a:ea typeface="Roboto Slab" pitchFamily="2" charset="0"/>
            </a:rPr>
            <a:t>Kapalná</a:t>
          </a:r>
        </a:p>
      </dsp:txBody>
      <dsp:txXfrm>
        <a:off x="1688804" y="3321799"/>
        <a:ext cx="1200889" cy="745630"/>
      </dsp:txXfrm>
    </dsp:sp>
    <dsp:sp modelId="{25F56C00-D11C-4018-9CD2-A581F41FD307}">
      <dsp:nvSpPr>
        <dsp:cNvPr id="0" name=""/>
        <dsp:cNvSpPr/>
      </dsp:nvSpPr>
      <dsp:spPr>
        <a:xfrm>
          <a:off x="3051479" y="3166943"/>
          <a:ext cx="1247285" cy="792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C1D43C-E813-465A-B200-15F9C0026317}">
      <dsp:nvSpPr>
        <dsp:cNvPr id="0" name=""/>
        <dsp:cNvSpPr/>
      </dsp:nvSpPr>
      <dsp:spPr>
        <a:xfrm>
          <a:off x="3190066" y="3298601"/>
          <a:ext cx="1247285" cy="7920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kern="1200" dirty="0">
              <a:latin typeface="Roboto Slab" pitchFamily="2" charset="0"/>
              <a:ea typeface="Roboto Slab" pitchFamily="2" charset="0"/>
            </a:rPr>
            <a:t>Pevná</a:t>
          </a:r>
        </a:p>
      </dsp:txBody>
      <dsp:txXfrm>
        <a:off x="3213264" y="3321799"/>
        <a:ext cx="1200889" cy="745630"/>
      </dsp:txXfrm>
    </dsp:sp>
    <dsp:sp modelId="{CE5AEEAA-FBEB-4F2F-A57C-C4BE34963E92}">
      <dsp:nvSpPr>
        <dsp:cNvPr id="0" name=""/>
        <dsp:cNvSpPr/>
      </dsp:nvSpPr>
      <dsp:spPr>
        <a:xfrm>
          <a:off x="5338169" y="2012164"/>
          <a:ext cx="1247285" cy="792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7B62F7-594B-4A69-B9EF-59BCF8C6BA16}">
      <dsp:nvSpPr>
        <dsp:cNvPr id="0" name=""/>
        <dsp:cNvSpPr/>
      </dsp:nvSpPr>
      <dsp:spPr>
        <a:xfrm>
          <a:off x="5476756" y="2143822"/>
          <a:ext cx="1247285" cy="7920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kern="1200" dirty="0">
              <a:latin typeface="Roboto Slab" pitchFamily="2" charset="0"/>
              <a:ea typeface="Roboto Slab" pitchFamily="2" charset="0"/>
            </a:rPr>
            <a:t>Heterogenní</a:t>
          </a:r>
        </a:p>
      </dsp:txBody>
      <dsp:txXfrm>
        <a:off x="5499954" y="2167020"/>
        <a:ext cx="1200889" cy="745630"/>
      </dsp:txXfrm>
    </dsp:sp>
    <dsp:sp modelId="{3F2D0203-10E3-4B97-BB58-4F69D3C8FA1C}">
      <dsp:nvSpPr>
        <dsp:cNvPr id="0" name=""/>
        <dsp:cNvSpPr/>
      </dsp:nvSpPr>
      <dsp:spPr>
        <a:xfrm>
          <a:off x="4575939" y="3166943"/>
          <a:ext cx="1247285" cy="792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6DAFC-6A94-4B01-ABD4-8BFBD1F6DF7F}">
      <dsp:nvSpPr>
        <dsp:cNvPr id="0" name=""/>
        <dsp:cNvSpPr/>
      </dsp:nvSpPr>
      <dsp:spPr>
        <a:xfrm>
          <a:off x="4714526" y="3298601"/>
          <a:ext cx="1247285" cy="7920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kern="1200" dirty="0">
              <a:latin typeface="Roboto Slab" pitchFamily="2" charset="0"/>
              <a:ea typeface="Roboto Slab" pitchFamily="2" charset="0"/>
            </a:rPr>
            <a:t>S látkami ve stejném skupenství</a:t>
          </a:r>
        </a:p>
      </dsp:txBody>
      <dsp:txXfrm>
        <a:off x="4737724" y="3321799"/>
        <a:ext cx="1200889" cy="745630"/>
      </dsp:txXfrm>
    </dsp:sp>
    <dsp:sp modelId="{F5044C04-7B4D-4F03-B874-A61A1E9AF6D9}">
      <dsp:nvSpPr>
        <dsp:cNvPr id="0" name=""/>
        <dsp:cNvSpPr/>
      </dsp:nvSpPr>
      <dsp:spPr>
        <a:xfrm>
          <a:off x="6100399" y="3166943"/>
          <a:ext cx="1247285" cy="792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AAA451-51BB-45B1-BE00-7FA5E9B01339}">
      <dsp:nvSpPr>
        <dsp:cNvPr id="0" name=""/>
        <dsp:cNvSpPr/>
      </dsp:nvSpPr>
      <dsp:spPr>
        <a:xfrm>
          <a:off x="6238986" y="3298601"/>
          <a:ext cx="1247285" cy="7920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kern="1200" dirty="0">
              <a:latin typeface="Roboto Slab" pitchFamily="2" charset="0"/>
              <a:ea typeface="Roboto Slab" pitchFamily="2" charset="0"/>
            </a:rPr>
            <a:t>S látkami o různém skupenství</a:t>
          </a:r>
        </a:p>
      </dsp:txBody>
      <dsp:txXfrm>
        <a:off x="6262184" y="3321799"/>
        <a:ext cx="1200889" cy="7456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8F07C900-BD17-4AEC-A572-B4656044725F}"/>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C4AD9FD7-FF89-40BF-9789-D429C290EC98}"/>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2DB08458-3555-4347-B3FB-2054DBDB184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B9B1566A-DB96-4D69-96AD-92C54AFBE661}"/>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226BFEF2-85CB-4BA3-A4FD-AC3152CC6E5F}"/>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C7A91240-06DA-4C01-8A2C-12098B2C9433}"/>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46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5283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616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557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226BFEF2-85CB-4BA3-A4FD-AC3152CC6E5F}"/>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C7A91240-06DA-4C01-8A2C-12098B2C9433}"/>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9662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4385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226BFEF2-85CB-4BA3-A4FD-AC3152CC6E5F}"/>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C7A91240-06DA-4C01-8A2C-12098B2C9433}"/>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3452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89;g35f391192_017:notes">
            <a:extLst>
              <a:ext uri="{FF2B5EF4-FFF2-40B4-BE49-F238E27FC236}">
                <a16:creationId xmlns:a16="http://schemas.microsoft.com/office/drawing/2014/main" id="{0F076545-ED8B-4D50-8A69-42A900FFB4A1}"/>
              </a:ext>
            </a:extLst>
          </p:cNvPr>
          <p:cNvSpPr>
            <a:spLocks noGrp="1" noRot="1" noChangeAspect="1" noTextEdit="1"/>
          </p:cNvSpPr>
          <p:nvPr>
            <p:ph type="sldImg" idx="2"/>
          </p:nvPr>
        </p:nvSpPr>
        <p:spPr>
          <a:ln>
            <a:miter lim="800000"/>
            <a:headEnd/>
            <a:tailEnd/>
          </a:ln>
        </p:spPr>
      </p:sp>
      <p:sp>
        <p:nvSpPr>
          <p:cNvPr id="53251" name="Google Shape;190;g35f391192_017:notes">
            <a:extLst>
              <a:ext uri="{FF2B5EF4-FFF2-40B4-BE49-F238E27FC236}">
                <a16:creationId xmlns:a16="http://schemas.microsoft.com/office/drawing/2014/main" id="{3B954EE1-80CE-4CD8-B337-9074E414815C}"/>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89;g35f391192_017:notes">
            <a:extLst>
              <a:ext uri="{FF2B5EF4-FFF2-40B4-BE49-F238E27FC236}">
                <a16:creationId xmlns:a16="http://schemas.microsoft.com/office/drawing/2014/main" id="{0F076545-ED8B-4D50-8A69-42A900FFB4A1}"/>
              </a:ext>
            </a:extLst>
          </p:cNvPr>
          <p:cNvSpPr>
            <a:spLocks noGrp="1" noRot="1" noChangeAspect="1" noTextEdit="1"/>
          </p:cNvSpPr>
          <p:nvPr>
            <p:ph type="sldImg" idx="2"/>
          </p:nvPr>
        </p:nvSpPr>
        <p:spPr>
          <a:ln>
            <a:miter lim="800000"/>
            <a:headEnd/>
            <a:tailEnd/>
          </a:ln>
        </p:spPr>
      </p:sp>
      <p:sp>
        <p:nvSpPr>
          <p:cNvPr id="53251" name="Google Shape;190;g35f391192_017:notes">
            <a:extLst>
              <a:ext uri="{FF2B5EF4-FFF2-40B4-BE49-F238E27FC236}">
                <a16:creationId xmlns:a16="http://schemas.microsoft.com/office/drawing/2014/main" id="{3B954EE1-80CE-4CD8-B337-9074E414815C}"/>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286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135;g35f391192_04:notes">
            <a:extLst>
              <a:ext uri="{FF2B5EF4-FFF2-40B4-BE49-F238E27FC236}">
                <a16:creationId xmlns:a16="http://schemas.microsoft.com/office/drawing/2014/main" id="{A9533FEE-4EC4-47F3-9699-28EB80F59512}"/>
              </a:ext>
            </a:extLst>
          </p:cNvPr>
          <p:cNvSpPr>
            <a:spLocks noGrp="1" noRot="1" noChangeAspect="1" noTextEdit="1"/>
          </p:cNvSpPr>
          <p:nvPr>
            <p:ph type="sldImg" idx="2"/>
          </p:nvPr>
        </p:nvSpPr>
        <p:spPr>
          <a:ln>
            <a:miter lim="800000"/>
            <a:headEnd/>
            <a:tailEnd/>
          </a:ln>
        </p:spPr>
      </p:sp>
      <p:sp>
        <p:nvSpPr>
          <p:cNvPr id="13315" name="Google Shape;136;g35f391192_04:notes">
            <a:extLst>
              <a:ext uri="{FF2B5EF4-FFF2-40B4-BE49-F238E27FC236}">
                <a16:creationId xmlns:a16="http://schemas.microsoft.com/office/drawing/2014/main" id="{E3CF765A-C66A-4E89-9C7B-ECF9D0AB163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89;g35f391192_017:notes">
            <a:extLst>
              <a:ext uri="{FF2B5EF4-FFF2-40B4-BE49-F238E27FC236}">
                <a16:creationId xmlns:a16="http://schemas.microsoft.com/office/drawing/2014/main" id="{0F076545-ED8B-4D50-8A69-42A900FFB4A1}"/>
              </a:ext>
            </a:extLst>
          </p:cNvPr>
          <p:cNvSpPr>
            <a:spLocks noGrp="1" noRot="1" noChangeAspect="1" noTextEdit="1"/>
          </p:cNvSpPr>
          <p:nvPr>
            <p:ph type="sldImg" idx="2"/>
          </p:nvPr>
        </p:nvSpPr>
        <p:spPr>
          <a:ln>
            <a:miter lim="800000"/>
            <a:headEnd/>
            <a:tailEnd/>
          </a:ln>
        </p:spPr>
      </p:sp>
      <p:sp>
        <p:nvSpPr>
          <p:cNvPr id="53251" name="Google Shape;190;g35f391192_017:notes">
            <a:extLst>
              <a:ext uri="{FF2B5EF4-FFF2-40B4-BE49-F238E27FC236}">
                <a16:creationId xmlns:a16="http://schemas.microsoft.com/office/drawing/2014/main" id="{3B954EE1-80CE-4CD8-B337-9074E414815C}"/>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9818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89;g35f391192_017:notes">
            <a:extLst>
              <a:ext uri="{FF2B5EF4-FFF2-40B4-BE49-F238E27FC236}">
                <a16:creationId xmlns:a16="http://schemas.microsoft.com/office/drawing/2014/main" id="{0F076545-ED8B-4D50-8A69-42A900FFB4A1}"/>
              </a:ext>
            </a:extLst>
          </p:cNvPr>
          <p:cNvSpPr>
            <a:spLocks noGrp="1" noRot="1" noChangeAspect="1" noTextEdit="1"/>
          </p:cNvSpPr>
          <p:nvPr>
            <p:ph type="sldImg" idx="2"/>
          </p:nvPr>
        </p:nvSpPr>
        <p:spPr>
          <a:ln>
            <a:miter lim="800000"/>
            <a:headEnd/>
            <a:tailEnd/>
          </a:ln>
        </p:spPr>
      </p:sp>
      <p:sp>
        <p:nvSpPr>
          <p:cNvPr id="53251" name="Google Shape;190;g35f391192_017:notes">
            <a:extLst>
              <a:ext uri="{FF2B5EF4-FFF2-40B4-BE49-F238E27FC236}">
                <a16:creationId xmlns:a16="http://schemas.microsoft.com/office/drawing/2014/main" id="{3B954EE1-80CE-4CD8-B337-9074E414815C}"/>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142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89;g35f391192_017:notes">
            <a:extLst>
              <a:ext uri="{FF2B5EF4-FFF2-40B4-BE49-F238E27FC236}">
                <a16:creationId xmlns:a16="http://schemas.microsoft.com/office/drawing/2014/main" id="{0F076545-ED8B-4D50-8A69-42A900FFB4A1}"/>
              </a:ext>
            </a:extLst>
          </p:cNvPr>
          <p:cNvSpPr>
            <a:spLocks noGrp="1" noRot="1" noChangeAspect="1" noTextEdit="1"/>
          </p:cNvSpPr>
          <p:nvPr>
            <p:ph type="sldImg" idx="2"/>
          </p:nvPr>
        </p:nvSpPr>
        <p:spPr>
          <a:ln>
            <a:miter lim="800000"/>
            <a:headEnd/>
            <a:tailEnd/>
          </a:ln>
        </p:spPr>
      </p:sp>
      <p:sp>
        <p:nvSpPr>
          <p:cNvPr id="53251" name="Google Shape;190;g35f391192_017:notes">
            <a:extLst>
              <a:ext uri="{FF2B5EF4-FFF2-40B4-BE49-F238E27FC236}">
                <a16:creationId xmlns:a16="http://schemas.microsoft.com/office/drawing/2014/main" id="{3B954EE1-80CE-4CD8-B337-9074E414815C}"/>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15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89;g35f391192_017:notes">
            <a:extLst>
              <a:ext uri="{FF2B5EF4-FFF2-40B4-BE49-F238E27FC236}">
                <a16:creationId xmlns:a16="http://schemas.microsoft.com/office/drawing/2014/main" id="{0F076545-ED8B-4D50-8A69-42A900FFB4A1}"/>
              </a:ext>
            </a:extLst>
          </p:cNvPr>
          <p:cNvSpPr>
            <a:spLocks noGrp="1" noRot="1" noChangeAspect="1" noTextEdit="1"/>
          </p:cNvSpPr>
          <p:nvPr>
            <p:ph type="sldImg" idx="2"/>
          </p:nvPr>
        </p:nvSpPr>
        <p:spPr>
          <a:ln>
            <a:miter lim="800000"/>
            <a:headEnd/>
            <a:tailEnd/>
          </a:ln>
        </p:spPr>
      </p:sp>
      <p:sp>
        <p:nvSpPr>
          <p:cNvPr id="53251" name="Google Shape;190;g35f391192_017:notes">
            <a:extLst>
              <a:ext uri="{FF2B5EF4-FFF2-40B4-BE49-F238E27FC236}">
                <a16:creationId xmlns:a16="http://schemas.microsoft.com/office/drawing/2014/main" id="{3B954EE1-80CE-4CD8-B337-9074E414815C}"/>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532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135;g35f391192_04:notes">
            <a:extLst>
              <a:ext uri="{FF2B5EF4-FFF2-40B4-BE49-F238E27FC236}">
                <a16:creationId xmlns:a16="http://schemas.microsoft.com/office/drawing/2014/main" id="{849B1E9E-4E0B-4CB0-807D-5654CFEBCDE6}"/>
              </a:ext>
            </a:extLst>
          </p:cNvPr>
          <p:cNvSpPr>
            <a:spLocks noGrp="1" noRot="1" noChangeAspect="1" noTextEdit="1"/>
          </p:cNvSpPr>
          <p:nvPr>
            <p:ph type="sldImg" idx="2"/>
          </p:nvPr>
        </p:nvSpPr>
        <p:spPr>
          <a:ln>
            <a:miter lim="800000"/>
            <a:headEnd/>
            <a:tailEnd/>
          </a:ln>
        </p:spPr>
      </p:sp>
      <p:sp>
        <p:nvSpPr>
          <p:cNvPr id="7171" name="Google Shape;136;g35f391192_04:notes">
            <a:extLst>
              <a:ext uri="{FF2B5EF4-FFF2-40B4-BE49-F238E27FC236}">
                <a16:creationId xmlns:a16="http://schemas.microsoft.com/office/drawing/2014/main" id="{3F26EA03-1C25-4C85-BBB5-956BF24547B0}"/>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B0B7B756-E018-478A-A308-1F93D3FFB059}"/>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FFB91289-9A19-4788-B5ED-61252AB56F0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262;gcd36154fc_196_0:notes">
            <a:extLst>
              <a:ext uri="{FF2B5EF4-FFF2-40B4-BE49-F238E27FC236}">
                <a16:creationId xmlns:a16="http://schemas.microsoft.com/office/drawing/2014/main" id="{58CFBA7C-A5B9-4500-8677-E1BF41D09825}"/>
              </a:ext>
            </a:extLst>
          </p:cNvPr>
          <p:cNvSpPr>
            <a:spLocks noGrp="1" noRot="1" noChangeAspect="1" noTextEdit="1"/>
          </p:cNvSpPr>
          <p:nvPr>
            <p:ph type="sldImg" idx="2"/>
          </p:nvPr>
        </p:nvSpPr>
        <p:spPr>
          <a:ln>
            <a:miter lim="800000"/>
            <a:headEnd/>
            <a:tailEnd/>
          </a:ln>
        </p:spPr>
      </p:sp>
      <p:sp>
        <p:nvSpPr>
          <p:cNvPr id="15363" name="Google Shape;263;gcd36154fc_196_0:notes">
            <a:extLst>
              <a:ext uri="{FF2B5EF4-FFF2-40B4-BE49-F238E27FC236}">
                <a16:creationId xmlns:a16="http://schemas.microsoft.com/office/drawing/2014/main" id="{6C15D473-EAD7-40F7-BEB3-CE0193FCEB83}"/>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226BFEF2-85CB-4BA3-A4FD-AC3152CC6E5F}"/>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C7A91240-06DA-4C01-8A2C-12098B2C9433}"/>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Google Shape;151;g35f391192_09:notes">
            <a:extLst>
              <a:ext uri="{FF2B5EF4-FFF2-40B4-BE49-F238E27FC236}">
                <a16:creationId xmlns:a16="http://schemas.microsoft.com/office/drawing/2014/main" id="{B0B4E9FF-C37E-4906-AE2E-1110BB985325}"/>
              </a:ext>
            </a:extLst>
          </p:cNvPr>
          <p:cNvSpPr>
            <a:spLocks noGrp="1" noRot="1" noChangeAspect="1" noTextEdit="1"/>
          </p:cNvSpPr>
          <p:nvPr>
            <p:ph type="sldImg" idx="2"/>
          </p:nvPr>
        </p:nvSpPr>
        <p:spPr>
          <a:ln>
            <a:miter lim="800000"/>
            <a:headEnd/>
            <a:tailEnd/>
          </a:ln>
        </p:spPr>
      </p:sp>
      <p:sp>
        <p:nvSpPr>
          <p:cNvPr id="50179" name="Google Shape;152;g35f391192_09:notes">
            <a:extLst>
              <a:ext uri="{FF2B5EF4-FFF2-40B4-BE49-F238E27FC236}">
                <a16:creationId xmlns:a16="http://schemas.microsoft.com/office/drawing/2014/main" id="{D5326250-E3D0-45E6-82AA-422FC31A6C6D}"/>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Google Shape;151;g35f391192_09:notes">
            <a:extLst>
              <a:ext uri="{FF2B5EF4-FFF2-40B4-BE49-F238E27FC236}">
                <a16:creationId xmlns:a16="http://schemas.microsoft.com/office/drawing/2014/main" id="{B0B4E9FF-C37E-4906-AE2E-1110BB985325}"/>
              </a:ext>
            </a:extLst>
          </p:cNvPr>
          <p:cNvSpPr>
            <a:spLocks noGrp="1" noRot="1" noChangeAspect="1" noTextEdit="1"/>
          </p:cNvSpPr>
          <p:nvPr>
            <p:ph type="sldImg" idx="2"/>
          </p:nvPr>
        </p:nvSpPr>
        <p:spPr>
          <a:ln>
            <a:miter lim="800000"/>
            <a:headEnd/>
            <a:tailEnd/>
          </a:ln>
        </p:spPr>
      </p:sp>
      <p:sp>
        <p:nvSpPr>
          <p:cNvPr id="50179" name="Google Shape;152;g35f391192_09:notes">
            <a:extLst>
              <a:ext uri="{FF2B5EF4-FFF2-40B4-BE49-F238E27FC236}">
                <a16:creationId xmlns:a16="http://schemas.microsoft.com/office/drawing/2014/main" id="{D5326250-E3D0-45E6-82AA-422FC31A6C6D}"/>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7902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Google Shape;404;g35ed75ccf_087:notes">
            <a:extLst>
              <a:ext uri="{FF2B5EF4-FFF2-40B4-BE49-F238E27FC236}">
                <a16:creationId xmlns:a16="http://schemas.microsoft.com/office/drawing/2014/main" id="{02D2EE27-F3C5-4B8E-AA12-955067096619}"/>
              </a:ext>
            </a:extLst>
          </p:cNvPr>
          <p:cNvSpPr>
            <a:spLocks noGrp="1" noRot="1" noChangeAspect="1" noTextEdit="1"/>
          </p:cNvSpPr>
          <p:nvPr>
            <p:ph type="sldImg" idx="2"/>
          </p:nvPr>
        </p:nvSpPr>
        <p:spPr>
          <a:ln>
            <a:miter lim="800000"/>
            <a:headEnd/>
            <a:tailEnd/>
          </a:ln>
        </p:spPr>
      </p:sp>
      <p:sp>
        <p:nvSpPr>
          <p:cNvPr id="66563" name="Google Shape;405;g35ed75ccf_087:notes">
            <a:extLst>
              <a:ext uri="{FF2B5EF4-FFF2-40B4-BE49-F238E27FC236}">
                <a16:creationId xmlns:a16="http://schemas.microsoft.com/office/drawing/2014/main" id="{01588AAE-A203-495D-9099-A0CDE612C395}"/>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714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E0E29278-0682-44E6-9912-F2B4ED5B3236}"/>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64364FB7-A8A8-43F2-B6A7-153C6D34C654}"/>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897A45C8-8BEA-4392-AE14-647B3DBBF4CD}"/>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CAD0A5AD-92BF-4498-A9A7-8397A41F104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E922A88D-C520-4C70-B194-6AEFF65787E6}"/>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1792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B2830E73-1BBB-4D9E-BB2F-1A7B009122A2}"/>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4DB6132F-1C6B-4B54-86CE-12D12ECDB010}"/>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14B6EF6F-6761-4010-8DBF-B053A28A1541}"/>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C5F57F7A-9F9E-4BB4-9411-E963DA36C8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76640E78-C372-4095-A943-A3E71FAD52E4}"/>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9D4CFFB1-135B-4CB1-87E6-26056AF72162}"/>
              </a:ext>
            </a:extLst>
          </p:cNvPr>
          <p:cNvSpPr txBox="1">
            <a:spLocks noGrp="1"/>
          </p:cNvSpPr>
          <p:nvPr>
            <p:ph type="sldNum" idx="10"/>
          </p:nvPr>
        </p:nvSpPr>
        <p:spPr/>
        <p:txBody>
          <a:bodyPr/>
          <a:lstStyle>
            <a:lvl1pPr>
              <a:defRPr/>
            </a:lvl1pPr>
          </a:lstStyle>
          <a:p>
            <a:fld id="{FFE142E3-9F8A-4D63-BFF9-FD837D550988}" type="slidenum">
              <a:rPr lang="sk-SK" altLang="cs-CZ"/>
              <a:pPr/>
              <a:t>‹#›</a:t>
            </a:fld>
            <a:endParaRPr lang="sk-SK" altLang="cs-CZ"/>
          </a:p>
        </p:txBody>
      </p:sp>
    </p:spTree>
    <p:extLst>
      <p:ext uri="{BB962C8B-B14F-4D97-AF65-F5344CB8AC3E}">
        <p14:creationId xmlns:p14="http://schemas.microsoft.com/office/powerpoint/2010/main" val="242295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3" name="Google Shape;26;p4">
            <a:extLst>
              <a:ext uri="{FF2B5EF4-FFF2-40B4-BE49-F238E27FC236}">
                <a16:creationId xmlns:a16="http://schemas.microsoft.com/office/drawing/2014/main" id="{C9C482E1-E5CB-4D0F-BB12-86E0FCCBD6B5}"/>
              </a:ext>
            </a:extLst>
          </p:cNvPr>
          <p:cNvSpPr>
            <a:spLocks noChangeArrowheads="1"/>
          </p:cNvSpPr>
          <p:nvPr/>
        </p:nvSpPr>
        <p:spPr bwMode="auto">
          <a:xfrm>
            <a:off x="0" y="1147763"/>
            <a:ext cx="9144000" cy="2847975"/>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27;p4">
            <a:extLst>
              <a:ext uri="{FF2B5EF4-FFF2-40B4-BE49-F238E27FC236}">
                <a16:creationId xmlns:a16="http://schemas.microsoft.com/office/drawing/2014/main" id="{8F537B68-5B0E-47F1-999C-B9DF4710E8CD}"/>
              </a:ext>
            </a:extLst>
          </p:cNvPr>
          <p:cNvSpPr/>
          <p:nvPr/>
        </p:nvSpPr>
        <p:spPr>
          <a:xfrm>
            <a:off x="3398538" y="1599538"/>
            <a:ext cx="2346925" cy="1944425"/>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solidFill>
                  <a:srgbClr val="0E3142">
                    <a:alpha val="20380"/>
                  </a:srgbClr>
                </a:solidFill>
                <a:latin typeface="Impact"/>
                <a:ea typeface="Arial"/>
                <a:cs typeface="Arial"/>
                <a:sym typeface="Arial"/>
              </a:rPr>
              <a:t>“</a:t>
            </a:r>
          </a:p>
        </p:txBody>
      </p:sp>
      <p:sp>
        <p:nvSpPr>
          <p:cNvPr id="5" name="Google Shape;28;p4">
            <a:extLst>
              <a:ext uri="{FF2B5EF4-FFF2-40B4-BE49-F238E27FC236}">
                <a16:creationId xmlns:a16="http://schemas.microsoft.com/office/drawing/2014/main" id="{D313C98E-874E-44AC-B89E-B863F1A8934A}"/>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9;p4">
            <a:extLst>
              <a:ext uri="{FF2B5EF4-FFF2-40B4-BE49-F238E27FC236}">
                <a16:creationId xmlns:a16="http://schemas.microsoft.com/office/drawing/2014/main" id="{92B50090-1A71-495E-A95D-F7F5BF6BB052}"/>
              </a:ext>
            </a:extLst>
          </p:cNvPr>
          <p:cNvSpPr>
            <a:spLocks noChangeArrowheads="1"/>
          </p:cNvSpPr>
          <p:nvPr/>
        </p:nvSpPr>
        <p:spPr bwMode="auto">
          <a:xfrm>
            <a:off x="0" y="500063"/>
            <a:ext cx="9144000" cy="73183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0;p4">
            <a:extLst>
              <a:ext uri="{FF2B5EF4-FFF2-40B4-BE49-F238E27FC236}">
                <a16:creationId xmlns:a16="http://schemas.microsoft.com/office/drawing/2014/main" id="{E26F089E-77F6-4797-A6FF-4CAEE3C10EFD}"/>
              </a:ext>
            </a:extLst>
          </p:cNvPr>
          <p:cNvSpPr>
            <a:spLocks noChangeArrowheads="1"/>
          </p:cNvSpPr>
          <p:nvPr/>
        </p:nvSpPr>
        <p:spPr bwMode="auto">
          <a:xfrm>
            <a:off x="0" y="3962400"/>
            <a:ext cx="9144000" cy="36988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1;p4">
            <a:extLst>
              <a:ext uri="{FF2B5EF4-FFF2-40B4-BE49-F238E27FC236}">
                <a16:creationId xmlns:a16="http://schemas.microsoft.com/office/drawing/2014/main" id="{C96E4E6F-4081-43B3-9DEE-0DA20B1F893E}"/>
              </a:ext>
            </a:extLst>
          </p:cNvPr>
          <p:cNvSpPr>
            <a:spLocks noChangeArrowheads="1"/>
          </p:cNvSpPr>
          <p:nvPr/>
        </p:nvSpPr>
        <p:spPr bwMode="auto">
          <a:xfrm>
            <a:off x="0" y="4333875"/>
            <a:ext cx="9144000" cy="809625"/>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2" name="Google Shape;32;p4"/>
          <p:cNvSpPr txBox="1">
            <a:spLocks noGrp="1"/>
          </p:cNvSpPr>
          <p:nvPr>
            <p:ph type="body" idx="1"/>
          </p:nvPr>
        </p:nvSpPr>
        <p:spPr>
          <a:xfrm>
            <a:off x="1556175" y="2300275"/>
            <a:ext cx="6031800" cy="605100"/>
          </a:xfrm>
          <a:prstGeom prst="rect">
            <a:avLst/>
          </a:prstGeom>
        </p:spPr>
        <p:txBody>
          <a:bodyPr spcFirstLastPara="1" anchor="ctr">
            <a:noAutofit/>
          </a:bodyPr>
          <a:lstStyle>
            <a:lvl1pPr marL="457200" lvl="0" indent="-355600" algn="ctr" rtl="0">
              <a:spcBef>
                <a:spcPts val="600"/>
              </a:spcBef>
              <a:spcAft>
                <a:spcPts val="0"/>
              </a:spcAft>
              <a:buClr>
                <a:srgbClr val="FFFFFF"/>
              </a:buClr>
              <a:buSzPts val="2000"/>
              <a:buChar char="▪"/>
              <a:defRPr sz="2000">
                <a:solidFill>
                  <a:srgbClr val="FFFFFF"/>
                </a:solidFill>
              </a:defRPr>
            </a:lvl1pPr>
            <a:lvl2pPr marL="914400" lvl="1" indent="-355600" algn="ctr" rtl="0">
              <a:spcBef>
                <a:spcPts val="0"/>
              </a:spcBef>
              <a:spcAft>
                <a:spcPts val="0"/>
              </a:spcAft>
              <a:buClr>
                <a:srgbClr val="FFFFFF"/>
              </a:buClr>
              <a:buSzPts val="2000"/>
              <a:buChar char="▫"/>
              <a:defRPr sz="2000">
                <a:solidFill>
                  <a:srgbClr val="FFFFFF"/>
                </a:solidFill>
              </a:defRPr>
            </a:lvl2pPr>
            <a:lvl3pPr marL="1371600" lvl="2" indent="-355600" algn="ctr" rtl="0">
              <a:spcBef>
                <a:spcPts val="0"/>
              </a:spcBef>
              <a:spcAft>
                <a:spcPts val="0"/>
              </a:spcAft>
              <a:buClr>
                <a:srgbClr val="FFFFFF"/>
              </a:buClr>
              <a:buSzPts val="2000"/>
              <a:buChar char="■"/>
              <a:defRPr sz="2000">
                <a:solidFill>
                  <a:srgbClr val="FFFFFF"/>
                </a:solidFill>
              </a:defRPr>
            </a:lvl3pPr>
            <a:lvl4pPr marL="1828800" lvl="3" indent="-355600" algn="ctr" rtl="0">
              <a:spcBef>
                <a:spcPts val="0"/>
              </a:spcBef>
              <a:spcAft>
                <a:spcPts val="0"/>
              </a:spcAft>
              <a:buClr>
                <a:srgbClr val="FFFFFF"/>
              </a:buClr>
              <a:buSzPts val="2000"/>
              <a:buChar char="●"/>
              <a:defRPr sz="2000">
                <a:solidFill>
                  <a:srgbClr val="FFFFFF"/>
                </a:solidFill>
              </a:defRPr>
            </a:lvl4pPr>
            <a:lvl5pPr marL="2286000" lvl="4" indent="-355600" algn="ctr" rtl="0">
              <a:spcBef>
                <a:spcPts val="0"/>
              </a:spcBef>
              <a:spcAft>
                <a:spcPts val="0"/>
              </a:spcAft>
              <a:buClr>
                <a:srgbClr val="FFFFFF"/>
              </a:buClr>
              <a:buSzPts val="2000"/>
              <a:buChar char="○"/>
              <a:defRPr sz="2000">
                <a:solidFill>
                  <a:srgbClr val="FFFFFF"/>
                </a:solidFill>
              </a:defRPr>
            </a:lvl5pPr>
            <a:lvl6pPr marL="2743200" lvl="5" indent="-355600" algn="ctr" rtl="0">
              <a:spcBef>
                <a:spcPts val="0"/>
              </a:spcBef>
              <a:spcAft>
                <a:spcPts val="0"/>
              </a:spcAft>
              <a:buClr>
                <a:srgbClr val="FFFFFF"/>
              </a:buClr>
              <a:buSzPts val="2000"/>
              <a:buChar char="■"/>
              <a:defRPr sz="2000">
                <a:solidFill>
                  <a:srgbClr val="FFFFFF"/>
                </a:solidFill>
              </a:defRPr>
            </a:lvl6pPr>
            <a:lvl7pPr marL="3200400" lvl="6" indent="-355600" algn="ctr" rtl="0">
              <a:spcBef>
                <a:spcPts val="0"/>
              </a:spcBef>
              <a:spcAft>
                <a:spcPts val="0"/>
              </a:spcAft>
              <a:buClr>
                <a:srgbClr val="FFFFFF"/>
              </a:buClr>
              <a:buSzPts val="2000"/>
              <a:buChar char="●"/>
              <a:defRPr sz="2000">
                <a:solidFill>
                  <a:srgbClr val="FFFFFF"/>
                </a:solidFill>
              </a:defRPr>
            </a:lvl7pPr>
            <a:lvl8pPr marL="3657600" lvl="7" indent="-355600" algn="ctr" rtl="0">
              <a:spcBef>
                <a:spcPts val="0"/>
              </a:spcBef>
              <a:spcAft>
                <a:spcPts val="0"/>
              </a:spcAft>
              <a:buClr>
                <a:srgbClr val="FFFFFF"/>
              </a:buClr>
              <a:buSzPts val="2000"/>
              <a:buChar char="○"/>
              <a:defRPr sz="2000">
                <a:solidFill>
                  <a:srgbClr val="FFFFFF"/>
                </a:solidFill>
              </a:defRPr>
            </a:lvl8pPr>
            <a:lvl9pPr marL="4114800" lvl="8" indent="-355600" algn="ctr">
              <a:spcBef>
                <a:spcPts val="0"/>
              </a:spcBef>
              <a:spcAft>
                <a:spcPts val="0"/>
              </a:spcAft>
              <a:buClr>
                <a:srgbClr val="FFFFFF"/>
              </a:buClr>
              <a:buSzPts val="2000"/>
              <a:buChar char="■"/>
              <a:defRPr sz="2000">
                <a:solidFill>
                  <a:srgbClr val="FFFFFF"/>
                </a:solidFill>
              </a:defRPr>
            </a:lvl9pPr>
          </a:lstStyle>
          <a:p>
            <a:endParaRPr/>
          </a:p>
        </p:txBody>
      </p:sp>
      <p:sp>
        <p:nvSpPr>
          <p:cNvPr id="9" name="Google Shape;33;p4">
            <a:extLst>
              <a:ext uri="{FF2B5EF4-FFF2-40B4-BE49-F238E27FC236}">
                <a16:creationId xmlns:a16="http://schemas.microsoft.com/office/drawing/2014/main" id="{4C03CE48-E17F-4E18-897C-A45207ED8687}"/>
              </a:ext>
            </a:extLst>
          </p:cNvPr>
          <p:cNvSpPr txBox="1">
            <a:spLocks noGrp="1"/>
          </p:cNvSpPr>
          <p:nvPr>
            <p:ph type="sldNum" idx="10"/>
          </p:nvPr>
        </p:nvSpPr>
        <p:spPr/>
        <p:txBody>
          <a:bodyPr/>
          <a:lstStyle>
            <a:lvl1pPr>
              <a:defRPr/>
            </a:lvl1pPr>
          </a:lstStyle>
          <a:p>
            <a:fld id="{D85C379A-10D8-49C4-82D8-4D2135F1682C}" type="slidenum">
              <a:rPr lang="sk-SK" altLang="cs-CZ"/>
              <a:pPr/>
              <a:t>‹#›</a:t>
            </a:fld>
            <a:endParaRPr lang="sk-SK" altLang="cs-CZ"/>
          </a:p>
        </p:txBody>
      </p:sp>
    </p:spTree>
    <p:extLst>
      <p:ext uri="{BB962C8B-B14F-4D97-AF65-F5344CB8AC3E}">
        <p14:creationId xmlns:p14="http://schemas.microsoft.com/office/powerpoint/2010/main" val="1418905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D61726C4-4216-42E1-B672-49E7AA55DFEF}"/>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EFB217A2-1E84-4136-B57E-2D122251173C}"/>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4221524B-7598-4B0D-9805-4C6F38690529}"/>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B66823C2-3132-4A75-9E8E-5D870A045C4A}"/>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00318041-EDF0-4346-B321-8290E5A30576}"/>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352CE655-5A18-4B91-8458-D3F5F4C7B3CB}"/>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5D495988-5FB5-4A5A-8BDE-A2CD3836AEBD}"/>
              </a:ext>
            </a:extLst>
          </p:cNvPr>
          <p:cNvSpPr txBox="1">
            <a:spLocks noGrp="1"/>
          </p:cNvSpPr>
          <p:nvPr>
            <p:ph type="sldNum" idx="10"/>
          </p:nvPr>
        </p:nvSpPr>
        <p:spPr/>
        <p:txBody>
          <a:bodyPr/>
          <a:lstStyle>
            <a:lvl1pPr>
              <a:defRPr/>
            </a:lvl1pPr>
          </a:lstStyle>
          <a:p>
            <a:fld id="{BC24DB85-DC66-4AB3-9555-A0CCF6AC87CB}" type="slidenum">
              <a:rPr lang="sk-SK" altLang="cs-CZ"/>
              <a:pPr/>
              <a:t>‹#›</a:t>
            </a:fld>
            <a:endParaRPr lang="sk-SK" altLang="cs-CZ"/>
          </a:p>
        </p:txBody>
      </p:sp>
    </p:spTree>
    <p:extLst>
      <p:ext uri="{BB962C8B-B14F-4D97-AF65-F5344CB8AC3E}">
        <p14:creationId xmlns:p14="http://schemas.microsoft.com/office/powerpoint/2010/main" val="300034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4"/>
        <p:cNvGrpSpPr/>
        <p:nvPr/>
      </p:nvGrpSpPr>
      <p:grpSpPr>
        <a:xfrm>
          <a:off x="0" y="0"/>
          <a:ext cx="0" cy="0"/>
          <a:chOff x="0" y="0"/>
          <a:chExt cx="0" cy="0"/>
        </a:xfrm>
      </p:grpSpPr>
      <p:sp>
        <p:nvSpPr>
          <p:cNvPr id="5" name="Google Shape;45;p6">
            <a:extLst>
              <a:ext uri="{FF2B5EF4-FFF2-40B4-BE49-F238E27FC236}">
                <a16:creationId xmlns:a16="http://schemas.microsoft.com/office/drawing/2014/main" id="{2DFE778C-9B4C-4289-866B-DD10DA116D5F}"/>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46;p6">
            <a:extLst>
              <a:ext uri="{FF2B5EF4-FFF2-40B4-BE49-F238E27FC236}">
                <a16:creationId xmlns:a16="http://schemas.microsoft.com/office/drawing/2014/main" id="{A84643EE-C5E5-4E9D-A94E-3E566BC784E4}"/>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47;p6">
            <a:extLst>
              <a:ext uri="{FF2B5EF4-FFF2-40B4-BE49-F238E27FC236}">
                <a16:creationId xmlns:a16="http://schemas.microsoft.com/office/drawing/2014/main" id="{1667BB0D-94FD-47B4-A6F1-190587B7825E}"/>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48;p6">
            <a:extLst>
              <a:ext uri="{FF2B5EF4-FFF2-40B4-BE49-F238E27FC236}">
                <a16:creationId xmlns:a16="http://schemas.microsoft.com/office/drawing/2014/main" id="{9CE045E7-D54F-43D9-A473-D42EC1F2A716}"/>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9" name="Google Shape;49;p6">
            <a:extLst>
              <a:ext uri="{FF2B5EF4-FFF2-40B4-BE49-F238E27FC236}">
                <a16:creationId xmlns:a16="http://schemas.microsoft.com/office/drawing/2014/main" id="{DA0B4376-00DD-4FDF-B1FC-0933185B9ED3}"/>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10" name="Google Shape;50;p6">
            <a:extLst>
              <a:ext uri="{FF2B5EF4-FFF2-40B4-BE49-F238E27FC236}">
                <a16:creationId xmlns:a16="http://schemas.microsoft.com/office/drawing/2014/main" id="{1CC054F3-D4B1-4EDD-AB5E-2C2DEC7882C3}"/>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51" name="Google Shape;51;p6"/>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2" name="Google Shape;52;p6"/>
          <p:cNvSpPr txBox="1">
            <a:spLocks noGrp="1"/>
          </p:cNvSpPr>
          <p:nvPr>
            <p:ph type="body" idx="1"/>
          </p:nvPr>
        </p:nvSpPr>
        <p:spPr>
          <a:xfrm>
            <a:off x="1146025" y="1767275"/>
            <a:ext cx="3660300" cy="31587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3" name="Google Shape;53;p6"/>
          <p:cNvSpPr txBox="1">
            <a:spLocks noGrp="1"/>
          </p:cNvSpPr>
          <p:nvPr>
            <p:ph type="body" idx="2"/>
          </p:nvPr>
        </p:nvSpPr>
        <p:spPr>
          <a:xfrm>
            <a:off x="5026623" y="1767275"/>
            <a:ext cx="3660300" cy="31587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1" name="Google Shape;54;p6">
            <a:extLst>
              <a:ext uri="{FF2B5EF4-FFF2-40B4-BE49-F238E27FC236}">
                <a16:creationId xmlns:a16="http://schemas.microsoft.com/office/drawing/2014/main" id="{CFFB9017-2BCA-403A-BDE1-ED6E0BEFDACE}"/>
              </a:ext>
            </a:extLst>
          </p:cNvPr>
          <p:cNvSpPr txBox="1">
            <a:spLocks noGrp="1"/>
          </p:cNvSpPr>
          <p:nvPr>
            <p:ph type="sldNum" idx="10"/>
          </p:nvPr>
        </p:nvSpPr>
        <p:spPr/>
        <p:txBody>
          <a:bodyPr/>
          <a:lstStyle>
            <a:lvl1pPr>
              <a:defRPr/>
            </a:lvl1pPr>
          </a:lstStyle>
          <a:p>
            <a:fld id="{A75F0633-D2FE-4A75-9572-5C30AB7EA929}" type="slidenum">
              <a:rPr lang="sk-SK" altLang="cs-CZ"/>
              <a:pPr/>
              <a:t>‹#›</a:t>
            </a:fld>
            <a:endParaRPr lang="sk-SK" altLang="cs-CZ"/>
          </a:p>
        </p:txBody>
      </p:sp>
    </p:spTree>
    <p:extLst>
      <p:ext uri="{BB962C8B-B14F-4D97-AF65-F5344CB8AC3E}">
        <p14:creationId xmlns:p14="http://schemas.microsoft.com/office/powerpoint/2010/main" val="1241252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757D0312-2FBF-4932-B84F-68557975728B}"/>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3" name="Google Shape;86;p10">
            <a:extLst>
              <a:ext uri="{FF2B5EF4-FFF2-40B4-BE49-F238E27FC236}">
                <a16:creationId xmlns:a16="http://schemas.microsoft.com/office/drawing/2014/main" id="{F3C6F310-7763-457B-910B-EBF11E180501}"/>
              </a:ext>
            </a:extLst>
          </p:cNvPr>
          <p:cNvSpPr>
            <a:spLocks noChangeArrowheads="1"/>
          </p:cNvSpPr>
          <p:nvPr/>
        </p:nvSpPr>
        <p:spPr bwMode="auto">
          <a:xfrm>
            <a:off x="0" y="500063"/>
            <a:ext cx="24765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87;p10">
            <a:extLst>
              <a:ext uri="{FF2B5EF4-FFF2-40B4-BE49-F238E27FC236}">
                <a16:creationId xmlns:a16="http://schemas.microsoft.com/office/drawing/2014/main" id="{056C4BA7-699F-48C8-B899-D040BC6A401F}"/>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88;p10">
            <a:extLst>
              <a:ext uri="{FF2B5EF4-FFF2-40B4-BE49-F238E27FC236}">
                <a16:creationId xmlns:a16="http://schemas.microsoft.com/office/drawing/2014/main" id="{2A3A5546-A309-4B33-81F9-D199C4E6CC43}"/>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89;p10">
            <a:extLst>
              <a:ext uri="{FF2B5EF4-FFF2-40B4-BE49-F238E27FC236}">
                <a16:creationId xmlns:a16="http://schemas.microsoft.com/office/drawing/2014/main" id="{7342B701-FF1B-456E-962F-71647B0DEC2D}"/>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0;p10">
            <a:extLst>
              <a:ext uri="{FF2B5EF4-FFF2-40B4-BE49-F238E27FC236}">
                <a16:creationId xmlns:a16="http://schemas.microsoft.com/office/drawing/2014/main" id="{531D48DB-6810-4263-A367-08467673DD3D}"/>
              </a:ext>
            </a:extLst>
          </p:cNvPr>
          <p:cNvSpPr txBox="1">
            <a:spLocks noGrp="1"/>
          </p:cNvSpPr>
          <p:nvPr>
            <p:ph type="sldNum" idx="10"/>
          </p:nvPr>
        </p:nvSpPr>
        <p:spPr/>
        <p:txBody>
          <a:bodyPr/>
          <a:lstStyle>
            <a:lvl1pPr>
              <a:defRPr/>
            </a:lvl1pPr>
          </a:lstStyle>
          <a:p>
            <a:fld id="{D1E043A5-33F2-4FEF-A84F-A4728077CB9B}" type="slidenum">
              <a:rPr lang="sk-SK" altLang="cs-CZ"/>
              <a:pPr/>
              <a:t>‹#›</a:t>
            </a:fld>
            <a:endParaRPr lang="sk-SK" altLang="cs-CZ"/>
          </a:p>
        </p:txBody>
      </p:sp>
    </p:spTree>
    <p:extLst>
      <p:ext uri="{BB962C8B-B14F-4D97-AF65-F5344CB8AC3E}">
        <p14:creationId xmlns:p14="http://schemas.microsoft.com/office/powerpoint/2010/main" val="2043963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22EE9573-9CE4-45A1-A9E8-11C40962D5D4}"/>
              </a:ext>
            </a:extLst>
          </p:cNvPr>
          <p:cNvSpPr>
            <a:spLocks noChangeArrowheads="1"/>
          </p:cNvSpPr>
          <p:nvPr/>
        </p:nvSpPr>
        <p:spPr bwMode="auto">
          <a:xfrm>
            <a:off x="0" y="1147763"/>
            <a:ext cx="9144000" cy="2847975"/>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93;p11">
            <a:extLst>
              <a:ext uri="{FF2B5EF4-FFF2-40B4-BE49-F238E27FC236}">
                <a16:creationId xmlns:a16="http://schemas.microsoft.com/office/drawing/2014/main" id="{D1E1DDC0-44BE-4595-A471-ACE61945C483}"/>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94;p11">
            <a:extLst>
              <a:ext uri="{FF2B5EF4-FFF2-40B4-BE49-F238E27FC236}">
                <a16:creationId xmlns:a16="http://schemas.microsoft.com/office/drawing/2014/main" id="{E5CADEF9-1191-4B43-B476-A0D2E0315E9C}"/>
              </a:ext>
            </a:extLst>
          </p:cNvPr>
          <p:cNvSpPr>
            <a:spLocks noChangeArrowheads="1"/>
          </p:cNvSpPr>
          <p:nvPr/>
        </p:nvSpPr>
        <p:spPr bwMode="auto">
          <a:xfrm>
            <a:off x="0" y="500063"/>
            <a:ext cx="9144000" cy="73183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95;p11">
            <a:extLst>
              <a:ext uri="{FF2B5EF4-FFF2-40B4-BE49-F238E27FC236}">
                <a16:creationId xmlns:a16="http://schemas.microsoft.com/office/drawing/2014/main" id="{3E197038-A658-4A73-8E10-629485472E86}"/>
              </a:ext>
            </a:extLst>
          </p:cNvPr>
          <p:cNvSpPr>
            <a:spLocks noChangeArrowheads="1"/>
          </p:cNvSpPr>
          <p:nvPr/>
        </p:nvSpPr>
        <p:spPr bwMode="auto">
          <a:xfrm>
            <a:off x="0" y="3962400"/>
            <a:ext cx="9144000" cy="36988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96;p11">
            <a:extLst>
              <a:ext uri="{FF2B5EF4-FFF2-40B4-BE49-F238E27FC236}">
                <a16:creationId xmlns:a16="http://schemas.microsoft.com/office/drawing/2014/main" id="{453E6D56-71BD-403E-B00A-4A19D3EE37F6}"/>
              </a:ext>
            </a:extLst>
          </p:cNvPr>
          <p:cNvSpPr>
            <a:spLocks noChangeArrowheads="1"/>
          </p:cNvSpPr>
          <p:nvPr/>
        </p:nvSpPr>
        <p:spPr bwMode="auto">
          <a:xfrm>
            <a:off x="0" y="4333875"/>
            <a:ext cx="9144000" cy="809625"/>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7;p11">
            <a:extLst>
              <a:ext uri="{FF2B5EF4-FFF2-40B4-BE49-F238E27FC236}">
                <a16:creationId xmlns:a16="http://schemas.microsoft.com/office/drawing/2014/main" id="{4E5B0422-BCBD-4C4C-AA47-1B0BF4B6E4AF}"/>
              </a:ext>
            </a:extLst>
          </p:cNvPr>
          <p:cNvSpPr txBox="1">
            <a:spLocks noGrp="1"/>
          </p:cNvSpPr>
          <p:nvPr>
            <p:ph type="sldNum" idx="10"/>
          </p:nvPr>
        </p:nvSpPr>
        <p:spPr/>
        <p:txBody>
          <a:bodyPr/>
          <a:lstStyle>
            <a:lvl1pPr>
              <a:defRPr/>
            </a:lvl1pPr>
          </a:lstStyle>
          <a:p>
            <a:fld id="{9FF9EFB3-C8E2-411D-AF5D-50D2CE2DEF5F}" type="slidenum">
              <a:rPr lang="sk-SK" altLang="cs-CZ"/>
              <a:pPr/>
              <a:t>‹#›</a:t>
            </a:fld>
            <a:endParaRPr lang="sk-SK" altLang="cs-CZ"/>
          </a:p>
        </p:txBody>
      </p:sp>
    </p:spTree>
    <p:extLst>
      <p:ext uri="{BB962C8B-B14F-4D97-AF65-F5344CB8AC3E}">
        <p14:creationId xmlns:p14="http://schemas.microsoft.com/office/powerpoint/2010/main" val="970037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3B9A0ED9-2030-422D-BA0A-B3D6467E9978}"/>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4D4CF4DF-3FAF-4B4B-9CA2-E25216DAAAED}"/>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5945BAAE-E744-4C09-9D7F-97A2DD124AAA}"/>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charset="0"/>
                <a:sym typeface="Roboto Slab" charset="0"/>
              </a:defRPr>
            </a:lvl1pPr>
          </a:lstStyle>
          <a:p>
            <a:fld id="{A0A6491F-F58A-4BA5-A686-72BDEF391595}"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701" r:id="rId6"/>
    <p:sldLayoutId id="2147483702" r:id="rId7"/>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commons.wikimedia.org/wiki/File:Camping_gaz.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ilcorpoinmente.it/inconscio-attaccamento-sofferenza-comportamenti-autodistruttiv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1FA1761-6151-475C-B303-BC33E9A1CC8A}"/>
              </a:ext>
            </a:extLst>
          </p:cNvPr>
          <p:cNvSpPr txBox="1">
            <a:spLocks noGrp="1"/>
          </p:cNvSpPr>
          <p:nvPr>
            <p:ph type="ctrTitle"/>
          </p:nvPr>
        </p:nvSpPr>
        <p:spPr>
          <a:xfrm>
            <a:off x="685800" y="2601913"/>
            <a:ext cx="5810250" cy="1158875"/>
          </a:xfrm>
        </p:spPr>
        <p:txBody>
          <a:bodyPr/>
          <a:lstStyle/>
          <a:p>
            <a:pPr eaLnBrk="1" hangingPunct="1">
              <a:spcBef>
                <a:spcPct val="0"/>
              </a:spcBef>
              <a:spcAft>
                <a:spcPct val="0"/>
              </a:spcAft>
              <a:buClr>
                <a:srgbClr val="FFFFFF"/>
              </a:buClr>
              <a:buFont typeface="Roboto Slab" charset="0"/>
              <a:buNone/>
            </a:pPr>
            <a:r>
              <a:rPr lang="sk-SK" altLang="cs-CZ" b="1" dirty="0" err="1">
                <a:solidFill>
                  <a:srgbClr val="FFFFFF"/>
                </a:solidFill>
                <a:latin typeface="Roboto Slab" charset="0"/>
                <a:cs typeface="Arial" panose="020B0604020202020204" pitchFamily="34" charset="0"/>
                <a:sym typeface="Roboto Slab" charset="0"/>
              </a:rPr>
              <a:t>Směsi</a:t>
            </a:r>
            <a:r>
              <a:rPr lang="sk-SK" altLang="cs-CZ" b="1" dirty="0">
                <a:solidFill>
                  <a:srgbClr val="FFFFFF"/>
                </a:solidFill>
                <a:latin typeface="Roboto Slab" charset="0"/>
                <a:cs typeface="Arial" panose="020B0604020202020204" pitchFamily="34" charset="0"/>
                <a:sym typeface="Roboto Slab" charset="0"/>
              </a:rPr>
              <a:t> </a:t>
            </a:r>
            <a:r>
              <a:rPr lang="sk-SK" altLang="cs-CZ" b="1" dirty="0" err="1">
                <a:solidFill>
                  <a:srgbClr val="FFFFFF"/>
                </a:solidFill>
                <a:latin typeface="Roboto Slab" charset="0"/>
                <a:cs typeface="Arial" panose="020B0604020202020204" pitchFamily="34" charset="0"/>
                <a:sym typeface="Roboto Slab" charset="0"/>
              </a:rPr>
              <a:t>kapalin</a:t>
            </a:r>
            <a:endParaRPr lang="sk-SK" altLang="cs-CZ" b="1" dirty="0">
              <a:solidFill>
                <a:srgbClr val="FFFFFF"/>
              </a:solidFill>
              <a:latin typeface="Roboto Slab" charset="0"/>
              <a:cs typeface="Arial" panose="020B0604020202020204" pitchFamily="34" charset="0"/>
              <a:sym typeface="Roboto Slab" charset="0"/>
            </a:endParaRPr>
          </a:p>
        </p:txBody>
      </p:sp>
      <p:grpSp>
        <p:nvGrpSpPr>
          <p:cNvPr id="13315" name="Google Shape;110;p13">
            <a:extLst>
              <a:ext uri="{FF2B5EF4-FFF2-40B4-BE49-F238E27FC236}">
                <a16:creationId xmlns:a16="http://schemas.microsoft.com/office/drawing/2014/main" id="{CA664334-C2A3-4C43-98AA-5374A056C049}"/>
              </a:ext>
            </a:extLst>
          </p:cNvPr>
          <p:cNvGrpSpPr>
            <a:grpSpLocks/>
          </p:cNvGrpSpPr>
          <p:nvPr/>
        </p:nvGrpSpPr>
        <p:grpSpPr bwMode="auto">
          <a:xfrm>
            <a:off x="752475" y="1030288"/>
            <a:ext cx="965200" cy="1011237"/>
            <a:chOff x="5961125" y="1623900"/>
            <a:chExt cx="427450" cy="448175"/>
          </a:xfrm>
        </p:grpSpPr>
        <p:sp>
          <p:nvSpPr>
            <p:cNvPr id="13316" name="Google Shape;111;p13">
              <a:extLst>
                <a:ext uri="{FF2B5EF4-FFF2-40B4-BE49-F238E27FC236}">
                  <a16:creationId xmlns:a16="http://schemas.microsoft.com/office/drawing/2014/main" id="{D74819B2-6C3A-40AE-98D2-83D44500D002}"/>
                </a:ext>
              </a:extLst>
            </p:cNvPr>
            <p:cNvSpPr>
              <a:spLocks noChangeArrowheads="1"/>
            </p:cNvSpPr>
            <p:nvPr/>
          </p:nvSpPr>
          <p:spPr bwMode="auto">
            <a:xfrm>
              <a:off x="5961125" y="1678700"/>
              <a:ext cx="376925" cy="376925"/>
            </a:xfrm>
            <a:custGeom>
              <a:avLst/>
              <a:gdLst>
                <a:gd name="T0" fmla="*/ 0 w 15077"/>
                <a:gd name="T1" fmla="*/ 0 h 15077"/>
                <a:gd name="T2" fmla="*/ 15077 w 15077"/>
                <a:gd name="T3" fmla="*/ 15077 h 15077"/>
              </a:gdLst>
              <a:ahLst/>
              <a:cxnLst/>
              <a:rect l="T0" t="T1" r="T2" b="T3"/>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7" name="Google Shape;112;p13">
              <a:extLst>
                <a:ext uri="{FF2B5EF4-FFF2-40B4-BE49-F238E27FC236}">
                  <a16:creationId xmlns:a16="http://schemas.microsoft.com/office/drawing/2014/main" id="{3E47C933-0B6B-4771-8888-0230F7BB9E92}"/>
                </a:ext>
              </a:extLst>
            </p:cNvPr>
            <p:cNvSpPr>
              <a:spLocks noChangeArrowheads="1"/>
            </p:cNvSpPr>
            <p:nvPr/>
          </p:nvSpPr>
          <p:spPr bwMode="auto">
            <a:xfrm>
              <a:off x="6009825" y="1727425"/>
              <a:ext cx="279500" cy="279500"/>
            </a:xfrm>
            <a:custGeom>
              <a:avLst/>
              <a:gdLst>
                <a:gd name="T0" fmla="*/ 0 w 11180"/>
                <a:gd name="T1" fmla="*/ 0 h 11180"/>
                <a:gd name="T2" fmla="*/ 11180 w 11180"/>
                <a:gd name="T3" fmla="*/ 11180 h 11180"/>
              </a:gdLst>
              <a:ahLst/>
              <a:cxnLst/>
              <a:rect l="T0" t="T1" r="T2" b="T3"/>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8" name="Google Shape;113;p13">
              <a:extLst>
                <a:ext uri="{FF2B5EF4-FFF2-40B4-BE49-F238E27FC236}">
                  <a16:creationId xmlns:a16="http://schemas.microsoft.com/office/drawing/2014/main" id="{094155C1-0175-496F-979F-AD37852CFA31}"/>
                </a:ext>
              </a:extLst>
            </p:cNvPr>
            <p:cNvSpPr>
              <a:spLocks noChangeArrowheads="1"/>
            </p:cNvSpPr>
            <p:nvPr/>
          </p:nvSpPr>
          <p:spPr bwMode="auto">
            <a:xfrm>
              <a:off x="6107250" y="1824850"/>
              <a:ext cx="84650" cy="84650"/>
            </a:xfrm>
            <a:custGeom>
              <a:avLst/>
              <a:gdLst>
                <a:gd name="T0" fmla="*/ 0 w 3386"/>
                <a:gd name="T1" fmla="*/ 0 h 3386"/>
                <a:gd name="T2" fmla="*/ 3386 w 3386"/>
                <a:gd name="T3" fmla="*/ 3386 h 3386"/>
              </a:gdLst>
              <a:ahLst/>
              <a:cxnLst/>
              <a:rect l="T0" t="T1" r="T2" b="T3"/>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9" name="Google Shape;114;p13">
              <a:extLst>
                <a:ext uri="{FF2B5EF4-FFF2-40B4-BE49-F238E27FC236}">
                  <a16:creationId xmlns:a16="http://schemas.microsoft.com/office/drawing/2014/main" id="{5C21F481-02CB-4788-A77C-A384C214C6A7}"/>
                </a:ext>
              </a:extLst>
            </p:cNvPr>
            <p:cNvSpPr>
              <a:spLocks noChangeArrowheads="1"/>
            </p:cNvSpPr>
            <p:nvPr/>
          </p:nvSpPr>
          <p:spPr bwMode="auto">
            <a:xfrm>
              <a:off x="6058550" y="1776125"/>
              <a:ext cx="182075" cy="182075"/>
            </a:xfrm>
            <a:custGeom>
              <a:avLst/>
              <a:gdLst>
                <a:gd name="T0" fmla="*/ 0 w 7283"/>
                <a:gd name="T1" fmla="*/ 0 h 7283"/>
                <a:gd name="T2" fmla="*/ 7283 w 7283"/>
                <a:gd name="T3" fmla="*/ 7283 h 7283"/>
              </a:gdLst>
              <a:ahLst/>
              <a:cxnLst/>
              <a:rect l="T0" t="T1" r="T2" b="T3"/>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0" name="Google Shape;115;p13">
              <a:extLst>
                <a:ext uri="{FF2B5EF4-FFF2-40B4-BE49-F238E27FC236}">
                  <a16:creationId xmlns:a16="http://schemas.microsoft.com/office/drawing/2014/main" id="{7C2484A2-7397-4517-BD08-7D09FC8CF324}"/>
                </a:ext>
              </a:extLst>
            </p:cNvPr>
            <p:cNvSpPr>
              <a:spLocks noChangeArrowheads="1"/>
            </p:cNvSpPr>
            <p:nvPr/>
          </p:nvSpPr>
          <p:spPr bwMode="auto">
            <a:xfrm>
              <a:off x="5971475" y="2001400"/>
              <a:ext cx="74925" cy="70675"/>
            </a:xfrm>
            <a:custGeom>
              <a:avLst/>
              <a:gdLst>
                <a:gd name="T0" fmla="*/ 0 w 2997"/>
                <a:gd name="T1" fmla="*/ 0 h 2827"/>
                <a:gd name="T2" fmla="*/ 2997 w 2997"/>
                <a:gd name="T3" fmla="*/ 2827 h 2827"/>
              </a:gdLst>
              <a:ahLst/>
              <a:cxnLst/>
              <a:rect l="T0" t="T1" r="T2" b="T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1" name="Google Shape;116;p13">
              <a:extLst>
                <a:ext uri="{FF2B5EF4-FFF2-40B4-BE49-F238E27FC236}">
                  <a16:creationId xmlns:a16="http://schemas.microsoft.com/office/drawing/2014/main" id="{E028FD46-45FA-4EE2-BA12-86F01160CB1B}"/>
                </a:ext>
              </a:extLst>
            </p:cNvPr>
            <p:cNvSpPr>
              <a:spLocks noChangeArrowheads="1"/>
            </p:cNvSpPr>
            <p:nvPr/>
          </p:nvSpPr>
          <p:spPr bwMode="auto">
            <a:xfrm>
              <a:off x="6253375" y="2001400"/>
              <a:ext cx="74325" cy="70675"/>
            </a:xfrm>
            <a:custGeom>
              <a:avLst/>
              <a:gdLst>
                <a:gd name="T0" fmla="*/ 0 w 2973"/>
                <a:gd name="T1" fmla="*/ 0 h 2827"/>
                <a:gd name="T2" fmla="*/ 2973 w 2973"/>
                <a:gd name="T3" fmla="*/ 2827 h 2827"/>
              </a:gdLst>
              <a:ahLst/>
              <a:cxnLst/>
              <a:rect l="T0" t="T1" r="T2" b="T3"/>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2" name="Google Shape;117;p13">
              <a:extLst>
                <a:ext uri="{FF2B5EF4-FFF2-40B4-BE49-F238E27FC236}">
                  <a16:creationId xmlns:a16="http://schemas.microsoft.com/office/drawing/2014/main" id="{AD5629C7-C5A1-47A0-9DE6-B9D612F00B78}"/>
                </a:ext>
              </a:extLst>
            </p:cNvPr>
            <p:cNvSpPr>
              <a:spLocks noChangeArrowheads="1"/>
            </p:cNvSpPr>
            <p:nvPr/>
          </p:nvSpPr>
          <p:spPr bwMode="auto">
            <a:xfrm>
              <a:off x="6137700" y="1623900"/>
              <a:ext cx="250875" cy="255150"/>
            </a:xfrm>
            <a:custGeom>
              <a:avLst/>
              <a:gdLst>
                <a:gd name="T0" fmla="*/ 0 w 10035"/>
                <a:gd name="T1" fmla="*/ 0 h 10206"/>
                <a:gd name="T2" fmla="*/ 10035 w 10035"/>
                <a:gd name="T3" fmla="*/ 10206 h 10206"/>
              </a:gdLst>
              <a:ahLst/>
              <a:cxnLst/>
              <a:rect l="T0" t="T1" r="T2" b="T3"/>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pic>
        <p:nvPicPr>
          <p:cNvPr id="3" name="Obrázek 2">
            <a:extLst>
              <a:ext uri="{FF2B5EF4-FFF2-40B4-BE49-F238E27FC236}">
                <a16:creationId xmlns:a16="http://schemas.microsoft.com/office/drawing/2014/main" id="{A37CC20B-F221-4771-AA8F-6AF42DC11034}"/>
              </a:ext>
            </a:extLst>
          </p:cNvPr>
          <p:cNvPicPr>
            <a:picLocks noChangeAspect="1"/>
          </p:cNvPicPr>
          <p:nvPr/>
        </p:nvPicPr>
        <p:blipFill>
          <a:blip r:embed="rId3"/>
          <a:srcRect/>
          <a:stretch/>
        </p:blipFill>
        <p:spPr>
          <a:xfrm>
            <a:off x="7121537" y="887218"/>
            <a:ext cx="1536435" cy="1252483"/>
          </a:xfrm>
          <a:prstGeom prst="rect">
            <a:avLst/>
          </a:prstGeom>
        </p:spPr>
      </p:pic>
      <p:sp>
        <p:nvSpPr>
          <p:cNvPr id="4" name="TextovéPole 3">
            <a:extLst>
              <a:ext uri="{FF2B5EF4-FFF2-40B4-BE49-F238E27FC236}">
                <a16:creationId xmlns:a16="http://schemas.microsoft.com/office/drawing/2014/main" id="{4906C8C6-02E3-4944-9A85-BA49E372331A}"/>
              </a:ext>
            </a:extLst>
          </p:cNvPr>
          <p:cNvSpPr txBox="1"/>
          <p:nvPr/>
        </p:nvSpPr>
        <p:spPr>
          <a:xfrm>
            <a:off x="395536" y="4587974"/>
            <a:ext cx="6054863" cy="523220"/>
          </a:xfrm>
          <a:prstGeom prst="rect">
            <a:avLst/>
          </a:prstGeom>
          <a:noFill/>
        </p:spPr>
        <p:txBody>
          <a:bodyPr wrap="none" rtlCol="0">
            <a:spAutoFit/>
          </a:bodyPr>
          <a:lstStyle/>
          <a:p>
            <a:r>
              <a:rPr lang="cs-CZ" b="1" dirty="0">
                <a:latin typeface="Roboto Slab" pitchFamily="2" charset="0"/>
                <a:ea typeface="Roboto Slab" pitchFamily="2" charset="0"/>
              </a:rPr>
              <a:t>Project </a:t>
            </a:r>
            <a:r>
              <a:rPr lang="cs-CZ" b="1" dirty="0" err="1">
                <a:latin typeface="Roboto Slab" pitchFamily="2" charset="0"/>
                <a:ea typeface="Roboto Slab" pitchFamily="2" charset="0"/>
              </a:rPr>
              <a:t>number</a:t>
            </a:r>
            <a:r>
              <a:rPr lang="cs-CZ" b="1" dirty="0">
                <a:latin typeface="Roboto Slab" pitchFamily="2" charset="0"/>
                <a:ea typeface="Roboto Slab" pitchFamily="2" charset="0"/>
              </a:rPr>
              <a:t> 2020-1-SK01-KA226-SCH-094350</a:t>
            </a:r>
            <a:r>
              <a:rPr lang="cs-CZ" dirty="0"/>
              <a:t> </a:t>
            </a:r>
          </a:p>
          <a:p>
            <a:r>
              <a:rPr lang="cs-CZ" b="1" dirty="0">
                <a:latin typeface="Roboto Slab" pitchFamily="2" charset="0"/>
                <a:ea typeface="Roboto Slab" pitchFamily="2" charset="0"/>
              </a:rPr>
              <a:t>Gymnázium a Jazyková škola s právem státní jazykové zkoušky Zlín</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02CF24AA-86DE-46CD-BC09-922729AEA492}"/>
              </a:ext>
            </a:extLst>
          </p:cNvPr>
          <p:cNvSpPr txBox="1">
            <a:spLocks noGrp="1"/>
          </p:cNvSpPr>
          <p:nvPr>
            <p:ph type="ctrTitle"/>
          </p:nvPr>
        </p:nvSpPr>
        <p:spPr>
          <a:xfrm>
            <a:off x="4113213" y="1707654"/>
            <a:ext cx="4505325" cy="2330946"/>
          </a:xfrm>
        </p:spPr>
        <p:txBody>
          <a:bodyPr/>
          <a:lstStyle/>
          <a:p>
            <a:pPr eaLnBrk="1" hangingPunct="1">
              <a:spcBef>
                <a:spcPct val="0"/>
              </a:spcBef>
              <a:spcAft>
                <a:spcPct val="0"/>
              </a:spcAft>
              <a:buFont typeface="Roboto Slab" charset="0"/>
              <a:buNone/>
            </a:pPr>
            <a:r>
              <a:rPr lang="sk-SK" altLang="cs-CZ" b="1" dirty="0" err="1">
                <a:latin typeface="Roboto Slab" charset="0"/>
                <a:cs typeface="Arial" panose="020B0604020202020204" pitchFamily="34" charset="0"/>
                <a:sym typeface="Roboto Slab" charset="0"/>
              </a:rPr>
              <a:t>Rozpustnost</a:t>
            </a:r>
            <a:r>
              <a:rPr lang="sk-SK" altLang="cs-CZ" b="1" dirty="0">
                <a:latin typeface="Roboto Slab" charset="0"/>
                <a:cs typeface="Arial" panose="020B0604020202020204" pitchFamily="34" charset="0"/>
                <a:sym typeface="Roboto Slab" charset="0"/>
              </a:rPr>
              <a:t> </a:t>
            </a:r>
            <a:r>
              <a:rPr lang="sk-SK" altLang="cs-CZ" b="1" dirty="0" err="1">
                <a:latin typeface="Roboto Slab" charset="0"/>
                <a:cs typeface="Arial" panose="020B0604020202020204" pitchFamily="34" charset="0"/>
                <a:sym typeface="Roboto Slab" charset="0"/>
              </a:rPr>
              <a:t>látek</a:t>
            </a:r>
            <a:r>
              <a:rPr lang="sk-SK" altLang="cs-CZ" b="1" dirty="0">
                <a:latin typeface="Roboto Slab" charset="0"/>
                <a:cs typeface="Arial" panose="020B0604020202020204" pitchFamily="34" charset="0"/>
                <a:sym typeface="Roboto Slab" charset="0"/>
              </a:rPr>
              <a:t>, vznik </a:t>
            </a:r>
            <a:r>
              <a:rPr lang="sk-SK" altLang="cs-CZ" b="1" dirty="0" err="1">
                <a:latin typeface="Roboto Slab" charset="0"/>
                <a:cs typeface="Arial" panose="020B0604020202020204" pitchFamily="34" charset="0"/>
                <a:sym typeface="Roboto Slab" charset="0"/>
              </a:rPr>
              <a:t>směsí</a:t>
            </a:r>
            <a:r>
              <a:rPr lang="sk-SK" altLang="cs-CZ" b="1" dirty="0">
                <a:latin typeface="Roboto Slab" charset="0"/>
                <a:cs typeface="Arial" panose="020B0604020202020204" pitchFamily="34" charset="0"/>
                <a:sym typeface="Roboto Slab" charset="0"/>
              </a:rPr>
              <a:t> </a:t>
            </a:r>
          </a:p>
        </p:txBody>
      </p:sp>
      <p:sp>
        <p:nvSpPr>
          <p:cNvPr id="16387" name="Google Shape;147;p16">
            <a:extLst>
              <a:ext uri="{FF2B5EF4-FFF2-40B4-BE49-F238E27FC236}">
                <a16:creationId xmlns:a16="http://schemas.microsoft.com/office/drawing/2014/main" id="{51B475D2-E302-46E3-BB5F-2C6C19CF5BDB}"/>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charset="0"/>
              <a:buNone/>
            </a:pPr>
            <a:r>
              <a:rPr lang="sk-SK" altLang="cs-CZ" dirty="0" err="1">
                <a:latin typeface="Roboto Slab" pitchFamily="2" charset="0"/>
                <a:ea typeface="Roboto Slab" pitchFamily="2" charset="0"/>
                <a:cs typeface="Arial" panose="020B0604020202020204" pitchFamily="34" charset="0"/>
                <a:sym typeface="Nixie One" charset="0"/>
              </a:rPr>
              <a:t>Zkoušky</a:t>
            </a:r>
            <a:r>
              <a:rPr lang="sk-SK" altLang="cs-CZ" dirty="0">
                <a:latin typeface="Roboto Slab" pitchFamily="2" charset="0"/>
                <a:ea typeface="Roboto Slab" pitchFamily="2" charset="0"/>
                <a:cs typeface="Arial" panose="020B0604020202020204" pitchFamily="34" charset="0"/>
                <a:sym typeface="Nixie One" charset="0"/>
              </a:rPr>
              <a:t> rozpustnosti </a:t>
            </a:r>
            <a:r>
              <a:rPr lang="sk-SK" altLang="cs-CZ" dirty="0" err="1">
                <a:latin typeface="Roboto Slab" pitchFamily="2" charset="0"/>
                <a:ea typeface="Roboto Slab" pitchFamily="2" charset="0"/>
                <a:cs typeface="Arial" panose="020B0604020202020204" pitchFamily="34" charset="0"/>
                <a:sym typeface="Nixie One" charset="0"/>
              </a:rPr>
              <a:t>různých</a:t>
            </a:r>
            <a:r>
              <a:rPr lang="sk-SK" altLang="cs-CZ" dirty="0">
                <a:latin typeface="Roboto Slab" pitchFamily="2" charset="0"/>
                <a:ea typeface="Roboto Slab" pitchFamily="2" charset="0"/>
                <a:cs typeface="Arial" panose="020B0604020202020204" pitchFamily="34" charset="0"/>
                <a:sym typeface="Nixie One" charset="0"/>
              </a:rPr>
              <a:t> </a:t>
            </a:r>
            <a:r>
              <a:rPr lang="sk-SK" altLang="cs-CZ" dirty="0" err="1">
                <a:latin typeface="Roboto Slab" pitchFamily="2" charset="0"/>
                <a:ea typeface="Roboto Slab" pitchFamily="2" charset="0"/>
                <a:cs typeface="Arial" panose="020B0604020202020204" pitchFamily="34" charset="0"/>
                <a:sym typeface="Nixie One" charset="0"/>
              </a:rPr>
              <a:t>látek</a:t>
            </a:r>
            <a:r>
              <a:rPr lang="sk-SK" altLang="cs-CZ" dirty="0">
                <a:latin typeface="Roboto Slab" pitchFamily="2" charset="0"/>
                <a:ea typeface="Roboto Slab" pitchFamily="2" charset="0"/>
                <a:cs typeface="Arial" panose="020B0604020202020204" pitchFamily="34" charset="0"/>
                <a:sym typeface="Nixie One" charset="0"/>
              </a:rPr>
              <a:t> v </a:t>
            </a:r>
            <a:r>
              <a:rPr lang="sk-SK" altLang="cs-CZ" dirty="0" err="1">
                <a:latin typeface="Roboto Slab" pitchFamily="2" charset="0"/>
                <a:ea typeface="Roboto Slab" pitchFamily="2" charset="0"/>
                <a:cs typeface="Arial" panose="020B0604020202020204" pitchFamily="34" charset="0"/>
                <a:sym typeface="Nixie One" charset="0"/>
              </a:rPr>
              <a:t>polárním</a:t>
            </a:r>
            <a:r>
              <a:rPr lang="sk-SK" altLang="cs-CZ" dirty="0">
                <a:latin typeface="Roboto Slab" pitchFamily="2" charset="0"/>
                <a:ea typeface="Roboto Slab" pitchFamily="2" charset="0"/>
                <a:cs typeface="Arial" panose="020B0604020202020204" pitchFamily="34" charset="0"/>
                <a:sym typeface="Nixie One" charset="0"/>
              </a:rPr>
              <a:t> a </a:t>
            </a:r>
            <a:r>
              <a:rPr lang="sk-SK" altLang="cs-CZ" dirty="0" err="1">
                <a:latin typeface="Roboto Slab" pitchFamily="2" charset="0"/>
                <a:ea typeface="Roboto Slab" pitchFamily="2" charset="0"/>
                <a:cs typeface="Arial" panose="020B0604020202020204" pitchFamily="34" charset="0"/>
                <a:sym typeface="Nixie One" charset="0"/>
              </a:rPr>
              <a:t>nepolárním</a:t>
            </a:r>
            <a:r>
              <a:rPr lang="sk-SK" altLang="cs-CZ" dirty="0">
                <a:latin typeface="Roboto Slab" pitchFamily="2" charset="0"/>
                <a:ea typeface="Roboto Slab" pitchFamily="2" charset="0"/>
                <a:cs typeface="Arial" panose="020B0604020202020204" pitchFamily="34" charset="0"/>
                <a:sym typeface="Nixie One" charset="0"/>
              </a:rPr>
              <a:t> </a:t>
            </a:r>
            <a:r>
              <a:rPr lang="sk-SK" altLang="cs-CZ" dirty="0" err="1">
                <a:latin typeface="Roboto Slab" pitchFamily="2" charset="0"/>
                <a:ea typeface="Roboto Slab" pitchFamily="2" charset="0"/>
                <a:cs typeface="Arial" panose="020B0604020202020204" pitchFamily="34" charset="0"/>
                <a:sym typeface="Nixie One" charset="0"/>
              </a:rPr>
              <a:t>rozpouštědle</a:t>
            </a:r>
            <a:endParaRPr lang="sk-SK" altLang="cs-CZ" dirty="0">
              <a:latin typeface="Roboto Slab" pitchFamily="2" charset="0"/>
              <a:ea typeface="Roboto Slab" pitchFamily="2" charset="0"/>
              <a:cs typeface="Arial" panose="020B0604020202020204" pitchFamily="34" charset="0"/>
              <a:sym typeface="Nixie One" charset="0"/>
            </a:endParaRPr>
          </a:p>
        </p:txBody>
      </p:sp>
      <p:sp>
        <p:nvSpPr>
          <p:cNvPr id="16388" name="Google Shape;148;p16">
            <a:extLst>
              <a:ext uri="{FF2B5EF4-FFF2-40B4-BE49-F238E27FC236}">
                <a16:creationId xmlns:a16="http://schemas.microsoft.com/office/drawing/2014/main" id="{A8C6086F-35B1-4837-A67E-290790A46BC9}"/>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charset="0"/>
                <a:sym typeface="Roboto Slab" charset="0"/>
              </a:rPr>
              <a:t>2</a:t>
            </a:r>
          </a:p>
        </p:txBody>
      </p:sp>
      <p:sp>
        <p:nvSpPr>
          <p:cNvPr id="16389" name="Google Shape;149;p16">
            <a:extLst>
              <a:ext uri="{FF2B5EF4-FFF2-40B4-BE49-F238E27FC236}">
                <a16:creationId xmlns:a16="http://schemas.microsoft.com/office/drawing/2014/main" id="{19C3BCE4-0021-44ED-AC8B-A4E89111CF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D5E77E-26BA-4CE3-A7DD-115E6DDB8BF9}" type="slidenum">
              <a:rPr lang="sk-SK" altLang="cs-CZ" sz="800">
                <a:solidFill>
                  <a:srgbClr val="FFFFFF"/>
                </a:solidFill>
                <a:latin typeface="Roboto Slab" charset="0"/>
                <a:sym typeface="Roboto Slab" charset="0"/>
              </a:rPr>
              <a:pPr eaLnBrk="1" hangingPunct="1"/>
              <a:t>10</a:t>
            </a:fld>
            <a:endParaRPr lang="sk-SK" altLang="cs-CZ" sz="800">
              <a:solidFill>
                <a:srgbClr val="FFFFFF"/>
              </a:solidFill>
              <a:latin typeface="Roboto Slab" charset="0"/>
              <a:sym typeface="Roboto Slab" charset="0"/>
            </a:endParaRPr>
          </a:p>
        </p:txBody>
      </p:sp>
    </p:spTree>
    <p:extLst>
      <p:ext uri="{BB962C8B-B14F-4D97-AF65-F5344CB8AC3E}">
        <p14:creationId xmlns:p14="http://schemas.microsoft.com/office/powerpoint/2010/main" val="568046915"/>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Google Shape;175;p19">
            <a:extLst>
              <a:ext uri="{FF2B5EF4-FFF2-40B4-BE49-F238E27FC236}">
                <a16:creationId xmlns:a16="http://schemas.microsoft.com/office/drawing/2014/main" id="{A131ABAD-45B1-49C4-BABB-73205E908055}"/>
              </a:ext>
            </a:extLst>
          </p:cNvPr>
          <p:cNvSpPr txBox="1">
            <a:spLocks noGrp="1"/>
          </p:cNvSpPr>
          <p:nvPr>
            <p:ph type="subTitle" idx="4294967295"/>
          </p:nvPr>
        </p:nvSpPr>
        <p:spPr>
          <a:xfrm>
            <a:off x="611560" y="195486"/>
            <a:ext cx="4152900" cy="784225"/>
          </a:xfrm>
        </p:spPr>
        <p:txBody>
          <a:bodyPr anchor="ctr"/>
          <a:lstStyle/>
          <a:p>
            <a:pPr marL="0" indent="0" eaLnBrk="1" hangingPunct="1">
              <a:spcBef>
                <a:spcPts val="600"/>
              </a:spcBef>
              <a:buClr>
                <a:srgbClr val="114454"/>
              </a:buClr>
              <a:buSzPts val="3000"/>
              <a:buFont typeface="Nixie One" charset="0"/>
              <a:buNone/>
            </a:pPr>
            <a:r>
              <a:rPr lang="sk-SK" altLang="cs-CZ" sz="2400" b="1" dirty="0" err="1">
                <a:solidFill>
                  <a:srgbClr val="114454"/>
                </a:solidFill>
                <a:latin typeface="Roboto Slab" pitchFamily="2" charset="0"/>
                <a:ea typeface="Roboto Slab" pitchFamily="2" charset="0"/>
                <a:cs typeface="Arial" panose="020B0604020202020204" pitchFamily="34" charset="0"/>
                <a:sym typeface="Nixie One" charset="0"/>
              </a:rPr>
              <a:t>Rozpustnost</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2400" b="1" dirty="0" err="1">
                <a:solidFill>
                  <a:srgbClr val="114454"/>
                </a:solidFill>
                <a:latin typeface="Roboto Slab" pitchFamily="2" charset="0"/>
                <a:ea typeface="Roboto Slab" pitchFamily="2" charset="0"/>
                <a:cs typeface="Arial" panose="020B0604020202020204" pitchFamily="34" charset="0"/>
                <a:sym typeface="Nixie One" charset="0"/>
              </a:rPr>
              <a:t>látek</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2400" b="1" dirty="0" err="1">
                <a:solidFill>
                  <a:srgbClr val="114454"/>
                </a:solidFill>
                <a:latin typeface="Roboto Slab" pitchFamily="2" charset="0"/>
                <a:ea typeface="Roboto Slab" pitchFamily="2" charset="0"/>
                <a:cs typeface="Arial" panose="020B0604020202020204" pitchFamily="34" charset="0"/>
                <a:sym typeface="Nixie One" charset="0"/>
              </a:rPr>
              <a:t>ve</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2400" b="1" dirty="0" err="1">
                <a:solidFill>
                  <a:srgbClr val="114454"/>
                </a:solidFill>
                <a:latin typeface="Roboto Slab" pitchFamily="2" charset="0"/>
                <a:ea typeface="Roboto Slab" pitchFamily="2" charset="0"/>
                <a:cs typeface="Arial" panose="020B0604020202020204" pitchFamily="34" charset="0"/>
                <a:sym typeface="Nixie One" charset="0"/>
              </a:rPr>
              <a:t>vodě</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a:t>
            </a: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11</a:t>
            </a:fld>
            <a:endParaRPr lang="sk-SK" altLang="cs-CZ" sz="800">
              <a:solidFill>
                <a:srgbClr val="FFFFFF"/>
              </a:solidFill>
              <a:latin typeface="Roboto Slab" charset="0"/>
              <a:sym typeface="Roboto Slab" charset="0"/>
            </a:endParaRPr>
          </a:p>
        </p:txBody>
      </p:sp>
      <p:pic>
        <p:nvPicPr>
          <p:cNvPr id="5" name="Obrázek 4">
            <a:extLst>
              <a:ext uri="{FF2B5EF4-FFF2-40B4-BE49-F238E27FC236}">
                <a16:creationId xmlns:a16="http://schemas.microsoft.com/office/drawing/2014/main" id="{1267D9F6-5077-438D-BEDB-C65433D6DED4}"/>
              </a:ext>
            </a:extLst>
          </p:cNvPr>
          <p:cNvPicPr>
            <a:picLocks noChangeAspect="1"/>
          </p:cNvPicPr>
          <p:nvPr/>
        </p:nvPicPr>
        <p:blipFill rotWithShape="1">
          <a:blip r:embed="rId3"/>
          <a:srcRect l="-3449" t="12200" b="22001"/>
          <a:stretch/>
        </p:blipFill>
        <p:spPr>
          <a:xfrm>
            <a:off x="478609" y="1059582"/>
            <a:ext cx="4285851" cy="3760068"/>
          </a:xfrm>
          <a:prstGeom prst="rect">
            <a:avLst/>
          </a:prstGeom>
        </p:spPr>
      </p:pic>
      <p:sp>
        <p:nvSpPr>
          <p:cNvPr id="6" name="TextovéPole 5">
            <a:extLst>
              <a:ext uri="{FF2B5EF4-FFF2-40B4-BE49-F238E27FC236}">
                <a16:creationId xmlns:a16="http://schemas.microsoft.com/office/drawing/2014/main" id="{5965CFE9-D300-45DC-A821-053E109F59FB}"/>
              </a:ext>
            </a:extLst>
          </p:cNvPr>
          <p:cNvSpPr txBox="1"/>
          <p:nvPr/>
        </p:nvSpPr>
        <p:spPr>
          <a:xfrm>
            <a:off x="4944619" y="1059582"/>
            <a:ext cx="4019869" cy="3785652"/>
          </a:xfrm>
          <a:prstGeom prst="rect">
            <a:avLst/>
          </a:prstGeom>
          <a:noFill/>
        </p:spPr>
        <p:txBody>
          <a:bodyPr wrap="square" rtlCol="0">
            <a:spAutoFit/>
          </a:bodyPr>
          <a:lstStyle/>
          <a:p>
            <a:r>
              <a:rPr lang="cs-CZ" sz="2000" dirty="0">
                <a:latin typeface="Roboto Slab" pitchFamily="2" charset="0"/>
                <a:ea typeface="Roboto Slab" pitchFamily="2" charset="0"/>
              </a:rPr>
              <a:t>Ve zkumavkách byly k vodě </a:t>
            </a:r>
          </a:p>
          <a:p>
            <a:r>
              <a:rPr lang="cs-CZ" sz="2000" dirty="0">
                <a:latin typeface="Roboto Slab" pitchFamily="2" charset="0"/>
                <a:ea typeface="Roboto Slab" pitchFamily="2" charset="0"/>
              </a:rPr>
              <a:t>přility tyto látky: </a:t>
            </a:r>
          </a:p>
          <a:p>
            <a:r>
              <a:rPr lang="cs-CZ" sz="2000" dirty="0">
                <a:latin typeface="Roboto Slab" pitchFamily="2" charset="0"/>
                <a:ea typeface="Roboto Slab" pitchFamily="2" charset="0"/>
              </a:rPr>
              <a:t>1. cyklohexan</a:t>
            </a:r>
          </a:p>
          <a:p>
            <a:r>
              <a:rPr lang="cs-CZ" sz="2000" dirty="0">
                <a:latin typeface="Roboto Slab" pitchFamily="2" charset="0"/>
                <a:ea typeface="Roboto Slab" pitchFamily="2" charset="0"/>
              </a:rPr>
              <a:t>2. octová kyselina</a:t>
            </a:r>
          </a:p>
          <a:p>
            <a:r>
              <a:rPr lang="cs-CZ" sz="2000" dirty="0">
                <a:latin typeface="Roboto Slab" pitchFamily="2" charset="0"/>
                <a:ea typeface="Roboto Slab" pitchFamily="2" charset="0"/>
              </a:rPr>
              <a:t>3. benzín</a:t>
            </a:r>
          </a:p>
          <a:p>
            <a:r>
              <a:rPr lang="cs-CZ" sz="2000" dirty="0">
                <a:latin typeface="Roboto Slab" pitchFamily="2" charset="0"/>
                <a:ea typeface="Roboto Slab" pitchFamily="2" charset="0"/>
              </a:rPr>
              <a:t>4. líh </a:t>
            </a:r>
          </a:p>
          <a:p>
            <a:r>
              <a:rPr lang="cs-CZ" sz="2000" dirty="0">
                <a:latin typeface="Roboto Slab" pitchFamily="2" charset="0"/>
                <a:ea typeface="Roboto Slab" pitchFamily="2" charset="0"/>
              </a:rPr>
              <a:t>5. aceton</a:t>
            </a:r>
          </a:p>
          <a:p>
            <a:r>
              <a:rPr lang="cs-CZ" sz="2000" dirty="0">
                <a:latin typeface="Roboto Slab" pitchFamily="2" charset="0"/>
                <a:ea typeface="Roboto Slab" pitchFamily="2" charset="0"/>
              </a:rPr>
              <a:t>6. benzen</a:t>
            </a:r>
          </a:p>
          <a:p>
            <a:endParaRPr lang="cs-CZ" sz="2000" dirty="0">
              <a:latin typeface="Roboto Slab" pitchFamily="2" charset="0"/>
              <a:ea typeface="Roboto Slab" pitchFamily="2" charset="0"/>
            </a:endParaRPr>
          </a:p>
          <a:p>
            <a:r>
              <a:rPr lang="cs-CZ" sz="2000" dirty="0">
                <a:latin typeface="Roboto Slab" pitchFamily="2" charset="0"/>
                <a:ea typeface="Roboto Slab" pitchFamily="2" charset="0"/>
              </a:rPr>
              <a:t>Ve vodě jsou rozpustné: octová kyselina, líh a aceton</a:t>
            </a:r>
          </a:p>
          <a:p>
            <a:endParaRPr lang="cs-CZ" sz="2000" dirty="0">
              <a:latin typeface="Roboto Slab" pitchFamily="2" charset="0"/>
              <a:ea typeface="Roboto Slab" pitchFamily="2" charset="0"/>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Google Shape;175;p19">
            <a:extLst>
              <a:ext uri="{FF2B5EF4-FFF2-40B4-BE49-F238E27FC236}">
                <a16:creationId xmlns:a16="http://schemas.microsoft.com/office/drawing/2014/main" id="{A131ABAD-45B1-49C4-BABB-73205E908055}"/>
              </a:ext>
            </a:extLst>
          </p:cNvPr>
          <p:cNvSpPr txBox="1">
            <a:spLocks noGrp="1"/>
          </p:cNvSpPr>
          <p:nvPr>
            <p:ph type="subTitle" idx="4294967295"/>
          </p:nvPr>
        </p:nvSpPr>
        <p:spPr>
          <a:xfrm>
            <a:off x="510930" y="195486"/>
            <a:ext cx="4433689" cy="784225"/>
          </a:xfrm>
        </p:spPr>
        <p:txBody>
          <a:bodyPr anchor="ctr"/>
          <a:lstStyle/>
          <a:p>
            <a:pPr marL="0" indent="0" eaLnBrk="1" hangingPunct="1">
              <a:spcBef>
                <a:spcPts val="600"/>
              </a:spcBef>
              <a:buClr>
                <a:srgbClr val="114454"/>
              </a:buClr>
              <a:buSzPts val="3000"/>
              <a:buFont typeface="Nixie One" charset="0"/>
              <a:buNone/>
            </a:pPr>
            <a:r>
              <a:rPr lang="sk-SK" altLang="cs-CZ" sz="2400" b="1" dirty="0" err="1">
                <a:solidFill>
                  <a:srgbClr val="114454"/>
                </a:solidFill>
                <a:latin typeface="Roboto Slab" pitchFamily="2" charset="0"/>
                <a:ea typeface="Roboto Slab" pitchFamily="2" charset="0"/>
                <a:cs typeface="Arial" panose="020B0604020202020204" pitchFamily="34" charset="0"/>
                <a:sym typeface="Nixie One" charset="0"/>
              </a:rPr>
              <a:t>Rozpustnost</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2400" b="1" dirty="0" err="1">
                <a:solidFill>
                  <a:srgbClr val="114454"/>
                </a:solidFill>
                <a:latin typeface="Roboto Slab" pitchFamily="2" charset="0"/>
                <a:ea typeface="Roboto Slab" pitchFamily="2" charset="0"/>
                <a:cs typeface="Arial" panose="020B0604020202020204" pitchFamily="34" charset="0"/>
                <a:sym typeface="Nixie One" charset="0"/>
              </a:rPr>
              <a:t>látek</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 v </a:t>
            </a:r>
            <a:r>
              <a:rPr lang="sk-SK" altLang="cs-CZ" sz="2400" b="1" dirty="0" err="1">
                <a:solidFill>
                  <a:srgbClr val="114454"/>
                </a:solidFill>
                <a:latin typeface="Roboto Slab" pitchFamily="2" charset="0"/>
                <a:ea typeface="Roboto Slab" pitchFamily="2" charset="0"/>
                <a:cs typeface="Arial" panose="020B0604020202020204" pitchFamily="34" charset="0"/>
                <a:sym typeface="Nixie One" charset="0"/>
              </a:rPr>
              <a:t>benzenu</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a:t>
            </a: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12</a:t>
            </a:fld>
            <a:endParaRPr lang="sk-SK" altLang="cs-CZ" sz="800">
              <a:solidFill>
                <a:srgbClr val="FFFFFF"/>
              </a:solidFill>
              <a:latin typeface="Roboto Slab" charset="0"/>
              <a:sym typeface="Roboto Slab" charset="0"/>
            </a:endParaRPr>
          </a:p>
        </p:txBody>
      </p:sp>
      <p:sp>
        <p:nvSpPr>
          <p:cNvPr id="7" name="TextovéPole 6">
            <a:extLst>
              <a:ext uri="{FF2B5EF4-FFF2-40B4-BE49-F238E27FC236}">
                <a16:creationId xmlns:a16="http://schemas.microsoft.com/office/drawing/2014/main" id="{75D8ACAC-561A-4658-B36D-93ED34F08AFA}"/>
              </a:ext>
            </a:extLst>
          </p:cNvPr>
          <p:cNvSpPr txBox="1"/>
          <p:nvPr/>
        </p:nvSpPr>
        <p:spPr>
          <a:xfrm>
            <a:off x="4944619" y="1059582"/>
            <a:ext cx="4019869" cy="4093428"/>
          </a:xfrm>
          <a:prstGeom prst="rect">
            <a:avLst/>
          </a:prstGeom>
          <a:noFill/>
        </p:spPr>
        <p:txBody>
          <a:bodyPr wrap="square" rtlCol="0">
            <a:spAutoFit/>
          </a:bodyPr>
          <a:lstStyle/>
          <a:p>
            <a:r>
              <a:rPr lang="cs-CZ" sz="2000" dirty="0">
                <a:latin typeface="Roboto Slab" pitchFamily="2" charset="0"/>
                <a:ea typeface="Roboto Slab" pitchFamily="2" charset="0"/>
              </a:rPr>
              <a:t>Ve zkumavkách byly k benzenu </a:t>
            </a:r>
          </a:p>
          <a:p>
            <a:r>
              <a:rPr lang="cs-CZ" sz="2000" dirty="0">
                <a:latin typeface="Roboto Slab" pitchFamily="2" charset="0"/>
                <a:ea typeface="Roboto Slab" pitchFamily="2" charset="0"/>
              </a:rPr>
              <a:t>přility tyto látky: </a:t>
            </a:r>
          </a:p>
          <a:p>
            <a:r>
              <a:rPr lang="cs-CZ" sz="2000" dirty="0">
                <a:latin typeface="Roboto Slab" pitchFamily="2" charset="0"/>
                <a:ea typeface="Roboto Slab" pitchFamily="2" charset="0"/>
              </a:rPr>
              <a:t>1. cyklohexan</a:t>
            </a:r>
          </a:p>
          <a:p>
            <a:r>
              <a:rPr lang="cs-CZ" sz="2000" dirty="0">
                <a:latin typeface="Roboto Slab" pitchFamily="2" charset="0"/>
                <a:ea typeface="Roboto Slab" pitchFamily="2" charset="0"/>
              </a:rPr>
              <a:t>2. octová kyselina</a:t>
            </a:r>
          </a:p>
          <a:p>
            <a:r>
              <a:rPr lang="cs-CZ" sz="2000" dirty="0">
                <a:latin typeface="Roboto Slab" pitchFamily="2" charset="0"/>
                <a:ea typeface="Roboto Slab" pitchFamily="2" charset="0"/>
              </a:rPr>
              <a:t>3. benzín </a:t>
            </a:r>
          </a:p>
          <a:p>
            <a:r>
              <a:rPr lang="cs-CZ" sz="2000" dirty="0">
                <a:latin typeface="Roboto Slab" pitchFamily="2" charset="0"/>
                <a:ea typeface="Roboto Slab" pitchFamily="2" charset="0"/>
              </a:rPr>
              <a:t>4. líh</a:t>
            </a:r>
          </a:p>
          <a:p>
            <a:r>
              <a:rPr lang="cs-CZ" sz="2000" dirty="0">
                <a:latin typeface="Roboto Slab" pitchFamily="2" charset="0"/>
                <a:ea typeface="Roboto Slab" pitchFamily="2" charset="0"/>
              </a:rPr>
              <a:t>5. aceton</a:t>
            </a:r>
          </a:p>
          <a:p>
            <a:r>
              <a:rPr lang="cs-CZ" sz="2000" dirty="0">
                <a:latin typeface="Roboto Slab" pitchFamily="2" charset="0"/>
                <a:ea typeface="Roboto Slab" pitchFamily="2" charset="0"/>
              </a:rPr>
              <a:t>6. cyklohexanon</a:t>
            </a:r>
          </a:p>
          <a:p>
            <a:endParaRPr lang="cs-CZ" sz="2000" dirty="0">
              <a:latin typeface="Roboto Slab" pitchFamily="2" charset="0"/>
              <a:ea typeface="Roboto Slab" pitchFamily="2" charset="0"/>
            </a:endParaRPr>
          </a:p>
          <a:p>
            <a:r>
              <a:rPr lang="cs-CZ" sz="2000" dirty="0">
                <a:latin typeface="Roboto Slab" pitchFamily="2" charset="0"/>
                <a:ea typeface="Roboto Slab" pitchFamily="2" charset="0"/>
              </a:rPr>
              <a:t>V benzenu jsou rozpustné: cyklohexan, benzín, aceton, cyklohexanon</a:t>
            </a:r>
          </a:p>
          <a:p>
            <a:endParaRPr lang="cs-CZ" sz="2000" dirty="0">
              <a:latin typeface="Roboto Slab" pitchFamily="2" charset="0"/>
              <a:ea typeface="Roboto Slab" pitchFamily="2" charset="0"/>
            </a:endParaRPr>
          </a:p>
        </p:txBody>
      </p:sp>
      <p:pic>
        <p:nvPicPr>
          <p:cNvPr id="3" name="Obrázek 2">
            <a:extLst>
              <a:ext uri="{FF2B5EF4-FFF2-40B4-BE49-F238E27FC236}">
                <a16:creationId xmlns:a16="http://schemas.microsoft.com/office/drawing/2014/main" id="{2CE12621-91D5-4F44-99AB-D6E968FA7EFF}"/>
              </a:ext>
            </a:extLst>
          </p:cNvPr>
          <p:cNvPicPr>
            <a:picLocks noChangeAspect="1"/>
          </p:cNvPicPr>
          <p:nvPr/>
        </p:nvPicPr>
        <p:blipFill rotWithShape="1">
          <a:blip r:embed="rId3"/>
          <a:srcRect l="6951" r="8001"/>
          <a:stretch/>
        </p:blipFill>
        <p:spPr>
          <a:xfrm>
            <a:off x="839117" y="1059582"/>
            <a:ext cx="3732883" cy="3291830"/>
          </a:xfrm>
          <a:prstGeom prst="rect">
            <a:avLst/>
          </a:prstGeom>
        </p:spPr>
      </p:pic>
    </p:spTree>
    <p:extLst>
      <p:ext uri="{BB962C8B-B14F-4D97-AF65-F5344CB8AC3E}">
        <p14:creationId xmlns:p14="http://schemas.microsoft.com/office/powerpoint/2010/main" val="3457578210"/>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Google Shape;175;p19">
            <a:extLst>
              <a:ext uri="{FF2B5EF4-FFF2-40B4-BE49-F238E27FC236}">
                <a16:creationId xmlns:a16="http://schemas.microsoft.com/office/drawing/2014/main" id="{A131ABAD-45B1-49C4-BABB-73205E908055}"/>
              </a:ext>
            </a:extLst>
          </p:cNvPr>
          <p:cNvSpPr txBox="1">
            <a:spLocks noGrp="1"/>
          </p:cNvSpPr>
          <p:nvPr>
            <p:ph type="subTitle" idx="4294967295"/>
          </p:nvPr>
        </p:nvSpPr>
        <p:spPr>
          <a:xfrm>
            <a:off x="611559" y="195486"/>
            <a:ext cx="5688633" cy="784225"/>
          </a:xfrm>
        </p:spPr>
        <p:txBody>
          <a:bodyPr anchor="ctr"/>
          <a:lstStyle/>
          <a:p>
            <a:pPr marL="0" indent="0" eaLnBrk="1" hangingPunct="1">
              <a:spcBef>
                <a:spcPts val="600"/>
              </a:spcBef>
              <a:buClr>
                <a:srgbClr val="114454"/>
              </a:buClr>
              <a:buSzPts val="3000"/>
              <a:buFont typeface="Nixie One" charset="0"/>
              <a:buNone/>
            </a:pP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Jedna </a:t>
            </a:r>
            <a:r>
              <a:rPr lang="sk-SK" altLang="cs-CZ" sz="2400" b="1" dirty="0" err="1">
                <a:solidFill>
                  <a:srgbClr val="114454"/>
                </a:solidFill>
                <a:latin typeface="Roboto Slab" pitchFamily="2" charset="0"/>
                <a:ea typeface="Roboto Slab" pitchFamily="2" charset="0"/>
                <a:cs typeface="Arial" panose="020B0604020202020204" pitchFamily="34" charset="0"/>
                <a:sym typeface="Nixie One" charset="0"/>
              </a:rPr>
              <a:t>směs</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 – </a:t>
            </a:r>
            <a:r>
              <a:rPr lang="sk-SK" altLang="cs-CZ" sz="2400" b="1" dirty="0" err="1">
                <a:solidFill>
                  <a:srgbClr val="114454"/>
                </a:solidFill>
                <a:latin typeface="Roboto Slab" pitchFamily="2" charset="0"/>
                <a:ea typeface="Roboto Slab" pitchFamily="2" charset="0"/>
                <a:cs typeface="Arial" panose="020B0604020202020204" pitchFamily="34" charset="0"/>
                <a:sym typeface="Nixie One" charset="0"/>
              </a:rPr>
              <a:t>dvě</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2400" b="1" dirty="0" err="1">
                <a:solidFill>
                  <a:srgbClr val="114454"/>
                </a:solidFill>
                <a:latin typeface="Roboto Slab" pitchFamily="2" charset="0"/>
                <a:ea typeface="Roboto Slab" pitchFamily="2" charset="0"/>
                <a:cs typeface="Arial" panose="020B0604020202020204" pitchFamily="34" charset="0"/>
                <a:sym typeface="Nixie One" charset="0"/>
              </a:rPr>
              <a:t>složky</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2400" b="1" dirty="0" err="1">
                <a:solidFill>
                  <a:srgbClr val="114454"/>
                </a:solidFill>
                <a:latin typeface="Roboto Slab" pitchFamily="2" charset="0"/>
                <a:ea typeface="Roboto Slab" pitchFamily="2" charset="0"/>
                <a:cs typeface="Arial" panose="020B0604020202020204" pitchFamily="34" charset="0"/>
                <a:sym typeface="Nixie One" charset="0"/>
              </a:rPr>
              <a:t>směsi</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 </a:t>
            </a: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13</a:t>
            </a:fld>
            <a:endParaRPr lang="sk-SK" altLang="cs-CZ" sz="800">
              <a:solidFill>
                <a:srgbClr val="FFFFFF"/>
              </a:solidFill>
              <a:latin typeface="Roboto Slab" charset="0"/>
              <a:sym typeface="Roboto Slab" charset="0"/>
            </a:endParaRPr>
          </a:p>
        </p:txBody>
      </p:sp>
      <p:pic>
        <p:nvPicPr>
          <p:cNvPr id="4" name="Obrázek 3">
            <a:extLst>
              <a:ext uri="{FF2B5EF4-FFF2-40B4-BE49-F238E27FC236}">
                <a16:creationId xmlns:a16="http://schemas.microsoft.com/office/drawing/2014/main" id="{53E89A07-9CF2-414F-976B-3668DD8BBFC6}"/>
              </a:ext>
            </a:extLst>
          </p:cNvPr>
          <p:cNvPicPr>
            <a:picLocks noChangeAspect="1"/>
          </p:cNvPicPr>
          <p:nvPr/>
        </p:nvPicPr>
        <p:blipFill rotWithShape="1">
          <a:blip r:embed="rId3"/>
          <a:srcRect l="38846" t="5201" r="51506" b="26200"/>
          <a:stretch/>
        </p:blipFill>
        <p:spPr>
          <a:xfrm>
            <a:off x="3984570" y="979711"/>
            <a:ext cx="720080" cy="3839939"/>
          </a:xfrm>
          <a:prstGeom prst="rect">
            <a:avLst/>
          </a:prstGeom>
        </p:spPr>
      </p:pic>
      <p:sp>
        <p:nvSpPr>
          <p:cNvPr id="2" name="TextovéPole 1">
            <a:extLst>
              <a:ext uri="{FF2B5EF4-FFF2-40B4-BE49-F238E27FC236}">
                <a16:creationId xmlns:a16="http://schemas.microsoft.com/office/drawing/2014/main" id="{53E020CB-0C85-462B-A089-CEF3B6A1FF8F}"/>
              </a:ext>
            </a:extLst>
          </p:cNvPr>
          <p:cNvSpPr txBox="1"/>
          <p:nvPr/>
        </p:nvSpPr>
        <p:spPr>
          <a:xfrm>
            <a:off x="5508104" y="1140589"/>
            <a:ext cx="3528392" cy="2862322"/>
          </a:xfrm>
          <a:prstGeom prst="rect">
            <a:avLst/>
          </a:prstGeom>
          <a:noFill/>
        </p:spPr>
        <p:txBody>
          <a:bodyPr wrap="square" rtlCol="0">
            <a:spAutoFit/>
          </a:bodyPr>
          <a:lstStyle/>
          <a:p>
            <a:r>
              <a:rPr lang="cs-CZ" sz="2000" dirty="0">
                <a:latin typeface="Roboto Slab" pitchFamily="2" charset="0"/>
                <a:ea typeface="Roboto Slab" pitchFamily="2" charset="0"/>
              </a:rPr>
              <a:t>Ve zkumavce vidíme heterogenní kapalnou směs, která je tvořena dvěma kapalnými složkami. Tyto složky jsou navzájem nemísitelné. </a:t>
            </a:r>
          </a:p>
          <a:p>
            <a:r>
              <a:rPr lang="cs-CZ" sz="2000" dirty="0">
                <a:latin typeface="Roboto Slab" pitchFamily="2" charset="0"/>
                <a:ea typeface="Roboto Slab" pitchFamily="2" charset="0"/>
              </a:rPr>
              <a:t>Složky směsi se liší svými vlastnosti -  např. hustotou, barvou apod. </a:t>
            </a:r>
          </a:p>
        </p:txBody>
      </p:sp>
      <p:sp>
        <p:nvSpPr>
          <p:cNvPr id="3" name="Šipka: doprava 2">
            <a:extLst>
              <a:ext uri="{FF2B5EF4-FFF2-40B4-BE49-F238E27FC236}">
                <a16:creationId xmlns:a16="http://schemas.microsoft.com/office/drawing/2014/main" id="{7EC2D02A-C9EB-4ED9-A01D-1B19456C5CFE}"/>
              </a:ext>
            </a:extLst>
          </p:cNvPr>
          <p:cNvSpPr/>
          <p:nvPr/>
        </p:nvSpPr>
        <p:spPr>
          <a:xfrm>
            <a:off x="3023951" y="2895760"/>
            <a:ext cx="1152128" cy="108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a:extLst>
              <a:ext uri="{FF2B5EF4-FFF2-40B4-BE49-F238E27FC236}">
                <a16:creationId xmlns:a16="http://schemas.microsoft.com/office/drawing/2014/main" id="{4068D924-1007-481D-BD74-D87A95BFCF82}"/>
              </a:ext>
            </a:extLst>
          </p:cNvPr>
          <p:cNvSpPr txBox="1"/>
          <p:nvPr/>
        </p:nvSpPr>
        <p:spPr>
          <a:xfrm>
            <a:off x="1074110" y="2795890"/>
            <a:ext cx="2057730" cy="307777"/>
          </a:xfrm>
          <a:prstGeom prst="rect">
            <a:avLst/>
          </a:prstGeom>
          <a:noFill/>
        </p:spPr>
        <p:txBody>
          <a:bodyPr wrap="square" rtlCol="0">
            <a:spAutoFit/>
          </a:bodyPr>
          <a:lstStyle/>
          <a:p>
            <a:r>
              <a:rPr lang="cs-CZ" b="1" dirty="0">
                <a:latin typeface="Roboto Slab" pitchFamily="2" charset="0"/>
                <a:ea typeface="Roboto Slab" pitchFamily="2" charset="0"/>
              </a:rPr>
              <a:t>Tzv. fázové rozhraní</a:t>
            </a:r>
          </a:p>
        </p:txBody>
      </p:sp>
    </p:spTree>
    <p:extLst>
      <p:ext uri="{BB962C8B-B14F-4D97-AF65-F5344CB8AC3E}">
        <p14:creationId xmlns:p14="http://schemas.microsoft.com/office/powerpoint/2010/main" val="1827811000"/>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10FAE825-1D83-484A-99EE-918C939CAF00}"/>
              </a:ext>
            </a:extLst>
          </p:cNvPr>
          <p:cNvSpPr/>
          <p:nvPr/>
        </p:nvSpPr>
        <p:spPr>
          <a:xfrm>
            <a:off x="611559" y="2715766"/>
            <a:ext cx="7416825" cy="1440160"/>
          </a:xfrm>
          <a:prstGeom prst="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459" name="Google Shape;175;p19">
            <a:extLst>
              <a:ext uri="{FF2B5EF4-FFF2-40B4-BE49-F238E27FC236}">
                <a16:creationId xmlns:a16="http://schemas.microsoft.com/office/drawing/2014/main" id="{A131ABAD-45B1-49C4-BABB-73205E908055}"/>
              </a:ext>
            </a:extLst>
          </p:cNvPr>
          <p:cNvSpPr txBox="1">
            <a:spLocks noGrp="1"/>
          </p:cNvSpPr>
          <p:nvPr>
            <p:ph type="subTitle" idx="4294967295"/>
          </p:nvPr>
        </p:nvSpPr>
        <p:spPr>
          <a:xfrm>
            <a:off x="611559" y="195486"/>
            <a:ext cx="8280921" cy="4320480"/>
          </a:xfrm>
        </p:spPr>
        <p:txBody>
          <a:bodyPr anchor="ctr"/>
          <a:lstStyle/>
          <a:p>
            <a:pPr marL="0" indent="0" eaLnBrk="1" hangingPunct="1">
              <a:spcBef>
                <a:spcPts val="600"/>
              </a:spcBef>
              <a:buClr>
                <a:srgbClr val="114454"/>
              </a:buClr>
              <a:buSzPts val="3000"/>
              <a:buFont typeface="Nixie One" charset="0"/>
              <a:buNone/>
            </a:pPr>
            <a:r>
              <a:rPr lang="sk-SK" altLang="cs-CZ" sz="2400" b="1" dirty="0" err="1">
                <a:solidFill>
                  <a:srgbClr val="114454"/>
                </a:solidFill>
                <a:latin typeface="Roboto Slab" pitchFamily="2" charset="0"/>
                <a:ea typeface="Roboto Slab" pitchFamily="2" charset="0"/>
                <a:cs typeface="Arial" panose="020B0604020202020204" pitchFamily="34" charset="0"/>
                <a:sym typeface="Nixie One" charset="0"/>
              </a:rPr>
              <a:t>Co</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2400" b="1" dirty="0" err="1">
                <a:solidFill>
                  <a:srgbClr val="114454"/>
                </a:solidFill>
                <a:latin typeface="Roboto Slab" pitchFamily="2" charset="0"/>
                <a:ea typeface="Roboto Slab" pitchFamily="2" charset="0"/>
                <a:cs typeface="Arial" panose="020B0604020202020204" pitchFamily="34" charset="0"/>
                <a:sym typeface="Nixie One" charset="0"/>
              </a:rPr>
              <a:t>ovlivňuje</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2400" b="1" dirty="0" err="1">
                <a:solidFill>
                  <a:srgbClr val="114454"/>
                </a:solidFill>
                <a:latin typeface="Roboto Slab" pitchFamily="2" charset="0"/>
                <a:ea typeface="Roboto Slab" pitchFamily="2" charset="0"/>
                <a:cs typeface="Arial" panose="020B0604020202020204" pitchFamily="34" charset="0"/>
                <a:sym typeface="Nixie One" charset="0"/>
              </a:rPr>
              <a:t>rozpustnost</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2400" b="1" dirty="0" err="1">
                <a:solidFill>
                  <a:srgbClr val="114454"/>
                </a:solidFill>
                <a:latin typeface="Roboto Slab" pitchFamily="2" charset="0"/>
                <a:ea typeface="Roboto Slab" pitchFamily="2" charset="0"/>
                <a:cs typeface="Arial" panose="020B0604020202020204" pitchFamily="34" charset="0"/>
                <a:sym typeface="Nixie One" charset="0"/>
              </a:rPr>
              <a:t>látek</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 </a:t>
            </a:r>
          </a:p>
          <a:p>
            <a:pPr marL="0" indent="0" eaLnBrk="1" hangingPunct="1">
              <a:spcBef>
                <a:spcPts val="600"/>
              </a:spcBef>
              <a:buClr>
                <a:srgbClr val="114454"/>
              </a:buClr>
              <a:buSzPts val="3000"/>
              <a:buFont typeface="Nixie One" charset="0"/>
              <a:buNone/>
            </a:pPr>
            <a:endPar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endParaRPr>
          </a:p>
          <a:p>
            <a:pPr marL="0" indent="0" eaLnBrk="1" hangingPunct="1">
              <a:spcBef>
                <a:spcPts val="600"/>
              </a:spcBef>
              <a:buClr>
                <a:srgbClr val="114454"/>
              </a:buClr>
              <a:buSzPts val="3000"/>
              <a:buFont typeface="Nixie One" charset="0"/>
              <a:buNone/>
            </a:pPr>
            <a:r>
              <a:rPr lang="cs-CZ" sz="2000" dirty="0">
                <a:latin typeface="Roboto Slab" pitchFamily="2" charset="0"/>
                <a:ea typeface="Roboto Slab" pitchFamily="2" charset="0"/>
              </a:rPr>
              <a:t>Rozpustnost látek záleží na polaritě rozpouštědla a látky, ale i na dalších faktorech, např.:  na molárních hmotnostech látek, na pH, na schopnosti disociace iontů… </a:t>
            </a:r>
          </a:p>
          <a:p>
            <a:pPr marL="0" indent="0" eaLnBrk="1" hangingPunct="1">
              <a:spcBef>
                <a:spcPts val="600"/>
              </a:spcBef>
              <a:buClr>
                <a:srgbClr val="114454"/>
              </a:buClr>
              <a:buSzPts val="3000"/>
              <a:buFont typeface="Nixie One" charset="0"/>
              <a:buNone/>
            </a:pPr>
            <a:endParaRPr lang="cs-CZ" altLang="cs-CZ" sz="2000" dirty="0">
              <a:solidFill>
                <a:srgbClr val="114454"/>
              </a:solidFill>
              <a:latin typeface="Roboto Slab" pitchFamily="2" charset="0"/>
              <a:ea typeface="Roboto Slab" pitchFamily="2" charset="0"/>
              <a:cs typeface="Arial" panose="020B0604020202020204" pitchFamily="34" charset="0"/>
              <a:sym typeface="Nixie One" charset="0"/>
            </a:endParaRPr>
          </a:p>
          <a:p>
            <a:pPr marL="0" indent="0" eaLnBrk="1" hangingPunct="1">
              <a:spcBef>
                <a:spcPts val="600"/>
              </a:spcBef>
              <a:buClr>
                <a:srgbClr val="114454"/>
              </a:buClr>
              <a:buSzPts val="3000"/>
              <a:buFont typeface="Nixie One" charset="0"/>
              <a:buNone/>
            </a:pPr>
            <a:r>
              <a:rPr lang="sk-SK" altLang="cs-CZ" sz="2000" b="1" dirty="0">
                <a:solidFill>
                  <a:srgbClr val="114454"/>
                </a:solidFill>
                <a:latin typeface="Roboto Slab" pitchFamily="2" charset="0"/>
                <a:ea typeface="Roboto Slab" pitchFamily="2" charset="0"/>
                <a:cs typeface="Arial" panose="020B0604020202020204" pitchFamily="34" charset="0"/>
                <a:sym typeface="Nixie One" charset="0"/>
              </a:rPr>
              <a:t>Pro </a:t>
            </a:r>
            <a:r>
              <a:rPr lang="sk-SK" altLang="cs-CZ" sz="2000" b="1" dirty="0" err="1">
                <a:solidFill>
                  <a:srgbClr val="114454"/>
                </a:solidFill>
                <a:latin typeface="Roboto Slab" pitchFamily="2" charset="0"/>
                <a:ea typeface="Roboto Slab" pitchFamily="2" charset="0"/>
                <a:cs typeface="Arial" panose="020B0604020202020204" pitchFamily="34" charset="0"/>
                <a:sym typeface="Nixie One" charset="0"/>
              </a:rPr>
              <a:t>rozpustnost</a:t>
            </a:r>
            <a:r>
              <a:rPr lang="sk-SK" altLang="cs-CZ" sz="2000"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2000" b="1" dirty="0" err="1">
                <a:solidFill>
                  <a:srgbClr val="114454"/>
                </a:solidFill>
                <a:latin typeface="Roboto Slab" pitchFamily="2" charset="0"/>
                <a:ea typeface="Roboto Slab" pitchFamily="2" charset="0"/>
                <a:cs typeface="Arial" panose="020B0604020202020204" pitchFamily="34" charset="0"/>
                <a:sym typeface="Nixie One" charset="0"/>
              </a:rPr>
              <a:t>látek</a:t>
            </a:r>
            <a:r>
              <a:rPr lang="sk-SK" altLang="cs-CZ" sz="2000" b="1" dirty="0">
                <a:solidFill>
                  <a:srgbClr val="114454"/>
                </a:solidFill>
                <a:latin typeface="Roboto Slab" pitchFamily="2" charset="0"/>
                <a:ea typeface="Roboto Slab" pitchFamily="2" charset="0"/>
                <a:cs typeface="Arial" panose="020B0604020202020204" pitchFamily="34" charset="0"/>
                <a:sym typeface="Nixie One" charset="0"/>
              </a:rPr>
              <a:t> platí pravidlo: </a:t>
            </a:r>
          </a:p>
          <a:p>
            <a:pPr eaLnBrk="1" hangingPunct="1">
              <a:spcBef>
                <a:spcPts val="600"/>
              </a:spcBef>
              <a:buClr>
                <a:srgbClr val="114454"/>
              </a:buClr>
              <a:buSzPts val="3000"/>
            </a:pPr>
            <a:r>
              <a:rPr lang="sk-SK" altLang="cs-CZ" sz="2000" b="1" dirty="0" err="1">
                <a:solidFill>
                  <a:srgbClr val="114454"/>
                </a:solidFill>
                <a:latin typeface="Roboto Slab" pitchFamily="2" charset="0"/>
                <a:ea typeface="Roboto Slab" pitchFamily="2" charset="0"/>
                <a:cs typeface="Arial" panose="020B0604020202020204" pitchFamily="34" charset="0"/>
                <a:sym typeface="Nixie One" charset="0"/>
              </a:rPr>
              <a:t>polární</a:t>
            </a:r>
            <a:r>
              <a:rPr lang="sk-SK" altLang="cs-CZ" sz="2000"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2000" b="1" dirty="0" err="1">
                <a:solidFill>
                  <a:srgbClr val="114454"/>
                </a:solidFill>
                <a:latin typeface="Roboto Slab" pitchFamily="2" charset="0"/>
                <a:ea typeface="Roboto Slab" pitchFamily="2" charset="0"/>
                <a:cs typeface="Arial" panose="020B0604020202020204" pitchFamily="34" charset="0"/>
                <a:sym typeface="Nixie One" charset="0"/>
              </a:rPr>
              <a:t>rozpouštědlo</a:t>
            </a:r>
            <a:r>
              <a:rPr lang="sk-SK" altLang="cs-CZ" sz="2000"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2000" b="1" dirty="0" err="1">
                <a:solidFill>
                  <a:srgbClr val="114454"/>
                </a:solidFill>
                <a:latin typeface="Roboto Slab" pitchFamily="2" charset="0"/>
                <a:ea typeface="Roboto Slab" pitchFamily="2" charset="0"/>
                <a:cs typeface="Arial" panose="020B0604020202020204" pitchFamily="34" charset="0"/>
                <a:sym typeface="Nixie One" charset="0"/>
              </a:rPr>
              <a:t>rozpouští</a:t>
            </a:r>
            <a:r>
              <a:rPr lang="sk-SK" altLang="cs-CZ" sz="2000"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2000" b="1" dirty="0" err="1">
                <a:solidFill>
                  <a:srgbClr val="114454"/>
                </a:solidFill>
                <a:latin typeface="Roboto Slab" pitchFamily="2" charset="0"/>
                <a:ea typeface="Roboto Slab" pitchFamily="2" charset="0"/>
                <a:cs typeface="Arial" panose="020B0604020202020204" pitchFamily="34" charset="0"/>
                <a:sym typeface="Nixie One" charset="0"/>
              </a:rPr>
              <a:t>polární</a:t>
            </a:r>
            <a:r>
              <a:rPr lang="sk-SK" altLang="cs-CZ" sz="2000" b="1" dirty="0">
                <a:solidFill>
                  <a:srgbClr val="114454"/>
                </a:solidFill>
                <a:latin typeface="Roboto Slab" pitchFamily="2" charset="0"/>
                <a:ea typeface="Roboto Slab" pitchFamily="2" charset="0"/>
                <a:cs typeface="Arial" panose="020B0604020202020204" pitchFamily="34" charset="0"/>
                <a:sym typeface="Nixie One" charset="0"/>
              </a:rPr>
              <a:t> (a </a:t>
            </a:r>
            <a:r>
              <a:rPr lang="sk-SK" altLang="cs-CZ" sz="2000" b="1" dirty="0" err="1">
                <a:solidFill>
                  <a:srgbClr val="114454"/>
                </a:solidFill>
                <a:latin typeface="Roboto Slab" pitchFamily="2" charset="0"/>
                <a:ea typeface="Roboto Slab" pitchFamily="2" charset="0"/>
                <a:cs typeface="Arial" panose="020B0604020202020204" pitchFamily="34" charset="0"/>
                <a:sym typeface="Nixie One" charset="0"/>
              </a:rPr>
              <a:t>iontové</a:t>
            </a:r>
            <a:r>
              <a:rPr lang="sk-SK" altLang="cs-CZ" sz="2000" b="1" dirty="0">
                <a:solidFill>
                  <a:srgbClr val="114454"/>
                </a:solidFill>
                <a:latin typeface="Roboto Slab" pitchFamily="2" charset="0"/>
                <a:ea typeface="Roboto Slab" pitchFamily="2" charset="0"/>
                <a:cs typeface="Arial" panose="020B0604020202020204" pitchFamily="34" charset="0"/>
                <a:sym typeface="Nixie One" charset="0"/>
              </a:rPr>
              <a:t>) látky</a:t>
            </a:r>
          </a:p>
          <a:p>
            <a:pPr eaLnBrk="1" hangingPunct="1">
              <a:spcBef>
                <a:spcPts val="600"/>
              </a:spcBef>
              <a:buClr>
                <a:srgbClr val="114454"/>
              </a:buClr>
              <a:buSzPts val="3000"/>
            </a:pPr>
            <a:r>
              <a:rPr lang="sk-SK" altLang="cs-CZ" sz="2000" b="1" dirty="0" err="1">
                <a:solidFill>
                  <a:srgbClr val="114454"/>
                </a:solidFill>
                <a:latin typeface="Roboto Slab" pitchFamily="2" charset="0"/>
                <a:ea typeface="Roboto Slab" pitchFamily="2" charset="0"/>
                <a:cs typeface="Arial" panose="020B0604020202020204" pitchFamily="34" charset="0"/>
                <a:sym typeface="Nixie One" charset="0"/>
              </a:rPr>
              <a:t>nepolární</a:t>
            </a:r>
            <a:r>
              <a:rPr lang="sk-SK" altLang="cs-CZ" sz="2000"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2000" b="1" dirty="0" err="1">
                <a:solidFill>
                  <a:srgbClr val="114454"/>
                </a:solidFill>
                <a:latin typeface="Roboto Slab" pitchFamily="2" charset="0"/>
                <a:ea typeface="Roboto Slab" pitchFamily="2" charset="0"/>
                <a:cs typeface="Arial" panose="020B0604020202020204" pitchFamily="34" charset="0"/>
                <a:sym typeface="Nixie One" charset="0"/>
              </a:rPr>
              <a:t>rozpouštědlo</a:t>
            </a:r>
            <a:r>
              <a:rPr lang="sk-SK" altLang="cs-CZ" sz="2000"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2000" b="1" dirty="0" err="1">
                <a:solidFill>
                  <a:srgbClr val="114454"/>
                </a:solidFill>
                <a:latin typeface="Roboto Slab" pitchFamily="2" charset="0"/>
                <a:ea typeface="Roboto Slab" pitchFamily="2" charset="0"/>
                <a:cs typeface="Arial" panose="020B0604020202020204" pitchFamily="34" charset="0"/>
                <a:sym typeface="Nixie One" charset="0"/>
              </a:rPr>
              <a:t>rozpouští</a:t>
            </a:r>
            <a:r>
              <a:rPr lang="sk-SK" altLang="cs-CZ" sz="2000"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2000" b="1" dirty="0" err="1">
                <a:solidFill>
                  <a:srgbClr val="114454"/>
                </a:solidFill>
                <a:latin typeface="Roboto Slab" pitchFamily="2" charset="0"/>
                <a:ea typeface="Roboto Slab" pitchFamily="2" charset="0"/>
                <a:cs typeface="Arial" panose="020B0604020202020204" pitchFamily="34" charset="0"/>
                <a:sym typeface="Nixie One" charset="0"/>
              </a:rPr>
              <a:t>nepolární</a:t>
            </a:r>
            <a:r>
              <a:rPr lang="sk-SK" altLang="cs-CZ" sz="2000" b="1" dirty="0">
                <a:solidFill>
                  <a:srgbClr val="114454"/>
                </a:solidFill>
                <a:latin typeface="Roboto Slab" pitchFamily="2" charset="0"/>
                <a:ea typeface="Roboto Slab" pitchFamily="2" charset="0"/>
                <a:cs typeface="Arial" panose="020B0604020202020204" pitchFamily="34" charset="0"/>
                <a:sym typeface="Nixie One" charset="0"/>
              </a:rPr>
              <a:t> látky</a:t>
            </a: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14</a:t>
            </a:fld>
            <a:endParaRPr lang="sk-SK" altLang="cs-CZ" sz="800">
              <a:solidFill>
                <a:srgbClr val="FFFFFF"/>
              </a:solidFill>
              <a:latin typeface="Roboto Slab" charset="0"/>
              <a:sym typeface="Roboto Slab" charset="0"/>
            </a:endParaRPr>
          </a:p>
        </p:txBody>
      </p:sp>
      <p:grpSp>
        <p:nvGrpSpPr>
          <p:cNvPr id="6" name="Google Shape;1061;p41">
            <a:extLst>
              <a:ext uri="{FF2B5EF4-FFF2-40B4-BE49-F238E27FC236}">
                <a16:creationId xmlns:a16="http://schemas.microsoft.com/office/drawing/2014/main" id="{6FA799F7-F7D6-425A-B409-9625F91AEE0F}"/>
              </a:ext>
            </a:extLst>
          </p:cNvPr>
          <p:cNvGrpSpPr>
            <a:grpSpLocks/>
          </p:cNvGrpSpPr>
          <p:nvPr/>
        </p:nvGrpSpPr>
        <p:grpSpPr bwMode="auto">
          <a:xfrm>
            <a:off x="7236295" y="267495"/>
            <a:ext cx="1296145" cy="1021556"/>
            <a:chOff x="7638277" y="937343"/>
            <a:chExt cx="744273" cy="793950"/>
          </a:xfrm>
        </p:grpSpPr>
        <p:sp>
          <p:nvSpPr>
            <p:cNvPr id="7" name="Google Shape;1062;p41">
              <a:extLst>
                <a:ext uri="{FF2B5EF4-FFF2-40B4-BE49-F238E27FC236}">
                  <a16:creationId xmlns:a16="http://schemas.microsoft.com/office/drawing/2014/main" id="{D5A65FE7-4BC5-4949-9F5A-E1251ECEC9F9}"/>
                </a:ext>
              </a:extLst>
            </p:cNvPr>
            <p:cNvSpPr>
              <a:spLocks noChangeArrowheads="1"/>
            </p:cNvSpPr>
            <p:nvPr/>
          </p:nvSpPr>
          <p:spPr bwMode="auto">
            <a:xfrm>
              <a:off x="8012931" y="1079385"/>
              <a:ext cx="217151" cy="253479"/>
            </a:xfrm>
            <a:custGeom>
              <a:avLst/>
              <a:gdLst>
                <a:gd name="T0" fmla="*/ 0 w 1085755"/>
                <a:gd name="T1" fmla="*/ 0 h 1267396"/>
                <a:gd name="T2" fmla="*/ 1085755 w 1085755"/>
                <a:gd name="T3" fmla="*/ 1267396 h 1267396"/>
              </a:gdLst>
              <a:ahLst/>
              <a:cxnLst/>
              <a:rect l="T0" t="T1" r="T2" b="T3"/>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8" name="Google Shape;1063;p41">
              <a:extLst>
                <a:ext uri="{FF2B5EF4-FFF2-40B4-BE49-F238E27FC236}">
                  <a16:creationId xmlns:a16="http://schemas.microsoft.com/office/drawing/2014/main" id="{EB76CC5B-04E7-43BB-BB60-AFF21C701F96}"/>
                </a:ext>
              </a:extLst>
            </p:cNvPr>
            <p:cNvSpPr>
              <a:spLocks noChangeArrowheads="1"/>
            </p:cNvSpPr>
            <p:nvPr/>
          </p:nvSpPr>
          <p:spPr bwMode="auto">
            <a:xfrm>
              <a:off x="7789628" y="1079436"/>
              <a:ext cx="214318" cy="253428"/>
            </a:xfrm>
            <a:custGeom>
              <a:avLst/>
              <a:gdLst>
                <a:gd name="T0" fmla="*/ 0 w 1071591"/>
                <a:gd name="T1" fmla="*/ 0 h 1267142"/>
                <a:gd name="T2" fmla="*/ 1071591 w 1071591"/>
                <a:gd name="T3" fmla="*/ 1267142 h 1267142"/>
              </a:gdLst>
              <a:ahLst/>
              <a:cxnLst/>
              <a:rect l="T0" t="T1" r="T2" b="T3"/>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9" name="Google Shape;1064;p41">
              <a:extLst>
                <a:ext uri="{FF2B5EF4-FFF2-40B4-BE49-F238E27FC236}">
                  <a16:creationId xmlns:a16="http://schemas.microsoft.com/office/drawing/2014/main" id="{1D6FBA16-BA9A-4444-BD4C-AA8333548621}"/>
                </a:ext>
              </a:extLst>
            </p:cNvPr>
            <p:cNvSpPr/>
            <p:nvPr/>
          </p:nvSpPr>
          <p:spPr>
            <a:xfrm>
              <a:off x="8012980" y="1342001"/>
              <a:ext cx="202751" cy="268919"/>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lIns="68575" tIns="34275" rIns="68575" bIns="34275" anchor="ctr"/>
            <a:lstStyle/>
            <a:p>
              <a:pPr fontAlgn="auto">
                <a:spcBef>
                  <a:spcPts val="0"/>
                </a:spcBef>
                <a:spcAft>
                  <a:spcPts val="0"/>
                </a:spcAft>
                <a:buClr>
                  <a:srgbClr val="000000"/>
                </a:buClr>
                <a:buFont typeface="Arial"/>
                <a:buNone/>
                <a:defRPr/>
              </a:pPr>
              <a:endParaRPr kern="0">
                <a:solidFill>
                  <a:schemeClr val="dk1"/>
                </a:solidFill>
                <a:latin typeface="Calibri"/>
                <a:ea typeface="Calibri"/>
                <a:cs typeface="Calibri"/>
                <a:sym typeface="Calibri"/>
              </a:endParaRPr>
            </a:p>
          </p:txBody>
        </p:sp>
        <p:sp>
          <p:nvSpPr>
            <p:cNvPr id="10" name="Google Shape;1065;p41">
              <a:extLst>
                <a:ext uri="{FF2B5EF4-FFF2-40B4-BE49-F238E27FC236}">
                  <a16:creationId xmlns:a16="http://schemas.microsoft.com/office/drawing/2014/main" id="{8ACA5EFB-609C-4E84-A0F9-90CD33FC4D12}"/>
                </a:ext>
              </a:extLst>
            </p:cNvPr>
            <p:cNvSpPr/>
            <p:nvPr/>
          </p:nvSpPr>
          <p:spPr>
            <a:xfrm>
              <a:off x="7805098" y="1342001"/>
              <a:ext cx="200184" cy="268919"/>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spcFirstLastPara="1" lIns="68575" tIns="34275" rIns="68575" bIns="34275" anchor="ctr"/>
            <a:lstStyle/>
            <a:p>
              <a:pPr fontAlgn="auto">
                <a:spcBef>
                  <a:spcPts val="0"/>
                </a:spcBef>
                <a:spcAft>
                  <a:spcPts val="0"/>
                </a:spcAft>
                <a:buClr>
                  <a:srgbClr val="000000"/>
                </a:buClr>
                <a:buFont typeface="Arial"/>
                <a:buNone/>
                <a:defRPr/>
              </a:pPr>
              <a:endParaRPr kern="0">
                <a:solidFill>
                  <a:schemeClr val="dk1"/>
                </a:solidFill>
                <a:latin typeface="Calibri"/>
                <a:ea typeface="Calibri"/>
                <a:cs typeface="Calibri"/>
                <a:sym typeface="Calibri"/>
              </a:endParaRPr>
            </a:p>
          </p:txBody>
        </p:sp>
        <p:grpSp>
          <p:nvGrpSpPr>
            <p:cNvPr id="11" name="Google Shape;1066;p41">
              <a:extLst>
                <a:ext uri="{FF2B5EF4-FFF2-40B4-BE49-F238E27FC236}">
                  <a16:creationId xmlns:a16="http://schemas.microsoft.com/office/drawing/2014/main" id="{1AF53CD2-84F1-4284-B243-01FB1B547367}"/>
                </a:ext>
              </a:extLst>
            </p:cNvPr>
            <p:cNvGrpSpPr>
              <a:grpSpLocks/>
            </p:cNvGrpSpPr>
            <p:nvPr/>
          </p:nvGrpSpPr>
          <p:grpSpPr bwMode="auto">
            <a:xfrm>
              <a:off x="7638277" y="937343"/>
              <a:ext cx="744273" cy="793950"/>
              <a:chOff x="6565437" y="1588001"/>
              <a:chExt cx="744273" cy="793950"/>
            </a:xfrm>
          </p:grpSpPr>
          <p:sp>
            <p:nvSpPr>
              <p:cNvPr id="12" name="Google Shape;1067;p41">
                <a:extLst>
                  <a:ext uri="{FF2B5EF4-FFF2-40B4-BE49-F238E27FC236}">
                    <a16:creationId xmlns:a16="http://schemas.microsoft.com/office/drawing/2014/main" id="{56B0A528-9045-44CE-9F04-22EA6FF251FF}"/>
                  </a:ext>
                </a:extLst>
              </p:cNvPr>
              <p:cNvSpPr>
                <a:spLocks noChangeArrowheads="1"/>
              </p:cNvSpPr>
              <p:nvPr/>
            </p:nvSpPr>
            <p:spPr bwMode="auto">
              <a:xfrm>
                <a:off x="7127411" y="1694452"/>
                <a:ext cx="76068" cy="75403"/>
              </a:xfrm>
              <a:custGeom>
                <a:avLst/>
                <a:gdLst>
                  <a:gd name="T0" fmla="*/ 0 w 133"/>
                  <a:gd name="T1" fmla="*/ 0 h 132"/>
                  <a:gd name="T2" fmla="*/ 133 w 133"/>
                  <a:gd name="T3" fmla="*/ 132 h 132"/>
                </a:gdLst>
                <a:ahLst/>
                <a:cxnLst/>
                <a:rect l="T0" t="T1" r="T2" b="T3"/>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3" name="Google Shape;1068;p41">
                <a:extLst>
                  <a:ext uri="{FF2B5EF4-FFF2-40B4-BE49-F238E27FC236}">
                    <a16:creationId xmlns:a16="http://schemas.microsoft.com/office/drawing/2014/main" id="{784E43C0-A848-4566-AB1D-C90B68FF151D}"/>
                  </a:ext>
                </a:extLst>
              </p:cNvPr>
              <p:cNvSpPr>
                <a:spLocks noChangeArrowheads="1"/>
              </p:cNvSpPr>
              <p:nvPr/>
            </p:nvSpPr>
            <p:spPr bwMode="auto">
              <a:xfrm>
                <a:off x="7209689" y="1954149"/>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4" name="Google Shape;1069;p41">
                <a:extLst>
                  <a:ext uri="{FF2B5EF4-FFF2-40B4-BE49-F238E27FC236}">
                    <a16:creationId xmlns:a16="http://schemas.microsoft.com/office/drawing/2014/main" id="{ABDEB1C3-3667-42D4-8081-F7433746B8CC}"/>
                  </a:ext>
                </a:extLst>
              </p:cNvPr>
              <p:cNvSpPr>
                <a:spLocks noChangeArrowheads="1"/>
              </p:cNvSpPr>
              <p:nvPr/>
            </p:nvSpPr>
            <p:spPr bwMode="auto">
              <a:xfrm>
                <a:off x="7127411" y="2150197"/>
                <a:ext cx="76068" cy="75625"/>
              </a:xfrm>
              <a:custGeom>
                <a:avLst/>
                <a:gdLst>
                  <a:gd name="T0" fmla="*/ 0 w 133"/>
                  <a:gd name="T1" fmla="*/ 0 h 132"/>
                  <a:gd name="T2" fmla="*/ 133 w 133"/>
                  <a:gd name="T3" fmla="*/ 132 h 132"/>
                </a:gdLst>
                <a:ahLst/>
                <a:cxnLst/>
                <a:rect l="T0" t="T1" r="T2" b="T3"/>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5" name="Google Shape;1070;p41">
                <a:extLst>
                  <a:ext uri="{FF2B5EF4-FFF2-40B4-BE49-F238E27FC236}">
                    <a16:creationId xmlns:a16="http://schemas.microsoft.com/office/drawing/2014/main" id="{8F7E5175-2347-4BAE-BA94-B58CEC50660F}"/>
                  </a:ext>
                </a:extLst>
              </p:cNvPr>
              <p:cNvSpPr>
                <a:spLocks noChangeArrowheads="1"/>
              </p:cNvSpPr>
              <p:nvPr/>
            </p:nvSpPr>
            <p:spPr bwMode="auto">
              <a:xfrm>
                <a:off x="6671888" y="2150863"/>
                <a:ext cx="76068" cy="74960"/>
              </a:xfrm>
              <a:custGeom>
                <a:avLst/>
                <a:gdLst>
                  <a:gd name="T0" fmla="*/ 0 w 133"/>
                  <a:gd name="T1" fmla="*/ 0 h 131"/>
                  <a:gd name="T2" fmla="*/ 133 w 133"/>
                  <a:gd name="T3" fmla="*/ 131 h 131"/>
                </a:gdLst>
                <a:ahLst/>
                <a:cxnLst/>
                <a:rect l="T0" t="T1" r="T2" b="T3"/>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6" name="Google Shape;1071;p41">
                <a:extLst>
                  <a:ext uri="{FF2B5EF4-FFF2-40B4-BE49-F238E27FC236}">
                    <a16:creationId xmlns:a16="http://schemas.microsoft.com/office/drawing/2014/main" id="{E55C2BE3-5A22-45FC-B96D-3F1C17A90510}"/>
                  </a:ext>
                </a:extLst>
              </p:cNvPr>
              <p:cNvSpPr>
                <a:spLocks noChangeArrowheads="1"/>
              </p:cNvSpPr>
              <p:nvPr/>
            </p:nvSpPr>
            <p:spPr bwMode="auto">
              <a:xfrm>
                <a:off x="6565437" y="1954593"/>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7" name="Google Shape;1072;p41">
                <a:extLst>
                  <a:ext uri="{FF2B5EF4-FFF2-40B4-BE49-F238E27FC236}">
                    <a16:creationId xmlns:a16="http://schemas.microsoft.com/office/drawing/2014/main" id="{3717A13D-D7B3-47E3-BB1C-35E84898735E}"/>
                  </a:ext>
                </a:extLst>
              </p:cNvPr>
              <p:cNvSpPr>
                <a:spLocks noChangeArrowheads="1"/>
              </p:cNvSpPr>
              <p:nvPr/>
            </p:nvSpPr>
            <p:spPr bwMode="auto">
              <a:xfrm>
                <a:off x="6671888" y="1694896"/>
                <a:ext cx="75403" cy="74960"/>
              </a:xfrm>
              <a:custGeom>
                <a:avLst/>
                <a:gdLst>
                  <a:gd name="T0" fmla="*/ 0 w 132"/>
                  <a:gd name="T1" fmla="*/ 0 h 131"/>
                  <a:gd name="T2" fmla="*/ 132 w 132"/>
                  <a:gd name="T3" fmla="*/ 131 h 131"/>
                </a:gdLst>
                <a:ahLst/>
                <a:cxnLst/>
                <a:rect l="T0" t="T1" r="T2" b="T3"/>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8" name="Google Shape;1073;p41">
                <a:extLst>
                  <a:ext uri="{FF2B5EF4-FFF2-40B4-BE49-F238E27FC236}">
                    <a16:creationId xmlns:a16="http://schemas.microsoft.com/office/drawing/2014/main" id="{6A7A8E4B-24C1-4E19-B9ED-3A8981182037}"/>
                  </a:ext>
                </a:extLst>
              </p:cNvPr>
              <p:cNvSpPr>
                <a:spLocks noChangeArrowheads="1"/>
              </p:cNvSpPr>
              <p:nvPr/>
            </p:nvSpPr>
            <p:spPr bwMode="auto">
              <a:xfrm>
                <a:off x="6931363" y="1588001"/>
                <a:ext cx="11976" cy="100020"/>
              </a:xfrm>
              <a:custGeom>
                <a:avLst/>
                <a:gdLst>
                  <a:gd name="T0" fmla="*/ 0 w 21"/>
                  <a:gd name="T1" fmla="*/ 0 h 175"/>
                  <a:gd name="T2" fmla="*/ 21 w 21"/>
                  <a:gd name="T3" fmla="*/ 175 h 175"/>
                </a:gdLst>
                <a:ahLst/>
                <a:cxnLst/>
                <a:rect l="T0" t="T1" r="T2" b="T3"/>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9" name="Google Shape;1074;p41">
                <a:extLst>
                  <a:ext uri="{FF2B5EF4-FFF2-40B4-BE49-F238E27FC236}">
                    <a16:creationId xmlns:a16="http://schemas.microsoft.com/office/drawing/2014/main" id="{33059670-2E97-41AF-ACF8-A189ED319BE9}"/>
                  </a:ext>
                </a:extLst>
              </p:cNvPr>
              <p:cNvSpPr>
                <a:spLocks noChangeArrowheads="1"/>
              </p:cNvSpPr>
              <p:nvPr/>
            </p:nvSpPr>
            <p:spPr bwMode="auto">
              <a:xfrm>
                <a:off x="6847311" y="2280157"/>
                <a:ext cx="180080" cy="25726"/>
              </a:xfrm>
              <a:custGeom>
                <a:avLst/>
                <a:gdLst>
                  <a:gd name="T0" fmla="*/ 0 w 315"/>
                  <a:gd name="T1" fmla="*/ 0 h 45"/>
                  <a:gd name="T2" fmla="*/ 315 w 315"/>
                  <a:gd name="T3" fmla="*/ 45 h 45"/>
                </a:gdLst>
                <a:ahLst/>
                <a:cxnLst/>
                <a:rect l="T0" t="T1" r="T2" b="T3"/>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0" name="Google Shape;1075;p41">
                <a:extLst>
                  <a:ext uri="{FF2B5EF4-FFF2-40B4-BE49-F238E27FC236}">
                    <a16:creationId xmlns:a16="http://schemas.microsoft.com/office/drawing/2014/main" id="{8999D833-B499-47F4-A3BC-4CC6B9048E00}"/>
                  </a:ext>
                </a:extLst>
              </p:cNvPr>
              <p:cNvSpPr>
                <a:spLocks noChangeArrowheads="1"/>
              </p:cNvSpPr>
              <p:nvPr/>
            </p:nvSpPr>
            <p:spPr bwMode="auto">
              <a:xfrm>
                <a:off x="6851968" y="2318524"/>
                <a:ext cx="170766" cy="25726"/>
              </a:xfrm>
              <a:custGeom>
                <a:avLst/>
                <a:gdLst>
                  <a:gd name="T0" fmla="*/ 0 w 299"/>
                  <a:gd name="T1" fmla="*/ 0 h 45"/>
                  <a:gd name="T2" fmla="*/ 299 w 299"/>
                  <a:gd name="T3" fmla="*/ 45 h 45"/>
                </a:gdLst>
                <a:ahLst/>
                <a:cxnLst/>
                <a:rect l="T0" t="T1" r="T2" b="T3"/>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1" name="Google Shape;1076;p41">
                <a:extLst>
                  <a:ext uri="{FF2B5EF4-FFF2-40B4-BE49-F238E27FC236}">
                    <a16:creationId xmlns:a16="http://schemas.microsoft.com/office/drawing/2014/main" id="{4FB9CA6B-C2EE-4BE3-BB75-8A0AA6A394A2}"/>
                  </a:ext>
                </a:extLst>
              </p:cNvPr>
              <p:cNvSpPr>
                <a:spLocks noChangeArrowheads="1"/>
              </p:cNvSpPr>
              <p:nvPr/>
            </p:nvSpPr>
            <p:spPr bwMode="auto">
              <a:xfrm>
                <a:off x="6876364" y="2356225"/>
                <a:ext cx="122419" cy="25726"/>
              </a:xfrm>
              <a:custGeom>
                <a:avLst/>
                <a:gdLst>
                  <a:gd name="T0" fmla="*/ 0 w 214"/>
                  <a:gd name="T1" fmla="*/ 0 h 45"/>
                  <a:gd name="T2" fmla="*/ 214 w 214"/>
                  <a:gd name="T3" fmla="*/ 45 h 45"/>
                </a:gdLst>
                <a:ahLst/>
                <a:cxnLst/>
                <a:rect l="T0" t="T1" r="T2" b="T3"/>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grpSp>
      </p:grpSp>
    </p:spTree>
    <p:extLst>
      <p:ext uri="{BB962C8B-B14F-4D97-AF65-F5344CB8AC3E}">
        <p14:creationId xmlns:p14="http://schemas.microsoft.com/office/powerpoint/2010/main" val="2704912191"/>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02CF24AA-86DE-46CD-BC09-922729AEA492}"/>
              </a:ext>
            </a:extLst>
          </p:cNvPr>
          <p:cNvSpPr txBox="1">
            <a:spLocks noGrp="1"/>
          </p:cNvSpPr>
          <p:nvPr>
            <p:ph type="ctrTitle"/>
          </p:nvPr>
        </p:nvSpPr>
        <p:spPr>
          <a:xfrm>
            <a:off x="4113213" y="1707654"/>
            <a:ext cx="4505325" cy="2330946"/>
          </a:xfrm>
        </p:spPr>
        <p:txBody>
          <a:bodyPr/>
          <a:lstStyle/>
          <a:p>
            <a:pPr eaLnBrk="1" hangingPunct="1">
              <a:spcBef>
                <a:spcPct val="0"/>
              </a:spcBef>
              <a:spcAft>
                <a:spcPct val="0"/>
              </a:spcAft>
              <a:buFont typeface="Roboto Slab" charset="0"/>
              <a:buNone/>
            </a:pPr>
            <a:r>
              <a:rPr lang="sk-SK" altLang="cs-CZ" b="1" dirty="0" err="1">
                <a:latin typeface="Roboto Slab" charset="0"/>
                <a:cs typeface="Arial" panose="020B0604020202020204" pitchFamily="34" charset="0"/>
                <a:sym typeface="Roboto Slab" charset="0"/>
              </a:rPr>
              <a:t>Heterogenní</a:t>
            </a:r>
            <a:r>
              <a:rPr lang="sk-SK" altLang="cs-CZ" b="1" dirty="0">
                <a:latin typeface="Roboto Slab" charset="0"/>
                <a:cs typeface="Arial" panose="020B0604020202020204" pitchFamily="34" charset="0"/>
                <a:sym typeface="Roboto Slab" charset="0"/>
              </a:rPr>
              <a:t> </a:t>
            </a:r>
            <a:r>
              <a:rPr lang="sk-SK" altLang="cs-CZ" b="1" dirty="0" err="1">
                <a:latin typeface="Roboto Slab" charset="0"/>
                <a:cs typeface="Arial" panose="020B0604020202020204" pitchFamily="34" charset="0"/>
                <a:sym typeface="Roboto Slab" charset="0"/>
              </a:rPr>
              <a:t>směsi</a:t>
            </a:r>
            <a:r>
              <a:rPr lang="sk-SK" altLang="cs-CZ" b="1" dirty="0">
                <a:latin typeface="Roboto Slab" charset="0"/>
                <a:cs typeface="Arial" panose="020B0604020202020204" pitchFamily="34" charset="0"/>
                <a:sym typeface="Roboto Slab" charset="0"/>
              </a:rPr>
              <a:t> </a:t>
            </a:r>
          </a:p>
        </p:txBody>
      </p:sp>
      <p:sp>
        <p:nvSpPr>
          <p:cNvPr id="16387" name="Google Shape;147;p16">
            <a:extLst>
              <a:ext uri="{FF2B5EF4-FFF2-40B4-BE49-F238E27FC236}">
                <a16:creationId xmlns:a16="http://schemas.microsoft.com/office/drawing/2014/main" id="{51B475D2-E302-46E3-BB5F-2C6C19CF5BDB}"/>
              </a:ext>
            </a:extLst>
          </p:cNvPr>
          <p:cNvSpPr txBox="1">
            <a:spLocks noGrp="1"/>
          </p:cNvSpPr>
          <p:nvPr>
            <p:ph type="subTitle" idx="1"/>
          </p:nvPr>
        </p:nvSpPr>
        <p:spPr>
          <a:xfrm>
            <a:off x="4113213" y="3867894"/>
            <a:ext cx="4505325" cy="899369"/>
          </a:xfrm>
        </p:spPr>
        <p:txBody>
          <a:bodyPr/>
          <a:lstStyle/>
          <a:p>
            <a:pPr marL="0" indent="0" eaLnBrk="1" hangingPunct="1">
              <a:spcBef>
                <a:spcPct val="0"/>
              </a:spcBef>
              <a:spcAft>
                <a:spcPct val="0"/>
              </a:spcAft>
              <a:buFont typeface="Nixie One" charset="0"/>
              <a:buNone/>
            </a:pPr>
            <a:r>
              <a:rPr lang="sk-SK" altLang="cs-CZ" dirty="0" err="1">
                <a:latin typeface="Roboto Slab" pitchFamily="2" charset="0"/>
                <a:ea typeface="Roboto Slab" pitchFamily="2" charset="0"/>
                <a:cs typeface="Arial" panose="020B0604020202020204" pitchFamily="34" charset="0"/>
                <a:sym typeface="Nixie One" charset="0"/>
              </a:rPr>
              <a:t>Oddělení</a:t>
            </a:r>
            <a:r>
              <a:rPr lang="sk-SK" altLang="cs-CZ" dirty="0">
                <a:latin typeface="Roboto Slab" pitchFamily="2" charset="0"/>
                <a:ea typeface="Roboto Slab" pitchFamily="2" charset="0"/>
                <a:cs typeface="Arial" panose="020B0604020202020204" pitchFamily="34" charset="0"/>
                <a:sym typeface="Nixie One" charset="0"/>
              </a:rPr>
              <a:t> </a:t>
            </a:r>
            <a:r>
              <a:rPr lang="sk-SK" altLang="cs-CZ" dirty="0" err="1">
                <a:latin typeface="Roboto Slab" pitchFamily="2" charset="0"/>
                <a:ea typeface="Roboto Slab" pitchFamily="2" charset="0"/>
                <a:cs typeface="Arial" panose="020B0604020202020204" pitchFamily="34" charset="0"/>
                <a:sym typeface="Nixie One" charset="0"/>
              </a:rPr>
              <a:t>složek</a:t>
            </a:r>
            <a:r>
              <a:rPr lang="sk-SK" altLang="cs-CZ" dirty="0">
                <a:latin typeface="Roboto Slab" pitchFamily="2" charset="0"/>
                <a:ea typeface="Roboto Slab" pitchFamily="2" charset="0"/>
                <a:cs typeface="Arial" panose="020B0604020202020204" pitchFamily="34" charset="0"/>
                <a:sym typeface="Nixie One" charset="0"/>
              </a:rPr>
              <a:t> </a:t>
            </a:r>
            <a:r>
              <a:rPr lang="sk-SK" altLang="cs-CZ" dirty="0" err="1">
                <a:latin typeface="Roboto Slab" pitchFamily="2" charset="0"/>
                <a:ea typeface="Roboto Slab" pitchFamily="2" charset="0"/>
                <a:cs typeface="Arial" panose="020B0604020202020204" pitchFamily="34" charset="0"/>
                <a:sym typeface="Nixie One" charset="0"/>
              </a:rPr>
              <a:t>heterogenní</a:t>
            </a:r>
            <a:r>
              <a:rPr lang="sk-SK" altLang="cs-CZ" dirty="0">
                <a:latin typeface="Roboto Slab" pitchFamily="2" charset="0"/>
                <a:ea typeface="Roboto Slab" pitchFamily="2" charset="0"/>
                <a:cs typeface="Arial" panose="020B0604020202020204" pitchFamily="34" charset="0"/>
                <a:sym typeface="Nixie One" charset="0"/>
              </a:rPr>
              <a:t> </a:t>
            </a:r>
            <a:r>
              <a:rPr lang="sk-SK" altLang="cs-CZ" dirty="0" err="1">
                <a:latin typeface="Roboto Slab" pitchFamily="2" charset="0"/>
                <a:ea typeface="Roboto Slab" pitchFamily="2" charset="0"/>
                <a:cs typeface="Arial" panose="020B0604020202020204" pitchFamily="34" charset="0"/>
                <a:sym typeface="Nixie One" charset="0"/>
              </a:rPr>
              <a:t>směsi</a:t>
            </a:r>
            <a:r>
              <a:rPr lang="sk-SK" altLang="cs-CZ" dirty="0">
                <a:latin typeface="Roboto Slab" pitchFamily="2" charset="0"/>
                <a:ea typeface="Roboto Slab" pitchFamily="2" charset="0"/>
                <a:cs typeface="Arial" panose="020B0604020202020204" pitchFamily="34" charset="0"/>
                <a:sym typeface="Nixie One" charset="0"/>
              </a:rPr>
              <a:t> pomocí </a:t>
            </a:r>
            <a:r>
              <a:rPr lang="sk-SK" altLang="cs-CZ" dirty="0" err="1">
                <a:latin typeface="Roboto Slab" pitchFamily="2" charset="0"/>
                <a:ea typeface="Roboto Slab" pitchFamily="2" charset="0"/>
                <a:cs typeface="Arial" panose="020B0604020202020204" pitchFamily="34" charset="0"/>
                <a:sym typeface="Nixie One" charset="0"/>
              </a:rPr>
              <a:t>dělicí</a:t>
            </a:r>
            <a:r>
              <a:rPr lang="sk-SK" altLang="cs-CZ" dirty="0">
                <a:latin typeface="Roboto Slab" pitchFamily="2" charset="0"/>
                <a:ea typeface="Roboto Slab" pitchFamily="2" charset="0"/>
                <a:cs typeface="Arial" panose="020B0604020202020204" pitchFamily="34" charset="0"/>
                <a:sym typeface="Nixie One" charset="0"/>
              </a:rPr>
              <a:t> </a:t>
            </a:r>
            <a:r>
              <a:rPr lang="sk-SK" altLang="cs-CZ" dirty="0" err="1">
                <a:latin typeface="Roboto Slab" pitchFamily="2" charset="0"/>
                <a:ea typeface="Roboto Slab" pitchFamily="2" charset="0"/>
                <a:cs typeface="Arial" panose="020B0604020202020204" pitchFamily="34" charset="0"/>
                <a:sym typeface="Nixie One" charset="0"/>
              </a:rPr>
              <a:t>nálevky</a:t>
            </a:r>
            <a:r>
              <a:rPr lang="sk-SK" altLang="cs-CZ" dirty="0">
                <a:latin typeface="Roboto Slab" pitchFamily="2" charset="0"/>
                <a:ea typeface="Roboto Slab" pitchFamily="2" charset="0"/>
                <a:cs typeface="Arial" panose="020B0604020202020204" pitchFamily="34" charset="0"/>
                <a:sym typeface="Nixie One" charset="0"/>
              </a:rPr>
              <a:t>. Pokus ´´lávová lampa´´. </a:t>
            </a:r>
          </a:p>
          <a:p>
            <a:pPr marL="0" indent="0" eaLnBrk="1" hangingPunct="1">
              <a:spcBef>
                <a:spcPct val="0"/>
              </a:spcBef>
              <a:spcAft>
                <a:spcPct val="0"/>
              </a:spcAft>
              <a:buFont typeface="Nixie One" charset="0"/>
              <a:buNone/>
            </a:pPr>
            <a:endParaRPr lang="sk-SK" altLang="cs-CZ" dirty="0">
              <a:latin typeface="Roboto Slab" pitchFamily="2" charset="0"/>
              <a:ea typeface="Roboto Slab" pitchFamily="2" charset="0"/>
              <a:cs typeface="Arial" panose="020B0604020202020204" pitchFamily="34" charset="0"/>
              <a:sym typeface="Nixie One" charset="0"/>
            </a:endParaRPr>
          </a:p>
        </p:txBody>
      </p:sp>
      <p:sp>
        <p:nvSpPr>
          <p:cNvPr id="16388" name="Google Shape;148;p16">
            <a:extLst>
              <a:ext uri="{FF2B5EF4-FFF2-40B4-BE49-F238E27FC236}">
                <a16:creationId xmlns:a16="http://schemas.microsoft.com/office/drawing/2014/main" id="{A8C6086F-35B1-4837-A67E-290790A46BC9}"/>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charset="0"/>
                <a:sym typeface="Roboto Slab" charset="0"/>
              </a:rPr>
              <a:t>3</a:t>
            </a:r>
          </a:p>
        </p:txBody>
      </p:sp>
      <p:sp>
        <p:nvSpPr>
          <p:cNvPr id="16389" name="Google Shape;149;p16">
            <a:extLst>
              <a:ext uri="{FF2B5EF4-FFF2-40B4-BE49-F238E27FC236}">
                <a16:creationId xmlns:a16="http://schemas.microsoft.com/office/drawing/2014/main" id="{19C3BCE4-0021-44ED-AC8B-A4E89111CF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D5E77E-26BA-4CE3-A7DD-115E6DDB8BF9}" type="slidenum">
              <a:rPr lang="sk-SK" altLang="cs-CZ" sz="800">
                <a:solidFill>
                  <a:srgbClr val="FFFFFF"/>
                </a:solidFill>
                <a:latin typeface="Roboto Slab" charset="0"/>
                <a:sym typeface="Roboto Slab" charset="0"/>
              </a:rPr>
              <a:pPr eaLnBrk="1" hangingPunct="1"/>
              <a:t>15</a:t>
            </a:fld>
            <a:endParaRPr lang="sk-SK" altLang="cs-CZ" sz="800">
              <a:solidFill>
                <a:srgbClr val="FFFFFF"/>
              </a:solidFill>
              <a:latin typeface="Roboto Slab" charset="0"/>
              <a:sym typeface="Roboto Slab" charset="0"/>
            </a:endParaRPr>
          </a:p>
        </p:txBody>
      </p:sp>
    </p:spTree>
    <p:extLst>
      <p:ext uri="{BB962C8B-B14F-4D97-AF65-F5344CB8AC3E}">
        <p14:creationId xmlns:p14="http://schemas.microsoft.com/office/powerpoint/2010/main" val="2592268001"/>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Google Shape;175;p19">
            <a:extLst>
              <a:ext uri="{FF2B5EF4-FFF2-40B4-BE49-F238E27FC236}">
                <a16:creationId xmlns:a16="http://schemas.microsoft.com/office/drawing/2014/main" id="{A131ABAD-45B1-49C4-BABB-73205E908055}"/>
              </a:ext>
            </a:extLst>
          </p:cNvPr>
          <p:cNvSpPr txBox="1">
            <a:spLocks noGrp="1"/>
          </p:cNvSpPr>
          <p:nvPr>
            <p:ph type="subTitle" idx="4294967295"/>
          </p:nvPr>
        </p:nvSpPr>
        <p:spPr>
          <a:xfrm>
            <a:off x="395536" y="230038"/>
            <a:ext cx="8568953" cy="784225"/>
          </a:xfrm>
        </p:spPr>
        <p:txBody>
          <a:bodyPr anchor="ctr"/>
          <a:lstStyle/>
          <a:p>
            <a:pPr marL="0" indent="0" eaLnBrk="1" hangingPunct="1">
              <a:spcBef>
                <a:spcPts val="600"/>
              </a:spcBef>
              <a:buClr>
                <a:srgbClr val="114454"/>
              </a:buClr>
              <a:buSzPts val="3000"/>
              <a:buNone/>
            </a:pP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Motivační pokus s </a:t>
            </a:r>
            <a:r>
              <a:rPr lang="sk-SK" altLang="cs-CZ" sz="2400" b="1" dirty="0" err="1">
                <a:solidFill>
                  <a:srgbClr val="114454"/>
                </a:solidFill>
                <a:latin typeface="Roboto Slab" pitchFamily="2" charset="0"/>
                <a:ea typeface="Roboto Slab" pitchFamily="2" charset="0"/>
                <a:cs typeface="Arial" panose="020B0604020202020204" pitchFamily="34" charset="0"/>
                <a:sym typeface="Nixie One" charset="0"/>
              </a:rPr>
              <a:t>heterogenní</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2400" b="1" dirty="0" err="1">
                <a:solidFill>
                  <a:srgbClr val="114454"/>
                </a:solidFill>
                <a:latin typeface="Roboto Slab" pitchFamily="2" charset="0"/>
                <a:ea typeface="Roboto Slab" pitchFamily="2" charset="0"/>
                <a:cs typeface="Arial" panose="020B0604020202020204" pitchFamily="34" charset="0"/>
                <a:sym typeface="Nixie One" charset="0"/>
              </a:rPr>
              <a:t>směsí</a:t>
            </a:r>
            <a:r>
              <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rPr>
              <a:t> – tzv. lávová lampa:</a:t>
            </a:r>
          </a:p>
          <a:p>
            <a:pPr marL="0" indent="0" eaLnBrk="1" hangingPunct="1">
              <a:spcBef>
                <a:spcPts val="600"/>
              </a:spcBef>
              <a:buClr>
                <a:srgbClr val="114454"/>
              </a:buClr>
              <a:buSzPts val="3000"/>
              <a:buFont typeface="Nixie One" charset="0"/>
              <a:buNone/>
            </a:pPr>
            <a:endParaRPr lang="sk-SK" altLang="cs-CZ" sz="2400" b="1" dirty="0">
              <a:solidFill>
                <a:srgbClr val="114454"/>
              </a:solidFill>
              <a:latin typeface="Roboto Slab" pitchFamily="2" charset="0"/>
              <a:ea typeface="Roboto Slab" pitchFamily="2" charset="0"/>
              <a:cs typeface="Arial" panose="020B0604020202020204" pitchFamily="34" charset="0"/>
              <a:sym typeface="Nixie One"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16</a:t>
            </a:fld>
            <a:endParaRPr lang="sk-SK" altLang="cs-CZ" sz="800">
              <a:solidFill>
                <a:srgbClr val="FFFFFF"/>
              </a:solidFill>
              <a:latin typeface="Roboto Slab" charset="0"/>
              <a:sym typeface="Roboto Slab" charset="0"/>
            </a:endParaRPr>
          </a:p>
        </p:txBody>
      </p:sp>
      <p:sp>
        <p:nvSpPr>
          <p:cNvPr id="2" name="TextovéPole 1">
            <a:extLst>
              <a:ext uri="{FF2B5EF4-FFF2-40B4-BE49-F238E27FC236}">
                <a16:creationId xmlns:a16="http://schemas.microsoft.com/office/drawing/2014/main" id="{67A68519-2FA5-403B-9FB1-AECF9B4FF417}"/>
              </a:ext>
            </a:extLst>
          </p:cNvPr>
          <p:cNvSpPr txBox="1"/>
          <p:nvPr/>
        </p:nvSpPr>
        <p:spPr>
          <a:xfrm>
            <a:off x="683569" y="1131590"/>
            <a:ext cx="7848872" cy="3262432"/>
          </a:xfrm>
          <a:prstGeom prst="rect">
            <a:avLst/>
          </a:prstGeom>
          <a:noFill/>
        </p:spPr>
        <p:txBody>
          <a:bodyPr wrap="square" rtlCol="0">
            <a:spAutoFit/>
          </a:bodyPr>
          <a:lstStyle/>
          <a:p>
            <a:r>
              <a:rPr lang="cs-CZ" sz="1600" dirty="0">
                <a:latin typeface="Roboto Slab" pitchFamily="2" charset="0"/>
                <a:ea typeface="Roboto Slab" pitchFamily="2" charset="0"/>
              </a:rPr>
              <a:t>Potřebujeme: vyšší úzkou nádobu (např. široký odměrný válec, vyšší úzkou kádinku apod.), vodu, olej, potravinářské barvivo, šumivou tabletu </a:t>
            </a:r>
          </a:p>
          <a:p>
            <a:endParaRPr lang="cs-CZ" sz="1600" dirty="0">
              <a:latin typeface="Roboto Slab" pitchFamily="2" charset="0"/>
              <a:ea typeface="Roboto Slab" pitchFamily="2" charset="0"/>
            </a:endParaRPr>
          </a:p>
          <a:p>
            <a:r>
              <a:rPr lang="cs-CZ" sz="1600" b="1" dirty="0">
                <a:latin typeface="Roboto Slab" pitchFamily="2" charset="0"/>
                <a:ea typeface="Roboto Slab" pitchFamily="2" charset="0"/>
              </a:rPr>
              <a:t>Postup: </a:t>
            </a:r>
          </a:p>
          <a:p>
            <a:pPr marL="285750" indent="-285750">
              <a:buFontTx/>
              <a:buChar char="-"/>
            </a:pPr>
            <a:r>
              <a:rPr lang="cs-CZ" sz="1600" dirty="0">
                <a:latin typeface="Roboto Slab" pitchFamily="2" charset="0"/>
                <a:ea typeface="Roboto Slab" pitchFamily="2" charset="0"/>
              </a:rPr>
              <a:t>do nádoby nalijeme vodu, kterou obarvíme pro větší efekt potravinářským barvivem</a:t>
            </a:r>
          </a:p>
          <a:p>
            <a:pPr marL="285750" indent="-285750">
              <a:buFontTx/>
              <a:buChar char="-"/>
            </a:pPr>
            <a:r>
              <a:rPr lang="cs-CZ" sz="1600" dirty="0">
                <a:latin typeface="Roboto Slab" pitchFamily="2" charset="0"/>
                <a:ea typeface="Roboto Slab" pitchFamily="2" charset="0"/>
              </a:rPr>
              <a:t>vodu převrstvíme větší vrstvou oleje</a:t>
            </a:r>
          </a:p>
          <a:p>
            <a:pPr marL="285750" indent="-285750">
              <a:buFontTx/>
              <a:buChar char="-"/>
            </a:pPr>
            <a:r>
              <a:rPr lang="cs-CZ" sz="1600" dirty="0">
                <a:latin typeface="Roboto Slab" pitchFamily="2" charset="0"/>
                <a:ea typeface="Roboto Slab" pitchFamily="2" charset="0"/>
              </a:rPr>
              <a:t>do nádoby vhodíme šumivou tabletu</a:t>
            </a:r>
          </a:p>
          <a:p>
            <a:pPr marL="285750" indent="-285750">
              <a:buFontTx/>
              <a:buChar char="-"/>
            </a:pPr>
            <a:endParaRPr lang="cs-CZ" sz="1600" dirty="0">
              <a:latin typeface="Roboto Slab" pitchFamily="2" charset="0"/>
              <a:ea typeface="Roboto Slab" pitchFamily="2" charset="0"/>
            </a:endParaRPr>
          </a:p>
          <a:p>
            <a:r>
              <a:rPr lang="cs-CZ" sz="1600" b="1" dirty="0">
                <a:latin typeface="Roboto Slab" pitchFamily="2" charset="0"/>
                <a:ea typeface="Roboto Slab" pitchFamily="2" charset="0"/>
              </a:rPr>
              <a:t>Princip: </a:t>
            </a:r>
            <a:r>
              <a:rPr lang="cs-CZ" sz="1600" dirty="0">
                <a:latin typeface="Roboto Slab" pitchFamily="2" charset="0"/>
                <a:ea typeface="Roboto Slab" pitchFamily="2" charset="0"/>
              </a:rPr>
              <a:t>voda a olej vytvoří heterogenní směs, tableta klesne ke dnu (do vodné fáze). Při rozpouštění tablety ve vodě vzniká oxid uhličitý, který stoupá nahoru, čímž dochází k promíchání obou kapalin. </a:t>
            </a:r>
          </a:p>
          <a:p>
            <a:pPr marL="285750" indent="-285750">
              <a:buFontTx/>
              <a:buChar char="-"/>
            </a:pPr>
            <a:endParaRPr lang="cs-CZ" dirty="0">
              <a:latin typeface="Roboto Slab" pitchFamily="2" charset="0"/>
              <a:ea typeface="Roboto Slab" pitchFamily="2" charset="0"/>
            </a:endParaRPr>
          </a:p>
        </p:txBody>
      </p:sp>
    </p:spTree>
    <p:extLst>
      <p:ext uri="{BB962C8B-B14F-4D97-AF65-F5344CB8AC3E}">
        <p14:creationId xmlns:p14="http://schemas.microsoft.com/office/powerpoint/2010/main" val="4249034567"/>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02CF24AA-86DE-46CD-BC09-922729AEA492}"/>
              </a:ext>
            </a:extLst>
          </p:cNvPr>
          <p:cNvSpPr txBox="1">
            <a:spLocks noGrp="1"/>
          </p:cNvSpPr>
          <p:nvPr>
            <p:ph type="ctrTitle"/>
          </p:nvPr>
        </p:nvSpPr>
        <p:spPr>
          <a:xfrm>
            <a:off x="4113213" y="2283718"/>
            <a:ext cx="4505325" cy="1754882"/>
          </a:xfrm>
        </p:spPr>
        <p:txBody>
          <a:bodyPr/>
          <a:lstStyle/>
          <a:p>
            <a:pPr eaLnBrk="1" hangingPunct="1">
              <a:spcBef>
                <a:spcPct val="0"/>
              </a:spcBef>
              <a:spcAft>
                <a:spcPct val="0"/>
              </a:spcAft>
              <a:buFont typeface="Roboto Slab" charset="0"/>
              <a:buNone/>
            </a:pPr>
            <a:r>
              <a:rPr lang="sk-SK" altLang="cs-CZ" b="1" dirty="0">
                <a:latin typeface="Roboto Slab" charset="0"/>
                <a:cs typeface="Arial" panose="020B0604020202020204" pitchFamily="34" charset="0"/>
                <a:sym typeface="Roboto Slab" charset="0"/>
              </a:rPr>
              <a:t>Úkoly pro </a:t>
            </a:r>
            <a:r>
              <a:rPr lang="sk-SK" altLang="cs-CZ" b="1" dirty="0" err="1">
                <a:latin typeface="Roboto Slab" charset="0"/>
                <a:cs typeface="Arial" panose="020B0604020202020204" pitchFamily="34" charset="0"/>
                <a:sym typeface="Roboto Slab" charset="0"/>
              </a:rPr>
              <a:t>řešení</a:t>
            </a:r>
            <a:r>
              <a:rPr lang="sk-SK" altLang="cs-CZ" b="1" dirty="0">
                <a:latin typeface="Roboto Slab" charset="0"/>
                <a:cs typeface="Arial" panose="020B0604020202020204" pitchFamily="34" charset="0"/>
                <a:sym typeface="Roboto Slab" charset="0"/>
              </a:rPr>
              <a:t> </a:t>
            </a:r>
          </a:p>
        </p:txBody>
      </p:sp>
      <p:sp>
        <p:nvSpPr>
          <p:cNvPr id="16387" name="Google Shape;147;p16">
            <a:extLst>
              <a:ext uri="{FF2B5EF4-FFF2-40B4-BE49-F238E27FC236}">
                <a16:creationId xmlns:a16="http://schemas.microsoft.com/office/drawing/2014/main" id="{51B475D2-E302-46E3-BB5F-2C6C19CF5BDB}"/>
              </a:ext>
            </a:extLst>
          </p:cNvPr>
          <p:cNvSpPr txBox="1">
            <a:spLocks noGrp="1"/>
          </p:cNvSpPr>
          <p:nvPr>
            <p:ph type="subTitle" idx="1"/>
          </p:nvPr>
        </p:nvSpPr>
        <p:spPr>
          <a:xfrm>
            <a:off x="4113213" y="4038600"/>
            <a:ext cx="4505325" cy="728663"/>
          </a:xfrm>
        </p:spPr>
        <p:txBody>
          <a:bodyPr/>
          <a:lstStyle/>
          <a:p>
            <a:pPr marL="0" indent="0" eaLnBrk="1" hangingPunct="1">
              <a:spcBef>
                <a:spcPct val="0"/>
              </a:spcBef>
              <a:spcAft>
                <a:spcPct val="0"/>
              </a:spcAft>
              <a:buFont typeface="Nixie One" charset="0"/>
              <a:buNone/>
            </a:pPr>
            <a:r>
              <a:rPr lang="sk-SK" altLang="cs-CZ" dirty="0">
                <a:latin typeface="Roboto Slab" pitchFamily="2" charset="0"/>
                <a:ea typeface="Roboto Slab" pitchFamily="2" charset="0"/>
                <a:cs typeface="Arial" panose="020B0604020202020204" pitchFamily="34" charset="0"/>
                <a:sym typeface="Nixie One" charset="0"/>
              </a:rPr>
              <a:t>Úkoly pro </a:t>
            </a:r>
            <a:r>
              <a:rPr lang="sk-SK" altLang="cs-CZ" dirty="0" err="1">
                <a:latin typeface="Roboto Slab" pitchFamily="2" charset="0"/>
                <a:ea typeface="Roboto Slab" pitchFamily="2" charset="0"/>
                <a:cs typeface="Arial" panose="020B0604020202020204" pitchFamily="34" charset="0"/>
                <a:sym typeface="Nixie One" charset="0"/>
              </a:rPr>
              <a:t>procvičení</a:t>
            </a:r>
            <a:r>
              <a:rPr lang="sk-SK" altLang="cs-CZ" dirty="0">
                <a:latin typeface="Roboto Slab" pitchFamily="2" charset="0"/>
                <a:ea typeface="Roboto Slab" pitchFamily="2" charset="0"/>
                <a:cs typeface="Arial" panose="020B0604020202020204" pitchFamily="34" charset="0"/>
                <a:sym typeface="Nixie One" charset="0"/>
              </a:rPr>
              <a:t> učiva</a:t>
            </a:r>
          </a:p>
          <a:p>
            <a:pPr marL="0" indent="0" eaLnBrk="1" hangingPunct="1">
              <a:spcBef>
                <a:spcPct val="0"/>
              </a:spcBef>
              <a:spcAft>
                <a:spcPct val="0"/>
              </a:spcAft>
              <a:buFont typeface="Nixie One" charset="0"/>
              <a:buNone/>
            </a:pPr>
            <a:endParaRPr lang="sk-SK" altLang="cs-CZ" dirty="0">
              <a:latin typeface="Roboto Slab" pitchFamily="2" charset="0"/>
              <a:ea typeface="Roboto Slab" pitchFamily="2" charset="0"/>
              <a:cs typeface="Arial" panose="020B0604020202020204" pitchFamily="34" charset="0"/>
              <a:sym typeface="Nixie One" charset="0"/>
            </a:endParaRPr>
          </a:p>
        </p:txBody>
      </p:sp>
      <p:sp>
        <p:nvSpPr>
          <p:cNvPr id="16388" name="Google Shape;148;p16">
            <a:extLst>
              <a:ext uri="{FF2B5EF4-FFF2-40B4-BE49-F238E27FC236}">
                <a16:creationId xmlns:a16="http://schemas.microsoft.com/office/drawing/2014/main" id="{A8C6086F-35B1-4837-A67E-290790A46BC9}"/>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charset="0"/>
                <a:sym typeface="Roboto Slab" charset="0"/>
              </a:rPr>
              <a:t>4</a:t>
            </a:r>
          </a:p>
        </p:txBody>
      </p:sp>
      <p:sp>
        <p:nvSpPr>
          <p:cNvPr id="16389" name="Google Shape;149;p16">
            <a:extLst>
              <a:ext uri="{FF2B5EF4-FFF2-40B4-BE49-F238E27FC236}">
                <a16:creationId xmlns:a16="http://schemas.microsoft.com/office/drawing/2014/main" id="{19C3BCE4-0021-44ED-AC8B-A4E89111CF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D5E77E-26BA-4CE3-A7DD-115E6DDB8BF9}" type="slidenum">
              <a:rPr lang="sk-SK" altLang="cs-CZ" sz="800">
                <a:solidFill>
                  <a:srgbClr val="FFFFFF"/>
                </a:solidFill>
                <a:latin typeface="Roboto Slab" charset="0"/>
                <a:sym typeface="Roboto Slab" charset="0"/>
              </a:rPr>
              <a:pPr eaLnBrk="1" hangingPunct="1"/>
              <a:t>17</a:t>
            </a:fld>
            <a:endParaRPr lang="sk-SK" altLang="cs-CZ" sz="800">
              <a:solidFill>
                <a:srgbClr val="FFFFFF"/>
              </a:solidFill>
              <a:latin typeface="Roboto Slab" charset="0"/>
              <a:sym typeface="Roboto Slab" charset="0"/>
            </a:endParaRPr>
          </a:p>
        </p:txBody>
      </p:sp>
    </p:spTree>
    <p:extLst>
      <p:ext uri="{BB962C8B-B14F-4D97-AF65-F5344CB8AC3E}">
        <p14:creationId xmlns:p14="http://schemas.microsoft.com/office/powerpoint/2010/main" val="1288627402"/>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92;p20">
            <a:extLst>
              <a:ext uri="{FF2B5EF4-FFF2-40B4-BE49-F238E27FC236}">
                <a16:creationId xmlns:a16="http://schemas.microsoft.com/office/drawing/2014/main" id="{78BB0FFD-984B-4E83-86EB-CA7AAD37538C}"/>
              </a:ext>
            </a:extLst>
          </p:cNvPr>
          <p:cNvSpPr txBox="1">
            <a:spLocks noGrp="1"/>
          </p:cNvSpPr>
          <p:nvPr>
            <p:ph type="body" idx="1"/>
          </p:nvPr>
        </p:nvSpPr>
        <p:spPr>
          <a:xfrm>
            <a:off x="700088" y="1558925"/>
            <a:ext cx="8120384" cy="1444874"/>
          </a:xfrm>
        </p:spPr>
        <p:txBody>
          <a:bodyPr/>
          <a:lstStyle/>
          <a:p>
            <a:pPr marL="0" indent="0" eaLnBrk="1" hangingPunct="1">
              <a:spcAft>
                <a:spcPct val="0"/>
              </a:spcAft>
              <a:buClr>
                <a:srgbClr val="114454"/>
              </a:buClr>
              <a:buFont typeface="Nixie One" charset="0"/>
              <a:buNone/>
            </a:pP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Úkol 1: </a:t>
            </a:r>
          </a:p>
          <a:p>
            <a:pPr marL="0" indent="0" eaLnBrk="1" hangingPunct="1">
              <a:spcAft>
                <a:spcPct val="0"/>
              </a:spcAft>
              <a:buClr>
                <a:srgbClr val="114454"/>
              </a:buClr>
              <a:buFont typeface="Nixie One" charset="0"/>
              <a:buNone/>
            </a:pP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Urči,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jestli</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uvedené látky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jsou</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chemickou látkou (chemickým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individuem</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nebo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směsí</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p>
        </p:txBody>
      </p:sp>
      <p:sp>
        <p:nvSpPr>
          <p:cNvPr id="20483" name="Google Shape;193;p20">
            <a:extLst>
              <a:ext uri="{FF2B5EF4-FFF2-40B4-BE49-F238E27FC236}">
                <a16:creationId xmlns:a16="http://schemas.microsoft.com/office/drawing/2014/main" id="{55D30EA9-BD87-434B-9DF2-92110B159EA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cs-CZ" sz="1800" b="1" dirty="0" err="1">
                <a:solidFill>
                  <a:srgbClr val="FFFFFF"/>
                </a:solidFill>
                <a:latin typeface="Roboto Slab" charset="0"/>
                <a:cs typeface="Arial" panose="020B0604020202020204" pitchFamily="34" charset="0"/>
                <a:sym typeface="Roboto Slab" charset="0"/>
              </a:rPr>
              <a:t>Přiřaď</a:t>
            </a:r>
            <a:r>
              <a:rPr lang="sk-SK" altLang="cs-CZ" sz="1800" b="1" dirty="0">
                <a:solidFill>
                  <a:srgbClr val="FFFFFF"/>
                </a:solidFill>
                <a:latin typeface="Roboto Slab" charset="0"/>
                <a:cs typeface="Arial" panose="020B0604020202020204" pitchFamily="34" charset="0"/>
                <a:sym typeface="Roboto Slab" charset="0"/>
              </a:rPr>
              <a:t> látky do </a:t>
            </a:r>
            <a:r>
              <a:rPr lang="sk-SK" altLang="cs-CZ" sz="1800" b="1" dirty="0" err="1">
                <a:solidFill>
                  <a:srgbClr val="FFFFFF"/>
                </a:solidFill>
                <a:latin typeface="Roboto Slab" charset="0"/>
                <a:cs typeface="Arial" panose="020B0604020202020204" pitchFamily="34" charset="0"/>
                <a:sym typeface="Roboto Slab" charset="0"/>
              </a:rPr>
              <a:t>správné</a:t>
            </a:r>
            <a:r>
              <a:rPr lang="sk-SK" altLang="cs-CZ" sz="1800" b="1" dirty="0">
                <a:solidFill>
                  <a:srgbClr val="FFFFFF"/>
                </a:solidFill>
                <a:latin typeface="Roboto Slab" charset="0"/>
                <a:cs typeface="Arial" panose="020B0604020202020204" pitchFamily="34" charset="0"/>
                <a:sym typeface="Roboto Slab" charset="0"/>
              </a:rPr>
              <a:t> skupiny</a:t>
            </a:r>
          </a:p>
        </p:txBody>
      </p:sp>
      <p:grpSp>
        <p:nvGrpSpPr>
          <p:cNvPr id="20485" name="Google Shape;195;p20">
            <a:extLst>
              <a:ext uri="{FF2B5EF4-FFF2-40B4-BE49-F238E27FC236}">
                <a16:creationId xmlns:a16="http://schemas.microsoft.com/office/drawing/2014/main" id="{8881A5FF-3F07-4C01-9B8E-2C21877D9B13}"/>
              </a:ext>
            </a:extLst>
          </p:cNvPr>
          <p:cNvGrpSpPr>
            <a:grpSpLocks/>
          </p:cNvGrpSpPr>
          <p:nvPr/>
        </p:nvGrpSpPr>
        <p:grpSpPr bwMode="auto">
          <a:xfrm>
            <a:off x="333375" y="862013"/>
            <a:ext cx="366713" cy="366712"/>
            <a:chOff x="1923675" y="1633650"/>
            <a:chExt cx="436000" cy="435975"/>
          </a:xfrm>
        </p:grpSpPr>
        <p:sp>
          <p:nvSpPr>
            <p:cNvPr id="20487" name="Google Shape;196;p20">
              <a:extLst>
                <a:ext uri="{FF2B5EF4-FFF2-40B4-BE49-F238E27FC236}">
                  <a16:creationId xmlns:a16="http://schemas.microsoft.com/office/drawing/2014/main" id="{4361341F-0190-4E5E-B199-4A325A10040F}"/>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8" name="Google Shape;197;p20">
              <a:extLst>
                <a:ext uri="{FF2B5EF4-FFF2-40B4-BE49-F238E27FC236}">
                  <a16:creationId xmlns:a16="http://schemas.microsoft.com/office/drawing/2014/main" id="{A761E286-573B-4209-9C24-414A360953AC}"/>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9" name="Google Shape;198;p20">
              <a:extLst>
                <a:ext uri="{FF2B5EF4-FFF2-40B4-BE49-F238E27FC236}">
                  <a16:creationId xmlns:a16="http://schemas.microsoft.com/office/drawing/2014/main" id="{A98AFDF0-6D6F-496B-B70C-D9D16A9FC6A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0" name="Google Shape;199;p20">
              <a:extLst>
                <a:ext uri="{FF2B5EF4-FFF2-40B4-BE49-F238E27FC236}">
                  <a16:creationId xmlns:a16="http://schemas.microsoft.com/office/drawing/2014/main" id="{5039DE75-F5B7-4915-B457-69BDB6DE91DD}"/>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1" name="Google Shape;200;p20">
              <a:extLst>
                <a:ext uri="{FF2B5EF4-FFF2-40B4-BE49-F238E27FC236}">
                  <a16:creationId xmlns:a16="http://schemas.microsoft.com/office/drawing/2014/main" id="{5C86F50A-4251-4C84-BFB7-ABAADC36353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2" name="Google Shape;201;p20">
              <a:extLst>
                <a:ext uri="{FF2B5EF4-FFF2-40B4-BE49-F238E27FC236}">
                  <a16:creationId xmlns:a16="http://schemas.microsoft.com/office/drawing/2014/main" id="{337EDB1E-40DB-42C1-A73D-496D0B1CB45F}"/>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0486" name="Google Shape;202;p20">
            <a:extLst>
              <a:ext uri="{FF2B5EF4-FFF2-40B4-BE49-F238E27FC236}">
                <a16:creationId xmlns:a16="http://schemas.microsoft.com/office/drawing/2014/main" id="{F04C76C7-A5EA-4775-AC7F-1C232B2AEF7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BC1B9A8-3AA4-4549-A861-4FC228681B5C}" type="slidenum">
              <a:rPr lang="sk-SK" altLang="cs-CZ" sz="800">
                <a:solidFill>
                  <a:srgbClr val="FFFFFF"/>
                </a:solidFill>
                <a:latin typeface="Roboto Slab" charset="0"/>
                <a:sym typeface="Roboto Slab" charset="0"/>
              </a:rPr>
              <a:pPr eaLnBrk="1" hangingPunct="1"/>
              <a:t>18</a:t>
            </a:fld>
            <a:endParaRPr lang="sk-SK" altLang="cs-CZ" sz="800">
              <a:solidFill>
                <a:srgbClr val="FFFFFF"/>
              </a:solidFill>
              <a:latin typeface="Roboto Slab" charset="0"/>
              <a:sym typeface="Roboto Slab" charset="0"/>
            </a:endParaRPr>
          </a:p>
        </p:txBody>
      </p:sp>
      <p:sp>
        <p:nvSpPr>
          <p:cNvPr id="3" name="TextovéPole 2">
            <a:extLst>
              <a:ext uri="{FF2B5EF4-FFF2-40B4-BE49-F238E27FC236}">
                <a16:creationId xmlns:a16="http://schemas.microsoft.com/office/drawing/2014/main" id="{D90011C5-8AB3-4EC4-A709-620735D48353}"/>
              </a:ext>
            </a:extLst>
          </p:cNvPr>
          <p:cNvSpPr txBox="1"/>
          <p:nvPr/>
        </p:nvSpPr>
        <p:spPr>
          <a:xfrm>
            <a:off x="2339752" y="3328871"/>
            <a:ext cx="639919" cy="338554"/>
          </a:xfrm>
          <a:prstGeom prst="rect">
            <a:avLst/>
          </a:prstGeom>
          <a:noFill/>
        </p:spPr>
        <p:txBody>
          <a:bodyPr wrap="square" rtlCol="0">
            <a:spAutoFit/>
          </a:bodyPr>
          <a:lstStyle/>
          <a:p>
            <a:r>
              <a:rPr lang="cs-CZ" sz="1600" b="1" dirty="0">
                <a:solidFill>
                  <a:srgbClr val="FF0000"/>
                </a:solidFill>
                <a:latin typeface="Roboto Slab" pitchFamily="2" charset="0"/>
                <a:ea typeface="Roboto Slab" pitchFamily="2" charset="0"/>
              </a:rPr>
              <a:t>kouř</a:t>
            </a:r>
          </a:p>
        </p:txBody>
      </p:sp>
      <p:sp>
        <p:nvSpPr>
          <p:cNvPr id="16" name="TextovéPole 15">
            <a:extLst>
              <a:ext uri="{FF2B5EF4-FFF2-40B4-BE49-F238E27FC236}">
                <a16:creationId xmlns:a16="http://schemas.microsoft.com/office/drawing/2014/main" id="{B8EBFFD9-64CE-4BB0-A47B-30BB2C727B15}"/>
              </a:ext>
            </a:extLst>
          </p:cNvPr>
          <p:cNvSpPr txBox="1"/>
          <p:nvPr/>
        </p:nvSpPr>
        <p:spPr>
          <a:xfrm>
            <a:off x="5272236" y="3159594"/>
            <a:ext cx="997389" cy="338554"/>
          </a:xfrm>
          <a:prstGeom prst="rect">
            <a:avLst/>
          </a:prstGeom>
          <a:noFill/>
        </p:spPr>
        <p:txBody>
          <a:bodyPr wrap="square" rtlCol="0">
            <a:spAutoFit/>
          </a:bodyPr>
          <a:lstStyle/>
          <a:p>
            <a:r>
              <a:rPr lang="cs-CZ" sz="1600" b="1" dirty="0">
                <a:solidFill>
                  <a:srgbClr val="FF0000"/>
                </a:solidFill>
                <a:latin typeface="Roboto Slab" pitchFamily="2" charset="0"/>
                <a:ea typeface="Roboto Slab" pitchFamily="2" charset="0"/>
              </a:rPr>
              <a:t>sodovka</a:t>
            </a:r>
          </a:p>
        </p:txBody>
      </p:sp>
      <p:sp>
        <p:nvSpPr>
          <p:cNvPr id="17" name="TextovéPole 16">
            <a:extLst>
              <a:ext uri="{FF2B5EF4-FFF2-40B4-BE49-F238E27FC236}">
                <a16:creationId xmlns:a16="http://schemas.microsoft.com/office/drawing/2014/main" id="{3A924968-E341-462A-BECD-EC33C155A3DC}"/>
              </a:ext>
            </a:extLst>
          </p:cNvPr>
          <p:cNvSpPr txBox="1"/>
          <p:nvPr/>
        </p:nvSpPr>
        <p:spPr>
          <a:xfrm>
            <a:off x="5479710" y="3677026"/>
            <a:ext cx="2188634" cy="338554"/>
          </a:xfrm>
          <a:prstGeom prst="rect">
            <a:avLst/>
          </a:prstGeom>
          <a:noFill/>
        </p:spPr>
        <p:txBody>
          <a:bodyPr wrap="square" rtlCol="0">
            <a:spAutoFit/>
          </a:bodyPr>
          <a:lstStyle/>
          <a:p>
            <a:pPr algn="ctr"/>
            <a:r>
              <a:rPr lang="cs-CZ" sz="1600" b="1" dirty="0">
                <a:solidFill>
                  <a:srgbClr val="FF0000"/>
                </a:solidFill>
                <a:latin typeface="Roboto Slab" pitchFamily="2" charset="0"/>
                <a:ea typeface="Roboto Slab" pitchFamily="2" charset="0"/>
              </a:rPr>
              <a:t>destilovaná voda</a:t>
            </a:r>
          </a:p>
        </p:txBody>
      </p:sp>
      <p:sp>
        <p:nvSpPr>
          <p:cNvPr id="18" name="TextovéPole 17">
            <a:extLst>
              <a:ext uri="{FF2B5EF4-FFF2-40B4-BE49-F238E27FC236}">
                <a16:creationId xmlns:a16="http://schemas.microsoft.com/office/drawing/2014/main" id="{389700F1-27C9-4416-ADD6-3B11540178E3}"/>
              </a:ext>
            </a:extLst>
          </p:cNvPr>
          <p:cNvSpPr txBox="1"/>
          <p:nvPr/>
        </p:nvSpPr>
        <p:spPr>
          <a:xfrm>
            <a:off x="3424890" y="2884620"/>
            <a:ext cx="1847346" cy="338554"/>
          </a:xfrm>
          <a:prstGeom prst="rect">
            <a:avLst/>
          </a:prstGeom>
          <a:noFill/>
        </p:spPr>
        <p:txBody>
          <a:bodyPr wrap="square" rtlCol="0">
            <a:spAutoFit/>
          </a:bodyPr>
          <a:lstStyle/>
          <a:p>
            <a:pPr algn="ctr"/>
            <a:r>
              <a:rPr lang="cs-CZ" sz="1600" b="1" dirty="0">
                <a:solidFill>
                  <a:srgbClr val="FF0000"/>
                </a:solidFill>
                <a:latin typeface="Roboto Slab" pitchFamily="2" charset="0"/>
                <a:ea typeface="Roboto Slab" pitchFamily="2" charset="0"/>
              </a:rPr>
              <a:t>měděný plíšek</a:t>
            </a:r>
          </a:p>
        </p:txBody>
      </p:sp>
      <p:sp>
        <p:nvSpPr>
          <p:cNvPr id="19" name="TextovéPole 18">
            <a:extLst>
              <a:ext uri="{FF2B5EF4-FFF2-40B4-BE49-F238E27FC236}">
                <a16:creationId xmlns:a16="http://schemas.microsoft.com/office/drawing/2014/main" id="{A7B227B1-97E5-4C96-BF60-92CF99ECAEEF}"/>
              </a:ext>
            </a:extLst>
          </p:cNvPr>
          <p:cNvSpPr txBox="1"/>
          <p:nvPr/>
        </p:nvSpPr>
        <p:spPr>
          <a:xfrm>
            <a:off x="3498417" y="3837092"/>
            <a:ext cx="593432" cy="338554"/>
          </a:xfrm>
          <a:prstGeom prst="rect">
            <a:avLst/>
          </a:prstGeom>
          <a:noFill/>
        </p:spPr>
        <p:txBody>
          <a:bodyPr wrap="square" rtlCol="0">
            <a:spAutoFit/>
          </a:bodyPr>
          <a:lstStyle/>
          <a:p>
            <a:r>
              <a:rPr lang="cs-CZ" sz="1600" b="1" dirty="0">
                <a:solidFill>
                  <a:srgbClr val="FF0000"/>
                </a:solidFill>
                <a:latin typeface="Roboto Slab" pitchFamily="2" charset="0"/>
                <a:ea typeface="Roboto Slab" pitchFamily="2" charset="0"/>
              </a:rPr>
              <a:t>ocet</a:t>
            </a:r>
          </a:p>
        </p:txBody>
      </p:sp>
      <p:sp>
        <p:nvSpPr>
          <p:cNvPr id="20" name="TextovéPole 19">
            <a:extLst>
              <a:ext uri="{FF2B5EF4-FFF2-40B4-BE49-F238E27FC236}">
                <a16:creationId xmlns:a16="http://schemas.microsoft.com/office/drawing/2014/main" id="{088BD0E8-BF21-41DB-BBB1-E128353BA74B}"/>
              </a:ext>
            </a:extLst>
          </p:cNvPr>
          <p:cNvSpPr txBox="1"/>
          <p:nvPr/>
        </p:nvSpPr>
        <p:spPr>
          <a:xfrm>
            <a:off x="4291060" y="3823590"/>
            <a:ext cx="742511" cy="338554"/>
          </a:xfrm>
          <a:prstGeom prst="rect">
            <a:avLst/>
          </a:prstGeom>
          <a:noFill/>
        </p:spPr>
        <p:txBody>
          <a:bodyPr wrap="square" rtlCol="0">
            <a:spAutoFit/>
          </a:bodyPr>
          <a:lstStyle/>
          <a:p>
            <a:r>
              <a:rPr lang="cs-CZ" sz="1600" b="1" dirty="0">
                <a:solidFill>
                  <a:srgbClr val="FF0000"/>
                </a:solidFill>
                <a:latin typeface="Roboto Slab" pitchFamily="2" charset="0"/>
                <a:ea typeface="Roboto Slab" pitchFamily="2" charset="0"/>
              </a:rPr>
              <a:t>bronz</a:t>
            </a:r>
          </a:p>
        </p:txBody>
      </p:sp>
      <p:sp>
        <p:nvSpPr>
          <p:cNvPr id="21" name="TextovéPole 20">
            <a:extLst>
              <a:ext uri="{FF2B5EF4-FFF2-40B4-BE49-F238E27FC236}">
                <a16:creationId xmlns:a16="http://schemas.microsoft.com/office/drawing/2014/main" id="{CCB4477C-752B-4C8F-BFEC-7B26A0C6DE08}"/>
              </a:ext>
            </a:extLst>
          </p:cNvPr>
          <p:cNvSpPr txBox="1"/>
          <p:nvPr/>
        </p:nvSpPr>
        <p:spPr>
          <a:xfrm>
            <a:off x="4262264" y="4231480"/>
            <a:ext cx="691215" cy="338554"/>
          </a:xfrm>
          <a:prstGeom prst="rect">
            <a:avLst/>
          </a:prstGeom>
          <a:noFill/>
        </p:spPr>
        <p:txBody>
          <a:bodyPr wrap="square" rtlCol="0">
            <a:spAutoFit/>
          </a:bodyPr>
          <a:lstStyle/>
          <a:p>
            <a:r>
              <a:rPr lang="cs-CZ" sz="1600" b="1" dirty="0">
                <a:solidFill>
                  <a:srgbClr val="FF0000"/>
                </a:solidFill>
                <a:latin typeface="Roboto Slab" pitchFamily="2" charset="0"/>
                <a:ea typeface="Roboto Slab" pitchFamily="2" charset="0"/>
              </a:rPr>
              <a:t>hlína</a:t>
            </a:r>
          </a:p>
        </p:txBody>
      </p:sp>
      <p:sp>
        <p:nvSpPr>
          <p:cNvPr id="22" name="TextovéPole 21">
            <a:extLst>
              <a:ext uri="{FF2B5EF4-FFF2-40B4-BE49-F238E27FC236}">
                <a16:creationId xmlns:a16="http://schemas.microsoft.com/office/drawing/2014/main" id="{56E92D00-B5F9-4C47-BC98-D2FD92147643}"/>
              </a:ext>
            </a:extLst>
          </p:cNvPr>
          <p:cNvSpPr txBox="1"/>
          <p:nvPr/>
        </p:nvSpPr>
        <p:spPr>
          <a:xfrm>
            <a:off x="5728749" y="4423786"/>
            <a:ext cx="954107" cy="338554"/>
          </a:xfrm>
          <a:prstGeom prst="rect">
            <a:avLst/>
          </a:prstGeom>
          <a:noFill/>
        </p:spPr>
        <p:txBody>
          <a:bodyPr wrap="square" rtlCol="0">
            <a:spAutoFit/>
          </a:bodyPr>
          <a:lstStyle/>
          <a:p>
            <a:r>
              <a:rPr lang="cs-CZ" sz="1600" b="1" dirty="0">
                <a:solidFill>
                  <a:srgbClr val="FF0000"/>
                </a:solidFill>
                <a:latin typeface="Roboto Slab" pitchFamily="2" charset="0"/>
                <a:ea typeface="Roboto Slab" pitchFamily="2" charset="0"/>
              </a:rPr>
              <a:t>glukosa</a:t>
            </a:r>
          </a:p>
        </p:txBody>
      </p:sp>
      <p:sp>
        <p:nvSpPr>
          <p:cNvPr id="23" name="TextovéPole 22">
            <a:extLst>
              <a:ext uri="{FF2B5EF4-FFF2-40B4-BE49-F238E27FC236}">
                <a16:creationId xmlns:a16="http://schemas.microsoft.com/office/drawing/2014/main" id="{A77CB9BC-3D21-4562-AB60-44FA6ADCCC4E}"/>
              </a:ext>
            </a:extLst>
          </p:cNvPr>
          <p:cNvSpPr txBox="1"/>
          <p:nvPr/>
        </p:nvSpPr>
        <p:spPr>
          <a:xfrm>
            <a:off x="3424890" y="4527969"/>
            <a:ext cx="622286" cy="338554"/>
          </a:xfrm>
          <a:prstGeom prst="rect">
            <a:avLst/>
          </a:prstGeom>
          <a:noFill/>
        </p:spPr>
        <p:txBody>
          <a:bodyPr wrap="square" rtlCol="0">
            <a:spAutoFit/>
          </a:bodyPr>
          <a:lstStyle/>
          <a:p>
            <a:r>
              <a:rPr lang="cs-CZ" sz="1600" b="1" dirty="0">
                <a:solidFill>
                  <a:srgbClr val="FF0000"/>
                </a:solidFill>
                <a:latin typeface="Roboto Slab" pitchFamily="2" charset="0"/>
                <a:ea typeface="Roboto Slab" pitchFamily="2" charset="0"/>
              </a:rPr>
              <a:t>krev</a:t>
            </a: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92;p20">
            <a:extLst>
              <a:ext uri="{FF2B5EF4-FFF2-40B4-BE49-F238E27FC236}">
                <a16:creationId xmlns:a16="http://schemas.microsoft.com/office/drawing/2014/main" id="{78BB0FFD-984B-4E83-86EB-CA7AAD37538C}"/>
              </a:ext>
            </a:extLst>
          </p:cNvPr>
          <p:cNvSpPr txBox="1">
            <a:spLocks noGrp="1"/>
          </p:cNvSpPr>
          <p:nvPr>
            <p:ph type="body" idx="1"/>
          </p:nvPr>
        </p:nvSpPr>
        <p:spPr>
          <a:xfrm>
            <a:off x="700088" y="1558925"/>
            <a:ext cx="8120384" cy="1596170"/>
          </a:xfrm>
        </p:spPr>
        <p:txBody>
          <a:bodyPr/>
          <a:lstStyle/>
          <a:p>
            <a:pPr marL="0" indent="0" eaLnBrk="1" hangingPunct="1">
              <a:spcAft>
                <a:spcPct val="0"/>
              </a:spcAft>
              <a:buClr>
                <a:srgbClr val="114454"/>
              </a:buClr>
              <a:buFont typeface="Nixie One" charset="0"/>
              <a:buNone/>
            </a:pP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Úkol 1 -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řešení</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p>
          <a:p>
            <a:pPr marL="0" indent="0" eaLnBrk="1" hangingPunct="1">
              <a:spcAft>
                <a:spcPct val="0"/>
              </a:spcAft>
              <a:buClr>
                <a:srgbClr val="114454"/>
              </a:buClr>
              <a:buFont typeface="Nixie One" charset="0"/>
              <a:buNone/>
            </a:pP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Urči,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jestli</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uvedené látky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jsou</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chemickou látkou (chemickým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individuem</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nebo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směsí</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a:t>
            </a:r>
          </a:p>
          <a:p>
            <a:pPr marL="0" indent="0" eaLnBrk="1" hangingPunct="1">
              <a:spcAft>
                <a:spcPct val="0"/>
              </a:spcAft>
              <a:buClr>
                <a:srgbClr val="114454"/>
              </a:buClr>
              <a:buFont typeface="Nixie One" charset="0"/>
              <a:buNone/>
            </a:pP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Chemická látka: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Směs</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p>
        </p:txBody>
      </p:sp>
      <p:sp>
        <p:nvSpPr>
          <p:cNvPr id="20483" name="Google Shape;193;p20">
            <a:extLst>
              <a:ext uri="{FF2B5EF4-FFF2-40B4-BE49-F238E27FC236}">
                <a16:creationId xmlns:a16="http://schemas.microsoft.com/office/drawing/2014/main" id="{55D30EA9-BD87-434B-9DF2-92110B159EA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cs-CZ" sz="1800" b="1" dirty="0" err="1">
                <a:solidFill>
                  <a:srgbClr val="FFFFFF"/>
                </a:solidFill>
                <a:latin typeface="Roboto Slab" charset="0"/>
                <a:cs typeface="Arial" panose="020B0604020202020204" pitchFamily="34" charset="0"/>
                <a:sym typeface="Roboto Slab" charset="0"/>
              </a:rPr>
              <a:t>Přiřaď</a:t>
            </a:r>
            <a:r>
              <a:rPr lang="sk-SK" altLang="cs-CZ" sz="1800" b="1" dirty="0">
                <a:solidFill>
                  <a:srgbClr val="FFFFFF"/>
                </a:solidFill>
                <a:latin typeface="Roboto Slab" charset="0"/>
                <a:cs typeface="Arial" panose="020B0604020202020204" pitchFamily="34" charset="0"/>
                <a:sym typeface="Roboto Slab" charset="0"/>
              </a:rPr>
              <a:t> látky do </a:t>
            </a:r>
            <a:r>
              <a:rPr lang="sk-SK" altLang="cs-CZ" sz="1800" b="1" dirty="0" err="1">
                <a:solidFill>
                  <a:srgbClr val="FFFFFF"/>
                </a:solidFill>
                <a:latin typeface="Roboto Slab" charset="0"/>
                <a:cs typeface="Arial" panose="020B0604020202020204" pitchFamily="34" charset="0"/>
                <a:sym typeface="Roboto Slab" charset="0"/>
              </a:rPr>
              <a:t>správné</a:t>
            </a:r>
            <a:r>
              <a:rPr lang="sk-SK" altLang="cs-CZ" sz="1800" b="1" dirty="0">
                <a:solidFill>
                  <a:srgbClr val="FFFFFF"/>
                </a:solidFill>
                <a:latin typeface="Roboto Slab" charset="0"/>
                <a:cs typeface="Arial" panose="020B0604020202020204" pitchFamily="34" charset="0"/>
                <a:sym typeface="Roboto Slab" charset="0"/>
              </a:rPr>
              <a:t> skupiny</a:t>
            </a:r>
          </a:p>
        </p:txBody>
      </p:sp>
      <p:grpSp>
        <p:nvGrpSpPr>
          <p:cNvPr id="20485" name="Google Shape;195;p20">
            <a:extLst>
              <a:ext uri="{FF2B5EF4-FFF2-40B4-BE49-F238E27FC236}">
                <a16:creationId xmlns:a16="http://schemas.microsoft.com/office/drawing/2014/main" id="{8881A5FF-3F07-4C01-9B8E-2C21877D9B13}"/>
              </a:ext>
            </a:extLst>
          </p:cNvPr>
          <p:cNvGrpSpPr>
            <a:grpSpLocks/>
          </p:cNvGrpSpPr>
          <p:nvPr/>
        </p:nvGrpSpPr>
        <p:grpSpPr bwMode="auto">
          <a:xfrm>
            <a:off x="333375" y="862013"/>
            <a:ext cx="366713" cy="366712"/>
            <a:chOff x="1923675" y="1633650"/>
            <a:chExt cx="436000" cy="435975"/>
          </a:xfrm>
        </p:grpSpPr>
        <p:sp>
          <p:nvSpPr>
            <p:cNvPr id="20487" name="Google Shape;196;p20">
              <a:extLst>
                <a:ext uri="{FF2B5EF4-FFF2-40B4-BE49-F238E27FC236}">
                  <a16:creationId xmlns:a16="http://schemas.microsoft.com/office/drawing/2014/main" id="{4361341F-0190-4E5E-B199-4A325A10040F}"/>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8" name="Google Shape;197;p20">
              <a:extLst>
                <a:ext uri="{FF2B5EF4-FFF2-40B4-BE49-F238E27FC236}">
                  <a16:creationId xmlns:a16="http://schemas.microsoft.com/office/drawing/2014/main" id="{A761E286-573B-4209-9C24-414A360953AC}"/>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9" name="Google Shape;198;p20">
              <a:extLst>
                <a:ext uri="{FF2B5EF4-FFF2-40B4-BE49-F238E27FC236}">
                  <a16:creationId xmlns:a16="http://schemas.microsoft.com/office/drawing/2014/main" id="{A98AFDF0-6D6F-496B-B70C-D9D16A9FC6A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0" name="Google Shape;199;p20">
              <a:extLst>
                <a:ext uri="{FF2B5EF4-FFF2-40B4-BE49-F238E27FC236}">
                  <a16:creationId xmlns:a16="http://schemas.microsoft.com/office/drawing/2014/main" id="{5039DE75-F5B7-4915-B457-69BDB6DE91DD}"/>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1" name="Google Shape;200;p20">
              <a:extLst>
                <a:ext uri="{FF2B5EF4-FFF2-40B4-BE49-F238E27FC236}">
                  <a16:creationId xmlns:a16="http://schemas.microsoft.com/office/drawing/2014/main" id="{5C86F50A-4251-4C84-BFB7-ABAADC36353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2" name="Google Shape;201;p20">
              <a:extLst>
                <a:ext uri="{FF2B5EF4-FFF2-40B4-BE49-F238E27FC236}">
                  <a16:creationId xmlns:a16="http://schemas.microsoft.com/office/drawing/2014/main" id="{337EDB1E-40DB-42C1-A73D-496D0B1CB45F}"/>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0486" name="Google Shape;202;p20">
            <a:extLst>
              <a:ext uri="{FF2B5EF4-FFF2-40B4-BE49-F238E27FC236}">
                <a16:creationId xmlns:a16="http://schemas.microsoft.com/office/drawing/2014/main" id="{F04C76C7-A5EA-4775-AC7F-1C232B2AEF7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BC1B9A8-3AA4-4549-A861-4FC228681B5C}" type="slidenum">
              <a:rPr lang="sk-SK" altLang="cs-CZ" sz="800">
                <a:solidFill>
                  <a:srgbClr val="FFFFFF"/>
                </a:solidFill>
                <a:latin typeface="Roboto Slab" charset="0"/>
                <a:sym typeface="Roboto Slab" charset="0"/>
              </a:rPr>
              <a:pPr eaLnBrk="1" hangingPunct="1"/>
              <a:t>19</a:t>
            </a:fld>
            <a:endParaRPr lang="sk-SK" altLang="cs-CZ" sz="800">
              <a:solidFill>
                <a:srgbClr val="FFFFFF"/>
              </a:solidFill>
              <a:latin typeface="Roboto Slab" charset="0"/>
              <a:sym typeface="Roboto Slab" charset="0"/>
            </a:endParaRPr>
          </a:p>
        </p:txBody>
      </p:sp>
      <p:sp>
        <p:nvSpPr>
          <p:cNvPr id="3" name="TextovéPole 2">
            <a:extLst>
              <a:ext uri="{FF2B5EF4-FFF2-40B4-BE49-F238E27FC236}">
                <a16:creationId xmlns:a16="http://schemas.microsoft.com/office/drawing/2014/main" id="{D90011C5-8AB3-4EC4-A709-620735D48353}"/>
              </a:ext>
            </a:extLst>
          </p:cNvPr>
          <p:cNvSpPr txBox="1"/>
          <p:nvPr/>
        </p:nvSpPr>
        <p:spPr>
          <a:xfrm>
            <a:off x="5052153" y="3759431"/>
            <a:ext cx="639919" cy="338554"/>
          </a:xfrm>
          <a:prstGeom prst="rect">
            <a:avLst/>
          </a:prstGeom>
          <a:noFill/>
        </p:spPr>
        <p:txBody>
          <a:bodyPr wrap="square" rtlCol="0">
            <a:spAutoFit/>
          </a:bodyPr>
          <a:lstStyle/>
          <a:p>
            <a:r>
              <a:rPr lang="cs-CZ" sz="1600" b="1" dirty="0">
                <a:solidFill>
                  <a:srgbClr val="FF0000"/>
                </a:solidFill>
                <a:latin typeface="Roboto Slab" pitchFamily="2" charset="0"/>
                <a:ea typeface="Roboto Slab" pitchFamily="2" charset="0"/>
              </a:rPr>
              <a:t>kouř</a:t>
            </a:r>
          </a:p>
        </p:txBody>
      </p:sp>
      <p:sp>
        <p:nvSpPr>
          <p:cNvPr id="16" name="TextovéPole 15">
            <a:extLst>
              <a:ext uri="{FF2B5EF4-FFF2-40B4-BE49-F238E27FC236}">
                <a16:creationId xmlns:a16="http://schemas.microsoft.com/office/drawing/2014/main" id="{B8EBFFD9-64CE-4BB0-A47B-30BB2C727B15}"/>
              </a:ext>
            </a:extLst>
          </p:cNvPr>
          <p:cNvSpPr txBox="1"/>
          <p:nvPr/>
        </p:nvSpPr>
        <p:spPr>
          <a:xfrm>
            <a:off x="5033571" y="3118709"/>
            <a:ext cx="997389" cy="338554"/>
          </a:xfrm>
          <a:prstGeom prst="rect">
            <a:avLst/>
          </a:prstGeom>
          <a:noFill/>
        </p:spPr>
        <p:txBody>
          <a:bodyPr wrap="square" rtlCol="0">
            <a:spAutoFit/>
          </a:bodyPr>
          <a:lstStyle/>
          <a:p>
            <a:r>
              <a:rPr lang="cs-CZ" sz="1600" b="1" dirty="0">
                <a:solidFill>
                  <a:srgbClr val="FF0000"/>
                </a:solidFill>
                <a:latin typeface="Roboto Slab" pitchFamily="2" charset="0"/>
                <a:ea typeface="Roboto Slab" pitchFamily="2" charset="0"/>
              </a:rPr>
              <a:t>sodovka</a:t>
            </a:r>
          </a:p>
        </p:txBody>
      </p:sp>
      <p:sp>
        <p:nvSpPr>
          <p:cNvPr id="17" name="TextovéPole 16">
            <a:extLst>
              <a:ext uri="{FF2B5EF4-FFF2-40B4-BE49-F238E27FC236}">
                <a16:creationId xmlns:a16="http://schemas.microsoft.com/office/drawing/2014/main" id="{3A924968-E341-462A-BECD-EC33C155A3DC}"/>
              </a:ext>
            </a:extLst>
          </p:cNvPr>
          <p:cNvSpPr txBox="1"/>
          <p:nvPr/>
        </p:nvSpPr>
        <p:spPr>
          <a:xfrm>
            <a:off x="660136" y="3468341"/>
            <a:ext cx="1927512" cy="338554"/>
          </a:xfrm>
          <a:prstGeom prst="rect">
            <a:avLst/>
          </a:prstGeom>
          <a:noFill/>
        </p:spPr>
        <p:txBody>
          <a:bodyPr wrap="square" rtlCol="0">
            <a:spAutoFit/>
          </a:bodyPr>
          <a:lstStyle/>
          <a:p>
            <a:pPr algn="ctr"/>
            <a:r>
              <a:rPr lang="cs-CZ" sz="1600" b="1" dirty="0">
                <a:solidFill>
                  <a:srgbClr val="FF0000"/>
                </a:solidFill>
                <a:latin typeface="Roboto Slab" pitchFamily="2" charset="0"/>
                <a:ea typeface="Roboto Slab" pitchFamily="2" charset="0"/>
              </a:rPr>
              <a:t>destilovaná voda</a:t>
            </a:r>
          </a:p>
        </p:txBody>
      </p:sp>
      <p:sp>
        <p:nvSpPr>
          <p:cNvPr id="18" name="TextovéPole 17">
            <a:extLst>
              <a:ext uri="{FF2B5EF4-FFF2-40B4-BE49-F238E27FC236}">
                <a16:creationId xmlns:a16="http://schemas.microsoft.com/office/drawing/2014/main" id="{389700F1-27C9-4416-ADD6-3B11540178E3}"/>
              </a:ext>
            </a:extLst>
          </p:cNvPr>
          <p:cNvSpPr txBox="1"/>
          <p:nvPr/>
        </p:nvSpPr>
        <p:spPr>
          <a:xfrm>
            <a:off x="700087" y="3118709"/>
            <a:ext cx="1711673" cy="338554"/>
          </a:xfrm>
          <a:prstGeom prst="rect">
            <a:avLst/>
          </a:prstGeom>
          <a:noFill/>
        </p:spPr>
        <p:txBody>
          <a:bodyPr wrap="square" rtlCol="0">
            <a:spAutoFit/>
          </a:bodyPr>
          <a:lstStyle/>
          <a:p>
            <a:pPr algn="ctr"/>
            <a:r>
              <a:rPr lang="cs-CZ" sz="1600" b="1" dirty="0">
                <a:solidFill>
                  <a:srgbClr val="FF0000"/>
                </a:solidFill>
                <a:latin typeface="Roboto Slab" pitchFamily="2" charset="0"/>
                <a:ea typeface="Roboto Slab" pitchFamily="2" charset="0"/>
              </a:rPr>
              <a:t>měděný plíšek</a:t>
            </a:r>
          </a:p>
        </p:txBody>
      </p:sp>
      <p:sp>
        <p:nvSpPr>
          <p:cNvPr id="19" name="TextovéPole 18">
            <a:extLst>
              <a:ext uri="{FF2B5EF4-FFF2-40B4-BE49-F238E27FC236}">
                <a16:creationId xmlns:a16="http://schemas.microsoft.com/office/drawing/2014/main" id="{A7B227B1-97E5-4C96-BF60-92CF99ECAEEF}"/>
              </a:ext>
            </a:extLst>
          </p:cNvPr>
          <p:cNvSpPr txBox="1"/>
          <p:nvPr/>
        </p:nvSpPr>
        <p:spPr>
          <a:xfrm>
            <a:off x="5075396" y="4061599"/>
            <a:ext cx="593432" cy="338554"/>
          </a:xfrm>
          <a:prstGeom prst="rect">
            <a:avLst/>
          </a:prstGeom>
          <a:noFill/>
        </p:spPr>
        <p:txBody>
          <a:bodyPr wrap="square" rtlCol="0">
            <a:spAutoFit/>
          </a:bodyPr>
          <a:lstStyle/>
          <a:p>
            <a:r>
              <a:rPr lang="cs-CZ" sz="1600" b="1" dirty="0">
                <a:solidFill>
                  <a:srgbClr val="FF0000"/>
                </a:solidFill>
                <a:latin typeface="Roboto Slab" pitchFamily="2" charset="0"/>
                <a:ea typeface="Roboto Slab" pitchFamily="2" charset="0"/>
              </a:rPr>
              <a:t>ocet</a:t>
            </a:r>
          </a:p>
        </p:txBody>
      </p:sp>
      <p:sp>
        <p:nvSpPr>
          <p:cNvPr id="20" name="TextovéPole 19">
            <a:extLst>
              <a:ext uri="{FF2B5EF4-FFF2-40B4-BE49-F238E27FC236}">
                <a16:creationId xmlns:a16="http://schemas.microsoft.com/office/drawing/2014/main" id="{088BD0E8-BF21-41DB-BBB1-E128353BA74B}"/>
              </a:ext>
            </a:extLst>
          </p:cNvPr>
          <p:cNvSpPr txBox="1"/>
          <p:nvPr/>
        </p:nvSpPr>
        <p:spPr>
          <a:xfrm>
            <a:off x="5044684" y="3457263"/>
            <a:ext cx="742511" cy="338554"/>
          </a:xfrm>
          <a:prstGeom prst="rect">
            <a:avLst/>
          </a:prstGeom>
          <a:noFill/>
        </p:spPr>
        <p:txBody>
          <a:bodyPr wrap="square" rtlCol="0">
            <a:spAutoFit/>
          </a:bodyPr>
          <a:lstStyle/>
          <a:p>
            <a:r>
              <a:rPr lang="cs-CZ" sz="1600" b="1" dirty="0">
                <a:solidFill>
                  <a:srgbClr val="FF0000"/>
                </a:solidFill>
                <a:latin typeface="Roboto Slab" pitchFamily="2" charset="0"/>
                <a:ea typeface="Roboto Slab" pitchFamily="2" charset="0"/>
              </a:rPr>
              <a:t>bronz</a:t>
            </a:r>
          </a:p>
        </p:txBody>
      </p:sp>
      <p:sp>
        <p:nvSpPr>
          <p:cNvPr id="21" name="TextovéPole 20">
            <a:extLst>
              <a:ext uri="{FF2B5EF4-FFF2-40B4-BE49-F238E27FC236}">
                <a16:creationId xmlns:a16="http://schemas.microsoft.com/office/drawing/2014/main" id="{CCB4477C-752B-4C8F-BFEC-7B26A0C6DE08}"/>
              </a:ext>
            </a:extLst>
          </p:cNvPr>
          <p:cNvSpPr txBox="1"/>
          <p:nvPr/>
        </p:nvSpPr>
        <p:spPr>
          <a:xfrm>
            <a:off x="5052153" y="4347625"/>
            <a:ext cx="691215" cy="338554"/>
          </a:xfrm>
          <a:prstGeom prst="rect">
            <a:avLst/>
          </a:prstGeom>
          <a:noFill/>
        </p:spPr>
        <p:txBody>
          <a:bodyPr wrap="square" rtlCol="0">
            <a:spAutoFit/>
          </a:bodyPr>
          <a:lstStyle/>
          <a:p>
            <a:r>
              <a:rPr lang="cs-CZ" sz="1600" b="1" dirty="0">
                <a:solidFill>
                  <a:srgbClr val="FF0000"/>
                </a:solidFill>
                <a:latin typeface="Roboto Slab" pitchFamily="2" charset="0"/>
                <a:ea typeface="Roboto Slab" pitchFamily="2" charset="0"/>
              </a:rPr>
              <a:t>hlína</a:t>
            </a:r>
          </a:p>
        </p:txBody>
      </p:sp>
      <p:sp>
        <p:nvSpPr>
          <p:cNvPr id="22" name="TextovéPole 21">
            <a:extLst>
              <a:ext uri="{FF2B5EF4-FFF2-40B4-BE49-F238E27FC236}">
                <a16:creationId xmlns:a16="http://schemas.microsoft.com/office/drawing/2014/main" id="{56E92D00-B5F9-4C47-BC98-D2FD92147643}"/>
              </a:ext>
            </a:extLst>
          </p:cNvPr>
          <p:cNvSpPr txBox="1"/>
          <p:nvPr/>
        </p:nvSpPr>
        <p:spPr>
          <a:xfrm>
            <a:off x="755576" y="3782521"/>
            <a:ext cx="954107" cy="338554"/>
          </a:xfrm>
          <a:prstGeom prst="rect">
            <a:avLst/>
          </a:prstGeom>
          <a:noFill/>
        </p:spPr>
        <p:txBody>
          <a:bodyPr wrap="square" rtlCol="0">
            <a:spAutoFit/>
          </a:bodyPr>
          <a:lstStyle/>
          <a:p>
            <a:r>
              <a:rPr lang="cs-CZ" sz="1600" b="1" dirty="0">
                <a:solidFill>
                  <a:srgbClr val="FF0000"/>
                </a:solidFill>
                <a:latin typeface="Roboto Slab" pitchFamily="2" charset="0"/>
                <a:ea typeface="Roboto Slab" pitchFamily="2" charset="0"/>
              </a:rPr>
              <a:t>glukosa</a:t>
            </a:r>
          </a:p>
        </p:txBody>
      </p:sp>
      <p:sp>
        <p:nvSpPr>
          <p:cNvPr id="23" name="TextovéPole 22">
            <a:extLst>
              <a:ext uri="{FF2B5EF4-FFF2-40B4-BE49-F238E27FC236}">
                <a16:creationId xmlns:a16="http://schemas.microsoft.com/office/drawing/2014/main" id="{A77CB9BC-3D21-4562-AB60-44FA6ADCCC4E}"/>
              </a:ext>
            </a:extLst>
          </p:cNvPr>
          <p:cNvSpPr txBox="1"/>
          <p:nvPr/>
        </p:nvSpPr>
        <p:spPr>
          <a:xfrm>
            <a:off x="5064562" y="4625933"/>
            <a:ext cx="622286" cy="338554"/>
          </a:xfrm>
          <a:prstGeom prst="rect">
            <a:avLst/>
          </a:prstGeom>
          <a:noFill/>
        </p:spPr>
        <p:txBody>
          <a:bodyPr wrap="square" rtlCol="0">
            <a:spAutoFit/>
          </a:bodyPr>
          <a:lstStyle/>
          <a:p>
            <a:r>
              <a:rPr lang="cs-CZ" sz="1600" b="1" dirty="0">
                <a:solidFill>
                  <a:srgbClr val="FF0000"/>
                </a:solidFill>
                <a:latin typeface="Roboto Slab" pitchFamily="2" charset="0"/>
                <a:ea typeface="Roboto Slab" pitchFamily="2" charset="0"/>
              </a:rPr>
              <a:t>krev</a:t>
            </a:r>
          </a:p>
        </p:txBody>
      </p:sp>
    </p:spTree>
    <p:extLst>
      <p:ext uri="{BB962C8B-B14F-4D97-AF65-F5344CB8AC3E}">
        <p14:creationId xmlns:p14="http://schemas.microsoft.com/office/powerpoint/2010/main" val="1984326535"/>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Google Shape;138;p15">
            <a:extLst>
              <a:ext uri="{FF2B5EF4-FFF2-40B4-BE49-F238E27FC236}">
                <a16:creationId xmlns:a16="http://schemas.microsoft.com/office/drawing/2014/main" id="{333D495D-0D85-4D3C-9F4F-C4E69A730030}"/>
              </a:ext>
            </a:extLst>
          </p:cNvPr>
          <p:cNvSpPr txBox="1">
            <a:spLocks noGrp="1"/>
          </p:cNvSpPr>
          <p:nvPr>
            <p:ph type="ctrTitle" idx="4294967295"/>
          </p:nvPr>
        </p:nvSpPr>
        <p:spPr>
          <a:xfrm>
            <a:off x="3000375" y="571500"/>
            <a:ext cx="4279900" cy="687388"/>
          </a:xfrm>
        </p:spPr>
        <p:txBody>
          <a:bodyPr/>
          <a:lstStyle/>
          <a:p>
            <a:pPr eaLnBrk="1" hangingPunct="1">
              <a:buClr>
                <a:srgbClr val="FFFFFF"/>
              </a:buClr>
              <a:buSzPts val="1800"/>
              <a:buFont typeface="Roboto Slab" pitchFamily="2" charset="0"/>
              <a:buNone/>
            </a:pPr>
            <a:r>
              <a:rPr lang="sk-SK" altLang="sk-SK" sz="2400" b="1" dirty="0" err="1">
                <a:solidFill>
                  <a:srgbClr val="FFFFFF"/>
                </a:solidFill>
                <a:latin typeface="Roboto Slab" pitchFamily="2" charset="0"/>
                <a:ea typeface="Roboto Slab" pitchFamily="2" charset="0"/>
                <a:cs typeface="Arial" panose="020B0604020202020204" pitchFamily="34" charset="0"/>
                <a:sym typeface="Roboto Slab" pitchFamily="2" charset="0"/>
              </a:rPr>
              <a:t>Směsi</a:t>
            </a:r>
            <a:r>
              <a:rPr lang="sk-SK" altLang="sk-SK" sz="2400" b="1" dirty="0">
                <a:solidFill>
                  <a:srgbClr val="FFFFFF"/>
                </a:solidFill>
                <a:latin typeface="Roboto Slab" pitchFamily="2" charset="0"/>
                <a:ea typeface="Roboto Slab" pitchFamily="2" charset="0"/>
                <a:cs typeface="Arial" panose="020B0604020202020204" pitchFamily="34" charset="0"/>
                <a:sym typeface="Roboto Slab" pitchFamily="2" charset="0"/>
              </a:rPr>
              <a:t> </a:t>
            </a:r>
            <a:r>
              <a:rPr lang="sk-SK" altLang="sk-SK" sz="2400" b="1" dirty="0" err="1">
                <a:solidFill>
                  <a:srgbClr val="FFFFFF"/>
                </a:solidFill>
                <a:latin typeface="Roboto Slab" pitchFamily="2" charset="0"/>
                <a:ea typeface="Roboto Slab" pitchFamily="2" charset="0"/>
                <a:cs typeface="Arial" panose="020B0604020202020204" pitchFamily="34" charset="0"/>
                <a:sym typeface="Roboto Slab" pitchFamily="2" charset="0"/>
              </a:rPr>
              <a:t>kapalin</a:t>
            </a:r>
            <a:endParaRPr lang="sk-SK" altLang="sk-SK" sz="2400" b="1" dirty="0">
              <a:solidFill>
                <a:srgbClr val="FFFFFF"/>
              </a:solidFill>
              <a:latin typeface="Roboto Slab" pitchFamily="2" charset="0"/>
              <a:ea typeface="Roboto Slab" pitchFamily="2" charset="0"/>
              <a:cs typeface="Arial" panose="020B0604020202020204" pitchFamily="34" charset="0"/>
              <a:sym typeface="Roboto Slab" pitchFamily="2" charset="0"/>
            </a:endParaRPr>
          </a:p>
        </p:txBody>
      </p:sp>
      <p:sp>
        <p:nvSpPr>
          <p:cNvPr id="12291" name="Google Shape;141;p15">
            <a:extLst>
              <a:ext uri="{FF2B5EF4-FFF2-40B4-BE49-F238E27FC236}">
                <a16:creationId xmlns:a16="http://schemas.microsoft.com/office/drawing/2014/main" id="{32269CA4-F5E5-44D3-ADCD-25CF861D303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D87A2F97-293C-4FF6-A05E-743D00880E1A}"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B317F87D-A183-45BF-A400-2B1CC404FCED}"/>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2293" name="Obrázok 7" descr="Erasmus+ logo EN.jpg">
            <a:extLst>
              <a:ext uri="{FF2B5EF4-FFF2-40B4-BE49-F238E27FC236}">
                <a16:creationId xmlns:a16="http://schemas.microsoft.com/office/drawing/2014/main" id="{AED4B2FE-8DA5-483B-9BE3-0B155A97C4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BlokTextu 10">
            <a:extLst>
              <a:ext uri="{FF2B5EF4-FFF2-40B4-BE49-F238E27FC236}">
                <a16:creationId xmlns:a16="http://schemas.microsoft.com/office/drawing/2014/main" id="{B5B01777-A7EC-466D-9A89-FC4FA60A5848}"/>
              </a:ext>
            </a:extLst>
          </p:cNvPr>
          <p:cNvSpPr txBox="1">
            <a:spLocks noChangeArrowheads="1"/>
          </p:cNvSpPr>
          <p:nvPr/>
        </p:nvSpPr>
        <p:spPr bwMode="auto">
          <a:xfrm>
            <a:off x="395536" y="1491630"/>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SUBJECT: CHEMISTRY </a:t>
            </a:r>
          </a:p>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SPECIFICATION: </a:t>
            </a:r>
            <a:r>
              <a:rPr lang="sk-SK" altLang="cs-CZ" dirty="0" err="1">
                <a:solidFill>
                  <a:schemeClr val="bg1"/>
                </a:solidFill>
                <a:latin typeface="Roboto Slab" pitchFamily="2" charset="0"/>
                <a:ea typeface="Roboto Slab" pitchFamily="2" charset="0"/>
              </a:rPr>
              <a:t>Chemie</a:t>
            </a:r>
            <a:r>
              <a:rPr lang="sk-SK" altLang="cs-CZ" dirty="0">
                <a:solidFill>
                  <a:schemeClr val="bg1"/>
                </a:solidFill>
                <a:latin typeface="Roboto Slab" pitchFamily="2" charset="0"/>
                <a:ea typeface="Roboto Slab" pitchFamily="2" charset="0"/>
              </a:rPr>
              <a:t>, tercie</a:t>
            </a:r>
          </a:p>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AGE OF STUDENTS: 12 - 13</a:t>
            </a:r>
          </a:p>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1 LESSON : 45 min. </a:t>
            </a:r>
          </a:p>
          <a:p>
            <a:pPr eaLnBrk="1" hangingPunct="1">
              <a:buClrTx/>
              <a:buFontTx/>
              <a:buNone/>
            </a:pPr>
            <a:endParaRPr lang="sk-SK" altLang="cs-CZ" dirty="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92;p20">
            <a:extLst>
              <a:ext uri="{FF2B5EF4-FFF2-40B4-BE49-F238E27FC236}">
                <a16:creationId xmlns:a16="http://schemas.microsoft.com/office/drawing/2014/main" id="{78BB0FFD-984B-4E83-86EB-CA7AAD37538C}"/>
              </a:ext>
            </a:extLst>
          </p:cNvPr>
          <p:cNvSpPr txBox="1">
            <a:spLocks noGrp="1"/>
          </p:cNvSpPr>
          <p:nvPr>
            <p:ph type="body" idx="1"/>
          </p:nvPr>
        </p:nvSpPr>
        <p:spPr>
          <a:xfrm>
            <a:off x="526920" y="1687614"/>
            <a:ext cx="7814856" cy="1300858"/>
          </a:xfrm>
        </p:spPr>
        <p:txBody>
          <a:bodyPr/>
          <a:lstStyle/>
          <a:p>
            <a:pPr marL="0" indent="0" eaLnBrk="1" hangingPunct="1">
              <a:spcAft>
                <a:spcPct val="0"/>
              </a:spcAft>
              <a:buClr>
                <a:srgbClr val="114454"/>
              </a:buClr>
              <a:buFont typeface="Nixie One" charset="0"/>
              <a:buNone/>
            </a:pP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Úkol 2: </a:t>
            </a:r>
          </a:p>
          <a:p>
            <a:pPr marL="0" indent="0" eaLnBrk="1" hangingPunct="1">
              <a:spcAft>
                <a:spcPct val="0"/>
              </a:spcAft>
              <a:buClr>
                <a:srgbClr val="114454"/>
              </a:buClr>
              <a:buFont typeface="Nixie One" charset="0"/>
              <a:buNone/>
            </a:pP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Urči,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jestli</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uvedené látky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jsou</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homogenní</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nebo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heterogenní</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směsí</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p>
          <a:p>
            <a:pPr marL="0" indent="0" eaLnBrk="1" hangingPunct="1">
              <a:spcAft>
                <a:spcPct val="0"/>
              </a:spcAft>
              <a:buClr>
                <a:srgbClr val="114454"/>
              </a:buClr>
              <a:buFont typeface="Nixie One" charset="0"/>
              <a:buNone/>
            </a:pPr>
            <a:endParaRPr lang="sk-SK" altLang="cs-CZ" b="1" dirty="0">
              <a:solidFill>
                <a:srgbClr val="114454"/>
              </a:solidFill>
              <a:latin typeface="Roboto Slab" pitchFamily="2" charset="0"/>
              <a:ea typeface="Roboto Slab" pitchFamily="2" charset="0"/>
              <a:cs typeface="Arial" panose="020B0604020202020204" pitchFamily="34" charset="0"/>
              <a:sym typeface="Nixie One" charset="0"/>
            </a:endParaRPr>
          </a:p>
        </p:txBody>
      </p:sp>
      <p:sp>
        <p:nvSpPr>
          <p:cNvPr id="20483" name="Google Shape;193;p20">
            <a:extLst>
              <a:ext uri="{FF2B5EF4-FFF2-40B4-BE49-F238E27FC236}">
                <a16:creationId xmlns:a16="http://schemas.microsoft.com/office/drawing/2014/main" id="{55D30EA9-BD87-434B-9DF2-92110B159EA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cs-CZ" sz="1800" b="1" dirty="0" err="1">
                <a:solidFill>
                  <a:srgbClr val="FFFFFF"/>
                </a:solidFill>
                <a:latin typeface="Roboto Slab" charset="0"/>
                <a:cs typeface="Arial" panose="020B0604020202020204" pitchFamily="34" charset="0"/>
                <a:sym typeface="Roboto Slab" charset="0"/>
              </a:rPr>
              <a:t>Přiřaď</a:t>
            </a:r>
            <a:r>
              <a:rPr lang="sk-SK" altLang="cs-CZ" sz="1800" b="1" dirty="0">
                <a:solidFill>
                  <a:srgbClr val="FFFFFF"/>
                </a:solidFill>
                <a:latin typeface="Roboto Slab" charset="0"/>
                <a:cs typeface="Arial" panose="020B0604020202020204" pitchFamily="34" charset="0"/>
                <a:sym typeface="Roboto Slab" charset="0"/>
              </a:rPr>
              <a:t> látky do </a:t>
            </a:r>
            <a:r>
              <a:rPr lang="sk-SK" altLang="cs-CZ" sz="1800" b="1" dirty="0" err="1">
                <a:solidFill>
                  <a:srgbClr val="FFFFFF"/>
                </a:solidFill>
                <a:latin typeface="Roboto Slab" charset="0"/>
                <a:cs typeface="Arial" panose="020B0604020202020204" pitchFamily="34" charset="0"/>
                <a:sym typeface="Roboto Slab" charset="0"/>
              </a:rPr>
              <a:t>správné</a:t>
            </a:r>
            <a:r>
              <a:rPr lang="sk-SK" altLang="cs-CZ" sz="1800" b="1" dirty="0">
                <a:solidFill>
                  <a:srgbClr val="FFFFFF"/>
                </a:solidFill>
                <a:latin typeface="Roboto Slab" charset="0"/>
                <a:cs typeface="Arial" panose="020B0604020202020204" pitchFamily="34" charset="0"/>
                <a:sym typeface="Roboto Slab" charset="0"/>
              </a:rPr>
              <a:t> skupiny</a:t>
            </a:r>
          </a:p>
        </p:txBody>
      </p:sp>
      <p:grpSp>
        <p:nvGrpSpPr>
          <p:cNvPr id="20485" name="Google Shape;195;p20">
            <a:extLst>
              <a:ext uri="{FF2B5EF4-FFF2-40B4-BE49-F238E27FC236}">
                <a16:creationId xmlns:a16="http://schemas.microsoft.com/office/drawing/2014/main" id="{8881A5FF-3F07-4C01-9B8E-2C21877D9B13}"/>
              </a:ext>
            </a:extLst>
          </p:cNvPr>
          <p:cNvGrpSpPr>
            <a:grpSpLocks/>
          </p:cNvGrpSpPr>
          <p:nvPr/>
        </p:nvGrpSpPr>
        <p:grpSpPr bwMode="auto">
          <a:xfrm>
            <a:off x="333375" y="862013"/>
            <a:ext cx="366713" cy="366712"/>
            <a:chOff x="1923675" y="1633650"/>
            <a:chExt cx="436000" cy="435975"/>
          </a:xfrm>
        </p:grpSpPr>
        <p:sp>
          <p:nvSpPr>
            <p:cNvPr id="20487" name="Google Shape;196;p20">
              <a:extLst>
                <a:ext uri="{FF2B5EF4-FFF2-40B4-BE49-F238E27FC236}">
                  <a16:creationId xmlns:a16="http://schemas.microsoft.com/office/drawing/2014/main" id="{4361341F-0190-4E5E-B199-4A325A10040F}"/>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8" name="Google Shape;197;p20">
              <a:extLst>
                <a:ext uri="{FF2B5EF4-FFF2-40B4-BE49-F238E27FC236}">
                  <a16:creationId xmlns:a16="http://schemas.microsoft.com/office/drawing/2014/main" id="{A761E286-573B-4209-9C24-414A360953AC}"/>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9" name="Google Shape;198;p20">
              <a:extLst>
                <a:ext uri="{FF2B5EF4-FFF2-40B4-BE49-F238E27FC236}">
                  <a16:creationId xmlns:a16="http://schemas.microsoft.com/office/drawing/2014/main" id="{A98AFDF0-6D6F-496B-B70C-D9D16A9FC6A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0" name="Google Shape;199;p20">
              <a:extLst>
                <a:ext uri="{FF2B5EF4-FFF2-40B4-BE49-F238E27FC236}">
                  <a16:creationId xmlns:a16="http://schemas.microsoft.com/office/drawing/2014/main" id="{5039DE75-F5B7-4915-B457-69BDB6DE91DD}"/>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1" name="Google Shape;200;p20">
              <a:extLst>
                <a:ext uri="{FF2B5EF4-FFF2-40B4-BE49-F238E27FC236}">
                  <a16:creationId xmlns:a16="http://schemas.microsoft.com/office/drawing/2014/main" id="{5C86F50A-4251-4C84-BFB7-ABAADC36353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2" name="Google Shape;201;p20">
              <a:extLst>
                <a:ext uri="{FF2B5EF4-FFF2-40B4-BE49-F238E27FC236}">
                  <a16:creationId xmlns:a16="http://schemas.microsoft.com/office/drawing/2014/main" id="{337EDB1E-40DB-42C1-A73D-496D0B1CB45F}"/>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0486" name="Google Shape;202;p20">
            <a:extLst>
              <a:ext uri="{FF2B5EF4-FFF2-40B4-BE49-F238E27FC236}">
                <a16:creationId xmlns:a16="http://schemas.microsoft.com/office/drawing/2014/main" id="{F04C76C7-A5EA-4775-AC7F-1C232B2AEF7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BC1B9A8-3AA4-4549-A861-4FC228681B5C}" type="slidenum">
              <a:rPr lang="sk-SK" altLang="cs-CZ" sz="800">
                <a:solidFill>
                  <a:srgbClr val="FFFFFF"/>
                </a:solidFill>
                <a:latin typeface="Roboto Slab" charset="0"/>
                <a:sym typeface="Roboto Slab" charset="0"/>
              </a:rPr>
              <a:pPr eaLnBrk="1" hangingPunct="1"/>
              <a:t>20</a:t>
            </a:fld>
            <a:endParaRPr lang="sk-SK" altLang="cs-CZ" sz="800">
              <a:solidFill>
                <a:srgbClr val="FFFFFF"/>
              </a:solidFill>
              <a:latin typeface="Roboto Slab" charset="0"/>
              <a:sym typeface="Roboto Slab" charset="0"/>
            </a:endParaRPr>
          </a:p>
        </p:txBody>
      </p:sp>
      <p:sp>
        <p:nvSpPr>
          <p:cNvPr id="3" name="TextovéPole 2">
            <a:extLst>
              <a:ext uri="{FF2B5EF4-FFF2-40B4-BE49-F238E27FC236}">
                <a16:creationId xmlns:a16="http://schemas.microsoft.com/office/drawing/2014/main" id="{D90011C5-8AB3-4EC4-A709-620735D48353}"/>
              </a:ext>
            </a:extLst>
          </p:cNvPr>
          <p:cNvSpPr txBox="1"/>
          <p:nvPr/>
        </p:nvSpPr>
        <p:spPr>
          <a:xfrm>
            <a:off x="2483768" y="3348992"/>
            <a:ext cx="639919" cy="338554"/>
          </a:xfrm>
          <a:prstGeom prst="rect">
            <a:avLst/>
          </a:prstGeom>
          <a:noFill/>
        </p:spPr>
        <p:txBody>
          <a:bodyPr wrap="none" rtlCol="0">
            <a:spAutoFit/>
          </a:bodyPr>
          <a:lstStyle/>
          <a:p>
            <a:r>
              <a:rPr lang="cs-CZ" sz="1600" b="1" dirty="0">
                <a:solidFill>
                  <a:srgbClr val="FF0000"/>
                </a:solidFill>
                <a:latin typeface="Roboto Slab" pitchFamily="2" charset="0"/>
                <a:ea typeface="Roboto Slab" pitchFamily="2" charset="0"/>
              </a:rPr>
              <a:t>kouř</a:t>
            </a:r>
          </a:p>
        </p:txBody>
      </p:sp>
      <p:sp>
        <p:nvSpPr>
          <p:cNvPr id="16" name="TextovéPole 15">
            <a:extLst>
              <a:ext uri="{FF2B5EF4-FFF2-40B4-BE49-F238E27FC236}">
                <a16:creationId xmlns:a16="http://schemas.microsoft.com/office/drawing/2014/main" id="{B8EBFFD9-64CE-4BB0-A47B-30BB2C727B15}"/>
              </a:ext>
            </a:extLst>
          </p:cNvPr>
          <p:cNvSpPr txBox="1"/>
          <p:nvPr/>
        </p:nvSpPr>
        <p:spPr>
          <a:xfrm>
            <a:off x="4753105" y="3274646"/>
            <a:ext cx="997389" cy="338554"/>
          </a:xfrm>
          <a:prstGeom prst="rect">
            <a:avLst/>
          </a:prstGeom>
          <a:noFill/>
        </p:spPr>
        <p:txBody>
          <a:bodyPr wrap="none" rtlCol="0">
            <a:spAutoFit/>
          </a:bodyPr>
          <a:lstStyle/>
          <a:p>
            <a:r>
              <a:rPr lang="cs-CZ" sz="1600" b="1" dirty="0">
                <a:solidFill>
                  <a:srgbClr val="FF0000"/>
                </a:solidFill>
                <a:latin typeface="Roboto Slab" pitchFamily="2" charset="0"/>
                <a:ea typeface="Roboto Slab" pitchFamily="2" charset="0"/>
              </a:rPr>
              <a:t>sodovka</a:t>
            </a:r>
          </a:p>
        </p:txBody>
      </p:sp>
      <p:sp>
        <p:nvSpPr>
          <p:cNvPr id="17" name="TextovéPole 16">
            <a:extLst>
              <a:ext uri="{FF2B5EF4-FFF2-40B4-BE49-F238E27FC236}">
                <a16:creationId xmlns:a16="http://schemas.microsoft.com/office/drawing/2014/main" id="{3A924968-E341-462A-BECD-EC33C155A3DC}"/>
              </a:ext>
            </a:extLst>
          </p:cNvPr>
          <p:cNvSpPr txBox="1"/>
          <p:nvPr/>
        </p:nvSpPr>
        <p:spPr>
          <a:xfrm>
            <a:off x="5158551" y="3792078"/>
            <a:ext cx="2005737" cy="338554"/>
          </a:xfrm>
          <a:prstGeom prst="rect">
            <a:avLst/>
          </a:prstGeom>
          <a:noFill/>
        </p:spPr>
        <p:txBody>
          <a:bodyPr wrap="square" rtlCol="0">
            <a:spAutoFit/>
          </a:bodyPr>
          <a:lstStyle/>
          <a:p>
            <a:pPr algn="ctr"/>
            <a:r>
              <a:rPr lang="cs-CZ" sz="1600" b="1" dirty="0">
                <a:solidFill>
                  <a:srgbClr val="FF0000"/>
                </a:solidFill>
                <a:latin typeface="Roboto Slab" pitchFamily="2" charset="0"/>
                <a:ea typeface="Roboto Slab" pitchFamily="2" charset="0"/>
              </a:rPr>
              <a:t>mořská voda</a:t>
            </a:r>
          </a:p>
        </p:txBody>
      </p:sp>
      <p:sp>
        <p:nvSpPr>
          <p:cNvPr id="18" name="TextovéPole 17">
            <a:extLst>
              <a:ext uri="{FF2B5EF4-FFF2-40B4-BE49-F238E27FC236}">
                <a16:creationId xmlns:a16="http://schemas.microsoft.com/office/drawing/2014/main" id="{389700F1-27C9-4416-ADD6-3B11540178E3}"/>
              </a:ext>
            </a:extLst>
          </p:cNvPr>
          <p:cNvSpPr txBox="1"/>
          <p:nvPr/>
        </p:nvSpPr>
        <p:spPr>
          <a:xfrm>
            <a:off x="3609790" y="3151535"/>
            <a:ext cx="954107" cy="338554"/>
          </a:xfrm>
          <a:prstGeom prst="rect">
            <a:avLst/>
          </a:prstGeom>
          <a:noFill/>
        </p:spPr>
        <p:txBody>
          <a:bodyPr wrap="none" rtlCol="0">
            <a:spAutoFit/>
          </a:bodyPr>
          <a:lstStyle/>
          <a:p>
            <a:pPr algn="ctr"/>
            <a:r>
              <a:rPr lang="cs-CZ" sz="1600" b="1" dirty="0">
                <a:solidFill>
                  <a:srgbClr val="FF0000"/>
                </a:solidFill>
                <a:latin typeface="Roboto Slab" pitchFamily="2" charset="0"/>
                <a:ea typeface="Roboto Slab" pitchFamily="2" charset="0"/>
              </a:rPr>
              <a:t>polévka</a:t>
            </a:r>
          </a:p>
        </p:txBody>
      </p:sp>
      <p:sp>
        <p:nvSpPr>
          <p:cNvPr id="19" name="TextovéPole 18">
            <a:extLst>
              <a:ext uri="{FF2B5EF4-FFF2-40B4-BE49-F238E27FC236}">
                <a16:creationId xmlns:a16="http://schemas.microsoft.com/office/drawing/2014/main" id="{A7B227B1-97E5-4C96-BF60-92CF99ECAEEF}"/>
              </a:ext>
            </a:extLst>
          </p:cNvPr>
          <p:cNvSpPr txBox="1"/>
          <p:nvPr/>
        </p:nvSpPr>
        <p:spPr>
          <a:xfrm>
            <a:off x="2979286" y="3952144"/>
            <a:ext cx="593432" cy="338554"/>
          </a:xfrm>
          <a:prstGeom prst="rect">
            <a:avLst/>
          </a:prstGeom>
          <a:noFill/>
        </p:spPr>
        <p:txBody>
          <a:bodyPr wrap="none" rtlCol="0">
            <a:spAutoFit/>
          </a:bodyPr>
          <a:lstStyle/>
          <a:p>
            <a:r>
              <a:rPr lang="cs-CZ" sz="1600" b="1" dirty="0">
                <a:solidFill>
                  <a:srgbClr val="FF0000"/>
                </a:solidFill>
                <a:latin typeface="Roboto Slab" pitchFamily="2" charset="0"/>
                <a:ea typeface="Roboto Slab" pitchFamily="2" charset="0"/>
              </a:rPr>
              <a:t>ocet</a:t>
            </a:r>
          </a:p>
        </p:txBody>
      </p:sp>
      <p:sp>
        <p:nvSpPr>
          <p:cNvPr id="20" name="TextovéPole 19">
            <a:extLst>
              <a:ext uri="{FF2B5EF4-FFF2-40B4-BE49-F238E27FC236}">
                <a16:creationId xmlns:a16="http://schemas.microsoft.com/office/drawing/2014/main" id="{088BD0E8-BF21-41DB-BBB1-E128353BA74B}"/>
              </a:ext>
            </a:extLst>
          </p:cNvPr>
          <p:cNvSpPr txBox="1"/>
          <p:nvPr/>
        </p:nvSpPr>
        <p:spPr>
          <a:xfrm>
            <a:off x="3923928" y="3749033"/>
            <a:ext cx="742511" cy="338554"/>
          </a:xfrm>
          <a:prstGeom prst="rect">
            <a:avLst/>
          </a:prstGeom>
          <a:noFill/>
        </p:spPr>
        <p:txBody>
          <a:bodyPr wrap="none" rtlCol="0">
            <a:spAutoFit/>
          </a:bodyPr>
          <a:lstStyle/>
          <a:p>
            <a:r>
              <a:rPr lang="cs-CZ" sz="1600" b="1" dirty="0">
                <a:solidFill>
                  <a:srgbClr val="FF0000"/>
                </a:solidFill>
                <a:latin typeface="Roboto Slab" pitchFamily="2" charset="0"/>
                <a:ea typeface="Roboto Slab" pitchFamily="2" charset="0"/>
              </a:rPr>
              <a:t>bronz</a:t>
            </a:r>
          </a:p>
        </p:txBody>
      </p:sp>
      <p:sp>
        <p:nvSpPr>
          <p:cNvPr id="21" name="TextovéPole 20">
            <a:extLst>
              <a:ext uri="{FF2B5EF4-FFF2-40B4-BE49-F238E27FC236}">
                <a16:creationId xmlns:a16="http://schemas.microsoft.com/office/drawing/2014/main" id="{CCB4477C-752B-4C8F-BFEC-7B26A0C6DE08}"/>
              </a:ext>
            </a:extLst>
          </p:cNvPr>
          <p:cNvSpPr txBox="1"/>
          <p:nvPr/>
        </p:nvSpPr>
        <p:spPr>
          <a:xfrm>
            <a:off x="3743133" y="4346532"/>
            <a:ext cx="691215" cy="338554"/>
          </a:xfrm>
          <a:prstGeom prst="rect">
            <a:avLst/>
          </a:prstGeom>
          <a:noFill/>
        </p:spPr>
        <p:txBody>
          <a:bodyPr wrap="none" rtlCol="0">
            <a:spAutoFit/>
          </a:bodyPr>
          <a:lstStyle/>
          <a:p>
            <a:r>
              <a:rPr lang="cs-CZ" sz="1600" b="1" dirty="0">
                <a:solidFill>
                  <a:srgbClr val="FF0000"/>
                </a:solidFill>
                <a:latin typeface="Roboto Slab" pitchFamily="2" charset="0"/>
                <a:ea typeface="Roboto Slab" pitchFamily="2" charset="0"/>
              </a:rPr>
              <a:t>hlína</a:t>
            </a:r>
          </a:p>
        </p:txBody>
      </p:sp>
      <p:sp>
        <p:nvSpPr>
          <p:cNvPr id="22" name="TextovéPole 21">
            <a:extLst>
              <a:ext uri="{FF2B5EF4-FFF2-40B4-BE49-F238E27FC236}">
                <a16:creationId xmlns:a16="http://schemas.microsoft.com/office/drawing/2014/main" id="{56E92D00-B5F9-4C47-BC98-D2FD92147643}"/>
              </a:ext>
            </a:extLst>
          </p:cNvPr>
          <p:cNvSpPr txBox="1"/>
          <p:nvPr/>
        </p:nvSpPr>
        <p:spPr>
          <a:xfrm>
            <a:off x="5209618" y="4538838"/>
            <a:ext cx="598241" cy="338554"/>
          </a:xfrm>
          <a:prstGeom prst="rect">
            <a:avLst/>
          </a:prstGeom>
          <a:noFill/>
        </p:spPr>
        <p:txBody>
          <a:bodyPr wrap="none" rtlCol="0">
            <a:spAutoFit/>
          </a:bodyPr>
          <a:lstStyle/>
          <a:p>
            <a:r>
              <a:rPr lang="cs-CZ" sz="1600" b="1" dirty="0">
                <a:solidFill>
                  <a:srgbClr val="FF0000"/>
                </a:solidFill>
                <a:latin typeface="Roboto Slab" pitchFamily="2" charset="0"/>
                <a:ea typeface="Roboto Slab" pitchFamily="2" charset="0"/>
              </a:rPr>
              <a:t>žula</a:t>
            </a:r>
          </a:p>
        </p:txBody>
      </p:sp>
      <p:sp>
        <p:nvSpPr>
          <p:cNvPr id="23" name="TextovéPole 22">
            <a:extLst>
              <a:ext uri="{FF2B5EF4-FFF2-40B4-BE49-F238E27FC236}">
                <a16:creationId xmlns:a16="http://schemas.microsoft.com/office/drawing/2014/main" id="{A77CB9BC-3D21-4562-AB60-44FA6ADCCC4E}"/>
              </a:ext>
            </a:extLst>
          </p:cNvPr>
          <p:cNvSpPr txBox="1"/>
          <p:nvPr/>
        </p:nvSpPr>
        <p:spPr>
          <a:xfrm>
            <a:off x="2905759" y="4643021"/>
            <a:ext cx="622286" cy="338554"/>
          </a:xfrm>
          <a:prstGeom prst="rect">
            <a:avLst/>
          </a:prstGeom>
          <a:noFill/>
        </p:spPr>
        <p:txBody>
          <a:bodyPr wrap="none" rtlCol="0">
            <a:spAutoFit/>
          </a:bodyPr>
          <a:lstStyle/>
          <a:p>
            <a:r>
              <a:rPr lang="cs-CZ" sz="1600" b="1" dirty="0">
                <a:solidFill>
                  <a:srgbClr val="FF0000"/>
                </a:solidFill>
                <a:latin typeface="Roboto Slab" pitchFamily="2" charset="0"/>
                <a:ea typeface="Roboto Slab" pitchFamily="2" charset="0"/>
              </a:rPr>
              <a:t>krev</a:t>
            </a:r>
          </a:p>
        </p:txBody>
      </p:sp>
    </p:spTree>
    <p:extLst>
      <p:ext uri="{BB962C8B-B14F-4D97-AF65-F5344CB8AC3E}">
        <p14:creationId xmlns:p14="http://schemas.microsoft.com/office/powerpoint/2010/main" val="4066712217"/>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92;p20">
            <a:extLst>
              <a:ext uri="{FF2B5EF4-FFF2-40B4-BE49-F238E27FC236}">
                <a16:creationId xmlns:a16="http://schemas.microsoft.com/office/drawing/2014/main" id="{78BB0FFD-984B-4E83-86EB-CA7AAD37538C}"/>
              </a:ext>
            </a:extLst>
          </p:cNvPr>
          <p:cNvSpPr txBox="1">
            <a:spLocks noGrp="1"/>
          </p:cNvSpPr>
          <p:nvPr>
            <p:ph type="body" idx="1"/>
          </p:nvPr>
        </p:nvSpPr>
        <p:spPr>
          <a:xfrm>
            <a:off x="526920" y="1687613"/>
            <a:ext cx="7814856" cy="1582533"/>
          </a:xfrm>
        </p:spPr>
        <p:txBody>
          <a:bodyPr/>
          <a:lstStyle/>
          <a:p>
            <a:pPr marL="0" indent="0" eaLnBrk="1" hangingPunct="1">
              <a:spcAft>
                <a:spcPct val="0"/>
              </a:spcAft>
              <a:buClr>
                <a:srgbClr val="114454"/>
              </a:buClr>
              <a:buFont typeface="Nixie One" charset="0"/>
              <a:buNone/>
            </a:pP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Úkol 2 -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řešení</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p>
          <a:p>
            <a:pPr marL="0" indent="0" eaLnBrk="1" hangingPunct="1">
              <a:spcAft>
                <a:spcPct val="0"/>
              </a:spcAft>
              <a:buClr>
                <a:srgbClr val="114454"/>
              </a:buClr>
              <a:buFont typeface="Nixie One" charset="0"/>
              <a:buNone/>
            </a:pP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Urči,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jestli</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uvedené látky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jsou</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homogenní</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nebo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heterogenní</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směsí</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p>
          <a:p>
            <a:pPr marL="0" indent="0" eaLnBrk="1" hangingPunct="1">
              <a:spcAft>
                <a:spcPct val="0"/>
              </a:spcAft>
              <a:buClr>
                <a:srgbClr val="114454"/>
              </a:buClr>
              <a:buFont typeface="Nixie One" charset="0"/>
              <a:buNone/>
            </a:pP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Homogenní</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směsi</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Heterogenní</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směsi</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a:t>
            </a:r>
          </a:p>
          <a:p>
            <a:pPr marL="0" indent="0" eaLnBrk="1" hangingPunct="1">
              <a:spcAft>
                <a:spcPct val="0"/>
              </a:spcAft>
              <a:buClr>
                <a:srgbClr val="114454"/>
              </a:buClr>
              <a:buFont typeface="Nixie One" charset="0"/>
              <a:buNone/>
            </a:pPr>
            <a:endParaRPr lang="sk-SK" altLang="cs-CZ" b="1" dirty="0">
              <a:solidFill>
                <a:srgbClr val="114454"/>
              </a:solidFill>
              <a:latin typeface="Roboto Slab" pitchFamily="2" charset="0"/>
              <a:ea typeface="Roboto Slab" pitchFamily="2" charset="0"/>
              <a:cs typeface="Arial" panose="020B0604020202020204" pitchFamily="34" charset="0"/>
              <a:sym typeface="Nixie One" charset="0"/>
            </a:endParaRPr>
          </a:p>
          <a:p>
            <a:pPr marL="0" indent="0" eaLnBrk="1" hangingPunct="1">
              <a:spcAft>
                <a:spcPct val="0"/>
              </a:spcAft>
              <a:buClr>
                <a:srgbClr val="114454"/>
              </a:buClr>
              <a:buFont typeface="Nixie One" charset="0"/>
              <a:buNone/>
            </a:pP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p>
          <a:p>
            <a:pPr marL="0" indent="0" eaLnBrk="1" hangingPunct="1">
              <a:spcAft>
                <a:spcPct val="0"/>
              </a:spcAft>
              <a:buClr>
                <a:srgbClr val="114454"/>
              </a:buClr>
              <a:buFont typeface="Nixie One" charset="0"/>
              <a:buNone/>
            </a:pPr>
            <a:endParaRPr lang="sk-SK" altLang="cs-CZ" b="1" dirty="0">
              <a:solidFill>
                <a:srgbClr val="114454"/>
              </a:solidFill>
              <a:latin typeface="Roboto Slab" pitchFamily="2" charset="0"/>
              <a:ea typeface="Roboto Slab" pitchFamily="2" charset="0"/>
              <a:cs typeface="Arial" panose="020B0604020202020204" pitchFamily="34" charset="0"/>
              <a:sym typeface="Nixie One" charset="0"/>
            </a:endParaRPr>
          </a:p>
        </p:txBody>
      </p:sp>
      <p:sp>
        <p:nvSpPr>
          <p:cNvPr id="20483" name="Google Shape;193;p20">
            <a:extLst>
              <a:ext uri="{FF2B5EF4-FFF2-40B4-BE49-F238E27FC236}">
                <a16:creationId xmlns:a16="http://schemas.microsoft.com/office/drawing/2014/main" id="{55D30EA9-BD87-434B-9DF2-92110B159EA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cs-CZ" sz="1800" b="1" dirty="0" err="1">
                <a:solidFill>
                  <a:srgbClr val="FFFFFF"/>
                </a:solidFill>
                <a:latin typeface="Roboto Slab" charset="0"/>
                <a:cs typeface="Arial" panose="020B0604020202020204" pitchFamily="34" charset="0"/>
                <a:sym typeface="Roboto Slab" charset="0"/>
              </a:rPr>
              <a:t>Přiřaď</a:t>
            </a:r>
            <a:r>
              <a:rPr lang="sk-SK" altLang="cs-CZ" sz="1800" b="1" dirty="0">
                <a:solidFill>
                  <a:srgbClr val="FFFFFF"/>
                </a:solidFill>
                <a:latin typeface="Roboto Slab" charset="0"/>
                <a:cs typeface="Arial" panose="020B0604020202020204" pitchFamily="34" charset="0"/>
                <a:sym typeface="Roboto Slab" charset="0"/>
              </a:rPr>
              <a:t> látky do </a:t>
            </a:r>
            <a:r>
              <a:rPr lang="sk-SK" altLang="cs-CZ" sz="1800" b="1" dirty="0" err="1">
                <a:solidFill>
                  <a:srgbClr val="FFFFFF"/>
                </a:solidFill>
                <a:latin typeface="Roboto Slab" charset="0"/>
                <a:cs typeface="Arial" panose="020B0604020202020204" pitchFamily="34" charset="0"/>
                <a:sym typeface="Roboto Slab" charset="0"/>
              </a:rPr>
              <a:t>správné</a:t>
            </a:r>
            <a:r>
              <a:rPr lang="sk-SK" altLang="cs-CZ" sz="1800" b="1" dirty="0">
                <a:solidFill>
                  <a:srgbClr val="FFFFFF"/>
                </a:solidFill>
                <a:latin typeface="Roboto Slab" charset="0"/>
                <a:cs typeface="Arial" panose="020B0604020202020204" pitchFamily="34" charset="0"/>
                <a:sym typeface="Roboto Slab" charset="0"/>
              </a:rPr>
              <a:t> skupiny</a:t>
            </a:r>
          </a:p>
        </p:txBody>
      </p:sp>
      <p:grpSp>
        <p:nvGrpSpPr>
          <p:cNvPr id="20485" name="Google Shape;195;p20">
            <a:extLst>
              <a:ext uri="{FF2B5EF4-FFF2-40B4-BE49-F238E27FC236}">
                <a16:creationId xmlns:a16="http://schemas.microsoft.com/office/drawing/2014/main" id="{8881A5FF-3F07-4C01-9B8E-2C21877D9B13}"/>
              </a:ext>
            </a:extLst>
          </p:cNvPr>
          <p:cNvGrpSpPr>
            <a:grpSpLocks/>
          </p:cNvGrpSpPr>
          <p:nvPr/>
        </p:nvGrpSpPr>
        <p:grpSpPr bwMode="auto">
          <a:xfrm>
            <a:off x="333375" y="862013"/>
            <a:ext cx="366713" cy="366712"/>
            <a:chOff x="1923675" y="1633650"/>
            <a:chExt cx="436000" cy="435975"/>
          </a:xfrm>
        </p:grpSpPr>
        <p:sp>
          <p:nvSpPr>
            <p:cNvPr id="20487" name="Google Shape;196;p20">
              <a:extLst>
                <a:ext uri="{FF2B5EF4-FFF2-40B4-BE49-F238E27FC236}">
                  <a16:creationId xmlns:a16="http://schemas.microsoft.com/office/drawing/2014/main" id="{4361341F-0190-4E5E-B199-4A325A10040F}"/>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8" name="Google Shape;197;p20">
              <a:extLst>
                <a:ext uri="{FF2B5EF4-FFF2-40B4-BE49-F238E27FC236}">
                  <a16:creationId xmlns:a16="http://schemas.microsoft.com/office/drawing/2014/main" id="{A761E286-573B-4209-9C24-414A360953AC}"/>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9" name="Google Shape;198;p20">
              <a:extLst>
                <a:ext uri="{FF2B5EF4-FFF2-40B4-BE49-F238E27FC236}">
                  <a16:creationId xmlns:a16="http://schemas.microsoft.com/office/drawing/2014/main" id="{A98AFDF0-6D6F-496B-B70C-D9D16A9FC6A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0" name="Google Shape;199;p20">
              <a:extLst>
                <a:ext uri="{FF2B5EF4-FFF2-40B4-BE49-F238E27FC236}">
                  <a16:creationId xmlns:a16="http://schemas.microsoft.com/office/drawing/2014/main" id="{5039DE75-F5B7-4915-B457-69BDB6DE91DD}"/>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1" name="Google Shape;200;p20">
              <a:extLst>
                <a:ext uri="{FF2B5EF4-FFF2-40B4-BE49-F238E27FC236}">
                  <a16:creationId xmlns:a16="http://schemas.microsoft.com/office/drawing/2014/main" id="{5C86F50A-4251-4C84-BFB7-ABAADC36353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2" name="Google Shape;201;p20">
              <a:extLst>
                <a:ext uri="{FF2B5EF4-FFF2-40B4-BE49-F238E27FC236}">
                  <a16:creationId xmlns:a16="http://schemas.microsoft.com/office/drawing/2014/main" id="{337EDB1E-40DB-42C1-A73D-496D0B1CB45F}"/>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0486" name="Google Shape;202;p20">
            <a:extLst>
              <a:ext uri="{FF2B5EF4-FFF2-40B4-BE49-F238E27FC236}">
                <a16:creationId xmlns:a16="http://schemas.microsoft.com/office/drawing/2014/main" id="{F04C76C7-A5EA-4775-AC7F-1C232B2AEF7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BC1B9A8-3AA4-4549-A861-4FC228681B5C}" type="slidenum">
              <a:rPr lang="sk-SK" altLang="cs-CZ" sz="800">
                <a:solidFill>
                  <a:srgbClr val="FFFFFF"/>
                </a:solidFill>
                <a:latin typeface="Roboto Slab" charset="0"/>
                <a:sym typeface="Roboto Slab" charset="0"/>
              </a:rPr>
              <a:pPr eaLnBrk="1" hangingPunct="1"/>
              <a:t>21</a:t>
            </a:fld>
            <a:endParaRPr lang="sk-SK" altLang="cs-CZ" sz="800">
              <a:solidFill>
                <a:srgbClr val="FFFFFF"/>
              </a:solidFill>
              <a:latin typeface="Roboto Slab" charset="0"/>
              <a:sym typeface="Roboto Slab" charset="0"/>
            </a:endParaRPr>
          </a:p>
        </p:txBody>
      </p:sp>
      <p:sp>
        <p:nvSpPr>
          <p:cNvPr id="3" name="TextovéPole 2">
            <a:extLst>
              <a:ext uri="{FF2B5EF4-FFF2-40B4-BE49-F238E27FC236}">
                <a16:creationId xmlns:a16="http://schemas.microsoft.com/office/drawing/2014/main" id="{D90011C5-8AB3-4EC4-A709-620735D48353}"/>
              </a:ext>
            </a:extLst>
          </p:cNvPr>
          <p:cNvSpPr txBox="1"/>
          <p:nvPr/>
        </p:nvSpPr>
        <p:spPr>
          <a:xfrm>
            <a:off x="4493576" y="3847802"/>
            <a:ext cx="639919" cy="338554"/>
          </a:xfrm>
          <a:prstGeom prst="rect">
            <a:avLst/>
          </a:prstGeom>
          <a:noFill/>
        </p:spPr>
        <p:txBody>
          <a:bodyPr wrap="none" rtlCol="0">
            <a:spAutoFit/>
          </a:bodyPr>
          <a:lstStyle/>
          <a:p>
            <a:r>
              <a:rPr lang="cs-CZ" sz="1600" b="1" dirty="0">
                <a:solidFill>
                  <a:srgbClr val="FF0000"/>
                </a:solidFill>
                <a:latin typeface="Roboto Slab" pitchFamily="2" charset="0"/>
                <a:ea typeface="Roboto Slab" pitchFamily="2" charset="0"/>
              </a:rPr>
              <a:t>kouř</a:t>
            </a:r>
          </a:p>
        </p:txBody>
      </p:sp>
      <p:sp>
        <p:nvSpPr>
          <p:cNvPr id="16" name="TextovéPole 15">
            <a:extLst>
              <a:ext uri="{FF2B5EF4-FFF2-40B4-BE49-F238E27FC236}">
                <a16:creationId xmlns:a16="http://schemas.microsoft.com/office/drawing/2014/main" id="{B8EBFFD9-64CE-4BB0-A47B-30BB2C727B15}"/>
              </a:ext>
            </a:extLst>
          </p:cNvPr>
          <p:cNvSpPr txBox="1"/>
          <p:nvPr/>
        </p:nvSpPr>
        <p:spPr>
          <a:xfrm>
            <a:off x="4466886" y="3216861"/>
            <a:ext cx="997389" cy="338554"/>
          </a:xfrm>
          <a:prstGeom prst="rect">
            <a:avLst/>
          </a:prstGeom>
          <a:noFill/>
        </p:spPr>
        <p:txBody>
          <a:bodyPr wrap="none" rtlCol="0">
            <a:spAutoFit/>
          </a:bodyPr>
          <a:lstStyle/>
          <a:p>
            <a:r>
              <a:rPr lang="cs-CZ" sz="1600" b="1" dirty="0">
                <a:solidFill>
                  <a:srgbClr val="FF0000"/>
                </a:solidFill>
                <a:latin typeface="Roboto Slab" pitchFamily="2" charset="0"/>
                <a:ea typeface="Roboto Slab" pitchFamily="2" charset="0"/>
              </a:rPr>
              <a:t>sodovka</a:t>
            </a:r>
          </a:p>
        </p:txBody>
      </p:sp>
      <p:sp>
        <p:nvSpPr>
          <p:cNvPr id="17" name="TextovéPole 16">
            <a:extLst>
              <a:ext uri="{FF2B5EF4-FFF2-40B4-BE49-F238E27FC236}">
                <a16:creationId xmlns:a16="http://schemas.microsoft.com/office/drawing/2014/main" id="{3A924968-E341-462A-BECD-EC33C155A3DC}"/>
              </a:ext>
            </a:extLst>
          </p:cNvPr>
          <p:cNvSpPr txBox="1"/>
          <p:nvPr/>
        </p:nvSpPr>
        <p:spPr>
          <a:xfrm>
            <a:off x="506308" y="3555415"/>
            <a:ext cx="1616733" cy="338554"/>
          </a:xfrm>
          <a:prstGeom prst="rect">
            <a:avLst/>
          </a:prstGeom>
          <a:noFill/>
        </p:spPr>
        <p:txBody>
          <a:bodyPr wrap="square" rtlCol="0">
            <a:spAutoFit/>
          </a:bodyPr>
          <a:lstStyle/>
          <a:p>
            <a:pPr algn="ctr"/>
            <a:r>
              <a:rPr lang="cs-CZ" sz="1600" b="1" dirty="0">
                <a:solidFill>
                  <a:srgbClr val="FF0000"/>
                </a:solidFill>
                <a:latin typeface="Roboto Slab" pitchFamily="2" charset="0"/>
                <a:ea typeface="Roboto Slab" pitchFamily="2" charset="0"/>
              </a:rPr>
              <a:t>mořská voda</a:t>
            </a:r>
          </a:p>
        </p:txBody>
      </p:sp>
      <p:sp>
        <p:nvSpPr>
          <p:cNvPr id="18" name="TextovéPole 17">
            <a:extLst>
              <a:ext uri="{FF2B5EF4-FFF2-40B4-BE49-F238E27FC236}">
                <a16:creationId xmlns:a16="http://schemas.microsoft.com/office/drawing/2014/main" id="{389700F1-27C9-4416-ADD6-3B11540178E3}"/>
              </a:ext>
            </a:extLst>
          </p:cNvPr>
          <p:cNvSpPr txBox="1"/>
          <p:nvPr/>
        </p:nvSpPr>
        <p:spPr>
          <a:xfrm>
            <a:off x="4488526" y="3503035"/>
            <a:ext cx="954107" cy="338554"/>
          </a:xfrm>
          <a:prstGeom prst="rect">
            <a:avLst/>
          </a:prstGeom>
          <a:noFill/>
        </p:spPr>
        <p:txBody>
          <a:bodyPr wrap="none" rtlCol="0">
            <a:spAutoFit/>
          </a:bodyPr>
          <a:lstStyle/>
          <a:p>
            <a:pPr algn="ctr"/>
            <a:r>
              <a:rPr lang="cs-CZ" sz="1600" b="1" dirty="0">
                <a:solidFill>
                  <a:srgbClr val="FF0000"/>
                </a:solidFill>
                <a:latin typeface="Roboto Slab" pitchFamily="2" charset="0"/>
                <a:ea typeface="Roboto Slab" pitchFamily="2" charset="0"/>
              </a:rPr>
              <a:t>polévka</a:t>
            </a:r>
          </a:p>
        </p:txBody>
      </p:sp>
      <p:sp>
        <p:nvSpPr>
          <p:cNvPr id="19" name="TextovéPole 18">
            <a:extLst>
              <a:ext uri="{FF2B5EF4-FFF2-40B4-BE49-F238E27FC236}">
                <a16:creationId xmlns:a16="http://schemas.microsoft.com/office/drawing/2014/main" id="{A7B227B1-97E5-4C96-BF60-92CF99ECAEEF}"/>
              </a:ext>
            </a:extLst>
          </p:cNvPr>
          <p:cNvSpPr txBox="1"/>
          <p:nvPr/>
        </p:nvSpPr>
        <p:spPr>
          <a:xfrm>
            <a:off x="596950" y="3270146"/>
            <a:ext cx="593432" cy="338554"/>
          </a:xfrm>
          <a:prstGeom prst="rect">
            <a:avLst/>
          </a:prstGeom>
          <a:noFill/>
        </p:spPr>
        <p:txBody>
          <a:bodyPr wrap="none" rtlCol="0">
            <a:spAutoFit/>
          </a:bodyPr>
          <a:lstStyle/>
          <a:p>
            <a:r>
              <a:rPr lang="cs-CZ" sz="1600" b="1" dirty="0">
                <a:solidFill>
                  <a:srgbClr val="FF0000"/>
                </a:solidFill>
                <a:latin typeface="Roboto Slab" pitchFamily="2" charset="0"/>
                <a:ea typeface="Roboto Slab" pitchFamily="2" charset="0"/>
              </a:rPr>
              <a:t>ocet</a:t>
            </a:r>
          </a:p>
        </p:txBody>
      </p:sp>
      <p:sp>
        <p:nvSpPr>
          <p:cNvPr id="20" name="TextovéPole 19">
            <a:extLst>
              <a:ext uri="{FF2B5EF4-FFF2-40B4-BE49-F238E27FC236}">
                <a16:creationId xmlns:a16="http://schemas.microsoft.com/office/drawing/2014/main" id="{088BD0E8-BF21-41DB-BBB1-E128353BA74B}"/>
              </a:ext>
            </a:extLst>
          </p:cNvPr>
          <p:cNvSpPr txBox="1"/>
          <p:nvPr/>
        </p:nvSpPr>
        <p:spPr>
          <a:xfrm>
            <a:off x="628428" y="3818111"/>
            <a:ext cx="742511" cy="338554"/>
          </a:xfrm>
          <a:prstGeom prst="rect">
            <a:avLst/>
          </a:prstGeom>
          <a:noFill/>
        </p:spPr>
        <p:txBody>
          <a:bodyPr wrap="none" rtlCol="0">
            <a:spAutoFit/>
          </a:bodyPr>
          <a:lstStyle/>
          <a:p>
            <a:r>
              <a:rPr lang="cs-CZ" sz="1600" b="1" dirty="0">
                <a:solidFill>
                  <a:srgbClr val="FF0000"/>
                </a:solidFill>
                <a:latin typeface="Roboto Slab" pitchFamily="2" charset="0"/>
                <a:ea typeface="Roboto Slab" pitchFamily="2" charset="0"/>
              </a:rPr>
              <a:t>bronz</a:t>
            </a:r>
          </a:p>
        </p:txBody>
      </p:sp>
      <p:sp>
        <p:nvSpPr>
          <p:cNvPr id="21" name="TextovéPole 20">
            <a:extLst>
              <a:ext uri="{FF2B5EF4-FFF2-40B4-BE49-F238E27FC236}">
                <a16:creationId xmlns:a16="http://schemas.microsoft.com/office/drawing/2014/main" id="{CCB4477C-752B-4C8F-BFEC-7B26A0C6DE08}"/>
              </a:ext>
            </a:extLst>
          </p:cNvPr>
          <p:cNvSpPr txBox="1"/>
          <p:nvPr/>
        </p:nvSpPr>
        <p:spPr>
          <a:xfrm>
            <a:off x="4467927" y="4434446"/>
            <a:ext cx="691215" cy="338554"/>
          </a:xfrm>
          <a:prstGeom prst="rect">
            <a:avLst/>
          </a:prstGeom>
          <a:noFill/>
        </p:spPr>
        <p:txBody>
          <a:bodyPr wrap="none" rtlCol="0">
            <a:spAutoFit/>
          </a:bodyPr>
          <a:lstStyle/>
          <a:p>
            <a:r>
              <a:rPr lang="cs-CZ" sz="1600" b="1" dirty="0">
                <a:solidFill>
                  <a:srgbClr val="FF0000"/>
                </a:solidFill>
                <a:latin typeface="Roboto Slab" pitchFamily="2" charset="0"/>
                <a:ea typeface="Roboto Slab" pitchFamily="2" charset="0"/>
              </a:rPr>
              <a:t>hlína</a:t>
            </a:r>
          </a:p>
        </p:txBody>
      </p:sp>
      <p:sp>
        <p:nvSpPr>
          <p:cNvPr id="22" name="TextovéPole 21">
            <a:extLst>
              <a:ext uri="{FF2B5EF4-FFF2-40B4-BE49-F238E27FC236}">
                <a16:creationId xmlns:a16="http://schemas.microsoft.com/office/drawing/2014/main" id="{56E92D00-B5F9-4C47-BC98-D2FD92147643}"/>
              </a:ext>
            </a:extLst>
          </p:cNvPr>
          <p:cNvSpPr txBox="1"/>
          <p:nvPr/>
        </p:nvSpPr>
        <p:spPr>
          <a:xfrm>
            <a:off x="4488526" y="4141124"/>
            <a:ext cx="598241" cy="338554"/>
          </a:xfrm>
          <a:prstGeom prst="rect">
            <a:avLst/>
          </a:prstGeom>
          <a:noFill/>
        </p:spPr>
        <p:txBody>
          <a:bodyPr wrap="none" rtlCol="0">
            <a:spAutoFit/>
          </a:bodyPr>
          <a:lstStyle/>
          <a:p>
            <a:r>
              <a:rPr lang="cs-CZ" sz="1600" b="1" dirty="0">
                <a:solidFill>
                  <a:srgbClr val="FF0000"/>
                </a:solidFill>
                <a:latin typeface="Roboto Slab" pitchFamily="2" charset="0"/>
                <a:ea typeface="Roboto Slab" pitchFamily="2" charset="0"/>
              </a:rPr>
              <a:t>žula</a:t>
            </a:r>
          </a:p>
        </p:txBody>
      </p:sp>
      <p:sp>
        <p:nvSpPr>
          <p:cNvPr id="23" name="TextovéPole 22">
            <a:extLst>
              <a:ext uri="{FF2B5EF4-FFF2-40B4-BE49-F238E27FC236}">
                <a16:creationId xmlns:a16="http://schemas.microsoft.com/office/drawing/2014/main" id="{A77CB9BC-3D21-4562-AB60-44FA6ADCCC4E}"/>
              </a:ext>
            </a:extLst>
          </p:cNvPr>
          <p:cNvSpPr txBox="1"/>
          <p:nvPr/>
        </p:nvSpPr>
        <p:spPr>
          <a:xfrm>
            <a:off x="4466886" y="4710448"/>
            <a:ext cx="622286" cy="338554"/>
          </a:xfrm>
          <a:prstGeom prst="rect">
            <a:avLst/>
          </a:prstGeom>
          <a:noFill/>
        </p:spPr>
        <p:txBody>
          <a:bodyPr wrap="none" rtlCol="0">
            <a:spAutoFit/>
          </a:bodyPr>
          <a:lstStyle/>
          <a:p>
            <a:r>
              <a:rPr lang="cs-CZ" sz="1600" b="1" dirty="0">
                <a:solidFill>
                  <a:srgbClr val="FF0000"/>
                </a:solidFill>
                <a:latin typeface="Roboto Slab" pitchFamily="2" charset="0"/>
                <a:ea typeface="Roboto Slab" pitchFamily="2" charset="0"/>
              </a:rPr>
              <a:t>krev</a:t>
            </a:r>
          </a:p>
        </p:txBody>
      </p:sp>
    </p:spTree>
    <p:extLst>
      <p:ext uri="{BB962C8B-B14F-4D97-AF65-F5344CB8AC3E}">
        <p14:creationId xmlns:p14="http://schemas.microsoft.com/office/powerpoint/2010/main" val="2966447505"/>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92;p20">
            <a:extLst>
              <a:ext uri="{FF2B5EF4-FFF2-40B4-BE49-F238E27FC236}">
                <a16:creationId xmlns:a16="http://schemas.microsoft.com/office/drawing/2014/main" id="{78BB0FFD-984B-4E83-86EB-CA7AAD37538C}"/>
              </a:ext>
            </a:extLst>
          </p:cNvPr>
          <p:cNvSpPr txBox="1">
            <a:spLocks noGrp="1"/>
          </p:cNvSpPr>
          <p:nvPr>
            <p:ph type="body" idx="1"/>
          </p:nvPr>
        </p:nvSpPr>
        <p:spPr>
          <a:xfrm>
            <a:off x="755576" y="1558926"/>
            <a:ext cx="7272807" cy="3367088"/>
          </a:xfrm>
        </p:spPr>
        <p:txBody>
          <a:bodyPr/>
          <a:lstStyle/>
          <a:p>
            <a:pPr indent="-457200" eaLnBrk="1" hangingPunct="1">
              <a:spcAft>
                <a:spcPct val="0"/>
              </a:spcAft>
              <a:buClr>
                <a:srgbClr val="114454"/>
              </a:buClr>
              <a:buFont typeface="Nixie One" charset="0"/>
              <a:buAutoNum type="arabicParenR"/>
            </a:pP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urči,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jaký</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typ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směsi</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bude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tvořit</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hexan</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s vodou </a:t>
            </a:r>
          </a:p>
          <a:p>
            <a:pPr indent="-457200" eaLnBrk="1" hangingPunct="1">
              <a:spcAft>
                <a:spcPct val="0"/>
              </a:spcAft>
              <a:buClr>
                <a:srgbClr val="114454"/>
              </a:buClr>
              <a:buFont typeface="Nixie One" charset="0"/>
              <a:buAutoNum type="arabicParenR"/>
            </a:pP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najdi</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vzorec a systematický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název</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lihu</a:t>
            </a:r>
            <a:endParaRPr lang="sk-SK" altLang="cs-CZ" dirty="0">
              <a:solidFill>
                <a:srgbClr val="114454"/>
              </a:solidFill>
              <a:latin typeface="Roboto Slab" pitchFamily="2" charset="0"/>
              <a:ea typeface="Roboto Slab" pitchFamily="2" charset="0"/>
              <a:cs typeface="Arial" panose="020B0604020202020204" pitchFamily="34" charset="0"/>
              <a:sym typeface="Nixie One" charset="0"/>
            </a:endParaRPr>
          </a:p>
          <a:p>
            <a:pPr indent="-457200" eaLnBrk="1" hangingPunct="1">
              <a:spcAft>
                <a:spcPct val="0"/>
              </a:spcAft>
              <a:buClr>
                <a:srgbClr val="114454"/>
              </a:buClr>
              <a:buFont typeface="Nixie One" charset="0"/>
              <a:buAutoNum type="arabicParenR"/>
            </a:pP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najdi</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vzorec a systematický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název</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octové kyseliny</a:t>
            </a:r>
          </a:p>
          <a:p>
            <a:pPr indent="-457200" eaLnBrk="1" hangingPunct="1">
              <a:spcAft>
                <a:spcPct val="0"/>
              </a:spcAft>
              <a:buClr>
                <a:srgbClr val="114454"/>
              </a:buClr>
              <a:buFont typeface="Nixie One" charset="0"/>
              <a:buAutoNum type="arabicParenR"/>
            </a:pP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jaké</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je chemické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složení</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benzínu?</a:t>
            </a:r>
          </a:p>
          <a:p>
            <a:pPr indent="-457200" eaLnBrk="1" hangingPunct="1">
              <a:spcAft>
                <a:spcPct val="0"/>
              </a:spcAft>
              <a:buClr>
                <a:srgbClr val="114454"/>
              </a:buClr>
              <a:buFont typeface="Nixie One" charset="0"/>
              <a:buAutoNum type="arabicParenR"/>
            </a:pP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dojde</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-li k úniku ropných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látek</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do vody:</a:t>
            </a:r>
          </a:p>
          <a:p>
            <a:pPr lvl="1" indent="-457200" eaLnBrk="1" hangingPunct="1">
              <a:spcAft>
                <a:spcPct val="0"/>
              </a:spcAft>
              <a:buClr>
                <a:srgbClr val="114454"/>
              </a:buClr>
              <a:buAutoNum type="alphaLcParenR"/>
            </a:pP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bude ropa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plavat</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na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vodě</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nebo klesne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ke</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dnu? </a:t>
            </a:r>
          </a:p>
          <a:p>
            <a:pPr lvl="1" indent="-457200" eaLnBrk="1" hangingPunct="1">
              <a:spcAft>
                <a:spcPct val="0"/>
              </a:spcAft>
              <a:buClr>
                <a:srgbClr val="114454"/>
              </a:buClr>
              <a:buAutoNum type="alphaLcParenR"/>
            </a:pP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rozpustí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se</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ropa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ve</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vodě</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a:t>
            </a:r>
          </a:p>
          <a:p>
            <a:pPr lvl="1" indent="-457200" eaLnBrk="1" hangingPunct="1">
              <a:spcAft>
                <a:spcPct val="0"/>
              </a:spcAft>
              <a:buClr>
                <a:srgbClr val="114454"/>
              </a:buClr>
              <a:buAutoNum type="alphaLcParenR"/>
            </a:pP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jakým</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způsobem</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lze</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oddělit</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ropu od vody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při</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havárii?  </a:t>
            </a:r>
          </a:p>
        </p:txBody>
      </p:sp>
      <p:sp>
        <p:nvSpPr>
          <p:cNvPr id="20483" name="Google Shape;193;p20">
            <a:extLst>
              <a:ext uri="{FF2B5EF4-FFF2-40B4-BE49-F238E27FC236}">
                <a16:creationId xmlns:a16="http://schemas.microsoft.com/office/drawing/2014/main" id="{55D30EA9-BD87-434B-9DF2-92110B159EA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cs-CZ" sz="1800" b="1" dirty="0">
                <a:solidFill>
                  <a:srgbClr val="FFFFFF"/>
                </a:solidFill>
                <a:latin typeface="Roboto Slab" charset="0"/>
                <a:cs typeface="Arial" panose="020B0604020202020204" pitchFamily="34" charset="0"/>
                <a:sym typeface="Roboto Slab" charset="0"/>
              </a:rPr>
              <a:t>S pomocí internetu nebo </a:t>
            </a:r>
            <a:r>
              <a:rPr lang="sk-SK" altLang="cs-CZ" sz="1800" b="1" dirty="0" err="1">
                <a:solidFill>
                  <a:srgbClr val="FFFFFF"/>
                </a:solidFill>
                <a:latin typeface="Roboto Slab" charset="0"/>
                <a:cs typeface="Arial" panose="020B0604020202020204" pitchFamily="34" charset="0"/>
                <a:sym typeface="Roboto Slab" charset="0"/>
              </a:rPr>
              <a:t>literatury</a:t>
            </a:r>
            <a:r>
              <a:rPr lang="sk-SK" altLang="cs-CZ" sz="1800" b="1" dirty="0">
                <a:solidFill>
                  <a:srgbClr val="FFFFFF"/>
                </a:solidFill>
                <a:latin typeface="Roboto Slab" charset="0"/>
                <a:cs typeface="Arial" panose="020B0604020202020204" pitchFamily="34" charset="0"/>
                <a:sym typeface="Roboto Slab" charset="0"/>
              </a:rPr>
              <a:t> </a:t>
            </a:r>
            <a:r>
              <a:rPr lang="sk-SK" altLang="cs-CZ" sz="1800" b="1" dirty="0" err="1">
                <a:solidFill>
                  <a:srgbClr val="FFFFFF"/>
                </a:solidFill>
                <a:latin typeface="Roboto Slab" charset="0"/>
                <a:cs typeface="Arial" panose="020B0604020202020204" pitchFamily="34" charset="0"/>
                <a:sym typeface="Roboto Slab" charset="0"/>
              </a:rPr>
              <a:t>vyřeš</a:t>
            </a:r>
            <a:r>
              <a:rPr lang="sk-SK" altLang="cs-CZ" sz="1800" b="1" dirty="0">
                <a:solidFill>
                  <a:srgbClr val="FFFFFF"/>
                </a:solidFill>
                <a:latin typeface="Roboto Slab" charset="0"/>
                <a:cs typeface="Arial" panose="020B0604020202020204" pitchFamily="34" charset="0"/>
                <a:sym typeface="Roboto Slab" charset="0"/>
              </a:rPr>
              <a:t> úkoly: </a:t>
            </a:r>
          </a:p>
        </p:txBody>
      </p:sp>
      <p:grpSp>
        <p:nvGrpSpPr>
          <p:cNvPr id="20485" name="Google Shape;195;p20">
            <a:extLst>
              <a:ext uri="{FF2B5EF4-FFF2-40B4-BE49-F238E27FC236}">
                <a16:creationId xmlns:a16="http://schemas.microsoft.com/office/drawing/2014/main" id="{8881A5FF-3F07-4C01-9B8E-2C21877D9B13}"/>
              </a:ext>
            </a:extLst>
          </p:cNvPr>
          <p:cNvGrpSpPr>
            <a:grpSpLocks/>
          </p:cNvGrpSpPr>
          <p:nvPr/>
        </p:nvGrpSpPr>
        <p:grpSpPr bwMode="auto">
          <a:xfrm>
            <a:off x="333375" y="862013"/>
            <a:ext cx="366713" cy="366712"/>
            <a:chOff x="1923675" y="1633650"/>
            <a:chExt cx="436000" cy="435975"/>
          </a:xfrm>
        </p:grpSpPr>
        <p:sp>
          <p:nvSpPr>
            <p:cNvPr id="20487" name="Google Shape;196;p20">
              <a:extLst>
                <a:ext uri="{FF2B5EF4-FFF2-40B4-BE49-F238E27FC236}">
                  <a16:creationId xmlns:a16="http://schemas.microsoft.com/office/drawing/2014/main" id="{4361341F-0190-4E5E-B199-4A325A10040F}"/>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8" name="Google Shape;197;p20">
              <a:extLst>
                <a:ext uri="{FF2B5EF4-FFF2-40B4-BE49-F238E27FC236}">
                  <a16:creationId xmlns:a16="http://schemas.microsoft.com/office/drawing/2014/main" id="{A761E286-573B-4209-9C24-414A360953AC}"/>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9" name="Google Shape;198;p20">
              <a:extLst>
                <a:ext uri="{FF2B5EF4-FFF2-40B4-BE49-F238E27FC236}">
                  <a16:creationId xmlns:a16="http://schemas.microsoft.com/office/drawing/2014/main" id="{A98AFDF0-6D6F-496B-B70C-D9D16A9FC6A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0" name="Google Shape;199;p20">
              <a:extLst>
                <a:ext uri="{FF2B5EF4-FFF2-40B4-BE49-F238E27FC236}">
                  <a16:creationId xmlns:a16="http://schemas.microsoft.com/office/drawing/2014/main" id="{5039DE75-F5B7-4915-B457-69BDB6DE91DD}"/>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1" name="Google Shape;200;p20">
              <a:extLst>
                <a:ext uri="{FF2B5EF4-FFF2-40B4-BE49-F238E27FC236}">
                  <a16:creationId xmlns:a16="http://schemas.microsoft.com/office/drawing/2014/main" id="{5C86F50A-4251-4C84-BFB7-ABAADC36353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2" name="Google Shape;201;p20">
              <a:extLst>
                <a:ext uri="{FF2B5EF4-FFF2-40B4-BE49-F238E27FC236}">
                  <a16:creationId xmlns:a16="http://schemas.microsoft.com/office/drawing/2014/main" id="{337EDB1E-40DB-42C1-A73D-496D0B1CB45F}"/>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0486" name="Google Shape;202;p20">
            <a:extLst>
              <a:ext uri="{FF2B5EF4-FFF2-40B4-BE49-F238E27FC236}">
                <a16:creationId xmlns:a16="http://schemas.microsoft.com/office/drawing/2014/main" id="{F04C76C7-A5EA-4775-AC7F-1C232B2AEF7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BC1B9A8-3AA4-4549-A861-4FC228681B5C}" type="slidenum">
              <a:rPr lang="sk-SK" altLang="cs-CZ" sz="800">
                <a:solidFill>
                  <a:srgbClr val="FFFFFF"/>
                </a:solidFill>
                <a:latin typeface="Roboto Slab" charset="0"/>
                <a:sym typeface="Roboto Slab" charset="0"/>
              </a:rPr>
              <a:pPr eaLnBrk="1" hangingPunct="1"/>
              <a:t>22</a:t>
            </a:fld>
            <a:endParaRPr lang="sk-SK" altLang="cs-CZ" sz="800">
              <a:solidFill>
                <a:srgbClr val="FFFFFF"/>
              </a:solidFill>
              <a:latin typeface="Roboto Slab" charset="0"/>
              <a:sym typeface="Roboto Slab" charset="0"/>
            </a:endParaRPr>
          </a:p>
        </p:txBody>
      </p:sp>
    </p:spTree>
    <p:extLst>
      <p:ext uri="{BB962C8B-B14F-4D97-AF65-F5344CB8AC3E}">
        <p14:creationId xmlns:p14="http://schemas.microsoft.com/office/powerpoint/2010/main" val="1609279602"/>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92;p20">
            <a:extLst>
              <a:ext uri="{FF2B5EF4-FFF2-40B4-BE49-F238E27FC236}">
                <a16:creationId xmlns:a16="http://schemas.microsoft.com/office/drawing/2014/main" id="{78BB0FFD-984B-4E83-86EB-CA7AAD37538C}"/>
              </a:ext>
            </a:extLst>
          </p:cNvPr>
          <p:cNvSpPr txBox="1">
            <a:spLocks noGrp="1"/>
          </p:cNvSpPr>
          <p:nvPr>
            <p:ph type="body" idx="1"/>
          </p:nvPr>
        </p:nvSpPr>
        <p:spPr>
          <a:xfrm>
            <a:off x="333375" y="1491630"/>
            <a:ext cx="8631113" cy="3434384"/>
          </a:xfrm>
        </p:spPr>
        <p:txBody>
          <a:bodyPr/>
          <a:lstStyle/>
          <a:p>
            <a:pPr indent="-457200" eaLnBrk="1" hangingPunct="1">
              <a:spcAft>
                <a:spcPct val="0"/>
              </a:spcAft>
              <a:buClr>
                <a:srgbClr val="114454"/>
              </a:buClr>
              <a:buFont typeface="Nixie One" charset="0"/>
              <a:buAutoNum type="arabicParenR"/>
            </a:pPr>
            <a:r>
              <a:rPr lang="sk-SK" altLang="cs-CZ" sz="1800" dirty="0" err="1">
                <a:solidFill>
                  <a:srgbClr val="114454"/>
                </a:solidFill>
                <a:latin typeface="Roboto Slab" pitchFamily="2" charset="0"/>
                <a:ea typeface="Roboto Slab" pitchFamily="2" charset="0"/>
                <a:cs typeface="Arial" panose="020B0604020202020204" pitchFamily="34" charset="0"/>
                <a:sym typeface="Nixie One" charset="0"/>
              </a:rPr>
              <a:t>hexan</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s vodou - </a:t>
            </a:r>
            <a:r>
              <a:rPr lang="sk-SK" altLang="cs-CZ" sz="1800" b="1" dirty="0" err="1">
                <a:solidFill>
                  <a:srgbClr val="114454"/>
                </a:solidFill>
                <a:latin typeface="Roboto Slab" pitchFamily="2" charset="0"/>
                <a:ea typeface="Roboto Slab" pitchFamily="2" charset="0"/>
                <a:cs typeface="Arial" panose="020B0604020202020204" pitchFamily="34" charset="0"/>
                <a:sym typeface="Nixie One" charset="0"/>
              </a:rPr>
              <a:t>heterogenní</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1800" b="1" dirty="0" err="1">
                <a:solidFill>
                  <a:srgbClr val="114454"/>
                </a:solidFill>
                <a:latin typeface="Roboto Slab" pitchFamily="2" charset="0"/>
                <a:ea typeface="Roboto Slab" pitchFamily="2" charset="0"/>
                <a:cs typeface="Arial" panose="020B0604020202020204" pitchFamily="34" charset="0"/>
                <a:sym typeface="Nixie One" charset="0"/>
              </a:rPr>
              <a:t>směs</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1800" b="1" dirty="0" err="1">
                <a:solidFill>
                  <a:srgbClr val="114454"/>
                </a:solidFill>
                <a:latin typeface="Roboto Slab" pitchFamily="2" charset="0"/>
                <a:ea typeface="Roboto Slab" pitchFamily="2" charset="0"/>
                <a:cs typeface="Arial" panose="020B0604020202020204" pitchFamily="34" charset="0"/>
                <a:sym typeface="Nixie One" charset="0"/>
              </a:rPr>
              <a:t>dvě</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1800" b="1" dirty="0" err="1">
                <a:solidFill>
                  <a:srgbClr val="114454"/>
                </a:solidFill>
                <a:latin typeface="Roboto Slab" pitchFamily="2" charset="0"/>
                <a:ea typeface="Roboto Slab" pitchFamily="2" charset="0"/>
                <a:cs typeface="Arial" panose="020B0604020202020204" pitchFamily="34" charset="0"/>
                <a:sym typeface="Nixie One" charset="0"/>
              </a:rPr>
              <a:t>kapalné</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 fáze)</a:t>
            </a:r>
          </a:p>
          <a:p>
            <a:pPr indent="-457200" eaLnBrk="1" hangingPunct="1">
              <a:spcAft>
                <a:spcPct val="0"/>
              </a:spcAft>
              <a:buClr>
                <a:srgbClr val="114454"/>
              </a:buClr>
              <a:buFont typeface="Nixie One" charset="0"/>
              <a:buAutoNum type="arabicParenR"/>
            </a:pP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vzorec a systematický </a:t>
            </a:r>
            <a:r>
              <a:rPr lang="sk-SK" altLang="cs-CZ" sz="1800" dirty="0" err="1">
                <a:solidFill>
                  <a:srgbClr val="114454"/>
                </a:solidFill>
                <a:latin typeface="Roboto Slab" pitchFamily="2" charset="0"/>
                <a:ea typeface="Roboto Slab" pitchFamily="2" charset="0"/>
                <a:cs typeface="Arial" panose="020B0604020202020204" pitchFamily="34" charset="0"/>
                <a:sym typeface="Nixie One" charset="0"/>
              </a:rPr>
              <a:t>název</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1800" dirty="0" err="1">
                <a:solidFill>
                  <a:srgbClr val="114454"/>
                </a:solidFill>
                <a:latin typeface="Roboto Slab" pitchFamily="2" charset="0"/>
                <a:ea typeface="Roboto Slab" pitchFamily="2" charset="0"/>
                <a:cs typeface="Arial" panose="020B0604020202020204" pitchFamily="34" charset="0"/>
                <a:sym typeface="Nixie One" charset="0"/>
              </a:rPr>
              <a:t>lihu</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C</a:t>
            </a:r>
            <a:r>
              <a:rPr lang="sk-SK" altLang="cs-CZ" sz="1800" b="1" baseline="-25000" dirty="0">
                <a:solidFill>
                  <a:srgbClr val="114454"/>
                </a:solidFill>
                <a:latin typeface="Roboto Slab" pitchFamily="2" charset="0"/>
                <a:ea typeface="Roboto Slab" pitchFamily="2" charset="0"/>
                <a:cs typeface="Arial" panose="020B0604020202020204" pitchFamily="34" charset="0"/>
                <a:sym typeface="Nixie One" charset="0"/>
              </a:rPr>
              <a:t>2</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H</a:t>
            </a:r>
            <a:r>
              <a:rPr lang="sk-SK" altLang="cs-CZ" sz="1800" b="1" baseline="-25000" dirty="0">
                <a:solidFill>
                  <a:srgbClr val="114454"/>
                </a:solidFill>
                <a:latin typeface="Roboto Slab" pitchFamily="2" charset="0"/>
                <a:ea typeface="Roboto Slab" pitchFamily="2" charset="0"/>
                <a:cs typeface="Arial" panose="020B0604020202020204" pitchFamily="34" charset="0"/>
                <a:sym typeface="Nixie One" charset="0"/>
              </a:rPr>
              <a:t>5</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OH, </a:t>
            </a:r>
            <a:r>
              <a:rPr lang="sk-SK" altLang="cs-CZ" sz="1800" b="1" dirty="0" err="1">
                <a:solidFill>
                  <a:srgbClr val="114454"/>
                </a:solidFill>
                <a:latin typeface="Roboto Slab" pitchFamily="2" charset="0"/>
                <a:ea typeface="Roboto Slab" pitchFamily="2" charset="0"/>
                <a:cs typeface="Arial" panose="020B0604020202020204" pitchFamily="34" charset="0"/>
                <a:sym typeface="Nixie One" charset="0"/>
              </a:rPr>
              <a:t>ethanol</a:t>
            </a:r>
            <a:endPar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endParaRPr>
          </a:p>
          <a:p>
            <a:pPr indent="-457200" eaLnBrk="1" hangingPunct="1">
              <a:spcAft>
                <a:spcPct val="0"/>
              </a:spcAft>
              <a:buClr>
                <a:srgbClr val="114454"/>
              </a:buClr>
              <a:buFont typeface="Nixie One" charset="0"/>
              <a:buAutoNum type="arabicParenR"/>
            </a:pP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vzorec a </a:t>
            </a:r>
            <a:r>
              <a:rPr lang="sk-SK" altLang="cs-CZ" sz="1800" dirty="0" err="1">
                <a:solidFill>
                  <a:srgbClr val="114454"/>
                </a:solidFill>
                <a:latin typeface="Roboto Slab" pitchFamily="2" charset="0"/>
                <a:ea typeface="Roboto Slab" pitchFamily="2" charset="0"/>
                <a:cs typeface="Arial" panose="020B0604020202020204" pitchFamily="34" charset="0"/>
                <a:sym typeface="Nixie One" charset="0"/>
              </a:rPr>
              <a:t>systemat</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1800" dirty="0" err="1">
                <a:solidFill>
                  <a:srgbClr val="114454"/>
                </a:solidFill>
                <a:latin typeface="Roboto Slab" pitchFamily="2" charset="0"/>
                <a:ea typeface="Roboto Slab" pitchFamily="2" charset="0"/>
                <a:cs typeface="Arial" panose="020B0604020202020204" pitchFamily="34" charset="0"/>
                <a:sym typeface="Nixie One" charset="0"/>
              </a:rPr>
              <a:t>název</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octové kyseliny: </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C</a:t>
            </a:r>
            <a:r>
              <a:rPr lang="sk-SK" altLang="cs-CZ" sz="1800" b="1" baseline="-25000" dirty="0">
                <a:solidFill>
                  <a:srgbClr val="114454"/>
                </a:solidFill>
                <a:latin typeface="Roboto Slab" pitchFamily="2" charset="0"/>
                <a:ea typeface="Roboto Slab" pitchFamily="2" charset="0"/>
                <a:cs typeface="Arial" panose="020B0604020202020204" pitchFamily="34" charset="0"/>
                <a:sym typeface="Nixie One" charset="0"/>
              </a:rPr>
              <a:t>2</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H</a:t>
            </a:r>
            <a:r>
              <a:rPr lang="sk-SK" altLang="cs-CZ" sz="1800" b="1" baseline="-25000" dirty="0">
                <a:solidFill>
                  <a:srgbClr val="114454"/>
                </a:solidFill>
                <a:latin typeface="Roboto Slab" pitchFamily="2" charset="0"/>
                <a:ea typeface="Roboto Slab" pitchFamily="2" charset="0"/>
                <a:cs typeface="Arial" panose="020B0604020202020204" pitchFamily="34" charset="0"/>
                <a:sym typeface="Nixie One" charset="0"/>
              </a:rPr>
              <a:t>5</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COOH, </a:t>
            </a:r>
            <a:r>
              <a:rPr lang="sk-SK" altLang="cs-CZ" sz="1800" b="1" dirty="0" err="1">
                <a:solidFill>
                  <a:srgbClr val="114454"/>
                </a:solidFill>
                <a:latin typeface="Roboto Slab" pitchFamily="2" charset="0"/>
                <a:ea typeface="Roboto Slab" pitchFamily="2" charset="0"/>
                <a:cs typeface="Arial" panose="020B0604020202020204" pitchFamily="34" charset="0"/>
                <a:sym typeface="Nixie One" charset="0"/>
              </a:rPr>
              <a:t>ethanová</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 kyselina</a:t>
            </a:r>
            <a:endParaRPr lang="sk-SK" altLang="cs-CZ" sz="1800" dirty="0">
              <a:solidFill>
                <a:srgbClr val="114454"/>
              </a:solidFill>
              <a:latin typeface="Roboto Slab" pitchFamily="2" charset="0"/>
              <a:ea typeface="Roboto Slab" pitchFamily="2" charset="0"/>
              <a:cs typeface="Arial" panose="020B0604020202020204" pitchFamily="34" charset="0"/>
              <a:sym typeface="Nixie One" charset="0"/>
            </a:endParaRPr>
          </a:p>
          <a:p>
            <a:pPr indent="-457200" eaLnBrk="1" hangingPunct="1">
              <a:spcAft>
                <a:spcPct val="0"/>
              </a:spcAft>
              <a:buClr>
                <a:srgbClr val="114454"/>
              </a:buClr>
              <a:buFont typeface="Nixie One" charset="0"/>
              <a:buAutoNum type="arabicParenR"/>
            </a:pPr>
            <a:r>
              <a:rPr lang="sk-SK" altLang="cs-CZ" sz="1800" dirty="0" err="1">
                <a:solidFill>
                  <a:srgbClr val="114454"/>
                </a:solidFill>
                <a:latin typeface="Roboto Slab" pitchFamily="2" charset="0"/>
                <a:ea typeface="Roboto Slab" pitchFamily="2" charset="0"/>
                <a:cs typeface="Arial" panose="020B0604020202020204" pitchFamily="34" charset="0"/>
                <a:sym typeface="Nixie One" charset="0"/>
              </a:rPr>
              <a:t>jaké</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je chemické </a:t>
            </a:r>
            <a:r>
              <a:rPr lang="sk-SK" altLang="cs-CZ" sz="1800" dirty="0" err="1">
                <a:solidFill>
                  <a:srgbClr val="114454"/>
                </a:solidFill>
                <a:latin typeface="Roboto Slab" pitchFamily="2" charset="0"/>
                <a:ea typeface="Roboto Slab" pitchFamily="2" charset="0"/>
                <a:cs typeface="Arial" panose="020B0604020202020204" pitchFamily="34" charset="0"/>
                <a:sym typeface="Nixie One" charset="0"/>
              </a:rPr>
              <a:t>složení</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benzínu? </a:t>
            </a:r>
            <a:r>
              <a:rPr lang="sk-SK" altLang="cs-CZ" sz="1800" b="1" dirty="0" err="1">
                <a:solidFill>
                  <a:srgbClr val="114454"/>
                </a:solidFill>
                <a:latin typeface="Roboto Slab" pitchFamily="2" charset="0"/>
                <a:ea typeface="Roboto Slab" pitchFamily="2" charset="0"/>
                <a:cs typeface="Arial" panose="020B0604020202020204" pitchFamily="34" charset="0"/>
                <a:sym typeface="Nixie One" charset="0"/>
              </a:rPr>
              <a:t>kapalné</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1800" b="1" dirty="0" err="1">
                <a:solidFill>
                  <a:srgbClr val="114454"/>
                </a:solidFill>
                <a:latin typeface="Roboto Slab" pitchFamily="2" charset="0"/>
                <a:ea typeface="Roboto Slab" pitchFamily="2" charset="0"/>
                <a:cs typeface="Arial" panose="020B0604020202020204" pitchFamily="34" charset="0"/>
                <a:sym typeface="Nixie One" charset="0"/>
              </a:rPr>
              <a:t>alkany</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 s 5 až 11 </a:t>
            </a:r>
            <a:r>
              <a:rPr lang="sk-SK" altLang="cs-CZ" sz="1800" b="1" dirty="0" err="1">
                <a:solidFill>
                  <a:srgbClr val="114454"/>
                </a:solidFill>
                <a:latin typeface="Roboto Slab" pitchFamily="2" charset="0"/>
                <a:ea typeface="Roboto Slab" pitchFamily="2" charset="0"/>
                <a:cs typeface="Arial" panose="020B0604020202020204" pitchFamily="34" charset="0"/>
                <a:sym typeface="Nixie One" charset="0"/>
              </a:rPr>
              <a:t>atomy</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 uhlíku</a:t>
            </a:r>
          </a:p>
          <a:p>
            <a:pPr indent="-457200" eaLnBrk="1" hangingPunct="1">
              <a:spcAft>
                <a:spcPct val="0"/>
              </a:spcAft>
              <a:buClr>
                <a:srgbClr val="114454"/>
              </a:buClr>
              <a:buFont typeface="Nixie One" charset="0"/>
              <a:buAutoNum type="arabicParenR"/>
            </a:pPr>
            <a:r>
              <a:rPr lang="sk-SK" altLang="cs-CZ" sz="1800" dirty="0" err="1">
                <a:solidFill>
                  <a:srgbClr val="114454"/>
                </a:solidFill>
                <a:latin typeface="Roboto Slab" pitchFamily="2" charset="0"/>
                <a:ea typeface="Roboto Slab" pitchFamily="2" charset="0"/>
                <a:cs typeface="Arial" panose="020B0604020202020204" pitchFamily="34" charset="0"/>
                <a:sym typeface="Nixie One" charset="0"/>
              </a:rPr>
              <a:t>dojde</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-li k úniku ropných </a:t>
            </a:r>
            <a:r>
              <a:rPr lang="sk-SK" altLang="cs-CZ" sz="1800" dirty="0" err="1">
                <a:solidFill>
                  <a:srgbClr val="114454"/>
                </a:solidFill>
                <a:latin typeface="Roboto Slab" pitchFamily="2" charset="0"/>
                <a:ea typeface="Roboto Slab" pitchFamily="2" charset="0"/>
                <a:cs typeface="Arial" panose="020B0604020202020204" pitchFamily="34" charset="0"/>
                <a:sym typeface="Nixie One" charset="0"/>
              </a:rPr>
              <a:t>látek</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do vody:</a:t>
            </a:r>
          </a:p>
          <a:p>
            <a:pPr lvl="1" indent="-457200" eaLnBrk="1" hangingPunct="1">
              <a:spcAft>
                <a:spcPct val="0"/>
              </a:spcAft>
              <a:buClr>
                <a:srgbClr val="114454"/>
              </a:buClr>
              <a:buAutoNum type="alphaLcParenR"/>
            </a:pP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bude ropa </a:t>
            </a:r>
            <a:r>
              <a:rPr lang="sk-SK" altLang="cs-CZ" sz="1800" dirty="0" err="1">
                <a:solidFill>
                  <a:srgbClr val="114454"/>
                </a:solidFill>
                <a:latin typeface="Roboto Slab" pitchFamily="2" charset="0"/>
                <a:ea typeface="Roboto Slab" pitchFamily="2" charset="0"/>
                <a:cs typeface="Arial" panose="020B0604020202020204" pitchFamily="34" charset="0"/>
                <a:sym typeface="Nixie One" charset="0"/>
              </a:rPr>
              <a:t>plavat</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na </a:t>
            </a:r>
            <a:r>
              <a:rPr lang="sk-SK" altLang="cs-CZ" sz="1800" dirty="0" err="1">
                <a:solidFill>
                  <a:srgbClr val="114454"/>
                </a:solidFill>
                <a:latin typeface="Roboto Slab" pitchFamily="2" charset="0"/>
                <a:ea typeface="Roboto Slab" pitchFamily="2" charset="0"/>
                <a:cs typeface="Arial" panose="020B0604020202020204" pitchFamily="34" charset="0"/>
                <a:sym typeface="Nixie One" charset="0"/>
              </a:rPr>
              <a:t>vodě</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nebo klesne </a:t>
            </a:r>
            <a:r>
              <a:rPr lang="sk-SK" altLang="cs-CZ" sz="1800" dirty="0" err="1">
                <a:solidFill>
                  <a:srgbClr val="114454"/>
                </a:solidFill>
                <a:latin typeface="Roboto Slab" pitchFamily="2" charset="0"/>
                <a:ea typeface="Roboto Slab" pitchFamily="2" charset="0"/>
                <a:cs typeface="Arial" panose="020B0604020202020204" pitchFamily="34" charset="0"/>
                <a:sym typeface="Nixie One" charset="0"/>
              </a:rPr>
              <a:t>ke</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dnu? </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Ropa</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1800" b="1" dirty="0" err="1">
                <a:solidFill>
                  <a:srgbClr val="114454"/>
                </a:solidFill>
                <a:latin typeface="Roboto Slab" pitchFamily="2" charset="0"/>
                <a:ea typeface="Roboto Slab" pitchFamily="2" charset="0"/>
                <a:cs typeface="Arial" panose="020B0604020202020204" pitchFamily="34" charset="0"/>
                <a:sym typeface="Nixie One" charset="0"/>
              </a:rPr>
              <a:t>plave</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 na </a:t>
            </a:r>
            <a:r>
              <a:rPr lang="sk-SK" altLang="cs-CZ" sz="1800" b="1" dirty="0" err="1">
                <a:solidFill>
                  <a:srgbClr val="114454"/>
                </a:solidFill>
                <a:latin typeface="Roboto Slab" pitchFamily="2" charset="0"/>
                <a:ea typeface="Roboto Slab" pitchFamily="2" charset="0"/>
                <a:cs typeface="Arial" panose="020B0604020202020204" pitchFamily="34" charset="0"/>
                <a:sym typeface="Nixie One" charset="0"/>
              </a:rPr>
              <a:t>vodě</a:t>
            </a:r>
            <a:endPar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endParaRPr>
          </a:p>
          <a:p>
            <a:pPr lvl="1" indent="-457200" eaLnBrk="1" hangingPunct="1">
              <a:spcAft>
                <a:spcPct val="0"/>
              </a:spcAft>
              <a:buClr>
                <a:srgbClr val="114454"/>
              </a:buClr>
              <a:buAutoNum type="alphaLcParenR"/>
            </a:pP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rozpustí </a:t>
            </a:r>
            <a:r>
              <a:rPr lang="sk-SK" altLang="cs-CZ" sz="1800" dirty="0" err="1">
                <a:solidFill>
                  <a:srgbClr val="114454"/>
                </a:solidFill>
                <a:latin typeface="Roboto Slab" pitchFamily="2" charset="0"/>
                <a:ea typeface="Roboto Slab" pitchFamily="2" charset="0"/>
                <a:cs typeface="Arial" panose="020B0604020202020204" pitchFamily="34" charset="0"/>
                <a:sym typeface="Nixie One" charset="0"/>
              </a:rPr>
              <a:t>se</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ropa </a:t>
            </a:r>
            <a:r>
              <a:rPr lang="sk-SK" altLang="cs-CZ" sz="1800" dirty="0" err="1">
                <a:solidFill>
                  <a:srgbClr val="114454"/>
                </a:solidFill>
                <a:latin typeface="Roboto Slab" pitchFamily="2" charset="0"/>
                <a:ea typeface="Roboto Slab" pitchFamily="2" charset="0"/>
                <a:cs typeface="Arial" panose="020B0604020202020204" pitchFamily="34" charset="0"/>
                <a:sym typeface="Nixie One" charset="0"/>
              </a:rPr>
              <a:t>ve</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1800" dirty="0" err="1">
                <a:solidFill>
                  <a:srgbClr val="114454"/>
                </a:solidFill>
                <a:latin typeface="Roboto Slab" pitchFamily="2" charset="0"/>
                <a:ea typeface="Roboto Slab" pitchFamily="2" charset="0"/>
                <a:cs typeface="Arial" panose="020B0604020202020204" pitchFamily="34" charset="0"/>
                <a:sym typeface="Nixie One" charset="0"/>
              </a:rPr>
              <a:t>vodě</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1800" b="1" dirty="0" err="1">
                <a:solidFill>
                  <a:srgbClr val="114454"/>
                </a:solidFill>
                <a:latin typeface="Roboto Slab" pitchFamily="2" charset="0"/>
                <a:ea typeface="Roboto Slab" pitchFamily="2" charset="0"/>
                <a:cs typeface="Arial" panose="020B0604020202020204" pitchFamily="34" charset="0"/>
                <a:sym typeface="Nixie One" charset="0"/>
              </a:rPr>
              <a:t>Ne</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 ropa je </a:t>
            </a:r>
            <a:r>
              <a:rPr lang="sk-SK" altLang="cs-CZ" sz="1800" b="1" dirty="0" err="1">
                <a:solidFill>
                  <a:srgbClr val="114454"/>
                </a:solidFill>
                <a:latin typeface="Roboto Slab" pitchFamily="2" charset="0"/>
                <a:ea typeface="Roboto Slab" pitchFamily="2" charset="0"/>
                <a:cs typeface="Arial" panose="020B0604020202020204" pitchFamily="34" charset="0"/>
                <a:sym typeface="Nixie One" charset="0"/>
              </a:rPr>
              <a:t>nepolární</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 a voda je </a:t>
            </a:r>
            <a:r>
              <a:rPr lang="sk-SK" altLang="cs-CZ" sz="1800" b="1" dirty="0" err="1">
                <a:solidFill>
                  <a:srgbClr val="114454"/>
                </a:solidFill>
                <a:latin typeface="Roboto Slab" pitchFamily="2" charset="0"/>
                <a:ea typeface="Roboto Slab" pitchFamily="2" charset="0"/>
                <a:cs typeface="Arial" panose="020B0604020202020204" pitchFamily="34" charset="0"/>
                <a:sym typeface="Nixie One" charset="0"/>
              </a:rPr>
              <a:t>polární</a:t>
            </a:r>
            <a:endPar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endParaRPr>
          </a:p>
          <a:p>
            <a:pPr lvl="1" indent="-457200" eaLnBrk="1" hangingPunct="1">
              <a:spcAft>
                <a:spcPct val="0"/>
              </a:spcAft>
              <a:buClr>
                <a:srgbClr val="114454"/>
              </a:buClr>
              <a:buAutoNum type="alphaLcParenR"/>
            </a:pPr>
            <a:r>
              <a:rPr lang="sk-SK" altLang="cs-CZ" sz="1800" dirty="0" err="1">
                <a:solidFill>
                  <a:srgbClr val="114454"/>
                </a:solidFill>
                <a:latin typeface="Roboto Slab" pitchFamily="2" charset="0"/>
                <a:ea typeface="Roboto Slab" pitchFamily="2" charset="0"/>
                <a:cs typeface="Arial" panose="020B0604020202020204" pitchFamily="34" charset="0"/>
                <a:sym typeface="Nixie One" charset="0"/>
              </a:rPr>
              <a:t>jakým</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1800" dirty="0" err="1">
                <a:solidFill>
                  <a:srgbClr val="114454"/>
                </a:solidFill>
                <a:latin typeface="Roboto Slab" pitchFamily="2" charset="0"/>
                <a:ea typeface="Roboto Slab" pitchFamily="2" charset="0"/>
                <a:cs typeface="Arial" panose="020B0604020202020204" pitchFamily="34" charset="0"/>
                <a:sym typeface="Nixie One" charset="0"/>
              </a:rPr>
              <a:t>způsobem</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1800" dirty="0" err="1">
                <a:solidFill>
                  <a:srgbClr val="114454"/>
                </a:solidFill>
                <a:latin typeface="Roboto Slab" pitchFamily="2" charset="0"/>
                <a:ea typeface="Roboto Slab" pitchFamily="2" charset="0"/>
                <a:cs typeface="Arial" panose="020B0604020202020204" pitchFamily="34" charset="0"/>
                <a:sym typeface="Nixie One" charset="0"/>
              </a:rPr>
              <a:t>lze</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1800" dirty="0" err="1">
                <a:solidFill>
                  <a:srgbClr val="114454"/>
                </a:solidFill>
                <a:latin typeface="Roboto Slab" pitchFamily="2" charset="0"/>
                <a:ea typeface="Roboto Slab" pitchFamily="2" charset="0"/>
                <a:cs typeface="Arial" panose="020B0604020202020204" pitchFamily="34" charset="0"/>
                <a:sym typeface="Nixie One" charset="0"/>
              </a:rPr>
              <a:t>oddělit</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ropu od vody </a:t>
            </a:r>
            <a:r>
              <a:rPr lang="sk-SK" altLang="cs-CZ" sz="1800" dirty="0" err="1">
                <a:solidFill>
                  <a:srgbClr val="114454"/>
                </a:solidFill>
                <a:latin typeface="Roboto Slab" pitchFamily="2" charset="0"/>
                <a:ea typeface="Roboto Slab" pitchFamily="2" charset="0"/>
                <a:cs typeface="Arial" panose="020B0604020202020204" pitchFamily="34" charset="0"/>
                <a:sym typeface="Nixie One" charset="0"/>
              </a:rPr>
              <a:t>při</a:t>
            </a:r>
            <a:r>
              <a:rPr lang="sk-SK" altLang="cs-CZ" sz="1800" dirty="0">
                <a:solidFill>
                  <a:srgbClr val="114454"/>
                </a:solidFill>
                <a:latin typeface="Roboto Slab" pitchFamily="2" charset="0"/>
                <a:ea typeface="Roboto Slab" pitchFamily="2" charset="0"/>
                <a:cs typeface="Arial" panose="020B0604020202020204" pitchFamily="34" charset="0"/>
                <a:sym typeface="Nixie One" charset="0"/>
              </a:rPr>
              <a:t> havárii?  </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Pomocí </a:t>
            </a:r>
            <a:r>
              <a:rPr lang="sk-SK" altLang="cs-CZ" sz="1800" b="1" dirty="0" err="1">
                <a:solidFill>
                  <a:srgbClr val="114454"/>
                </a:solidFill>
                <a:latin typeface="Roboto Slab" pitchFamily="2" charset="0"/>
                <a:ea typeface="Roboto Slab" pitchFamily="2" charset="0"/>
                <a:cs typeface="Arial" panose="020B0604020202020204" pitchFamily="34" charset="0"/>
                <a:sym typeface="Nixie One" charset="0"/>
              </a:rPr>
              <a:t>norných</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1800" b="1" dirty="0" err="1">
                <a:solidFill>
                  <a:srgbClr val="114454"/>
                </a:solidFill>
                <a:latin typeface="Roboto Slab" pitchFamily="2" charset="0"/>
                <a:ea typeface="Roboto Slab" pitchFamily="2" charset="0"/>
                <a:cs typeface="Arial" panose="020B0604020202020204" pitchFamily="34" charset="0"/>
                <a:sym typeface="Nixie One" charset="0"/>
              </a:rPr>
              <a:t>stěn</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sz="1800" b="1" dirty="0" err="1">
                <a:solidFill>
                  <a:srgbClr val="114454"/>
                </a:solidFill>
                <a:latin typeface="Roboto Slab" pitchFamily="2" charset="0"/>
                <a:ea typeface="Roboto Slab" pitchFamily="2" charset="0"/>
                <a:cs typeface="Arial" panose="020B0604020202020204" pitchFamily="34" charset="0"/>
                <a:sym typeface="Nixie One" charset="0"/>
              </a:rPr>
              <a:t>se</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 ohraničí a buď </a:t>
            </a:r>
            <a:r>
              <a:rPr lang="sk-SK" altLang="cs-CZ" sz="1800" b="1" dirty="0" err="1">
                <a:solidFill>
                  <a:srgbClr val="114454"/>
                </a:solidFill>
                <a:latin typeface="Roboto Slab" pitchFamily="2" charset="0"/>
                <a:ea typeface="Roboto Slab" pitchFamily="2" charset="0"/>
                <a:cs typeface="Arial" panose="020B0604020202020204" pitchFamily="34" charset="0"/>
                <a:sym typeface="Nixie One" charset="0"/>
              </a:rPr>
              <a:t>se</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 odčerpá nebo </a:t>
            </a:r>
            <a:r>
              <a:rPr lang="sk-SK" altLang="cs-CZ" sz="1800" b="1" dirty="0" err="1">
                <a:solidFill>
                  <a:srgbClr val="114454"/>
                </a:solidFill>
                <a:latin typeface="Roboto Slab" pitchFamily="2" charset="0"/>
                <a:ea typeface="Roboto Slab" pitchFamily="2" charset="0"/>
                <a:cs typeface="Arial" panose="020B0604020202020204" pitchFamily="34" charset="0"/>
                <a:sym typeface="Nixie One" charset="0"/>
              </a:rPr>
              <a:t>se</a:t>
            </a:r>
            <a:r>
              <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rPr>
              <a:t> pohltí chemickým </a:t>
            </a:r>
            <a:r>
              <a:rPr lang="sk-SK" altLang="cs-CZ" sz="1800" b="1" dirty="0" err="1">
                <a:solidFill>
                  <a:srgbClr val="114454"/>
                </a:solidFill>
                <a:latin typeface="Roboto Slab" pitchFamily="2" charset="0"/>
                <a:ea typeface="Roboto Slab" pitchFamily="2" charset="0"/>
                <a:cs typeface="Arial" panose="020B0604020202020204" pitchFamily="34" charset="0"/>
                <a:sym typeface="Nixie One" charset="0"/>
              </a:rPr>
              <a:t>sorbentem</a:t>
            </a:r>
            <a:endParaRPr lang="sk-SK" altLang="cs-CZ" sz="1800" b="1" dirty="0">
              <a:solidFill>
                <a:srgbClr val="114454"/>
              </a:solidFill>
              <a:latin typeface="Roboto Slab" pitchFamily="2" charset="0"/>
              <a:ea typeface="Roboto Slab" pitchFamily="2" charset="0"/>
              <a:cs typeface="Arial" panose="020B0604020202020204" pitchFamily="34" charset="0"/>
              <a:sym typeface="Nixie One" charset="0"/>
            </a:endParaRPr>
          </a:p>
        </p:txBody>
      </p:sp>
      <p:sp>
        <p:nvSpPr>
          <p:cNvPr id="20483" name="Google Shape;193;p20">
            <a:extLst>
              <a:ext uri="{FF2B5EF4-FFF2-40B4-BE49-F238E27FC236}">
                <a16:creationId xmlns:a16="http://schemas.microsoft.com/office/drawing/2014/main" id="{55D30EA9-BD87-434B-9DF2-92110B159EA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cs-CZ" sz="1800" b="1" dirty="0">
                <a:solidFill>
                  <a:srgbClr val="FFFFFF"/>
                </a:solidFill>
                <a:latin typeface="Roboto Slab" charset="0"/>
                <a:cs typeface="Arial" panose="020B0604020202020204" pitchFamily="34" charset="0"/>
                <a:sym typeface="Roboto Slab" charset="0"/>
              </a:rPr>
              <a:t>S pomocí internetu nebo </a:t>
            </a:r>
            <a:r>
              <a:rPr lang="sk-SK" altLang="cs-CZ" sz="1800" b="1" dirty="0" err="1">
                <a:solidFill>
                  <a:srgbClr val="FFFFFF"/>
                </a:solidFill>
                <a:latin typeface="Roboto Slab" charset="0"/>
                <a:cs typeface="Arial" panose="020B0604020202020204" pitchFamily="34" charset="0"/>
                <a:sym typeface="Roboto Slab" charset="0"/>
              </a:rPr>
              <a:t>literatury</a:t>
            </a:r>
            <a:r>
              <a:rPr lang="sk-SK" altLang="cs-CZ" sz="1800" b="1" dirty="0">
                <a:solidFill>
                  <a:srgbClr val="FFFFFF"/>
                </a:solidFill>
                <a:latin typeface="Roboto Slab" charset="0"/>
                <a:cs typeface="Arial" panose="020B0604020202020204" pitchFamily="34" charset="0"/>
                <a:sym typeface="Roboto Slab" charset="0"/>
              </a:rPr>
              <a:t> </a:t>
            </a:r>
            <a:r>
              <a:rPr lang="sk-SK" altLang="cs-CZ" sz="1800" b="1" dirty="0" err="1">
                <a:solidFill>
                  <a:srgbClr val="FFFFFF"/>
                </a:solidFill>
                <a:latin typeface="Roboto Slab" charset="0"/>
                <a:cs typeface="Arial" panose="020B0604020202020204" pitchFamily="34" charset="0"/>
                <a:sym typeface="Roboto Slab" charset="0"/>
              </a:rPr>
              <a:t>vyřeš</a:t>
            </a:r>
            <a:r>
              <a:rPr lang="sk-SK" altLang="cs-CZ" sz="1800" b="1" dirty="0">
                <a:solidFill>
                  <a:srgbClr val="FFFFFF"/>
                </a:solidFill>
                <a:latin typeface="Roboto Slab" charset="0"/>
                <a:cs typeface="Arial" panose="020B0604020202020204" pitchFamily="34" charset="0"/>
                <a:sym typeface="Roboto Slab" charset="0"/>
              </a:rPr>
              <a:t> úkoly - </a:t>
            </a:r>
            <a:r>
              <a:rPr lang="sk-SK" altLang="cs-CZ" sz="1800" b="1" dirty="0" err="1">
                <a:solidFill>
                  <a:srgbClr val="FFFFFF"/>
                </a:solidFill>
                <a:latin typeface="Roboto Slab" charset="0"/>
                <a:cs typeface="Arial" panose="020B0604020202020204" pitchFamily="34" charset="0"/>
                <a:sym typeface="Roboto Slab" charset="0"/>
              </a:rPr>
              <a:t>řešení</a:t>
            </a:r>
            <a:r>
              <a:rPr lang="sk-SK" altLang="cs-CZ" sz="1800" b="1" dirty="0">
                <a:solidFill>
                  <a:srgbClr val="FFFFFF"/>
                </a:solidFill>
                <a:latin typeface="Roboto Slab" charset="0"/>
                <a:cs typeface="Arial" panose="020B0604020202020204" pitchFamily="34" charset="0"/>
                <a:sym typeface="Roboto Slab" charset="0"/>
              </a:rPr>
              <a:t>: </a:t>
            </a:r>
          </a:p>
        </p:txBody>
      </p:sp>
      <p:grpSp>
        <p:nvGrpSpPr>
          <p:cNvPr id="20485" name="Google Shape;195;p20">
            <a:extLst>
              <a:ext uri="{FF2B5EF4-FFF2-40B4-BE49-F238E27FC236}">
                <a16:creationId xmlns:a16="http://schemas.microsoft.com/office/drawing/2014/main" id="{8881A5FF-3F07-4C01-9B8E-2C21877D9B13}"/>
              </a:ext>
            </a:extLst>
          </p:cNvPr>
          <p:cNvGrpSpPr>
            <a:grpSpLocks/>
          </p:cNvGrpSpPr>
          <p:nvPr/>
        </p:nvGrpSpPr>
        <p:grpSpPr bwMode="auto">
          <a:xfrm>
            <a:off x="333375" y="862013"/>
            <a:ext cx="366713" cy="366712"/>
            <a:chOff x="1923675" y="1633650"/>
            <a:chExt cx="436000" cy="435975"/>
          </a:xfrm>
        </p:grpSpPr>
        <p:sp>
          <p:nvSpPr>
            <p:cNvPr id="20487" name="Google Shape;196;p20">
              <a:extLst>
                <a:ext uri="{FF2B5EF4-FFF2-40B4-BE49-F238E27FC236}">
                  <a16:creationId xmlns:a16="http://schemas.microsoft.com/office/drawing/2014/main" id="{4361341F-0190-4E5E-B199-4A325A10040F}"/>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8" name="Google Shape;197;p20">
              <a:extLst>
                <a:ext uri="{FF2B5EF4-FFF2-40B4-BE49-F238E27FC236}">
                  <a16:creationId xmlns:a16="http://schemas.microsoft.com/office/drawing/2014/main" id="{A761E286-573B-4209-9C24-414A360953AC}"/>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9" name="Google Shape;198;p20">
              <a:extLst>
                <a:ext uri="{FF2B5EF4-FFF2-40B4-BE49-F238E27FC236}">
                  <a16:creationId xmlns:a16="http://schemas.microsoft.com/office/drawing/2014/main" id="{A98AFDF0-6D6F-496B-B70C-D9D16A9FC6A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0" name="Google Shape;199;p20">
              <a:extLst>
                <a:ext uri="{FF2B5EF4-FFF2-40B4-BE49-F238E27FC236}">
                  <a16:creationId xmlns:a16="http://schemas.microsoft.com/office/drawing/2014/main" id="{5039DE75-F5B7-4915-B457-69BDB6DE91DD}"/>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1" name="Google Shape;200;p20">
              <a:extLst>
                <a:ext uri="{FF2B5EF4-FFF2-40B4-BE49-F238E27FC236}">
                  <a16:creationId xmlns:a16="http://schemas.microsoft.com/office/drawing/2014/main" id="{5C86F50A-4251-4C84-BFB7-ABAADC36353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2" name="Google Shape;201;p20">
              <a:extLst>
                <a:ext uri="{FF2B5EF4-FFF2-40B4-BE49-F238E27FC236}">
                  <a16:creationId xmlns:a16="http://schemas.microsoft.com/office/drawing/2014/main" id="{337EDB1E-40DB-42C1-A73D-496D0B1CB45F}"/>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0486" name="Google Shape;202;p20">
            <a:extLst>
              <a:ext uri="{FF2B5EF4-FFF2-40B4-BE49-F238E27FC236}">
                <a16:creationId xmlns:a16="http://schemas.microsoft.com/office/drawing/2014/main" id="{F04C76C7-A5EA-4775-AC7F-1C232B2AEF7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BC1B9A8-3AA4-4549-A861-4FC228681B5C}" type="slidenum">
              <a:rPr lang="sk-SK" altLang="cs-CZ" sz="800">
                <a:solidFill>
                  <a:srgbClr val="FFFFFF"/>
                </a:solidFill>
                <a:latin typeface="Roboto Slab" charset="0"/>
                <a:sym typeface="Roboto Slab" charset="0"/>
              </a:rPr>
              <a:pPr eaLnBrk="1" hangingPunct="1"/>
              <a:t>23</a:t>
            </a:fld>
            <a:endParaRPr lang="sk-SK" altLang="cs-CZ" sz="800">
              <a:solidFill>
                <a:srgbClr val="FFFFFF"/>
              </a:solidFill>
              <a:latin typeface="Roboto Slab" charset="0"/>
              <a:sym typeface="Roboto Slab" charset="0"/>
            </a:endParaRPr>
          </a:p>
        </p:txBody>
      </p:sp>
    </p:spTree>
    <p:extLst>
      <p:ext uri="{BB962C8B-B14F-4D97-AF65-F5344CB8AC3E}">
        <p14:creationId xmlns:p14="http://schemas.microsoft.com/office/powerpoint/2010/main" val="2149358406"/>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1C2BFD-844B-4926-A70B-F99DFE201584}"/>
              </a:ext>
            </a:extLst>
          </p:cNvPr>
          <p:cNvSpPr>
            <a:spLocks noGrp="1"/>
          </p:cNvSpPr>
          <p:nvPr>
            <p:ph type="title"/>
          </p:nvPr>
        </p:nvSpPr>
        <p:spPr/>
        <p:txBody>
          <a:bodyPr/>
          <a:lstStyle/>
          <a:p>
            <a:r>
              <a:rPr lang="cs-CZ" sz="2000" b="1" dirty="0">
                <a:solidFill>
                  <a:schemeClr val="bg1"/>
                </a:solidFill>
                <a:latin typeface="Roboto Slab" pitchFamily="2" charset="0"/>
                <a:ea typeface="Roboto Slab" pitchFamily="2" charset="0"/>
              </a:rPr>
              <a:t>Zdroje:</a:t>
            </a:r>
          </a:p>
        </p:txBody>
      </p:sp>
      <p:sp>
        <p:nvSpPr>
          <p:cNvPr id="3" name="Zástupný symbol pro text 2">
            <a:extLst>
              <a:ext uri="{FF2B5EF4-FFF2-40B4-BE49-F238E27FC236}">
                <a16:creationId xmlns:a16="http://schemas.microsoft.com/office/drawing/2014/main" id="{302F99C9-5B5D-4EF0-99C8-DA4010FE5E45}"/>
              </a:ext>
            </a:extLst>
          </p:cNvPr>
          <p:cNvSpPr>
            <a:spLocks noGrp="1"/>
          </p:cNvSpPr>
          <p:nvPr>
            <p:ph type="body" idx="1"/>
          </p:nvPr>
        </p:nvSpPr>
        <p:spPr>
          <a:xfrm>
            <a:off x="539552" y="1767275"/>
            <a:ext cx="8280920" cy="3158700"/>
          </a:xfrm>
        </p:spPr>
        <p:txBody>
          <a:bodyPr/>
          <a:lstStyle/>
          <a:p>
            <a:pPr marL="101600" indent="0">
              <a:buNone/>
            </a:pPr>
            <a:r>
              <a:rPr lang="cs-CZ" dirty="0"/>
              <a:t>1) Mareček A., Honza J.: Chemie pro čtyřletá gymnázia, 1. díl</a:t>
            </a:r>
          </a:p>
          <a:p>
            <a:pPr marL="101600" indent="0">
              <a:buNone/>
            </a:pPr>
            <a:r>
              <a:rPr lang="cs-CZ" dirty="0"/>
              <a:t>2) Benešová M., Pfeiferová E., Satrapová H.: Odmaturuj z chemie</a:t>
            </a:r>
          </a:p>
          <a:p>
            <a:pPr marL="101600" indent="0">
              <a:buNone/>
            </a:pPr>
            <a:r>
              <a:rPr lang="cs-CZ" dirty="0"/>
              <a:t>3) Foto - autor</a:t>
            </a:r>
          </a:p>
          <a:p>
            <a:pPr marL="101600" indent="0">
              <a:buNone/>
            </a:pPr>
            <a:r>
              <a:rPr lang="cs-CZ" dirty="0"/>
              <a:t>4) Video - autor</a:t>
            </a:r>
          </a:p>
          <a:p>
            <a:pPr marL="101600" indent="0">
              <a:buNone/>
            </a:pPr>
            <a:r>
              <a:rPr lang="cs-CZ" dirty="0"/>
              <a:t>5) Použité obrázky mají licenci </a:t>
            </a:r>
            <a:r>
              <a:rPr lang="cs-CZ" dirty="0" err="1"/>
              <a:t>Creative</a:t>
            </a:r>
            <a:r>
              <a:rPr lang="cs-CZ" dirty="0"/>
              <a:t> </a:t>
            </a:r>
            <a:r>
              <a:rPr lang="cs-CZ" dirty="0" err="1"/>
              <a:t>Commons</a:t>
            </a:r>
            <a:endParaRPr lang="cs-CZ" dirty="0"/>
          </a:p>
        </p:txBody>
      </p:sp>
      <p:sp>
        <p:nvSpPr>
          <p:cNvPr id="5" name="Zástupný symbol pro číslo snímku 4">
            <a:extLst>
              <a:ext uri="{FF2B5EF4-FFF2-40B4-BE49-F238E27FC236}">
                <a16:creationId xmlns:a16="http://schemas.microsoft.com/office/drawing/2014/main" id="{F2299CE6-1F69-46CA-9F06-7F51579F4CCB}"/>
              </a:ext>
            </a:extLst>
          </p:cNvPr>
          <p:cNvSpPr>
            <a:spLocks noGrp="1"/>
          </p:cNvSpPr>
          <p:nvPr>
            <p:ph type="sldNum" idx="10"/>
          </p:nvPr>
        </p:nvSpPr>
        <p:spPr/>
        <p:txBody>
          <a:bodyPr/>
          <a:lstStyle/>
          <a:p>
            <a:fld id="{A75F0633-D2FE-4A75-9572-5C30AB7EA929}" type="slidenum">
              <a:rPr lang="sk-SK" altLang="cs-CZ" smtClean="0"/>
              <a:pPr/>
              <a:t>24</a:t>
            </a:fld>
            <a:endParaRPr lang="sk-SK" altLang="cs-CZ"/>
          </a:p>
        </p:txBody>
      </p:sp>
    </p:spTree>
    <p:extLst>
      <p:ext uri="{BB962C8B-B14F-4D97-AF65-F5344CB8AC3E}">
        <p14:creationId xmlns:p14="http://schemas.microsoft.com/office/powerpoint/2010/main" val="241599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Google Shape;139;p15">
            <a:extLst>
              <a:ext uri="{FF2B5EF4-FFF2-40B4-BE49-F238E27FC236}">
                <a16:creationId xmlns:a16="http://schemas.microsoft.com/office/drawing/2014/main" id="{C9A5B318-AC65-44C1-A5BA-7F5ABA50CA48}"/>
              </a:ext>
            </a:extLst>
          </p:cNvPr>
          <p:cNvSpPr txBox="1">
            <a:spLocks noGrp="1"/>
          </p:cNvSpPr>
          <p:nvPr>
            <p:ph type="subTitle" idx="4294967295"/>
          </p:nvPr>
        </p:nvSpPr>
        <p:spPr>
          <a:xfrm>
            <a:off x="309563" y="1312863"/>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sk-SK" altLang="sk-SK" sz="2400" b="1">
                <a:solidFill>
                  <a:schemeClr val="bg1"/>
                </a:solidFill>
                <a:latin typeface="Nixie One" panose="020B0604020202020204" charset="0"/>
                <a:cs typeface="Arial" panose="020B0604020202020204" pitchFamily="34" charset="0"/>
                <a:sym typeface="Nixie One" panose="020B0604020202020204" charset="0"/>
              </a:rPr>
              <a:t>2020-1-SK01-KA226-SCH-094350	DIGI SCHOOL</a:t>
            </a:r>
          </a:p>
        </p:txBody>
      </p:sp>
      <p:sp>
        <p:nvSpPr>
          <p:cNvPr id="6147" name="Google Shape;141;p15">
            <a:extLst>
              <a:ext uri="{FF2B5EF4-FFF2-40B4-BE49-F238E27FC236}">
                <a16:creationId xmlns:a16="http://schemas.microsoft.com/office/drawing/2014/main" id="{44B58A64-9573-4B21-B3F0-C6C988B6693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06A8778-D684-4054-9F9B-42E7E9ADB6F8}"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25</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6149" name="Obrázok 7" descr="Erasmus+ logo EN.jpg">
            <a:extLst>
              <a:ext uri="{FF2B5EF4-FFF2-40B4-BE49-F238E27FC236}">
                <a16:creationId xmlns:a16="http://schemas.microsoft.com/office/drawing/2014/main" id="{D3B60B88-C470-4A3D-A2EB-2FBAA52DA8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Obrázek 2">
            <a:extLst>
              <a:ext uri="{FF2B5EF4-FFF2-40B4-BE49-F238E27FC236}">
                <a16:creationId xmlns:a16="http://schemas.microsoft.com/office/drawing/2014/main" id="{FD9A42F4-DBD3-4440-A551-D549E26EDF48}"/>
              </a:ext>
            </a:extLst>
          </p:cNvPr>
          <p:cNvPicPr>
            <a:picLocks noChangeAspect="1" noChangeArrowheads="1"/>
          </p:cNvPicPr>
          <p:nvPr/>
        </p:nvPicPr>
        <p:blipFill>
          <a:blip r:embed="rId4"/>
          <a:srcRect/>
          <a:stretch/>
        </p:blipFill>
        <p:spPr bwMode="auto">
          <a:xfrm>
            <a:off x="3271080" y="142875"/>
            <a:ext cx="94449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Obrázek 4">
            <a:extLst>
              <a:ext uri="{FF2B5EF4-FFF2-40B4-BE49-F238E27FC236}">
                <a16:creationId xmlns:a16="http://schemas.microsoft.com/office/drawing/2014/main" id="{CBEFF3F1-F32D-4061-9330-6426A94DAD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ovéPole 5">
            <a:extLst>
              <a:ext uri="{FF2B5EF4-FFF2-40B4-BE49-F238E27FC236}">
                <a16:creationId xmlns:a16="http://schemas.microsoft.com/office/drawing/2014/main" id="{C8D9575D-9733-4043-ADA1-28DC909BC95A}"/>
              </a:ext>
            </a:extLst>
          </p:cNvPr>
          <p:cNvSpPr txBox="1">
            <a:spLocks noChangeArrowheads="1"/>
          </p:cNvSpPr>
          <p:nvPr/>
        </p:nvSpPr>
        <p:spPr bwMode="auto">
          <a:xfrm>
            <a:off x="309563" y="2379663"/>
            <a:ext cx="8426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cs-CZ" altLang="cs-CZ">
                <a:solidFill>
                  <a:schemeClr val="bg1"/>
                </a:solidFill>
                <a:latin typeface="Roboto Slab" pitchFamily="2" charset="0"/>
              </a:rPr>
              <a:t>Délka projektu:  01. 03. 2021 – 28. 02. 2023</a:t>
            </a:r>
          </a:p>
          <a:p>
            <a:pPr>
              <a:buClrTx/>
              <a:buFontTx/>
              <a:buNone/>
            </a:pPr>
            <a:r>
              <a:rPr lang="cs-CZ" altLang="cs-CZ">
                <a:solidFill>
                  <a:schemeClr val="bg1"/>
                </a:solidFill>
                <a:latin typeface="Roboto Slab" pitchFamily="2" charset="0"/>
              </a:rPr>
              <a:t>Rozpočet partnerství: 101.092,-€ </a:t>
            </a:r>
          </a:p>
          <a:p>
            <a:pPr>
              <a:buClrTx/>
              <a:buFontTx/>
              <a:buNone/>
            </a:pPr>
            <a:r>
              <a:rPr lang="cs-CZ" altLang="cs-CZ">
                <a:solidFill>
                  <a:schemeClr val="bg1"/>
                </a:solidFill>
                <a:latin typeface="Roboto Slab" pitchFamily="2" charset="0"/>
              </a:rPr>
              <a:t>Rozpočet GJŠ Zlín: 20.829,- €</a:t>
            </a:r>
          </a:p>
          <a:p>
            <a:pPr>
              <a:buClrTx/>
              <a:buFontTx/>
              <a:buNone/>
            </a:pPr>
            <a:r>
              <a:rPr lang="cs-CZ" altLang="cs-CZ">
                <a:solidFill>
                  <a:schemeClr val="bg1"/>
                </a:solidFill>
                <a:latin typeface="Roboto Slab" pitchFamily="2" charset="0"/>
              </a:rPr>
              <a:t>Intelektuální výstupy všech partnerů: ANJ, NEJ, FRJ,SPJ, DEJ, OBN, CHE, GEO, MAT, BIO, EKN, ITK, </a:t>
            </a:r>
          </a:p>
          <a:p>
            <a:pPr>
              <a:buClrTx/>
              <a:buFontTx/>
              <a:buNone/>
            </a:pPr>
            <a:r>
              <a:rPr lang="cs-CZ" altLang="cs-CZ">
                <a:solidFill>
                  <a:schemeClr val="bg1"/>
                </a:solidFill>
                <a:latin typeface="Roboto Slab" pitchFamily="2" charset="0"/>
              </a:rPr>
              <a:t>HUV, ETV</a:t>
            </a:r>
          </a:p>
          <a:p>
            <a:pPr>
              <a:buClrTx/>
              <a:buFontTx/>
              <a:buNone/>
            </a:pPr>
            <a:r>
              <a:rPr lang="cs-CZ" altLang="cs-CZ">
                <a:solidFill>
                  <a:schemeClr val="bg1"/>
                </a:solidFill>
                <a:latin typeface="Roboto Slab" pitchFamily="2" charset="0"/>
              </a:rPr>
              <a:t>Intelektuální výstupy GJŠ Zlín v předmětech MAT, GEO, CHE, SPJ</a:t>
            </a: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80289806-B0DF-4A7E-9E66-5C10852C2353}"/>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Arial" panose="020B0604020202020204" pitchFamily="34"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Nixie One" panose="020B0604020202020204" charset="0"/>
              <a:cs typeface="Arial" panose="020B0604020202020204" pitchFamily="34" charset="0"/>
              <a:sym typeface="Nixie One" panose="020B0604020202020204" charset="0"/>
            </a:endParaRPr>
          </a:p>
        </p:txBody>
      </p:sp>
      <p:sp>
        <p:nvSpPr>
          <p:cNvPr id="4099" name="Google Shape;141;p15">
            <a:extLst>
              <a:ext uri="{FF2B5EF4-FFF2-40B4-BE49-F238E27FC236}">
                <a16:creationId xmlns:a16="http://schemas.microsoft.com/office/drawing/2014/main" id="{A76A3502-21E5-4004-ADFE-20373DFCCE4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78561EF7-EF3F-404A-9918-6C6B8029C044}"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26</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4101" name="Obrázok 7" descr="Erasmus+ logo EN.jpg">
            <a:extLst>
              <a:ext uri="{FF2B5EF4-FFF2-40B4-BE49-F238E27FC236}">
                <a16:creationId xmlns:a16="http://schemas.microsoft.com/office/drawing/2014/main" id="{050A3658-65AB-4D01-B3B8-30B8BB6E73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BlokTextu 9">
            <a:extLst>
              <a:ext uri="{FF2B5EF4-FFF2-40B4-BE49-F238E27FC236}">
                <a16:creationId xmlns:a16="http://schemas.microsoft.com/office/drawing/2014/main" id="{D7119285-144B-4AA4-969A-792730695B52}"/>
              </a:ext>
            </a:extLst>
          </p:cNvPr>
          <p:cNvSpPr txBox="1">
            <a:spLocks noChangeArrowheads="1"/>
          </p:cNvSpPr>
          <p:nvPr/>
        </p:nvSpPr>
        <p:spPr bwMode="auto">
          <a:xfrm>
            <a:off x="214313" y="2643188"/>
            <a:ext cx="5143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rPr>
              <a:t>ČR Podpora Evropské komise na zhotovení této práce nevyjadřuje názor Komise, obsah je názorem autora a Komise není zodpovědná za informace v práci obsažené. </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265;p25">
            <a:extLst>
              <a:ext uri="{FF2B5EF4-FFF2-40B4-BE49-F238E27FC236}">
                <a16:creationId xmlns:a16="http://schemas.microsoft.com/office/drawing/2014/main" id="{91CBF20F-C44A-49F3-A361-0D09CB582275}"/>
              </a:ext>
            </a:extLst>
          </p:cNvPr>
          <p:cNvSpPr txBox="1">
            <a:spLocks noGrp="1"/>
          </p:cNvSpPr>
          <p:nvPr>
            <p:ph type="title" idx="4294967295"/>
          </p:nvPr>
        </p:nvSpPr>
        <p:spPr>
          <a:xfrm>
            <a:off x="500063" y="785813"/>
            <a:ext cx="2071687" cy="500062"/>
          </a:xfrm>
        </p:spPr>
        <p:txBody>
          <a:bodyPr anchor="t"/>
          <a:lstStyle/>
          <a:p>
            <a:pPr eaLnBrk="1" hangingPunct="1">
              <a:buClr>
                <a:srgbClr val="FFFFFF"/>
              </a:buClr>
              <a:buSzPts val="1800"/>
              <a:buFont typeface="Roboto Slab" pitchFamily="2" charset="0"/>
              <a:buNone/>
            </a:pPr>
            <a:r>
              <a:rPr lang="sk-SK" altLang="sk-SK" sz="1800" b="1">
                <a:solidFill>
                  <a:srgbClr val="124057"/>
                </a:solidFill>
                <a:latin typeface="Roboto Slab" pitchFamily="2" charset="0"/>
                <a:cs typeface="Arial" panose="020B0604020202020204" pitchFamily="34" charset="0"/>
                <a:sym typeface="Roboto Slab" pitchFamily="2" charset="0"/>
              </a:rPr>
              <a:t>C O N T E N T </a:t>
            </a:r>
          </a:p>
        </p:txBody>
      </p:sp>
      <p:sp>
        <p:nvSpPr>
          <p:cNvPr id="14339" name="Google Shape;266;p25">
            <a:extLst>
              <a:ext uri="{FF2B5EF4-FFF2-40B4-BE49-F238E27FC236}">
                <a16:creationId xmlns:a16="http://schemas.microsoft.com/office/drawing/2014/main" id="{8834D886-1EED-4458-BC5A-0AACAC9AE0DE}"/>
              </a:ext>
            </a:extLst>
          </p:cNvPr>
          <p:cNvSpPr>
            <a:spLocks noChangeArrowheads="1"/>
          </p:cNvSpPr>
          <p:nvPr/>
        </p:nvSpPr>
        <p:spPr bwMode="auto">
          <a:xfrm>
            <a:off x="3759199" y="3719329"/>
            <a:ext cx="2717800" cy="749300"/>
          </a:xfrm>
          <a:prstGeom prst="homePlate">
            <a:avLst>
              <a:gd name="adj" fmla="val 35448"/>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0" name="Google Shape;267;p25">
            <a:extLst>
              <a:ext uri="{FF2B5EF4-FFF2-40B4-BE49-F238E27FC236}">
                <a16:creationId xmlns:a16="http://schemas.microsoft.com/office/drawing/2014/main" id="{8F056D0F-FDD6-47AC-8716-2889EEBDB60F}"/>
              </a:ext>
            </a:extLst>
          </p:cNvPr>
          <p:cNvSpPr>
            <a:spLocks noChangeArrowheads="1"/>
          </p:cNvSpPr>
          <p:nvPr/>
        </p:nvSpPr>
        <p:spPr bwMode="auto">
          <a:xfrm>
            <a:off x="3691183" y="2974976"/>
            <a:ext cx="3487738" cy="749300"/>
          </a:xfrm>
          <a:prstGeom prst="homePlate">
            <a:avLst>
              <a:gd name="adj" fmla="val 35449"/>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1" name="Google Shape;268;p25">
            <a:extLst>
              <a:ext uri="{FF2B5EF4-FFF2-40B4-BE49-F238E27FC236}">
                <a16:creationId xmlns:a16="http://schemas.microsoft.com/office/drawing/2014/main" id="{063C9911-D993-4C5C-A1F2-B66605561B69}"/>
              </a:ext>
            </a:extLst>
          </p:cNvPr>
          <p:cNvSpPr>
            <a:spLocks noChangeArrowheads="1"/>
          </p:cNvSpPr>
          <p:nvPr/>
        </p:nvSpPr>
        <p:spPr bwMode="auto">
          <a:xfrm>
            <a:off x="3759201" y="2259013"/>
            <a:ext cx="2864066" cy="749300"/>
          </a:xfrm>
          <a:prstGeom prst="homePlate">
            <a:avLst>
              <a:gd name="adj" fmla="val 3544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2" name="Google Shape;269;p25">
            <a:extLst>
              <a:ext uri="{FF2B5EF4-FFF2-40B4-BE49-F238E27FC236}">
                <a16:creationId xmlns:a16="http://schemas.microsoft.com/office/drawing/2014/main" id="{61621FDF-7302-4649-BAA6-F9033125EDF3}"/>
              </a:ext>
            </a:extLst>
          </p:cNvPr>
          <p:cNvSpPr>
            <a:spLocks noChangeArrowheads="1"/>
          </p:cNvSpPr>
          <p:nvPr/>
        </p:nvSpPr>
        <p:spPr bwMode="auto">
          <a:xfrm>
            <a:off x="3759199" y="1508125"/>
            <a:ext cx="3487737" cy="750888"/>
          </a:xfrm>
          <a:prstGeom prst="homePlate">
            <a:avLst>
              <a:gd name="adj" fmla="val 35371"/>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3" name="Google Shape;270;p25">
            <a:extLst>
              <a:ext uri="{FF2B5EF4-FFF2-40B4-BE49-F238E27FC236}">
                <a16:creationId xmlns:a16="http://schemas.microsoft.com/office/drawing/2014/main" id="{F94BA012-6ED3-4B5E-A0E1-C291680813F2}"/>
              </a:ext>
            </a:extLst>
          </p:cNvPr>
          <p:cNvSpPr>
            <a:spLocks noChangeArrowheads="1"/>
          </p:cNvSpPr>
          <p:nvPr/>
        </p:nvSpPr>
        <p:spPr bwMode="auto">
          <a:xfrm>
            <a:off x="2898775" y="1312863"/>
            <a:ext cx="882650" cy="954087"/>
          </a:xfrm>
          <a:custGeom>
            <a:avLst/>
            <a:gdLst>
              <a:gd name="T0" fmla="*/ 282986549 w 120000"/>
              <a:gd name="T1" fmla="*/ 0 h 120000"/>
              <a:gd name="T2" fmla="*/ 2147483646 w 120000"/>
              <a:gd name="T3" fmla="*/ 2147483646 h 120000"/>
              <a:gd name="T4" fmla="*/ 2147483646 w 120000"/>
              <a:gd name="T5" fmla="*/ 2147483646 h 120000"/>
              <a:gd name="T6" fmla="*/ 2147483646 w 120000"/>
              <a:gd name="T7" fmla="*/ 2147483646 h 120000"/>
              <a:gd name="T8" fmla="*/ 282986549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4" name="Google Shape;271;p25">
            <a:extLst>
              <a:ext uri="{FF2B5EF4-FFF2-40B4-BE49-F238E27FC236}">
                <a16:creationId xmlns:a16="http://schemas.microsoft.com/office/drawing/2014/main" id="{D0942F20-C8E4-44B7-8FE6-9FCA1003BB7B}"/>
              </a:ext>
            </a:extLst>
          </p:cNvPr>
          <p:cNvSpPr>
            <a:spLocks noChangeArrowheads="1"/>
          </p:cNvSpPr>
          <p:nvPr/>
        </p:nvSpPr>
        <p:spPr bwMode="auto">
          <a:xfrm>
            <a:off x="2892425" y="2132013"/>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5" name="Google Shape;272;p25">
            <a:extLst>
              <a:ext uri="{FF2B5EF4-FFF2-40B4-BE49-F238E27FC236}">
                <a16:creationId xmlns:a16="http://schemas.microsoft.com/office/drawing/2014/main" id="{87942F24-9299-410C-B25A-BF297E9CB668}"/>
              </a:ext>
            </a:extLst>
          </p:cNvPr>
          <p:cNvSpPr>
            <a:spLocks noChangeArrowheads="1"/>
          </p:cNvSpPr>
          <p:nvPr/>
        </p:nvSpPr>
        <p:spPr bwMode="auto">
          <a:xfrm rot="10800000" flipH="1">
            <a:off x="2892425" y="3008313"/>
            <a:ext cx="889000" cy="874712"/>
          </a:xfrm>
          <a:custGeom>
            <a:avLst/>
            <a:gdLst>
              <a:gd name="T0" fmla="*/ 2147483646 w 120000"/>
              <a:gd name="T1" fmla="*/ 0 h 120000"/>
              <a:gd name="T2" fmla="*/ 2147483646 w 120000"/>
              <a:gd name="T3" fmla="*/ 2147483646 h 120000"/>
              <a:gd name="T4" fmla="*/ 2147483646 w 120000"/>
              <a:gd name="T5" fmla="*/ 2147483646 h 120000"/>
              <a:gd name="T6" fmla="*/ 218064381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6" name="Google Shape;273;p25">
            <a:extLst>
              <a:ext uri="{FF2B5EF4-FFF2-40B4-BE49-F238E27FC236}">
                <a16:creationId xmlns:a16="http://schemas.microsoft.com/office/drawing/2014/main" id="{132F57F1-94F0-41A8-A82E-0B1A78B5CC0A}"/>
              </a:ext>
            </a:extLst>
          </p:cNvPr>
          <p:cNvSpPr>
            <a:spLocks noChangeArrowheads="1"/>
          </p:cNvSpPr>
          <p:nvPr/>
        </p:nvSpPr>
        <p:spPr bwMode="auto">
          <a:xfrm rot="10800000" flipH="1">
            <a:off x="2894013" y="3751263"/>
            <a:ext cx="887412" cy="939800"/>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7" name="Google Shape;274;p25">
            <a:extLst>
              <a:ext uri="{FF2B5EF4-FFF2-40B4-BE49-F238E27FC236}">
                <a16:creationId xmlns:a16="http://schemas.microsoft.com/office/drawing/2014/main" id="{F4794813-CF2D-40CC-8E84-60828839EAFC}"/>
              </a:ext>
            </a:extLst>
          </p:cNvPr>
          <p:cNvSpPr>
            <a:spLocks noChangeArrowheads="1"/>
          </p:cNvSpPr>
          <p:nvPr/>
        </p:nvSpPr>
        <p:spPr bwMode="auto">
          <a:xfrm rot="10800000">
            <a:off x="2022475" y="3748088"/>
            <a:ext cx="877888" cy="941387"/>
          </a:xfrm>
          <a:custGeom>
            <a:avLst/>
            <a:gdLst>
              <a:gd name="T0" fmla="*/ 270277734 w 120000"/>
              <a:gd name="T1" fmla="*/ 0 h 120000"/>
              <a:gd name="T2" fmla="*/ 2147483646 w 120000"/>
              <a:gd name="T3" fmla="*/ 2147483646 h 120000"/>
              <a:gd name="T4" fmla="*/ 2147483646 w 120000"/>
              <a:gd name="T5" fmla="*/ 2147483646 h 120000"/>
              <a:gd name="T6" fmla="*/ 2147483646 w 120000"/>
              <a:gd name="T7" fmla="*/ 2147483646 h 120000"/>
              <a:gd name="T8" fmla="*/ 270277734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8" name="Google Shape;275;p25">
            <a:extLst>
              <a:ext uri="{FF2B5EF4-FFF2-40B4-BE49-F238E27FC236}">
                <a16:creationId xmlns:a16="http://schemas.microsoft.com/office/drawing/2014/main" id="{9C88FD1F-EFCD-4DFE-A388-CB407496BF37}"/>
              </a:ext>
            </a:extLst>
          </p:cNvPr>
          <p:cNvSpPr>
            <a:spLocks noChangeArrowheads="1"/>
          </p:cNvSpPr>
          <p:nvPr/>
        </p:nvSpPr>
        <p:spPr bwMode="auto">
          <a:xfrm flipH="1">
            <a:off x="2017713" y="2127250"/>
            <a:ext cx="884237" cy="876300"/>
          </a:xfrm>
          <a:custGeom>
            <a:avLst/>
            <a:gdLst>
              <a:gd name="T0" fmla="*/ 694728616 w 120000"/>
              <a:gd name="T1" fmla="*/ 0 h 120000"/>
              <a:gd name="T2" fmla="*/ 2147483646 w 120000"/>
              <a:gd name="T3" fmla="*/ 2147483646 h 120000"/>
              <a:gd name="T4" fmla="*/ 2147483646 w 120000"/>
              <a:gd name="T5" fmla="*/ 2147483646 h 120000"/>
              <a:gd name="T6" fmla="*/ 694728616 w 120000"/>
              <a:gd name="T7" fmla="*/ 2147483646 h 120000"/>
              <a:gd name="T8" fmla="*/ 69472861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9" name="Google Shape;276;p25">
            <a:extLst>
              <a:ext uri="{FF2B5EF4-FFF2-40B4-BE49-F238E27FC236}">
                <a16:creationId xmlns:a16="http://schemas.microsoft.com/office/drawing/2014/main" id="{4550BE29-7C83-444B-9610-DAF250A98CAC}"/>
              </a:ext>
            </a:extLst>
          </p:cNvPr>
          <p:cNvSpPr>
            <a:spLocks noChangeArrowheads="1"/>
          </p:cNvSpPr>
          <p:nvPr/>
        </p:nvSpPr>
        <p:spPr bwMode="auto">
          <a:xfrm flipH="1">
            <a:off x="2016125" y="1314450"/>
            <a:ext cx="887413" cy="939800"/>
          </a:xfrm>
          <a:custGeom>
            <a:avLst/>
            <a:gdLst>
              <a:gd name="T0" fmla="*/ 295060127 w 120000"/>
              <a:gd name="T1" fmla="*/ 0 h 120000"/>
              <a:gd name="T2" fmla="*/ 2147483646 w 120000"/>
              <a:gd name="T3" fmla="*/ 2147483646 h 120000"/>
              <a:gd name="T4" fmla="*/ 2147483646 w 120000"/>
              <a:gd name="T5" fmla="*/ 2147483646 h 120000"/>
              <a:gd name="T6" fmla="*/ 2147483646 w 120000"/>
              <a:gd name="T7" fmla="*/ 2147483646 h 120000"/>
              <a:gd name="T8" fmla="*/ 295060127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50" name="Google Shape;277;p25">
            <a:extLst>
              <a:ext uri="{FF2B5EF4-FFF2-40B4-BE49-F238E27FC236}">
                <a16:creationId xmlns:a16="http://schemas.microsoft.com/office/drawing/2014/main" id="{ED36DFCB-0B49-4B2B-84DC-7140A96F5BC3}"/>
              </a:ext>
            </a:extLst>
          </p:cNvPr>
          <p:cNvSpPr>
            <a:spLocks noChangeArrowheads="1"/>
          </p:cNvSpPr>
          <p:nvPr/>
        </p:nvSpPr>
        <p:spPr bwMode="auto">
          <a:xfrm rot="10800000">
            <a:off x="2020888" y="3003550"/>
            <a:ext cx="877887" cy="871538"/>
          </a:xfrm>
          <a:custGeom>
            <a:avLst/>
            <a:gdLst>
              <a:gd name="T0" fmla="*/ 2147483646 w 120000"/>
              <a:gd name="T1" fmla="*/ 2147483646 h 120000"/>
              <a:gd name="T2" fmla="*/ 443029669 w 120000"/>
              <a:gd name="T3" fmla="*/ 2147483646 h 120000"/>
              <a:gd name="T4" fmla="*/ 435212568 w 120000"/>
              <a:gd name="T5" fmla="*/ 0 h 120000"/>
              <a:gd name="T6" fmla="*/ 2147483646 w 120000"/>
              <a:gd name="T7" fmla="*/ 2147483646 h 120000"/>
              <a:gd name="T8" fmla="*/ 2147483646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51" name="Google Shape;278;p25">
            <a:extLst>
              <a:ext uri="{FF2B5EF4-FFF2-40B4-BE49-F238E27FC236}">
                <a16:creationId xmlns:a16="http://schemas.microsoft.com/office/drawing/2014/main" id="{1E62275A-EA41-47E1-8DC2-1B41304DBB64}"/>
              </a:ext>
            </a:extLst>
          </p:cNvPr>
          <p:cNvSpPr>
            <a:spLocks noChangeArrowheads="1"/>
          </p:cNvSpPr>
          <p:nvPr/>
        </p:nvSpPr>
        <p:spPr bwMode="auto">
          <a:xfrm>
            <a:off x="1985963" y="1412875"/>
            <a:ext cx="477837" cy="3290888"/>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52" name="Google Shape;279;p25">
            <a:extLst>
              <a:ext uri="{FF2B5EF4-FFF2-40B4-BE49-F238E27FC236}">
                <a16:creationId xmlns:a16="http://schemas.microsoft.com/office/drawing/2014/main" id="{66625F98-C6AC-4969-AC76-936C168CA9BE}"/>
              </a:ext>
            </a:extLst>
          </p:cNvPr>
          <p:cNvSpPr txBox="1">
            <a:spLocks noChangeArrowheads="1"/>
          </p:cNvSpPr>
          <p:nvPr/>
        </p:nvSpPr>
        <p:spPr bwMode="auto">
          <a:xfrm>
            <a:off x="3878263" y="16541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01</a:t>
            </a:r>
          </a:p>
        </p:txBody>
      </p:sp>
      <p:cxnSp>
        <p:nvCxnSpPr>
          <p:cNvPr id="14353" name="Google Shape;280;p25">
            <a:extLst>
              <a:ext uri="{FF2B5EF4-FFF2-40B4-BE49-F238E27FC236}">
                <a16:creationId xmlns:a16="http://schemas.microsoft.com/office/drawing/2014/main" id="{F750AF01-18B5-4071-AF6F-EC1C19609968}"/>
              </a:ext>
            </a:extLst>
          </p:cNvPr>
          <p:cNvCxnSpPr>
            <a:cxnSpLocks noChangeShapeType="1"/>
          </p:cNvCxnSpPr>
          <p:nvPr/>
        </p:nvCxnSpPr>
        <p:spPr bwMode="auto">
          <a:xfrm>
            <a:off x="4476750" y="168275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54" name="Google Shape;281;p25">
            <a:extLst>
              <a:ext uri="{FF2B5EF4-FFF2-40B4-BE49-F238E27FC236}">
                <a16:creationId xmlns:a16="http://schemas.microsoft.com/office/drawing/2014/main" id="{80C490F5-6D08-4372-82F7-4C617C39D3C6}"/>
              </a:ext>
            </a:extLst>
          </p:cNvPr>
          <p:cNvSpPr txBox="1">
            <a:spLocks noChangeArrowheads="1"/>
          </p:cNvSpPr>
          <p:nvPr/>
        </p:nvSpPr>
        <p:spPr bwMode="auto">
          <a:xfrm>
            <a:off x="4532312" y="1666875"/>
            <a:ext cx="277599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None/>
            </a:pPr>
            <a:r>
              <a:rPr lang="cs-CZ" b="1" dirty="0">
                <a:solidFill>
                  <a:schemeClr val="bg1"/>
                </a:solidFill>
                <a:latin typeface="Roboto Slab" pitchFamily="2" charset="0"/>
                <a:ea typeface="Roboto Slab" pitchFamily="2" charset="0"/>
              </a:rPr>
              <a:t>Látky a směsi. Druhy směsí</a:t>
            </a:r>
          </a:p>
        </p:txBody>
      </p:sp>
      <p:sp>
        <p:nvSpPr>
          <p:cNvPr id="14355" name="Google Shape;282;p25">
            <a:extLst>
              <a:ext uri="{FF2B5EF4-FFF2-40B4-BE49-F238E27FC236}">
                <a16:creationId xmlns:a16="http://schemas.microsoft.com/office/drawing/2014/main" id="{73D4EE27-44C9-4BFE-9A2B-118641E00F2E}"/>
              </a:ext>
            </a:extLst>
          </p:cNvPr>
          <p:cNvSpPr txBox="1">
            <a:spLocks noChangeArrowheads="1"/>
          </p:cNvSpPr>
          <p:nvPr/>
        </p:nvSpPr>
        <p:spPr bwMode="auto">
          <a:xfrm>
            <a:off x="3878263" y="23923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02</a:t>
            </a:r>
            <a:endParaRPr lang="sk-SK" altLang="sk-SK" sz="2400" b="1">
              <a:latin typeface="Nixie One" charset="0"/>
              <a:sym typeface="Nixie One" charset="0"/>
            </a:endParaRPr>
          </a:p>
        </p:txBody>
      </p:sp>
      <p:cxnSp>
        <p:nvCxnSpPr>
          <p:cNvPr id="14356" name="Google Shape;283;p25">
            <a:extLst>
              <a:ext uri="{FF2B5EF4-FFF2-40B4-BE49-F238E27FC236}">
                <a16:creationId xmlns:a16="http://schemas.microsoft.com/office/drawing/2014/main" id="{324849AC-2B3A-45EF-8FA3-4AB0E8BEE025}"/>
              </a:ext>
            </a:extLst>
          </p:cNvPr>
          <p:cNvCxnSpPr>
            <a:cxnSpLocks noChangeShapeType="1"/>
          </p:cNvCxnSpPr>
          <p:nvPr/>
        </p:nvCxnSpPr>
        <p:spPr bwMode="auto">
          <a:xfrm>
            <a:off x="4476750" y="24209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57" name="Google Shape;284;p25">
            <a:extLst>
              <a:ext uri="{FF2B5EF4-FFF2-40B4-BE49-F238E27FC236}">
                <a16:creationId xmlns:a16="http://schemas.microsoft.com/office/drawing/2014/main" id="{946CAB89-5BB8-4AF8-A4CC-35C7B39692EF}"/>
              </a:ext>
            </a:extLst>
          </p:cNvPr>
          <p:cNvSpPr txBox="1">
            <a:spLocks noChangeArrowheads="1"/>
          </p:cNvSpPr>
          <p:nvPr/>
        </p:nvSpPr>
        <p:spPr bwMode="auto">
          <a:xfrm>
            <a:off x="4532312" y="2409825"/>
            <a:ext cx="198390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b="1" dirty="0" err="1">
                <a:solidFill>
                  <a:srgbClr val="FFFFFF"/>
                </a:solidFill>
                <a:latin typeface="Roboto Slab" pitchFamily="2" charset="0"/>
                <a:ea typeface="Roboto Slab" pitchFamily="2" charset="0"/>
                <a:sym typeface="Nixie One" charset="0"/>
              </a:rPr>
              <a:t>Rozpustnost</a:t>
            </a:r>
            <a:r>
              <a:rPr lang="sk-SK" altLang="sk-SK" b="1" dirty="0">
                <a:solidFill>
                  <a:srgbClr val="FFFFFF"/>
                </a:solidFill>
                <a:latin typeface="Roboto Slab" pitchFamily="2" charset="0"/>
                <a:ea typeface="Roboto Slab" pitchFamily="2" charset="0"/>
                <a:sym typeface="Nixie One" charset="0"/>
              </a:rPr>
              <a:t> </a:t>
            </a:r>
            <a:r>
              <a:rPr lang="sk-SK" altLang="sk-SK" b="1" dirty="0" err="1">
                <a:solidFill>
                  <a:srgbClr val="FFFFFF"/>
                </a:solidFill>
                <a:latin typeface="Roboto Slab" pitchFamily="2" charset="0"/>
                <a:ea typeface="Roboto Slab" pitchFamily="2" charset="0"/>
                <a:sym typeface="Nixie One" charset="0"/>
              </a:rPr>
              <a:t>látek</a:t>
            </a:r>
            <a:r>
              <a:rPr lang="sk-SK" altLang="sk-SK" b="1" dirty="0">
                <a:solidFill>
                  <a:srgbClr val="FFFFFF"/>
                </a:solidFill>
                <a:latin typeface="Roboto Slab" pitchFamily="2" charset="0"/>
                <a:ea typeface="Roboto Slab" pitchFamily="2" charset="0"/>
                <a:sym typeface="Nixie One" charset="0"/>
              </a:rPr>
              <a:t> </a:t>
            </a:r>
            <a:endParaRPr lang="sk-SK" altLang="sk-SK" dirty="0">
              <a:latin typeface="Roboto Slab" pitchFamily="2" charset="0"/>
              <a:ea typeface="Roboto Slab" pitchFamily="2" charset="0"/>
              <a:sym typeface="Nixie One" charset="0"/>
            </a:endParaRPr>
          </a:p>
        </p:txBody>
      </p:sp>
      <p:sp>
        <p:nvSpPr>
          <p:cNvPr id="14358" name="Google Shape;285;p25">
            <a:extLst>
              <a:ext uri="{FF2B5EF4-FFF2-40B4-BE49-F238E27FC236}">
                <a16:creationId xmlns:a16="http://schemas.microsoft.com/office/drawing/2014/main" id="{CA79994B-219D-4CBB-B0BF-2AADC6A14567}"/>
              </a:ext>
            </a:extLst>
          </p:cNvPr>
          <p:cNvSpPr txBox="1">
            <a:spLocks noChangeArrowheads="1"/>
          </p:cNvSpPr>
          <p:nvPr/>
        </p:nvSpPr>
        <p:spPr bwMode="auto">
          <a:xfrm>
            <a:off x="3878263" y="31511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03</a:t>
            </a:r>
          </a:p>
        </p:txBody>
      </p:sp>
      <p:cxnSp>
        <p:nvCxnSpPr>
          <p:cNvPr id="14359" name="Google Shape;286;p25">
            <a:extLst>
              <a:ext uri="{FF2B5EF4-FFF2-40B4-BE49-F238E27FC236}">
                <a16:creationId xmlns:a16="http://schemas.microsoft.com/office/drawing/2014/main" id="{75F411C9-2F50-404C-A6E4-2B35E7FABC3F}"/>
              </a:ext>
            </a:extLst>
          </p:cNvPr>
          <p:cNvCxnSpPr>
            <a:cxnSpLocks noChangeShapeType="1"/>
          </p:cNvCxnSpPr>
          <p:nvPr/>
        </p:nvCxnSpPr>
        <p:spPr bwMode="auto">
          <a:xfrm>
            <a:off x="4476750" y="31797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60" name="Google Shape;287;p25">
            <a:extLst>
              <a:ext uri="{FF2B5EF4-FFF2-40B4-BE49-F238E27FC236}">
                <a16:creationId xmlns:a16="http://schemas.microsoft.com/office/drawing/2014/main" id="{D08B98E2-5B7A-4176-99D8-29A6EB7F7DC0}"/>
              </a:ext>
            </a:extLst>
          </p:cNvPr>
          <p:cNvSpPr txBox="1">
            <a:spLocks noChangeArrowheads="1"/>
          </p:cNvSpPr>
          <p:nvPr/>
        </p:nvSpPr>
        <p:spPr bwMode="auto">
          <a:xfrm>
            <a:off x="4487464" y="3094831"/>
            <a:ext cx="22613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b="1" dirty="0" err="1">
                <a:solidFill>
                  <a:srgbClr val="FFFFFF"/>
                </a:solidFill>
                <a:latin typeface="Roboto Slab" pitchFamily="2" charset="0"/>
                <a:ea typeface="Roboto Slab" pitchFamily="2" charset="0"/>
                <a:sym typeface="Nixie One" charset="0"/>
              </a:rPr>
              <a:t>Heterogenní</a:t>
            </a:r>
            <a:r>
              <a:rPr lang="sk-SK" altLang="sk-SK" b="1" dirty="0">
                <a:solidFill>
                  <a:srgbClr val="FFFFFF"/>
                </a:solidFill>
                <a:latin typeface="Roboto Slab" pitchFamily="2" charset="0"/>
                <a:ea typeface="Roboto Slab" pitchFamily="2" charset="0"/>
                <a:sym typeface="Nixie One" charset="0"/>
              </a:rPr>
              <a:t> </a:t>
            </a:r>
            <a:r>
              <a:rPr lang="sk-SK" altLang="sk-SK" b="1" dirty="0" err="1">
                <a:solidFill>
                  <a:srgbClr val="FFFFFF"/>
                </a:solidFill>
                <a:latin typeface="Roboto Slab" pitchFamily="2" charset="0"/>
                <a:ea typeface="Roboto Slab" pitchFamily="2" charset="0"/>
                <a:sym typeface="Nixie One" charset="0"/>
              </a:rPr>
              <a:t>směsi</a:t>
            </a:r>
            <a:r>
              <a:rPr lang="sk-SK" altLang="sk-SK" b="1" dirty="0">
                <a:solidFill>
                  <a:srgbClr val="FFFFFF"/>
                </a:solidFill>
                <a:latin typeface="Roboto Slab" pitchFamily="2" charset="0"/>
                <a:ea typeface="Roboto Slab" pitchFamily="2" charset="0"/>
                <a:sym typeface="Nixie One" charset="0"/>
              </a:rPr>
              <a:t>.  Videa s pokusy   </a:t>
            </a:r>
          </a:p>
        </p:txBody>
      </p:sp>
      <p:sp>
        <p:nvSpPr>
          <p:cNvPr id="14361" name="Google Shape;288;p25">
            <a:extLst>
              <a:ext uri="{FF2B5EF4-FFF2-40B4-BE49-F238E27FC236}">
                <a16:creationId xmlns:a16="http://schemas.microsoft.com/office/drawing/2014/main" id="{0E680140-A0FA-454D-B6AA-8C4887F3BD05}"/>
              </a:ext>
            </a:extLst>
          </p:cNvPr>
          <p:cNvSpPr txBox="1">
            <a:spLocks noChangeArrowheads="1"/>
          </p:cNvSpPr>
          <p:nvPr/>
        </p:nvSpPr>
        <p:spPr bwMode="auto">
          <a:xfrm>
            <a:off x="3878263" y="38814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04</a:t>
            </a:r>
          </a:p>
        </p:txBody>
      </p:sp>
      <p:cxnSp>
        <p:nvCxnSpPr>
          <p:cNvPr id="14362" name="Google Shape;289;p25">
            <a:extLst>
              <a:ext uri="{FF2B5EF4-FFF2-40B4-BE49-F238E27FC236}">
                <a16:creationId xmlns:a16="http://schemas.microsoft.com/office/drawing/2014/main" id="{00685D21-E004-4B27-AE77-CB499E5337EB}"/>
              </a:ext>
            </a:extLst>
          </p:cNvPr>
          <p:cNvCxnSpPr>
            <a:cxnSpLocks noChangeShapeType="1"/>
          </p:cNvCxnSpPr>
          <p:nvPr/>
        </p:nvCxnSpPr>
        <p:spPr bwMode="auto">
          <a:xfrm>
            <a:off x="4476750" y="3910013"/>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63" name="Google Shape;290;p25">
            <a:extLst>
              <a:ext uri="{FF2B5EF4-FFF2-40B4-BE49-F238E27FC236}">
                <a16:creationId xmlns:a16="http://schemas.microsoft.com/office/drawing/2014/main" id="{761CC908-EA52-4257-8B91-5CDAE3FE3048}"/>
              </a:ext>
            </a:extLst>
          </p:cNvPr>
          <p:cNvSpPr txBox="1">
            <a:spLocks noChangeArrowheads="1"/>
          </p:cNvSpPr>
          <p:nvPr/>
        </p:nvSpPr>
        <p:spPr bwMode="auto">
          <a:xfrm>
            <a:off x="4532313" y="3825875"/>
            <a:ext cx="1384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b="1" dirty="0">
                <a:solidFill>
                  <a:srgbClr val="FFFFFF"/>
                </a:solidFill>
                <a:latin typeface="Roboto Slab" pitchFamily="2" charset="0"/>
                <a:ea typeface="Roboto Slab" pitchFamily="2" charset="0"/>
                <a:sym typeface="Nixie One" charset="0"/>
              </a:rPr>
              <a:t>Úkoly pro </a:t>
            </a:r>
            <a:r>
              <a:rPr lang="sk-SK" altLang="sk-SK" b="1" dirty="0" err="1">
                <a:solidFill>
                  <a:srgbClr val="FFFFFF"/>
                </a:solidFill>
                <a:latin typeface="Roboto Slab" pitchFamily="2" charset="0"/>
                <a:ea typeface="Roboto Slab" pitchFamily="2" charset="0"/>
                <a:sym typeface="Nixie One" charset="0"/>
              </a:rPr>
              <a:t>procvičování</a:t>
            </a:r>
            <a:r>
              <a:rPr lang="sk-SK" altLang="sk-SK" b="1" dirty="0">
                <a:solidFill>
                  <a:srgbClr val="FFFFFF"/>
                </a:solidFill>
                <a:latin typeface="Roboto Slab" pitchFamily="2" charset="0"/>
                <a:ea typeface="Roboto Slab" pitchFamily="2" charset="0"/>
                <a:sym typeface="Nixie One" charset="0"/>
              </a:rPr>
              <a:t> </a:t>
            </a:r>
          </a:p>
        </p:txBody>
      </p:sp>
      <p:sp>
        <p:nvSpPr>
          <p:cNvPr id="14364" name="Google Shape;291;p25">
            <a:extLst>
              <a:ext uri="{FF2B5EF4-FFF2-40B4-BE49-F238E27FC236}">
                <a16:creationId xmlns:a16="http://schemas.microsoft.com/office/drawing/2014/main" id="{BA109F92-123B-487C-B38E-4CCAA6AC9932}"/>
              </a:ext>
            </a:extLst>
          </p:cNvPr>
          <p:cNvSpPr>
            <a:spLocks noChangeArrowheads="1"/>
          </p:cNvSpPr>
          <p:nvPr/>
        </p:nvSpPr>
        <p:spPr bwMode="auto">
          <a:xfrm flipH="1">
            <a:off x="3787775" y="1509713"/>
            <a:ext cx="90488" cy="2978150"/>
          </a:xfrm>
          <a:custGeom>
            <a:avLst/>
            <a:gdLst>
              <a:gd name="T0" fmla="*/ 0 w 120000"/>
              <a:gd name="T1" fmla="*/ 2147483646 h 120000"/>
              <a:gd name="T2" fmla="*/ 0 w 120000"/>
              <a:gd name="T3" fmla="*/ 2147483646 h 120000"/>
              <a:gd name="T4" fmla="*/ 12545 w 120000"/>
              <a:gd name="T5" fmla="*/ 0 h 120000"/>
              <a:gd name="T6" fmla="*/ 12545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65" name="Google Shape;292;p25">
            <a:extLst>
              <a:ext uri="{FF2B5EF4-FFF2-40B4-BE49-F238E27FC236}">
                <a16:creationId xmlns:a16="http://schemas.microsoft.com/office/drawing/2014/main" id="{97C41F96-41CF-4789-BC51-D333BB251822}"/>
              </a:ext>
            </a:extLst>
          </p:cNvPr>
          <p:cNvSpPr txBox="1">
            <a:spLocks noChangeArrowheads="1"/>
          </p:cNvSpPr>
          <p:nvPr/>
        </p:nvSpPr>
        <p:spPr bwMode="auto">
          <a:xfrm>
            <a:off x="5362575" y="4487863"/>
            <a:ext cx="3711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Nixie One" charset="0"/>
              <a:sym typeface="Nixie One" charset="0"/>
            </a:endParaRPr>
          </a:p>
        </p:txBody>
      </p:sp>
      <p:sp>
        <p:nvSpPr>
          <p:cNvPr id="14366" name="Google Shape;312;p25">
            <a:extLst>
              <a:ext uri="{FF2B5EF4-FFF2-40B4-BE49-F238E27FC236}">
                <a16:creationId xmlns:a16="http://schemas.microsoft.com/office/drawing/2014/main" id="{41DFD912-5CFB-4D41-B88E-E8CA6DDF041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FB32ECF-B140-4D77-A9EF-4C8B5C8ED10A}"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3</a:t>
            </a:fld>
            <a:endParaRPr lang="sk-SK" altLang="sk-SK" sz="800">
              <a:solidFill>
                <a:srgbClr val="FFFFFF"/>
              </a:solidFill>
              <a:latin typeface="Roboto Slab" pitchFamily="2" charset="0"/>
              <a:sym typeface="Roboto Slab" pitchFamily="2" charset="0"/>
            </a:endParaRPr>
          </a:p>
        </p:txBody>
      </p:sp>
      <p:sp>
        <p:nvSpPr>
          <p:cNvPr id="50" name="Google Shape;132;p14">
            <a:extLst>
              <a:ext uri="{FF2B5EF4-FFF2-40B4-BE49-F238E27FC236}">
                <a16:creationId xmlns:a16="http://schemas.microsoft.com/office/drawing/2014/main" id="{2A3E9968-B6E7-4606-B4ED-B1A7FDC5BC1B}"/>
              </a:ext>
            </a:extLst>
          </p:cNvPr>
          <p:cNvSpPr txBox="1">
            <a:spLocks noChangeArrowheads="1"/>
          </p:cNvSpPr>
          <p:nvPr/>
        </p:nvSpPr>
        <p:spPr bwMode="auto">
          <a:xfrm>
            <a:off x="500063" y="4716462"/>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4373" name="Obrázok 70" descr="Erasmus+ logo EN.jpg">
            <a:extLst>
              <a:ext uri="{FF2B5EF4-FFF2-40B4-BE49-F238E27FC236}">
                <a16:creationId xmlns:a16="http://schemas.microsoft.com/office/drawing/2014/main" id="{5B97DE78-9D87-4820-893D-FCE6E8168F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oogle Shape;572;p40">
            <a:extLst>
              <a:ext uri="{FF2B5EF4-FFF2-40B4-BE49-F238E27FC236}">
                <a16:creationId xmlns:a16="http://schemas.microsoft.com/office/drawing/2014/main" id="{4B9A501D-6983-4E5A-9910-E1348F265840}"/>
              </a:ext>
            </a:extLst>
          </p:cNvPr>
          <p:cNvGrpSpPr>
            <a:grpSpLocks/>
          </p:cNvGrpSpPr>
          <p:nvPr/>
        </p:nvGrpSpPr>
        <p:grpSpPr bwMode="auto">
          <a:xfrm>
            <a:off x="3182222" y="1734343"/>
            <a:ext cx="257175" cy="277813"/>
            <a:chOff x="616425" y="2329600"/>
            <a:chExt cx="361700" cy="388475"/>
          </a:xfrm>
        </p:grpSpPr>
        <p:sp>
          <p:nvSpPr>
            <p:cNvPr id="39" name="Google Shape;573;p40">
              <a:extLst>
                <a:ext uri="{FF2B5EF4-FFF2-40B4-BE49-F238E27FC236}">
                  <a16:creationId xmlns:a16="http://schemas.microsoft.com/office/drawing/2014/main" id="{80FBC413-1D50-4E80-84AB-9CB941FE0095}"/>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0" name="Google Shape;574;p40">
              <a:extLst>
                <a:ext uri="{FF2B5EF4-FFF2-40B4-BE49-F238E27FC236}">
                  <a16:creationId xmlns:a16="http://schemas.microsoft.com/office/drawing/2014/main" id="{97DC5C5F-5CE8-4A2C-96EB-39222E9D074B}"/>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1" name="Google Shape;575;p40">
              <a:extLst>
                <a:ext uri="{FF2B5EF4-FFF2-40B4-BE49-F238E27FC236}">
                  <a16:creationId xmlns:a16="http://schemas.microsoft.com/office/drawing/2014/main" id="{73176FB8-071E-4762-9723-2A5D0B3B8DD3}"/>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2" name="Google Shape;576;p40">
              <a:extLst>
                <a:ext uri="{FF2B5EF4-FFF2-40B4-BE49-F238E27FC236}">
                  <a16:creationId xmlns:a16="http://schemas.microsoft.com/office/drawing/2014/main" id="{598464EF-8985-487D-944F-D8E4A544E1C3}"/>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3" name="Google Shape;577;p40">
              <a:extLst>
                <a:ext uri="{FF2B5EF4-FFF2-40B4-BE49-F238E27FC236}">
                  <a16:creationId xmlns:a16="http://schemas.microsoft.com/office/drawing/2014/main" id="{FF489D4D-C303-48F6-9A6B-3DF37C8629A6}"/>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4" name="Google Shape;578;p40">
              <a:extLst>
                <a:ext uri="{FF2B5EF4-FFF2-40B4-BE49-F238E27FC236}">
                  <a16:creationId xmlns:a16="http://schemas.microsoft.com/office/drawing/2014/main" id="{8A3E0A93-31CC-4C3B-8916-88CAD0DA3038}"/>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5" name="Google Shape;579;p40">
              <a:extLst>
                <a:ext uri="{FF2B5EF4-FFF2-40B4-BE49-F238E27FC236}">
                  <a16:creationId xmlns:a16="http://schemas.microsoft.com/office/drawing/2014/main" id="{862D21A1-3E6C-45CC-A425-A891B2C31820}"/>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6" name="Google Shape;580;p40">
              <a:extLst>
                <a:ext uri="{FF2B5EF4-FFF2-40B4-BE49-F238E27FC236}">
                  <a16:creationId xmlns:a16="http://schemas.microsoft.com/office/drawing/2014/main" id="{F8DA4AE7-9D72-4CA9-B3B1-A912070F44AF}"/>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47" name="Google Shape;572;p40">
            <a:extLst>
              <a:ext uri="{FF2B5EF4-FFF2-40B4-BE49-F238E27FC236}">
                <a16:creationId xmlns:a16="http://schemas.microsoft.com/office/drawing/2014/main" id="{8A807543-D1B6-48B1-8F42-D668ED90DEF4}"/>
              </a:ext>
            </a:extLst>
          </p:cNvPr>
          <p:cNvGrpSpPr>
            <a:grpSpLocks/>
          </p:cNvGrpSpPr>
          <p:nvPr/>
        </p:nvGrpSpPr>
        <p:grpSpPr bwMode="auto">
          <a:xfrm>
            <a:off x="3183545" y="2483109"/>
            <a:ext cx="257175" cy="277813"/>
            <a:chOff x="616425" y="2329600"/>
            <a:chExt cx="361700" cy="388475"/>
          </a:xfrm>
        </p:grpSpPr>
        <p:sp>
          <p:nvSpPr>
            <p:cNvPr id="48" name="Google Shape;573;p40">
              <a:extLst>
                <a:ext uri="{FF2B5EF4-FFF2-40B4-BE49-F238E27FC236}">
                  <a16:creationId xmlns:a16="http://schemas.microsoft.com/office/drawing/2014/main" id="{316697CE-1B8E-4391-AA30-797E3AFBB6DC}"/>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9" name="Google Shape;574;p40">
              <a:extLst>
                <a:ext uri="{FF2B5EF4-FFF2-40B4-BE49-F238E27FC236}">
                  <a16:creationId xmlns:a16="http://schemas.microsoft.com/office/drawing/2014/main" id="{EB016B51-4F09-4959-BC9E-AEB7A88EEDBD}"/>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1" name="Google Shape;575;p40">
              <a:extLst>
                <a:ext uri="{FF2B5EF4-FFF2-40B4-BE49-F238E27FC236}">
                  <a16:creationId xmlns:a16="http://schemas.microsoft.com/office/drawing/2014/main" id="{AEA85FE6-C2FD-4EA4-A58F-6B8599F16FCB}"/>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2" name="Google Shape;576;p40">
              <a:extLst>
                <a:ext uri="{FF2B5EF4-FFF2-40B4-BE49-F238E27FC236}">
                  <a16:creationId xmlns:a16="http://schemas.microsoft.com/office/drawing/2014/main" id="{F88A5387-136A-4C3C-AEC0-AD1E19EFA1E8}"/>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3" name="Google Shape;577;p40">
              <a:extLst>
                <a:ext uri="{FF2B5EF4-FFF2-40B4-BE49-F238E27FC236}">
                  <a16:creationId xmlns:a16="http://schemas.microsoft.com/office/drawing/2014/main" id="{ACAB5E21-C3B8-4F58-B99E-BF54F6FCB21B}"/>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4" name="Google Shape;578;p40">
              <a:extLst>
                <a:ext uri="{FF2B5EF4-FFF2-40B4-BE49-F238E27FC236}">
                  <a16:creationId xmlns:a16="http://schemas.microsoft.com/office/drawing/2014/main" id="{89949FED-C8C7-4C2B-B017-9FA80268816D}"/>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5" name="Google Shape;579;p40">
              <a:extLst>
                <a:ext uri="{FF2B5EF4-FFF2-40B4-BE49-F238E27FC236}">
                  <a16:creationId xmlns:a16="http://schemas.microsoft.com/office/drawing/2014/main" id="{14B964BC-2906-4EF4-B5DC-3A691709CF58}"/>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6" name="Google Shape;580;p40">
              <a:extLst>
                <a:ext uri="{FF2B5EF4-FFF2-40B4-BE49-F238E27FC236}">
                  <a16:creationId xmlns:a16="http://schemas.microsoft.com/office/drawing/2014/main" id="{9EB61B45-4B64-4A23-A5B9-AFF50D49BC9D}"/>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57" name="Google Shape;572;p40">
            <a:extLst>
              <a:ext uri="{FF2B5EF4-FFF2-40B4-BE49-F238E27FC236}">
                <a16:creationId xmlns:a16="http://schemas.microsoft.com/office/drawing/2014/main" id="{B7D8D657-6566-4FA3-80E5-2D38BCAA2EB1}"/>
              </a:ext>
            </a:extLst>
          </p:cNvPr>
          <p:cNvGrpSpPr>
            <a:grpSpLocks/>
          </p:cNvGrpSpPr>
          <p:nvPr/>
        </p:nvGrpSpPr>
        <p:grpSpPr bwMode="auto">
          <a:xfrm>
            <a:off x="3211513" y="3265209"/>
            <a:ext cx="257175" cy="277813"/>
            <a:chOff x="616425" y="2329600"/>
            <a:chExt cx="361700" cy="388475"/>
          </a:xfrm>
        </p:grpSpPr>
        <p:sp>
          <p:nvSpPr>
            <p:cNvPr id="58" name="Google Shape;573;p40">
              <a:extLst>
                <a:ext uri="{FF2B5EF4-FFF2-40B4-BE49-F238E27FC236}">
                  <a16:creationId xmlns:a16="http://schemas.microsoft.com/office/drawing/2014/main" id="{CE936A04-0716-46A2-97D8-8B335C53EC7F}"/>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9" name="Google Shape;574;p40">
              <a:extLst>
                <a:ext uri="{FF2B5EF4-FFF2-40B4-BE49-F238E27FC236}">
                  <a16:creationId xmlns:a16="http://schemas.microsoft.com/office/drawing/2014/main" id="{CCA86F2F-BA89-4FC9-A10E-5BA8A7B860C1}"/>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0" name="Google Shape;575;p40">
              <a:extLst>
                <a:ext uri="{FF2B5EF4-FFF2-40B4-BE49-F238E27FC236}">
                  <a16:creationId xmlns:a16="http://schemas.microsoft.com/office/drawing/2014/main" id="{8B2BC964-865B-40B3-B017-AF39963FFB72}"/>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1" name="Google Shape;576;p40">
              <a:extLst>
                <a:ext uri="{FF2B5EF4-FFF2-40B4-BE49-F238E27FC236}">
                  <a16:creationId xmlns:a16="http://schemas.microsoft.com/office/drawing/2014/main" id="{339F37AF-60A6-4305-A3F2-5F3AFA89F0B0}"/>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2" name="Google Shape;577;p40">
              <a:extLst>
                <a:ext uri="{FF2B5EF4-FFF2-40B4-BE49-F238E27FC236}">
                  <a16:creationId xmlns:a16="http://schemas.microsoft.com/office/drawing/2014/main" id="{47612BF9-66D9-462C-8B8D-1CAB220BCFC9}"/>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3" name="Google Shape;578;p40">
              <a:extLst>
                <a:ext uri="{FF2B5EF4-FFF2-40B4-BE49-F238E27FC236}">
                  <a16:creationId xmlns:a16="http://schemas.microsoft.com/office/drawing/2014/main" id="{7B539B53-9DE5-4A50-A534-A0D67FA5927C}"/>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4" name="Google Shape;579;p40">
              <a:extLst>
                <a:ext uri="{FF2B5EF4-FFF2-40B4-BE49-F238E27FC236}">
                  <a16:creationId xmlns:a16="http://schemas.microsoft.com/office/drawing/2014/main" id="{B00F61A5-B15E-4B14-A091-E245289D3755}"/>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5" name="Google Shape;580;p40">
              <a:extLst>
                <a:ext uri="{FF2B5EF4-FFF2-40B4-BE49-F238E27FC236}">
                  <a16:creationId xmlns:a16="http://schemas.microsoft.com/office/drawing/2014/main" id="{5F642C2F-875A-40A5-8D4E-1CF4327065B7}"/>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66" name="Google Shape;572;p40">
            <a:extLst>
              <a:ext uri="{FF2B5EF4-FFF2-40B4-BE49-F238E27FC236}">
                <a16:creationId xmlns:a16="http://schemas.microsoft.com/office/drawing/2014/main" id="{7C2B3BBF-AD98-4FD1-91D4-CB3A937CC12D}"/>
              </a:ext>
            </a:extLst>
          </p:cNvPr>
          <p:cNvGrpSpPr>
            <a:grpSpLocks/>
          </p:cNvGrpSpPr>
          <p:nvPr/>
        </p:nvGrpSpPr>
        <p:grpSpPr bwMode="auto">
          <a:xfrm>
            <a:off x="3227388" y="4054474"/>
            <a:ext cx="257175" cy="277813"/>
            <a:chOff x="616425" y="2329600"/>
            <a:chExt cx="361700" cy="388475"/>
          </a:xfrm>
        </p:grpSpPr>
        <p:sp>
          <p:nvSpPr>
            <p:cNvPr id="67" name="Google Shape;573;p40">
              <a:extLst>
                <a:ext uri="{FF2B5EF4-FFF2-40B4-BE49-F238E27FC236}">
                  <a16:creationId xmlns:a16="http://schemas.microsoft.com/office/drawing/2014/main" id="{7F32351A-05ED-46BE-9214-1999AD99B118}"/>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8" name="Google Shape;574;p40">
              <a:extLst>
                <a:ext uri="{FF2B5EF4-FFF2-40B4-BE49-F238E27FC236}">
                  <a16:creationId xmlns:a16="http://schemas.microsoft.com/office/drawing/2014/main" id="{05AEA87C-2F81-4396-87B3-3BB79680B3D3}"/>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9" name="Google Shape;575;p40">
              <a:extLst>
                <a:ext uri="{FF2B5EF4-FFF2-40B4-BE49-F238E27FC236}">
                  <a16:creationId xmlns:a16="http://schemas.microsoft.com/office/drawing/2014/main" id="{8100DCAA-C2DF-4B79-9DB6-A4D7C187D8EF}"/>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0" name="Google Shape;576;p40">
              <a:extLst>
                <a:ext uri="{FF2B5EF4-FFF2-40B4-BE49-F238E27FC236}">
                  <a16:creationId xmlns:a16="http://schemas.microsoft.com/office/drawing/2014/main" id="{7148305D-DE1D-4A5B-B73D-C52F2AF3A038}"/>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1" name="Google Shape;577;p40">
              <a:extLst>
                <a:ext uri="{FF2B5EF4-FFF2-40B4-BE49-F238E27FC236}">
                  <a16:creationId xmlns:a16="http://schemas.microsoft.com/office/drawing/2014/main" id="{B40C1F5E-BF33-4B8C-916C-95AA9CB7A436}"/>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2" name="Google Shape;578;p40">
              <a:extLst>
                <a:ext uri="{FF2B5EF4-FFF2-40B4-BE49-F238E27FC236}">
                  <a16:creationId xmlns:a16="http://schemas.microsoft.com/office/drawing/2014/main" id="{F519E812-C3BC-44B7-BB13-8D8416B6C809}"/>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3" name="Google Shape;579;p40">
              <a:extLst>
                <a:ext uri="{FF2B5EF4-FFF2-40B4-BE49-F238E27FC236}">
                  <a16:creationId xmlns:a16="http://schemas.microsoft.com/office/drawing/2014/main" id="{F7511D5E-E091-444B-BA73-07D3301FCD3F}"/>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4" name="Google Shape;580;p40">
              <a:extLst>
                <a:ext uri="{FF2B5EF4-FFF2-40B4-BE49-F238E27FC236}">
                  <a16:creationId xmlns:a16="http://schemas.microsoft.com/office/drawing/2014/main" id="{E8A40B88-540A-44B8-92D3-ECC450F9FBD8}"/>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02CF24AA-86DE-46CD-BC09-922729AEA492}"/>
              </a:ext>
            </a:extLst>
          </p:cNvPr>
          <p:cNvSpPr txBox="1">
            <a:spLocks noGrp="1"/>
          </p:cNvSpPr>
          <p:nvPr>
            <p:ph type="ctrTitle"/>
          </p:nvPr>
        </p:nvSpPr>
        <p:spPr>
          <a:xfrm>
            <a:off x="4113213" y="1707654"/>
            <a:ext cx="4505325" cy="2330946"/>
          </a:xfrm>
        </p:spPr>
        <p:txBody>
          <a:bodyPr/>
          <a:lstStyle/>
          <a:p>
            <a:pPr eaLnBrk="1" hangingPunct="1">
              <a:spcBef>
                <a:spcPct val="0"/>
              </a:spcBef>
              <a:spcAft>
                <a:spcPct val="0"/>
              </a:spcAft>
              <a:buFont typeface="Roboto Slab" charset="0"/>
              <a:buNone/>
            </a:pPr>
            <a:r>
              <a:rPr lang="sk-SK" altLang="cs-CZ" b="1" dirty="0" err="1">
                <a:latin typeface="Roboto Slab" charset="0"/>
                <a:cs typeface="Arial" panose="020B0604020202020204" pitchFamily="34" charset="0"/>
                <a:sym typeface="Roboto Slab" charset="0"/>
              </a:rPr>
              <a:t>Rozdíl</a:t>
            </a:r>
            <a:r>
              <a:rPr lang="sk-SK" altLang="cs-CZ" b="1" dirty="0">
                <a:latin typeface="Roboto Slab" charset="0"/>
                <a:cs typeface="Arial" panose="020B0604020202020204" pitchFamily="34" charset="0"/>
                <a:sym typeface="Roboto Slab" charset="0"/>
              </a:rPr>
              <a:t> </a:t>
            </a:r>
            <a:r>
              <a:rPr lang="sk-SK" altLang="cs-CZ" b="1" dirty="0" err="1">
                <a:latin typeface="Roboto Slab" charset="0"/>
                <a:cs typeface="Arial" panose="020B0604020202020204" pitchFamily="34" charset="0"/>
                <a:sym typeface="Roboto Slab" charset="0"/>
              </a:rPr>
              <a:t>mezi</a:t>
            </a:r>
            <a:r>
              <a:rPr lang="sk-SK" altLang="cs-CZ" b="1" dirty="0">
                <a:latin typeface="Roboto Slab" charset="0"/>
                <a:cs typeface="Arial" panose="020B0604020202020204" pitchFamily="34" charset="0"/>
                <a:sym typeface="Roboto Slab" charset="0"/>
              </a:rPr>
              <a:t> chemickou látkou a </a:t>
            </a:r>
            <a:r>
              <a:rPr lang="sk-SK" altLang="cs-CZ" b="1" dirty="0" err="1">
                <a:latin typeface="Roboto Slab" charset="0"/>
                <a:cs typeface="Arial" panose="020B0604020202020204" pitchFamily="34" charset="0"/>
                <a:sym typeface="Roboto Slab" charset="0"/>
              </a:rPr>
              <a:t>směsí</a:t>
            </a:r>
            <a:r>
              <a:rPr lang="sk-SK" altLang="cs-CZ" b="1" dirty="0">
                <a:latin typeface="Roboto Slab" charset="0"/>
                <a:cs typeface="Arial" panose="020B0604020202020204" pitchFamily="34" charset="0"/>
                <a:sym typeface="Roboto Slab" charset="0"/>
              </a:rPr>
              <a:t> </a:t>
            </a:r>
          </a:p>
        </p:txBody>
      </p:sp>
      <p:sp>
        <p:nvSpPr>
          <p:cNvPr id="16387" name="Google Shape;147;p16">
            <a:extLst>
              <a:ext uri="{FF2B5EF4-FFF2-40B4-BE49-F238E27FC236}">
                <a16:creationId xmlns:a16="http://schemas.microsoft.com/office/drawing/2014/main" id="{51B475D2-E302-46E3-BB5F-2C6C19CF5BDB}"/>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charset="0"/>
              <a:buNone/>
            </a:pPr>
            <a:r>
              <a:rPr lang="sk-SK" altLang="cs-CZ" dirty="0" err="1">
                <a:latin typeface="Roboto Slab" pitchFamily="2" charset="0"/>
                <a:ea typeface="Roboto Slab" pitchFamily="2" charset="0"/>
                <a:cs typeface="Arial" panose="020B0604020202020204" pitchFamily="34" charset="0"/>
                <a:sym typeface="Nixie One" charset="0"/>
              </a:rPr>
              <a:t>Definice</a:t>
            </a:r>
            <a:r>
              <a:rPr lang="sk-SK" altLang="cs-CZ" dirty="0">
                <a:latin typeface="Roboto Slab" pitchFamily="2" charset="0"/>
                <a:ea typeface="Roboto Slab" pitchFamily="2" charset="0"/>
                <a:cs typeface="Arial" panose="020B0604020202020204" pitchFamily="34" charset="0"/>
                <a:sym typeface="Nixie One" charset="0"/>
              </a:rPr>
              <a:t>, </a:t>
            </a:r>
            <a:r>
              <a:rPr lang="sk-SK" altLang="cs-CZ" dirty="0" err="1">
                <a:latin typeface="Roboto Slab" pitchFamily="2" charset="0"/>
                <a:ea typeface="Roboto Slab" pitchFamily="2" charset="0"/>
                <a:cs typeface="Arial" panose="020B0604020202020204" pitchFamily="34" charset="0"/>
                <a:sym typeface="Nixie One" charset="0"/>
              </a:rPr>
              <a:t>rozdělení</a:t>
            </a:r>
            <a:r>
              <a:rPr lang="sk-SK" altLang="cs-CZ" dirty="0">
                <a:latin typeface="Roboto Slab" pitchFamily="2" charset="0"/>
                <a:ea typeface="Roboto Slab" pitchFamily="2" charset="0"/>
                <a:cs typeface="Arial" panose="020B0604020202020204" pitchFamily="34" charset="0"/>
                <a:sym typeface="Nixie One" charset="0"/>
              </a:rPr>
              <a:t> a </a:t>
            </a:r>
            <a:r>
              <a:rPr lang="sk-SK" altLang="cs-CZ" dirty="0" err="1">
                <a:latin typeface="Roboto Slab" pitchFamily="2" charset="0"/>
                <a:ea typeface="Roboto Slab" pitchFamily="2" charset="0"/>
                <a:cs typeface="Arial" panose="020B0604020202020204" pitchFamily="34" charset="0"/>
                <a:sym typeface="Nixie One" charset="0"/>
              </a:rPr>
              <a:t>příklady</a:t>
            </a:r>
            <a:r>
              <a:rPr lang="sk-SK" altLang="cs-CZ" dirty="0">
                <a:latin typeface="Roboto Slab" pitchFamily="2" charset="0"/>
                <a:ea typeface="Roboto Slab" pitchFamily="2" charset="0"/>
                <a:cs typeface="Arial" panose="020B0604020202020204" pitchFamily="34" charset="0"/>
                <a:sym typeface="Nixie One" charset="0"/>
              </a:rPr>
              <a:t> chemických </a:t>
            </a:r>
            <a:r>
              <a:rPr lang="sk-SK" altLang="cs-CZ" dirty="0" err="1">
                <a:latin typeface="Roboto Slab" pitchFamily="2" charset="0"/>
                <a:ea typeface="Roboto Slab" pitchFamily="2" charset="0"/>
                <a:cs typeface="Arial" panose="020B0604020202020204" pitchFamily="34" charset="0"/>
                <a:sym typeface="Nixie One" charset="0"/>
              </a:rPr>
              <a:t>látek</a:t>
            </a:r>
            <a:r>
              <a:rPr lang="sk-SK" altLang="cs-CZ" dirty="0">
                <a:latin typeface="Roboto Slab" pitchFamily="2" charset="0"/>
                <a:ea typeface="Roboto Slab" pitchFamily="2" charset="0"/>
                <a:cs typeface="Arial" panose="020B0604020202020204" pitchFamily="34" charset="0"/>
                <a:sym typeface="Nixie One" charset="0"/>
              </a:rPr>
              <a:t> a </a:t>
            </a:r>
            <a:r>
              <a:rPr lang="sk-SK" altLang="cs-CZ" dirty="0" err="1">
                <a:latin typeface="Roboto Slab" pitchFamily="2" charset="0"/>
                <a:ea typeface="Roboto Slab" pitchFamily="2" charset="0"/>
                <a:cs typeface="Arial" panose="020B0604020202020204" pitchFamily="34" charset="0"/>
                <a:sym typeface="Nixie One" charset="0"/>
              </a:rPr>
              <a:t>směsí</a:t>
            </a:r>
            <a:endParaRPr lang="sk-SK" altLang="cs-CZ" dirty="0">
              <a:latin typeface="Roboto Slab" pitchFamily="2" charset="0"/>
              <a:ea typeface="Roboto Slab" pitchFamily="2" charset="0"/>
              <a:cs typeface="Arial" panose="020B0604020202020204" pitchFamily="34" charset="0"/>
              <a:sym typeface="Nixie One" charset="0"/>
            </a:endParaRPr>
          </a:p>
        </p:txBody>
      </p:sp>
      <p:sp>
        <p:nvSpPr>
          <p:cNvPr id="16388" name="Google Shape;148;p16">
            <a:extLst>
              <a:ext uri="{FF2B5EF4-FFF2-40B4-BE49-F238E27FC236}">
                <a16:creationId xmlns:a16="http://schemas.microsoft.com/office/drawing/2014/main" id="{A8C6086F-35B1-4837-A67E-290790A46BC9}"/>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a:solidFill>
                  <a:srgbClr val="18637B"/>
                </a:solidFill>
                <a:latin typeface="Roboto Slab" charset="0"/>
                <a:sym typeface="Roboto Slab" charset="0"/>
              </a:rPr>
              <a:t>1</a:t>
            </a:r>
          </a:p>
        </p:txBody>
      </p:sp>
      <p:sp>
        <p:nvSpPr>
          <p:cNvPr id="16389" name="Google Shape;149;p16">
            <a:extLst>
              <a:ext uri="{FF2B5EF4-FFF2-40B4-BE49-F238E27FC236}">
                <a16:creationId xmlns:a16="http://schemas.microsoft.com/office/drawing/2014/main" id="{19C3BCE4-0021-44ED-AC8B-A4E89111CF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D5E77E-26BA-4CE3-A7DD-115E6DDB8BF9}" type="slidenum">
              <a:rPr lang="sk-SK" altLang="cs-CZ" sz="800">
                <a:solidFill>
                  <a:srgbClr val="FFFFFF"/>
                </a:solidFill>
                <a:latin typeface="Roboto Slab" charset="0"/>
                <a:sym typeface="Roboto Slab" charset="0"/>
              </a:rPr>
              <a:pPr eaLnBrk="1" hangingPunct="1"/>
              <a:t>4</a:t>
            </a:fld>
            <a:endParaRPr lang="sk-SK" altLang="cs-CZ" sz="800">
              <a:solidFill>
                <a:srgbClr val="FFFFFF"/>
              </a:solidFill>
              <a:latin typeface="Roboto Slab" charset="0"/>
              <a:sym typeface="Roboto Slab" charset="0"/>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Google Shape;155;p17">
            <a:extLst>
              <a:ext uri="{FF2B5EF4-FFF2-40B4-BE49-F238E27FC236}">
                <a16:creationId xmlns:a16="http://schemas.microsoft.com/office/drawing/2014/main" id="{C393E551-DF59-43D7-9716-304E02B7439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143746-5B36-4E7D-BDD3-E550D50A64C7}" type="slidenum">
              <a:rPr lang="sk-SK" altLang="cs-CZ" sz="800">
                <a:solidFill>
                  <a:srgbClr val="FFFFFF"/>
                </a:solidFill>
                <a:latin typeface="Roboto Slab" charset="0"/>
                <a:sym typeface="Roboto Slab" charset="0"/>
              </a:rPr>
              <a:pPr eaLnBrk="1" hangingPunct="1"/>
              <a:t>5</a:t>
            </a:fld>
            <a:endParaRPr lang="sk-SK" altLang="cs-CZ" sz="800">
              <a:solidFill>
                <a:srgbClr val="FFFFFF"/>
              </a:solidFill>
              <a:latin typeface="Roboto Slab" charset="0"/>
              <a:sym typeface="Roboto Slab" charset="0"/>
            </a:endParaRPr>
          </a:p>
        </p:txBody>
      </p:sp>
      <p:sp>
        <p:nvSpPr>
          <p:cNvPr id="4" name="Zástupný symbol pro text 3">
            <a:extLst>
              <a:ext uri="{FF2B5EF4-FFF2-40B4-BE49-F238E27FC236}">
                <a16:creationId xmlns:a16="http://schemas.microsoft.com/office/drawing/2014/main" id="{297B7F98-C017-472D-B3C4-CE40E7C128EC}"/>
              </a:ext>
            </a:extLst>
          </p:cNvPr>
          <p:cNvSpPr>
            <a:spLocks noGrp="1"/>
          </p:cNvSpPr>
          <p:nvPr>
            <p:ph type="body" idx="1"/>
          </p:nvPr>
        </p:nvSpPr>
        <p:spPr>
          <a:xfrm>
            <a:off x="1115616" y="555526"/>
            <a:ext cx="6031800" cy="605100"/>
          </a:xfrm>
        </p:spPr>
        <p:txBody>
          <a:bodyPr/>
          <a:lstStyle/>
          <a:p>
            <a:pPr marL="101600" indent="0">
              <a:buNone/>
            </a:pPr>
            <a:r>
              <a:rPr lang="cs-CZ" sz="2800" b="1" dirty="0">
                <a:latin typeface="Roboto Slab" pitchFamily="2" charset="0"/>
                <a:ea typeface="Roboto Slab" pitchFamily="2" charset="0"/>
              </a:rPr>
              <a:t>Rozdělení látek</a:t>
            </a:r>
          </a:p>
        </p:txBody>
      </p:sp>
      <p:graphicFrame>
        <p:nvGraphicFramePr>
          <p:cNvPr id="7" name="Diagram 6">
            <a:extLst>
              <a:ext uri="{FF2B5EF4-FFF2-40B4-BE49-F238E27FC236}">
                <a16:creationId xmlns:a16="http://schemas.microsoft.com/office/drawing/2014/main" id="{781C3A78-6EC6-4B25-8544-B6EBB3A012AF}"/>
              </a:ext>
            </a:extLst>
          </p:cNvPr>
          <p:cNvGraphicFramePr/>
          <p:nvPr>
            <p:extLst>
              <p:ext uri="{D42A27DB-BD31-4B8C-83A1-F6EECF244321}">
                <p14:modId xmlns:p14="http://schemas.microsoft.com/office/powerpoint/2010/main" val="3443347701"/>
              </p:ext>
            </p:extLst>
          </p:nvPr>
        </p:nvGraphicFramePr>
        <p:xfrm>
          <a:off x="971600" y="1203598"/>
          <a:ext cx="7416824"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Google Shape;155;p17">
            <a:extLst>
              <a:ext uri="{FF2B5EF4-FFF2-40B4-BE49-F238E27FC236}">
                <a16:creationId xmlns:a16="http://schemas.microsoft.com/office/drawing/2014/main" id="{C393E551-DF59-43D7-9716-304E02B7439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143746-5B36-4E7D-BDD3-E550D50A64C7}" type="slidenum">
              <a:rPr lang="sk-SK" altLang="cs-CZ" sz="800">
                <a:solidFill>
                  <a:srgbClr val="FFFFFF"/>
                </a:solidFill>
                <a:latin typeface="Roboto Slab" charset="0"/>
                <a:sym typeface="Roboto Slab" charset="0"/>
              </a:rPr>
              <a:pPr eaLnBrk="1" hangingPunct="1"/>
              <a:t>6</a:t>
            </a:fld>
            <a:endParaRPr lang="sk-SK" altLang="cs-CZ" sz="800">
              <a:solidFill>
                <a:srgbClr val="FFFFFF"/>
              </a:solidFill>
              <a:latin typeface="Roboto Slab" charset="0"/>
              <a:sym typeface="Roboto Slab" charset="0"/>
            </a:endParaRPr>
          </a:p>
        </p:txBody>
      </p:sp>
      <p:sp>
        <p:nvSpPr>
          <p:cNvPr id="4" name="Zástupný symbol pro text 3">
            <a:extLst>
              <a:ext uri="{FF2B5EF4-FFF2-40B4-BE49-F238E27FC236}">
                <a16:creationId xmlns:a16="http://schemas.microsoft.com/office/drawing/2014/main" id="{297B7F98-C017-472D-B3C4-CE40E7C128EC}"/>
              </a:ext>
            </a:extLst>
          </p:cNvPr>
          <p:cNvSpPr>
            <a:spLocks noGrp="1"/>
          </p:cNvSpPr>
          <p:nvPr>
            <p:ph type="body" idx="1"/>
          </p:nvPr>
        </p:nvSpPr>
        <p:spPr>
          <a:xfrm>
            <a:off x="1115616" y="555526"/>
            <a:ext cx="6031800" cy="605100"/>
          </a:xfrm>
        </p:spPr>
        <p:txBody>
          <a:bodyPr/>
          <a:lstStyle/>
          <a:p>
            <a:pPr marL="101600" indent="0">
              <a:buNone/>
            </a:pPr>
            <a:r>
              <a:rPr lang="cs-CZ" sz="2800" b="1" dirty="0">
                <a:latin typeface="Roboto Slab" pitchFamily="2" charset="0"/>
                <a:ea typeface="Roboto Slab" pitchFamily="2" charset="0"/>
              </a:rPr>
              <a:t>Definice látek</a:t>
            </a:r>
          </a:p>
        </p:txBody>
      </p:sp>
      <p:graphicFrame>
        <p:nvGraphicFramePr>
          <p:cNvPr id="2" name="Diagram 1">
            <a:extLst>
              <a:ext uri="{FF2B5EF4-FFF2-40B4-BE49-F238E27FC236}">
                <a16:creationId xmlns:a16="http://schemas.microsoft.com/office/drawing/2014/main" id="{0865BD8E-004A-4299-8BD8-D0B64393ACAC}"/>
              </a:ext>
            </a:extLst>
          </p:cNvPr>
          <p:cNvGraphicFramePr/>
          <p:nvPr>
            <p:extLst>
              <p:ext uri="{D42A27DB-BD31-4B8C-83A1-F6EECF244321}">
                <p14:modId xmlns:p14="http://schemas.microsoft.com/office/powerpoint/2010/main" val="3608825283"/>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587ED883-F0FC-4280-A63F-01C8E2FF6101}"/>
              </a:ext>
            </a:extLst>
          </p:cNvPr>
          <p:cNvGraphicFramePr/>
          <p:nvPr>
            <p:extLst>
              <p:ext uri="{D42A27DB-BD31-4B8C-83A1-F6EECF244321}">
                <p14:modId xmlns:p14="http://schemas.microsoft.com/office/powerpoint/2010/main" val="3729989630"/>
              </p:ext>
            </p:extLst>
          </p:nvPr>
        </p:nvGraphicFramePr>
        <p:xfrm>
          <a:off x="755576" y="539750"/>
          <a:ext cx="6864424"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12822886"/>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Google Shape;410;p33">
            <a:extLst>
              <a:ext uri="{FF2B5EF4-FFF2-40B4-BE49-F238E27FC236}">
                <a16:creationId xmlns:a16="http://schemas.microsoft.com/office/drawing/2014/main" id="{BAC2E384-6738-48D0-AE21-15D211FFFC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161BAAD-DBF7-4581-A772-95C06398CF43}" type="slidenum">
              <a:rPr lang="sk-SK" altLang="cs-CZ" sz="800">
                <a:solidFill>
                  <a:srgbClr val="FFFFFF"/>
                </a:solidFill>
                <a:latin typeface="Roboto Slab" charset="0"/>
                <a:sym typeface="Roboto Slab" charset="0"/>
              </a:rPr>
              <a:pPr eaLnBrk="1" hangingPunct="1"/>
              <a:t>7</a:t>
            </a:fld>
            <a:endParaRPr lang="sk-SK" altLang="cs-CZ" sz="800">
              <a:solidFill>
                <a:srgbClr val="FFFFFF"/>
              </a:solidFill>
              <a:latin typeface="Roboto Slab" charset="0"/>
              <a:sym typeface="Roboto Slab" charset="0"/>
            </a:endParaRPr>
          </a:p>
        </p:txBody>
      </p:sp>
      <p:graphicFrame>
        <p:nvGraphicFramePr>
          <p:cNvPr id="7" name="Diagram 6">
            <a:extLst>
              <a:ext uri="{FF2B5EF4-FFF2-40B4-BE49-F238E27FC236}">
                <a16:creationId xmlns:a16="http://schemas.microsoft.com/office/drawing/2014/main" id="{F5141E9D-C5B7-4506-8D72-21C9E12F1D5B}"/>
              </a:ext>
            </a:extLst>
          </p:cNvPr>
          <p:cNvGraphicFramePr/>
          <p:nvPr>
            <p:extLst>
              <p:ext uri="{D42A27DB-BD31-4B8C-83A1-F6EECF244321}">
                <p14:modId xmlns:p14="http://schemas.microsoft.com/office/powerpoint/2010/main" val="1403590097"/>
              </p:ext>
            </p:extLst>
          </p:nvPr>
        </p:nvGraphicFramePr>
        <p:xfrm>
          <a:off x="1259632" y="0"/>
          <a:ext cx="7488832" cy="4948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ovéPole 1">
            <a:extLst>
              <a:ext uri="{FF2B5EF4-FFF2-40B4-BE49-F238E27FC236}">
                <a16:creationId xmlns:a16="http://schemas.microsoft.com/office/drawing/2014/main" id="{788D9F52-31D4-4856-9C65-5CD4317613F6}"/>
              </a:ext>
            </a:extLst>
          </p:cNvPr>
          <p:cNvSpPr txBox="1"/>
          <p:nvPr/>
        </p:nvSpPr>
        <p:spPr>
          <a:xfrm>
            <a:off x="1115616" y="195486"/>
            <a:ext cx="2348720" cy="523220"/>
          </a:xfrm>
          <a:prstGeom prst="rect">
            <a:avLst/>
          </a:prstGeom>
          <a:noFill/>
        </p:spPr>
        <p:txBody>
          <a:bodyPr wrap="none" rtlCol="0">
            <a:spAutoFit/>
          </a:bodyPr>
          <a:lstStyle/>
          <a:p>
            <a:r>
              <a:rPr lang="cs-CZ" sz="2800" b="1" dirty="0">
                <a:latin typeface="Roboto Slab" pitchFamily="2" charset="0"/>
                <a:ea typeface="Roboto Slab" pitchFamily="2" charset="0"/>
              </a:rPr>
              <a:t>Druhy směsí</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cs-CZ" sz="2000" b="1" dirty="0" err="1">
                <a:solidFill>
                  <a:srgbClr val="FFFFFF"/>
                </a:solidFill>
                <a:latin typeface="Roboto Slab" charset="0"/>
                <a:cs typeface="Arial" panose="020B0604020202020204" pitchFamily="34" charset="0"/>
                <a:sym typeface="Roboto Slab" charset="0"/>
              </a:rPr>
              <a:t>Homogenní</a:t>
            </a:r>
            <a:r>
              <a:rPr lang="sk-SK" altLang="cs-CZ" sz="2000" b="1" dirty="0">
                <a:solidFill>
                  <a:srgbClr val="FFFFFF"/>
                </a:solidFill>
                <a:latin typeface="Roboto Slab" charset="0"/>
                <a:cs typeface="Arial" panose="020B0604020202020204" pitchFamily="34" charset="0"/>
                <a:sym typeface="Roboto Slab" charset="0"/>
              </a:rPr>
              <a:t> </a:t>
            </a:r>
            <a:r>
              <a:rPr lang="sk-SK" altLang="cs-CZ" sz="2000" b="1" dirty="0" err="1">
                <a:solidFill>
                  <a:srgbClr val="FFFFFF"/>
                </a:solidFill>
                <a:latin typeface="Roboto Slab" charset="0"/>
                <a:cs typeface="Arial" panose="020B0604020202020204" pitchFamily="34" charset="0"/>
                <a:sym typeface="Roboto Slab" charset="0"/>
              </a:rPr>
              <a:t>směsi</a:t>
            </a:r>
            <a:endParaRPr lang="sk-SK" altLang="cs-CZ" sz="2000" b="1" dirty="0">
              <a:solidFill>
                <a:srgbClr val="FFFFFF"/>
              </a:solidFill>
              <a:latin typeface="Roboto Slab" charset="0"/>
              <a:cs typeface="Arial" panose="020B0604020202020204" pitchFamily="34" charset="0"/>
              <a:sym typeface="Roboto Slab" charset="0"/>
            </a:endParaRPr>
          </a:p>
        </p:txBody>
      </p:sp>
      <p:sp>
        <p:nvSpPr>
          <p:cNvPr id="161" name="Google Shape;161;p18">
            <a:extLst>
              <a:ext uri="{FF2B5EF4-FFF2-40B4-BE49-F238E27FC236}">
                <a16:creationId xmlns:a16="http://schemas.microsoft.com/office/drawing/2014/main" id="{DC68A6B5-288F-4095-9ECA-C179C0EEB852}"/>
              </a:ext>
            </a:extLst>
          </p:cNvPr>
          <p:cNvSpPr txBox="1">
            <a:spLocks noGrp="1"/>
          </p:cNvSpPr>
          <p:nvPr>
            <p:ph type="body" idx="1"/>
          </p:nvPr>
        </p:nvSpPr>
        <p:spPr>
          <a:xfrm>
            <a:off x="375893" y="1558926"/>
            <a:ext cx="8310908" cy="3367088"/>
          </a:xfrm>
        </p:spPr>
        <p:txBody>
          <a:bodyPr/>
          <a:lstStyle/>
          <a:p>
            <a:pPr eaLnBrk="1" fontAlgn="auto" hangingPunct="1">
              <a:buClr>
                <a:srgbClr val="114454"/>
              </a:buClr>
              <a:buFont typeface="Nixie One"/>
              <a:buChar char="▪"/>
              <a:defRPr/>
            </a:pPr>
            <a:r>
              <a:rPr lang="cs-CZ" sz="2000" dirty="0">
                <a:solidFill>
                  <a:srgbClr val="114454"/>
                </a:solidFill>
                <a:latin typeface="Roboto Slab" pitchFamily="2" charset="0"/>
                <a:ea typeface="Roboto Slab" pitchFamily="2" charset="0"/>
                <a:cs typeface="Nixie One"/>
                <a:sym typeface="Nixie One"/>
              </a:rPr>
              <a:t>Homogenní (stejnorodá) směs – tvořena látkami se stejným skupenství. Částice směsi jsou tak malé, že je nelze rozeznat ani pouhým okem ani pod mikroskopem.</a:t>
            </a:r>
          </a:p>
          <a:p>
            <a:pPr eaLnBrk="1" fontAlgn="auto" hangingPunct="1">
              <a:buClr>
                <a:srgbClr val="114454"/>
              </a:buClr>
              <a:buFont typeface="Nixie One"/>
              <a:buChar char="▪"/>
              <a:defRPr/>
            </a:pPr>
            <a:r>
              <a:rPr lang="cs-CZ" sz="2000" dirty="0">
                <a:solidFill>
                  <a:srgbClr val="114454"/>
                </a:solidFill>
                <a:latin typeface="Roboto Slab" pitchFamily="2" charset="0"/>
                <a:ea typeface="Roboto Slab" pitchFamily="2" charset="0"/>
                <a:cs typeface="Nixie One"/>
                <a:sym typeface="Nixie One"/>
              </a:rPr>
              <a:t>Příklady: čistý vzduch, směs propan-butan, </a:t>
            </a:r>
          </a:p>
          <a:p>
            <a:pPr marL="50800" indent="0" eaLnBrk="1" fontAlgn="auto" hangingPunct="1">
              <a:buClr>
                <a:srgbClr val="114454"/>
              </a:buClr>
              <a:buNone/>
              <a:defRPr/>
            </a:pPr>
            <a:r>
              <a:rPr lang="cs-CZ" sz="2000" dirty="0">
                <a:solidFill>
                  <a:srgbClr val="114454"/>
                </a:solidFill>
                <a:latin typeface="Roboto Slab" pitchFamily="2" charset="0"/>
                <a:ea typeface="Roboto Slab" pitchFamily="2" charset="0"/>
                <a:cs typeface="Nixie One"/>
                <a:sym typeface="Nixie One"/>
              </a:rPr>
              <a:t>       sůl rozpuštěná ve vodě, líh s vodou, slitiny </a:t>
            </a:r>
          </a:p>
          <a:p>
            <a:pPr marL="50800" indent="0" eaLnBrk="1" fontAlgn="auto" hangingPunct="1">
              <a:buClr>
                <a:srgbClr val="114454"/>
              </a:buClr>
              <a:buNone/>
              <a:defRPr/>
            </a:pPr>
            <a:r>
              <a:rPr lang="cs-CZ" sz="2000" dirty="0">
                <a:solidFill>
                  <a:srgbClr val="114454"/>
                </a:solidFill>
                <a:latin typeface="Roboto Slab" pitchFamily="2" charset="0"/>
                <a:ea typeface="Roboto Slab" pitchFamily="2" charset="0"/>
                <a:cs typeface="Nixie One"/>
                <a:sym typeface="Nixie One"/>
              </a:rPr>
              <a:t>       kovů, sklo, plasty….</a:t>
            </a:r>
          </a:p>
          <a:p>
            <a:pPr marL="50800" indent="0" eaLnBrk="1" fontAlgn="auto" hangingPunct="1">
              <a:buClr>
                <a:srgbClr val="114454"/>
              </a:buClr>
              <a:buNone/>
              <a:defRPr/>
            </a:pPr>
            <a:r>
              <a:rPr lang="cs-CZ" dirty="0">
                <a:solidFill>
                  <a:srgbClr val="114454"/>
                </a:solidFill>
                <a:latin typeface="Roboto Slab" pitchFamily="2" charset="0"/>
                <a:ea typeface="Roboto Slab" pitchFamily="2" charset="0"/>
                <a:cs typeface="Nixie One"/>
                <a:sym typeface="Nixie One"/>
              </a:rPr>
              <a:t> </a:t>
            </a:r>
            <a:endParaRPr dirty="0">
              <a:solidFill>
                <a:srgbClr val="114454"/>
              </a:solidFill>
              <a:latin typeface="Roboto Slab" pitchFamily="2" charset="0"/>
              <a:ea typeface="Roboto Slab" pitchFamily="2" charset="0"/>
              <a:cs typeface="Nixie One"/>
              <a:sym typeface="Nixie One"/>
            </a:endParaRPr>
          </a:p>
        </p:txBody>
      </p:sp>
      <p:grpSp>
        <p:nvGrpSpPr>
          <p:cNvPr id="18436" name="Google Shape;162;p18">
            <a:extLst>
              <a:ext uri="{FF2B5EF4-FFF2-40B4-BE49-F238E27FC236}">
                <a16:creationId xmlns:a16="http://schemas.microsoft.com/office/drawing/2014/main" id="{368E178F-83F9-417B-ADB6-08BB6C98CFBD}"/>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7C04D0BE-0857-490B-B263-C236F5E86416}"/>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602851B7-1332-49A3-AD5E-282B13197964}"/>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B1520CF2-B255-4AFE-8DA7-2E922E34040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A49EE00A-88D9-4ABF-9FD7-625BD940C2C3}"/>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6D412DA8-DC11-4058-BA2B-CBF536989B81}"/>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510A0C0F-4ECF-4647-9BEA-66567BCA53C8}"/>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642E811D-B586-491B-A216-1016B538676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8</a:t>
            </a:fld>
            <a:endParaRPr lang="sk-SK" altLang="cs-CZ" sz="800">
              <a:solidFill>
                <a:srgbClr val="FFFFFF"/>
              </a:solidFill>
              <a:latin typeface="Roboto Slab" charset="0"/>
              <a:sym typeface="Roboto Slab" charset="0"/>
            </a:endParaRPr>
          </a:p>
        </p:txBody>
      </p:sp>
      <p:pic>
        <p:nvPicPr>
          <p:cNvPr id="3" name="Obrázek 2">
            <a:extLst>
              <a:ext uri="{FF2B5EF4-FFF2-40B4-BE49-F238E27FC236}">
                <a16:creationId xmlns:a16="http://schemas.microsoft.com/office/drawing/2014/main" id="{D585297B-C1A7-40E0-843F-65A9CDAA65D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44208" y="2483129"/>
            <a:ext cx="1879985" cy="2476880"/>
          </a:xfrm>
          <a:prstGeom prst="rect">
            <a:avLst/>
          </a:prstGeom>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cs-CZ" sz="2000" b="1" dirty="0" err="1">
                <a:solidFill>
                  <a:srgbClr val="FFFFFF"/>
                </a:solidFill>
                <a:latin typeface="Roboto Slab" charset="0"/>
                <a:cs typeface="Arial" panose="020B0604020202020204" pitchFamily="34" charset="0"/>
                <a:sym typeface="Roboto Slab" charset="0"/>
              </a:rPr>
              <a:t>Heterogenní</a:t>
            </a:r>
            <a:r>
              <a:rPr lang="sk-SK" altLang="cs-CZ" sz="2000" b="1" dirty="0">
                <a:solidFill>
                  <a:srgbClr val="FFFFFF"/>
                </a:solidFill>
                <a:latin typeface="Roboto Slab" charset="0"/>
                <a:cs typeface="Arial" panose="020B0604020202020204" pitchFamily="34" charset="0"/>
                <a:sym typeface="Roboto Slab" charset="0"/>
              </a:rPr>
              <a:t> </a:t>
            </a:r>
            <a:r>
              <a:rPr lang="sk-SK" altLang="cs-CZ" sz="2000" b="1" dirty="0" err="1">
                <a:solidFill>
                  <a:srgbClr val="FFFFFF"/>
                </a:solidFill>
                <a:latin typeface="Roboto Slab" charset="0"/>
                <a:cs typeface="Arial" panose="020B0604020202020204" pitchFamily="34" charset="0"/>
                <a:sym typeface="Roboto Slab" charset="0"/>
              </a:rPr>
              <a:t>směsi</a:t>
            </a:r>
            <a:endParaRPr lang="sk-SK" altLang="cs-CZ" sz="2000" b="1" dirty="0">
              <a:solidFill>
                <a:srgbClr val="FFFFFF"/>
              </a:solidFill>
              <a:latin typeface="Roboto Slab" charset="0"/>
              <a:cs typeface="Arial" panose="020B0604020202020204" pitchFamily="34" charset="0"/>
              <a:sym typeface="Roboto Slab" charset="0"/>
            </a:endParaRPr>
          </a:p>
        </p:txBody>
      </p:sp>
      <p:sp>
        <p:nvSpPr>
          <p:cNvPr id="161" name="Google Shape;161;p18">
            <a:extLst>
              <a:ext uri="{FF2B5EF4-FFF2-40B4-BE49-F238E27FC236}">
                <a16:creationId xmlns:a16="http://schemas.microsoft.com/office/drawing/2014/main" id="{DC68A6B5-288F-4095-9ECA-C179C0EEB852}"/>
              </a:ext>
            </a:extLst>
          </p:cNvPr>
          <p:cNvSpPr txBox="1">
            <a:spLocks noGrp="1"/>
          </p:cNvSpPr>
          <p:nvPr>
            <p:ph type="body" idx="1"/>
          </p:nvPr>
        </p:nvSpPr>
        <p:spPr>
          <a:xfrm>
            <a:off x="333375" y="1419622"/>
            <a:ext cx="8353425" cy="3506392"/>
          </a:xfrm>
        </p:spPr>
        <p:txBody>
          <a:bodyPr/>
          <a:lstStyle/>
          <a:p>
            <a:pPr eaLnBrk="1" fontAlgn="auto" hangingPunct="1">
              <a:buClr>
                <a:srgbClr val="114454"/>
              </a:buClr>
              <a:buFont typeface="Nixie One"/>
              <a:buChar char="▪"/>
              <a:defRPr/>
            </a:pPr>
            <a:r>
              <a:rPr lang="cs-CZ" sz="2000" dirty="0">
                <a:solidFill>
                  <a:srgbClr val="114454"/>
                </a:solidFill>
                <a:latin typeface="Roboto Slab" pitchFamily="2" charset="0"/>
                <a:ea typeface="Roboto Slab" pitchFamily="2" charset="0"/>
                <a:cs typeface="Nixie One"/>
                <a:sym typeface="Nixie One"/>
              </a:rPr>
              <a:t>Heterogenní (různorodá) směs – tvořena látkami s různým nebo se stejným skupenství. Složky směsi je možné rozeznat pouhým okem nebo po zvětšení mikroskopem.</a:t>
            </a:r>
          </a:p>
          <a:p>
            <a:pPr eaLnBrk="1" fontAlgn="auto" hangingPunct="1">
              <a:buClr>
                <a:srgbClr val="114454"/>
              </a:buClr>
              <a:buFont typeface="Nixie One"/>
              <a:buChar char="▪"/>
              <a:defRPr/>
            </a:pPr>
            <a:r>
              <a:rPr lang="cs-CZ" sz="2000" dirty="0">
                <a:solidFill>
                  <a:srgbClr val="114454"/>
                </a:solidFill>
                <a:latin typeface="Roboto Slab" pitchFamily="2" charset="0"/>
                <a:ea typeface="Roboto Slab" pitchFamily="2" charset="0"/>
                <a:cs typeface="Nixie One"/>
                <a:sym typeface="Nixie One"/>
              </a:rPr>
              <a:t>Příklady: znečištěný vzduch, směs olej-voda, sůl rozpuštěná ve vodě, písek s vodou, horniny, pěnové plasty (např. polystyren), pěna, led ve vodě ….</a:t>
            </a:r>
          </a:p>
          <a:p>
            <a:pPr marL="50800" indent="0" eaLnBrk="1" fontAlgn="auto" hangingPunct="1">
              <a:buClr>
                <a:srgbClr val="114454"/>
              </a:buClr>
              <a:buNone/>
              <a:defRPr/>
            </a:pPr>
            <a:r>
              <a:rPr lang="cs-CZ" dirty="0">
                <a:solidFill>
                  <a:srgbClr val="114454"/>
                </a:solidFill>
                <a:latin typeface="Roboto Slab" pitchFamily="2" charset="0"/>
                <a:ea typeface="Roboto Slab" pitchFamily="2" charset="0"/>
                <a:cs typeface="Nixie One"/>
                <a:sym typeface="Nixie One"/>
              </a:rPr>
              <a:t> </a:t>
            </a:r>
            <a:endParaRPr dirty="0">
              <a:solidFill>
                <a:srgbClr val="114454"/>
              </a:solidFill>
              <a:latin typeface="Roboto Slab" pitchFamily="2" charset="0"/>
              <a:ea typeface="Roboto Slab" pitchFamily="2" charset="0"/>
              <a:cs typeface="Nixie One"/>
              <a:sym typeface="Nixie One"/>
            </a:endParaRPr>
          </a:p>
        </p:txBody>
      </p:sp>
      <p:grpSp>
        <p:nvGrpSpPr>
          <p:cNvPr id="18436" name="Google Shape;162;p18">
            <a:extLst>
              <a:ext uri="{FF2B5EF4-FFF2-40B4-BE49-F238E27FC236}">
                <a16:creationId xmlns:a16="http://schemas.microsoft.com/office/drawing/2014/main" id="{368E178F-83F9-417B-ADB6-08BB6C98CFBD}"/>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7C04D0BE-0857-490B-B263-C236F5E86416}"/>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602851B7-1332-49A3-AD5E-282B13197964}"/>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B1520CF2-B255-4AFE-8DA7-2E922E34040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A49EE00A-88D9-4ABF-9FD7-625BD940C2C3}"/>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6D412DA8-DC11-4058-BA2B-CBF536989B81}"/>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510A0C0F-4ECF-4647-9BEA-66567BCA53C8}"/>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642E811D-B586-491B-A216-1016B538676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9</a:t>
            </a:fld>
            <a:endParaRPr lang="sk-SK" altLang="cs-CZ" sz="800">
              <a:solidFill>
                <a:srgbClr val="FFFFFF"/>
              </a:solidFill>
              <a:latin typeface="Roboto Slab" charset="0"/>
              <a:sym typeface="Roboto Slab" charset="0"/>
            </a:endParaRPr>
          </a:p>
        </p:txBody>
      </p:sp>
      <p:pic>
        <p:nvPicPr>
          <p:cNvPr id="6" name="Obrázek 5">
            <a:extLst>
              <a:ext uri="{FF2B5EF4-FFF2-40B4-BE49-F238E27FC236}">
                <a16:creationId xmlns:a16="http://schemas.microsoft.com/office/drawing/2014/main" id="{A099A240-1313-4A1F-9ED0-F325292F056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60032" y="3281946"/>
            <a:ext cx="3112021" cy="1537704"/>
          </a:xfrm>
          <a:prstGeom prst="rect">
            <a:avLst/>
          </a:prstGeom>
        </p:spPr>
      </p:pic>
    </p:spTree>
    <p:extLst>
      <p:ext uri="{BB962C8B-B14F-4D97-AF65-F5344CB8AC3E}">
        <p14:creationId xmlns:p14="http://schemas.microsoft.com/office/powerpoint/2010/main" val="656290811"/>
      </p:ext>
    </p:extLst>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97F547D9E3A574E91F4AEF22F0A5902" ma:contentTypeVersion="14" ma:contentTypeDescription="Vytvoří nový dokument" ma:contentTypeScope="" ma:versionID="221dc1b845eb4edb3b7a8de6074378f6">
  <xsd:schema xmlns:xsd="http://www.w3.org/2001/XMLSchema" xmlns:xs="http://www.w3.org/2001/XMLSchema" xmlns:p="http://schemas.microsoft.com/office/2006/metadata/properties" xmlns:ns3="b3def9c5-cd0d-49d7-842c-aa8913a57bf5" xmlns:ns4="ccd6adb6-d71d-476c-b3f9-eb5a7ace5f19" targetNamespace="http://schemas.microsoft.com/office/2006/metadata/properties" ma:root="true" ma:fieldsID="84089e55d4a8dd4b391f1206536292bb" ns3:_="" ns4:_="">
    <xsd:import namespace="b3def9c5-cd0d-49d7-842c-aa8913a57bf5"/>
    <xsd:import namespace="ccd6adb6-d71d-476c-b3f9-eb5a7ace5f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ef9c5-cd0d-49d7-842c-aa8913a57bf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d6adb6-d71d-476c-b3f9-eb5a7ace5f19" elementFormDefault="qualified">
    <xsd:import namespace="http://schemas.microsoft.com/office/2006/documentManagement/types"/>
    <xsd:import namespace="http://schemas.microsoft.com/office/infopath/2007/PartnerControls"/>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element name="SharingHintHash" ma:index="18"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15E613-7B22-4BA8-AAB6-A6700B841EEB}">
  <ds:schemaRefs>
    <ds:schemaRef ds:uri="http://schemas.microsoft.com/sharepoint/v3/contenttype/forms"/>
  </ds:schemaRefs>
</ds:datastoreItem>
</file>

<file path=customXml/itemProps2.xml><?xml version="1.0" encoding="utf-8"?>
<ds:datastoreItem xmlns:ds="http://schemas.openxmlformats.org/officeDocument/2006/customXml" ds:itemID="{A4E68C1D-C0D9-4A5B-AAA5-5CF12D2F4B44}">
  <ds:schemaRefs>
    <ds:schemaRef ds:uri="http://purl.org/dc/dcmitype/"/>
    <ds:schemaRef ds:uri="http://schemas.microsoft.com/office/2006/metadata/properties"/>
    <ds:schemaRef ds:uri="http://purl.org/dc/elements/1.1/"/>
    <ds:schemaRef ds:uri="http://www.w3.org/XML/1998/namespace"/>
    <ds:schemaRef ds:uri="http://schemas.microsoft.com/office/2006/documentManagement/types"/>
    <ds:schemaRef ds:uri="ccd6adb6-d71d-476c-b3f9-eb5a7ace5f19"/>
    <ds:schemaRef ds:uri="http://purl.org/dc/terms/"/>
    <ds:schemaRef ds:uri="http://schemas.microsoft.com/office/infopath/2007/PartnerControls"/>
    <ds:schemaRef ds:uri="http://schemas.openxmlformats.org/package/2006/metadata/core-properties"/>
    <ds:schemaRef ds:uri="b3def9c5-cd0d-49d7-842c-aa8913a57bf5"/>
  </ds:schemaRefs>
</ds:datastoreItem>
</file>

<file path=customXml/itemProps3.xml><?xml version="1.0" encoding="utf-8"?>
<ds:datastoreItem xmlns:ds="http://schemas.openxmlformats.org/officeDocument/2006/customXml" ds:itemID="{8C32106F-B683-43B0-B6A1-D28B966CC9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def9c5-cd0d-49d7-842c-aa8913a57bf5"/>
    <ds:schemaRef ds:uri="ccd6adb6-d71d-476c-b3f9-eb5a7ace5f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312</TotalTime>
  <Words>1200</Words>
  <Application>Microsoft Office PowerPoint</Application>
  <PresentationFormat>Předvádění na obrazovce (16:9)</PresentationFormat>
  <Paragraphs>222</Paragraphs>
  <Slides>26</Slides>
  <Notes>25</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26</vt:i4>
      </vt:variant>
    </vt:vector>
  </HeadingPairs>
  <TitlesOfParts>
    <vt:vector size="34" baseType="lpstr">
      <vt:lpstr>Impact</vt:lpstr>
      <vt:lpstr>Wingdings</vt:lpstr>
      <vt:lpstr>Nixie One</vt:lpstr>
      <vt:lpstr>Arial</vt:lpstr>
      <vt:lpstr>Roboto Slab</vt:lpstr>
      <vt:lpstr>Ariel</vt:lpstr>
      <vt:lpstr>Calibri</vt:lpstr>
      <vt:lpstr>Warwick template</vt:lpstr>
      <vt:lpstr>Směsi kapalin</vt:lpstr>
      <vt:lpstr>Směsi kapalin</vt:lpstr>
      <vt:lpstr>C O N T E N T </vt:lpstr>
      <vt:lpstr>Rozdíl mezi chemickou látkou a směsí </vt:lpstr>
      <vt:lpstr>Prezentace aplikace PowerPoint</vt:lpstr>
      <vt:lpstr>Prezentace aplikace PowerPoint</vt:lpstr>
      <vt:lpstr>Prezentace aplikace PowerPoint</vt:lpstr>
      <vt:lpstr>Homogenní směsi</vt:lpstr>
      <vt:lpstr>Heterogenní směsi</vt:lpstr>
      <vt:lpstr>Rozpustnost látek, vznik směsí </vt:lpstr>
      <vt:lpstr>Prezentace aplikace PowerPoint</vt:lpstr>
      <vt:lpstr>Prezentace aplikace PowerPoint</vt:lpstr>
      <vt:lpstr>Prezentace aplikace PowerPoint</vt:lpstr>
      <vt:lpstr>Prezentace aplikace PowerPoint</vt:lpstr>
      <vt:lpstr>Heterogenní směsi </vt:lpstr>
      <vt:lpstr>Prezentace aplikace PowerPoint</vt:lpstr>
      <vt:lpstr>Úkoly pro řešení </vt:lpstr>
      <vt:lpstr>Přiřaď látky do správné skupiny</vt:lpstr>
      <vt:lpstr>Přiřaď látky do správné skupiny</vt:lpstr>
      <vt:lpstr>Přiřaď látky do správné skupiny</vt:lpstr>
      <vt:lpstr>Přiřaď látky do správné skupiny</vt:lpstr>
      <vt:lpstr>S pomocí internetu nebo literatury vyřeš úkoly: </vt:lpstr>
      <vt:lpstr>S pomocí internetu nebo literatury vyřeš úkoly - řešení: </vt:lpstr>
      <vt:lpstr>Zdroje:</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Jiřina Juříčková</cp:lastModifiedBy>
  <cp:revision>32</cp:revision>
  <dcterms:modified xsi:type="dcterms:W3CDTF">2022-04-30T07:23:59Z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0x010100097F547D9E3A574E91F4AEF22F0A5902</vt:lpwstr>
  </property>
</Properties>
</file>