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2"/>
  </p:notesMasterIdLst>
  <p:sldIdLst>
    <p:sldId id="256" r:id="rId2"/>
    <p:sldId id="304" r:id="rId3"/>
    <p:sldId id="280" r:id="rId4"/>
    <p:sldId id="261" r:id="rId5"/>
    <p:sldId id="289" r:id="rId6"/>
    <p:sldId id="287" r:id="rId7"/>
    <p:sldId id="290" r:id="rId8"/>
    <p:sldId id="288" r:id="rId9"/>
    <p:sldId id="291" r:id="rId10"/>
    <p:sldId id="257" r:id="rId11"/>
    <p:sldId id="292" r:id="rId12"/>
    <p:sldId id="293" r:id="rId13"/>
    <p:sldId id="294" r:id="rId14"/>
    <p:sldId id="295" r:id="rId15"/>
    <p:sldId id="296" r:id="rId16"/>
    <p:sldId id="297" r:id="rId17"/>
    <p:sldId id="298" r:id="rId18"/>
    <p:sldId id="299" r:id="rId19"/>
    <p:sldId id="300" r:id="rId20"/>
    <p:sldId id="302" r:id="rId21"/>
  </p:sldIdLst>
  <p:sldSz cx="9144000" cy="5143500" type="screen16x9"/>
  <p:notesSz cx="6858000" cy="9144000"/>
  <p:embeddedFontLst>
    <p:embeddedFont>
      <p:font typeface="Nixie One" panose="020B0604020202020204" charset="0"/>
      <p:regular r:id="rId23"/>
    </p:embeddedFont>
    <p:embeddedFont>
      <p:font typeface="Roboto Slab" panose="020B0604020202020204" charset="0"/>
      <p:regular r:id="rId24"/>
      <p:bold r:id="rId25"/>
    </p:embeddedFont>
    <p:embeddedFont>
      <p:font typeface="Weekly Free Light" panose="020B0604020202020204" charset="-18"/>
      <p:regular r:id="rId26"/>
    </p:embeddedFont>
  </p:embeddedFontLst>
  <p:defaultTextStyle>
    <a:defPPr>
      <a:defRPr lang="sk-SK"/>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B9"/>
    <a:srgbClr val="2A28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96F4C5-3E12-4DA8-A746-B017A3AE0D6F}" v="3" dt="2021-10-22T21:28:45.988"/>
  </p1510:revLst>
</p1510:revInfo>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33" autoAdjust="0"/>
    <p:restoredTop sz="94660"/>
  </p:normalViewPr>
  <p:slideViewPr>
    <p:cSldViewPr>
      <p:cViewPr varScale="1">
        <p:scale>
          <a:sx n="107" d="100"/>
          <a:sy n="107" d="100"/>
        </p:scale>
        <p:origin x="610" y="8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userId="4ef91d67243c5588" providerId="LiveId" clId="{07E52213-C4F2-4B4B-B84E-7DE6843821AC}"/>
    <pc:docChg chg="modSld">
      <pc:chgData name="Michal" userId="4ef91d67243c5588" providerId="LiveId" clId="{07E52213-C4F2-4B4B-B84E-7DE6843821AC}" dt="2021-07-28T07:01:05.459" v="92" actId="1037"/>
      <pc:docMkLst>
        <pc:docMk/>
      </pc:docMkLst>
      <pc:sldChg chg="modSp">
        <pc:chgData name="Michal" userId="4ef91d67243c5588" providerId="LiveId" clId="{07E52213-C4F2-4B4B-B84E-7DE6843821AC}" dt="2021-07-26T05:57:35.363" v="1" actId="1036"/>
        <pc:sldMkLst>
          <pc:docMk/>
          <pc:sldMk cId="0" sldId="256"/>
        </pc:sldMkLst>
        <pc:spChg chg="mod">
          <ac:chgData name="Michal" userId="4ef91d67243c5588" providerId="LiveId" clId="{07E52213-C4F2-4B4B-B84E-7DE6843821AC}" dt="2021-07-26T05:57:35.363" v="1" actId="1036"/>
          <ac:spMkLst>
            <pc:docMk/>
            <pc:sldMk cId="0" sldId="256"/>
            <ac:spMk id="13314" creationId="{1CF28884-BE80-478C-BF56-212644BDE5CA}"/>
          </ac:spMkLst>
        </pc:spChg>
      </pc:sldChg>
      <pc:sldChg chg="addSp delSp modSp mod">
        <pc:chgData name="Michal" userId="4ef91d67243c5588" providerId="LiveId" clId="{07E52213-C4F2-4B4B-B84E-7DE6843821AC}" dt="2021-07-28T07:01:05.459" v="92" actId="1037"/>
        <pc:sldMkLst>
          <pc:docMk/>
          <pc:sldMk cId="0" sldId="280"/>
        </pc:sldMkLst>
        <pc:spChg chg="add mod">
          <ac:chgData name="Michal" userId="4ef91d67243c5588" providerId="LiveId" clId="{07E52213-C4F2-4B4B-B84E-7DE6843821AC}" dt="2021-07-28T07:00:08.512" v="43" actId="1076"/>
          <ac:spMkLst>
            <pc:docMk/>
            <pc:sldMk cId="0" sldId="280"/>
            <ac:spMk id="8" creationId="{86DA0F3A-79E4-4BF4-A2A0-FF4518B388BE}"/>
          </ac:spMkLst>
        </pc:spChg>
        <pc:spChg chg="add mod">
          <ac:chgData name="Michal" userId="4ef91d67243c5588" providerId="LiveId" clId="{07E52213-C4F2-4B4B-B84E-7DE6843821AC}" dt="2021-07-28T07:00:14.074" v="44" actId="1076"/>
          <ac:spMkLst>
            <pc:docMk/>
            <pc:sldMk cId="0" sldId="280"/>
            <ac:spMk id="10" creationId="{0C8D8CE4-A9DD-4197-8841-E73D846C3FE5}"/>
          </ac:spMkLst>
        </pc:spChg>
        <pc:spChg chg="add mod">
          <ac:chgData name="Michal" userId="4ef91d67243c5588" providerId="LiveId" clId="{07E52213-C4F2-4B4B-B84E-7DE6843821AC}" dt="2021-07-28T07:00:24.891" v="46" actId="207"/>
          <ac:spMkLst>
            <pc:docMk/>
            <pc:sldMk cId="0" sldId="280"/>
            <ac:spMk id="11" creationId="{77C6645C-B91B-4754-9A03-CC2D5A6A9186}"/>
          </ac:spMkLst>
        </pc:spChg>
        <pc:spChg chg="add mod">
          <ac:chgData name="Michal" userId="4ef91d67243c5588" providerId="LiveId" clId="{07E52213-C4F2-4B4B-B84E-7DE6843821AC}" dt="2021-07-28T07:00:42.955" v="66" actId="207"/>
          <ac:spMkLst>
            <pc:docMk/>
            <pc:sldMk cId="0" sldId="280"/>
            <ac:spMk id="12" creationId="{BD372BB3-2A1F-4ED9-9B8E-5587DC7D89B1}"/>
          </ac:spMkLst>
        </pc:spChg>
        <pc:spChg chg="mod">
          <ac:chgData name="Michal" userId="4ef91d67243c5588" providerId="LiveId" clId="{07E52213-C4F2-4B4B-B84E-7DE6843821AC}" dt="2021-07-28T07:01:05.459" v="92" actId="1037"/>
          <ac:spMkLst>
            <pc:docMk/>
            <pc:sldMk cId="0" sldId="280"/>
            <ac:spMk id="37890" creationId="{66B9AA5F-61A5-4BF4-A02B-61DA32088D76}"/>
          </ac:spMkLst>
        </pc:spChg>
        <pc:picChg chg="add mod">
          <ac:chgData name="Michal" userId="4ef91d67243c5588" providerId="LiveId" clId="{07E52213-C4F2-4B4B-B84E-7DE6843821AC}" dt="2021-07-28T06:55:04.703" v="5" actId="1076"/>
          <ac:picMkLst>
            <pc:docMk/>
            <pc:sldMk cId="0" sldId="280"/>
            <ac:picMk id="3" creationId="{029AE944-610C-434A-B0A6-C5F40DEB08D8}"/>
          </ac:picMkLst>
        </pc:picChg>
        <pc:picChg chg="add del mod">
          <ac:chgData name="Michal" userId="4ef91d67243c5588" providerId="LiveId" clId="{07E52213-C4F2-4B4B-B84E-7DE6843821AC}" dt="2021-07-28T07:00:26.398" v="47" actId="478"/>
          <ac:picMkLst>
            <pc:docMk/>
            <pc:sldMk cId="0" sldId="280"/>
            <ac:picMk id="9" creationId="{51FA2C02-A774-47CF-A543-C087E7FFDF88}"/>
          </ac:picMkLst>
        </pc:picChg>
        <pc:picChg chg="add mod">
          <ac:chgData name="Michal" userId="4ef91d67243c5588" providerId="LiveId" clId="{07E52213-C4F2-4B4B-B84E-7DE6843821AC}" dt="2021-07-28T07:00:32.203" v="49" actId="1076"/>
          <ac:picMkLst>
            <pc:docMk/>
            <pc:sldMk cId="0" sldId="280"/>
            <ac:picMk id="1026" creationId="{269746A0-AF20-4A31-95BA-82077A6D962F}"/>
          </ac:picMkLst>
        </pc:picChg>
      </pc:sldChg>
      <pc:sldChg chg="modSp">
        <pc:chgData name="Michal" userId="4ef91d67243c5588" providerId="LiveId" clId="{07E52213-C4F2-4B4B-B84E-7DE6843821AC}" dt="2021-07-28T06:59:48.967" v="40" actId="1076"/>
        <pc:sldMkLst>
          <pc:docMk/>
          <pc:sldMk cId="1932639217" sldId="299"/>
        </pc:sldMkLst>
        <pc:spChg chg="mod">
          <ac:chgData name="Michal" userId="4ef91d67243c5588" providerId="LiveId" clId="{07E52213-C4F2-4B4B-B84E-7DE6843821AC}" dt="2021-07-28T06:59:48.967" v="40" actId="1076"/>
          <ac:spMkLst>
            <pc:docMk/>
            <pc:sldMk cId="1932639217" sldId="299"/>
            <ac:spMk id="14343" creationId="{06876F93-3E3A-437A-BD56-D3F5EDAE3008}"/>
          </ac:spMkLst>
        </pc:spChg>
      </pc:sldChg>
    </pc:docChg>
  </pc:docChgLst>
  <pc:docChgLst>
    <pc:chgData name="Michal Heczko" userId="4ef91d67243c5588" providerId="LiveId" clId="{D696F4C5-3E12-4DA8-A746-B017A3AE0D6F}"/>
    <pc:docChg chg="modSld">
      <pc:chgData name="Michal Heczko" userId="4ef91d67243c5588" providerId="LiveId" clId="{D696F4C5-3E12-4DA8-A746-B017A3AE0D6F}" dt="2021-10-22T21:28:45.988" v="2"/>
      <pc:docMkLst>
        <pc:docMk/>
      </pc:docMkLst>
      <pc:sldChg chg="addSp delSp modSp">
        <pc:chgData name="Michal Heczko" userId="4ef91d67243c5588" providerId="LiveId" clId="{D696F4C5-3E12-4DA8-A746-B017A3AE0D6F}" dt="2021-10-22T21:28:45.988" v="2"/>
        <pc:sldMkLst>
          <pc:docMk/>
          <pc:sldMk cId="0" sldId="256"/>
        </pc:sldMkLst>
        <pc:spChg chg="del">
          <ac:chgData name="Michal Heczko" userId="4ef91d67243c5588" providerId="LiveId" clId="{D696F4C5-3E12-4DA8-A746-B017A3AE0D6F}" dt="2021-10-22T21:28:44.769" v="1" actId="478"/>
          <ac:spMkLst>
            <pc:docMk/>
            <pc:sldMk cId="0" sldId="256"/>
            <ac:spMk id="2" creationId="{B6F7D354-4842-40A6-AC5D-23FBCA57B817}"/>
          </ac:spMkLst>
        </pc:spChg>
        <pc:spChg chg="del">
          <ac:chgData name="Michal Heczko" userId="4ef91d67243c5588" providerId="LiveId" clId="{D696F4C5-3E12-4DA8-A746-B017A3AE0D6F}" dt="2021-10-22T21:28:44.769" v="1" actId="478"/>
          <ac:spMkLst>
            <pc:docMk/>
            <pc:sldMk cId="0" sldId="256"/>
            <ac:spMk id="3" creationId="{10480D1F-174D-4894-9A66-C0840EA7360A}"/>
          </ac:spMkLst>
        </pc:spChg>
        <pc:spChg chg="del">
          <ac:chgData name="Michal Heczko" userId="4ef91d67243c5588" providerId="LiveId" clId="{D696F4C5-3E12-4DA8-A746-B017A3AE0D6F}" dt="2021-10-22T21:28:44.769" v="1" actId="478"/>
          <ac:spMkLst>
            <pc:docMk/>
            <pc:sldMk cId="0" sldId="256"/>
            <ac:spMk id="17" creationId="{DD23D06D-61C9-4AD7-8856-AFB10FD5ADD2}"/>
          </ac:spMkLst>
        </pc:spChg>
        <pc:spChg chg="add mod">
          <ac:chgData name="Michal Heczko" userId="4ef91d67243c5588" providerId="LiveId" clId="{D696F4C5-3E12-4DA8-A746-B017A3AE0D6F}" dt="2021-10-09T22:04:37.902" v="0"/>
          <ac:spMkLst>
            <pc:docMk/>
            <pc:sldMk cId="0" sldId="256"/>
            <ac:spMk id="19" creationId="{7646A06B-4E25-4E30-92C3-7116D5B10FDD}"/>
          </ac:spMkLst>
        </pc:spChg>
        <pc:spChg chg="add mod">
          <ac:chgData name="Michal Heczko" userId="4ef91d67243c5588" providerId="LiveId" clId="{D696F4C5-3E12-4DA8-A746-B017A3AE0D6F}" dt="2021-10-22T21:28:45.988" v="2"/>
          <ac:spMkLst>
            <pc:docMk/>
            <pc:sldMk cId="0" sldId="256"/>
            <ac:spMk id="20" creationId="{35C22E83-AF08-4A41-8A05-574EAE1CFFE0}"/>
          </ac:spMkLst>
        </pc:spChg>
        <pc:spChg chg="add mod">
          <ac:chgData name="Michal Heczko" userId="4ef91d67243c5588" providerId="LiveId" clId="{D696F4C5-3E12-4DA8-A746-B017A3AE0D6F}" dt="2021-10-22T21:28:45.988" v="2"/>
          <ac:spMkLst>
            <pc:docMk/>
            <pc:sldMk cId="0" sldId="256"/>
            <ac:spMk id="21" creationId="{70EBFA4D-8D77-49E2-BD46-82E313B69EBD}"/>
          </ac:spMkLst>
        </pc:spChg>
        <pc:spChg chg="add mod">
          <ac:chgData name="Michal Heczko" userId="4ef91d67243c5588" providerId="LiveId" clId="{D696F4C5-3E12-4DA8-A746-B017A3AE0D6F}" dt="2021-10-22T21:28:45.988" v="2"/>
          <ac:spMkLst>
            <pc:docMk/>
            <pc:sldMk cId="0" sldId="256"/>
            <ac:spMk id="23" creationId="{B5984933-9659-4F88-A322-66CD022B22B2}"/>
          </ac:spMkLst>
        </pc:spChg>
        <pc:picChg chg="del">
          <ac:chgData name="Michal Heczko" userId="4ef91d67243c5588" providerId="LiveId" clId="{D696F4C5-3E12-4DA8-A746-B017A3AE0D6F}" dt="2021-10-22T21:28:44.769" v="1" actId="478"/>
          <ac:picMkLst>
            <pc:docMk/>
            <pc:sldMk cId="0" sldId="256"/>
            <ac:picMk id="5" creationId="{CF7F9464-9837-4436-8933-BA174B1FA079}"/>
          </ac:picMkLst>
        </pc:picChg>
        <pc:picChg chg="del">
          <ac:chgData name="Michal Heczko" userId="4ef91d67243c5588" providerId="LiveId" clId="{D696F4C5-3E12-4DA8-A746-B017A3AE0D6F}" dt="2021-10-22T21:28:44.769" v="1" actId="478"/>
          <ac:picMkLst>
            <pc:docMk/>
            <pc:sldMk cId="0" sldId="256"/>
            <ac:picMk id="13" creationId="{44AEE65B-E79A-463A-815F-5553CD7FDB99}"/>
          </ac:picMkLst>
        </pc:picChg>
        <pc:picChg chg="add mod">
          <ac:chgData name="Michal Heczko" userId="4ef91d67243c5588" providerId="LiveId" clId="{D696F4C5-3E12-4DA8-A746-B017A3AE0D6F}" dt="2021-10-22T21:28:45.988" v="2"/>
          <ac:picMkLst>
            <pc:docMk/>
            <pc:sldMk cId="0" sldId="256"/>
            <ac:picMk id="22" creationId="{09F0D39F-59D4-4BF6-A9AE-4346F35C0049}"/>
          </ac:picMkLst>
        </pc:picChg>
        <pc:picChg chg="add mod">
          <ac:chgData name="Michal Heczko" userId="4ef91d67243c5588" providerId="LiveId" clId="{D696F4C5-3E12-4DA8-A746-B017A3AE0D6F}" dt="2021-10-22T21:28:45.988" v="2"/>
          <ac:picMkLst>
            <pc:docMk/>
            <pc:sldMk cId="0" sldId="256"/>
            <ac:picMk id="24" creationId="{EED36C59-D97B-4F6B-9D61-C63357FE33BF}"/>
          </ac:picMkLst>
        </pc:picChg>
      </pc:sldChg>
    </pc:docChg>
  </pc:docChgLst>
  <pc:docChgLst>
    <pc:chgData name="Michal Heczko" userId="4ef91d67243c5588" providerId="LiveId" clId="{660621B6-9C04-4DAB-938F-9FFA2AE33631}"/>
    <pc:docChg chg="undo custSel addSld delSld modSld sldOrd">
      <pc:chgData name="Michal Heczko" userId="4ef91d67243c5588" providerId="LiveId" clId="{660621B6-9C04-4DAB-938F-9FFA2AE33631}" dt="2021-09-04T20:52:16.496" v="1656" actId="20577"/>
      <pc:docMkLst>
        <pc:docMk/>
      </pc:docMkLst>
      <pc:sldChg chg="addSp modSp mod">
        <pc:chgData name="Michal Heczko" userId="4ef91d67243c5588" providerId="LiveId" clId="{660621B6-9C04-4DAB-938F-9FFA2AE33631}" dt="2021-07-25T21:35:48.981" v="1517" actId="1076"/>
        <pc:sldMkLst>
          <pc:docMk/>
          <pc:sldMk cId="0" sldId="256"/>
        </pc:sldMkLst>
        <pc:spChg chg="add mod">
          <ac:chgData name="Michal Heczko" userId="4ef91d67243c5588" providerId="LiveId" clId="{660621B6-9C04-4DAB-938F-9FFA2AE33631}" dt="2021-07-25T21:34:57.260" v="1508" actId="1076"/>
          <ac:spMkLst>
            <pc:docMk/>
            <pc:sldMk cId="0" sldId="256"/>
            <ac:spMk id="2" creationId="{B6F7D354-4842-40A6-AC5D-23FBCA57B817}"/>
          </ac:spMkLst>
        </pc:spChg>
        <pc:spChg chg="add mod">
          <ac:chgData name="Michal Heczko" userId="4ef91d67243c5588" providerId="LiveId" clId="{660621B6-9C04-4DAB-938F-9FFA2AE33631}" dt="2021-07-25T21:35:19.559" v="1510" actId="1076"/>
          <ac:spMkLst>
            <pc:docMk/>
            <pc:sldMk cId="0" sldId="256"/>
            <ac:spMk id="3" creationId="{10480D1F-174D-4894-9A66-C0840EA7360A}"/>
          </ac:spMkLst>
        </pc:spChg>
        <pc:spChg chg="add mod">
          <ac:chgData name="Michal Heczko" userId="4ef91d67243c5588" providerId="LiveId" clId="{660621B6-9C04-4DAB-938F-9FFA2AE33631}" dt="2021-07-25T21:35:07.903" v="1509" actId="1076"/>
          <ac:spMkLst>
            <pc:docMk/>
            <pc:sldMk cId="0" sldId="256"/>
            <ac:spMk id="17" creationId="{DD23D06D-61C9-4AD7-8856-AFB10FD5ADD2}"/>
          </ac:spMkLst>
        </pc:spChg>
        <pc:spChg chg="add mod">
          <ac:chgData name="Michal Heczko" userId="4ef91d67243c5588" providerId="LiveId" clId="{660621B6-9C04-4DAB-938F-9FFA2AE33631}" dt="2021-07-25T21:35:36.143" v="1513" actId="14100"/>
          <ac:spMkLst>
            <pc:docMk/>
            <pc:sldMk cId="0" sldId="256"/>
            <ac:spMk id="18" creationId="{80716418-604A-4D09-8019-D19F00167BDD}"/>
          </ac:spMkLst>
        </pc:spChg>
        <pc:spChg chg="mod">
          <ac:chgData name="Michal Heczko" userId="4ef91d67243c5588" providerId="LiveId" clId="{660621B6-9C04-4DAB-938F-9FFA2AE33631}" dt="2021-07-25T18:58:28.584" v="16" actId="20577"/>
          <ac:spMkLst>
            <pc:docMk/>
            <pc:sldMk cId="0" sldId="256"/>
            <ac:spMk id="13314" creationId="{1CF28884-BE80-478C-BF56-212644BDE5CA}"/>
          </ac:spMkLst>
        </pc:spChg>
        <pc:spChg chg="mod">
          <ac:chgData name="Michal Heczko" userId="4ef91d67243c5588" providerId="LiveId" clId="{660621B6-9C04-4DAB-938F-9FFA2AE33631}" dt="2021-07-25T21:29:24.896" v="1363" actId="1076"/>
          <ac:spMkLst>
            <pc:docMk/>
            <pc:sldMk cId="0" sldId="256"/>
            <ac:spMk id="13316" creationId="{04A63F41-DCA6-47E6-87E9-6D42A9FAFFE2}"/>
          </ac:spMkLst>
        </pc:spChg>
        <pc:spChg chg="mod">
          <ac:chgData name="Michal Heczko" userId="4ef91d67243c5588" providerId="LiveId" clId="{660621B6-9C04-4DAB-938F-9FFA2AE33631}" dt="2021-07-25T21:29:24.896" v="1363" actId="1076"/>
          <ac:spMkLst>
            <pc:docMk/>
            <pc:sldMk cId="0" sldId="256"/>
            <ac:spMk id="13317" creationId="{35E7D696-431B-4CD5-86E0-9FADB03E021B}"/>
          </ac:spMkLst>
        </pc:spChg>
        <pc:spChg chg="mod">
          <ac:chgData name="Michal Heczko" userId="4ef91d67243c5588" providerId="LiveId" clId="{660621B6-9C04-4DAB-938F-9FFA2AE33631}" dt="2021-07-25T21:29:24.896" v="1363" actId="1076"/>
          <ac:spMkLst>
            <pc:docMk/>
            <pc:sldMk cId="0" sldId="256"/>
            <ac:spMk id="13318" creationId="{88847521-97E7-436C-8882-8A2D76309B38}"/>
          </ac:spMkLst>
        </pc:spChg>
        <pc:spChg chg="mod">
          <ac:chgData name="Michal Heczko" userId="4ef91d67243c5588" providerId="LiveId" clId="{660621B6-9C04-4DAB-938F-9FFA2AE33631}" dt="2021-07-25T21:29:24.896" v="1363" actId="1076"/>
          <ac:spMkLst>
            <pc:docMk/>
            <pc:sldMk cId="0" sldId="256"/>
            <ac:spMk id="13319" creationId="{28018C1A-2534-4EA7-95FF-1FA54995EAD1}"/>
          </ac:spMkLst>
        </pc:spChg>
        <pc:spChg chg="mod">
          <ac:chgData name="Michal Heczko" userId="4ef91d67243c5588" providerId="LiveId" clId="{660621B6-9C04-4DAB-938F-9FFA2AE33631}" dt="2021-07-25T21:29:24.896" v="1363" actId="1076"/>
          <ac:spMkLst>
            <pc:docMk/>
            <pc:sldMk cId="0" sldId="256"/>
            <ac:spMk id="13320" creationId="{52122307-C4A6-4102-A20B-981D5EFEC1ED}"/>
          </ac:spMkLst>
        </pc:spChg>
        <pc:spChg chg="mod">
          <ac:chgData name="Michal Heczko" userId="4ef91d67243c5588" providerId="LiveId" clId="{660621B6-9C04-4DAB-938F-9FFA2AE33631}" dt="2021-07-25T21:29:24.896" v="1363" actId="1076"/>
          <ac:spMkLst>
            <pc:docMk/>
            <pc:sldMk cId="0" sldId="256"/>
            <ac:spMk id="13321" creationId="{4F3530D2-FFB1-490E-B48D-0CEE06A335D2}"/>
          </ac:spMkLst>
        </pc:spChg>
        <pc:spChg chg="mod">
          <ac:chgData name="Michal Heczko" userId="4ef91d67243c5588" providerId="LiveId" clId="{660621B6-9C04-4DAB-938F-9FFA2AE33631}" dt="2021-07-25T21:29:24.896" v="1363" actId="1076"/>
          <ac:spMkLst>
            <pc:docMk/>
            <pc:sldMk cId="0" sldId="256"/>
            <ac:spMk id="13322" creationId="{9F565ECF-5773-47A7-8FB0-6AC030D5E182}"/>
          </ac:spMkLst>
        </pc:spChg>
        <pc:grpChg chg="mod">
          <ac:chgData name="Michal Heczko" userId="4ef91d67243c5588" providerId="LiveId" clId="{660621B6-9C04-4DAB-938F-9FFA2AE33631}" dt="2021-07-25T21:29:24.896" v="1363" actId="1076"/>
          <ac:grpSpMkLst>
            <pc:docMk/>
            <pc:sldMk cId="0" sldId="256"/>
            <ac:grpSpMk id="13315" creationId="{5D74A113-9769-4A97-BA62-1B14BF3BF8FA}"/>
          </ac:grpSpMkLst>
        </pc:grpChg>
        <pc:picChg chg="add mod">
          <ac:chgData name="Michal Heczko" userId="4ef91d67243c5588" providerId="LiveId" clId="{660621B6-9C04-4DAB-938F-9FFA2AE33631}" dt="2021-07-25T21:35:07.903" v="1509" actId="1076"/>
          <ac:picMkLst>
            <pc:docMk/>
            <pc:sldMk cId="0" sldId="256"/>
            <ac:picMk id="5" creationId="{CF7F9464-9837-4436-8933-BA174B1FA079}"/>
          </ac:picMkLst>
        </pc:picChg>
        <pc:picChg chg="add mod">
          <ac:chgData name="Michal Heczko" userId="4ef91d67243c5588" providerId="LiveId" clId="{660621B6-9C04-4DAB-938F-9FFA2AE33631}" dt="2021-07-25T21:35:48.981" v="1517" actId="1076"/>
          <ac:picMkLst>
            <pc:docMk/>
            <pc:sldMk cId="0" sldId="256"/>
            <ac:picMk id="12" creationId="{238F562C-A3E8-46E5-A693-10C4A00FE1AC}"/>
          </ac:picMkLst>
        </pc:picChg>
        <pc:picChg chg="add mod">
          <ac:chgData name="Michal Heczko" userId="4ef91d67243c5588" providerId="LiveId" clId="{660621B6-9C04-4DAB-938F-9FFA2AE33631}" dt="2021-07-25T21:35:19.559" v="1510" actId="1076"/>
          <ac:picMkLst>
            <pc:docMk/>
            <pc:sldMk cId="0" sldId="256"/>
            <ac:picMk id="13" creationId="{44AEE65B-E79A-463A-815F-5553CD7FDB99}"/>
          </ac:picMkLst>
        </pc:picChg>
      </pc:sldChg>
      <pc:sldChg chg="delSp modSp mod">
        <pc:chgData name="Michal Heczko" userId="4ef91d67243c5588" providerId="LiveId" clId="{660621B6-9C04-4DAB-938F-9FFA2AE33631}" dt="2021-07-25T21:23:23.384" v="1286" actId="20577"/>
        <pc:sldMkLst>
          <pc:docMk/>
          <pc:sldMk cId="0" sldId="257"/>
        </pc:sldMkLst>
        <pc:spChg chg="mod">
          <ac:chgData name="Michal Heczko" userId="4ef91d67243c5588" providerId="LiveId" clId="{660621B6-9C04-4DAB-938F-9FFA2AE33631}" dt="2021-07-25T21:23:23.384" v="1286" actId="20577"/>
          <ac:spMkLst>
            <pc:docMk/>
            <pc:sldMk cId="0" sldId="257"/>
            <ac:spMk id="130" creationId="{1189E147-4748-4EE1-B78E-1FD29D87C502}"/>
          </ac:spMkLst>
        </pc:spChg>
        <pc:spChg chg="del">
          <ac:chgData name="Michal Heczko" userId="4ef91d67243c5588" providerId="LiveId" clId="{660621B6-9C04-4DAB-938F-9FFA2AE33631}" dt="2021-07-25T20:29:39.734" v="1073" actId="478"/>
          <ac:spMkLst>
            <pc:docMk/>
            <pc:sldMk cId="0" sldId="257"/>
            <ac:spMk id="131" creationId="{680A8DAC-82C5-43BF-8315-347F0EE4AE27}"/>
          </ac:spMkLst>
        </pc:spChg>
        <pc:spChg chg="mod">
          <ac:chgData name="Michal Heczko" userId="4ef91d67243c5588" providerId="LiveId" clId="{660621B6-9C04-4DAB-938F-9FFA2AE33631}" dt="2021-07-25T20:29:07.462" v="1030" actId="20577"/>
          <ac:spMkLst>
            <pc:docMk/>
            <pc:sldMk cId="0" sldId="257"/>
            <ac:spMk id="14338" creationId="{96A90A1E-BE6F-4984-BD91-145AF3F03C20}"/>
          </ac:spMkLst>
        </pc:spChg>
        <pc:spChg chg="del">
          <ac:chgData name="Michal Heczko" userId="4ef91d67243c5588" providerId="LiveId" clId="{660621B6-9C04-4DAB-938F-9FFA2AE33631}" dt="2021-07-25T20:29:16.406" v="1031" actId="478"/>
          <ac:spMkLst>
            <pc:docMk/>
            <pc:sldMk cId="0" sldId="257"/>
            <ac:spMk id="14342" creationId="{5B1CC0E8-860B-4B98-8C7E-F1E99673DF8C}"/>
          </ac:spMkLst>
        </pc:spChg>
      </pc:sldChg>
      <pc:sldChg chg="del">
        <pc:chgData name="Michal Heczko" userId="4ef91d67243c5588" providerId="LiveId" clId="{660621B6-9C04-4DAB-938F-9FFA2AE33631}" dt="2021-07-25T21:26:07.991" v="1301" actId="47"/>
        <pc:sldMkLst>
          <pc:docMk/>
          <pc:sldMk cId="0" sldId="258"/>
        </pc:sldMkLst>
      </pc:sldChg>
      <pc:sldChg chg="del">
        <pc:chgData name="Michal Heczko" userId="4ef91d67243c5588" providerId="LiveId" clId="{660621B6-9C04-4DAB-938F-9FFA2AE33631}" dt="2021-07-25T21:26:07.991" v="1301" actId="47"/>
        <pc:sldMkLst>
          <pc:docMk/>
          <pc:sldMk cId="0" sldId="259"/>
        </pc:sldMkLst>
      </pc:sldChg>
      <pc:sldChg chg="del">
        <pc:chgData name="Michal Heczko" userId="4ef91d67243c5588" providerId="LiveId" clId="{660621B6-9C04-4DAB-938F-9FFA2AE33631}" dt="2021-07-25T21:26:07.991" v="1301" actId="47"/>
        <pc:sldMkLst>
          <pc:docMk/>
          <pc:sldMk cId="0" sldId="260"/>
        </pc:sldMkLst>
      </pc:sldChg>
      <pc:sldChg chg="modSp mod ord">
        <pc:chgData name="Michal Heczko" userId="4ef91d67243c5588" providerId="LiveId" clId="{660621B6-9C04-4DAB-938F-9FFA2AE33631}" dt="2021-07-25T19:17:42.955" v="845" actId="14100"/>
        <pc:sldMkLst>
          <pc:docMk/>
          <pc:sldMk cId="0" sldId="261"/>
        </pc:sldMkLst>
        <pc:spChg chg="mod">
          <ac:chgData name="Michal Heczko" userId="4ef91d67243c5588" providerId="LiveId" clId="{660621B6-9C04-4DAB-938F-9FFA2AE33631}" dt="2021-07-25T19:17:42.955" v="845" actId="14100"/>
          <ac:spMkLst>
            <pc:docMk/>
            <pc:sldMk cId="0" sldId="261"/>
            <ac:spMk id="161" creationId="{9ACFB387-623D-4F24-8571-E2BAB1009317}"/>
          </ac:spMkLst>
        </pc:spChg>
        <pc:spChg chg="mod">
          <ac:chgData name="Michal Heczko" userId="4ef91d67243c5588" providerId="LiveId" clId="{660621B6-9C04-4DAB-938F-9FFA2AE33631}" dt="2021-07-25T19:10:43.189" v="619" actId="20577"/>
          <ac:spMkLst>
            <pc:docMk/>
            <pc:sldMk cId="0" sldId="261"/>
            <ac:spMk id="18434" creationId="{FC5A0DA5-F9C5-4B30-9778-2E280E6E1D0D}"/>
          </ac:spMkLst>
        </pc:spChg>
      </pc:sldChg>
      <pc:sldChg chg="del">
        <pc:chgData name="Michal Heczko" userId="4ef91d67243c5588" providerId="LiveId" clId="{660621B6-9C04-4DAB-938F-9FFA2AE33631}" dt="2021-07-25T21:26:07.991" v="1301" actId="47"/>
        <pc:sldMkLst>
          <pc:docMk/>
          <pc:sldMk cId="0" sldId="262"/>
        </pc:sldMkLst>
      </pc:sldChg>
      <pc:sldChg chg="del">
        <pc:chgData name="Michal Heczko" userId="4ef91d67243c5588" providerId="LiveId" clId="{660621B6-9C04-4DAB-938F-9FFA2AE33631}" dt="2021-07-25T21:26:07.991" v="1301" actId="47"/>
        <pc:sldMkLst>
          <pc:docMk/>
          <pc:sldMk cId="0" sldId="263"/>
        </pc:sldMkLst>
      </pc:sldChg>
      <pc:sldChg chg="del">
        <pc:chgData name="Michal Heczko" userId="4ef91d67243c5588" providerId="LiveId" clId="{660621B6-9C04-4DAB-938F-9FFA2AE33631}" dt="2021-07-25T21:26:07.991" v="1301" actId="47"/>
        <pc:sldMkLst>
          <pc:docMk/>
          <pc:sldMk cId="0" sldId="264"/>
        </pc:sldMkLst>
      </pc:sldChg>
      <pc:sldChg chg="del">
        <pc:chgData name="Michal Heczko" userId="4ef91d67243c5588" providerId="LiveId" clId="{660621B6-9C04-4DAB-938F-9FFA2AE33631}" dt="2021-07-25T21:26:07.991" v="1301" actId="47"/>
        <pc:sldMkLst>
          <pc:docMk/>
          <pc:sldMk cId="0" sldId="265"/>
        </pc:sldMkLst>
      </pc:sldChg>
      <pc:sldChg chg="del">
        <pc:chgData name="Michal Heczko" userId="4ef91d67243c5588" providerId="LiveId" clId="{660621B6-9C04-4DAB-938F-9FFA2AE33631}" dt="2021-07-25T21:26:07.991" v="1301" actId="47"/>
        <pc:sldMkLst>
          <pc:docMk/>
          <pc:sldMk cId="0" sldId="266"/>
        </pc:sldMkLst>
      </pc:sldChg>
      <pc:sldChg chg="del">
        <pc:chgData name="Michal Heczko" userId="4ef91d67243c5588" providerId="LiveId" clId="{660621B6-9C04-4DAB-938F-9FFA2AE33631}" dt="2021-07-25T21:26:07.991" v="1301" actId="47"/>
        <pc:sldMkLst>
          <pc:docMk/>
          <pc:sldMk cId="0" sldId="267"/>
        </pc:sldMkLst>
      </pc:sldChg>
      <pc:sldChg chg="del">
        <pc:chgData name="Michal Heczko" userId="4ef91d67243c5588" providerId="LiveId" clId="{660621B6-9C04-4DAB-938F-9FFA2AE33631}" dt="2021-07-25T21:26:07.991" v="1301" actId="47"/>
        <pc:sldMkLst>
          <pc:docMk/>
          <pc:sldMk cId="0" sldId="268"/>
        </pc:sldMkLst>
      </pc:sldChg>
      <pc:sldChg chg="del">
        <pc:chgData name="Michal Heczko" userId="4ef91d67243c5588" providerId="LiveId" clId="{660621B6-9C04-4DAB-938F-9FFA2AE33631}" dt="2021-07-25T21:26:07.991" v="1301" actId="47"/>
        <pc:sldMkLst>
          <pc:docMk/>
          <pc:sldMk cId="0" sldId="269"/>
        </pc:sldMkLst>
      </pc:sldChg>
      <pc:sldChg chg="del">
        <pc:chgData name="Michal Heczko" userId="4ef91d67243c5588" providerId="LiveId" clId="{660621B6-9C04-4DAB-938F-9FFA2AE33631}" dt="2021-07-25T21:26:07.991" v="1301" actId="47"/>
        <pc:sldMkLst>
          <pc:docMk/>
          <pc:sldMk cId="0" sldId="270"/>
        </pc:sldMkLst>
      </pc:sldChg>
      <pc:sldChg chg="del">
        <pc:chgData name="Michal Heczko" userId="4ef91d67243c5588" providerId="LiveId" clId="{660621B6-9C04-4DAB-938F-9FFA2AE33631}" dt="2021-07-25T21:26:07.991" v="1301" actId="47"/>
        <pc:sldMkLst>
          <pc:docMk/>
          <pc:sldMk cId="0" sldId="271"/>
        </pc:sldMkLst>
      </pc:sldChg>
      <pc:sldChg chg="del">
        <pc:chgData name="Michal Heczko" userId="4ef91d67243c5588" providerId="LiveId" clId="{660621B6-9C04-4DAB-938F-9FFA2AE33631}" dt="2021-07-25T21:26:07.991" v="1301" actId="47"/>
        <pc:sldMkLst>
          <pc:docMk/>
          <pc:sldMk cId="0" sldId="272"/>
        </pc:sldMkLst>
      </pc:sldChg>
      <pc:sldChg chg="del">
        <pc:chgData name="Michal Heczko" userId="4ef91d67243c5588" providerId="LiveId" clId="{660621B6-9C04-4DAB-938F-9FFA2AE33631}" dt="2021-07-25T21:26:07.991" v="1301" actId="47"/>
        <pc:sldMkLst>
          <pc:docMk/>
          <pc:sldMk cId="0" sldId="273"/>
        </pc:sldMkLst>
      </pc:sldChg>
      <pc:sldChg chg="del">
        <pc:chgData name="Michal Heczko" userId="4ef91d67243c5588" providerId="LiveId" clId="{660621B6-9C04-4DAB-938F-9FFA2AE33631}" dt="2021-07-25T21:26:07.991" v="1301" actId="47"/>
        <pc:sldMkLst>
          <pc:docMk/>
          <pc:sldMk cId="0" sldId="274"/>
        </pc:sldMkLst>
      </pc:sldChg>
      <pc:sldChg chg="del">
        <pc:chgData name="Michal Heczko" userId="4ef91d67243c5588" providerId="LiveId" clId="{660621B6-9C04-4DAB-938F-9FFA2AE33631}" dt="2021-07-25T21:26:07.991" v="1301" actId="47"/>
        <pc:sldMkLst>
          <pc:docMk/>
          <pc:sldMk cId="0" sldId="275"/>
        </pc:sldMkLst>
      </pc:sldChg>
      <pc:sldChg chg="del">
        <pc:chgData name="Michal Heczko" userId="4ef91d67243c5588" providerId="LiveId" clId="{660621B6-9C04-4DAB-938F-9FFA2AE33631}" dt="2021-07-25T21:26:07.991" v="1301" actId="47"/>
        <pc:sldMkLst>
          <pc:docMk/>
          <pc:sldMk cId="0" sldId="276"/>
        </pc:sldMkLst>
      </pc:sldChg>
      <pc:sldChg chg="del">
        <pc:chgData name="Michal Heczko" userId="4ef91d67243c5588" providerId="LiveId" clId="{660621B6-9C04-4DAB-938F-9FFA2AE33631}" dt="2021-07-25T21:26:07.991" v="1301" actId="47"/>
        <pc:sldMkLst>
          <pc:docMk/>
          <pc:sldMk cId="0" sldId="277"/>
        </pc:sldMkLst>
      </pc:sldChg>
      <pc:sldChg chg="del">
        <pc:chgData name="Michal Heczko" userId="4ef91d67243c5588" providerId="LiveId" clId="{660621B6-9C04-4DAB-938F-9FFA2AE33631}" dt="2021-07-25T21:26:07.991" v="1301" actId="47"/>
        <pc:sldMkLst>
          <pc:docMk/>
          <pc:sldMk cId="0" sldId="278"/>
        </pc:sldMkLst>
      </pc:sldChg>
      <pc:sldChg chg="del">
        <pc:chgData name="Michal Heczko" userId="4ef91d67243c5588" providerId="LiveId" clId="{660621B6-9C04-4DAB-938F-9FFA2AE33631}" dt="2021-07-25T21:26:07.991" v="1301" actId="47"/>
        <pc:sldMkLst>
          <pc:docMk/>
          <pc:sldMk cId="0" sldId="279"/>
        </pc:sldMkLst>
      </pc:sldChg>
      <pc:sldChg chg="modSp mod ord">
        <pc:chgData name="Michal Heczko" userId="4ef91d67243c5588" providerId="LiveId" clId="{660621B6-9C04-4DAB-938F-9FFA2AE33631}" dt="2021-07-25T21:26:44.392" v="1362" actId="20577"/>
        <pc:sldMkLst>
          <pc:docMk/>
          <pc:sldMk cId="0" sldId="280"/>
        </pc:sldMkLst>
        <pc:spChg chg="mod">
          <ac:chgData name="Michal Heczko" userId="4ef91d67243c5588" providerId="LiveId" clId="{660621B6-9C04-4DAB-938F-9FFA2AE33631}" dt="2021-07-25T21:26:44.392" v="1362" actId="20577"/>
          <ac:spMkLst>
            <pc:docMk/>
            <pc:sldMk cId="0" sldId="280"/>
            <ac:spMk id="37890" creationId="{66B9AA5F-61A5-4BF4-A02B-61DA32088D76}"/>
          </ac:spMkLst>
        </pc:spChg>
      </pc:sldChg>
      <pc:sldChg chg="del">
        <pc:chgData name="Michal Heczko" userId="4ef91d67243c5588" providerId="LiveId" clId="{660621B6-9C04-4DAB-938F-9FFA2AE33631}" dt="2021-07-25T21:26:00.065" v="1300" actId="47"/>
        <pc:sldMkLst>
          <pc:docMk/>
          <pc:sldMk cId="0" sldId="281"/>
        </pc:sldMkLst>
      </pc:sldChg>
      <pc:sldChg chg="del">
        <pc:chgData name="Michal Heczko" userId="4ef91d67243c5588" providerId="LiveId" clId="{660621B6-9C04-4DAB-938F-9FFA2AE33631}" dt="2021-07-25T21:26:00.065" v="1300" actId="47"/>
        <pc:sldMkLst>
          <pc:docMk/>
          <pc:sldMk cId="0" sldId="282"/>
        </pc:sldMkLst>
      </pc:sldChg>
      <pc:sldChg chg="del">
        <pc:chgData name="Michal Heczko" userId="4ef91d67243c5588" providerId="LiveId" clId="{660621B6-9C04-4DAB-938F-9FFA2AE33631}" dt="2021-07-25T21:26:00.065" v="1300" actId="47"/>
        <pc:sldMkLst>
          <pc:docMk/>
          <pc:sldMk cId="0" sldId="283"/>
        </pc:sldMkLst>
      </pc:sldChg>
      <pc:sldChg chg="del">
        <pc:chgData name="Michal Heczko" userId="4ef91d67243c5588" providerId="LiveId" clId="{660621B6-9C04-4DAB-938F-9FFA2AE33631}" dt="2021-07-25T21:26:00.065" v="1300" actId="47"/>
        <pc:sldMkLst>
          <pc:docMk/>
          <pc:sldMk cId="0" sldId="284"/>
        </pc:sldMkLst>
      </pc:sldChg>
      <pc:sldChg chg="del">
        <pc:chgData name="Michal Heczko" userId="4ef91d67243c5588" providerId="LiveId" clId="{660621B6-9C04-4DAB-938F-9FFA2AE33631}" dt="2021-07-25T21:26:00.065" v="1300" actId="47"/>
        <pc:sldMkLst>
          <pc:docMk/>
          <pc:sldMk cId="0" sldId="285"/>
        </pc:sldMkLst>
      </pc:sldChg>
      <pc:sldChg chg="del">
        <pc:chgData name="Michal Heczko" userId="4ef91d67243c5588" providerId="LiveId" clId="{660621B6-9C04-4DAB-938F-9FFA2AE33631}" dt="2021-07-25T21:26:00.065" v="1300" actId="47"/>
        <pc:sldMkLst>
          <pc:docMk/>
          <pc:sldMk cId="0" sldId="286"/>
        </pc:sldMkLst>
      </pc:sldChg>
      <pc:sldChg chg="addSp delSp modSp add mod">
        <pc:chgData name="Michal Heczko" userId="4ef91d67243c5588" providerId="LiveId" clId="{660621B6-9C04-4DAB-938F-9FFA2AE33631}" dt="2021-07-25T19:17:47.627" v="846" actId="14100"/>
        <pc:sldMkLst>
          <pc:docMk/>
          <pc:sldMk cId="1170308280" sldId="287"/>
        </pc:sldMkLst>
        <pc:spChg chg="mod">
          <ac:chgData name="Michal Heczko" userId="4ef91d67243c5588" providerId="LiveId" clId="{660621B6-9C04-4DAB-938F-9FFA2AE33631}" dt="2021-07-25T19:17:47.627" v="846" actId="14100"/>
          <ac:spMkLst>
            <pc:docMk/>
            <pc:sldMk cId="1170308280" sldId="287"/>
            <ac:spMk id="161" creationId="{9ACFB387-623D-4F24-8571-E2BAB1009317}"/>
          </ac:spMkLst>
        </pc:spChg>
        <pc:spChg chg="mod">
          <ac:chgData name="Michal Heczko" userId="4ef91d67243c5588" providerId="LiveId" clId="{660621B6-9C04-4DAB-938F-9FFA2AE33631}" dt="2021-07-25T19:10:52.229" v="631" actId="20577"/>
          <ac:spMkLst>
            <pc:docMk/>
            <pc:sldMk cId="1170308280" sldId="287"/>
            <ac:spMk id="18434" creationId="{FC5A0DA5-F9C5-4B30-9778-2E280E6E1D0D}"/>
          </ac:spMkLst>
        </pc:spChg>
        <pc:picChg chg="add del mod">
          <ac:chgData name="Michal Heczko" userId="4ef91d67243c5588" providerId="LiveId" clId="{660621B6-9C04-4DAB-938F-9FFA2AE33631}" dt="2021-07-25T19:04:24.917" v="446" actId="478"/>
          <ac:picMkLst>
            <pc:docMk/>
            <pc:sldMk cId="1170308280" sldId="287"/>
            <ac:picMk id="3" creationId="{06ABFDE0-88A2-4504-A64C-2A2FB811A8F1}"/>
          </ac:picMkLst>
        </pc:picChg>
        <pc:picChg chg="add del mod">
          <ac:chgData name="Michal Heczko" userId="4ef91d67243c5588" providerId="LiveId" clId="{660621B6-9C04-4DAB-938F-9FFA2AE33631}" dt="2021-07-25T19:10:35.496" v="607" actId="478"/>
          <ac:picMkLst>
            <pc:docMk/>
            <pc:sldMk cId="1170308280" sldId="287"/>
            <ac:picMk id="5" creationId="{66927891-E390-4B71-B9A2-834EFB56A3D7}"/>
          </ac:picMkLst>
        </pc:picChg>
      </pc:sldChg>
      <pc:sldChg chg="addSp delSp modSp add mod">
        <pc:chgData name="Michal Heczko" userId="4ef91d67243c5588" providerId="LiveId" clId="{660621B6-9C04-4DAB-938F-9FFA2AE33631}" dt="2021-07-25T19:18:29.845" v="984" actId="478"/>
        <pc:sldMkLst>
          <pc:docMk/>
          <pc:sldMk cId="2046641287" sldId="288"/>
        </pc:sldMkLst>
        <pc:spChg chg="mod">
          <ac:chgData name="Michal Heczko" userId="4ef91d67243c5588" providerId="LiveId" clId="{660621B6-9C04-4DAB-938F-9FFA2AE33631}" dt="2021-07-25T19:18:27.450" v="983" actId="20577"/>
          <ac:spMkLst>
            <pc:docMk/>
            <pc:sldMk cId="2046641287" sldId="288"/>
            <ac:spMk id="161" creationId="{9ACFB387-623D-4F24-8571-E2BAB1009317}"/>
          </ac:spMkLst>
        </pc:spChg>
        <pc:spChg chg="mod">
          <ac:chgData name="Michal Heczko" userId="4ef91d67243c5588" providerId="LiveId" clId="{660621B6-9C04-4DAB-938F-9FFA2AE33631}" dt="2021-07-25T19:16:35.799" v="637" actId="20577"/>
          <ac:spMkLst>
            <pc:docMk/>
            <pc:sldMk cId="2046641287" sldId="288"/>
            <ac:spMk id="18434" creationId="{FC5A0DA5-F9C5-4B30-9778-2E280E6E1D0D}"/>
          </ac:spMkLst>
        </pc:spChg>
        <pc:picChg chg="add del mod">
          <ac:chgData name="Michal Heczko" userId="4ef91d67243c5588" providerId="LiveId" clId="{660621B6-9C04-4DAB-938F-9FFA2AE33631}" dt="2021-07-25T19:18:29.845" v="984" actId="478"/>
          <ac:picMkLst>
            <pc:docMk/>
            <pc:sldMk cId="2046641287" sldId="288"/>
            <ac:picMk id="3" creationId="{686C2E0A-2A9B-4A87-8877-830798A70CFA}"/>
          </ac:picMkLst>
        </pc:picChg>
      </pc:sldChg>
      <pc:sldChg chg="addSp delSp modSp add mod">
        <pc:chgData name="Michal Heczko" userId="4ef91d67243c5588" providerId="LiveId" clId="{660621B6-9C04-4DAB-938F-9FFA2AE33631}" dt="2021-07-25T20:12:07.859" v="997" actId="1076"/>
        <pc:sldMkLst>
          <pc:docMk/>
          <pc:sldMk cId="18635830" sldId="289"/>
        </pc:sldMkLst>
        <pc:spChg chg="add del mod">
          <ac:chgData name="Michal Heczko" userId="4ef91d67243c5588" providerId="LiveId" clId="{660621B6-9C04-4DAB-938F-9FFA2AE33631}" dt="2021-07-25T20:11:19.862" v="987" actId="478"/>
          <ac:spMkLst>
            <pc:docMk/>
            <pc:sldMk cId="18635830" sldId="289"/>
            <ac:spMk id="2" creationId="{827A7C89-334F-42D1-A3D2-878DA7D53388}"/>
          </ac:spMkLst>
        </pc:spChg>
        <pc:spChg chg="del">
          <ac:chgData name="Michal Heczko" userId="4ef91d67243c5588" providerId="LiveId" clId="{660621B6-9C04-4DAB-938F-9FFA2AE33631}" dt="2021-07-25T20:11:18.425" v="986" actId="478"/>
          <ac:spMkLst>
            <pc:docMk/>
            <pc:sldMk cId="18635830" sldId="289"/>
            <ac:spMk id="161" creationId="{9ACFB387-623D-4F24-8571-E2BAB1009317}"/>
          </ac:spMkLst>
        </pc:spChg>
        <pc:picChg chg="add del mod modCrop">
          <ac:chgData name="Michal Heczko" userId="4ef91d67243c5588" providerId="LiveId" clId="{660621B6-9C04-4DAB-938F-9FFA2AE33631}" dt="2021-07-25T20:11:53.127" v="991" actId="478"/>
          <ac:picMkLst>
            <pc:docMk/>
            <pc:sldMk cId="18635830" sldId="289"/>
            <ac:picMk id="4" creationId="{E687B73F-910B-4882-8E9F-4E5A46E294BF}"/>
          </ac:picMkLst>
        </pc:picChg>
        <pc:picChg chg="add mod">
          <ac:chgData name="Michal Heczko" userId="4ef91d67243c5588" providerId="LiveId" clId="{660621B6-9C04-4DAB-938F-9FFA2AE33631}" dt="2021-07-25T20:12:07.859" v="997" actId="1076"/>
          <ac:picMkLst>
            <pc:docMk/>
            <pc:sldMk cId="18635830" sldId="289"/>
            <ac:picMk id="6" creationId="{51B9034F-AF72-417B-912D-310F7C95E2B4}"/>
          </ac:picMkLst>
        </pc:picChg>
      </pc:sldChg>
      <pc:sldChg chg="addSp delSp modSp add mod ord">
        <pc:chgData name="Michal Heczko" userId="4ef91d67243c5588" providerId="LiveId" clId="{660621B6-9C04-4DAB-938F-9FFA2AE33631}" dt="2021-07-25T20:16:06.967" v="1011" actId="6549"/>
        <pc:sldMkLst>
          <pc:docMk/>
          <pc:sldMk cId="1785174780" sldId="290"/>
        </pc:sldMkLst>
        <pc:spChg chg="mod">
          <ac:chgData name="Michal Heczko" userId="4ef91d67243c5588" providerId="LiveId" clId="{660621B6-9C04-4DAB-938F-9FFA2AE33631}" dt="2021-07-25T20:16:06.967" v="1011" actId="6549"/>
          <ac:spMkLst>
            <pc:docMk/>
            <pc:sldMk cId="1785174780" sldId="290"/>
            <ac:spMk id="18434" creationId="{FC5A0DA5-F9C5-4B30-9778-2E280E6E1D0D}"/>
          </ac:spMkLst>
        </pc:spChg>
        <pc:picChg chg="add mod">
          <ac:chgData name="Michal Heczko" userId="4ef91d67243c5588" providerId="LiveId" clId="{660621B6-9C04-4DAB-938F-9FFA2AE33631}" dt="2021-07-25T20:16:02.730" v="1009" actId="1036"/>
          <ac:picMkLst>
            <pc:docMk/>
            <pc:sldMk cId="1785174780" sldId="290"/>
            <ac:picMk id="3" creationId="{EF7C263F-F938-4BD5-99BE-4DD26B1E9185}"/>
          </ac:picMkLst>
        </pc:picChg>
        <pc:picChg chg="del">
          <ac:chgData name="Michal Heczko" userId="4ef91d67243c5588" providerId="LiveId" clId="{660621B6-9C04-4DAB-938F-9FFA2AE33631}" dt="2021-07-25T20:16:02.022" v="1007" actId="478"/>
          <ac:picMkLst>
            <pc:docMk/>
            <pc:sldMk cId="1785174780" sldId="290"/>
            <ac:picMk id="6" creationId="{51B9034F-AF72-417B-912D-310F7C95E2B4}"/>
          </ac:picMkLst>
        </pc:picChg>
      </pc:sldChg>
      <pc:sldChg chg="addSp delSp modSp add mod ord">
        <pc:chgData name="Michal Heczko" userId="4ef91d67243c5588" providerId="LiveId" clId="{660621B6-9C04-4DAB-938F-9FFA2AE33631}" dt="2021-07-25T20:27:53.141" v="1021" actId="1076"/>
        <pc:sldMkLst>
          <pc:docMk/>
          <pc:sldMk cId="2907129016" sldId="291"/>
        </pc:sldMkLst>
        <pc:spChg chg="mod">
          <ac:chgData name="Michal Heczko" userId="4ef91d67243c5588" providerId="LiveId" clId="{660621B6-9C04-4DAB-938F-9FFA2AE33631}" dt="2021-07-25T20:18:16.598" v="1016" actId="20577"/>
          <ac:spMkLst>
            <pc:docMk/>
            <pc:sldMk cId="2907129016" sldId="291"/>
            <ac:spMk id="18434" creationId="{FC5A0DA5-F9C5-4B30-9778-2E280E6E1D0D}"/>
          </ac:spMkLst>
        </pc:spChg>
        <pc:picChg chg="del">
          <ac:chgData name="Michal Heczko" userId="4ef91d67243c5588" providerId="LiveId" clId="{660621B6-9C04-4DAB-938F-9FFA2AE33631}" dt="2021-07-25T20:27:47.382" v="1019" actId="478"/>
          <ac:picMkLst>
            <pc:docMk/>
            <pc:sldMk cId="2907129016" sldId="291"/>
            <ac:picMk id="3" creationId="{EF7C263F-F938-4BD5-99BE-4DD26B1E9185}"/>
          </ac:picMkLst>
        </pc:picChg>
        <pc:picChg chg="add mod">
          <ac:chgData name="Michal Heczko" userId="4ef91d67243c5588" providerId="LiveId" clId="{660621B6-9C04-4DAB-938F-9FFA2AE33631}" dt="2021-07-25T20:27:53.141" v="1021" actId="1076"/>
          <ac:picMkLst>
            <pc:docMk/>
            <pc:sldMk cId="2907129016" sldId="291"/>
            <ac:picMk id="4" creationId="{7D197D0A-3A5C-4AE5-913E-B594C65A5DAB}"/>
          </ac:picMkLst>
        </pc:picChg>
      </pc:sldChg>
      <pc:sldChg chg="addSp delSp modSp add mod">
        <pc:chgData name="Michal Heczko" userId="4ef91d67243c5588" providerId="LiveId" clId="{660621B6-9C04-4DAB-938F-9FFA2AE33631}" dt="2021-07-25T21:23:31.208" v="1290" actId="6549"/>
        <pc:sldMkLst>
          <pc:docMk/>
          <pc:sldMk cId="243470336" sldId="292"/>
        </pc:sldMkLst>
        <pc:spChg chg="mod">
          <ac:chgData name="Michal Heczko" userId="4ef91d67243c5588" providerId="LiveId" clId="{660621B6-9C04-4DAB-938F-9FFA2AE33631}" dt="2021-07-25T21:23:31.208" v="1290" actId="6549"/>
          <ac:spMkLst>
            <pc:docMk/>
            <pc:sldMk cId="243470336" sldId="292"/>
            <ac:spMk id="130" creationId="{1189E147-4748-4EE1-B78E-1FD29D87C502}"/>
          </ac:spMkLst>
        </pc:spChg>
        <pc:picChg chg="add del mod">
          <ac:chgData name="Michal Heczko" userId="4ef91d67243c5588" providerId="LiveId" clId="{660621B6-9C04-4DAB-938F-9FFA2AE33631}" dt="2021-07-25T21:23:09.736" v="1278" actId="478"/>
          <ac:picMkLst>
            <pc:docMk/>
            <pc:sldMk cId="243470336" sldId="292"/>
            <ac:picMk id="3" creationId="{399322C4-7D55-4ACA-B304-22DC72D43D7C}"/>
          </ac:picMkLst>
        </pc:picChg>
        <pc:picChg chg="add mod">
          <ac:chgData name="Michal Heczko" userId="4ef91d67243c5588" providerId="LiveId" clId="{660621B6-9C04-4DAB-938F-9FFA2AE33631}" dt="2021-07-25T21:23:15.807" v="1282" actId="1076"/>
          <ac:picMkLst>
            <pc:docMk/>
            <pc:sldMk cId="243470336" sldId="292"/>
            <ac:picMk id="5" creationId="{837C86BB-C3C7-4F40-9FAD-EE9F41C2CCCC}"/>
          </ac:picMkLst>
        </pc:picChg>
      </pc:sldChg>
      <pc:sldChg chg="addSp delSp modSp add mod">
        <pc:chgData name="Michal Heczko" userId="4ef91d67243c5588" providerId="LiveId" clId="{660621B6-9C04-4DAB-938F-9FFA2AE33631}" dt="2021-07-25T21:24:53.913" v="1299" actId="20577"/>
        <pc:sldMkLst>
          <pc:docMk/>
          <pc:sldMk cId="1447731909" sldId="293"/>
        </pc:sldMkLst>
        <pc:spChg chg="add mod">
          <ac:chgData name="Michal Heczko" userId="4ef91d67243c5588" providerId="LiveId" clId="{660621B6-9C04-4DAB-938F-9FFA2AE33631}" dt="2021-07-25T20:44:30.955" v="1179" actId="1036"/>
          <ac:spMkLst>
            <pc:docMk/>
            <pc:sldMk cId="1447731909" sldId="293"/>
            <ac:spMk id="5" creationId="{1A6DA19A-8686-417C-9BF7-B871ABD2C4F9}"/>
          </ac:spMkLst>
        </pc:spChg>
        <pc:spChg chg="add mod">
          <ac:chgData name="Michal Heczko" userId="4ef91d67243c5588" providerId="LiveId" clId="{660621B6-9C04-4DAB-938F-9FFA2AE33631}" dt="2021-07-25T20:41:34.471" v="1110" actId="14100"/>
          <ac:spMkLst>
            <pc:docMk/>
            <pc:sldMk cId="1447731909" sldId="293"/>
            <ac:spMk id="6" creationId="{F561F734-E8F7-4745-BD25-5BB8F4479326}"/>
          </ac:spMkLst>
        </pc:spChg>
        <pc:spChg chg="add mod">
          <ac:chgData name="Michal Heczko" userId="4ef91d67243c5588" providerId="LiveId" clId="{660621B6-9C04-4DAB-938F-9FFA2AE33631}" dt="2021-07-25T20:43:59.103" v="1167" actId="1076"/>
          <ac:spMkLst>
            <pc:docMk/>
            <pc:sldMk cId="1447731909" sldId="293"/>
            <ac:spMk id="7" creationId="{72746F0B-56C7-4D39-BC16-DE28CE8BF356}"/>
          </ac:spMkLst>
        </pc:spChg>
        <pc:spChg chg="mod">
          <ac:chgData name="Michal Heczko" userId="4ef91d67243c5588" providerId="LiveId" clId="{660621B6-9C04-4DAB-938F-9FFA2AE33631}" dt="2021-07-25T21:24:53.913" v="1299" actId="20577"/>
          <ac:spMkLst>
            <pc:docMk/>
            <pc:sldMk cId="1447731909" sldId="293"/>
            <ac:spMk id="130" creationId="{1189E147-4748-4EE1-B78E-1FD29D87C502}"/>
          </ac:spMkLst>
        </pc:spChg>
        <pc:picChg chg="del">
          <ac:chgData name="Michal Heczko" userId="4ef91d67243c5588" providerId="LiveId" clId="{660621B6-9C04-4DAB-938F-9FFA2AE33631}" dt="2021-07-25T20:37:46.423" v="1086" actId="478"/>
          <ac:picMkLst>
            <pc:docMk/>
            <pc:sldMk cId="1447731909" sldId="293"/>
            <ac:picMk id="3" creationId="{399322C4-7D55-4ACA-B304-22DC72D43D7C}"/>
          </ac:picMkLst>
        </pc:picChg>
        <pc:picChg chg="add del mod modCrop">
          <ac:chgData name="Michal Heczko" userId="4ef91d67243c5588" providerId="LiveId" clId="{660621B6-9C04-4DAB-938F-9FFA2AE33631}" dt="2021-07-25T21:24:29.914" v="1291" actId="478"/>
          <ac:picMkLst>
            <pc:docMk/>
            <pc:sldMk cId="1447731909" sldId="293"/>
            <ac:picMk id="4" creationId="{A1DBA7A1-71C4-4518-BE13-5D41F4832829}"/>
          </ac:picMkLst>
        </pc:picChg>
        <pc:picChg chg="add mod modCrop">
          <ac:chgData name="Michal Heczko" userId="4ef91d67243c5588" providerId="LiveId" clId="{660621B6-9C04-4DAB-938F-9FFA2AE33631}" dt="2021-07-25T21:24:45.608" v="1296" actId="732"/>
          <ac:picMkLst>
            <pc:docMk/>
            <pc:sldMk cId="1447731909" sldId="293"/>
            <ac:picMk id="9" creationId="{10D6FAB9-3412-4551-8FEF-22E228B8F8D1}"/>
          </ac:picMkLst>
        </pc:picChg>
        <pc:picChg chg="add mod">
          <ac:chgData name="Michal Heczko" userId="4ef91d67243c5588" providerId="LiveId" clId="{660621B6-9C04-4DAB-938F-9FFA2AE33631}" dt="2021-07-25T20:44:28.486" v="1178" actId="1037"/>
          <ac:picMkLst>
            <pc:docMk/>
            <pc:sldMk cId="1447731909" sldId="293"/>
            <ac:picMk id="1026" creationId="{82180569-4948-495A-826B-637D8DCD436C}"/>
          </ac:picMkLst>
        </pc:picChg>
      </pc:sldChg>
      <pc:sldChg chg="modSp add mod">
        <pc:chgData name="Michal Heczko" userId="4ef91d67243c5588" providerId="LiveId" clId="{660621B6-9C04-4DAB-938F-9FFA2AE33631}" dt="2021-07-25T20:52:55.495" v="1225" actId="20577"/>
        <pc:sldMkLst>
          <pc:docMk/>
          <pc:sldMk cId="536283692" sldId="294"/>
        </pc:sldMkLst>
        <pc:spChg chg="mod">
          <ac:chgData name="Michal Heczko" userId="4ef91d67243c5588" providerId="LiveId" clId="{660621B6-9C04-4DAB-938F-9FFA2AE33631}" dt="2021-07-25T20:52:55.495" v="1225" actId="20577"/>
          <ac:spMkLst>
            <pc:docMk/>
            <pc:sldMk cId="536283692" sldId="294"/>
            <ac:spMk id="130" creationId="{1189E147-4748-4EE1-B78E-1FD29D87C502}"/>
          </ac:spMkLst>
        </pc:spChg>
        <pc:spChg chg="mod">
          <ac:chgData name="Michal Heczko" userId="4ef91d67243c5588" providerId="LiveId" clId="{660621B6-9C04-4DAB-938F-9FFA2AE33631}" dt="2021-07-25T20:49:57.879" v="1183" actId="20577"/>
          <ac:spMkLst>
            <pc:docMk/>
            <pc:sldMk cId="536283692" sldId="294"/>
            <ac:spMk id="14338" creationId="{96A90A1E-BE6F-4984-BD91-145AF3F03C20}"/>
          </ac:spMkLst>
        </pc:spChg>
      </pc:sldChg>
      <pc:sldChg chg="addSp modSp add mod">
        <pc:chgData name="Michal Heczko" userId="4ef91d67243c5588" providerId="LiveId" clId="{660621B6-9C04-4DAB-938F-9FFA2AE33631}" dt="2021-07-25T21:01:55.912" v="1234" actId="1076"/>
        <pc:sldMkLst>
          <pc:docMk/>
          <pc:sldMk cId="4020821509" sldId="295"/>
        </pc:sldMkLst>
        <pc:picChg chg="add mod">
          <ac:chgData name="Michal Heczko" userId="4ef91d67243c5588" providerId="LiveId" clId="{660621B6-9C04-4DAB-938F-9FFA2AE33631}" dt="2021-07-25T21:01:55.912" v="1234" actId="1076"/>
          <ac:picMkLst>
            <pc:docMk/>
            <pc:sldMk cId="4020821509" sldId="295"/>
            <ac:picMk id="3" creationId="{88BC1F96-1355-4FF5-9ED6-95709F3FA71E}"/>
          </ac:picMkLst>
        </pc:picChg>
      </pc:sldChg>
      <pc:sldChg chg="addSp modSp add mod">
        <pc:chgData name="Michal Heczko" userId="4ef91d67243c5588" providerId="LiveId" clId="{660621B6-9C04-4DAB-938F-9FFA2AE33631}" dt="2021-07-25T21:00:22.964" v="1231"/>
        <pc:sldMkLst>
          <pc:docMk/>
          <pc:sldMk cId="429664204" sldId="296"/>
        </pc:sldMkLst>
        <pc:spChg chg="add mod">
          <ac:chgData name="Michal Heczko" userId="4ef91d67243c5588" providerId="LiveId" clId="{660621B6-9C04-4DAB-938F-9FFA2AE33631}" dt="2021-07-25T21:00:22.964" v="1231"/>
          <ac:spMkLst>
            <pc:docMk/>
            <pc:sldMk cId="429664204" sldId="296"/>
            <ac:spMk id="15" creationId="{15307EE8-B1E2-44DB-A0A9-CC62A7FDA311}"/>
          </ac:spMkLst>
        </pc:spChg>
        <pc:spChg chg="add mod">
          <ac:chgData name="Michal Heczko" userId="4ef91d67243c5588" providerId="LiveId" clId="{660621B6-9C04-4DAB-938F-9FFA2AE33631}" dt="2021-07-25T21:00:22.964" v="1231"/>
          <ac:spMkLst>
            <pc:docMk/>
            <pc:sldMk cId="429664204" sldId="296"/>
            <ac:spMk id="16" creationId="{68C05146-A21B-4D3A-B1A0-5276FE759DE9}"/>
          </ac:spMkLst>
        </pc:spChg>
        <pc:spChg chg="add mod">
          <ac:chgData name="Michal Heczko" userId="4ef91d67243c5588" providerId="LiveId" clId="{660621B6-9C04-4DAB-938F-9FFA2AE33631}" dt="2021-07-25T21:00:22.964" v="1231"/>
          <ac:spMkLst>
            <pc:docMk/>
            <pc:sldMk cId="429664204" sldId="296"/>
            <ac:spMk id="17" creationId="{A5F893C7-41B8-41AC-AA9B-BFE0D715A0B3}"/>
          </ac:spMkLst>
        </pc:spChg>
        <pc:picChg chg="add mod">
          <ac:chgData name="Michal Heczko" userId="4ef91d67243c5588" providerId="LiveId" clId="{660621B6-9C04-4DAB-938F-9FFA2AE33631}" dt="2021-07-25T21:00:15.156" v="1230" actId="1076"/>
          <ac:picMkLst>
            <pc:docMk/>
            <pc:sldMk cId="429664204" sldId="296"/>
            <ac:picMk id="3" creationId="{B2B1304C-CB43-4F84-8C3F-58C573D3BD29}"/>
          </ac:picMkLst>
        </pc:picChg>
        <pc:picChg chg="add mod">
          <ac:chgData name="Michal Heczko" userId="4ef91d67243c5588" providerId="LiveId" clId="{660621B6-9C04-4DAB-938F-9FFA2AE33631}" dt="2021-07-25T21:00:22.964" v="1231"/>
          <ac:picMkLst>
            <pc:docMk/>
            <pc:sldMk cId="429664204" sldId="296"/>
            <ac:picMk id="14" creationId="{6E46EF02-42B1-42FE-8944-3B49BE0F0253}"/>
          </ac:picMkLst>
        </pc:picChg>
      </pc:sldChg>
      <pc:sldChg chg="modSp add mod">
        <pc:chgData name="Michal Heczko" userId="4ef91d67243c5588" providerId="LiveId" clId="{660621B6-9C04-4DAB-938F-9FFA2AE33631}" dt="2021-07-25T21:04:23.127" v="1263" actId="20577"/>
        <pc:sldMkLst>
          <pc:docMk/>
          <pc:sldMk cId="1686521444" sldId="297"/>
        </pc:sldMkLst>
        <pc:spChg chg="mod">
          <ac:chgData name="Michal Heczko" userId="4ef91d67243c5588" providerId="LiveId" clId="{660621B6-9C04-4DAB-938F-9FFA2AE33631}" dt="2021-07-25T21:04:23.127" v="1263" actId="20577"/>
          <ac:spMkLst>
            <pc:docMk/>
            <pc:sldMk cId="1686521444" sldId="297"/>
            <ac:spMk id="130" creationId="{1189E147-4748-4EE1-B78E-1FD29D87C502}"/>
          </ac:spMkLst>
        </pc:spChg>
        <pc:spChg chg="mod">
          <ac:chgData name="Michal Heczko" userId="4ef91d67243c5588" providerId="LiveId" clId="{660621B6-9C04-4DAB-938F-9FFA2AE33631}" dt="2021-07-25T21:03:27.627" v="1237" actId="20577"/>
          <ac:spMkLst>
            <pc:docMk/>
            <pc:sldMk cId="1686521444" sldId="297"/>
            <ac:spMk id="14338" creationId="{96A90A1E-BE6F-4984-BD91-145AF3F03C20}"/>
          </ac:spMkLst>
        </pc:spChg>
      </pc:sldChg>
      <pc:sldChg chg="addSp modSp add mod">
        <pc:chgData name="Michal Heczko" userId="4ef91d67243c5588" providerId="LiveId" clId="{660621B6-9C04-4DAB-938F-9FFA2AE33631}" dt="2021-07-25T21:15:14.497" v="1268" actId="1076"/>
        <pc:sldMkLst>
          <pc:docMk/>
          <pc:sldMk cId="2585123870" sldId="298"/>
        </pc:sldMkLst>
        <pc:picChg chg="add mod">
          <ac:chgData name="Michal Heczko" userId="4ef91d67243c5588" providerId="LiveId" clId="{660621B6-9C04-4DAB-938F-9FFA2AE33631}" dt="2021-07-25T21:15:14.497" v="1268" actId="1076"/>
          <ac:picMkLst>
            <pc:docMk/>
            <pc:sldMk cId="2585123870" sldId="298"/>
            <ac:picMk id="3" creationId="{684479E9-5333-4EC4-9C8B-E6047A07D01E}"/>
          </ac:picMkLst>
        </pc:picChg>
      </pc:sldChg>
      <pc:sldChg chg="addSp delSp modSp add mod">
        <pc:chgData name="Michal Heczko" userId="4ef91d67243c5588" providerId="LiveId" clId="{660621B6-9C04-4DAB-938F-9FFA2AE33631}" dt="2021-07-25T21:16:59.998" v="1277"/>
        <pc:sldMkLst>
          <pc:docMk/>
          <pc:sldMk cId="1932639217" sldId="299"/>
        </pc:sldMkLst>
        <pc:spChg chg="add mod">
          <ac:chgData name="Michal Heczko" userId="4ef91d67243c5588" providerId="LiveId" clId="{660621B6-9C04-4DAB-938F-9FFA2AE33631}" dt="2021-07-25T21:16:59.998" v="1277"/>
          <ac:spMkLst>
            <pc:docMk/>
            <pc:sldMk cId="1932639217" sldId="299"/>
            <ac:spMk id="16" creationId="{99DF2401-9CEB-4FFC-A551-BC1518D746D8}"/>
          </ac:spMkLst>
        </pc:spChg>
        <pc:spChg chg="add mod">
          <ac:chgData name="Michal Heczko" userId="4ef91d67243c5588" providerId="LiveId" clId="{660621B6-9C04-4DAB-938F-9FFA2AE33631}" dt="2021-07-25T21:16:59.998" v="1277"/>
          <ac:spMkLst>
            <pc:docMk/>
            <pc:sldMk cId="1932639217" sldId="299"/>
            <ac:spMk id="17" creationId="{940180DF-6395-47F4-A975-88325A631240}"/>
          </ac:spMkLst>
        </pc:spChg>
        <pc:spChg chg="add mod">
          <ac:chgData name="Michal Heczko" userId="4ef91d67243c5588" providerId="LiveId" clId="{660621B6-9C04-4DAB-938F-9FFA2AE33631}" dt="2021-07-25T21:16:59.998" v="1277"/>
          <ac:spMkLst>
            <pc:docMk/>
            <pc:sldMk cId="1932639217" sldId="299"/>
            <ac:spMk id="18" creationId="{F19B3D7C-25A6-44D7-A84D-29DDDEACE043}"/>
          </ac:spMkLst>
        </pc:spChg>
        <pc:picChg chg="del">
          <ac:chgData name="Michal Heczko" userId="4ef91d67243c5588" providerId="LiveId" clId="{660621B6-9C04-4DAB-938F-9FFA2AE33631}" dt="2021-07-25T21:15:33.576" v="1270" actId="478"/>
          <ac:picMkLst>
            <pc:docMk/>
            <pc:sldMk cId="1932639217" sldId="299"/>
            <ac:picMk id="3" creationId="{684479E9-5333-4EC4-9C8B-E6047A07D01E}"/>
          </ac:picMkLst>
        </pc:picChg>
        <pc:picChg chg="add mod">
          <ac:chgData name="Michal Heczko" userId="4ef91d67243c5588" providerId="LiveId" clId="{660621B6-9C04-4DAB-938F-9FFA2AE33631}" dt="2021-07-25T21:15:45.889" v="1276" actId="14100"/>
          <ac:picMkLst>
            <pc:docMk/>
            <pc:sldMk cId="1932639217" sldId="299"/>
            <ac:picMk id="4" creationId="{0F51417E-3546-4D4D-A60C-31F3883F6343}"/>
          </ac:picMkLst>
        </pc:picChg>
        <pc:picChg chg="add mod">
          <ac:chgData name="Michal Heczko" userId="4ef91d67243c5588" providerId="LiveId" clId="{660621B6-9C04-4DAB-938F-9FFA2AE33631}" dt="2021-07-25T21:16:59.998" v="1277"/>
          <ac:picMkLst>
            <pc:docMk/>
            <pc:sldMk cId="1932639217" sldId="299"/>
            <ac:picMk id="15" creationId="{0B2A514B-CF37-4C68-8BF0-FF34227A6353}"/>
          </ac:picMkLst>
        </pc:picChg>
      </pc:sldChg>
      <pc:sldChg chg="addSp delSp modSp add mod ord">
        <pc:chgData name="Michal Heczko" userId="4ef91d67243c5588" providerId="LiveId" clId="{660621B6-9C04-4DAB-938F-9FFA2AE33631}" dt="2021-07-25T21:41:52.552" v="1650" actId="20577"/>
        <pc:sldMkLst>
          <pc:docMk/>
          <pc:sldMk cId="0" sldId="300"/>
        </pc:sldMkLst>
        <pc:spChg chg="del">
          <ac:chgData name="Michal Heczko" userId="4ef91d67243c5588" providerId="LiveId" clId="{660621B6-9C04-4DAB-938F-9FFA2AE33631}" dt="2021-07-25T21:38:38.090" v="1561" actId="478"/>
          <ac:spMkLst>
            <pc:docMk/>
            <pc:sldMk cId="0" sldId="300"/>
            <ac:spMk id="7" creationId="{45268501-61E9-4399-8785-B2BE8396F784}"/>
          </ac:spMkLst>
        </pc:spChg>
        <pc:spChg chg="add del mod">
          <ac:chgData name="Michal Heczko" userId="4ef91d67243c5588" providerId="LiveId" clId="{660621B6-9C04-4DAB-938F-9FFA2AE33631}" dt="2021-07-25T21:40:36.412" v="1590" actId="478"/>
          <ac:spMkLst>
            <pc:docMk/>
            <pc:sldMk cId="0" sldId="300"/>
            <ac:spMk id="8" creationId="{0FA3D6F0-BEC2-460E-8116-07E85DE57FDF}"/>
          </ac:spMkLst>
        </pc:spChg>
        <pc:spChg chg="add mod">
          <ac:chgData name="Michal Heczko" userId="4ef91d67243c5588" providerId="LiveId" clId="{660621B6-9C04-4DAB-938F-9FFA2AE33631}" dt="2021-07-25T21:39:01.532" v="1564" actId="14100"/>
          <ac:spMkLst>
            <pc:docMk/>
            <pc:sldMk cId="0" sldId="300"/>
            <ac:spMk id="9" creationId="{BDF33D66-90E3-426D-A319-3EEF6904E8AF}"/>
          </ac:spMkLst>
        </pc:spChg>
        <pc:spChg chg="add mod">
          <ac:chgData name="Michal Heczko" userId="4ef91d67243c5588" providerId="LiveId" clId="{660621B6-9C04-4DAB-938F-9FFA2AE33631}" dt="2021-07-25T21:39:33.872" v="1581" actId="14100"/>
          <ac:spMkLst>
            <pc:docMk/>
            <pc:sldMk cId="0" sldId="300"/>
            <ac:spMk id="11" creationId="{F349C539-64B4-4C75-94AF-1540A6450138}"/>
          </ac:spMkLst>
        </pc:spChg>
        <pc:spChg chg="add mod">
          <ac:chgData name="Michal Heczko" userId="4ef91d67243c5588" providerId="LiveId" clId="{660621B6-9C04-4DAB-938F-9FFA2AE33631}" dt="2021-07-25T21:39:41.888" v="1583" actId="1076"/>
          <ac:spMkLst>
            <pc:docMk/>
            <pc:sldMk cId="0" sldId="300"/>
            <ac:spMk id="13" creationId="{398BD29C-E257-4BA3-BE9C-3491DB252205}"/>
          </ac:spMkLst>
        </pc:spChg>
        <pc:spChg chg="add mod">
          <ac:chgData name="Michal Heczko" userId="4ef91d67243c5588" providerId="LiveId" clId="{660621B6-9C04-4DAB-938F-9FFA2AE33631}" dt="2021-07-25T21:39:41.888" v="1583" actId="1076"/>
          <ac:spMkLst>
            <pc:docMk/>
            <pc:sldMk cId="0" sldId="300"/>
            <ac:spMk id="15" creationId="{0133C78D-8590-4132-8CBC-044AA1B73905}"/>
          </ac:spMkLst>
        </pc:spChg>
        <pc:spChg chg="mod">
          <ac:chgData name="Michal Heczko" userId="4ef91d67243c5588" providerId="LiveId" clId="{660621B6-9C04-4DAB-938F-9FFA2AE33631}" dt="2021-07-25T21:41:52.552" v="1650" actId="20577"/>
          <ac:spMkLst>
            <pc:docMk/>
            <pc:sldMk cId="0" sldId="300"/>
            <ac:spMk id="4098" creationId="{5E133C70-D40D-4D6B-9BDD-490C8ED8DA63}"/>
          </ac:spMkLst>
        </pc:spChg>
        <pc:spChg chg="del mod">
          <ac:chgData name="Michal Heczko" userId="4ef91d67243c5588" providerId="LiveId" clId="{660621B6-9C04-4DAB-938F-9FFA2AE33631}" dt="2021-07-25T21:36:57.154" v="1538"/>
          <ac:spMkLst>
            <pc:docMk/>
            <pc:sldMk cId="0" sldId="300"/>
            <ac:spMk id="4102" creationId="{07D8CE10-2EBA-4259-9605-3CE8DBECB000}"/>
          </ac:spMkLst>
        </pc:spChg>
        <pc:picChg chg="add mod">
          <ac:chgData name="Michal Heczko" userId="4ef91d67243c5588" providerId="LiveId" clId="{660621B6-9C04-4DAB-938F-9FFA2AE33631}" dt="2021-07-25T21:39:04.452" v="1565" actId="14100"/>
          <ac:picMkLst>
            <pc:docMk/>
            <pc:sldMk cId="0" sldId="300"/>
            <ac:picMk id="10" creationId="{4A3F09E9-A87A-4F31-BABD-1FEB01FFCE43}"/>
          </ac:picMkLst>
        </pc:picChg>
        <pc:picChg chg="add mod">
          <ac:chgData name="Michal Heczko" userId="4ef91d67243c5588" providerId="LiveId" clId="{660621B6-9C04-4DAB-938F-9FFA2AE33631}" dt="2021-07-25T21:39:41.888" v="1583" actId="1076"/>
          <ac:picMkLst>
            <pc:docMk/>
            <pc:sldMk cId="0" sldId="300"/>
            <ac:picMk id="12" creationId="{CDEA266D-25A9-46F7-B18C-C711B5CF0D4E}"/>
          </ac:picMkLst>
        </pc:picChg>
        <pc:picChg chg="add mod">
          <ac:chgData name="Michal Heczko" userId="4ef91d67243c5588" providerId="LiveId" clId="{660621B6-9C04-4DAB-938F-9FFA2AE33631}" dt="2021-07-25T21:39:41.888" v="1583" actId="1076"/>
          <ac:picMkLst>
            <pc:docMk/>
            <pc:sldMk cId="0" sldId="300"/>
            <ac:picMk id="14" creationId="{DE9CF142-1BAD-42DB-8FAB-211246AF2FA1}"/>
          </ac:picMkLst>
        </pc:picChg>
        <pc:picChg chg="del">
          <ac:chgData name="Michal Heczko" userId="4ef91d67243c5588" providerId="LiveId" clId="{660621B6-9C04-4DAB-938F-9FFA2AE33631}" dt="2021-07-25T21:38:57.002" v="1563" actId="478"/>
          <ac:picMkLst>
            <pc:docMk/>
            <pc:sldMk cId="0" sldId="300"/>
            <ac:picMk id="4101" creationId="{D495E602-F320-41B9-9AD6-D9FD11DD2B1E}"/>
          </ac:picMkLst>
        </pc:picChg>
      </pc:sldChg>
      <pc:sldChg chg="add del ord">
        <pc:chgData name="Michal Heczko" userId="4ef91d67243c5588" providerId="LiveId" clId="{660621B6-9C04-4DAB-938F-9FFA2AE33631}" dt="2021-07-25T21:41:55.046" v="1651" actId="47"/>
        <pc:sldMkLst>
          <pc:docMk/>
          <pc:sldMk cId="0" sldId="301"/>
        </pc:sldMkLst>
      </pc:sldChg>
      <pc:sldChg chg="modSp add mod ord">
        <pc:chgData name="Michal Heczko" userId="4ef91d67243c5588" providerId="LiveId" clId="{660621B6-9C04-4DAB-938F-9FFA2AE33631}" dt="2021-07-25T21:40:13.844" v="1587"/>
        <pc:sldMkLst>
          <pc:docMk/>
          <pc:sldMk cId="2642491329" sldId="302"/>
        </pc:sldMkLst>
        <pc:spChg chg="mod">
          <ac:chgData name="Michal Heczko" userId="4ef91d67243c5588" providerId="LiveId" clId="{660621B6-9C04-4DAB-938F-9FFA2AE33631}" dt="2021-07-25T21:40:13.844" v="1587"/>
          <ac:spMkLst>
            <pc:docMk/>
            <pc:sldMk cId="2642491329" sldId="302"/>
            <ac:spMk id="4098" creationId="{5E133C70-D40D-4D6B-9BDD-490C8ED8DA63}"/>
          </ac:spMkLst>
        </pc:spChg>
      </pc:sldChg>
      <pc:sldChg chg="modSp add mod">
        <pc:chgData name="Michal Heczko" userId="4ef91d67243c5588" providerId="LiveId" clId="{660621B6-9C04-4DAB-938F-9FFA2AE33631}" dt="2021-09-04T20:52:16.496" v="1656" actId="20577"/>
        <pc:sldMkLst>
          <pc:docMk/>
          <pc:sldMk cId="0" sldId="304"/>
        </pc:sldMkLst>
        <pc:spChg chg="mod">
          <ac:chgData name="Michal Heczko" userId="4ef91d67243c5588" providerId="LiveId" clId="{660621B6-9C04-4DAB-938F-9FFA2AE33631}" dt="2021-09-04T20:52:16.496" v="1656" actId="20577"/>
          <ac:spMkLst>
            <pc:docMk/>
            <pc:sldMk cId="0" sldId="304"/>
            <ac:spMk id="10246" creationId="{EBDD1084-6F9A-4882-B44A-A88C44FB1C7E}"/>
          </ac:spMkLst>
        </pc:spChg>
      </pc:sldChg>
      <pc:sldMasterChg chg="delSldLayout">
        <pc:chgData name="Michal Heczko" userId="4ef91d67243c5588" providerId="LiveId" clId="{660621B6-9C04-4DAB-938F-9FFA2AE33631}" dt="2021-07-25T21:26:07.991" v="1301" actId="47"/>
        <pc:sldMasterMkLst>
          <pc:docMk/>
          <pc:sldMasterMk cId="0" sldId="2147483659"/>
        </pc:sldMasterMkLst>
        <pc:sldLayoutChg chg="del">
          <pc:chgData name="Michal Heczko" userId="4ef91d67243c5588" providerId="LiveId" clId="{660621B6-9C04-4DAB-938F-9FFA2AE33631}" dt="2021-07-25T21:26:07.991" v="1301" actId="47"/>
          <pc:sldLayoutMkLst>
            <pc:docMk/>
            <pc:sldMasterMk cId="0" sldId="2147483659"/>
            <pc:sldLayoutMk cId="3603864399" sldId="2147483694"/>
          </pc:sldLayoutMkLst>
        </pc:sldLayoutChg>
        <pc:sldLayoutChg chg="del">
          <pc:chgData name="Michal Heczko" userId="4ef91d67243c5588" providerId="LiveId" clId="{660621B6-9C04-4DAB-938F-9FFA2AE33631}" dt="2021-07-25T21:26:07.991" v="1301" actId="47"/>
          <pc:sldLayoutMkLst>
            <pc:docMk/>
            <pc:sldMasterMk cId="0" sldId="2147483659"/>
            <pc:sldLayoutMk cId="717357751" sldId="2147483695"/>
          </pc:sldLayoutMkLst>
        </pc:sldLayoutChg>
        <pc:sldLayoutChg chg="del">
          <pc:chgData name="Michal Heczko" userId="4ef91d67243c5588" providerId="LiveId" clId="{660621B6-9C04-4DAB-938F-9FFA2AE33631}" dt="2021-07-25T21:26:07.991" v="1301" actId="47"/>
          <pc:sldLayoutMkLst>
            <pc:docMk/>
            <pc:sldMasterMk cId="0" sldId="2147483659"/>
            <pc:sldLayoutMk cId="3586575448" sldId="2147483698"/>
          </pc:sldLayoutMkLst>
        </pc:sldLayoutChg>
        <pc:sldLayoutChg chg="del">
          <pc:chgData name="Michal Heczko" userId="4ef91d67243c5588" providerId="LiveId" clId="{660621B6-9C04-4DAB-938F-9FFA2AE33631}" dt="2021-07-25T21:26:07.991" v="1301" actId="47"/>
          <pc:sldLayoutMkLst>
            <pc:docMk/>
            <pc:sldMasterMk cId="0" sldId="2147483659"/>
            <pc:sldLayoutMk cId="3670611912" sldId="2147483699"/>
          </pc:sldLayoutMkLst>
        </pc:sldLayoutChg>
        <pc:sldLayoutChg chg="del">
          <pc:chgData name="Michal Heczko" userId="4ef91d67243c5588" providerId="LiveId" clId="{660621B6-9C04-4DAB-938F-9FFA2AE33631}" dt="2021-07-25T21:26:07.991" v="1301" actId="47"/>
          <pc:sldLayoutMkLst>
            <pc:docMk/>
            <pc:sldMasterMk cId="0" sldId="2147483659"/>
            <pc:sldLayoutMk cId="2539013842" sldId="2147483700"/>
          </pc:sldLayoutMkLst>
        </pc:sldLayoutChg>
        <pc:sldLayoutChg chg="del">
          <pc:chgData name="Michal Heczko" userId="4ef91d67243c5588" providerId="LiveId" clId="{660621B6-9C04-4DAB-938F-9FFA2AE33631}" dt="2021-07-25T21:26:07.991" v="1301" actId="47"/>
          <pc:sldLayoutMkLst>
            <pc:docMk/>
            <pc:sldMasterMk cId="0" sldId="2147483659"/>
            <pc:sldLayoutMk cId="3293190391" sldId="2147483701"/>
          </pc:sldLayoutMkLst>
        </pc:sldLayoutChg>
        <pc:sldLayoutChg chg="del">
          <pc:chgData name="Michal Heczko" userId="4ef91d67243c5588" providerId="LiveId" clId="{660621B6-9C04-4DAB-938F-9FFA2AE33631}" dt="2021-07-25T21:26:07.991" v="1301" actId="47"/>
          <pc:sldLayoutMkLst>
            <pc:docMk/>
            <pc:sldMasterMk cId="0" sldId="2147483659"/>
            <pc:sldLayoutMk cId="3690303871" sldId="2147483702"/>
          </pc:sldLayoutMkLst>
        </pc:sldLayoutChg>
      </pc:sldMasterChg>
    </pc:docChg>
  </pc:docChgLst>
  <pc:docChgLst>
    <pc:chgData name="Michal Heczko" userId="4ef91d67243c5588" providerId="LiveId" clId="{0151F5A4-95F6-4628-8321-868F47EDE1CB}"/>
    <pc:docChg chg="undo custSel modSld">
      <pc:chgData name="Michal Heczko" userId="4ef91d67243c5588" providerId="LiveId" clId="{0151F5A4-95F6-4628-8321-868F47EDE1CB}" dt="2021-06-08T16:36:32.696" v="190" actId="20577"/>
      <pc:docMkLst>
        <pc:docMk/>
      </pc:docMkLst>
      <pc:sldChg chg="modSp mod">
        <pc:chgData name="Michal Heczko" userId="4ef91d67243c5588" providerId="LiveId" clId="{0151F5A4-95F6-4628-8321-868F47EDE1CB}" dt="2021-06-06T19:06:06.137" v="88" actId="2711"/>
        <pc:sldMkLst>
          <pc:docMk/>
          <pc:sldMk cId="0" sldId="257"/>
        </pc:sldMkLst>
        <pc:spChg chg="mod">
          <ac:chgData name="Michal Heczko" userId="4ef91d67243c5588" providerId="LiveId" clId="{0151F5A4-95F6-4628-8321-868F47EDE1CB}" dt="2021-06-06T19:05:14.232" v="83" actId="2711"/>
          <ac:spMkLst>
            <pc:docMk/>
            <pc:sldMk cId="0" sldId="257"/>
            <ac:spMk id="130" creationId="{1189E147-4748-4EE1-B78E-1FD29D87C502}"/>
          </ac:spMkLst>
        </pc:spChg>
        <pc:spChg chg="mod">
          <ac:chgData name="Michal Heczko" userId="4ef91d67243c5588" providerId="LiveId" clId="{0151F5A4-95F6-4628-8321-868F47EDE1CB}" dt="2021-06-06T19:06:00.198" v="87" actId="2711"/>
          <ac:spMkLst>
            <pc:docMk/>
            <pc:sldMk cId="0" sldId="257"/>
            <ac:spMk id="131" creationId="{680A8DAC-82C5-43BF-8315-347F0EE4AE27}"/>
          </ac:spMkLst>
        </pc:spChg>
        <pc:spChg chg="mod">
          <ac:chgData name="Michal Heczko" userId="4ef91d67243c5588" providerId="LiveId" clId="{0151F5A4-95F6-4628-8321-868F47EDE1CB}" dt="2021-06-06T19:06:06.137" v="88" actId="2711"/>
          <ac:spMkLst>
            <pc:docMk/>
            <pc:sldMk cId="0" sldId="257"/>
            <ac:spMk id="14342" creationId="{5B1CC0E8-860B-4B98-8C7E-F1E99673DF8C}"/>
          </ac:spMkLst>
        </pc:spChg>
      </pc:sldChg>
      <pc:sldChg chg="modSp mod">
        <pc:chgData name="Michal Heczko" userId="4ef91d67243c5588" providerId="LiveId" clId="{0151F5A4-95F6-4628-8321-868F47EDE1CB}" dt="2021-06-06T19:06:13.015" v="89" actId="2711"/>
        <pc:sldMkLst>
          <pc:docMk/>
          <pc:sldMk cId="0" sldId="258"/>
        </pc:sldMkLst>
        <pc:spChg chg="mod">
          <ac:chgData name="Michal Heczko" userId="4ef91d67243c5588" providerId="LiveId" clId="{0151F5A4-95F6-4628-8321-868F47EDE1CB}" dt="2021-06-06T19:06:13.015" v="89" actId="2711"/>
          <ac:spMkLst>
            <pc:docMk/>
            <pc:sldMk cId="0" sldId="258"/>
            <ac:spMk id="15363" creationId="{95D41173-ABDD-48AB-B734-E0C337ED8442}"/>
          </ac:spMkLst>
        </pc:spChg>
      </pc:sldChg>
      <pc:sldChg chg="modSp mod">
        <pc:chgData name="Michal Heczko" userId="4ef91d67243c5588" providerId="LiveId" clId="{0151F5A4-95F6-4628-8321-868F47EDE1CB}" dt="2021-06-06T19:06:20.037" v="90" actId="2711"/>
        <pc:sldMkLst>
          <pc:docMk/>
          <pc:sldMk cId="0" sldId="259"/>
        </pc:sldMkLst>
        <pc:spChg chg="mod">
          <ac:chgData name="Michal Heczko" userId="4ef91d67243c5588" providerId="LiveId" clId="{0151F5A4-95F6-4628-8321-868F47EDE1CB}" dt="2021-06-06T19:06:20.037" v="90" actId="2711"/>
          <ac:spMkLst>
            <pc:docMk/>
            <pc:sldMk cId="0" sldId="259"/>
            <ac:spMk id="16387" creationId="{34305F0E-56E3-469D-B236-0E24CFC3BBEC}"/>
          </ac:spMkLst>
        </pc:spChg>
      </pc:sldChg>
      <pc:sldChg chg="modSp mod">
        <pc:chgData name="Michal Heczko" userId="4ef91d67243c5588" providerId="LiveId" clId="{0151F5A4-95F6-4628-8321-868F47EDE1CB}" dt="2021-06-06T19:06:27.702" v="91" actId="2711"/>
        <pc:sldMkLst>
          <pc:docMk/>
          <pc:sldMk cId="0" sldId="260"/>
        </pc:sldMkLst>
        <pc:spChg chg="mod">
          <ac:chgData name="Michal Heczko" userId="4ef91d67243c5588" providerId="LiveId" clId="{0151F5A4-95F6-4628-8321-868F47EDE1CB}" dt="2021-06-06T19:06:27.702" v="91" actId="2711"/>
          <ac:spMkLst>
            <pc:docMk/>
            <pc:sldMk cId="0" sldId="260"/>
            <ac:spMk id="17410" creationId="{A96CE8B8-D31F-49A1-ABAC-047548208C16}"/>
          </ac:spMkLst>
        </pc:spChg>
      </pc:sldChg>
      <pc:sldChg chg="modSp mod">
        <pc:chgData name="Michal Heczko" userId="4ef91d67243c5588" providerId="LiveId" clId="{0151F5A4-95F6-4628-8321-868F47EDE1CB}" dt="2021-06-06T19:06:32.726" v="92" actId="2711"/>
        <pc:sldMkLst>
          <pc:docMk/>
          <pc:sldMk cId="0" sldId="261"/>
        </pc:sldMkLst>
        <pc:spChg chg="mod">
          <ac:chgData name="Michal Heczko" userId="4ef91d67243c5588" providerId="LiveId" clId="{0151F5A4-95F6-4628-8321-868F47EDE1CB}" dt="2021-06-06T19:06:32.726" v="92" actId="2711"/>
          <ac:spMkLst>
            <pc:docMk/>
            <pc:sldMk cId="0" sldId="261"/>
            <ac:spMk id="161" creationId="{9ACFB387-623D-4F24-8571-E2BAB1009317}"/>
          </ac:spMkLst>
        </pc:spChg>
      </pc:sldChg>
      <pc:sldChg chg="modSp mod">
        <pc:chgData name="Michal Heczko" userId="4ef91d67243c5588" providerId="LiveId" clId="{0151F5A4-95F6-4628-8321-868F47EDE1CB}" dt="2021-06-06T19:06:38.853" v="93" actId="2711"/>
        <pc:sldMkLst>
          <pc:docMk/>
          <pc:sldMk cId="0" sldId="262"/>
        </pc:sldMkLst>
        <pc:spChg chg="mod">
          <ac:chgData name="Michal Heczko" userId="4ef91d67243c5588" providerId="LiveId" clId="{0151F5A4-95F6-4628-8321-868F47EDE1CB}" dt="2021-06-06T19:06:38.853" v="93" actId="2711"/>
          <ac:spMkLst>
            <pc:docMk/>
            <pc:sldMk cId="0" sldId="262"/>
            <ac:spMk id="19459" creationId="{BEF750A7-C58E-4558-8C0A-3BDF58B8598F}"/>
          </ac:spMkLst>
        </pc:spChg>
      </pc:sldChg>
      <pc:sldChg chg="modSp mod">
        <pc:chgData name="Michal Heczko" userId="4ef91d67243c5588" providerId="LiveId" clId="{0151F5A4-95F6-4628-8321-868F47EDE1CB}" dt="2021-06-06T19:06:49.383" v="95" actId="2711"/>
        <pc:sldMkLst>
          <pc:docMk/>
          <pc:sldMk cId="0" sldId="263"/>
        </pc:sldMkLst>
        <pc:spChg chg="mod">
          <ac:chgData name="Michal Heczko" userId="4ef91d67243c5588" providerId="LiveId" clId="{0151F5A4-95F6-4628-8321-868F47EDE1CB}" dt="2021-06-06T19:06:45.367" v="94" actId="2711"/>
          <ac:spMkLst>
            <pc:docMk/>
            <pc:sldMk cId="0" sldId="263"/>
            <ac:spMk id="20482" creationId="{512F4F23-5A44-45C7-8895-23393C8E83ED}"/>
          </ac:spMkLst>
        </pc:spChg>
        <pc:spChg chg="mod">
          <ac:chgData name="Michal Heczko" userId="4ef91d67243c5588" providerId="LiveId" clId="{0151F5A4-95F6-4628-8321-868F47EDE1CB}" dt="2021-06-06T19:06:49.383" v="95" actId="2711"/>
          <ac:spMkLst>
            <pc:docMk/>
            <pc:sldMk cId="0" sldId="263"/>
            <ac:spMk id="20484" creationId="{CC8CB5B3-0865-45A6-A917-61A39E0FEC57}"/>
          </ac:spMkLst>
        </pc:spChg>
      </pc:sldChg>
      <pc:sldChg chg="modSp mod">
        <pc:chgData name="Michal Heczko" userId="4ef91d67243c5588" providerId="LiveId" clId="{0151F5A4-95F6-4628-8321-868F47EDE1CB}" dt="2021-06-06T19:07:04.453" v="99" actId="2711"/>
        <pc:sldMkLst>
          <pc:docMk/>
          <pc:sldMk cId="0" sldId="264"/>
        </pc:sldMkLst>
        <pc:spChg chg="mod">
          <ac:chgData name="Michal Heczko" userId="4ef91d67243c5588" providerId="LiveId" clId="{0151F5A4-95F6-4628-8321-868F47EDE1CB}" dt="2021-06-06T19:06:54.087" v="96" actId="2711"/>
          <ac:spMkLst>
            <pc:docMk/>
            <pc:sldMk cId="0" sldId="264"/>
            <ac:spMk id="21507" creationId="{00AFEB8F-EEC8-4617-8B43-BD5ECEB05E6E}"/>
          </ac:spMkLst>
        </pc:spChg>
        <pc:spChg chg="mod">
          <ac:chgData name="Michal Heczko" userId="4ef91d67243c5588" providerId="LiveId" clId="{0151F5A4-95F6-4628-8321-868F47EDE1CB}" dt="2021-06-06T19:06:57.720" v="97" actId="2711"/>
          <ac:spMkLst>
            <pc:docMk/>
            <pc:sldMk cId="0" sldId="264"/>
            <ac:spMk id="21508" creationId="{EF32E242-AC16-4105-8D90-B5A51E86A263}"/>
          </ac:spMkLst>
        </pc:spChg>
        <pc:spChg chg="mod">
          <ac:chgData name="Michal Heczko" userId="4ef91d67243c5588" providerId="LiveId" clId="{0151F5A4-95F6-4628-8321-868F47EDE1CB}" dt="2021-06-06T19:07:04.453" v="99" actId="2711"/>
          <ac:spMkLst>
            <pc:docMk/>
            <pc:sldMk cId="0" sldId="264"/>
            <ac:spMk id="21509" creationId="{23418AC2-829F-4C98-AB03-F51666E43167}"/>
          </ac:spMkLst>
        </pc:spChg>
      </pc:sldChg>
      <pc:sldChg chg="modSp mod">
        <pc:chgData name="Michal Heczko" userId="4ef91d67243c5588" providerId="LiveId" clId="{0151F5A4-95F6-4628-8321-868F47EDE1CB}" dt="2021-06-06T19:07:09.975" v="100" actId="2711"/>
        <pc:sldMkLst>
          <pc:docMk/>
          <pc:sldMk cId="0" sldId="265"/>
        </pc:sldMkLst>
        <pc:spChg chg="mod">
          <ac:chgData name="Michal Heczko" userId="4ef91d67243c5588" providerId="LiveId" clId="{0151F5A4-95F6-4628-8321-868F47EDE1CB}" dt="2021-06-06T19:07:09.975" v="100" actId="2711"/>
          <ac:spMkLst>
            <pc:docMk/>
            <pc:sldMk cId="0" sldId="265"/>
            <ac:spMk id="22531" creationId="{0680727C-14CC-44C9-8FE2-163D291F3AC2}"/>
          </ac:spMkLst>
        </pc:spChg>
      </pc:sldChg>
      <pc:sldChg chg="modSp mod">
        <pc:chgData name="Michal Heczko" userId="4ef91d67243c5588" providerId="LiveId" clId="{0151F5A4-95F6-4628-8321-868F47EDE1CB}" dt="2021-06-06T19:07:15.349" v="101" actId="2711"/>
        <pc:sldMkLst>
          <pc:docMk/>
          <pc:sldMk cId="0" sldId="266"/>
        </pc:sldMkLst>
        <pc:spChg chg="mod">
          <ac:chgData name="Michal Heczko" userId="4ef91d67243c5588" providerId="LiveId" clId="{0151F5A4-95F6-4628-8321-868F47EDE1CB}" dt="2021-06-06T19:07:15.349" v="101" actId="2711"/>
          <ac:spMkLst>
            <pc:docMk/>
            <pc:sldMk cId="0" sldId="266"/>
            <ac:spMk id="23556" creationId="{8F4FF8A7-7F52-4659-AF81-8E4A5F2D7EC0}"/>
          </ac:spMkLst>
        </pc:spChg>
      </pc:sldChg>
      <pc:sldChg chg="modSp mod">
        <pc:chgData name="Michal Heczko" userId="4ef91d67243c5588" providerId="LiveId" clId="{0151F5A4-95F6-4628-8321-868F47EDE1CB}" dt="2021-06-06T19:07:28.580" v="104" actId="2711"/>
        <pc:sldMkLst>
          <pc:docMk/>
          <pc:sldMk cId="0" sldId="267"/>
        </pc:sldMkLst>
        <pc:spChg chg="mod">
          <ac:chgData name="Michal Heczko" userId="4ef91d67243c5588" providerId="LiveId" clId="{0151F5A4-95F6-4628-8321-868F47EDE1CB}" dt="2021-06-06T19:07:19.844" v="102" actId="2711"/>
          <ac:spMkLst>
            <pc:docMk/>
            <pc:sldMk cId="0" sldId="267"/>
            <ac:spMk id="24579" creationId="{16B17523-5577-4F14-A0B2-AD353F90AB84}"/>
          </ac:spMkLst>
        </pc:spChg>
        <pc:spChg chg="mod">
          <ac:chgData name="Michal Heczko" userId="4ef91d67243c5588" providerId="LiveId" clId="{0151F5A4-95F6-4628-8321-868F47EDE1CB}" dt="2021-06-06T19:07:28.580" v="104" actId="2711"/>
          <ac:spMkLst>
            <pc:docMk/>
            <pc:sldMk cId="0" sldId="267"/>
            <ac:spMk id="24580" creationId="{86CE9294-45D8-43C1-9B90-52F16662650E}"/>
          </ac:spMkLst>
        </pc:spChg>
        <pc:spChg chg="mod">
          <ac:chgData name="Michal Heczko" userId="4ef91d67243c5588" providerId="LiveId" clId="{0151F5A4-95F6-4628-8321-868F47EDE1CB}" dt="2021-06-06T19:07:24.964" v="103" actId="2711"/>
          <ac:spMkLst>
            <pc:docMk/>
            <pc:sldMk cId="0" sldId="267"/>
            <ac:spMk id="24582" creationId="{4F1E2D36-9277-451B-93B9-4DEE98A77697}"/>
          </ac:spMkLst>
        </pc:spChg>
      </pc:sldChg>
      <pc:sldChg chg="modSp mod">
        <pc:chgData name="Michal Heczko" userId="4ef91d67243c5588" providerId="LiveId" clId="{0151F5A4-95F6-4628-8321-868F47EDE1CB}" dt="2021-06-06T19:08:07.701" v="115" actId="2711"/>
        <pc:sldMkLst>
          <pc:docMk/>
          <pc:sldMk cId="0" sldId="268"/>
        </pc:sldMkLst>
        <pc:spChg chg="mod">
          <ac:chgData name="Michal Heczko" userId="4ef91d67243c5588" providerId="LiveId" clId="{0151F5A4-95F6-4628-8321-868F47EDE1CB}" dt="2021-06-06T19:07:35.145" v="107" actId="20577"/>
          <ac:spMkLst>
            <pc:docMk/>
            <pc:sldMk cId="0" sldId="268"/>
            <ac:spMk id="25616" creationId="{A2B7060F-9C69-471B-B7B9-E531B4C93985}"/>
          </ac:spMkLst>
        </pc:spChg>
        <pc:spChg chg="mod">
          <ac:chgData name="Michal Heczko" userId="4ef91d67243c5588" providerId="LiveId" clId="{0151F5A4-95F6-4628-8321-868F47EDE1CB}" dt="2021-06-06T19:07:51.861" v="111" actId="2711"/>
          <ac:spMkLst>
            <pc:docMk/>
            <pc:sldMk cId="0" sldId="268"/>
            <ac:spMk id="25618" creationId="{7DE014D0-1AE3-413E-AA8F-16B09C0B348D}"/>
          </ac:spMkLst>
        </pc:spChg>
        <pc:spChg chg="mod">
          <ac:chgData name="Michal Heczko" userId="4ef91d67243c5588" providerId="LiveId" clId="{0151F5A4-95F6-4628-8321-868F47EDE1CB}" dt="2021-06-06T19:07:38.245" v="108" actId="2711"/>
          <ac:spMkLst>
            <pc:docMk/>
            <pc:sldMk cId="0" sldId="268"/>
            <ac:spMk id="25619" creationId="{F31F18EC-293A-4F56-B6CC-1706872366BE}"/>
          </ac:spMkLst>
        </pc:spChg>
        <pc:spChg chg="mod">
          <ac:chgData name="Michal Heczko" userId="4ef91d67243c5588" providerId="LiveId" clId="{0151F5A4-95F6-4628-8321-868F47EDE1CB}" dt="2021-06-06T19:07:56.933" v="112" actId="2711"/>
          <ac:spMkLst>
            <pc:docMk/>
            <pc:sldMk cId="0" sldId="268"/>
            <ac:spMk id="25621" creationId="{4473CE7E-D6B4-46BD-B53D-91AE76CA304A}"/>
          </ac:spMkLst>
        </pc:spChg>
        <pc:spChg chg="mod">
          <ac:chgData name="Michal Heczko" userId="4ef91d67243c5588" providerId="LiveId" clId="{0151F5A4-95F6-4628-8321-868F47EDE1CB}" dt="2021-06-06T19:07:42.357" v="109" actId="2711"/>
          <ac:spMkLst>
            <pc:docMk/>
            <pc:sldMk cId="0" sldId="268"/>
            <ac:spMk id="25622" creationId="{DA8E3CFA-F3F9-4A7A-829D-5446A748F956}"/>
          </ac:spMkLst>
        </pc:spChg>
        <pc:spChg chg="mod">
          <ac:chgData name="Michal Heczko" userId="4ef91d67243c5588" providerId="LiveId" clId="{0151F5A4-95F6-4628-8321-868F47EDE1CB}" dt="2021-06-06T19:08:00.484" v="113" actId="2711"/>
          <ac:spMkLst>
            <pc:docMk/>
            <pc:sldMk cId="0" sldId="268"/>
            <ac:spMk id="25624" creationId="{5B9E291E-BFC3-44DF-880C-2679CEC3C9A7}"/>
          </ac:spMkLst>
        </pc:spChg>
        <pc:spChg chg="mod">
          <ac:chgData name="Michal Heczko" userId="4ef91d67243c5588" providerId="LiveId" clId="{0151F5A4-95F6-4628-8321-868F47EDE1CB}" dt="2021-06-06T19:07:46.356" v="110" actId="2711"/>
          <ac:spMkLst>
            <pc:docMk/>
            <pc:sldMk cId="0" sldId="268"/>
            <ac:spMk id="25625" creationId="{34C2E9C1-77B9-47DA-BE36-E5F3E02A20AC}"/>
          </ac:spMkLst>
        </pc:spChg>
        <pc:spChg chg="mod">
          <ac:chgData name="Michal Heczko" userId="4ef91d67243c5588" providerId="LiveId" clId="{0151F5A4-95F6-4628-8321-868F47EDE1CB}" dt="2021-06-06T19:08:03.669" v="114" actId="2711"/>
          <ac:spMkLst>
            <pc:docMk/>
            <pc:sldMk cId="0" sldId="268"/>
            <ac:spMk id="25627" creationId="{E36E0DD5-B38C-4B09-9561-35CCD09BCE70}"/>
          </ac:spMkLst>
        </pc:spChg>
        <pc:spChg chg="mod">
          <ac:chgData name="Michal Heczko" userId="4ef91d67243c5588" providerId="LiveId" clId="{0151F5A4-95F6-4628-8321-868F47EDE1CB}" dt="2021-06-06T19:08:07.701" v="115" actId="2711"/>
          <ac:spMkLst>
            <pc:docMk/>
            <pc:sldMk cId="0" sldId="268"/>
            <ac:spMk id="25629" creationId="{1D4CCF48-BEE6-49FB-9138-7E6DA7DB6FC6}"/>
          </ac:spMkLst>
        </pc:spChg>
      </pc:sldChg>
      <pc:sldChg chg="modSp mod">
        <pc:chgData name="Michal Heczko" userId="4ef91d67243c5588" providerId="LiveId" clId="{0151F5A4-95F6-4628-8321-868F47EDE1CB}" dt="2021-06-06T19:08:17.412" v="117" actId="2711"/>
        <pc:sldMkLst>
          <pc:docMk/>
          <pc:sldMk cId="0" sldId="269"/>
        </pc:sldMkLst>
        <pc:graphicFrameChg chg="modGraphic">
          <ac:chgData name="Michal Heczko" userId="4ef91d67243c5588" providerId="LiveId" clId="{0151F5A4-95F6-4628-8321-868F47EDE1CB}" dt="2021-06-06T19:08:17.412" v="117" actId="2711"/>
          <ac:graphicFrameMkLst>
            <pc:docMk/>
            <pc:sldMk cId="0" sldId="269"/>
            <ac:graphicFrameMk id="318" creationId="{9D526079-9128-43FF-ACE9-59A576D45BD7}"/>
          </ac:graphicFrameMkLst>
        </pc:graphicFrameChg>
      </pc:sldChg>
      <pc:sldChg chg="modSp mod">
        <pc:chgData name="Michal Heczko" userId="4ef91d67243c5588" providerId="LiveId" clId="{0151F5A4-95F6-4628-8321-868F47EDE1CB}" dt="2021-06-06T19:08:22.949" v="118" actId="2711"/>
        <pc:sldMkLst>
          <pc:docMk/>
          <pc:sldMk cId="0" sldId="271"/>
        </pc:sldMkLst>
        <pc:spChg chg="mod">
          <ac:chgData name="Michal Heczko" userId="4ef91d67243c5588" providerId="LiveId" clId="{0151F5A4-95F6-4628-8321-868F47EDE1CB}" dt="2021-06-06T19:08:22.949" v="118" actId="2711"/>
          <ac:spMkLst>
            <pc:docMk/>
            <pc:sldMk cId="0" sldId="271"/>
            <ac:spMk id="28675" creationId="{DEF49802-21F6-48F6-B659-0931BFEEF731}"/>
          </ac:spMkLst>
        </pc:spChg>
      </pc:sldChg>
      <pc:sldChg chg="modSp mod">
        <pc:chgData name="Michal Heczko" userId="4ef91d67243c5588" providerId="LiveId" clId="{0151F5A4-95F6-4628-8321-868F47EDE1CB}" dt="2021-06-06T19:08:35.556" v="121" actId="2711"/>
        <pc:sldMkLst>
          <pc:docMk/>
          <pc:sldMk cId="0" sldId="272"/>
        </pc:sldMkLst>
        <pc:spChg chg="mod">
          <ac:chgData name="Michal Heczko" userId="4ef91d67243c5588" providerId="LiveId" clId="{0151F5A4-95F6-4628-8321-868F47EDE1CB}" dt="2021-06-06T19:08:28.453" v="119" actId="2711"/>
          <ac:spMkLst>
            <pc:docMk/>
            <pc:sldMk cId="0" sldId="272"/>
            <ac:spMk id="29699" creationId="{0F8E2448-9F9A-4F2D-98E8-23E5B5C77966}"/>
          </ac:spMkLst>
        </pc:spChg>
        <pc:spChg chg="mod">
          <ac:chgData name="Michal Heczko" userId="4ef91d67243c5588" providerId="LiveId" clId="{0151F5A4-95F6-4628-8321-868F47EDE1CB}" dt="2021-06-06T19:08:35.556" v="121" actId="2711"/>
          <ac:spMkLst>
            <pc:docMk/>
            <pc:sldMk cId="0" sldId="272"/>
            <ac:spMk id="29701" creationId="{8D04F20E-AC2A-48FC-A722-A452029B5FB8}"/>
          </ac:spMkLst>
        </pc:spChg>
        <pc:spChg chg="mod">
          <ac:chgData name="Michal Heczko" userId="4ef91d67243c5588" providerId="LiveId" clId="{0151F5A4-95F6-4628-8321-868F47EDE1CB}" dt="2021-06-06T19:08:31.956" v="120" actId="2711"/>
          <ac:spMkLst>
            <pc:docMk/>
            <pc:sldMk cId="0" sldId="272"/>
            <ac:spMk id="29703" creationId="{6A3ABF85-C109-4E5E-9142-23F798694DE6}"/>
          </ac:spMkLst>
        </pc:spChg>
      </pc:sldChg>
      <pc:sldChg chg="modSp mod">
        <pc:chgData name="Michal Heczko" userId="4ef91d67243c5588" providerId="LiveId" clId="{0151F5A4-95F6-4628-8321-868F47EDE1CB}" dt="2021-06-06T19:08:46.740" v="124" actId="2711"/>
        <pc:sldMkLst>
          <pc:docMk/>
          <pc:sldMk cId="0" sldId="273"/>
        </pc:sldMkLst>
        <pc:spChg chg="mod">
          <ac:chgData name="Michal Heczko" userId="4ef91d67243c5588" providerId="LiveId" clId="{0151F5A4-95F6-4628-8321-868F47EDE1CB}" dt="2021-06-06T19:08:40.548" v="122" actId="2711"/>
          <ac:spMkLst>
            <pc:docMk/>
            <pc:sldMk cId="0" sldId="273"/>
            <ac:spMk id="30723" creationId="{475973DC-8E5B-4A97-9E44-DA7C9CF61A26}"/>
          </ac:spMkLst>
        </pc:spChg>
        <pc:spChg chg="mod">
          <ac:chgData name="Michal Heczko" userId="4ef91d67243c5588" providerId="LiveId" clId="{0151F5A4-95F6-4628-8321-868F47EDE1CB}" dt="2021-06-06T19:08:43.429" v="123" actId="2711"/>
          <ac:spMkLst>
            <pc:docMk/>
            <pc:sldMk cId="0" sldId="273"/>
            <ac:spMk id="30724" creationId="{16319DDB-CAEE-4FCD-897E-290F97E840E7}"/>
          </ac:spMkLst>
        </pc:spChg>
        <pc:spChg chg="mod">
          <ac:chgData name="Michal Heczko" userId="4ef91d67243c5588" providerId="LiveId" clId="{0151F5A4-95F6-4628-8321-868F47EDE1CB}" dt="2021-06-06T19:08:46.740" v="124" actId="2711"/>
          <ac:spMkLst>
            <pc:docMk/>
            <pc:sldMk cId="0" sldId="273"/>
            <ac:spMk id="30725" creationId="{B0DBBB0B-6D2C-45E1-A096-6307F99800BC}"/>
          </ac:spMkLst>
        </pc:spChg>
      </pc:sldChg>
      <pc:sldChg chg="modSp mod">
        <pc:chgData name="Michal Heczko" userId="4ef91d67243c5588" providerId="LiveId" clId="{0151F5A4-95F6-4628-8321-868F47EDE1CB}" dt="2021-06-06T19:09:07.047" v="130" actId="2711"/>
        <pc:sldMkLst>
          <pc:docMk/>
          <pc:sldMk cId="0" sldId="274"/>
        </pc:sldMkLst>
        <pc:spChg chg="mod">
          <ac:chgData name="Michal Heczko" userId="4ef91d67243c5588" providerId="LiveId" clId="{0151F5A4-95F6-4628-8321-868F47EDE1CB}" dt="2021-06-06T19:08:50.455" v="125" actId="2711"/>
          <ac:spMkLst>
            <pc:docMk/>
            <pc:sldMk cId="0" sldId="274"/>
            <ac:spMk id="31747" creationId="{577FD0D4-3F4B-49BB-ADF6-A1764BC276EC}"/>
          </ac:spMkLst>
        </pc:spChg>
        <pc:spChg chg="mod">
          <ac:chgData name="Michal Heczko" userId="4ef91d67243c5588" providerId="LiveId" clId="{0151F5A4-95F6-4628-8321-868F47EDE1CB}" dt="2021-06-06T19:08:53.911" v="126" actId="2711"/>
          <ac:spMkLst>
            <pc:docMk/>
            <pc:sldMk cId="0" sldId="274"/>
            <ac:spMk id="31748" creationId="{DDD5974E-6F0E-403C-9E09-189BB47211C6}"/>
          </ac:spMkLst>
        </pc:spChg>
        <pc:spChg chg="mod">
          <ac:chgData name="Michal Heczko" userId="4ef91d67243c5588" providerId="LiveId" clId="{0151F5A4-95F6-4628-8321-868F47EDE1CB}" dt="2021-06-06T19:08:56.870" v="127" actId="2711"/>
          <ac:spMkLst>
            <pc:docMk/>
            <pc:sldMk cId="0" sldId="274"/>
            <ac:spMk id="31749" creationId="{0890E696-D843-4D03-9D72-DE09C46DBB61}"/>
          </ac:spMkLst>
        </pc:spChg>
        <pc:spChg chg="mod">
          <ac:chgData name="Michal Heczko" userId="4ef91d67243c5588" providerId="LiveId" clId="{0151F5A4-95F6-4628-8321-868F47EDE1CB}" dt="2021-06-06T19:08:59.639" v="128" actId="2711"/>
          <ac:spMkLst>
            <pc:docMk/>
            <pc:sldMk cId="0" sldId="274"/>
            <ac:spMk id="31750" creationId="{0AFE1A9F-AE32-4129-A1E2-2B2B068C4240}"/>
          </ac:spMkLst>
        </pc:spChg>
        <pc:spChg chg="mod">
          <ac:chgData name="Michal Heczko" userId="4ef91d67243c5588" providerId="LiveId" clId="{0151F5A4-95F6-4628-8321-868F47EDE1CB}" dt="2021-06-06T19:09:02.999" v="129" actId="2711"/>
          <ac:spMkLst>
            <pc:docMk/>
            <pc:sldMk cId="0" sldId="274"/>
            <ac:spMk id="31751" creationId="{FE2EE131-3C06-4D7A-A50D-87E7A2C30412}"/>
          </ac:spMkLst>
        </pc:spChg>
        <pc:spChg chg="mod">
          <ac:chgData name="Michal Heczko" userId="4ef91d67243c5588" providerId="LiveId" clId="{0151F5A4-95F6-4628-8321-868F47EDE1CB}" dt="2021-06-06T19:09:07.047" v="130" actId="2711"/>
          <ac:spMkLst>
            <pc:docMk/>
            <pc:sldMk cId="0" sldId="274"/>
            <ac:spMk id="31752" creationId="{BDF2ADCD-D177-483D-AAE6-623A74B2EF75}"/>
          </ac:spMkLst>
        </pc:spChg>
      </pc:sldChg>
      <pc:sldChg chg="modSp mod">
        <pc:chgData name="Michal Heczko" userId="4ef91d67243c5588" providerId="LiveId" clId="{0151F5A4-95F6-4628-8321-868F47EDE1CB}" dt="2021-06-06T19:09:11.573" v="131" actId="2711"/>
        <pc:sldMkLst>
          <pc:docMk/>
          <pc:sldMk cId="0" sldId="275"/>
        </pc:sldMkLst>
        <pc:spChg chg="mod">
          <ac:chgData name="Michal Heczko" userId="4ef91d67243c5588" providerId="LiveId" clId="{0151F5A4-95F6-4628-8321-868F47EDE1CB}" dt="2021-06-06T19:09:11.573" v="131" actId="2711"/>
          <ac:spMkLst>
            <pc:docMk/>
            <pc:sldMk cId="0" sldId="275"/>
            <ac:spMk id="32770" creationId="{5993C1D7-7CAC-4C7D-97FA-4CE63690D2EE}"/>
          </ac:spMkLst>
        </pc:spChg>
      </pc:sldChg>
      <pc:sldChg chg="modSp mod">
        <pc:chgData name="Michal Heczko" userId="4ef91d67243c5588" providerId="LiveId" clId="{0151F5A4-95F6-4628-8321-868F47EDE1CB}" dt="2021-06-06T19:09:17.189" v="132" actId="2711"/>
        <pc:sldMkLst>
          <pc:docMk/>
          <pc:sldMk cId="0" sldId="276"/>
        </pc:sldMkLst>
        <pc:spChg chg="mod">
          <ac:chgData name="Michal Heczko" userId="4ef91d67243c5588" providerId="LiveId" clId="{0151F5A4-95F6-4628-8321-868F47EDE1CB}" dt="2021-06-06T19:09:17.189" v="132" actId="2711"/>
          <ac:spMkLst>
            <pc:docMk/>
            <pc:sldMk cId="0" sldId="276"/>
            <ac:spMk id="33795" creationId="{32E876E0-52E0-40A0-840B-C9094CBC7EC6}"/>
          </ac:spMkLst>
        </pc:spChg>
      </pc:sldChg>
      <pc:sldChg chg="modSp mod">
        <pc:chgData name="Michal Heczko" userId="4ef91d67243c5588" providerId="LiveId" clId="{0151F5A4-95F6-4628-8321-868F47EDE1CB}" dt="2021-06-06T19:09:22.502" v="133" actId="2711"/>
        <pc:sldMkLst>
          <pc:docMk/>
          <pc:sldMk cId="0" sldId="277"/>
        </pc:sldMkLst>
        <pc:spChg chg="mod">
          <ac:chgData name="Michal Heczko" userId="4ef91d67243c5588" providerId="LiveId" clId="{0151F5A4-95F6-4628-8321-868F47EDE1CB}" dt="2021-06-06T19:09:22.502" v="133" actId="2711"/>
          <ac:spMkLst>
            <pc:docMk/>
            <pc:sldMk cId="0" sldId="277"/>
            <ac:spMk id="34820" creationId="{37125946-DC47-4246-A20D-3EB886ED0BB2}"/>
          </ac:spMkLst>
        </pc:spChg>
      </pc:sldChg>
      <pc:sldChg chg="modSp mod">
        <pc:chgData name="Michal Heczko" userId="4ef91d67243c5588" providerId="LiveId" clId="{0151F5A4-95F6-4628-8321-868F47EDE1CB}" dt="2021-06-06T19:09:27.334" v="134" actId="2711"/>
        <pc:sldMkLst>
          <pc:docMk/>
          <pc:sldMk cId="0" sldId="278"/>
        </pc:sldMkLst>
        <pc:spChg chg="mod">
          <ac:chgData name="Michal Heczko" userId="4ef91d67243c5588" providerId="LiveId" clId="{0151F5A4-95F6-4628-8321-868F47EDE1CB}" dt="2021-06-06T19:09:27.334" v="134" actId="2711"/>
          <ac:spMkLst>
            <pc:docMk/>
            <pc:sldMk cId="0" sldId="278"/>
            <ac:spMk id="35844" creationId="{D213E7E0-CB34-4895-B073-758168FA7B2F}"/>
          </ac:spMkLst>
        </pc:spChg>
      </pc:sldChg>
      <pc:sldChg chg="modSp mod">
        <pc:chgData name="Michal Heczko" userId="4ef91d67243c5588" providerId="LiveId" clId="{0151F5A4-95F6-4628-8321-868F47EDE1CB}" dt="2021-06-06T19:09:36.372" v="137" actId="20577"/>
        <pc:sldMkLst>
          <pc:docMk/>
          <pc:sldMk cId="0" sldId="279"/>
        </pc:sldMkLst>
        <pc:spChg chg="mod">
          <ac:chgData name="Michal Heczko" userId="4ef91d67243c5588" providerId="LiveId" clId="{0151F5A4-95F6-4628-8321-868F47EDE1CB}" dt="2021-06-06T19:09:36.372" v="137" actId="20577"/>
          <ac:spMkLst>
            <pc:docMk/>
            <pc:sldMk cId="0" sldId="279"/>
            <ac:spMk id="36868" creationId="{41F26AAF-281B-40B1-98A5-8DBE0309BD56}"/>
          </ac:spMkLst>
        </pc:spChg>
      </pc:sldChg>
      <pc:sldChg chg="modSp mod">
        <pc:chgData name="Michal Heczko" userId="4ef91d67243c5588" providerId="LiveId" clId="{0151F5A4-95F6-4628-8321-868F47EDE1CB}" dt="2021-06-06T19:09:44.422" v="138" actId="2711"/>
        <pc:sldMkLst>
          <pc:docMk/>
          <pc:sldMk cId="0" sldId="280"/>
        </pc:sldMkLst>
        <pc:spChg chg="mod">
          <ac:chgData name="Michal Heczko" userId="4ef91d67243c5588" providerId="LiveId" clId="{0151F5A4-95F6-4628-8321-868F47EDE1CB}" dt="2021-06-06T19:09:44.422" v="138" actId="2711"/>
          <ac:spMkLst>
            <pc:docMk/>
            <pc:sldMk cId="0" sldId="280"/>
            <ac:spMk id="37890" creationId="{66B9AA5F-61A5-4BF4-A02B-61DA32088D76}"/>
          </ac:spMkLst>
        </pc:spChg>
      </pc:sldChg>
      <pc:sldChg chg="modSp mod">
        <pc:chgData name="Michal Heczko" userId="4ef91d67243c5588" providerId="LiveId" clId="{0151F5A4-95F6-4628-8321-868F47EDE1CB}" dt="2021-06-06T19:09:50.965" v="139" actId="2711"/>
        <pc:sldMkLst>
          <pc:docMk/>
          <pc:sldMk cId="0" sldId="281"/>
        </pc:sldMkLst>
        <pc:spChg chg="mod">
          <ac:chgData name="Michal Heczko" userId="4ef91d67243c5588" providerId="LiveId" clId="{0151F5A4-95F6-4628-8321-868F47EDE1CB}" dt="2021-06-06T19:09:50.965" v="139" actId="2711"/>
          <ac:spMkLst>
            <pc:docMk/>
            <pc:sldMk cId="0" sldId="281"/>
            <ac:spMk id="446" creationId="{29B99E8E-1425-4D32-9AD8-DBFC16A7B357}"/>
          </ac:spMkLst>
        </pc:spChg>
      </pc:sldChg>
      <pc:sldChg chg="modSp mod">
        <pc:chgData name="Michal Heczko" userId="4ef91d67243c5588" providerId="LiveId" clId="{0151F5A4-95F6-4628-8321-868F47EDE1CB}" dt="2021-06-08T16:36:32.696" v="190" actId="20577"/>
        <pc:sldMkLst>
          <pc:docMk/>
          <pc:sldMk cId="0" sldId="282"/>
        </pc:sldMkLst>
        <pc:spChg chg="mod">
          <ac:chgData name="Michal Heczko" userId="4ef91d67243c5588" providerId="LiveId" clId="{0151F5A4-95F6-4628-8321-868F47EDE1CB}" dt="2021-06-08T16:36:32.696" v="190" actId="20577"/>
          <ac:spMkLst>
            <pc:docMk/>
            <pc:sldMk cId="0" sldId="282"/>
            <ac:spMk id="454" creationId="{77B457EC-18B7-4990-A655-79059A243658}"/>
          </ac:spMkLst>
        </pc:spChg>
        <pc:spChg chg="mod">
          <ac:chgData name="Michal Heczko" userId="4ef91d67243c5588" providerId="LiveId" clId="{0151F5A4-95F6-4628-8321-868F47EDE1CB}" dt="2021-06-08T16:36:14.920" v="187"/>
          <ac:spMkLst>
            <pc:docMk/>
            <pc:sldMk cId="0" sldId="282"/>
            <ac:spMk id="39938" creationId="{10957CE4-9719-44BB-8A46-E353BE6246C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Google Shape;3;n">
            <a:extLst>
              <a:ext uri="{FF2B5EF4-FFF2-40B4-BE49-F238E27FC236}">
                <a16:creationId xmlns:a16="http://schemas.microsoft.com/office/drawing/2014/main" id="{4D9DE7CE-847B-42D3-9020-A9B533210E41}"/>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5059" name="Google Shape;4;n">
            <a:extLst>
              <a:ext uri="{FF2B5EF4-FFF2-40B4-BE49-F238E27FC236}">
                <a16:creationId xmlns:a16="http://schemas.microsoft.com/office/drawing/2014/main" id="{D84DEB24-1E8B-4DD8-B353-899E49BE9B4F}"/>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06;g35f391192_00:notes">
            <a:extLst>
              <a:ext uri="{FF2B5EF4-FFF2-40B4-BE49-F238E27FC236}">
                <a16:creationId xmlns:a16="http://schemas.microsoft.com/office/drawing/2014/main" id="{747E764E-85FB-4804-BBF5-F2FC02791F87}"/>
              </a:ext>
            </a:extLst>
          </p:cNvPr>
          <p:cNvSpPr>
            <a:spLocks noGrp="1" noRot="1" noChangeAspect="1" noTextEdit="1"/>
          </p:cNvSpPr>
          <p:nvPr>
            <p:ph type="sldImg" idx="2"/>
          </p:nvPr>
        </p:nvSpPr>
        <p:spPr>
          <a:ln>
            <a:miter lim="800000"/>
            <a:headEnd/>
            <a:tailEnd/>
          </a:ln>
        </p:spPr>
      </p:sp>
      <p:sp>
        <p:nvSpPr>
          <p:cNvPr id="46083" name="Google Shape;107;g35f391192_00:notes">
            <a:extLst>
              <a:ext uri="{FF2B5EF4-FFF2-40B4-BE49-F238E27FC236}">
                <a16:creationId xmlns:a16="http://schemas.microsoft.com/office/drawing/2014/main" id="{29ED8877-3FA3-472C-8018-9C54863A621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Google Shape;119;g3606f1c2d_30:notes">
            <a:extLst>
              <a:ext uri="{FF2B5EF4-FFF2-40B4-BE49-F238E27FC236}">
                <a16:creationId xmlns:a16="http://schemas.microsoft.com/office/drawing/2014/main" id="{2976E175-8FF8-4678-8E80-C238AF804CCC}"/>
              </a:ext>
            </a:extLst>
          </p:cNvPr>
          <p:cNvSpPr>
            <a:spLocks noGrp="1" noRot="1" noChangeAspect="1" noTextEdit="1"/>
          </p:cNvSpPr>
          <p:nvPr>
            <p:ph type="sldImg" idx="2"/>
          </p:nvPr>
        </p:nvSpPr>
        <p:spPr>
          <a:ln>
            <a:miter lim="800000"/>
            <a:headEnd/>
            <a:tailEnd/>
          </a:ln>
        </p:spPr>
      </p:sp>
      <p:sp>
        <p:nvSpPr>
          <p:cNvPr id="47107" name="Google Shape;120;g3606f1c2d_30:notes">
            <a:extLst>
              <a:ext uri="{FF2B5EF4-FFF2-40B4-BE49-F238E27FC236}">
                <a16:creationId xmlns:a16="http://schemas.microsoft.com/office/drawing/2014/main" id="{5E5EF8A2-3017-42CB-905E-B65D7860B254}"/>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Google Shape;119;g3606f1c2d_30:notes">
            <a:extLst>
              <a:ext uri="{FF2B5EF4-FFF2-40B4-BE49-F238E27FC236}">
                <a16:creationId xmlns:a16="http://schemas.microsoft.com/office/drawing/2014/main" id="{2976E175-8FF8-4678-8E80-C238AF804CCC}"/>
              </a:ext>
            </a:extLst>
          </p:cNvPr>
          <p:cNvSpPr>
            <a:spLocks noGrp="1" noRot="1" noChangeAspect="1" noTextEdit="1"/>
          </p:cNvSpPr>
          <p:nvPr>
            <p:ph type="sldImg" idx="2"/>
          </p:nvPr>
        </p:nvSpPr>
        <p:spPr>
          <a:ln>
            <a:miter lim="800000"/>
            <a:headEnd/>
            <a:tailEnd/>
          </a:ln>
        </p:spPr>
      </p:sp>
      <p:sp>
        <p:nvSpPr>
          <p:cNvPr id="47107" name="Google Shape;120;g3606f1c2d_30:notes">
            <a:extLst>
              <a:ext uri="{FF2B5EF4-FFF2-40B4-BE49-F238E27FC236}">
                <a16:creationId xmlns:a16="http://schemas.microsoft.com/office/drawing/2014/main" id="{5E5EF8A2-3017-42CB-905E-B65D7860B254}"/>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810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Google Shape;119;g3606f1c2d_30:notes">
            <a:extLst>
              <a:ext uri="{FF2B5EF4-FFF2-40B4-BE49-F238E27FC236}">
                <a16:creationId xmlns:a16="http://schemas.microsoft.com/office/drawing/2014/main" id="{2976E175-8FF8-4678-8E80-C238AF804CCC}"/>
              </a:ext>
            </a:extLst>
          </p:cNvPr>
          <p:cNvSpPr>
            <a:spLocks noGrp="1" noRot="1" noChangeAspect="1" noTextEdit="1"/>
          </p:cNvSpPr>
          <p:nvPr>
            <p:ph type="sldImg" idx="2"/>
          </p:nvPr>
        </p:nvSpPr>
        <p:spPr>
          <a:ln>
            <a:miter lim="800000"/>
            <a:headEnd/>
            <a:tailEnd/>
          </a:ln>
        </p:spPr>
      </p:sp>
      <p:sp>
        <p:nvSpPr>
          <p:cNvPr id="47107" name="Google Shape;120;g3606f1c2d_30:notes">
            <a:extLst>
              <a:ext uri="{FF2B5EF4-FFF2-40B4-BE49-F238E27FC236}">
                <a16:creationId xmlns:a16="http://schemas.microsoft.com/office/drawing/2014/main" id="{5E5EF8A2-3017-42CB-905E-B65D7860B254}"/>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3414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Google Shape;119;g3606f1c2d_30:notes">
            <a:extLst>
              <a:ext uri="{FF2B5EF4-FFF2-40B4-BE49-F238E27FC236}">
                <a16:creationId xmlns:a16="http://schemas.microsoft.com/office/drawing/2014/main" id="{2976E175-8FF8-4678-8E80-C238AF804CCC}"/>
              </a:ext>
            </a:extLst>
          </p:cNvPr>
          <p:cNvSpPr>
            <a:spLocks noGrp="1" noRot="1" noChangeAspect="1" noTextEdit="1"/>
          </p:cNvSpPr>
          <p:nvPr>
            <p:ph type="sldImg" idx="2"/>
          </p:nvPr>
        </p:nvSpPr>
        <p:spPr>
          <a:ln>
            <a:miter lim="800000"/>
            <a:headEnd/>
            <a:tailEnd/>
          </a:ln>
        </p:spPr>
      </p:sp>
      <p:sp>
        <p:nvSpPr>
          <p:cNvPr id="47107" name="Google Shape;120;g3606f1c2d_30:notes">
            <a:extLst>
              <a:ext uri="{FF2B5EF4-FFF2-40B4-BE49-F238E27FC236}">
                <a16:creationId xmlns:a16="http://schemas.microsoft.com/office/drawing/2014/main" id="{5E5EF8A2-3017-42CB-905E-B65D7860B254}"/>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1504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Google Shape;119;g3606f1c2d_30:notes">
            <a:extLst>
              <a:ext uri="{FF2B5EF4-FFF2-40B4-BE49-F238E27FC236}">
                <a16:creationId xmlns:a16="http://schemas.microsoft.com/office/drawing/2014/main" id="{2976E175-8FF8-4678-8E80-C238AF804CCC}"/>
              </a:ext>
            </a:extLst>
          </p:cNvPr>
          <p:cNvSpPr>
            <a:spLocks noGrp="1" noRot="1" noChangeAspect="1" noTextEdit="1"/>
          </p:cNvSpPr>
          <p:nvPr>
            <p:ph type="sldImg" idx="2"/>
          </p:nvPr>
        </p:nvSpPr>
        <p:spPr>
          <a:ln>
            <a:miter lim="800000"/>
            <a:headEnd/>
            <a:tailEnd/>
          </a:ln>
        </p:spPr>
      </p:sp>
      <p:sp>
        <p:nvSpPr>
          <p:cNvPr id="47107" name="Google Shape;120;g3606f1c2d_30:notes">
            <a:extLst>
              <a:ext uri="{FF2B5EF4-FFF2-40B4-BE49-F238E27FC236}">
                <a16:creationId xmlns:a16="http://schemas.microsoft.com/office/drawing/2014/main" id="{5E5EF8A2-3017-42CB-905E-B65D7860B254}"/>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2878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Google Shape;119;g3606f1c2d_30:notes">
            <a:extLst>
              <a:ext uri="{FF2B5EF4-FFF2-40B4-BE49-F238E27FC236}">
                <a16:creationId xmlns:a16="http://schemas.microsoft.com/office/drawing/2014/main" id="{2976E175-8FF8-4678-8E80-C238AF804CCC}"/>
              </a:ext>
            </a:extLst>
          </p:cNvPr>
          <p:cNvSpPr>
            <a:spLocks noGrp="1" noRot="1" noChangeAspect="1" noTextEdit="1"/>
          </p:cNvSpPr>
          <p:nvPr>
            <p:ph type="sldImg" idx="2"/>
          </p:nvPr>
        </p:nvSpPr>
        <p:spPr>
          <a:ln>
            <a:miter lim="800000"/>
            <a:headEnd/>
            <a:tailEnd/>
          </a:ln>
        </p:spPr>
      </p:sp>
      <p:sp>
        <p:nvSpPr>
          <p:cNvPr id="47107" name="Google Shape;120;g3606f1c2d_30:notes">
            <a:extLst>
              <a:ext uri="{FF2B5EF4-FFF2-40B4-BE49-F238E27FC236}">
                <a16:creationId xmlns:a16="http://schemas.microsoft.com/office/drawing/2014/main" id="{5E5EF8A2-3017-42CB-905E-B65D7860B254}"/>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2903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Google Shape;119;g3606f1c2d_30:notes">
            <a:extLst>
              <a:ext uri="{FF2B5EF4-FFF2-40B4-BE49-F238E27FC236}">
                <a16:creationId xmlns:a16="http://schemas.microsoft.com/office/drawing/2014/main" id="{2976E175-8FF8-4678-8E80-C238AF804CCC}"/>
              </a:ext>
            </a:extLst>
          </p:cNvPr>
          <p:cNvSpPr>
            <a:spLocks noGrp="1" noRot="1" noChangeAspect="1" noTextEdit="1"/>
          </p:cNvSpPr>
          <p:nvPr>
            <p:ph type="sldImg" idx="2"/>
          </p:nvPr>
        </p:nvSpPr>
        <p:spPr>
          <a:ln>
            <a:miter lim="800000"/>
            <a:headEnd/>
            <a:tailEnd/>
          </a:ln>
        </p:spPr>
      </p:sp>
      <p:sp>
        <p:nvSpPr>
          <p:cNvPr id="47107" name="Google Shape;120;g3606f1c2d_30:notes">
            <a:extLst>
              <a:ext uri="{FF2B5EF4-FFF2-40B4-BE49-F238E27FC236}">
                <a16:creationId xmlns:a16="http://schemas.microsoft.com/office/drawing/2014/main" id="{5E5EF8A2-3017-42CB-905E-B65D7860B254}"/>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983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Google Shape;119;g3606f1c2d_30:notes">
            <a:extLst>
              <a:ext uri="{FF2B5EF4-FFF2-40B4-BE49-F238E27FC236}">
                <a16:creationId xmlns:a16="http://schemas.microsoft.com/office/drawing/2014/main" id="{2976E175-8FF8-4678-8E80-C238AF804CCC}"/>
              </a:ext>
            </a:extLst>
          </p:cNvPr>
          <p:cNvSpPr>
            <a:spLocks noGrp="1" noRot="1" noChangeAspect="1" noTextEdit="1"/>
          </p:cNvSpPr>
          <p:nvPr>
            <p:ph type="sldImg" idx="2"/>
          </p:nvPr>
        </p:nvSpPr>
        <p:spPr>
          <a:ln>
            <a:miter lim="800000"/>
            <a:headEnd/>
            <a:tailEnd/>
          </a:ln>
        </p:spPr>
      </p:sp>
      <p:sp>
        <p:nvSpPr>
          <p:cNvPr id="47107" name="Google Shape;120;g3606f1c2d_30:notes">
            <a:extLst>
              <a:ext uri="{FF2B5EF4-FFF2-40B4-BE49-F238E27FC236}">
                <a16:creationId xmlns:a16="http://schemas.microsoft.com/office/drawing/2014/main" id="{5E5EF8A2-3017-42CB-905E-B65D7860B254}"/>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4904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Google Shape;119;g3606f1c2d_30:notes">
            <a:extLst>
              <a:ext uri="{FF2B5EF4-FFF2-40B4-BE49-F238E27FC236}">
                <a16:creationId xmlns:a16="http://schemas.microsoft.com/office/drawing/2014/main" id="{2976E175-8FF8-4678-8E80-C238AF804CCC}"/>
              </a:ext>
            </a:extLst>
          </p:cNvPr>
          <p:cNvSpPr>
            <a:spLocks noGrp="1" noRot="1" noChangeAspect="1" noTextEdit="1"/>
          </p:cNvSpPr>
          <p:nvPr>
            <p:ph type="sldImg" idx="2"/>
          </p:nvPr>
        </p:nvSpPr>
        <p:spPr>
          <a:ln>
            <a:miter lim="800000"/>
            <a:headEnd/>
            <a:tailEnd/>
          </a:ln>
        </p:spPr>
      </p:sp>
      <p:sp>
        <p:nvSpPr>
          <p:cNvPr id="47107" name="Google Shape;120;g3606f1c2d_30:notes">
            <a:extLst>
              <a:ext uri="{FF2B5EF4-FFF2-40B4-BE49-F238E27FC236}">
                <a16:creationId xmlns:a16="http://schemas.microsoft.com/office/drawing/2014/main" id="{5E5EF8A2-3017-42CB-905E-B65D7860B254}"/>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1352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35;g35f391192_04:notes">
            <a:extLst>
              <a:ext uri="{FF2B5EF4-FFF2-40B4-BE49-F238E27FC236}">
                <a16:creationId xmlns:a16="http://schemas.microsoft.com/office/drawing/2014/main" id="{28BA0FEC-87FC-4B94-8FBB-092DED2B7409}"/>
              </a:ext>
            </a:extLst>
          </p:cNvPr>
          <p:cNvSpPr>
            <a:spLocks noGrp="1" noRot="1" noChangeAspect="1" noTextEdit="1"/>
          </p:cNvSpPr>
          <p:nvPr>
            <p:ph type="sldImg" idx="2"/>
          </p:nvPr>
        </p:nvSpPr>
        <p:spPr>
          <a:ln>
            <a:miter lim="800000"/>
            <a:headEnd/>
            <a:tailEnd/>
          </a:ln>
        </p:spPr>
      </p:sp>
      <p:sp>
        <p:nvSpPr>
          <p:cNvPr id="25603" name="Google Shape;136;g35f391192_04:notes">
            <a:extLst>
              <a:ext uri="{FF2B5EF4-FFF2-40B4-BE49-F238E27FC236}">
                <a16:creationId xmlns:a16="http://schemas.microsoft.com/office/drawing/2014/main" id="{6F41AC47-F374-4CB0-8363-831EE75BFF23}"/>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509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8" name="Google Shape;436;g35ed75ccf_022:notes">
            <a:extLst>
              <a:ext uri="{FF2B5EF4-FFF2-40B4-BE49-F238E27FC236}">
                <a16:creationId xmlns:a16="http://schemas.microsoft.com/office/drawing/2014/main" id="{1F36DD6F-21D2-4F8A-B4C8-D8DEA490B54D}"/>
              </a:ext>
            </a:extLst>
          </p:cNvPr>
          <p:cNvSpPr>
            <a:spLocks noGrp="1" noRot="1" noChangeAspect="1" noTextEdit="1"/>
          </p:cNvSpPr>
          <p:nvPr>
            <p:ph type="sldImg" idx="2"/>
          </p:nvPr>
        </p:nvSpPr>
        <p:spPr>
          <a:ln>
            <a:miter lim="800000"/>
            <a:headEnd/>
            <a:tailEnd/>
          </a:ln>
        </p:spPr>
      </p:sp>
      <p:sp>
        <p:nvSpPr>
          <p:cNvPr id="70659" name="Google Shape;437;g35ed75ccf_022:notes">
            <a:extLst>
              <a:ext uri="{FF2B5EF4-FFF2-40B4-BE49-F238E27FC236}">
                <a16:creationId xmlns:a16="http://schemas.microsoft.com/office/drawing/2014/main" id="{C99DF051-D316-477A-874E-A90D6B2F6865}"/>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741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6604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0869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5012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3397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CF39CB1D-024C-4D1C-91A4-8AA7A50ABBBC}"/>
              </a:ext>
            </a:extLst>
          </p:cNvPr>
          <p:cNvSpPr>
            <a:spLocks noChangeArrowheads="1"/>
          </p:cNvSpPr>
          <p:nvPr/>
        </p:nvSpPr>
        <p:spPr bwMode="auto">
          <a:xfrm>
            <a:off x="0" y="4287838"/>
            <a:ext cx="9144000"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11;p2">
            <a:extLst>
              <a:ext uri="{FF2B5EF4-FFF2-40B4-BE49-F238E27FC236}">
                <a16:creationId xmlns:a16="http://schemas.microsoft.com/office/drawing/2014/main" id="{18430A5E-BBCB-45D2-91D9-5B3585EAC289}"/>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12;p2">
            <a:extLst>
              <a:ext uri="{FF2B5EF4-FFF2-40B4-BE49-F238E27FC236}">
                <a16:creationId xmlns:a16="http://schemas.microsoft.com/office/drawing/2014/main" id="{D499E6C3-7CA4-43F4-9A62-EAB23B8AA8BC}"/>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3;p2">
            <a:extLst>
              <a:ext uri="{FF2B5EF4-FFF2-40B4-BE49-F238E27FC236}">
                <a16:creationId xmlns:a16="http://schemas.microsoft.com/office/drawing/2014/main" id="{0A581602-2C7C-4C56-8141-D7EF440B79E7}"/>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4;p2">
            <a:extLst>
              <a:ext uri="{FF2B5EF4-FFF2-40B4-BE49-F238E27FC236}">
                <a16:creationId xmlns:a16="http://schemas.microsoft.com/office/drawing/2014/main" id="{16BF9629-9412-4AA1-9479-134E00E7E61A}"/>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06366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5;p5">
            <a:extLst>
              <a:ext uri="{FF2B5EF4-FFF2-40B4-BE49-F238E27FC236}">
                <a16:creationId xmlns:a16="http://schemas.microsoft.com/office/drawing/2014/main" id="{47E42454-FB4E-45D1-B158-82B3D6A487A7}"/>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36;p5">
            <a:extLst>
              <a:ext uri="{FF2B5EF4-FFF2-40B4-BE49-F238E27FC236}">
                <a16:creationId xmlns:a16="http://schemas.microsoft.com/office/drawing/2014/main" id="{D7B2E857-EC49-4DC6-B98B-0B0A98FBCD4E}"/>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37;p5">
            <a:extLst>
              <a:ext uri="{FF2B5EF4-FFF2-40B4-BE49-F238E27FC236}">
                <a16:creationId xmlns:a16="http://schemas.microsoft.com/office/drawing/2014/main" id="{74B6E07C-245C-4753-B813-1CBF14E66B0D}"/>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38;p5">
            <a:extLst>
              <a:ext uri="{FF2B5EF4-FFF2-40B4-BE49-F238E27FC236}">
                <a16:creationId xmlns:a16="http://schemas.microsoft.com/office/drawing/2014/main" id="{C7C62FAB-3033-4FB5-9D94-DBB8AE20C034}"/>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39;p5">
            <a:extLst>
              <a:ext uri="{FF2B5EF4-FFF2-40B4-BE49-F238E27FC236}">
                <a16:creationId xmlns:a16="http://schemas.microsoft.com/office/drawing/2014/main" id="{61ECC744-F615-4CB2-AB76-7D2A097D0F54}"/>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9" name="Google Shape;40;p5">
            <a:extLst>
              <a:ext uri="{FF2B5EF4-FFF2-40B4-BE49-F238E27FC236}">
                <a16:creationId xmlns:a16="http://schemas.microsoft.com/office/drawing/2014/main" id="{5E7C3482-52EC-49BB-918B-1742FDF250FE}"/>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41" name="Google Shape;41;p5"/>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10" name="Google Shape;43;p5">
            <a:extLst>
              <a:ext uri="{FF2B5EF4-FFF2-40B4-BE49-F238E27FC236}">
                <a16:creationId xmlns:a16="http://schemas.microsoft.com/office/drawing/2014/main" id="{D0B88847-2491-4363-9084-8F235DDA822E}"/>
              </a:ext>
            </a:extLst>
          </p:cNvPr>
          <p:cNvSpPr txBox="1">
            <a:spLocks noGrp="1"/>
          </p:cNvSpPr>
          <p:nvPr>
            <p:ph type="sldNum" idx="10"/>
          </p:nvPr>
        </p:nvSpPr>
        <p:spPr/>
        <p:txBody>
          <a:bodyPr/>
          <a:lstStyle>
            <a:lvl1pPr>
              <a:defRPr/>
            </a:lvl1pPr>
          </a:lstStyle>
          <a:p>
            <a:fld id="{E1B91BDA-37F5-4C21-A38D-C9F4403AFF43}" type="slidenum">
              <a:rPr lang="sk-SK" altLang="cs-CZ"/>
              <a:pPr/>
              <a:t>‹#›</a:t>
            </a:fld>
            <a:endParaRPr lang="sk-SK" altLang="cs-CZ"/>
          </a:p>
        </p:txBody>
      </p:sp>
    </p:spTree>
    <p:extLst>
      <p:ext uri="{BB962C8B-B14F-4D97-AF65-F5344CB8AC3E}">
        <p14:creationId xmlns:p14="http://schemas.microsoft.com/office/powerpoint/2010/main" val="222116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4"/>
        <p:cNvGrpSpPr/>
        <p:nvPr/>
      </p:nvGrpSpPr>
      <p:grpSpPr>
        <a:xfrm>
          <a:off x="0" y="0"/>
          <a:ext cx="0" cy="0"/>
          <a:chOff x="0" y="0"/>
          <a:chExt cx="0" cy="0"/>
        </a:xfrm>
      </p:grpSpPr>
      <p:sp>
        <p:nvSpPr>
          <p:cNvPr id="5" name="Google Shape;45;p6">
            <a:extLst>
              <a:ext uri="{FF2B5EF4-FFF2-40B4-BE49-F238E27FC236}">
                <a16:creationId xmlns:a16="http://schemas.microsoft.com/office/drawing/2014/main" id="{0F39FD24-FEB0-411C-B6A8-A52E78B186C1}"/>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46;p6">
            <a:extLst>
              <a:ext uri="{FF2B5EF4-FFF2-40B4-BE49-F238E27FC236}">
                <a16:creationId xmlns:a16="http://schemas.microsoft.com/office/drawing/2014/main" id="{E534779C-87C1-4FCC-9706-D2AA7DEB7533}"/>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47;p6">
            <a:extLst>
              <a:ext uri="{FF2B5EF4-FFF2-40B4-BE49-F238E27FC236}">
                <a16:creationId xmlns:a16="http://schemas.microsoft.com/office/drawing/2014/main" id="{A7462395-3288-47D2-B521-3D404D237943}"/>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48;p6">
            <a:extLst>
              <a:ext uri="{FF2B5EF4-FFF2-40B4-BE49-F238E27FC236}">
                <a16:creationId xmlns:a16="http://schemas.microsoft.com/office/drawing/2014/main" id="{95F479D0-C728-448E-BB5C-50119787AC38}"/>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9" name="Google Shape;49;p6">
            <a:extLst>
              <a:ext uri="{FF2B5EF4-FFF2-40B4-BE49-F238E27FC236}">
                <a16:creationId xmlns:a16="http://schemas.microsoft.com/office/drawing/2014/main" id="{BFB819C0-3132-4CC3-8133-51C95C6064CE}"/>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10" name="Google Shape;50;p6">
            <a:extLst>
              <a:ext uri="{FF2B5EF4-FFF2-40B4-BE49-F238E27FC236}">
                <a16:creationId xmlns:a16="http://schemas.microsoft.com/office/drawing/2014/main" id="{D0CC8A59-9F1B-4C16-912E-CF86C4E3902F}"/>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51" name="Google Shape;51;p6"/>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2" name="Google Shape;52;p6"/>
          <p:cNvSpPr txBox="1">
            <a:spLocks noGrp="1"/>
          </p:cNvSpPr>
          <p:nvPr>
            <p:ph type="body" idx="1"/>
          </p:nvPr>
        </p:nvSpPr>
        <p:spPr>
          <a:xfrm>
            <a:off x="1146025" y="1767275"/>
            <a:ext cx="3660300" cy="3158700"/>
          </a:xfrm>
          <a:prstGeom prst="rect">
            <a:avLst/>
          </a:prstGeom>
        </p:spPr>
        <p:txBody>
          <a:bodyPr spcFirstLastPara="1">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3" name="Google Shape;53;p6"/>
          <p:cNvSpPr txBox="1">
            <a:spLocks noGrp="1"/>
          </p:cNvSpPr>
          <p:nvPr>
            <p:ph type="body" idx="2"/>
          </p:nvPr>
        </p:nvSpPr>
        <p:spPr>
          <a:xfrm>
            <a:off x="5026623" y="1767275"/>
            <a:ext cx="3660300" cy="3158700"/>
          </a:xfrm>
          <a:prstGeom prst="rect">
            <a:avLst/>
          </a:prstGeom>
        </p:spPr>
        <p:txBody>
          <a:bodyPr spcFirstLastPara="1">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11" name="Google Shape;54;p6">
            <a:extLst>
              <a:ext uri="{FF2B5EF4-FFF2-40B4-BE49-F238E27FC236}">
                <a16:creationId xmlns:a16="http://schemas.microsoft.com/office/drawing/2014/main" id="{457CD964-1580-4CBD-9E9B-E9468F7840AF}"/>
              </a:ext>
            </a:extLst>
          </p:cNvPr>
          <p:cNvSpPr txBox="1">
            <a:spLocks noGrp="1"/>
          </p:cNvSpPr>
          <p:nvPr>
            <p:ph type="sldNum" idx="10"/>
          </p:nvPr>
        </p:nvSpPr>
        <p:spPr/>
        <p:txBody>
          <a:bodyPr/>
          <a:lstStyle>
            <a:lvl1pPr>
              <a:defRPr/>
            </a:lvl1pPr>
          </a:lstStyle>
          <a:p>
            <a:fld id="{27C17FA1-A330-4278-814D-70AE093CC3F0}" type="slidenum">
              <a:rPr lang="sk-SK" altLang="cs-CZ"/>
              <a:pPr/>
              <a:t>‹#›</a:t>
            </a:fld>
            <a:endParaRPr lang="sk-SK" altLang="cs-CZ"/>
          </a:p>
        </p:txBody>
      </p:sp>
    </p:spTree>
    <p:extLst>
      <p:ext uri="{BB962C8B-B14F-4D97-AF65-F5344CB8AC3E}">
        <p14:creationId xmlns:p14="http://schemas.microsoft.com/office/powerpoint/2010/main" val="4131488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tyle B">
  <p:cSld name="Blank style B">
    <p:spTree>
      <p:nvGrpSpPr>
        <p:cNvPr id="1" name="Shape 98"/>
        <p:cNvGrpSpPr/>
        <p:nvPr/>
      </p:nvGrpSpPr>
      <p:grpSpPr>
        <a:xfrm>
          <a:off x="0" y="0"/>
          <a:ext cx="0" cy="0"/>
          <a:chOff x="0" y="0"/>
          <a:chExt cx="0" cy="0"/>
        </a:xfrm>
      </p:grpSpPr>
      <p:sp>
        <p:nvSpPr>
          <p:cNvPr id="2" name="Google Shape;99;p12">
            <a:extLst>
              <a:ext uri="{FF2B5EF4-FFF2-40B4-BE49-F238E27FC236}">
                <a16:creationId xmlns:a16="http://schemas.microsoft.com/office/drawing/2014/main" id="{7AB07C50-9F6D-40C8-99B4-9074567078C6}"/>
              </a:ext>
            </a:extLst>
          </p:cNvPr>
          <p:cNvSpPr>
            <a:spLocks noChangeArrowheads="1"/>
          </p:cNvSpPr>
          <p:nvPr/>
        </p:nvSpPr>
        <p:spPr bwMode="auto">
          <a:xfrm>
            <a:off x="0" y="4294188"/>
            <a:ext cx="9144000" cy="24130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3" name="Google Shape;100;p12">
            <a:extLst>
              <a:ext uri="{FF2B5EF4-FFF2-40B4-BE49-F238E27FC236}">
                <a16:creationId xmlns:a16="http://schemas.microsoft.com/office/drawing/2014/main" id="{8D73E7D8-9AE8-4A30-B8FF-7F307432A06B}"/>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101;p12">
            <a:extLst>
              <a:ext uri="{FF2B5EF4-FFF2-40B4-BE49-F238E27FC236}">
                <a16:creationId xmlns:a16="http://schemas.microsoft.com/office/drawing/2014/main" id="{C8394E39-B726-4ED6-AB02-D634FB961AD0}"/>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102;p12">
            <a:extLst>
              <a:ext uri="{FF2B5EF4-FFF2-40B4-BE49-F238E27FC236}">
                <a16:creationId xmlns:a16="http://schemas.microsoft.com/office/drawing/2014/main" id="{A2436534-1B5A-46D9-B164-264E10C91B90}"/>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03;p12">
            <a:extLst>
              <a:ext uri="{FF2B5EF4-FFF2-40B4-BE49-F238E27FC236}">
                <a16:creationId xmlns:a16="http://schemas.microsoft.com/office/drawing/2014/main" id="{71D46DE6-56D7-4C69-9257-382E8FC433F4}"/>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04;p12">
            <a:extLst>
              <a:ext uri="{FF2B5EF4-FFF2-40B4-BE49-F238E27FC236}">
                <a16:creationId xmlns:a16="http://schemas.microsoft.com/office/drawing/2014/main" id="{CBF034A0-694B-4346-B3F2-F9482C641DF6}"/>
              </a:ext>
            </a:extLst>
          </p:cNvPr>
          <p:cNvSpPr txBox="1">
            <a:spLocks noGrp="1"/>
          </p:cNvSpPr>
          <p:nvPr>
            <p:ph type="sldNum" idx="10"/>
          </p:nvPr>
        </p:nvSpPr>
        <p:spPr/>
        <p:txBody>
          <a:bodyPr/>
          <a:lstStyle>
            <a:lvl1pPr>
              <a:defRPr/>
            </a:lvl1pPr>
          </a:lstStyle>
          <a:p>
            <a:fld id="{6626F684-CB4E-4B4A-BA9E-2ED8E1DDECC0}" type="slidenum">
              <a:rPr lang="sk-SK" altLang="cs-CZ"/>
              <a:pPr/>
              <a:t>‹#›</a:t>
            </a:fld>
            <a:endParaRPr lang="sk-SK" altLang="cs-CZ"/>
          </a:p>
        </p:txBody>
      </p:sp>
    </p:spTree>
    <p:extLst>
      <p:ext uri="{BB962C8B-B14F-4D97-AF65-F5344CB8AC3E}">
        <p14:creationId xmlns:p14="http://schemas.microsoft.com/office/powerpoint/2010/main" val="103159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B70E55DC-FE0F-4700-971B-ECDB2329B7E6}"/>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8BB26CD2-1226-4F0F-BD5B-E01643F2E945}"/>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85368656-04AB-4A73-8142-F0AF4B564627}"/>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5DD89491-8F40-4966-BB28-35AD4586ECB6}"/>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4BE9425F-5982-4B07-A09D-0253E3159DFC}"/>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5ADA1AD4-6F7F-48B1-ADE5-F3836729952C}"/>
              </a:ext>
            </a:extLst>
          </p:cNvPr>
          <p:cNvSpPr txBox="1">
            <a:spLocks noGrp="1"/>
          </p:cNvSpPr>
          <p:nvPr>
            <p:ph type="sldNum" idx="10"/>
          </p:nvPr>
        </p:nvSpPr>
        <p:spPr/>
        <p:txBody>
          <a:bodyPr/>
          <a:lstStyle>
            <a:lvl1pPr>
              <a:defRPr/>
            </a:lvl1pPr>
          </a:lstStyle>
          <a:p>
            <a:fld id="{A9A62ACE-0BD5-4761-AC13-3E78A4B5D32A}" type="slidenum">
              <a:rPr lang="sk-SK" altLang="sk-SK"/>
              <a:pPr/>
              <a:t>‹#›</a:t>
            </a:fld>
            <a:endParaRPr lang="sk-SK" altLang="sk-SK"/>
          </a:p>
        </p:txBody>
      </p:sp>
    </p:spTree>
    <p:extLst>
      <p:ext uri="{BB962C8B-B14F-4D97-AF65-F5344CB8AC3E}">
        <p14:creationId xmlns:p14="http://schemas.microsoft.com/office/powerpoint/2010/main" val="4121135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45B7CF5F-D1C1-4DC0-90D2-561E69005A71}"/>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cs-CZ" altLang="cs-CZ">
              <a:sym typeface="Arial" panose="020B0604020202020204" pitchFamily="34" charset="0"/>
            </a:endParaRPr>
          </a:p>
        </p:txBody>
      </p:sp>
      <p:sp>
        <p:nvSpPr>
          <p:cNvPr id="1027" name="Google Shape;7;p1">
            <a:extLst>
              <a:ext uri="{FF2B5EF4-FFF2-40B4-BE49-F238E27FC236}">
                <a16:creationId xmlns:a16="http://schemas.microsoft.com/office/drawing/2014/main" id="{5382B68B-36D4-4BDC-84E3-96B9798C19DF}"/>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
        <p:nvSpPr>
          <p:cNvPr id="1028" name="Google Shape;8;p1">
            <a:extLst>
              <a:ext uri="{FF2B5EF4-FFF2-40B4-BE49-F238E27FC236}">
                <a16:creationId xmlns:a16="http://schemas.microsoft.com/office/drawing/2014/main" id="{9360BB53-BA78-49E0-AC26-E582ACF72192}"/>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buClr>
                <a:srgbClr val="000000"/>
              </a:buClr>
              <a:buFont typeface="Arial" panose="020B0604020202020204" pitchFamily="34" charset="0"/>
              <a:buNone/>
              <a:defRPr sz="800">
                <a:solidFill>
                  <a:srgbClr val="FFFFFF"/>
                </a:solidFill>
                <a:latin typeface="Roboto Slab" pitchFamily="2" charset="0"/>
                <a:sym typeface="Roboto Slab" pitchFamily="2" charset="0"/>
              </a:defRPr>
            </a:lvl1pPr>
          </a:lstStyle>
          <a:p>
            <a:fld id="{780B450C-DDF4-41EF-B7C5-400C20788BEB}" type="slidenum">
              <a:rPr lang="sk-SK" altLang="cs-CZ"/>
              <a:pPr/>
              <a:t>‹#›</a:t>
            </a:fld>
            <a:endParaRPr lang="sk-SK" altLang="cs-CZ"/>
          </a:p>
        </p:txBody>
      </p:sp>
    </p:spTree>
  </p:cSld>
  <p:clrMap bg1="lt1" tx1="dk1" bg2="dk2" tx2="lt2" accent1="accent1" accent2="accent2" accent3="accent3" accent4="accent4" accent5="accent5" accent6="accent6" hlink="hlink" folHlink="folHlink"/>
  <p:sldLayoutIdLst>
    <p:sldLayoutId id="2147483693" r:id="rId1"/>
    <p:sldLayoutId id="2147483696" r:id="rId2"/>
    <p:sldLayoutId id="2147483697" r:id="rId3"/>
    <p:sldLayoutId id="2147483703" r:id="rId4"/>
    <p:sldLayoutId id="2147483704" r:id="rId5"/>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s://www.geogebra.org/m/vettkcj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www.geogebra.org/m/rcfvddkj" TargetMode="Externa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www.geogebra.org/m/eywgkg7f" TargetMode="Externa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create.kahoot.it/share/vzajemna-poloha-primek-a-rovin/ead0a3ca-7a15-4749-b3e5-9007a810ac4a" TargetMode="Externa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109;p13">
            <a:extLst>
              <a:ext uri="{FF2B5EF4-FFF2-40B4-BE49-F238E27FC236}">
                <a16:creationId xmlns:a16="http://schemas.microsoft.com/office/drawing/2014/main" id="{1CF28884-BE80-478C-BF56-212644BDE5CA}"/>
              </a:ext>
            </a:extLst>
          </p:cNvPr>
          <p:cNvSpPr txBox="1">
            <a:spLocks noGrp="1"/>
          </p:cNvSpPr>
          <p:nvPr>
            <p:ph type="ctrTitle"/>
          </p:nvPr>
        </p:nvSpPr>
        <p:spPr>
          <a:xfrm>
            <a:off x="685800" y="2709019"/>
            <a:ext cx="5810250" cy="1158875"/>
          </a:xfrm>
        </p:spPr>
        <p:txBody>
          <a:bodyPr/>
          <a:lstStyle/>
          <a:p>
            <a:pPr eaLnBrk="1" hangingPunct="1">
              <a:spcBef>
                <a:spcPct val="0"/>
              </a:spcBef>
              <a:spcAft>
                <a:spcPct val="0"/>
              </a:spcAft>
              <a:buClr>
                <a:srgbClr val="FFFFFF"/>
              </a:buClr>
              <a:buFont typeface="Roboto Slab" pitchFamily="2" charset="0"/>
              <a:buNone/>
            </a:pPr>
            <a:r>
              <a:rPr lang="sk-SK" altLang="cs-CZ" b="1" dirty="0" err="1">
                <a:solidFill>
                  <a:srgbClr val="FFFFFF"/>
                </a:solidFill>
                <a:latin typeface="Roboto Slab" pitchFamily="2" charset="0"/>
                <a:cs typeface="Arial" panose="020B0604020202020204" pitchFamily="34" charset="0"/>
                <a:sym typeface="Roboto Slab" pitchFamily="2" charset="0"/>
              </a:rPr>
              <a:t>Řezy</a:t>
            </a:r>
            <a:r>
              <a:rPr lang="sk-SK" altLang="cs-CZ" b="1" dirty="0">
                <a:solidFill>
                  <a:srgbClr val="FFFFFF"/>
                </a:solidFill>
                <a:latin typeface="Roboto Slab" pitchFamily="2" charset="0"/>
                <a:cs typeface="Arial" panose="020B0604020202020204" pitchFamily="34" charset="0"/>
                <a:sym typeface="Roboto Slab" pitchFamily="2" charset="0"/>
              </a:rPr>
              <a:t> </a:t>
            </a:r>
            <a:r>
              <a:rPr lang="sk-SK" altLang="cs-CZ" b="1" dirty="0" err="1">
                <a:solidFill>
                  <a:srgbClr val="FFFFFF"/>
                </a:solidFill>
                <a:latin typeface="Roboto Slab" pitchFamily="2" charset="0"/>
                <a:cs typeface="Arial" panose="020B0604020202020204" pitchFamily="34" charset="0"/>
                <a:sym typeface="Roboto Slab" pitchFamily="2" charset="0"/>
              </a:rPr>
              <a:t>mnohostěnů</a:t>
            </a:r>
            <a:endParaRPr lang="sk-SK" altLang="cs-CZ" b="1" dirty="0">
              <a:solidFill>
                <a:srgbClr val="FFFFFF"/>
              </a:solidFill>
              <a:latin typeface="Roboto Slab" pitchFamily="2" charset="0"/>
              <a:cs typeface="Arial" panose="020B0604020202020204" pitchFamily="34" charset="0"/>
              <a:sym typeface="Roboto Slab" pitchFamily="2" charset="0"/>
            </a:endParaRPr>
          </a:p>
        </p:txBody>
      </p:sp>
      <p:grpSp>
        <p:nvGrpSpPr>
          <p:cNvPr id="13315" name="Google Shape;110;p13">
            <a:extLst>
              <a:ext uri="{FF2B5EF4-FFF2-40B4-BE49-F238E27FC236}">
                <a16:creationId xmlns:a16="http://schemas.microsoft.com/office/drawing/2014/main" id="{5D74A113-9769-4A97-BA62-1B14BF3BF8FA}"/>
              </a:ext>
            </a:extLst>
          </p:cNvPr>
          <p:cNvGrpSpPr>
            <a:grpSpLocks/>
          </p:cNvGrpSpPr>
          <p:nvPr/>
        </p:nvGrpSpPr>
        <p:grpSpPr bwMode="auto">
          <a:xfrm>
            <a:off x="755576" y="1851670"/>
            <a:ext cx="965200" cy="1011237"/>
            <a:chOff x="5961125" y="1623900"/>
            <a:chExt cx="427450" cy="448175"/>
          </a:xfrm>
        </p:grpSpPr>
        <p:sp>
          <p:nvSpPr>
            <p:cNvPr id="13316" name="Google Shape;111;p13">
              <a:extLst>
                <a:ext uri="{FF2B5EF4-FFF2-40B4-BE49-F238E27FC236}">
                  <a16:creationId xmlns:a16="http://schemas.microsoft.com/office/drawing/2014/main" id="{04A63F41-DCA6-47E6-87E9-6D42A9FAFFE2}"/>
                </a:ext>
              </a:extLst>
            </p:cNvPr>
            <p:cNvSpPr>
              <a:spLocks noChangeArrowheads="1"/>
            </p:cNvSpPr>
            <p:nvPr/>
          </p:nvSpPr>
          <p:spPr bwMode="auto">
            <a:xfrm>
              <a:off x="5961125" y="1678700"/>
              <a:ext cx="376925" cy="376925"/>
            </a:xfrm>
            <a:custGeom>
              <a:avLst/>
              <a:gdLst>
                <a:gd name="T0" fmla="*/ 0 w 15077"/>
                <a:gd name="T1" fmla="*/ 0 h 15077"/>
                <a:gd name="T2" fmla="*/ 15077 w 15077"/>
                <a:gd name="T3" fmla="*/ 15077 h 15077"/>
              </a:gdLst>
              <a:ahLst/>
              <a:cxnLst/>
              <a:rect l="T0" t="T1" r="T2" b="T3"/>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7" name="Google Shape;112;p13">
              <a:extLst>
                <a:ext uri="{FF2B5EF4-FFF2-40B4-BE49-F238E27FC236}">
                  <a16:creationId xmlns:a16="http://schemas.microsoft.com/office/drawing/2014/main" id="{35E7D696-431B-4CD5-86E0-9FADB03E021B}"/>
                </a:ext>
              </a:extLst>
            </p:cNvPr>
            <p:cNvSpPr>
              <a:spLocks noChangeArrowheads="1"/>
            </p:cNvSpPr>
            <p:nvPr/>
          </p:nvSpPr>
          <p:spPr bwMode="auto">
            <a:xfrm>
              <a:off x="6009825" y="1727425"/>
              <a:ext cx="279500" cy="279500"/>
            </a:xfrm>
            <a:custGeom>
              <a:avLst/>
              <a:gdLst>
                <a:gd name="T0" fmla="*/ 0 w 11180"/>
                <a:gd name="T1" fmla="*/ 0 h 11180"/>
                <a:gd name="T2" fmla="*/ 11180 w 11180"/>
                <a:gd name="T3" fmla="*/ 11180 h 11180"/>
              </a:gdLst>
              <a:ahLst/>
              <a:cxnLst/>
              <a:rect l="T0" t="T1" r="T2" b="T3"/>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8" name="Google Shape;113;p13">
              <a:extLst>
                <a:ext uri="{FF2B5EF4-FFF2-40B4-BE49-F238E27FC236}">
                  <a16:creationId xmlns:a16="http://schemas.microsoft.com/office/drawing/2014/main" id="{88847521-97E7-436C-8882-8A2D76309B38}"/>
                </a:ext>
              </a:extLst>
            </p:cNvPr>
            <p:cNvSpPr>
              <a:spLocks noChangeArrowheads="1"/>
            </p:cNvSpPr>
            <p:nvPr/>
          </p:nvSpPr>
          <p:spPr bwMode="auto">
            <a:xfrm>
              <a:off x="6107250" y="1824850"/>
              <a:ext cx="84650" cy="84650"/>
            </a:xfrm>
            <a:custGeom>
              <a:avLst/>
              <a:gdLst>
                <a:gd name="T0" fmla="*/ 0 w 3386"/>
                <a:gd name="T1" fmla="*/ 0 h 3386"/>
                <a:gd name="T2" fmla="*/ 3386 w 3386"/>
                <a:gd name="T3" fmla="*/ 3386 h 3386"/>
              </a:gdLst>
              <a:ahLst/>
              <a:cxnLst/>
              <a:rect l="T0" t="T1" r="T2" b="T3"/>
              <a:pathLst>
                <a:path w="3386" h="3386" fill="none" extrusionOk="0">
                  <a:moveTo>
                    <a:pt x="3362" y="1388"/>
                  </a:moveTo>
                  <a:lnTo>
                    <a:pt x="3362" y="1388"/>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998" y="2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9" name="Google Shape;114;p13">
              <a:extLst>
                <a:ext uri="{FF2B5EF4-FFF2-40B4-BE49-F238E27FC236}">
                  <a16:creationId xmlns:a16="http://schemas.microsoft.com/office/drawing/2014/main" id="{28018C1A-2534-4EA7-95FF-1FA54995EAD1}"/>
                </a:ext>
              </a:extLst>
            </p:cNvPr>
            <p:cNvSpPr>
              <a:spLocks noChangeArrowheads="1"/>
            </p:cNvSpPr>
            <p:nvPr/>
          </p:nvSpPr>
          <p:spPr bwMode="auto">
            <a:xfrm>
              <a:off x="6058550" y="1776125"/>
              <a:ext cx="182075" cy="182075"/>
            </a:xfrm>
            <a:custGeom>
              <a:avLst/>
              <a:gdLst>
                <a:gd name="T0" fmla="*/ 0 w 7283"/>
                <a:gd name="T1" fmla="*/ 0 h 7283"/>
                <a:gd name="T2" fmla="*/ 7283 w 7283"/>
                <a:gd name="T3" fmla="*/ 7283 h 7283"/>
              </a:gdLst>
              <a:ahLst/>
              <a:cxnLst/>
              <a:rect l="T0" t="T1" r="T2" b="T3"/>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0" name="Google Shape;115;p13">
              <a:extLst>
                <a:ext uri="{FF2B5EF4-FFF2-40B4-BE49-F238E27FC236}">
                  <a16:creationId xmlns:a16="http://schemas.microsoft.com/office/drawing/2014/main" id="{52122307-C4A6-4102-A20B-981D5EFEC1ED}"/>
                </a:ext>
              </a:extLst>
            </p:cNvPr>
            <p:cNvSpPr>
              <a:spLocks noChangeArrowheads="1"/>
            </p:cNvSpPr>
            <p:nvPr/>
          </p:nvSpPr>
          <p:spPr bwMode="auto">
            <a:xfrm>
              <a:off x="5971475" y="2001400"/>
              <a:ext cx="74925" cy="70675"/>
            </a:xfrm>
            <a:custGeom>
              <a:avLst/>
              <a:gdLst>
                <a:gd name="T0" fmla="*/ 0 w 2997"/>
                <a:gd name="T1" fmla="*/ 0 h 2827"/>
                <a:gd name="T2" fmla="*/ 2997 w 2997"/>
                <a:gd name="T3" fmla="*/ 2827 h 2827"/>
              </a:gdLst>
              <a:ahLst/>
              <a:cxnLst/>
              <a:rect l="T0" t="T1" r="T2" b="T3"/>
              <a:pathLst>
                <a:path w="2997" h="2827" fill="none" extrusionOk="0">
                  <a:moveTo>
                    <a:pt x="1462" y="1"/>
                  </a:moveTo>
                  <a:lnTo>
                    <a:pt x="293" y="1170"/>
                  </a:lnTo>
                  <a:lnTo>
                    <a:pt x="171" y="1316"/>
                  </a:lnTo>
                  <a:lnTo>
                    <a:pt x="74" y="1487"/>
                  </a:lnTo>
                  <a:lnTo>
                    <a:pt x="25" y="1657"/>
                  </a:lnTo>
                  <a:lnTo>
                    <a:pt x="1" y="1852"/>
                  </a:lnTo>
                  <a:lnTo>
                    <a:pt x="25" y="2047"/>
                  </a:lnTo>
                  <a:lnTo>
                    <a:pt x="74" y="2217"/>
                  </a:lnTo>
                  <a:lnTo>
                    <a:pt x="171" y="2388"/>
                  </a:lnTo>
                  <a:lnTo>
                    <a:pt x="293" y="2534"/>
                  </a:lnTo>
                  <a:lnTo>
                    <a:pt x="439" y="2656"/>
                  </a:lnTo>
                  <a:lnTo>
                    <a:pt x="609" y="2753"/>
                  </a:lnTo>
                  <a:lnTo>
                    <a:pt x="804" y="2802"/>
                  </a:lnTo>
                  <a:lnTo>
                    <a:pt x="975" y="2826"/>
                  </a:lnTo>
                  <a:lnTo>
                    <a:pt x="1170" y="2802"/>
                  </a:lnTo>
                  <a:lnTo>
                    <a:pt x="1340" y="2753"/>
                  </a:lnTo>
                  <a:lnTo>
                    <a:pt x="1511" y="2656"/>
                  </a:lnTo>
                  <a:lnTo>
                    <a:pt x="1681" y="2534"/>
                  </a:lnTo>
                  <a:lnTo>
                    <a:pt x="2850" y="1365"/>
                  </a:lnTo>
                  <a:lnTo>
                    <a:pt x="2996" y="11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1" name="Google Shape;116;p13">
              <a:extLst>
                <a:ext uri="{FF2B5EF4-FFF2-40B4-BE49-F238E27FC236}">
                  <a16:creationId xmlns:a16="http://schemas.microsoft.com/office/drawing/2014/main" id="{4F3530D2-FFB1-490E-B48D-0CEE06A335D2}"/>
                </a:ext>
              </a:extLst>
            </p:cNvPr>
            <p:cNvSpPr>
              <a:spLocks noChangeArrowheads="1"/>
            </p:cNvSpPr>
            <p:nvPr/>
          </p:nvSpPr>
          <p:spPr bwMode="auto">
            <a:xfrm>
              <a:off x="6253375" y="2001400"/>
              <a:ext cx="74325" cy="70675"/>
            </a:xfrm>
            <a:custGeom>
              <a:avLst/>
              <a:gdLst>
                <a:gd name="T0" fmla="*/ 0 w 2973"/>
                <a:gd name="T1" fmla="*/ 0 h 2827"/>
                <a:gd name="T2" fmla="*/ 2973 w 2973"/>
                <a:gd name="T3" fmla="*/ 2827 h 2827"/>
              </a:gdLst>
              <a:ahLst/>
              <a:cxnLst/>
              <a:rect l="T0" t="T1" r="T2" b="T3"/>
              <a:pathLst>
                <a:path w="2973" h="2827" fill="none" extrusionOk="0">
                  <a:moveTo>
                    <a:pt x="1" y="1194"/>
                  </a:moveTo>
                  <a:lnTo>
                    <a:pt x="1" y="1194"/>
                  </a:lnTo>
                  <a:lnTo>
                    <a:pt x="123" y="1365"/>
                  </a:lnTo>
                  <a:lnTo>
                    <a:pt x="1316" y="2534"/>
                  </a:lnTo>
                  <a:lnTo>
                    <a:pt x="1462" y="2656"/>
                  </a:lnTo>
                  <a:lnTo>
                    <a:pt x="1633" y="2753"/>
                  </a:lnTo>
                  <a:lnTo>
                    <a:pt x="1827" y="2802"/>
                  </a:lnTo>
                  <a:lnTo>
                    <a:pt x="1998" y="2826"/>
                  </a:lnTo>
                  <a:lnTo>
                    <a:pt x="2193" y="2802"/>
                  </a:lnTo>
                  <a:lnTo>
                    <a:pt x="2363" y="2753"/>
                  </a:lnTo>
                  <a:lnTo>
                    <a:pt x="2534" y="2656"/>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2" name="Google Shape;117;p13">
              <a:extLst>
                <a:ext uri="{FF2B5EF4-FFF2-40B4-BE49-F238E27FC236}">
                  <a16:creationId xmlns:a16="http://schemas.microsoft.com/office/drawing/2014/main" id="{9F565ECF-5773-47A7-8FB0-6AC030D5E182}"/>
                </a:ext>
              </a:extLst>
            </p:cNvPr>
            <p:cNvSpPr>
              <a:spLocks noChangeArrowheads="1"/>
            </p:cNvSpPr>
            <p:nvPr/>
          </p:nvSpPr>
          <p:spPr bwMode="auto">
            <a:xfrm>
              <a:off x="6137700" y="1623900"/>
              <a:ext cx="250875" cy="255150"/>
            </a:xfrm>
            <a:custGeom>
              <a:avLst/>
              <a:gdLst>
                <a:gd name="T0" fmla="*/ 0 w 10035"/>
                <a:gd name="T1" fmla="*/ 0 h 10206"/>
                <a:gd name="T2" fmla="*/ 10035 w 10035"/>
                <a:gd name="T3" fmla="*/ 10206 h 10206"/>
              </a:gdLst>
              <a:ahLst/>
              <a:cxnLst/>
              <a:rect l="T0" t="T1" r="T2" b="T3"/>
              <a:pathLst>
                <a:path w="10035" h="10206" fill="none" extrusionOk="0">
                  <a:moveTo>
                    <a:pt x="9718" y="2412"/>
                  </a:moveTo>
                  <a:lnTo>
                    <a:pt x="8671" y="2217"/>
                  </a:lnTo>
                  <a:lnTo>
                    <a:pt x="9694" y="1194"/>
                  </a:lnTo>
                  <a:lnTo>
                    <a:pt x="9767" y="1121"/>
                  </a:lnTo>
                  <a:lnTo>
                    <a:pt x="9815" y="1024"/>
                  </a:lnTo>
                  <a:lnTo>
                    <a:pt x="9840" y="951"/>
                  </a:lnTo>
                  <a:lnTo>
                    <a:pt x="9840" y="853"/>
                  </a:lnTo>
                  <a:lnTo>
                    <a:pt x="9840" y="756"/>
                  </a:lnTo>
                  <a:lnTo>
                    <a:pt x="9815" y="658"/>
                  </a:lnTo>
                  <a:lnTo>
                    <a:pt x="9767" y="585"/>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18" y="148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83" y="4141"/>
                  </a:lnTo>
                  <a:lnTo>
                    <a:pt x="147" y="9378"/>
                  </a:lnTo>
                  <a:lnTo>
                    <a:pt x="73" y="9451"/>
                  </a:lnTo>
                  <a:lnTo>
                    <a:pt x="25" y="9548"/>
                  </a:lnTo>
                  <a:lnTo>
                    <a:pt x="0" y="9645"/>
                  </a:lnTo>
                  <a:lnTo>
                    <a:pt x="0" y="9718"/>
                  </a:lnTo>
                  <a:lnTo>
                    <a:pt x="0" y="9816"/>
                  </a:lnTo>
                  <a:lnTo>
                    <a:pt x="25" y="9913"/>
                  </a:lnTo>
                  <a:lnTo>
                    <a:pt x="73" y="9986"/>
                  </a:lnTo>
                  <a:lnTo>
                    <a:pt x="147" y="10059"/>
                  </a:lnTo>
                  <a:lnTo>
                    <a:pt x="220" y="10133"/>
                  </a:lnTo>
                  <a:lnTo>
                    <a:pt x="293" y="10181"/>
                  </a:lnTo>
                  <a:lnTo>
                    <a:pt x="390" y="10206"/>
                  </a:lnTo>
                  <a:lnTo>
                    <a:pt x="488" y="10206"/>
                  </a:lnTo>
                  <a:lnTo>
                    <a:pt x="585" y="10206"/>
                  </a:lnTo>
                  <a:lnTo>
                    <a:pt x="658" y="10181"/>
                  </a:lnTo>
                  <a:lnTo>
                    <a:pt x="755" y="10133"/>
                  </a:lnTo>
                  <a:lnTo>
                    <a:pt x="828" y="10059"/>
                  </a:lnTo>
                  <a:lnTo>
                    <a:pt x="6187" y="472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962" y="2875"/>
                  </a:lnTo>
                  <a:lnTo>
                    <a:pt x="10010" y="2777"/>
                  </a:lnTo>
                  <a:lnTo>
                    <a:pt x="10035" y="2704"/>
                  </a:lnTo>
                  <a:lnTo>
                    <a:pt x="10010" y="2607"/>
                  </a:lnTo>
                  <a:lnTo>
                    <a:pt x="9986" y="2558"/>
                  </a:lnTo>
                  <a:lnTo>
                    <a:pt x="9913" y="2485"/>
                  </a:lnTo>
                  <a:lnTo>
                    <a:pt x="9815" y="2436"/>
                  </a:lnTo>
                  <a:lnTo>
                    <a:pt x="9718" y="2412"/>
                  </a:lnTo>
                  <a:close/>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 name="Obdélník 17">
            <a:extLst>
              <a:ext uri="{FF2B5EF4-FFF2-40B4-BE49-F238E27FC236}">
                <a16:creationId xmlns:a16="http://schemas.microsoft.com/office/drawing/2014/main" id="{80716418-604A-4D09-8019-D19F00167BDD}"/>
              </a:ext>
            </a:extLst>
          </p:cNvPr>
          <p:cNvSpPr/>
          <p:nvPr/>
        </p:nvSpPr>
        <p:spPr>
          <a:xfrm>
            <a:off x="9575" y="4659982"/>
            <a:ext cx="9144000" cy="479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ok 7" descr="Erasmus+ logo EN.jpg">
            <a:extLst>
              <a:ext uri="{FF2B5EF4-FFF2-40B4-BE49-F238E27FC236}">
                <a16:creationId xmlns:a16="http://schemas.microsoft.com/office/drawing/2014/main" id="{238F562C-A3E8-46E5-A693-10C4A00FE1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6514" y="4677599"/>
            <a:ext cx="2017911" cy="44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146;p16">
            <a:extLst>
              <a:ext uri="{FF2B5EF4-FFF2-40B4-BE49-F238E27FC236}">
                <a16:creationId xmlns:a16="http://schemas.microsoft.com/office/drawing/2014/main" id="{7646A06B-4E25-4E30-92C3-7116D5B10FDD}"/>
              </a:ext>
            </a:extLst>
          </p:cNvPr>
          <p:cNvSpPr txBox="1">
            <a:spLocks/>
          </p:cNvSpPr>
          <p:nvPr/>
        </p:nvSpPr>
        <p:spPr bwMode="auto">
          <a:xfrm>
            <a:off x="63148" y="4659982"/>
            <a:ext cx="4505325" cy="47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b" anchorCtr="0" compatLnSpc="1">
            <a:prstTxWarp prst="textNoShape">
              <a:avLst/>
            </a:prstTxWarp>
            <a:noAutofit/>
          </a:bodyPr>
          <a:lstStyle>
            <a:defPPr marR="0" lvl="0" algn="l" rtl="0">
              <a:lnSpc>
                <a:spcPct val="100000"/>
              </a:lnSpc>
              <a:spcBef>
                <a:spcPts val="0"/>
              </a:spcBef>
              <a:spcAft>
                <a:spcPts val="0"/>
              </a:spcAft>
            </a:defPPr>
            <a:lvl1pPr lvl="0" algn="l" rtl="0" eaLnBrk="0" fontAlgn="base" hangingPunct="0">
              <a:spcBef>
                <a:spcPts val="0"/>
              </a:spcBef>
              <a:spcAft>
                <a:spcPts val="0"/>
              </a:spcAft>
              <a:buClr>
                <a:srgbClr val="000000"/>
              </a:buClr>
              <a:buSzPts val="4800"/>
              <a:buFont typeface="Arial" panose="020B0604020202020204" pitchFamily="34" charset="0"/>
              <a:buNone/>
              <a:defRPr sz="4800">
                <a:solidFill>
                  <a:srgbClr val="000000"/>
                </a:solidFill>
                <a:latin typeface="Arial"/>
                <a:ea typeface="Arial"/>
                <a:cs typeface="Arial"/>
                <a:sym typeface="Arial" panose="020B0604020202020204" pitchFamily="34" charset="0"/>
              </a:defRPr>
            </a:lvl1pPr>
            <a:lvl2pPr lvl="1"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2pPr>
            <a:lvl3pPr lvl="2"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3pPr>
            <a:lvl4pPr lvl="3"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4pPr>
            <a:lvl5pPr lvl="4"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5pPr>
            <a:lvl6pPr marR="0" lvl="5"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9pPr>
          </a:lstStyle>
          <a:p>
            <a:pPr eaLnBrk="1" hangingPunct="1">
              <a:spcBef>
                <a:spcPct val="0"/>
              </a:spcBef>
              <a:spcAft>
                <a:spcPct val="0"/>
              </a:spcAft>
              <a:buFont typeface="Roboto Slab" pitchFamily="2" charset="0"/>
              <a:buNone/>
            </a:pPr>
            <a:r>
              <a:rPr lang="sk-SK" altLang="cs-CZ" sz="1800" kern="0" dirty="0">
                <a:latin typeface="Roboto Slab" pitchFamily="2" charset="0"/>
                <a:cs typeface="Arial" panose="020B0604020202020204" pitchFamily="34" charset="0"/>
                <a:sym typeface="Roboto Slab" pitchFamily="2" charset="0"/>
              </a:rPr>
              <a:t>Michal Heczko</a:t>
            </a:r>
          </a:p>
        </p:txBody>
      </p:sp>
      <p:sp>
        <p:nvSpPr>
          <p:cNvPr id="20" name="Obdélník 19">
            <a:extLst>
              <a:ext uri="{FF2B5EF4-FFF2-40B4-BE49-F238E27FC236}">
                <a16:creationId xmlns:a16="http://schemas.microsoft.com/office/drawing/2014/main" id="{35C22E83-AF08-4A41-8A05-574EAE1CFFE0}"/>
              </a:ext>
            </a:extLst>
          </p:cNvPr>
          <p:cNvSpPr/>
          <p:nvPr/>
        </p:nvSpPr>
        <p:spPr>
          <a:xfrm>
            <a:off x="0" y="626857"/>
            <a:ext cx="914400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TextovéPole 20">
            <a:extLst>
              <a:ext uri="{FF2B5EF4-FFF2-40B4-BE49-F238E27FC236}">
                <a16:creationId xmlns:a16="http://schemas.microsoft.com/office/drawing/2014/main" id="{70EBFA4D-8D77-49E2-BD46-82E313B69EBD}"/>
              </a:ext>
            </a:extLst>
          </p:cNvPr>
          <p:cNvSpPr txBox="1"/>
          <p:nvPr/>
        </p:nvSpPr>
        <p:spPr>
          <a:xfrm>
            <a:off x="1870286" y="869711"/>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22" name="Obrázek 21">
            <a:extLst>
              <a:ext uri="{FF2B5EF4-FFF2-40B4-BE49-F238E27FC236}">
                <a16:creationId xmlns:a16="http://schemas.microsoft.com/office/drawing/2014/main" id="{09F0D39F-59D4-4BF6-A9AE-4346F35C0049}"/>
              </a:ext>
            </a:extLst>
          </p:cNvPr>
          <p:cNvPicPr>
            <a:picLocks noChangeAspect="1"/>
          </p:cNvPicPr>
          <p:nvPr/>
        </p:nvPicPr>
        <p:blipFill>
          <a:blip r:embed="rId4"/>
          <a:stretch>
            <a:fillRect/>
          </a:stretch>
        </p:blipFill>
        <p:spPr>
          <a:xfrm>
            <a:off x="5076056" y="750682"/>
            <a:ext cx="766881" cy="766881"/>
          </a:xfrm>
          <a:prstGeom prst="rect">
            <a:avLst/>
          </a:prstGeom>
        </p:spPr>
      </p:pic>
      <p:sp>
        <p:nvSpPr>
          <p:cNvPr id="23" name="TextovéPole 22">
            <a:extLst>
              <a:ext uri="{FF2B5EF4-FFF2-40B4-BE49-F238E27FC236}">
                <a16:creationId xmlns:a16="http://schemas.microsoft.com/office/drawing/2014/main" id="{B5984933-9659-4F88-A322-66CD022B22B2}"/>
              </a:ext>
            </a:extLst>
          </p:cNvPr>
          <p:cNvSpPr txBox="1"/>
          <p:nvPr/>
        </p:nvSpPr>
        <p:spPr>
          <a:xfrm>
            <a:off x="5896950" y="895483"/>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pic>
        <p:nvPicPr>
          <p:cNvPr id="24" name="Obrázek 23">
            <a:extLst>
              <a:ext uri="{FF2B5EF4-FFF2-40B4-BE49-F238E27FC236}">
                <a16:creationId xmlns:a16="http://schemas.microsoft.com/office/drawing/2014/main" id="{EED36C59-D97B-4F6B-9D61-C63357FE33BF}"/>
              </a:ext>
            </a:extLst>
          </p:cNvPr>
          <p:cNvPicPr>
            <a:picLocks noChangeAspect="1"/>
          </p:cNvPicPr>
          <p:nvPr/>
        </p:nvPicPr>
        <p:blipFill>
          <a:blip r:embed="rId5"/>
          <a:stretch>
            <a:fillRect/>
          </a:stretch>
        </p:blipFill>
        <p:spPr>
          <a:xfrm>
            <a:off x="640741" y="704987"/>
            <a:ext cx="1027097" cy="837277"/>
          </a:xfrm>
          <a:prstGeom prst="rect">
            <a:avLst/>
          </a:prstGeom>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22;p14">
            <a:extLst>
              <a:ext uri="{FF2B5EF4-FFF2-40B4-BE49-F238E27FC236}">
                <a16:creationId xmlns:a16="http://schemas.microsoft.com/office/drawing/2014/main" id="{96A90A1E-BE6F-4984-BD91-145AF3F03C20}"/>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Příklad</a:t>
            </a:r>
            <a:r>
              <a:rPr lang="sk-SK" altLang="cs-CZ" sz="1800" b="1" dirty="0">
                <a:solidFill>
                  <a:srgbClr val="FFFFFF"/>
                </a:solidFill>
                <a:latin typeface="Roboto Slab" pitchFamily="2" charset="0"/>
                <a:cs typeface="Arial" panose="020B0604020202020204" pitchFamily="34" charset="0"/>
                <a:sym typeface="Roboto Slab" pitchFamily="2" charset="0"/>
              </a:rPr>
              <a:t> 1</a:t>
            </a:r>
          </a:p>
        </p:txBody>
      </p:sp>
      <p:grpSp>
        <p:nvGrpSpPr>
          <p:cNvPr id="14339" name="Google Shape;123;p14">
            <a:extLst>
              <a:ext uri="{FF2B5EF4-FFF2-40B4-BE49-F238E27FC236}">
                <a16:creationId xmlns:a16="http://schemas.microsoft.com/office/drawing/2014/main" id="{32D64876-7B82-4FF0-833B-576A21A8593C}"/>
              </a:ext>
            </a:extLst>
          </p:cNvPr>
          <p:cNvGrpSpPr>
            <a:grpSpLocks/>
          </p:cNvGrpSpPr>
          <p:nvPr/>
        </p:nvGrpSpPr>
        <p:grpSpPr bwMode="auto">
          <a:xfrm>
            <a:off x="333375" y="862013"/>
            <a:ext cx="366713" cy="366712"/>
            <a:chOff x="1923675" y="1633650"/>
            <a:chExt cx="436000" cy="435975"/>
          </a:xfrm>
        </p:grpSpPr>
        <p:sp>
          <p:nvSpPr>
            <p:cNvPr id="14344" name="Google Shape;124;p14">
              <a:extLst>
                <a:ext uri="{FF2B5EF4-FFF2-40B4-BE49-F238E27FC236}">
                  <a16:creationId xmlns:a16="http://schemas.microsoft.com/office/drawing/2014/main" id="{B9D99A4E-E4B3-4580-9C5A-13D7DC57B397}"/>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5" name="Google Shape;125;p14">
              <a:extLst>
                <a:ext uri="{FF2B5EF4-FFF2-40B4-BE49-F238E27FC236}">
                  <a16:creationId xmlns:a16="http://schemas.microsoft.com/office/drawing/2014/main" id="{E10BD2FA-DC05-4BF0-8D97-66F269134E1B}"/>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6" name="Google Shape;126;p14">
              <a:extLst>
                <a:ext uri="{FF2B5EF4-FFF2-40B4-BE49-F238E27FC236}">
                  <a16:creationId xmlns:a16="http://schemas.microsoft.com/office/drawing/2014/main" id="{47EEB1DA-D808-49B3-ABF5-AB12F71036DE}"/>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7" name="Google Shape;127;p14">
              <a:extLst>
                <a:ext uri="{FF2B5EF4-FFF2-40B4-BE49-F238E27FC236}">
                  <a16:creationId xmlns:a16="http://schemas.microsoft.com/office/drawing/2014/main" id="{A856581C-F6B2-43C9-88C4-E8E05E52BEC5}"/>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8" name="Google Shape;128;p14">
              <a:extLst>
                <a:ext uri="{FF2B5EF4-FFF2-40B4-BE49-F238E27FC236}">
                  <a16:creationId xmlns:a16="http://schemas.microsoft.com/office/drawing/2014/main" id="{D74ED179-1E6E-4044-9175-9185B0B6672B}"/>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9" name="Google Shape;129;p14">
              <a:extLst>
                <a:ext uri="{FF2B5EF4-FFF2-40B4-BE49-F238E27FC236}">
                  <a16:creationId xmlns:a16="http://schemas.microsoft.com/office/drawing/2014/main" id="{9D95FF84-DB19-42F5-967D-4D1501987E4A}"/>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30" name="Google Shape;130;p14">
            <a:extLst>
              <a:ext uri="{FF2B5EF4-FFF2-40B4-BE49-F238E27FC236}">
                <a16:creationId xmlns:a16="http://schemas.microsoft.com/office/drawing/2014/main" id="{1189E147-4748-4EE1-B78E-1FD29D87C502}"/>
              </a:ext>
            </a:extLst>
          </p:cNvPr>
          <p:cNvSpPr txBox="1"/>
          <p:nvPr/>
        </p:nvSpPr>
        <p:spPr>
          <a:xfrm>
            <a:off x="298450" y="1615259"/>
            <a:ext cx="3625478" cy="1913700"/>
          </a:xfrm>
          <a:prstGeom prst="rect">
            <a:avLst/>
          </a:prstGeom>
          <a:noFill/>
          <a:ln>
            <a:noFill/>
          </a:ln>
        </p:spPr>
        <p:txBody>
          <a:bodyPr spcFirstLastPara="1" lIns="91425" tIns="91425" rIns="91425" bIns="91425"/>
          <a:lstStyle/>
          <a:p>
            <a:pPr fontAlgn="auto">
              <a:spcBef>
                <a:spcPts val="600"/>
              </a:spcBef>
              <a:spcAft>
                <a:spcPts val="0"/>
              </a:spcAft>
              <a:buClr>
                <a:srgbClr val="000000"/>
              </a:buClr>
              <a:buFont typeface="Arial"/>
              <a:buNone/>
              <a:defRPr/>
            </a:pP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Sestrojte řez krychle ABCDEFGH </a:t>
            </a:r>
            <a:br>
              <a:rPr lang="cs-CZ" sz="1200" b="1" kern="0" dirty="0">
                <a:solidFill>
                  <a:srgbClr val="114454"/>
                </a:solidFill>
                <a:highlight>
                  <a:srgbClr val="94BF6E"/>
                </a:highlight>
                <a:latin typeface="Weekly Free Light" panose="00000400000000000000" pitchFamily="50" charset="-18"/>
                <a:ea typeface="Nixie One"/>
                <a:cs typeface="Nixie One"/>
                <a:sym typeface="Nixie One"/>
              </a:rPr>
            </a:b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rovinou ACH</a:t>
            </a:r>
            <a:endParaRPr sz="1200" b="1" kern="0" dirty="0">
              <a:solidFill>
                <a:srgbClr val="114454"/>
              </a:solidFill>
              <a:latin typeface="Weekly Free Light" panose="00000400000000000000" pitchFamily="50" charset="-18"/>
              <a:ea typeface="Nixie One"/>
              <a:cs typeface="Nixie One"/>
              <a:sym typeface="Nixie One"/>
            </a:endParaRPr>
          </a:p>
          <a:p>
            <a:pPr fontAlgn="auto">
              <a:spcBef>
                <a:spcPts val="600"/>
              </a:spcBef>
              <a:spcAft>
                <a:spcPts val="0"/>
              </a:spcAft>
              <a:buClr>
                <a:srgbClr val="000000"/>
              </a:buClr>
              <a:buFont typeface="Arial"/>
              <a:buNone/>
              <a:defRPr/>
            </a:pPr>
            <a:endParaRPr sz="1200" b="1" kern="0" dirty="0">
              <a:solidFill>
                <a:srgbClr val="114454"/>
              </a:solidFill>
              <a:latin typeface="Nixie One"/>
              <a:ea typeface="Nixie One"/>
              <a:cs typeface="Nixie One"/>
              <a:sym typeface="Nixie One"/>
            </a:endParaRPr>
          </a:p>
        </p:txBody>
      </p:sp>
      <p:sp>
        <p:nvSpPr>
          <p:cNvPr id="14343" name="Google Shape;133;p14">
            <a:extLst>
              <a:ext uri="{FF2B5EF4-FFF2-40B4-BE49-F238E27FC236}">
                <a16:creationId xmlns:a16="http://schemas.microsoft.com/office/drawing/2014/main" id="{06876F93-3E3A-437A-BD56-D3F5EDAE300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9F4A3C48-1122-40A6-A2CB-FF4C5A4BFD7C}" type="slidenum">
              <a:rPr lang="sk-SK" altLang="cs-CZ" sz="800">
                <a:solidFill>
                  <a:srgbClr val="FFFFFF"/>
                </a:solidFill>
                <a:latin typeface="Roboto Slab" pitchFamily="2" charset="0"/>
                <a:sym typeface="Roboto Slab" pitchFamily="2" charset="0"/>
              </a:rPr>
              <a:pPr eaLnBrk="1" hangingPunct="1"/>
              <a:t>10</a:t>
            </a:fld>
            <a:endParaRPr lang="sk-SK" altLang="cs-CZ" sz="800">
              <a:solidFill>
                <a:srgbClr val="FFFFFF"/>
              </a:solidFill>
              <a:latin typeface="Roboto Slab" pitchFamily="2" charset="0"/>
              <a:sym typeface="Roboto Slab" pitchFamily="2" charset="0"/>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22;p14">
            <a:extLst>
              <a:ext uri="{FF2B5EF4-FFF2-40B4-BE49-F238E27FC236}">
                <a16:creationId xmlns:a16="http://schemas.microsoft.com/office/drawing/2014/main" id="{96A90A1E-BE6F-4984-BD91-145AF3F03C20}"/>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Příklad</a:t>
            </a:r>
            <a:r>
              <a:rPr lang="sk-SK" altLang="cs-CZ" sz="1800" b="1" dirty="0">
                <a:solidFill>
                  <a:srgbClr val="FFFFFF"/>
                </a:solidFill>
                <a:latin typeface="Roboto Slab" pitchFamily="2" charset="0"/>
                <a:cs typeface="Arial" panose="020B0604020202020204" pitchFamily="34" charset="0"/>
                <a:sym typeface="Roboto Slab" pitchFamily="2" charset="0"/>
              </a:rPr>
              <a:t> 1</a:t>
            </a:r>
          </a:p>
        </p:txBody>
      </p:sp>
      <p:grpSp>
        <p:nvGrpSpPr>
          <p:cNvPr id="14339" name="Google Shape;123;p14">
            <a:extLst>
              <a:ext uri="{FF2B5EF4-FFF2-40B4-BE49-F238E27FC236}">
                <a16:creationId xmlns:a16="http://schemas.microsoft.com/office/drawing/2014/main" id="{32D64876-7B82-4FF0-833B-576A21A8593C}"/>
              </a:ext>
            </a:extLst>
          </p:cNvPr>
          <p:cNvGrpSpPr>
            <a:grpSpLocks/>
          </p:cNvGrpSpPr>
          <p:nvPr/>
        </p:nvGrpSpPr>
        <p:grpSpPr bwMode="auto">
          <a:xfrm>
            <a:off x="333375" y="862013"/>
            <a:ext cx="366713" cy="366712"/>
            <a:chOff x="1923675" y="1633650"/>
            <a:chExt cx="436000" cy="435975"/>
          </a:xfrm>
        </p:grpSpPr>
        <p:sp>
          <p:nvSpPr>
            <p:cNvPr id="14344" name="Google Shape;124;p14">
              <a:extLst>
                <a:ext uri="{FF2B5EF4-FFF2-40B4-BE49-F238E27FC236}">
                  <a16:creationId xmlns:a16="http://schemas.microsoft.com/office/drawing/2014/main" id="{B9D99A4E-E4B3-4580-9C5A-13D7DC57B397}"/>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5" name="Google Shape;125;p14">
              <a:extLst>
                <a:ext uri="{FF2B5EF4-FFF2-40B4-BE49-F238E27FC236}">
                  <a16:creationId xmlns:a16="http://schemas.microsoft.com/office/drawing/2014/main" id="{E10BD2FA-DC05-4BF0-8D97-66F269134E1B}"/>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6" name="Google Shape;126;p14">
              <a:extLst>
                <a:ext uri="{FF2B5EF4-FFF2-40B4-BE49-F238E27FC236}">
                  <a16:creationId xmlns:a16="http://schemas.microsoft.com/office/drawing/2014/main" id="{47EEB1DA-D808-49B3-ABF5-AB12F71036DE}"/>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7" name="Google Shape;127;p14">
              <a:extLst>
                <a:ext uri="{FF2B5EF4-FFF2-40B4-BE49-F238E27FC236}">
                  <a16:creationId xmlns:a16="http://schemas.microsoft.com/office/drawing/2014/main" id="{A856581C-F6B2-43C9-88C4-E8E05E52BEC5}"/>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8" name="Google Shape;128;p14">
              <a:extLst>
                <a:ext uri="{FF2B5EF4-FFF2-40B4-BE49-F238E27FC236}">
                  <a16:creationId xmlns:a16="http://schemas.microsoft.com/office/drawing/2014/main" id="{D74ED179-1E6E-4044-9175-9185B0B6672B}"/>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9" name="Google Shape;129;p14">
              <a:extLst>
                <a:ext uri="{FF2B5EF4-FFF2-40B4-BE49-F238E27FC236}">
                  <a16:creationId xmlns:a16="http://schemas.microsoft.com/office/drawing/2014/main" id="{9D95FF84-DB19-42F5-967D-4D1501987E4A}"/>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30" name="Google Shape;130;p14">
            <a:extLst>
              <a:ext uri="{FF2B5EF4-FFF2-40B4-BE49-F238E27FC236}">
                <a16:creationId xmlns:a16="http://schemas.microsoft.com/office/drawing/2014/main" id="{1189E147-4748-4EE1-B78E-1FD29D87C502}"/>
              </a:ext>
            </a:extLst>
          </p:cNvPr>
          <p:cNvSpPr txBox="1"/>
          <p:nvPr/>
        </p:nvSpPr>
        <p:spPr>
          <a:xfrm>
            <a:off x="298450" y="1615259"/>
            <a:ext cx="3625478" cy="1913700"/>
          </a:xfrm>
          <a:prstGeom prst="rect">
            <a:avLst/>
          </a:prstGeom>
          <a:noFill/>
          <a:ln>
            <a:noFill/>
          </a:ln>
        </p:spPr>
        <p:txBody>
          <a:bodyPr spcFirstLastPara="1" lIns="91425" tIns="91425" rIns="91425" bIns="91425"/>
          <a:lstStyle/>
          <a:p>
            <a:pPr fontAlgn="auto">
              <a:spcBef>
                <a:spcPts val="600"/>
              </a:spcBef>
              <a:spcAft>
                <a:spcPts val="0"/>
              </a:spcAft>
              <a:buClr>
                <a:srgbClr val="000000"/>
              </a:buClr>
              <a:buFont typeface="Arial"/>
              <a:buNone/>
              <a:defRPr/>
            </a:pP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Sestrojte řez krychle ABCDEFGH </a:t>
            </a:r>
            <a:br>
              <a:rPr lang="cs-CZ" sz="1200" b="1" kern="0" dirty="0">
                <a:solidFill>
                  <a:srgbClr val="114454"/>
                </a:solidFill>
                <a:highlight>
                  <a:srgbClr val="94BF6E"/>
                </a:highlight>
                <a:latin typeface="Weekly Free Light" panose="00000400000000000000" pitchFamily="50" charset="-18"/>
                <a:ea typeface="Nixie One"/>
                <a:cs typeface="Nixie One"/>
                <a:sym typeface="Nixie One"/>
              </a:rPr>
            </a:b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rovinou ACH</a:t>
            </a:r>
            <a:endParaRPr sz="1200" b="1" kern="0" dirty="0">
              <a:solidFill>
                <a:srgbClr val="114454"/>
              </a:solidFill>
              <a:latin typeface="Weekly Free Light" panose="00000400000000000000" pitchFamily="50" charset="-18"/>
              <a:ea typeface="Nixie One"/>
              <a:cs typeface="Nixie One"/>
              <a:sym typeface="Nixie One"/>
            </a:endParaRPr>
          </a:p>
          <a:p>
            <a:pPr fontAlgn="auto">
              <a:spcBef>
                <a:spcPts val="600"/>
              </a:spcBef>
              <a:spcAft>
                <a:spcPts val="0"/>
              </a:spcAft>
              <a:buClr>
                <a:srgbClr val="000000"/>
              </a:buClr>
              <a:buFont typeface="Arial"/>
              <a:buNone/>
              <a:defRPr/>
            </a:pPr>
            <a:endParaRPr sz="1200" b="1" kern="0" dirty="0">
              <a:solidFill>
                <a:srgbClr val="114454"/>
              </a:solidFill>
              <a:latin typeface="Nixie One"/>
              <a:ea typeface="Nixie One"/>
              <a:cs typeface="Nixie One"/>
              <a:sym typeface="Nixie One"/>
            </a:endParaRPr>
          </a:p>
        </p:txBody>
      </p:sp>
      <p:sp>
        <p:nvSpPr>
          <p:cNvPr id="14343" name="Google Shape;133;p14">
            <a:extLst>
              <a:ext uri="{FF2B5EF4-FFF2-40B4-BE49-F238E27FC236}">
                <a16:creationId xmlns:a16="http://schemas.microsoft.com/office/drawing/2014/main" id="{06876F93-3E3A-437A-BD56-D3F5EDAE300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9F4A3C48-1122-40A6-A2CB-FF4C5A4BFD7C}" type="slidenum">
              <a:rPr lang="sk-SK" altLang="cs-CZ" sz="800">
                <a:solidFill>
                  <a:srgbClr val="FFFFFF"/>
                </a:solidFill>
                <a:latin typeface="Roboto Slab" pitchFamily="2" charset="0"/>
                <a:sym typeface="Roboto Slab" pitchFamily="2" charset="0"/>
              </a:rPr>
              <a:pPr eaLnBrk="1" hangingPunct="1"/>
              <a:t>11</a:t>
            </a:fld>
            <a:endParaRPr lang="sk-SK" altLang="cs-CZ" sz="800">
              <a:solidFill>
                <a:srgbClr val="FFFFFF"/>
              </a:solidFill>
              <a:latin typeface="Roboto Slab" pitchFamily="2" charset="0"/>
              <a:sym typeface="Roboto Slab" pitchFamily="2" charset="0"/>
            </a:endParaRPr>
          </a:p>
        </p:txBody>
      </p:sp>
      <p:pic>
        <p:nvPicPr>
          <p:cNvPr id="5" name="Obrázek 4">
            <a:extLst>
              <a:ext uri="{FF2B5EF4-FFF2-40B4-BE49-F238E27FC236}">
                <a16:creationId xmlns:a16="http://schemas.microsoft.com/office/drawing/2014/main" id="{837C86BB-C3C7-4F40-9FAD-EE9F41C2CCCC}"/>
              </a:ext>
            </a:extLst>
          </p:cNvPr>
          <p:cNvPicPr>
            <a:picLocks noChangeAspect="1"/>
          </p:cNvPicPr>
          <p:nvPr/>
        </p:nvPicPr>
        <p:blipFill>
          <a:blip r:embed="rId3"/>
          <a:stretch>
            <a:fillRect/>
          </a:stretch>
        </p:blipFill>
        <p:spPr>
          <a:xfrm>
            <a:off x="3635896" y="1615259"/>
            <a:ext cx="5405400" cy="3435846"/>
          </a:xfrm>
          <a:prstGeom prst="rect">
            <a:avLst/>
          </a:prstGeom>
        </p:spPr>
      </p:pic>
    </p:spTree>
    <p:extLst>
      <p:ext uri="{BB962C8B-B14F-4D97-AF65-F5344CB8AC3E}">
        <p14:creationId xmlns:p14="http://schemas.microsoft.com/office/powerpoint/2010/main" val="243470336"/>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22;p14">
            <a:extLst>
              <a:ext uri="{FF2B5EF4-FFF2-40B4-BE49-F238E27FC236}">
                <a16:creationId xmlns:a16="http://schemas.microsoft.com/office/drawing/2014/main" id="{96A90A1E-BE6F-4984-BD91-145AF3F03C20}"/>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Příklad</a:t>
            </a:r>
            <a:r>
              <a:rPr lang="sk-SK" altLang="cs-CZ" sz="1800" b="1" dirty="0">
                <a:solidFill>
                  <a:srgbClr val="FFFFFF"/>
                </a:solidFill>
                <a:latin typeface="Roboto Slab" pitchFamily="2" charset="0"/>
                <a:cs typeface="Arial" panose="020B0604020202020204" pitchFamily="34" charset="0"/>
                <a:sym typeface="Roboto Slab" pitchFamily="2" charset="0"/>
              </a:rPr>
              <a:t> 1</a:t>
            </a:r>
          </a:p>
        </p:txBody>
      </p:sp>
      <p:grpSp>
        <p:nvGrpSpPr>
          <p:cNvPr id="14339" name="Google Shape;123;p14">
            <a:extLst>
              <a:ext uri="{FF2B5EF4-FFF2-40B4-BE49-F238E27FC236}">
                <a16:creationId xmlns:a16="http://schemas.microsoft.com/office/drawing/2014/main" id="{32D64876-7B82-4FF0-833B-576A21A8593C}"/>
              </a:ext>
            </a:extLst>
          </p:cNvPr>
          <p:cNvGrpSpPr>
            <a:grpSpLocks/>
          </p:cNvGrpSpPr>
          <p:nvPr/>
        </p:nvGrpSpPr>
        <p:grpSpPr bwMode="auto">
          <a:xfrm>
            <a:off x="333375" y="862013"/>
            <a:ext cx="366713" cy="366712"/>
            <a:chOff x="1923675" y="1633650"/>
            <a:chExt cx="436000" cy="435975"/>
          </a:xfrm>
        </p:grpSpPr>
        <p:sp>
          <p:nvSpPr>
            <p:cNvPr id="14344" name="Google Shape;124;p14">
              <a:extLst>
                <a:ext uri="{FF2B5EF4-FFF2-40B4-BE49-F238E27FC236}">
                  <a16:creationId xmlns:a16="http://schemas.microsoft.com/office/drawing/2014/main" id="{B9D99A4E-E4B3-4580-9C5A-13D7DC57B397}"/>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5" name="Google Shape;125;p14">
              <a:extLst>
                <a:ext uri="{FF2B5EF4-FFF2-40B4-BE49-F238E27FC236}">
                  <a16:creationId xmlns:a16="http://schemas.microsoft.com/office/drawing/2014/main" id="{E10BD2FA-DC05-4BF0-8D97-66F269134E1B}"/>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6" name="Google Shape;126;p14">
              <a:extLst>
                <a:ext uri="{FF2B5EF4-FFF2-40B4-BE49-F238E27FC236}">
                  <a16:creationId xmlns:a16="http://schemas.microsoft.com/office/drawing/2014/main" id="{47EEB1DA-D808-49B3-ABF5-AB12F71036DE}"/>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7" name="Google Shape;127;p14">
              <a:extLst>
                <a:ext uri="{FF2B5EF4-FFF2-40B4-BE49-F238E27FC236}">
                  <a16:creationId xmlns:a16="http://schemas.microsoft.com/office/drawing/2014/main" id="{A856581C-F6B2-43C9-88C4-E8E05E52BEC5}"/>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8" name="Google Shape;128;p14">
              <a:extLst>
                <a:ext uri="{FF2B5EF4-FFF2-40B4-BE49-F238E27FC236}">
                  <a16:creationId xmlns:a16="http://schemas.microsoft.com/office/drawing/2014/main" id="{D74ED179-1E6E-4044-9175-9185B0B6672B}"/>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9" name="Google Shape;129;p14">
              <a:extLst>
                <a:ext uri="{FF2B5EF4-FFF2-40B4-BE49-F238E27FC236}">
                  <a16:creationId xmlns:a16="http://schemas.microsoft.com/office/drawing/2014/main" id="{9D95FF84-DB19-42F5-967D-4D1501987E4A}"/>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30" name="Google Shape;130;p14">
            <a:extLst>
              <a:ext uri="{FF2B5EF4-FFF2-40B4-BE49-F238E27FC236}">
                <a16:creationId xmlns:a16="http://schemas.microsoft.com/office/drawing/2014/main" id="{1189E147-4748-4EE1-B78E-1FD29D87C502}"/>
              </a:ext>
            </a:extLst>
          </p:cNvPr>
          <p:cNvSpPr txBox="1"/>
          <p:nvPr/>
        </p:nvSpPr>
        <p:spPr>
          <a:xfrm>
            <a:off x="298450" y="1615259"/>
            <a:ext cx="3625478" cy="1913700"/>
          </a:xfrm>
          <a:prstGeom prst="rect">
            <a:avLst/>
          </a:prstGeom>
          <a:noFill/>
          <a:ln>
            <a:noFill/>
          </a:ln>
        </p:spPr>
        <p:txBody>
          <a:bodyPr spcFirstLastPara="1" lIns="91425" tIns="91425" rIns="91425" bIns="91425"/>
          <a:lstStyle/>
          <a:p>
            <a:pPr fontAlgn="auto">
              <a:spcBef>
                <a:spcPts val="600"/>
              </a:spcBef>
              <a:spcAft>
                <a:spcPts val="0"/>
              </a:spcAft>
              <a:buClr>
                <a:srgbClr val="000000"/>
              </a:buClr>
              <a:buFont typeface="Arial"/>
              <a:buNone/>
              <a:defRPr/>
            </a:pP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Sestrojte řez krychle ABCDEFGH </a:t>
            </a:r>
            <a:br>
              <a:rPr lang="cs-CZ" sz="1200" b="1" kern="0" dirty="0">
                <a:solidFill>
                  <a:srgbClr val="114454"/>
                </a:solidFill>
                <a:highlight>
                  <a:srgbClr val="94BF6E"/>
                </a:highlight>
                <a:latin typeface="Weekly Free Light" panose="00000400000000000000" pitchFamily="50" charset="-18"/>
                <a:ea typeface="Nixie One"/>
                <a:cs typeface="Nixie One"/>
                <a:sym typeface="Nixie One"/>
              </a:rPr>
            </a:b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rovinou ACH</a:t>
            </a:r>
            <a:endParaRPr sz="1200" b="1" kern="0" dirty="0">
              <a:solidFill>
                <a:srgbClr val="114454"/>
              </a:solidFill>
              <a:latin typeface="Weekly Free Light" panose="00000400000000000000" pitchFamily="50" charset="-18"/>
              <a:ea typeface="Nixie One"/>
              <a:cs typeface="Nixie One"/>
              <a:sym typeface="Nixie One"/>
            </a:endParaRPr>
          </a:p>
          <a:p>
            <a:pPr fontAlgn="auto">
              <a:spcBef>
                <a:spcPts val="600"/>
              </a:spcBef>
              <a:spcAft>
                <a:spcPts val="0"/>
              </a:spcAft>
              <a:buClr>
                <a:srgbClr val="000000"/>
              </a:buClr>
              <a:buFont typeface="Arial"/>
              <a:buNone/>
              <a:defRPr/>
            </a:pPr>
            <a:endParaRPr sz="1200" b="1" kern="0" dirty="0">
              <a:solidFill>
                <a:srgbClr val="114454"/>
              </a:solidFill>
              <a:latin typeface="Nixie One"/>
              <a:ea typeface="Nixie One"/>
              <a:cs typeface="Nixie One"/>
              <a:sym typeface="Nixie One"/>
            </a:endParaRPr>
          </a:p>
        </p:txBody>
      </p:sp>
      <p:sp>
        <p:nvSpPr>
          <p:cNvPr id="14343" name="Google Shape;133;p14">
            <a:extLst>
              <a:ext uri="{FF2B5EF4-FFF2-40B4-BE49-F238E27FC236}">
                <a16:creationId xmlns:a16="http://schemas.microsoft.com/office/drawing/2014/main" id="{06876F93-3E3A-437A-BD56-D3F5EDAE300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9F4A3C48-1122-40A6-A2CB-FF4C5A4BFD7C}" type="slidenum">
              <a:rPr lang="sk-SK" altLang="cs-CZ" sz="800">
                <a:solidFill>
                  <a:srgbClr val="FFFFFF"/>
                </a:solidFill>
                <a:latin typeface="Roboto Slab" pitchFamily="2" charset="0"/>
                <a:sym typeface="Roboto Slab" pitchFamily="2" charset="0"/>
              </a:rPr>
              <a:pPr eaLnBrk="1" hangingPunct="1"/>
              <a:t>12</a:t>
            </a:fld>
            <a:endParaRPr lang="sk-SK" altLang="cs-CZ" sz="800">
              <a:solidFill>
                <a:srgbClr val="FFFFFF"/>
              </a:solidFill>
              <a:latin typeface="Roboto Slab" pitchFamily="2" charset="0"/>
              <a:sym typeface="Roboto Slab" pitchFamily="2" charset="0"/>
            </a:endParaRPr>
          </a:p>
        </p:txBody>
      </p:sp>
      <p:pic>
        <p:nvPicPr>
          <p:cNvPr id="1026" name="Picture 2" descr="Logo">
            <a:extLst>
              <a:ext uri="{FF2B5EF4-FFF2-40B4-BE49-F238E27FC236}">
                <a16:creationId xmlns:a16="http://schemas.microsoft.com/office/drawing/2014/main" id="{82180569-4948-495A-826B-637D8DCD43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080807"/>
            <a:ext cx="796226" cy="796226"/>
          </a:xfrm>
          <a:prstGeom prst="rect">
            <a:avLst/>
          </a:prstGeom>
          <a:noFill/>
          <a:extLst>
            <a:ext uri="{909E8E84-426E-40DD-AFC4-6F175D3DCCD1}">
              <a14:hiddenFill xmlns:a14="http://schemas.microsoft.com/office/drawing/2010/main">
                <a:solidFill>
                  <a:srgbClr val="FFFFFF"/>
                </a:solidFill>
              </a14:hiddenFill>
            </a:ext>
          </a:extLst>
        </p:spPr>
      </p:pic>
      <p:sp>
        <p:nvSpPr>
          <p:cNvPr id="5" name="Tlačítko akce: Přejít vpřed nebo Další 4">
            <a:hlinkClick r:id="rId4" highlightClick="1"/>
            <a:extLst>
              <a:ext uri="{FF2B5EF4-FFF2-40B4-BE49-F238E27FC236}">
                <a16:creationId xmlns:a16="http://schemas.microsoft.com/office/drawing/2014/main" id="{1A6DA19A-8686-417C-9BF7-B871ABD2C4F9}"/>
              </a:ext>
            </a:extLst>
          </p:cNvPr>
          <p:cNvSpPr/>
          <p:nvPr/>
        </p:nvSpPr>
        <p:spPr>
          <a:xfrm>
            <a:off x="1691680" y="4579965"/>
            <a:ext cx="1371079" cy="296041"/>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6" name="Obdélník 5">
            <a:extLst>
              <a:ext uri="{FF2B5EF4-FFF2-40B4-BE49-F238E27FC236}">
                <a16:creationId xmlns:a16="http://schemas.microsoft.com/office/drawing/2014/main" id="{F561F734-E8F7-4745-BD25-5BB8F4479326}"/>
              </a:ext>
            </a:extLst>
          </p:cNvPr>
          <p:cNvSpPr/>
          <p:nvPr/>
        </p:nvSpPr>
        <p:spPr>
          <a:xfrm>
            <a:off x="416719" y="3976265"/>
            <a:ext cx="2787129" cy="1005310"/>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cs-CZ"/>
          </a:p>
        </p:txBody>
      </p:sp>
      <p:sp>
        <p:nvSpPr>
          <p:cNvPr id="7" name="TextovéPole 6">
            <a:extLst>
              <a:ext uri="{FF2B5EF4-FFF2-40B4-BE49-F238E27FC236}">
                <a16:creationId xmlns:a16="http://schemas.microsoft.com/office/drawing/2014/main" id="{72746F0B-56C7-4D39-BC16-DE28CE8BF356}"/>
              </a:ext>
            </a:extLst>
          </p:cNvPr>
          <p:cNvSpPr txBox="1"/>
          <p:nvPr/>
        </p:nvSpPr>
        <p:spPr>
          <a:xfrm>
            <a:off x="1165464" y="4082089"/>
            <a:ext cx="2001333" cy="430887"/>
          </a:xfrm>
          <a:prstGeom prst="rect">
            <a:avLst/>
          </a:prstGeom>
          <a:noFill/>
        </p:spPr>
        <p:txBody>
          <a:bodyPr wrap="square" rtlCol="0">
            <a:spAutoFit/>
          </a:bodyPr>
          <a:lstStyle/>
          <a:p>
            <a:pPr algn="r"/>
            <a:r>
              <a:rPr lang="cs-CZ" sz="1100" b="1" dirty="0">
                <a:latin typeface="Weekly Free Light" panose="00000400000000000000" pitchFamily="50" charset="-18"/>
              </a:rPr>
              <a:t>Přehrát konstrukci </a:t>
            </a:r>
            <a:br>
              <a:rPr lang="cs-CZ" sz="1100" b="1" dirty="0">
                <a:latin typeface="Weekly Free Light" panose="00000400000000000000" pitchFamily="50" charset="-18"/>
              </a:rPr>
            </a:br>
            <a:r>
              <a:rPr lang="cs-CZ" sz="1100" b="1" dirty="0">
                <a:latin typeface="Weekly Free Light" panose="00000400000000000000" pitchFamily="50" charset="-18"/>
              </a:rPr>
              <a:t>v aplikaci </a:t>
            </a:r>
            <a:r>
              <a:rPr lang="cs-CZ" sz="1100" b="1" dirty="0" err="1">
                <a:latin typeface="Weekly Free Light" panose="00000400000000000000" pitchFamily="50" charset="-18"/>
              </a:rPr>
              <a:t>GeoGebra</a:t>
            </a:r>
            <a:endParaRPr lang="cs-CZ" sz="1100" b="1" dirty="0">
              <a:latin typeface="Weekly Free Light" panose="00000400000000000000" pitchFamily="50" charset="-18"/>
            </a:endParaRPr>
          </a:p>
        </p:txBody>
      </p:sp>
      <p:pic>
        <p:nvPicPr>
          <p:cNvPr id="9" name="Obrázek 8">
            <a:extLst>
              <a:ext uri="{FF2B5EF4-FFF2-40B4-BE49-F238E27FC236}">
                <a16:creationId xmlns:a16="http://schemas.microsoft.com/office/drawing/2014/main" id="{10D6FAB9-3412-4551-8FEF-22E228B8F8D1}"/>
              </a:ext>
            </a:extLst>
          </p:cNvPr>
          <p:cNvPicPr>
            <a:picLocks noChangeAspect="1"/>
          </p:cNvPicPr>
          <p:nvPr/>
        </p:nvPicPr>
        <p:blipFill rotWithShape="1">
          <a:blip r:embed="rId5"/>
          <a:srcRect r="8326"/>
          <a:stretch/>
        </p:blipFill>
        <p:spPr>
          <a:xfrm>
            <a:off x="3322117" y="1728374"/>
            <a:ext cx="5821883" cy="3415126"/>
          </a:xfrm>
          <a:prstGeom prst="rect">
            <a:avLst/>
          </a:prstGeom>
        </p:spPr>
      </p:pic>
    </p:spTree>
    <p:extLst>
      <p:ext uri="{BB962C8B-B14F-4D97-AF65-F5344CB8AC3E}">
        <p14:creationId xmlns:p14="http://schemas.microsoft.com/office/powerpoint/2010/main" val="1447731909"/>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22;p14">
            <a:extLst>
              <a:ext uri="{FF2B5EF4-FFF2-40B4-BE49-F238E27FC236}">
                <a16:creationId xmlns:a16="http://schemas.microsoft.com/office/drawing/2014/main" id="{96A90A1E-BE6F-4984-BD91-145AF3F03C20}"/>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Příklad</a:t>
            </a:r>
            <a:r>
              <a:rPr lang="sk-SK" altLang="cs-CZ" sz="1800" b="1" dirty="0">
                <a:solidFill>
                  <a:srgbClr val="FFFFFF"/>
                </a:solidFill>
                <a:latin typeface="Roboto Slab" pitchFamily="2" charset="0"/>
                <a:cs typeface="Arial" panose="020B0604020202020204" pitchFamily="34" charset="0"/>
                <a:sym typeface="Roboto Slab" pitchFamily="2" charset="0"/>
              </a:rPr>
              <a:t> 2</a:t>
            </a:r>
          </a:p>
        </p:txBody>
      </p:sp>
      <p:grpSp>
        <p:nvGrpSpPr>
          <p:cNvPr id="14339" name="Google Shape;123;p14">
            <a:extLst>
              <a:ext uri="{FF2B5EF4-FFF2-40B4-BE49-F238E27FC236}">
                <a16:creationId xmlns:a16="http://schemas.microsoft.com/office/drawing/2014/main" id="{32D64876-7B82-4FF0-833B-576A21A8593C}"/>
              </a:ext>
            </a:extLst>
          </p:cNvPr>
          <p:cNvGrpSpPr>
            <a:grpSpLocks/>
          </p:cNvGrpSpPr>
          <p:nvPr/>
        </p:nvGrpSpPr>
        <p:grpSpPr bwMode="auto">
          <a:xfrm>
            <a:off x="333375" y="862013"/>
            <a:ext cx="366713" cy="366712"/>
            <a:chOff x="1923675" y="1633650"/>
            <a:chExt cx="436000" cy="435975"/>
          </a:xfrm>
        </p:grpSpPr>
        <p:sp>
          <p:nvSpPr>
            <p:cNvPr id="14344" name="Google Shape;124;p14">
              <a:extLst>
                <a:ext uri="{FF2B5EF4-FFF2-40B4-BE49-F238E27FC236}">
                  <a16:creationId xmlns:a16="http://schemas.microsoft.com/office/drawing/2014/main" id="{B9D99A4E-E4B3-4580-9C5A-13D7DC57B397}"/>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5" name="Google Shape;125;p14">
              <a:extLst>
                <a:ext uri="{FF2B5EF4-FFF2-40B4-BE49-F238E27FC236}">
                  <a16:creationId xmlns:a16="http://schemas.microsoft.com/office/drawing/2014/main" id="{E10BD2FA-DC05-4BF0-8D97-66F269134E1B}"/>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6" name="Google Shape;126;p14">
              <a:extLst>
                <a:ext uri="{FF2B5EF4-FFF2-40B4-BE49-F238E27FC236}">
                  <a16:creationId xmlns:a16="http://schemas.microsoft.com/office/drawing/2014/main" id="{47EEB1DA-D808-49B3-ABF5-AB12F71036DE}"/>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7" name="Google Shape;127;p14">
              <a:extLst>
                <a:ext uri="{FF2B5EF4-FFF2-40B4-BE49-F238E27FC236}">
                  <a16:creationId xmlns:a16="http://schemas.microsoft.com/office/drawing/2014/main" id="{A856581C-F6B2-43C9-88C4-E8E05E52BEC5}"/>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8" name="Google Shape;128;p14">
              <a:extLst>
                <a:ext uri="{FF2B5EF4-FFF2-40B4-BE49-F238E27FC236}">
                  <a16:creationId xmlns:a16="http://schemas.microsoft.com/office/drawing/2014/main" id="{D74ED179-1E6E-4044-9175-9185B0B6672B}"/>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9" name="Google Shape;129;p14">
              <a:extLst>
                <a:ext uri="{FF2B5EF4-FFF2-40B4-BE49-F238E27FC236}">
                  <a16:creationId xmlns:a16="http://schemas.microsoft.com/office/drawing/2014/main" id="{9D95FF84-DB19-42F5-967D-4D1501987E4A}"/>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30" name="Google Shape;130;p14">
            <a:extLst>
              <a:ext uri="{FF2B5EF4-FFF2-40B4-BE49-F238E27FC236}">
                <a16:creationId xmlns:a16="http://schemas.microsoft.com/office/drawing/2014/main" id="{1189E147-4748-4EE1-B78E-1FD29D87C502}"/>
              </a:ext>
            </a:extLst>
          </p:cNvPr>
          <p:cNvSpPr txBox="1"/>
          <p:nvPr/>
        </p:nvSpPr>
        <p:spPr>
          <a:xfrm>
            <a:off x="298450" y="1615259"/>
            <a:ext cx="3625478" cy="1913700"/>
          </a:xfrm>
          <a:prstGeom prst="rect">
            <a:avLst/>
          </a:prstGeom>
          <a:noFill/>
          <a:ln>
            <a:noFill/>
          </a:ln>
        </p:spPr>
        <p:txBody>
          <a:bodyPr spcFirstLastPara="1" lIns="91425" tIns="91425" rIns="91425" bIns="91425"/>
          <a:lstStyle/>
          <a:p>
            <a:pPr fontAlgn="auto">
              <a:spcBef>
                <a:spcPts val="600"/>
              </a:spcBef>
              <a:spcAft>
                <a:spcPts val="0"/>
              </a:spcAft>
              <a:buClr>
                <a:srgbClr val="000000"/>
              </a:buClr>
              <a:buFont typeface="Arial"/>
              <a:buNone/>
              <a:defRPr/>
            </a:pP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Sestrojte řez krychle ABCDEFGH </a:t>
            </a:r>
            <a:br>
              <a:rPr lang="cs-CZ" sz="1200" b="1" kern="0" dirty="0">
                <a:solidFill>
                  <a:srgbClr val="114454"/>
                </a:solidFill>
                <a:highlight>
                  <a:srgbClr val="94BF6E"/>
                </a:highlight>
                <a:latin typeface="Weekly Free Light" panose="00000400000000000000" pitchFamily="50" charset="-18"/>
                <a:ea typeface="Nixie One"/>
                <a:cs typeface="Nixie One"/>
                <a:sym typeface="Nixie One"/>
              </a:rPr>
            </a:b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rovinou AXY (kde X je střed BC </a:t>
            </a:r>
            <a:br>
              <a:rPr lang="cs-CZ" sz="1200" b="1" kern="0" dirty="0">
                <a:solidFill>
                  <a:srgbClr val="114454"/>
                </a:solidFill>
                <a:highlight>
                  <a:srgbClr val="94BF6E"/>
                </a:highlight>
                <a:latin typeface="Weekly Free Light" panose="00000400000000000000" pitchFamily="50" charset="-18"/>
                <a:ea typeface="Nixie One"/>
                <a:cs typeface="Nixie One"/>
                <a:sym typeface="Nixie One"/>
              </a:rPr>
            </a:b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a Y je střed CG)</a:t>
            </a:r>
            <a:endParaRPr sz="1200" b="1" kern="0" dirty="0">
              <a:solidFill>
                <a:srgbClr val="114454"/>
              </a:solidFill>
              <a:latin typeface="Weekly Free Light" panose="00000400000000000000" pitchFamily="50" charset="-18"/>
              <a:ea typeface="Nixie One"/>
              <a:cs typeface="Nixie One"/>
              <a:sym typeface="Nixie One"/>
            </a:endParaRPr>
          </a:p>
          <a:p>
            <a:pPr fontAlgn="auto">
              <a:spcBef>
                <a:spcPts val="600"/>
              </a:spcBef>
              <a:spcAft>
                <a:spcPts val="0"/>
              </a:spcAft>
              <a:buClr>
                <a:srgbClr val="000000"/>
              </a:buClr>
              <a:buFont typeface="Arial"/>
              <a:buNone/>
              <a:defRPr/>
            </a:pPr>
            <a:endParaRPr sz="1200" b="1" kern="0" dirty="0">
              <a:solidFill>
                <a:srgbClr val="114454"/>
              </a:solidFill>
              <a:latin typeface="Nixie One"/>
              <a:ea typeface="Nixie One"/>
              <a:cs typeface="Nixie One"/>
              <a:sym typeface="Nixie One"/>
            </a:endParaRPr>
          </a:p>
        </p:txBody>
      </p:sp>
      <p:sp>
        <p:nvSpPr>
          <p:cNvPr id="14343" name="Google Shape;133;p14">
            <a:extLst>
              <a:ext uri="{FF2B5EF4-FFF2-40B4-BE49-F238E27FC236}">
                <a16:creationId xmlns:a16="http://schemas.microsoft.com/office/drawing/2014/main" id="{06876F93-3E3A-437A-BD56-D3F5EDAE300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9F4A3C48-1122-40A6-A2CB-FF4C5A4BFD7C}" type="slidenum">
              <a:rPr lang="sk-SK" altLang="cs-CZ" sz="800">
                <a:solidFill>
                  <a:srgbClr val="FFFFFF"/>
                </a:solidFill>
                <a:latin typeface="Roboto Slab" pitchFamily="2" charset="0"/>
                <a:sym typeface="Roboto Slab" pitchFamily="2" charset="0"/>
              </a:rPr>
              <a:pPr eaLnBrk="1" hangingPunct="1"/>
              <a:t>13</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536283692"/>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22;p14">
            <a:extLst>
              <a:ext uri="{FF2B5EF4-FFF2-40B4-BE49-F238E27FC236}">
                <a16:creationId xmlns:a16="http://schemas.microsoft.com/office/drawing/2014/main" id="{96A90A1E-BE6F-4984-BD91-145AF3F03C20}"/>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Příklad</a:t>
            </a:r>
            <a:r>
              <a:rPr lang="sk-SK" altLang="cs-CZ" sz="1800" b="1" dirty="0">
                <a:solidFill>
                  <a:srgbClr val="FFFFFF"/>
                </a:solidFill>
                <a:latin typeface="Roboto Slab" pitchFamily="2" charset="0"/>
                <a:cs typeface="Arial" panose="020B0604020202020204" pitchFamily="34" charset="0"/>
                <a:sym typeface="Roboto Slab" pitchFamily="2" charset="0"/>
              </a:rPr>
              <a:t> 2</a:t>
            </a:r>
          </a:p>
        </p:txBody>
      </p:sp>
      <p:grpSp>
        <p:nvGrpSpPr>
          <p:cNvPr id="14339" name="Google Shape;123;p14">
            <a:extLst>
              <a:ext uri="{FF2B5EF4-FFF2-40B4-BE49-F238E27FC236}">
                <a16:creationId xmlns:a16="http://schemas.microsoft.com/office/drawing/2014/main" id="{32D64876-7B82-4FF0-833B-576A21A8593C}"/>
              </a:ext>
            </a:extLst>
          </p:cNvPr>
          <p:cNvGrpSpPr>
            <a:grpSpLocks/>
          </p:cNvGrpSpPr>
          <p:nvPr/>
        </p:nvGrpSpPr>
        <p:grpSpPr bwMode="auto">
          <a:xfrm>
            <a:off x="333375" y="862013"/>
            <a:ext cx="366713" cy="366712"/>
            <a:chOff x="1923675" y="1633650"/>
            <a:chExt cx="436000" cy="435975"/>
          </a:xfrm>
        </p:grpSpPr>
        <p:sp>
          <p:nvSpPr>
            <p:cNvPr id="14344" name="Google Shape;124;p14">
              <a:extLst>
                <a:ext uri="{FF2B5EF4-FFF2-40B4-BE49-F238E27FC236}">
                  <a16:creationId xmlns:a16="http://schemas.microsoft.com/office/drawing/2014/main" id="{B9D99A4E-E4B3-4580-9C5A-13D7DC57B397}"/>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5" name="Google Shape;125;p14">
              <a:extLst>
                <a:ext uri="{FF2B5EF4-FFF2-40B4-BE49-F238E27FC236}">
                  <a16:creationId xmlns:a16="http://schemas.microsoft.com/office/drawing/2014/main" id="{E10BD2FA-DC05-4BF0-8D97-66F269134E1B}"/>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6" name="Google Shape;126;p14">
              <a:extLst>
                <a:ext uri="{FF2B5EF4-FFF2-40B4-BE49-F238E27FC236}">
                  <a16:creationId xmlns:a16="http://schemas.microsoft.com/office/drawing/2014/main" id="{47EEB1DA-D808-49B3-ABF5-AB12F71036DE}"/>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7" name="Google Shape;127;p14">
              <a:extLst>
                <a:ext uri="{FF2B5EF4-FFF2-40B4-BE49-F238E27FC236}">
                  <a16:creationId xmlns:a16="http://schemas.microsoft.com/office/drawing/2014/main" id="{A856581C-F6B2-43C9-88C4-E8E05E52BEC5}"/>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8" name="Google Shape;128;p14">
              <a:extLst>
                <a:ext uri="{FF2B5EF4-FFF2-40B4-BE49-F238E27FC236}">
                  <a16:creationId xmlns:a16="http://schemas.microsoft.com/office/drawing/2014/main" id="{D74ED179-1E6E-4044-9175-9185B0B6672B}"/>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9" name="Google Shape;129;p14">
              <a:extLst>
                <a:ext uri="{FF2B5EF4-FFF2-40B4-BE49-F238E27FC236}">
                  <a16:creationId xmlns:a16="http://schemas.microsoft.com/office/drawing/2014/main" id="{9D95FF84-DB19-42F5-967D-4D1501987E4A}"/>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30" name="Google Shape;130;p14">
            <a:extLst>
              <a:ext uri="{FF2B5EF4-FFF2-40B4-BE49-F238E27FC236}">
                <a16:creationId xmlns:a16="http://schemas.microsoft.com/office/drawing/2014/main" id="{1189E147-4748-4EE1-B78E-1FD29D87C502}"/>
              </a:ext>
            </a:extLst>
          </p:cNvPr>
          <p:cNvSpPr txBox="1"/>
          <p:nvPr/>
        </p:nvSpPr>
        <p:spPr>
          <a:xfrm>
            <a:off x="298450" y="1615259"/>
            <a:ext cx="3625478" cy="1913700"/>
          </a:xfrm>
          <a:prstGeom prst="rect">
            <a:avLst/>
          </a:prstGeom>
          <a:noFill/>
          <a:ln>
            <a:noFill/>
          </a:ln>
        </p:spPr>
        <p:txBody>
          <a:bodyPr spcFirstLastPara="1" lIns="91425" tIns="91425" rIns="91425" bIns="91425"/>
          <a:lstStyle/>
          <a:p>
            <a:pPr fontAlgn="auto">
              <a:spcBef>
                <a:spcPts val="600"/>
              </a:spcBef>
              <a:spcAft>
                <a:spcPts val="0"/>
              </a:spcAft>
              <a:buClr>
                <a:srgbClr val="000000"/>
              </a:buClr>
              <a:buFont typeface="Arial"/>
              <a:buNone/>
              <a:defRPr/>
            </a:pP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Sestrojte řez krychle ABCDEFGH </a:t>
            </a:r>
            <a:br>
              <a:rPr lang="cs-CZ" sz="1200" b="1" kern="0" dirty="0">
                <a:solidFill>
                  <a:srgbClr val="114454"/>
                </a:solidFill>
                <a:highlight>
                  <a:srgbClr val="94BF6E"/>
                </a:highlight>
                <a:latin typeface="Weekly Free Light" panose="00000400000000000000" pitchFamily="50" charset="-18"/>
                <a:ea typeface="Nixie One"/>
                <a:cs typeface="Nixie One"/>
                <a:sym typeface="Nixie One"/>
              </a:rPr>
            </a:b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rovinou AXY (kde X je střed BC </a:t>
            </a:r>
            <a:br>
              <a:rPr lang="cs-CZ" sz="1200" b="1" kern="0" dirty="0">
                <a:solidFill>
                  <a:srgbClr val="114454"/>
                </a:solidFill>
                <a:highlight>
                  <a:srgbClr val="94BF6E"/>
                </a:highlight>
                <a:latin typeface="Weekly Free Light" panose="00000400000000000000" pitchFamily="50" charset="-18"/>
                <a:ea typeface="Nixie One"/>
                <a:cs typeface="Nixie One"/>
                <a:sym typeface="Nixie One"/>
              </a:rPr>
            </a:b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a Y je střed CG)</a:t>
            </a:r>
            <a:endParaRPr sz="1200" b="1" kern="0" dirty="0">
              <a:solidFill>
                <a:srgbClr val="114454"/>
              </a:solidFill>
              <a:latin typeface="Weekly Free Light" panose="00000400000000000000" pitchFamily="50" charset="-18"/>
              <a:ea typeface="Nixie One"/>
              <a:cs typeface="Nixie One"/>
              <a:sym typeface="Nixie One"/>
            </a:endParaRPr>
          </a:p>
          <a:p>
            <a:pPr fontAlgn="auto">
              <a:spcBef>
                <a:spcPts val="600"/>
              </a:spcBef>
              <a:spcAft>
                <a:spcPts val="0"/>
              </a:spcAft>
              <a:buClr>
                <a:srgbClr val="000000"/>
              </a:buClr>
              <a:buFont typeface="Arial"/>
              <a:buNone/>
              <a:defRPr/>
            </a:pPr>
            <a:endParaRPr sz="1200" b="1" kern="0" dirty="0">
              <a:solidFill>
                <a:srgbClr val="114454"/>
              </a:solidFill>
              <a:latin typeface="Nixie One"/>
              <a:ea typeface="Nixie One"/>
              <a:cs typeface="Nixie One"/>
              <a:sym typeface="Nixie One"/>
            </a:endParaRPr>
          </a:p>
        </p:txBody>
      </p:sp>
      <p:sp>
        <p:nvSpPr>
          <p:cNvPr id="14343" name="Google Shape;133;p14">
            <a:extLst>
              <a:ext uri="{FF2B5EF4-FFF2-40B4-BE49-F238E27FC236}">
                <a16:creationId xmlns:a16="http://schemas.microsoft.com/office/drawing/2014/main" id="{06876F93-3E3A-437A-BD56-D3F5EDAE300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9F4A3C48-1122-40A6-A2CB-FF4C5A4BFD7C}" type="slidenum">
              <a:rPr lang="sk-SK" altLang="cs-CZ" sz="800">
                <a:solidFill>
                  <a:srgbClr val="FFFFFF"/>
                </a:solidFill>
                <a:latin typeface="Roboto Slab" pitchFamily="2" charset="0"/>
                <a:sym typeface="Roboto Slab" pitchFamily="2" charset="0"/>
              </a:rPr>
              <a:pPr eaLnBrk="1" hangingPunct="1"/>
              <a:t>14</a:t>
            </a:fld>
            <a:endParaRPr lang="sk-SK" altLang="cs-CZ" sz="800">
              <a:solidFill>
                <a:srgbClr val="FFFFFF"/>
              </a:solidFill>
              <a:latin typeface="Roboto Slab" pitchFamily="2" charset="0"/>
              <a:sym typeface="Roboto Slab" pitchFamily="2" charset="0"/>
            </a:endParaRPr>
          </a:p>
        </p:txBody>
      </p:sp>
      <p:pic>
        <p:nvPicPr>
          <p:cNvPr id="3" name="Obrázek 2">
            <a:extLst>
              <a:ext uri="{FF2B5EF4-FFF2-40B4-BE49-F238E27FC236}">
                <a16:creationId xmlns:a16="http://schemas.microsoft.com/office/drawing/2014/main" id="{88BC1F96-1355-4FF5-9ED6-95709F3FA71E}"/>
              </a:ext>
            </a:extLst>
          </p:cNvPr>
          <p:cNvPicPr>
            <a:picLocks noChangeAspect="1"/>
          </p:cNvPicPr>
          <p:nvPr/>
        </p:nvPicPr>
        <p:blipFill>
          <a:blip r:embed="rId3"/>
          <a:stretch>
            <a:fillRect/>
          </a:stretch>
        </p:blipFill>
        <p:spPr>
          <a:xfrm>
            <a:off x="3161174" y="1756429"/>
            <a:ext cx="5982826" cy="3387071"/>
          </a:xfrm>
          <a:prstGeom prst="rect">
            <a:avLst/>
          </a:prstGeom>
        </p:spPr>
      </p:pic>
    </p:spTree>
    <p:extLst>
      <p:ext uri="{BB962C8B-B14F-4D97-AF65-F5344CB8AC3E}">
        <p14:creationId xmlns:p14="http://schemas.microsoft.com/office/powerpoint/2010/main" val="4020821509"/>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22;p14">
            <a:extLst>
              <a:ext uri="{FF2B5EF4-FFF2-40B4-BE49-F238E27FC236}">
                <a16:creationId xmlns:a16="http://schemas.microsoft.com/office/drawing/2014/main" id="{96A90A1E-BE6F-4984-BD91-145AF3F03C20}"/>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Příklad</a:t>
            </a:r>
            <a:r>
              <a:rPr lang="sk-SK" altLang="cs-CZ" sz="1800" b="1" dirty="0">
                <a:solidFill>
                  <a:srgbClr val="FFFFFF"/>
                </a:solidFill>
                <a:latin typeface="Roboto Slab" pitchFamily="2" charset="0"/>
                <a:cs typeface="Arial" panose="020B0604020202020204" pitchFamily="34" charset="0"/>
                <a:sym typeface="Roboto Slab" pitchFamily="2" charset="0"/>
              </a:rPr>
              <a:t> 2</a:t>
            </a:r>
          </a:p>
        </p:txBody>
      </p:sp>
      <p:grpSp>
        <p:nvGrpSpPr>
          <p:cNvPr id="14339" name="Google Shape;123;p14">
            <a:extLst>
              <a:ext uri="{FF2B5EF4-FFF2-40B4-BE49-F238E27FC236}">
                <a16:creationId xmlns:a16="http://schemas.microsoft.com/office/drawing/2014/main" id="{32D64876-7B82-4FF0-833B-576A21A8593C}"/>
              </a:ext>
            </a:extLst>
          </p:cNvPr>
          <p:cNvGrpSpPr>
            <a:grpSpLocks/>
          </p:cNvGrpSpPr>
          <p:nvPr/>
        </p:nvGrpSpPr>
        <p:grpSpPr bwMode="auto">
          <a:xfrm>
            <a:off x="333375" y="862013"/>
            <a:ext cx="366713" cy="366712"/>
            <a:chOff x="1923675" y="1633650"/>
            <a:chExt cx="436000" cy="435975"/>
          </a:xfrm>
        </p:grpSpPr>
        <p:sp>
          <p:nvSpPr>
            <p:cNvPr id="14344" name="Google Shape;124;p14">
              <a:extLst>
                <a:ext uri="{FF2B5EF4-FFF2-40B4-BE49-F238E27FC236}">
                  <a16:creationId xmlns:a16="http://schemas.microsoft.com/office/drawing/2014/main" id="{B9D99A4E-E4B3-4580-9C5A-13D7DC57B397}"/>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5" name="Google Shape;125;p14">
              <a:extLst>
                <a:ext uri="{FF2B5EF4-FFF2-40B4-BE49-F238E27FC236}">
                  <a16:creationId xmlns:a16="http://schemas.microsoft.com/office/drawing/2014/main" id="{E10BD2FA-DC05-4BF0-8D97-66F269134E1B}"/>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6" name="Google Shape;126;p14">
              <a:extLst>
                <a:ext uri="{FF2B5EF4-FFF2-40B4-BE49-F238E27FC236}">
                  <a16:creationId xmlns:a16="http://schemas.microsoft.com/office/drawing/2014/main" id="{47EEB1DA-D808-49B3-ABF5-AB12F71036DE}"/>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7" name="Google Shape;127;p14">
              <a:extLst>
                <a:ext uri="{FF2B5EF4-FFF2-40B4-BE49-F238E27FC236}">
                  <a16:creationId xmlns:a16="http://schemas.microsoft.com/office/drawing/2014/main" id="{A856581C-F6B2-43C9-88C4-E8E05E52BEC5}"/>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8" name="Google Shape;128;p14">
              <a:extLst>
                <a:ext uri="{FF2B5EF4-FFF2-40B4-BE49-F238E27FC236}">
                  <a16:creationId xmlns:a16="http://schemas.microsoft.com/office/drawing/2014/main" id="{D74ED179-1E6E-4044-9175-9185B0B6672B}"/>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9" name="Google Shape;129;p14">
              <a:extLst>
                <a:ext uri="{FF2B5EF4-FFF2-40B4-BE49-F238E27FC236}">
                  <a16:creationId xmlns:a16="http://schemas.microsoft.com/office/drawing/2014/main" id="{9D95FF84-DB19-42F5-967D-4D1501987E4A}"/>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30" name="Google Shape;130;p14">
            <a:extLst>
              <a:ext uri="{FF2B5EF4-FFF2-40B4-BE49-F238E27FC236}">
                <a16:creationId xmlns:a16="http://schemas.microsoft.com/office/drawing/2014/main" id="{1189E147-4748-4EE1-B78E-1FD29D87C502}"/>
              </a:ext>
            </a:extLst>
          </p:cNvPr>
          <p:cNvSpPr txBox="1"/>
          <p:nvPr/>
        </p:nvSpPr>
        <p:spPr>
          <a:xfrm>
            <a:off x="298450" y="1615259"/>
            <a:ext cx="3625478" cy="1913700"/>
          </a:xfrm>
          <a:prstGeom prst="rect">
            <a:avLst/>
          </a:prstGeom>
          <a:noFill/>
          <a:ln>
            <a:noFill/>
          </a:ln>
        </p:spPr>
        <p:txBody>
          <a:bodyPr spcFirstLastPara="1" lIns="91425" tIns="91425" rIns="91425" bIns="91425"/>
          <a:lstStyle/>
          <a:p>
            <a:pPr fontAlgn="auto">
              <a:spcBef>
                <a:spcPts val="600"/>
              </a:spcBef>
              <a:spcAft>
                <a:spcPts val="0"/>
              </a:spcAft>
              <a:buClr>
                <a:srgbClr val="000000"/>
              </a:buClr>
              <a:buFont typeface="Arial"/>
              <a:buNone/>
              <a:defRPr/>
            </a:pP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Sestrojte řez krychle ABCDEFGH </a:t>
            </a:r>
            <a:br>
              <a:rPr lang="cs-CZ" sz="1200" b="1" kern="0" dirty="0">
                <a:solidFill>
                  <a:srgbClr val="114454"/>
                </a:solidFill>
                <a:highlight>
                  <a:srgbClr val="94BF6E"/>
                </a:highlight>
                <a:latin typeface="Weekly Free Light" panose="00000400000000000000" pitchFamily="50" charset="-18"/>
                <a:ea typeface="Nixie One"/>
                <a:cs typeface="Nixie One"/>
                <a:sym typeface="Nixie One"/>
              </a:rPr>
            </a:b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rovinou AXY (kde X je střed BC </a:t>
            </a:r>
            <a:br>
              <a:rPr lang="cs-CZ" sz="1200" b="1" kern="0" dirty="0">
                <a:solidFill>
                  <a:srgbClr val="114454"/>
                </a:solidFill>
                <a:highlight>
                  <a:srgbClr val="94BF6E"/>
                </a:highlight>
                <a:latin typeface="Weekly Free Light" panose="00000400000000000000" pitchFamily="50" charset="-18"/>
                <a:ea typeface="Nixie One"/>
                <a:cs typeface="Nixie One"/>
                <a:sym typeface="Nixie One"/>
              </a:rPr>
            </a:b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a Y je střed CG)</a:t>
            </a:r>
            <a:endParaRPr sz="1200" b="1" kern="0" dirty="0">
              <a:solidFill>
                <a:srgbClr val="114454"/>
              </a:solidFill>
              <a:latin typeface="Weekly Free Light" panose="00000400000000000000" pitchFamily="50" charset="-18"/>
              <a:ea typeface="Nixie One"/>
              <a:cs typeface="Nixie One"/>
              <a:sym typeface="Nixie One"/>
            </a:endParaRPr>
          </a:p>
          <a:p>
            <a:pPr fontAlgn="auto">
              <a:spcBef>
                <a:spcPts val="600"/>
              </a:spcBef>
              <a:spcAft>
                <a:spcPts val="0"/>
              </a:spcAft>
              <a:buClr>
                <a:srgbClr val="000000"/>
              </a:buClr>
              <a:buFont typeface="Arial"/>
              <a:buNone/>
              <a:defRPr/>
            </a:pPr>
            <a:endParaRPr sz="1200" b="1" kern="0" dirty="0">
              <a:solidFill>
                <a:srgbClr val="114454"/>
              </a:solidFill>
              <a:latin typeface="Nixie One"/>
              <a:ea typeface="Nixie One"/>
              <a:cs typeface="Nixie One"/>
              <a:sym typeface="Nixie One"/>
            </a:endParaRPr>
          </a:p>
        </p:txBody>
      </p:sp>
      <p:sp>
        <p:nvSpPr>
          <p:cNvPr id="14343" name="Google Shape;133;p14">
            <a:extLst>
              <a:ext uri="{FF2B5EF4-FFF2-40B4-BE49-F238E27FC236}">
                <a16:creationId xmlns:a16="http://schemas.microsoft.com/office/drawing/2014/main" id="{06876F93-3E3A-437A-BD56-D3F5EDAE300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9F4A3C48-1122-40A6-A2CB-FF4C5A4BFD7C}" type="slidenum">
              <a:rPr lang="sk-SK" altLang="cs-CZ" sz="800">
                <a:solidFill>
                  <a:srgbClr val="FFFFFF"/>
                </a:solidFill>
                <a:latin typeface="Roboto Slab" pitchFamily="2" charset="0"/>
                <a:sym typeface="Roboto Slab" pitchFamily="2" charset="0"/>
              </a:rPr>
              <a:pPr eaLnBrk="1" hangingPunct="1"/>
              <a:t>15</a:t>
            </a:fld>
            <a:endParaRPr lang="sk-SK" altLang="cs-CZ" sz="800">
              <a:solidFill>
                <a:srgbClr val="FFFFFF"/>
              </a:solidFill>
              <a:latin typeface="Roboto Slab" pitchFamily="2" charset="0"/>
              <a:sym typeface="Roboto Slab" pitchFamily="2" charset="0"/>
            </a:endParaRPr>
          </a:p>
        </p:txBody>
      </p:sp>
      <p:pic>
        <p:nvPicPr>
          <p:cNvPr id="3" name="Obrázek 2">
            <a:extLst>
              <a:ext uri="{FF2B5EF4-FFF2-40B4-BE49-F238E27FC236}">
                <a16:creationId xmlns:a16="http://schemas.microsoft.com/office/drawing/2014/main" id="{B2B1304C-CB43-4F84-8C3F-58C573D3BD29}"/>
              </a:ext>
            </a:extLst>
          </p:cNvPr>
          <p:cNvPicPr>
            <a:picLocks noChangeAspect="1"/>
          </p:cNvPicPr>
          <p:nvPr/>
        </p:nvPicPr>
        <p:blipFill>
          <a:blip r:embed="rId3"/>
          <a:stretch>
            <a:fillRect/>
          </a:stretch>
        </p:blipFill>
        <p:spPr>
          <a:xfrm>
            <a:off x="3493345" y="1618704"/>
            <a:ext cx="5650655" cy="3528241"/>
          </a:xfrm>
          <a:prstGeom prst="rect">
            <a:avLst/>
          </a:prstGeom>
        </p:spPr>
      </p:pic>
      <p:pic>
        <p:nvPicPr>
          <p:cNvPr id="14" name="Picture 2" descr="Logo">
            <a:extLst>
              <a:ext uri="{FF2B5EF4-FFF2-40B4-BE49-F238E27FC236}">
                <a16:creationId xmlns:a16="http://schemas.microsoft.com/office/drawing/2014/main" id="{6E46EF02-42B1-42FE-8944-3B49BE0F02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080807"/>
            <a:ext cx="796226" cy="796226"/>
          </a:xfrm>
          <a:prstGeom prst="rect">
            <a:avLst/>
          </a:prstGeom>
          <a:noFill/>
          <a:extLst>
            <a:ext uri="{909E8E84-426E-40DD-AFC4-6F175D3DCCD1}">
              <a14:hiddenFill xmlns:a14="http://schemas.microsoft.com/office/drawing/2010/main">
                <a:solidFill>
                  <a:srgbClr val="FFFFFF"/>
                </a:solidFill>
              </a14:hiddenFill>
            </a:ext>
          </a:extLst>
        </p:spPr>
      </p:pic>
      <p:sp>
        <p:nvSpPr>
          <p:cNvPr id="15" name="Tlačítko akce: Přejít vpřed nebo Další 14">
            <a:hlinkClick r:id="rId5" highlightClick="1"/>
            <a:extLst>
              <a:ext uri="{FF2B5EF4-FFF2-40B4-BE49-F238E27FC236}">
                <a16:creationId xmlns:a16="http://schemas.microsoft.com/office/drawing/2014/main" id="{15307EE8-B1E2-44DB-A0A9-CC62A7FDA311}"/>
              </a:ext>
            </a:extLst>
          </p:cNvPr>
          <p:cNvSpPr/>
          <p:nvPr/>
        </p:nvSpPr>
        <p:spPr>
          <a:xfrm>
            <a:off x="1691680" y="4579965"/>
            <a:ext cx="1371079" cy="296041"/>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6" name="Obdélník 15">
            <a:extLst>
              <a:ext uri="{FF2B5EF4-FFF2-40B4-BE49-F238E27FC236}">
                <a16:creationId xmlns:a16="http://schemas.microsoft.com/office/drawing/2014/main" id="{68C05146-A21B-4D3A-B1A0-5276FE759DE9}"/>
              </a:ext>
            </a:extLst>
          </p:cNvPr>
          <p:cNvSpPr/>
          <p:nvPr/>
        </p:nvSpPr>
        <p:spPr>
          <a:xfrm>
            <a:off x="416719" y="3976265"/>
            <a:ext cx="2787129" cy="1005310"/>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cs-CZ"/>
          </a:p>
        </p:txBody>
      </p:sp>
      <p:sp>
        <p:nvSpPr>
          <p:cNvPr id="17" name="TextovéPole 16">
            <a:extLst>
              <a:ext uri="{FF2B5EF4-FFF2-40B4-BE49-F238E27FC236}">
                <a16:creationId xmlns:a16="http://schemas.microsoft.com/office/drawing/2014/main" id="{A5F893C7-41B8-41AC-AA9B-BFE0D715A0B3}"/>
              </a:ext>
            </a:extLst>
          </p:cNvPr>
          <p:cNvSpPr txBox="1"/>
          <p:nvPr/>
        </p:nvSpPr>
        <p:spPr>
          <a:xfrm>
            <a:off x="1165464" y="4082089"/>
            <a:ext cx="2001333" cy="430887"/>
          </a:xfrm>
          <a:prstGeom prst="rect">
            <a:avLst/>
          </a:prstGeom>
          <a:noFill/>
        </p:spPr>
        <p:txBody>
          <a:bodyPr wrap="square" rtlCol="0">
            <a:spAutoFit/>
          </a:bodyPr>
          <a:lstStyle/>
          <a:p>
            <a:pPr algn="r"/>
            <a:r>
              <a:rPr lang="cs-CZ" sz="1100" b="1" dirty="0">
                <a:latin typeface="Weekly Free Light" panose="00000400000000000000" pitchFamily="50" charset="-18"/>
              </a:rPr>
              <a:t>Přehrát konstrukci </a:t>
            </a:r>
            <a:br>
              <a:rPr lang="cs-CZ" sz="1100" b="1" dirty="0">
                <a:latin typeface="Weekly Free Light" panose="00000400000000000000" pitchFamily="50" charset="-18"/>
              </a:rPr>
            </a:br>
            <a:r>
              <a:rPr lang="cs-CZ" sz="1100" b="1" dirty="0">
                <a:latin typeface="Weekly Free Light" panose="00000400000000000000" pitchFamily="50" charset="-18"/>
              </a:rPr>
              <a:t>v aplikaci </a:t>
            </a:r>
            <a:r>
              <a:rPr lang="cs-CZ" sz="1100" b="1" dirty="0" err="1">
                <a:latin typeface="Weekly Free Light" panose="00000400000000000000" pitchFamily="50" charset="-18"/>
              </a:rPr>
              <a:t>GeoGebra</a:t>
            </a:r>
            <a:endParaRPr lang="cs-CZ" sz="1100" b="1" dirty="0">
              <a:latin typeface="Weekly Free Light" panose="00000400000000000000" pitchFamily="50" charset="-18"/>
            </a:endParaRPr>
          </a:p>
        </p:txBody>
      </p:sp>
    </p:spTree>
    <p:extLst>
      <p:ext uri="{BB962C8B-B14F-4D97-AF65-F5344CB8AC3E}">
        <p14:creationId xmlns:p14="http://schemas.microsoft.com/office/powerpoint/2010/main" val="429664204"/>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22;p14">
            <a:extLst>
              <a:ext uri="{FF2B5EF4-FFF2-40B4-BE49-F238E27FC236}">
                <a16:creationId xmlns:a16="http://schemas.microsoft.com/office/drawing/2014/main" id="{96A90A1E-BE6F-4984-BD91-145AF3F03C20}"/>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Příklad</a:t>
            </a:r>
            <a:r>
              <a:rPr lang="sk-SK" altLang="cs-CZ" sz="1800" b="1" dirty="0">
                <a:solidFill>
                  <a:srgbClr val="FFFFFF"/>
                </a:solidFill>
                <a:latin typeface="Roboto Slab" pitchFamily="2" charset="0"/>
                <a:cs typeface="Arial" panose="020B0604020202020204" pitchFamily="34" charset="0"/>
                <a:sym typeface="Roboto Slab" pitchFamily="2" charset="0"/>
              </a:rPr>
              <a:t> 3</a:t>
            </a:r>
          </a:p>
        </p:txBody>
      </p:sp>
      <p:grpSp>
        <p:nvGrpSpPr>
          <p:cNvPr id="14339" name="Google Shape;123;p14">
            <a:extLst>
              <a:ext uri="{FF2B5EF4-FFF2-40B4-BE49-F238E27FC236}">
                <a16:creationId xmlns:a16="http://schemas.microsoft.com/office/drawing/2014/main" id="{32D64876-7B82-4FF0-833B-576A21A8593C}"/>
              </a:ext>
            </a:extLst>
          </p:cNvPr>
          <p:cNvGrpSpPr>
            <a:grpSpLocks/>
          </p:cNvGrpSpPr>
          <p:nvPr/>
        </p:nvGrpSpPr>
        <p:grpSpPr bwMode="auto">
          <a:xfrm>
            <a:off x="333375" y="862013"/>
            <a:ext cx="366713" cy="366712"/>
            <a:chOff x="1923675" y="1633650"/>
            <a:chExt cx="436000" cy="435975"/>
          </a:xfrm>
        </p:grpSpPr>
        <p:sp>
          <p:nvSpPr>
            <p:cNvPr id="14344" name="Google Shape;124;p14">
              <a:extLst>
                <a:ext uri="{FF2B5EF4-FFF2-40B4-BE49-F238E27FC236}">
                  <a16:creationId xmlns:a16="http://schemas.microsoft.com/office/drawing/2014/main" id="{B9D99A4E-E4B3-4580-9C5A-13D7DC57B397}"/>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5" name="Google Shape;125;p14">
              <a:extLst>
                <a:ext uri="{FF2B5EF4-FFF2-40B4-BE49-F238E27FC236}">
                  <a16:creationId xmlns:a16="http://schemas.microsoft.com/office/drawing/2014/main" id="{E10BD2FA-DC05-4BF0-8D97-66F269134E1B}"/>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6" name="Google Shape;126;p14">
              <a:extLst>
                <a:ext uri="{FF2B5EF4-FFF2-40B4-BE49-F238E27FC236}">
                  <a16:creationId xmlns:a16="http://schemas.microsoft.com/office/drawing/2014/main" id="{47EEB1DA-D808-49B3-ABF5-AB12F71036DE}"/>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7" name="Google Shape;127;p14">
              <a:extLst>
                <a:ext uri="{FF2B5EF4-FFF2-40B4-BE49-F238E27FC236}">
                  <a16:creationId xmlns:a16="http://schemas.microsoft.com/office/drawing/2014/main" id="{A856581C-F6B2-43C9-88C4-E8E05E52BEC5}"/>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8" name="Google Shape;128;p14">
              <a:extLst>
                <a:ext uri="{FF2B5EF4-FFF2-40B4-BE49-F238E27FC236}">
                  <a16:creationId xmlns:a16="http://schemas.microsoft.com/office/drawing/2014/main" id="{D74ED179-1E6E-4044-9175-9185B0B6672B}"/>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9" name="Google Shape;129;p14">
              <a:extLst>
                <a:ext uri="{FF2B5EF4-FFF2-40B4-BE49-F238E27FC236}">
                  <a16:creationId xmlns:a16="http://schemas.microsoft.com/office/drawing/2014/main" id="{9D95FF84-DB19-42F5-967D-4D1501987E4A}"/>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30" name="Google Shape;130;p14">
            <a:extLst>
              <a:ext uri="{FF2B5EF4-FFF2-40B4-BE49-F238E27FC236}">
                <a16:creationId xmlns:a16="http://schemas.microsoft.com/office/drawing/2014/main" id="{1189E147-4748-4EE1-B78E-1FD29D87C502}"/>
              </a:ext>
            </a:extLst>
          </p:cNvPr>
          <p:cNvSpPr txBox="1"/>
          <p:nvPr/>
        </p:nvSpPr>
        <p:spPr>
          <a:xfrm>
            <a:off x="298450" y="1615259"/>
            <a:ext cx="3625478" cy="1913700"/>
          </a:xfrm>
          <a:prstGeom prst="rect">
            <a:avLst/>
          </a:prstGeom>
          <a:noFill/>
          <a:ln>
            <a:noFill/>
          </a:ln>
        </p:spPr>
        <p:txBody>
          <a:bodyPr spcFirstLastPara="1" lIns="91425" tIns="91425" rIns="91425" bIns="91425"/>
          <a:lstStyle/>
          <a:p>
            <a:pPr fontAlgn="auto">
              <a:spcBef>
                <a:spcPts val="600"/>
              </a:spcBef>
              <a:spcAft>
                <a:spcPts val="0"/>
              </a:spcAft>
              <a:buClr>
                <a:srgbClr val="000000"/>
              </a:buClr>
              <a:buFont typeface="Arial"/>
              <a:buNone/>
              <a:defRPr/>
            </a:pP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Sestrojte řez krychle ABCDEFGH </a:t>
            </a:r>
            <a:br>
              <a:rPr lang="cs-CZ" sz="1200" b="1" kern="0" dirty="0">
                <a:solidFill>
                  <a:srgbClr val="114454"/>
                </a:solidFill>
                <a:highlight>
                  <a:srgbClr val="94BF6E"/>
                </a:highlight>
                <a:latin typeface="Weekly Free Light" panose="00000400000000000000" pitchFamily="50" charset="-18"/>
                <a:ea typeface="Nixie One"/>
                <a:cs typeface="Nixie One"/>
                <a:sym typeface="Nixie One"/>
              </a:rPr>
            </a:b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rovinou XYZ (kde X je střed AE, </a:t>
            </a:r>
            <a:br>
              <a:rPr lang="cs-CZ" sz="1200" b="1" kern="0" dirty="0">
                <a:solidFill>
                  <a:srgbClr val="114454"/>
                </a:solidFill>
                <a:highlight>
                  <a:srgbClr val="94BF6E"/>
                </a:highlight>
                <a:latin typeface="Weekly Free Light" panose="00000400000000000000" pitchFamily="50" charset="-18"/>
                <a:ea typeface="Nixie One"/>
                <a:cs typeface="Nixie One"/>
                <a:sym typeface="Nixie One"/>
              </a:rPr>
            </a:b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Y je střed AE a Z je střed GH)</a:t>
            </a:r>
            <a:endParaRPr sz="1200" b="1" kern="0" dirty="0">
              <a:solidFill>
                <a:srgbClr val="114454"/>
              </a:solidFill>
              <a:latin typeface="Weekly Free Light" panose="00000400000000000000" pitchFamily="50" charset="-18"/>
              <a:ea typeface="Nixie One"/>
              <a:cs typeface="Nixie One"/>
              <a:sym typeface="Nixie One"/>
            </a:endParaRPr>
          </a:p>
          <a:p>
            <a:pPr fontAlgn="auto">
              <a:spcBef>
                <a:spcPts val="600"/>
              </a:spcBef>
              <a:spcAft>
                <a:spcPts val="0"/>
              </a:spcAft>
              <a:buClr>
                <a:srgbClr val="000000"/>
              </a:buClr>
              <a:buFont typeface="Arial"/>
              <a:buNone/>
              <a:defRPr/>
            </a:pPr>
            <a:endParaRPr sz="1200" b="1" kern="0" dirty="0">
              <a:solidFill>
                <a:srgbClr val="114454"/>
              </a:solidFill>
              <a:latin typeface="Nixie One"/>
              <a:ea typeface="Nixie One"/>
              <a:cs typeface="Nixie One"/>
              <a:sym typeface="Nixie One"/>
            </a:endParaRPr>
          </a:p>
        </p:txBody>
      </p:sp>
      <p:sp>
        <p:nvSpPr>
          <p:cNvPr id="14343" name="Google Shape;133;p14">
            <a:extLst>
              <a:ext uri="{FF2B5EF4-FFF2-40B4-BE49-F238E27FC236}">
                <a16:creationId xmlns:a16="http://schemas.microsoft.com/office/drawing/2014/main" id="{06876F93-3E3A-437A-BD56-D3F5EDAE300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9F4A3C48-1122-40A6-A2CB-FF4C5A4BFD7C}" type="slidenum">
              <a:rPr lang="sk-SK" altLang="cs-CZ" sz="800">
                <a:solidFill>
                  <a:srgbClr val="FFFFFF"/>
                </a:solidFill>
                <a:latin typeface="Roboto Slab" pitchFamily="2" charset="0"/>
                <a:sym typeface="Roboto Slab" pitchFamily="2" charset="0"/>
              </a:rPr>
              <a:pPr eaLnBrk="1" hangingPunct="1"/>
              <a:t>16</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1686521444"/>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22;p14">
            <a:extLst>
              <a:ext uri="{FF2B5EF4-FFF2-40B4-BE49-F238E27FC236}">
                <a16:creationId xmlns:a16="http://schemas.microsoft.com/office/drawing/2014/main" id="{96A90A1E-BE6F-4984-BD91-145AF3F03C20}"/>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Příklad</a:t>
            </a:r>
            <a:r>
              <a:rPr lang="sk-SK" altLang="cs-CZ" sz="1800" b="1" dirty="0">
                <a:solidFill>
                  <a:srgbClr val="FFFFFF"/>
                </a:solidFill>
                <a:latin typeface="Roboto Slab" pitchFamily="2" charset="0"/>
                <a:cs typeface="Arial" panose="020B0604020202020204" pitchFamily="34" charset="0"/>
                <a:sym typeface="Roboto Slab" pitchFamily="2" charset="0"/>
              </a:rPr>
              <a:t> 3</a:t>
            </a:r>
          </a:p>
        </p:txBody>
      </p:sp>
      <p:grpSp>
        <p:nvGrpSpPr>
          <p:cNvPr id="14339" name="Google Shape;123;p14">
            <a:extLst>
              <a:ext uri="{FF2B5EF4-FFF2-40B4-BE49-F238E27FC236}">
                <a16:creationId xmlns:a16="http://schemas.microsoft.com/office/drawing/2014/main" id="{32D64876-7B82-4FF0-833B-576A21A8593C}"/>
              </a:ext>
            </a:extLst>
          </p:cNvPr>
          <p:cNvGrpSpPr>
            <a:grpSpLocks/>
          </p:cNvGrpSpPr>
          <p:nvPr/>
        </p:nvGrpSpPr>
        <p:grpSpPr bwMode="auto">
          <a:xfrm>
            <a:off x="333375" y="862013"/>
            <a:ext cx="366713" cy="366712"/>
            <a:chOff x="1923675" y="1633650"/>
            <a:chExt cx="436000" cy="435975"/>
          </a:xfrm>
        </p:grpSpPr>
        <p:sp>
          <p:nvSpPr>
            <p:cNvPr id="14344" name="Google Shape;124;p14">
              <a:extLst>
                <a:ext uri="{FF2B5EF4-FFF2-40B4-BE49-F238E27FC236}">
                  <a16:creationId xmlns:a16="http://schemas.microsoft.com/office/drawing/2014/main" id="{B9D99A4E-E4B3-4580-9C5A-13D7DC57B397}"/>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5" name="Google Shape;125;p14">
              <a:extLst>
                <a:ext uri="{FF2B5EF4-FFF2-40B4-BE49-F238E27FC236}">
                  <a16:creationId xmlns:a16="http://schemas.microsoft.com/office/drawing/2014/main" id="{E10BD2FA-DC05-4BF0-8D97-66F269134E1B}"/>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6" name="Google Shape;126;p14">
              <a:extLst>
                <a:ext uri="{FF2B5EF4-FFF2-40B4-BE49-F238E27FC236}">
                  <a16:creationId xmlns:a16="http://schemas.microsoft.com/office/drawing/2014/main" id="{47EEB1DA-D808-49B3-ABF5-AB12F71036DE}"/>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7" name="Google Shape;127;p14">
              <a:extLst>
                <a:ext uri="{FF2B5EF4-FFF2-40B4-BE49-F238E27FC236}">
                  <a16:creationId xmlns:a16="http://schemas.microsoft.com/office/drawing/2014/main" id="{A856581C-F6B2-43C9-88C4-E8E05E52BEC5}"/>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8" name="Google Shape;128;p14">
              <a:extLst>
                <a:ext uri="{FF2B5EF4-FFF2-40B4-BE49-F238E27FC236}">
                  <a16:creationId xmlns:a16="http://schemas.microsoft.com/office/drawing/2014/main" id="{D74ED179-1E6E-4044-9175-9185B0B6672B}"/>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9" name="Google Shape;129;p14">
              <a:extLst>
                <a:ext uri="{FF2B5EF4-FFF2-40B4-BE49-F238E27FC236}">
                  <a16:creationId xmlns:a16="http://schemas.microsoft.com/office/drawing/2014/main" id="{9D95FF84-DB19-42F5-967D-4D1501987E4A}"/>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30" name="Google Shape;130;p14">
            <a:extLst>
              <a:ext uri="{FF2B5EF4-FFF2-40B4-BE49-F238E27FC236}">
                <a16:creationId xmlns:a16="http://schemas.microsoft.com/office/drawing/2014/main" id="{1189E147-4748-4EE1-B78E-1FD29D87C502}"/>
              </a:ext>
            </a:extLst>
          </p:cNvPr>
          <p:cNvSpPr txBox="1"/>
          <p:nvPr/>
        </p:nvSpPr>
        <p:spPr>
          <a:xfrm>
            <a:off x="298450" y="1615259"/>
            <a:ext cx="3625478" cy="1913700"/>
          </a:xfrm>
          <a:prstGeom prst="rect">
            <a:avLst/>
          </a:prstGeom>
          <a:noFill/>
          <a:ln>
            <a:noFill/>
          </a:ln>
        </p:spPr>
        <p:txBody>
          <a:bodyPr spcFirstLastPara="1" lIns="91425" tIns="91425" rIns="91425" bIns="91425"/>
          <a:lstStyle/>
          <a:p>
            <a:pPr fontAlgn="auto">
              <a:spcBef>
                <a:spcPts val="600"/>
              </a:spcBef>
              <a:spcAft>
                <a:spcPts val="0"/>
              </a:spcAft>
              <a:buClr>
                <a:srgbClr val="000000"/>
              </a:buClr>
              <a:buFont typeface="Arial"/>
              <a:buNone/>
              <a:defRPr/>
            </a:pP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Sestrojte řez krychle ABCDEFGH </a:t>
            </a:r>
            <a:br>
              <a:rPr lang="cs-CZ" sz="1200" b="1" kern="0" dirty="0">
                <a:solidFill>
                  <a:srgbClr val="114454"/>
                </a:solidFill>
                <a:highlight>
                  <a:srgbClr val="94BF6E"/>
                </a:highlight>
                <a:latin typeface="Weekly Free Light" panose="00000400000000000000" pitchFamily="50" charset="-18"/>
                <a:ea typeface="Nixie One"/>
                <a:cs typeface="Nixie One"/>
                <a:sym typeface="Nixie One"/>
              </a:rPr>
            </a:b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rovinou XYZ (kde X je střed AE, </a:t>
            </a:r>
            <a:br>
              <a:rPr lang="cs-CZ" sz="1200" b="1" kern="0" dirty="0">
                <a:solidFill>
                  <a:srgbClr val="114454"/>
                </a:solidFill>
                <a:highlight>
                  <a:srgbClr val="94BF6E"/>
                </a:highlight>
                <a:latin typeface="Weekly Free Light" panose="00000400000000000000" pitchFamily="50" charset="-18"/>
                <a:ea typeface="Nixie One"/>
                <a:cs typeface="Nixie One"/>
                <a:sym typeface="Nixie One"/>
              </a:rPr>
            </a:b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Y je střed AE a Z je střed GH)</a:t>
            </a:r>
            <a:endParaRPr sz="1200" b="1" kern="0" dirty="0">
              <a:solidFill>
                <a:srgbClr val="114454"/>
              </a:solidFill>
              <a:latin typeface="Weekly Free Light" panose="00000400000000000000" pitchFamily="50" charset="-18"/>
              <a:ea typeface="Nixie One"/>
              <a:cs typeface="Nixie One"/>
              <a:sym typeface="Nixie One"/>
            </a:endParaRPr>
          </a:p>
          <a:p>
            <a:pPr fontAlgn="auto">
              <a:spcBef>
                <a:spcPts val="600"/>
              </a:spcBef>
              <a:spcAft>
                <a:spcPts val="0"/>
              </a:spcAft>
              <a:buClr>
                <a:srgbClr val="000000"/>
              </a:buClr>
              <a:buFont typeface="Arial"/>
              <a:buNone/>
              <a:defRPr/>
            </a:pPr>
            <a:endParaRPr sz="1200" b="1" kern="0" dirty="0">
              <a:solidFill>
                <a:srgbClr val="114454"/>
              </a:solidFill>
              <a:latin typeface="Nixie One"/>
              <a:ea typeface="Nixie One"/>
              <a:cs typeface="Nixie One"/>
              <a:sym typeface="Nixie One"/>
            </a:endParaRPr>
          </a:p>
        </p:txBody>
      </p:sp>
      <p:sp>
        <p:nvSpPr>
          <p:cNvPr id="14343" name="Google Shape;133;p14">
            <a:extLst>
              <a:ext uri="{FF2B5EF4-FFF2-40B4-BE49-F238E27FC236}">
                <a16:creationId xmlns:a16="http://schemas.microsoft.com/office/drawing/2014/main" id="{06876F93-3E3A-437A-BD56-D3F5EDAE300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9F4A3C48-1122-40A6-A2CB-FF4C5A4BFD7C}" type="slidenum">
              <a:rPr lang="sk-SK" altLang="cs-CZ" sz="800">
                <a:solidFill>
                  <a:srgbClr val="FFFFFF"/>
                </a:solidFill>
                <a:latin typeface="Roboto Slab" pitchFamily="2" charset="0"/>
                <a:sym typeface="Roboto Slab" pitchFamily="2" charset="0"/>
              </a:rPr>
              <a:pPr eaLnBrk="1" hangingPunct="1"/>
              <a:t>17</a:t>
            </a:fld>
            <a:endParaRPr lang="sk-SK" altLang="cs-CZ" sz="800">
              <a:solidFill>
                <a:srgbClr val="FFFFFF"/>
              </a:solidFill>
              <a:latin typeface="Roboto Slab" pitchFamily="2" charset="0"/>
              <a:sym typeface="Roboto Slab" pitchFamily="2" charset="0"/>
            </a:endParaRPr>
          </a:p>
        </p:txBody>
      </p:sp>
      <p:pic>
        <p:nvPicPr>
          <p:cNvPr id="3" name="Obrázek 2">
            <a:extLst>
              <a:ext uri="{FF2B5EF4-FFF2-40B4-BE49-F238E27FC236}">
                <a16:creationId xmlns:a16="http://schemas.microsoft.com/office/drawing/2014/main" id="{684479E9-5333-4EC4-9C8B-E6047A07D01E}"/>
              </a:ext>
            </a:extLst>
          </p:cNvPr>
          <p:cNvPicPr>
            <a:picLocks noChangeAspect="1"/>
          </p:cNvPicPr>
          <p:nvPr/>
        </p:nvPicPr>
        <p:blipFill>
          <a:blip r:embed="rId3"/>
          <a:stretch>
            <a:fillRect/>
          </a:stretch>
        </p:blipFill>
        <p:spPr>
          <a:xfrm>
            <a:off x="4354513" y="1623534"/>
            <a:ext cx="4748908" cy="3435846"/>
          </a:xfrm>
          <a:prstGeom prst="rect">
            <a:avLst/>
          </a:prstGeom>
        </p:spPr>
      </p:pic>
    </p:spTree>
    <p:extLst>
      <p:ext uri="{BB962C8B-B14F-4D97-AF65-F5344CB8AC3E}">
        <p14:creationId xmlns:p14="http://schemas.microsoft.com/office/powerpoint/2010/main" val="2585123870"/>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22;p14">
            <a:extLst>
              <a:ext uri="{FF2B5EF4-FFF2-40B4-BE49-F238E27FC236}">
                <a16:creationId xmlns:a16="http://schemas.microsoft.com/office/drawing/2014/main" id="{96A90A1E-BE6F-4984-BD91-145AF3F03C20}"/>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Příklad</a:t>
            </a:r>
            <a:r>
              <a:rPr lang="sk-SK" altLang="cs-CZ" sz="1800" b="1" dirty="0">
                <a:solidFill>
                  <a:srgbClr val="FFFFFF"/>
                </a:solidFill>
                <a:latin typeface="Roboto Slab" pitchFamily="2" charset="0"/>
                <a:cs typeface="Arial" panose="020B0604020202020204" pitchFamily="34" charset="0"/>
                <a:sym typeface="Roboto Slab" pitchFamily="2" charset="0"/>
              </a:rPr>
              <a:t> 3</a:t>
            </a:r>
          </a:p>
        </p:txBody>
      </p:sp>
      <p:grpSp>
        <p:nvGrpSpPr>
          <p:cNvPr id="14339" name="Google Shape;123;p14">
            <a:extLst>
              <a:ext uri="{FF2B5EF4-FFF2-40B4-BE49-F238E27FC236}">
                <a16:creationId xmlns:a16="http://schemas.microsoft.com/office/drawing/2014/main" id="{32D64876-7B82-4FF0-833B-576A21A8593C}"/>
              </a:ext>
            </a:extLst>
          </p:cNvPr>
          <p:cNvGrpSpPr>
            <a:grpSpLocks/>
          </p:cNvGrpSpPr>
          <p:nvPr/>
        </p:nvGrpSpPr>
        <p:grpSpPr bwMode="auto">
          <a:xfrm>
            <a:off x="333375" y="862013"/>
            <a:ext cx="366713" cy="366712"/>
            <a:chOff x="1923675" y="1633650"/>
            <a:chExt cx="436000" cy="435975"/>
          </a:xfrm>
        </p:grpSpPr>
        <p:sp>
          <p:nvSpPr>
            <p:cNvPr id="14344" name="Google Shape;124;p14">
              <a:extLst>
                <a:ext uri="{FF2B5EF4-FFF2-40B4-BE49-F238E27FC236}">
                  <a16:creationId xmlns:a16="http://schemas.microsoft.com/office/drawing/2014/main" id="{B9D99A4E-E4B3-4580-9C5A-13D7DC57B397}"/>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5" name="Google Shape;125;p14">
              <a:extLst>
                <a:ext uri="{FF2B5EF4-FFF2-40B4-BE49-F238E27FC236}">
                  <a16:creationId xmlns:a16="http://schemas.microsoft.com/office/drawing/2014/main" id="{E10BD2FA-DC05-4BF0-8D97-66F269134E1B}"/>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6" name="Google Shape;126;p14">
              <a:extLst>
                <a:ext uri="{FF2B5EF4-FFF2-40B4-BE49-F238E27FC236}">
                  <a16:creationId xmlns:a16="http://schemas.microsoft.com/office/drawing/2014/main" id="{47EEB1DA-D808-49B3-ABF5-AB12F71036DE}"/>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7" name="Google Shape;127;p14">
              <a:extLst>
                <a:ext uri="{FF2B5EF4-FFF2-40B4-BE49-F238E27FC236}">
                  <a16:creationId xmlns:a16="http://schemas.microsoft.com/office/drawing/2014/main" id="{A856581C-F6B2-43C9-88C4-E8E05E52BEC5}"/>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8" name="Google Shape;128;p14">
              <a:extLst>
                <a:ext uri="{FF2B5EF4-FFF2-40B4-BE49-F238E27FC236}">
                  <a16:creationId xmlns:a16="http://schemas.microsoft.com/office/drawing/2014/main" id="{D74ED179-1E6E-4044-9175-9185B0B6672B}"/>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349" name="Google Shape;129;p14">
              <a:extLst>
                <a:ext uri="{FF2B5EF4-FFF2-40B4-BE49-F238E27FC236}">
                  <a16:creationId xmlns:a16="http://schemas.microsoft.com/office/drawing/2014/main" id="{9D95FF84-DB19-42F5-967D-4D1501987E4A}"/>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30" name="Google Shape;130;p14">
            <a:extLst>
              <a:ext uri="{FF2B5EF4-FFF2-40B4-BE49-F238E27FC236}">
                <a16:creationId xmlns:a16="http://schemas.microsoft.com/office/drawing/2014/main" id="{1189E147-4748-4EE1-B78E-1FD29D87C502}"/>
              </a:ext>
            </a:extLst>
          </p:cNvPr>
          <p:cNvSpPr txBox="1"/>
          <p:nvPr/>
        </p:nvSpPr>
        <p:spPr>
          <a:xfrm>
            <a:off x="298450" y="1615259"/>
            <a:ext cx="3625478" cy="1913700"/>
          </a:xfrm>
          <a:prstGeom prst="rect">
            <a:avLst/>
          </a:prstGeom>
          <a:noFill/>
          <a:ln>
            <a:noFill/>
          </a:ln>
        </p:spPr>
        <p:txBody>
          <a:bodyPr spcFirstLastPara="1" lIns="91425" tIns="91425" rIns="91425" bIns="91425"/>
          <a:lstStyle/>
          <a:p>
            <a:pPr fontAlgn="auto">
              <a:spcBef>
                <a:spcPts val="600"/>
              </a:spcBef>
              <a:spcAft>
                <a:spcPts val="0"/>
              </a:spcAft>
              <a:buClr>
                <a:srgbClr val="000000"/>
              </a:buClr>
              <a:buFont typeface="Arial"/>
              <a:buNone/>
              <a:defRPr/>
            </a:pP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Sestrojte řez krychle ABCDEFGH </a:t>
            </a:r>
            <a:br>
              <a:rPr lang="cs-CZ" sz="1200" b="1" kern="0" dirty="0">
                <a:solidFill>
                  <a:srgbClr val="114454"/>
                </a:solidFill>
                <a:highlight>
                  <a:srgbClr val="94BF6E"/>
                </a:highlight>
                <a:latin typeface="Weekly Free Light" panose="00000400000000000000" pitchFamily="50" charset="-18"/>
                <a:ea typeface="Nixie One"/>
                <a:cs typeface="Nixie One"/>
                <a:sym typeface="Nixie One"/>
              </a:rPr>
            </a:b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rovinou XYZ (kde X je střed AE, </a:t>
            </a:r>
            <a:br>
              <a:rPr lang="cs-CZ" sz="1200" b="1" kern="0" dirty="0">
                <a:solidFill>
                  <a:srgbClr val="114454"/>
                </a:solidFill>
                <a:highlight>
                  <a:srgbClr val="94BF6E"/>
                </a:highlight>
                <a:latin typeface="Weekly Free Light" panose="00000400000000000000" pitchFamily="50" charset="-18"/>
                <a:ea typeface="Nixie One"/>
                <a:cs typeface="Nixie One"/>
                <a:sym typeface="Nixie One"/>
              </a:rPr>
            </a:br>
            <a:r>
              <a:rPr lang="cs-CZ" sz="1200" b="1" kern="0" dirty="0">
                <a:solidFill>
                  <a:srgbClr val="114454"/>
                </a:solidFill>
                <a:highlight>
                  <a:srgbClr val="94BF6E"/>
                </a:highlight>
                <a:latin typeface="Weekly Free Light" panose="00000400000000000000" pitchFamily="50" charset="-18"/>
                <a:ea typeface="Nixie One"/>
                <a:cs typeface="Nixie One"/>
                <a:sym typeface="Nixie One"/>
              </a:rPr>
              <a:t>Y je střed AE a Z je střed GH)</a:t>
            </a:r>
            <a:endParaRPr sz="1200" b="1" kern="0" dirty="0">
              <a:solidFill>
                <a:srgbClr val="114454"/>
              </a:solidFill>
              <a:latin typeface="Weekly Free Light" panose="00000400000000000000" pitchFamily="50" charset="-18"/>
              <a:ea typeface="Nixie One"/>
              <a:cs typeface="Nixie One"/>
              <a:sym typeface="Nixie One"/>
            </a:endParaRPr>
          </a:p>
          <a:p>
            <a:pPr fontAlgn="auto">
              <a:spcBef>
                <a:spcPts val="600"/>
              </a:spcBef>
              <a:spcAft>
                <a:spcPts val="0"/>
              </a:spcAft>
              <a:buClr>
                <a:srgbClr val="000000"/>
              </a:buClr>
              <a:buFont typeface="Arial"/>
              <a:buNone/>
              <a:defRPr/>
            </a:pPr>
            <a:endParaRPr sz="1200" b="1" kern="0" dirty="0">
              <a:solidFill>
                <a:srgbClr val="114454"/>
              </a:solidFill>
              <a:latin typeface="Nixie One"/>
              <a:ea typeface="Nixie One"/>
              <a:cs typeface="Nixie One"/>
              <a:sym typeface="Nixie One"/>
            </a:endParaRPr>
          </a:p>
        </p:txBody>
      </p:sp>
      <p:sp>
        <p:nvSpPr>
          <p:cNvPr id="14343" name="Google Shape;133;p14">
            <a:extLst>
              <a:ext uri="{FF2B5EF4-FFF2-40B4-BE49-F238E27FC236}">
                <a16:creationId xmlns:a16="http://schemas.microsoft.com/office/drawing/2014/main" id="{06876F93-3E3A-437A-BD56-D3F5EDAE300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9F4A3C48-1122-40A6-A2CB-FF4C5A4BFD7C}" type="slidenum">
              <a:rPr lang="sk-SK" altLang="cs-CZ" sz="800">
                <a:solidFill>
                  <a:srgbClr val="FFFFFF"/>
                </a:solidFill>
                <a:latin typeface="Roboto Slab" pitchFamily="2" charset="0"/>
                <a:sym typeface="Roboto Slab" pitchFamily="2" charset="0"/>
              </a:rPr>
              <a:pPr eaLnBrk="1" hangingPunct="1"/>
              <a:t>18</a:t>
            </a:fld>
            <a:endParaRPr lang="sk-SK" altLang="cs-CZ" sz="800">
              <a:solidFill>
                <a:srgbClr val="FFFFFF"/>
              </a:solidFill>
              <a:latin typeface="Roboto Slab" pitchFamily="2" charset="0"/>
              <a:sym typeface="Roboto Slab" pitchFamily="2" charset="0"/>
            </a:endParaRPr>
          </a:p>
        </p:txBody>
      </p:sp>
      <p:pic>
        <p:nvPicPr>
          <p:cNvPr id="4" name="Obrázek 3">
            <a:extLst>
              <a:ext uri="{FF2B5EF4-FFF2-40B4-BE49-F238E27FC236}">
                <a16:creationId xmlns:a16="http://schemas.microsoft.com/office/drawing/2014/main" id="{0F51417E-3546-4D4D-A60C-31F3883F6343}"/>
              </a:ext>
            </a:extLst>
          </p:cNvPr>
          <p:cNvPicPr>
            <a:picLocks noChangeAspect="1"/>
          </p:cNvPicPr>
          <p:nvPr/>
        </p:nvPicPr>
        <p:blipFill>
          <a:blip r:embed="rId3"/>
          <a:stretch>
            <a:fillRect/>
          </a:stretch>
        </p:blipFill>
        <p:spPr>
          <a:xfrm>
            <a:off x="3217059" y="1707655"/>
            <a:ext cx="5926941" cy="3435846"/>
          </a:xfrm>
          <a:prstGeom prst="rect">
            <a:avLst/>
          </a:prstGeom>
        </p:spPr>
      </p:pic>
      <p:pic>
        <p:nvPicPr>
          <p:cNvPr id="15" name="Picture 2" descr="Logo">
            <a:extLst>
              <a:ext uri="{FF2B5EF4-FFF2-40B4-BE49-F238E27FC236}">
                <a16:creationId xmlns:a16="http://schemas.microsoft.com/office/drawing/2014/main" id="{0B2A514B-CF37-4C68-8BF0-FF34227A63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080807"/>
            <a:ext cx="796226" cy="796226"/>
          </a:xfrm>
          <a:prstGeom prst="rect">
            <a:avLst/>
          </a:prstGeom>
          <a:noFill/>
          <a:extLst>
            <a:ext uri="{909E8E84-426E-40DD-AFC4-6F175D3DCCD1}">
              <a14:hiddenFill xmlns:a14="http://schemas.microsoft.com/office/drawing/2010/main">
                <a:solidFill>
                  <a:srgbClr val="FFFFFF"/>
                </a:solidFill>
              </a14:hiddenFill>
            </a:ext>
          </a:extLst>
        </p:spPr>
      </p:pic>
      <p:sp>
        <p:nvSpPr>
          <p:cNvPr id="16" name="Tlačítko akce: Přejít vpřed nebo Další 15">
            <a:hlinkClick r:id="rId5" highlightClick="1"/>
            <a:extLst>
              <a:ext uri="{FF2B5EF4-FFF2-40B4-BE49-F238E27FC236}">
                <a16:creationId xmlns:a16="http://schemas.microsoft.com/office/drawing/2014/main" id="{99DF2401-9CEB-4FFC-A551-BC1518D746D8}"/>
              </a:ext>
            </a:extLst>
          </p:cNvPr>
          <p:cNvSpPr/>
          <p:nvPr/>
        </p:nvSpPr>
        <p:spPr>
          <a:xfrm>
            <a:off x="1691680" y="4579965"/>
            <a:ext cx="1371079" cy="296041"/>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7" name="Obdélník 16">
            <a:extLst>
              <a:ext uri="{FF2B5EF4-FFF2-40B4-BE49-F238E27FC236}">
                <a16:creationId xmlns:a16="http://schemas.microsoft.com/office/drawing/2014/main" id="{940180DF-6395-47F4-A975-88325A631240}"/>
              </a:ext>
            </a:extLst>
          </p:cNvPr>
          <p:cNvSpPr/>
          <p:nvPr/>
        </p:nvSpPr>
        <p:spPr>
          <a:xfrm>
            <a:off x="416719" y="3976265"/>
            <a:ext cx="2787129" cy="1005310"/>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cs-CZ"/>
          </a:p>
        </p:txBody>
      </p:sp>
      <p:sp>
        <p:nvSpPr>
          <p:cNvPr id="18" name="TextovéPole 17">
            <a:extLst>
              <a:ext uri="{FF2B5EF4-FFF2-40B4-BE49-F238E27FC236}">
                <a16:creationId xmlns:a16="http://schemas.microsoft.com/office/drawing/2014/main" id="{F19B3D7C-25A6-44D7-A84D-29DDDEACE043}"/>
              </a:ext>
            </a:extLst>
          </p:cNvPr>
          <p:cNvSpPr txBox="1"/>
          <p:nvPr/>
        </p:nvSpPr>
        <p:spPr>
          <a:xfrm>
            <a:off x="1165464" y="4082089"/>
            <a:ext cx="2001333" cy="430887"/>
          </a:xfrm>
          <a:prstGeom prst="rect">
            <a:avLst/>
          </a:prstGeom>
          <a:noFill/>
        </p:spPr>
        <p:txBody>
          <a:bodyPr wrap="square" rtlCol="0">
            <a:spAutoFit/>
          </a:bodyPr>
          <a:lstStyle/>
          <a:p>
            <a:pPr algn="r"/>
            <a:r>
              <a:rPr lang="cs-CZ" sz="1100" b="1" dirty="0">
                <a:latin typeface="Weekly Free Light" panose="00000400000000000000" pitchFamily="50" charset="-18"/>
              </a:rPr>
              <a:t>Přehrát konstrukci </a:t>
            </a:r>
            <a:br>
              <a:rPr lang="cs-CZ" sz="1100" b="1" dirty="0">
                <a:latin typeface="Weekly Free Light" panose="00000400000000000000" pitchFamily="50" charset="-18"/>
              </a:rPr>
            </a:br>
            <a:r>
              <a:rPr lang="cs-CZ" sz="1100" b="1" dirty="0">
                <a:latin typeface="Weekly Free Light" panose="00000400000000000000" pitchFamily="50" charset="-18"/>
              </a:rPr>
              <a:t>v aplikaci </a:t>
            </a:r>
            <a:r>
              <a:rPr lang="cs-CZ" sz="1100" b="1" dirty="0" err="1">
                <a:latin typeface="Weekly Free Light" panose="00000400000000000000" pitchFamily="50" charset="-18"/>
              </a:rPr>
              <a:t>GeoGebra</a:t>
            </a:r>
            <a:endParaRPr lang="cs-CZ" sz="1100" b="1" dirty="0">
              <a:latin typeface="Weekly Free Light" panose="00000400000000000000" pitchFamily="50" charset="-18"/>
            </a:endParaRPr>
          </a:p>
        </p:txBody>
      </p:sp>
    </p:spTree>
    <p:extLst>
      <p:ext uri="{BB962C8B-B14F-4D97-AF65-F5344CB8AC3E}">
        <p14:creationId xmlns:p14="http://schemas.microsoft.com/office/powerpoint/2010/main" val="1932639217"/>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179512" y="1347614"/>
            <a:ext cx="8669039"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Délka</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projektu</a:t>
            </a:r>
            <a:r>
              <a:rPr lang="en-US" altLang="sk-SK" b="1" dirty="0">
                <a:solidFill>
                  <a:schemeClr val="bg1"/>
                </a:solidFill>
                <a:latin typeface="Weekly Free Light" panose="00000400000000000000" pitchFamily="50" charset="-18"/>
                <a:cs typeface="Arial" panose="020B0604020202020204" pitchFamily="34" charset="0"/>
              </a:rPr>
              <a:t>:</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01. 03. 2021 – 28. 02. 2023</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partnerství</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101</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092</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 </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GJŠ Zlín: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20</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829</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všech</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partnerů</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ANJ, NEJ, FRJ,</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SPJ, DEJ, OBN, CHE, GEO, MAT, BIO,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EKN, ITK, HUV, ETV</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GJŠ Zlín</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MAT, GEO, CHE, SPJ</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19</a:t>
            </a:fld>
            <a:endParaRPr lang="sk-SK" altLang="sk-SK" sz="800">
              <a:solidFill>
                <a:srgbClr val="FFFFFF"/>
              </a:solidFill>
              <a:latin typeface="Roboto Slab" pitchFamily="2" charset="0"/>
              <a:sym typeface="Roboto Slab" pitchFamily="2" charset="0"/>
            </a:endParaRP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880" y="4515967"/>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délník 10">
            <a:extLst>
              <a:ext uri="{FF2B5EF4-FFF2-40B4-BE49-F238E27FC236}">
                <a16:creationId xmlns:a16="http://schemas.microsoft.com/office/drawing/2014/main" id="{F349C539-64B4-4C75-94AF-1540A6450138}"/>
              </a:ext>
            </a:extLst>
          </p:cNvPr>
          <p:cNvSpPr/>
          <p:nvPr/>
        </p:nvSpPr>
        <p:spPr>
          <a:xfrm>
            <a:off x="0" y="123478"/>
            <a:ext cx="9144000"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ek 2">
            <a:extLst>
              <a:ext uri="{FF2B5EF4-FFF2-40B4-BE49-F238E27FC236}">
                <a16:creationId xmlns:a16="http://schemas.microsoft.com/office/drawing/2014/main" id="{CDEA266D-25A9-46F7-B18C-C711B5CF0D4E}"/>
              </a:ext>
            </a:extLst>
          </p:cNvPr>
          <p:cNvPicPr>
            <a:picLocks noChangeAspect="1" noChangeArrowheads="1"/>
          </p:cNvPicPr>
          <p:nvPr/>
        </p:nvPicPr>
        <p:blipFill>
          <a:blip r:embed="rId4"/>
          <a:srcRect/>
          <a:stretch/>
        </p:blipFill>
        <p:spPr bwMode="auto">
          <a:xfrm>
            <a:off x="820505" y="241161"/>
            <a:ext cx="931027" cy="7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ovéPole 12">
            <a:extLst>
              <a:ext uri="{FF2B5EF4-FFF2-40B4-BE49-F238E27FC236}">
                <a16:creationId xmlns:a16="http://schemas.microsoft.com/office/drawing/2014/main" id="{398BD29C-E257-4BA3-BE9C-3491DB252205}"/>
              </a:ext>
            </a:extLst>
          </p:cNvPr>
          <p:cNvSpPr txBox="1"/>
          <p:nvPr/>
        </p:nvSpPr>
        <p:spPr>
          <a:xfrm>
            <a:off x="1948636" y="360190"/>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14" name="Obrázek 13">
            <a:extLst>
              <a:ext uri="{FF2B5EF4-FFF2-40B4-BE49-F238E27FC236}">
                <a16:creationId xmlns:a16="http://schemas.microsoft.com/office/drawing/2014/main" id="{DE9CF142-1BAD-42DB-8FAB-211246AF2FA1}"/>
              </a:ext>
            </a:extLst>
          </p:cNvPr>
          <p:cNvPicPr>
            <a:picLocks noChangeAspect="1"/>
          </p:cNvPicPr>
          <p:nvPr/>
        </p:nvPicPr>
        <p:blipFill>
          <a:blip r:embed="rId5"/>
          <a:stretch>
            <a:fillRect/>
          </a:stretch>
        </p:blipFill>
        <p:spPr>
          <a:xfrm>
            <a:off x="5196237" y="241161"/>
            <a:ext cx="766881" cy="766881"/>
          </a:xfrm>
          <a:prstGeom prst="rect">
            <a:avLst/>
          </a:prstGeom>
        </p:spPr>
      </p:pic>
      <p:sp>
        <p:nvSpPr>
          <p:cNvPr id="15" name="TextovéPole 14">
            <a:extLst>
              <a:ext uri="{FF2B5EF4-FFF2-40B4-BE49-F238E27FC236}">
                <a16:creationId xmlns:a16="http://schemas.microsoft.com/office/drawing/2014/main" id="{0133C78D-8590-4132-8CBC-044AA1B73905}"/>
              </a:ext>
            </a:extLst>
          </p:cNvPr>
          <p:cNvSpPr txBox="1"/>
          <p:nvPr/>
        </p:nvSpPr>
        <p:spPr>
          <a:xfrm>
            <a:off x="5906294" y="385962"/>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7EB806C-F4E9-4060-9237-62837DC707DE}"/>
              </a:ext>
            </a:extLst>
          </p:cNvPr>
          <p:cNvSpPr/>
          <p:nvPr/>
        </p:nvSpPr>
        <p:spPr>
          <a:xfrm>
            <a:off x="0" y="4333765"/>
            <a:ext cx="9144000" cy="809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243" name="Google Shape;141;p15">
            <a:extLst>
              <a:ext uri="{FF2B5EF4-FFF2-40B4-BE49-F238E27FC236}">
                <a16:creationId xmlns:a16="http://schemas.microsoft.com/office/drawing/2014/main" id="{C56B1596-2BAB-479F-B679-01DCEF40C15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5CA65D02-8431-4D89-AB3D-C6B4D68270F1}" type="slidenum">
              <a:rPr lang="sk-SK" altLang="sk-SK" sz="800">
                <a:solidFill>
                  <a:schemeClr val="tx1"/>
                </a:solidFill>
                <a:latin typeface="Roboto Slab" pitchFamily="2" charset="0"/>
                <a:sym typeface="Roboto Slab" pitchFamily="2" charset="0"/>
              </a:rPr>
              <a:pPr eaLnBrk="1" hangingPunct="1"/>
              <a:t>2</a:t>
            </a:fld>
            <a:endParaRPr lang="sk-SK" altLang="sk-SK" sz="800" dirty="0">
              <a:solidFill>
                <a:schemeClr val="tx1"/>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37E1F6D4-7267-41D8-A311-C14B0F801141}"/>
              </a:ext>
            </a:extLst>
          </p:cNvPr>
          <p:cNvSpPr txBox="1">
            <a:spLocks noChangeArrowheads="1"/>
          </p:cNvSpPr>
          <p:nvPr/>
        </p:nvSpPr>
        <p:spPr bwMode="auto">
          <a:xfrm>
            <a:off x="-108520" y="84485"/>
            <a:ext cx="3600400" cy="327025"/>
          </a:xfrm>
          <a:prstGeom prst="rect">
            <a:avLst/>
          </a:prstGeom>
          <a:noFill/>
          <a:ln w="9525">
            <a:noFill/>
            <a:miter lim="800000"/>
            <a:headEnd/>
            <a:tailEnd/>
          </a:ln>
        </p:spPr>
        <p:txBody>
          <a:bodyPr lIns="91425" tIns="91425" rIns="91425" bIns="91425"/>
          <a:lstStyle/>
          <a:p>
            <a:pPr algn="ctr">
              <a:defRPr/>
            </a:pPr>
            <a:r>
              <a:rPr lang="sk-SK" sz="1050" b="1" dirty="0">
                <a:solidFill>
                  <a:schemeClr val="bg1"/>
                </a:solidFill>
                <a:latin typeface="Arial" charset="0"/>
                <a:sym typeface="Arial" charset="0"/>
              </a:rPr>
              <a:t>2020-1-SK01-KA226-SCH-094350 | DIGI SCHOOL</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0245" name="Obrázok 7" descr="Erasmus+ logo EN.jpg">
            <a:extLst>
              <a:ext uri="{FF2B5EF4-FFF2-40B4-BE49-F238E27FC236}">
                <a16:creationId xmlns:a16="http://schemas.microsoft.com/office/drawing/2014/main" id="{AB3AE82D-A780-4202-99C6-C7C62B7FC1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43616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BlokTextu 10">
            <a:extLst>
              <a:ext uri="{FF2B5EF4-FFF2-40B4-BE49-F238E27FC236}">
                <a16:creationId xmlns:a16="http://schemas.microsoft.com/office/drawing/2014/main" id="{EBDD1084-6F9A-4882-B44A-A88C44FB1C7E}"/>
              </a:ext>
            </a:extLst>
          </p:cNvPr>
          <p:cNvSpPr txBox="1">
            <a:spLocks noChangeArrowheads="1"/>
          </p:cNvSpPr>
          <p:nvPr/>
        </p:nvSpPr>
        <p:spPr bwMode="auto">
          <a:xfrm>
            <a:off x="428625" y="1500188"/>
            <a:ext cx="8143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SUBJECT: 		</a:t>
            </a:r>
            <a:r>
              <a:rPr lang="sk-SK" altLang="cs-CZ" dirty="0">
                <a:solidFill>
                  <a:schemeClr val="bg1"/>
                </a:solidFill>
                <a:latin typeface="Weekly Free Light" panose="00000400000000000000" pitchFamily="50" charset="-18"/>
              </a:rPr>
              <a:t>MATHEMATICS </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SPECIFICATION: 		</a:t>
            </a:r>
            <a:r>
              <a:rPr lang="sk-SK" altLang="cs-CZ" dirty="0">
                <a:solidFill>
                  <a:schemeClr val="bg1"/>
                </a:solidFill>
                <a:latin typeface="Weekly Free Light" panose="00000400000000000000" pitchFamily="50" charset="-18"/>
              </a:rPr>
              <a:t>in ENGLISH </a:t>
            </a:r>
            <a:r>
              <a:rPr lang="sk-SK" altLang="cs-CZ" dirty="0" err="1">
                <a:solidFill>
                  <a:schemeClr val="bg1"/>
                </a:solidFill>
                <a:latin typeface="Weekly Free Light" panose="00000400000000000000" pitchFamily="50" charset="-18"/>
              </a:rPr>
              <a:t>via</a:t>
            </a:r>
            <a:r>
              <a:rPr lang="sk-SK" altLang="cs-CZ" dirty="0">
                <a:solidFill>
                  <a:schemeClr val="bg1"/>
                </a:solidFill>
                <a:latin typeface="Weekly Free Light" panose="00000400000000000000" pitchFamily="50" charset="-18"/>
              </a:rPr>
              <a:t> CLIL </a:t>
            </a:r>
            <a:r>
              <a:rPr lang="sk-SK" altLang="cs-CZ" dirty="0" err="1">
                <a:solidFill>
                  <a:schemeClr val="bg1"/>
                </a:solidFill>
                <a:latin typeface="Weekly Free Light" panose="00000400000000000000" pitchFamily="50" charset="-18"/>
              </a:rPr>
              <a:t>method</a:t>
            </a:r>
            <a:r>
              <a:rPr lang="sk-SK" altLang="cs-CZ" dirty="0">
                <a:solidFill>
                  <a:schemeClr val="bg1"/>
                </a:solidFill>
                <a:latin typeface="Weekly Free Light" panose="00000400000000000000" pitchFamily="50" charset="-18"/>
              </a:rPr>
              <a:t> (level in </a:t>
            </a:r>
            <a:r>
              <a:rPr lang="sk-SK" altLang="cs-CZ" dirty="0" err="1">
                <a:solidFill>
                  <a:schemeClr val="bg1"/>
                </a:solidFill>
                <a:latin typeface="Weekly Free Light" panose="00000400000000000000" pitchFamily="50" charset="-18"/>
              </a:rPr>
              <a:t>languages</a:t>
            </a:r>
            <a:r>
              <a:rPr lang="sk-SK" altLang="cs-CZ" dirty="0">
                <a:solidFill>
                  <a:schemeClr val="bg1"/>
                </a:solidFill>
                <a:latin typeface="Weekly Free Light" panose="00000400000000000000" pitchFamily="50" charset="-18"/>
              </a:rPr>
              <a:t>)</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AGE OF STUDENTS:</a:t>
            </a:r>
            <a:r>
              <a:rPr lang="sk-SK" altLang="cs-CZ" b="1">
                <a:solidFill>
                  <a:schemeClr val="bg1"/>
                </a:solidFill>
                <a:latin typeface="Weekly Free Light" panose="00000400000000000000" pitchFamily="50" charset="-18"/>
              </a:rPr>
              <a:t>	</a:t>
            </a:r>
            <a:r>
              <a:rPr lang="sk-SK" altLang="cs-CZ">
                <a:solidFill>
                  <a:schemeClr val="bg1"/>
                </a:solidFill>
                <a:latin typeface="Weekly Free Light" panose="00000400000000000000" pitchFamily="50" charset="-18"/>
              </a:rPr>
              <a:t>16-18</a:t>
            </a:r>
            <a:endParaRPr lang="sk-SK" altLang="cs-CZ" dirty="0">
              <a:solidFill>
                <a:schemeClr val="bg1"/>
              </a:solidFill>
              <a:latin typeface="Weekly Free Light" panose="00000400000000000000" pitchFamily="50" charset="-18"/>
            </a:endParaRP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1 LESSON : 		</a:t>
            </a:r>
            <a:r>
              <a:rPr lang="sk-SK" altLang="cs-CZ" dirty="0">
                <a:solidFill>
                  <a:schemeClr val="bg1"/>
                </a:solidFill>
                <a:latin typeface="Weekly Free Light" panose="00000400000000000000" pitchFamily="50" charset="-18"/>
              </a:rPr>
              <a:t>45 min</a:t>
            </a:r>
          </a:p>
          <a:p>
            <a:pPr eaLnBrk="1" hangingPunct="1"/>
            <a:endParaRPr lang="sk-SK" altLang="cs-CZ" dirty="0"/>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3347864" y="1347614"/>
            <a:ext cx="5500687"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a:solidFill>
                  <a:schemeClr val="bg1"/>
                </a:solidFill>
                <a:latin typeface="Weekly Free Light" panose="00000400000000000000" pitchFamily="50" charset="-18"/>
                <a:cs typeface="Arial" panose="020B0604020202020204" pitchFamily="34" charset="0"/>
              </a:rPr>
              <a:t>EN</a:t>
            </a:r>
            <a:br>
              <a:rPr lang="cs-CZ" altLang="sk-SK" dirty="0">
                <a:solidFill>
                  <a:schemeClr val="bg1"/>
                </a:solidFill>
                <a:latin typeface="Weekly Free Light" panose="00000400000000000000" pitchFamily="50" charset="-18"/>
                <a:cs typeface="Arial" panose="020B0604020202020204" pitchFamily="34" charset="0"/>
              </a:rPr>
            </a:br>
            <a:r>
              <a:rPr lang="en-US" altLang="sk-SK" dirty="0">
                <a:solidFill>
                  <a:schemeClr val="bg1"/>
                </a:solidFill>
                <a:latin typeface="Weekly Free Light" panose="00000400000000000000" pitchFamily="50" charset="-18"/>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cs-CZ" altLang="sk-SK" dirty="0">
              <a:solidFill>
                <a:schemeClr val="bg1"/>
              </a:solidFill>
              <a:latin typeface="Weekly Free Light" panose="00000400000000000000" pitchFamily="50" charset="-18"/>
              <a:cs typeface="Arial" panose="020B0604020202020204" pitchFamily="34" charset="0"/>
            </a:endParaRPr>
          </a:p>
          <a:p>
            <a:pPr marL="0" indent="0" eaLnBrk="1" hangingPunct="1">
              <a:spcBef>
                <a:spcPts val="600"/>
              </a:spcBef>
              <a:buClr>
                <a:srgbClr val="114454"/>
              </a:buClr>
              <a:buSzPts val="3000"/>
              <a:buNone/>
            </a:pPr>
            <a:r>
              <a:rPr lang="sk-SK" altLang="sk-SK" b="1" dirty="0">
                <a:solidFill>
                  <a:schemeClr val="bg1"/>
                </a:solidFill>
                <a:latin typeface="Weekly Free Light" panose="00000400000000000000" pitchFamily="50" charset="-18"/>
              </a:rPr>
              <a:t>CZ</a:t>
            </a:r>
            <a:br>
              <a:rPr lang="sk-SK" altLang="sk-SK" dirty="0">
                <a:solidFill>
                  <a:schemeClr val="bg1"/>
                </a:solidFill>
                <a:latin typeface="Weekly Free Light" panose="00000400000000000000" pitchFamily="50" charset="-18"/>
              </a:rPr>
            </a:br>
            <a:r>
              <a:rPr lang="sk-SK" altLang="sk-SK" dirty="0">
                <a:solidFill>
                  <a:schemeClr val="bg1"/>
                </a:solidFill>
                <a:latin typeface="Weekly Free Light" panose="00000400000000000000" pitchFamily="50" charset="-18"/>
              </a:rPr>
              <a:t>Podpora </a:t>
            </a:r>
            <a:r>
              <a:rPr lang="sk-SK" altLang="sk-SK" dirty="0" err="1">
                <a:solidFill>
                  <a:schemeClr val="bg1"/>
                </a:solidFill>
                <a:latin typeface="Weekly Free Light" panose="00000400000000000000" pitchFamily="50" charset="-18"/>
              </a:rPr>
              <a:t>Evropské</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na zhotovení </a:t>
            </a:r>
            <a:r>
              <a:rPr lang="sk-SK" altLang="sk-SK" dirty="0" err="1">
                <a:solidFill>
                  <a:schemeClr val="bg1"/>
                </a:solidFill>
                <a:latin typeface="Weekly Free Light" panose="00000400000000000000" pitchFamily="50" charset="-18"/>
              </a:rPr>
              <a:t>této</a:t>
            </a:r>
            <a:r>
              <a:rPr lang="sk-SK" altLang="sk-SK" dirty="0">
                <a:solidFill>
                  <a:schemeClr val="bg1"/>
                </a:solidFill>
                <a:latin typeface="Weekly Free Light" panose="00000400000000000000" pitchFamily="50" charset="-18"/>
              </a:rPr>
              <a:t> práce </a:t>
            </a:r>
            <a:r>
              <a:rPr lang="sk-SK" altLang="sk-SK" dirty="0" err="1">
                <a:solidFill>
                  <a:schemeClr val="bg1"/>
                </a:solidFill>
                <a:latin typeface="Weekly Free Light" panose="00000400000000000000" pitchFamily="50" charset="-18"/>
              </a:rPr>
              <a:t>nevyjadřuje</a:t>
            </a:r>
            <a:r>
              <a:rPr lang="sk-SK" altLang="sk-SK" dirty="0">
                <a:solidFill>
                  <a:schemeClr val="bg1"/>
                </a:solidFill>
                <a:latin typeface="Weekly Free Light" panose="00000400000000000000" pitchFamily="50" charset="-18"/>
              </a:rPr>
              <a:t> názor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obsah je </a:t>
            </a:r>
            <a:r>
              <a:rPr lang="sk-SK" altLang="sk-SK" dirty="0" err="1">
                <a:solidFill>
                  <a:schemeClr val="bg1"/>
                </a:solidFill>
                <a:latin typeface="Weekly Free Light" panose="00000400000000000000" pitchFamily="50" charset="-18"/>
              </a:rPr>
              <a:t>názorem</a:t>
            </a:r>
            <a:r>
              <a:rPr lang="sk-SK" altLang="sk-SK" dirty="0">
                <a:solidFill>
                  <a:schemeClr val="bg1"/>
                </a:solidFill>
                <a:latin typeface="Weekly Free Light" panose="00000400000000000000" pitchFamily="50" charset="-18"/>
              </a:rPr>
              <a:t> autora a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není</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zodpovědná</a:t>
            </a:r>
            <a:r>
              <a:rPr lang="sk-SK" altLang="sk-SK" dirty="0">
                <a:solidFill>
                  <a:schemeClr val="bg1"/>
                </a:solidFill>
                <a:latin typeface="Weekly Free Light" panose="00000400000000000000" pitchFamily="50" charset="-18"/>
              </a:rPr>
              <a:t> za </a:t>
            </a:r>
            <a:r>
              <a:rPr lang="sk-SK" altLang="sk-SK" dirty="0" err="1">
                <a:solidFill>
                  <a:schemeClr val="bg1"/>
                </a:solidFill>
                <a:latin typeface="Weekly Free Light" panose="00000400000000000000" pitchFamily="50" charset="-18"/>
              </a:rPr>
              <a:t>informace</a:t>
            </a:r>
            <a:r>
              <a:rPr lang="sk-SK" altLang="sk-SK" dirty="0">
                <a:solidFill>
                  <a:schemeClr val="bg1"/>
                </a:solidFill>
                <a:latin typeface="Weekly Free Light" panose="00000400000000000000" pitchFamily="50" charset="-18"/>
              </a:rPr>
              <a:t> v práci </a:t>
            </a:r>
            <a:r>
              <a:rPr lang="sk-SK" altLang="sk-SK" dirty="0" err="1">
                <a:solidFill>
                  <a:schemeClr val="bg1"/>
                </a:solidFill>
                <a:latin typeface="Weekly Free Light" panose="00000400000000000000" pitchFamily="50" charset="-18"/>
              </a:rPr>
              <a:t>obsažené</a:t>
            </a:r>
            <a:r>
              <a:rPr lang="sk-SK" altLang="sk-SK" dirty="0">
                <a:solidFill>
                  <a:schemeClr val="bg1"/>
                </a:solidFill>
                <a:latin typeface="Weekly Free Light" panose="00000400000000000000" pitchFamily="50" charset="-18"/>
              </a:rPr>
              <a:t>. </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20</a:t>
            </a:fld>
            <a:endParaRPr lang="sk-SK" altLang="sk-SK" sz="800">
              <a:solidFill>
                <a:srgbClr val="FFFFFF"/>
              </a:solidFill>
              <a:latin typeface="Roboto Slab" pitchFamily="2" charset="0"/>
              <a:sym typeface="Roboto Slab" pitchFamily="2" charset="0"/>
            </a:endParaRPr>
          </a:p>
        </p:txBody>
      </p:sp>
      <p:sp>
        <p:nvSpPr>
          <p:cNvPr id="8" name="Google Shape;139;p15">
            <a:extLst>
              <a:ext uri="{FF2B5EF4-FFF2-40B4-BE49-F238E27FC236}">
                <a16:creationId xmlns:a16="http://schemas.microsoft.com/office/drawing/2014/main" id="{0FA3D6F0-BEC2-460E-8116-07E85DE57FDF}"/>
              </a:ext>
            </a:extLst>
          </p:cNvPr>
          <p:cNvSpPr txBox="1">
            <a:spLocks/>
          </p:cNvSpPr>
          <p:nvPr/>
        </p:nvSpPr>
        <p:spPr bwMode="auto">
          <a:xfrm>
            <a:off x="179513" y="1347614"/>
            <a:ext cx="5616624"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eaLnBrk="1" hangingPunct="1">
              <a:spcBef>
                <a:spcPts val="600"/>
              </a:spcBef>
              <a:buClr>
                <a:srgbClr val="114454"/>
              </a:buClr>
              <a:buSzPts val="3000"/>
              <a:buFont typeface="Arial" panose="020B0604020202020204" pitchFamily="34" charset="0"/>
              <a:buNone/>
            </a:pPr>
            <a:r>
              <a:rPr lang="en-US" altLang="sk-SK" sz="1100" b="1" kern="0" dirty="0">
                <a:solidFill>
                  <a:schemeClr val="bg1"/>
                </a:solidFill>
                <a:latin typeface="Weekly Free Light" panose="00000400000000000000" pitchFamily="50" charset="-18"/>
                <a:cs typeface="Arial" panose="020B0604020202020204" pitchFamily="34" charset="0"/>
              </a:rPr>
              <a:t>2020-1-SK01-KA226-SCH-094350</a:t>
            </a:r>
          </a:p>
          <a:p>
            <a:pPr marL="0" indent="0" eaLnBrk="1" hangingPunct="1">
              <a:spcBef>
                <a:spcPts val="600"/>
              </a:spcBef>
              <a:buClr>
                <a:srgbClr val="114454"/>
              </a:buClr>
              <a:buSzPts val="3000"/>
              <a:buFont typeface="Arial" panose="020B0604020202020204" pitchFamily="34" charset="0"/>
              <a:buNone/>
            </a:pPr>
            <a:r>
              <a:rPr lang="en-US" altLang="sk-SK" sz="1800" b="1" kern="0" dirty="0">
                <a:solidFill>
                  <a:schemeClr val="bg1"/>
                </a:solidFill>
                <a:latin typeface="Weekly Free Light" panose="00000400000000000000" pitchFamily="50" charset="-18"/>
                <a:cs typeface="Arial" panose="020B0604020202020204" pitchFamily="34" charset="0"/>
              </a:rPr>
              <a:t>DIGI SCHOOL</a:t>
            </a: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880" y="4515967"/>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491329"/>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Google Shape;439;p37">
            <a:extLst>
              <a:ext uri="{FF2B5EF4-FFF2-40B4-BE49-F238E27FC236}">
                <a16:creationId xmlns:a16="http://schemas.microsoft.com/office/drawing/2014/main" id="{66B9AA5F-61A5-4BF4-A02B-61DA32088D76}"/>
              </a:ext>
            </a:extLst>
          </p:cNvPr>
          <p:cNvSpPr txBox="1">
            <a:spLocks noGrp="1"/>
          </p:cNvSpPr>
          <p:nvPr>
            <p:ph type="subTitle" idx="4294967295"/>
          </p:nvPr>
        </p:nvSpPr>
        <p:spPr>
          <a:xfrm>
            <a:off x="395536" y="653956"/>
            <a:ext cx="7885113" cy="1629762"/>
          </a:xfrm>
        </p:spPr>
        <p:txBody>
          <a:bodyPr anchor="ctr"/>
          <a:lstStyle/>
          <a:p>
            <a:pPr marL="0" indent="0" eaLnBrk="1" hangingPunct="1">
              <a:buClr>
                <a:srgbClr val="114454"/>
              </a:buClr>
              <a:buSzPts val="1100"/>
              <a:buFont typeface="Arial" panose="020B0604020202020204" pitchFamily="34"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KAHOOT!</a:t>
            </a:r>
            <a:endParaRPr lang="sk-SK" altLang="cs-CZ" sz="3600" b="1" dirty="0">
              <a:solidFill>
                <a:srgbClr val="FFFFFF"/>
              </a:solidFill>
              <a:latin typeface="Nixie One" panose="02000503080000020004" pitchFamily="50" charset="0"/>
              <a:cs typeface="Arial" panose="020B0604020202020204" pitchFamily="34" charset="0"/>
              <a:sym typeface="Nixie One" panose="02000503080000020004" pitchFamily="50" charset="0"/>
            </a:endParaRPr>
          </a:p>
          <a:p>
            <a:pPr marL="0" indent="0" eaLnBrk="1" hangingPunct="1">
              <a:spcBef>
                <a:spcPts val="600"/>
              </a:spcBef>
              <a:buClr>
                <a:srgbClr val="114454"/>
              </a:buClr>
              <a:buSzPts val="3000"/>
              <a:buFont typeface="Nixie One" panose="02000503080000020004" pitchFamily="50" charset="0"/>
              <a:buNone/>
            </a:pPr>
            <a:r>
              <a:rPr lang="sk-SK" altLang="cs-CZ" sz="3600" b="1" dirty="0" err="1">
                <a:solidFill>
                  <a:srgbClr val="FFFFFF"/>
                </a:solidFill>
                <a:latin typeface="Weekly Free Light" panose="00000400000000000000" pitchFamily="50" charset="-18"/>
                <a:cs typeface="Arial" panose="020B0604020202020204" pitchFamily="34" charset="0"/>
                <a:sym typeface="Nixie One" panose="02000503080000020004" pitchFamily="50" charset="0"/>
              </a:rPr>
              <a:t>Opakování</a:t>
            </a:r>
            <a:r>
              <a:rPr lang="sk-SK" altLang="cs-CZ" sz="36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a:t>
            </a:r>
            <a:br>
              <a:rPr lang="sk-SK" altLang="cs-CZ" sz="36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br>
            <a:r>
              <a:rPr lang="sk-SK" altLang="cs-CZ" sz="3600" b="1" dirty="0" err="1">
                <a:solidFill>
                  <a:srgbClr val="FFFFFF"/>
                </a:solidFill>
                <a:latin typeface="Weekly Free Light" panose="00000400000000000000" pitchFamily="50" charset="-18"/>
                <a:cs typeface="Arial" panose="020B0604020202020204" pitchFamily="34" charset="0"/>
                <a:sym typeface="Nixie One" panose="02000503080000020004" pitchFamily="50" charset="0"/>
              </a:rPr>
              <a:t>vzájemná</a:t>
            </a:r>
            <a:r>
              <a:rPr lang="sk-SK" altLang="cs-CZ" sz="36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 poloha </a:t>
            </a:r>
            <a:r>
              <a:rPr lang="sk-SK" altLang="cs-CZ" sz="3600" b="1" dirty="0" err="1">
                <a:solidFill>
                  <a:srgbClr val="FFFFFF"/>
                </a:solidFill>
                <a:latin typeface="Weekly Free Light" panose="00000400000000000000" pitchFamily="50" charset="-18"/>
                <a:cs typeface="Arial" panose="020B0604020202020204" pitchFamily="34" charset="0"/>
                <a:sym typeface="Nixie One" panose="02000503080000020004" pitchFamily="50" charset="0"/>
              </a:rPr>
              <a:t>přímek</a:t>
            </a:r>
            <a:r>
              <a:rPr lang="sk-SK" altLang="cs-CZ" sz="36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 a </a:t>
            </a:r>
            <a:r>
              <a:rPr lang="sk-SK" altLang="cs-CZ" sz="3600" b="1" dirty="0" err="1">
                <a:solidFill>
                  <a:srgbClr val="FFFFFF"/>
                </a:solidFill>
                <a:latin typeface="Weekly Free Light" panose="00000400000000000000" pitchFamily="50" charset="-18"/>
                <a:cs typeface="Arial" panose="020B0604020202020204" pitchFamily="34" charset="0"/>
                <a:sym typeface="Nixie One" panose="02000503080000020004" pitchFamily="50" charset="0"/>
              </a:rPr>
              <a:t>rovin</a:t>
            </a:r>
            <a:endParaRPr lang="sk-SK" altLang="cs-CZ" sz="36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endParaRPr>
          </a:p>
        </p:txBody>
      </p:sp>
      <p:sp>
        <p:nvSpPr>
          <p:cNvPr id="37891" name="Google Shape;440;p37">
            <a:extLst>
              <a:ext uri="{FF2B5EF4-FFF2-40B4-BE49-F238E27FC236}">
                <a16:creationId xmlns:a16="http://schemas.microsoft.com/office/drawing/2014/main" id="{C0876525-506D-4CA3-8D19-ABB9CD6E10D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76F6FBC9-909E-4281-9153-8C4B56C93D0A}" type="slidenum">
              <a:rPr lang="sk-SK" altLang="cs-CZ" sz="800">
                <a:solidFill>
                  <a:srgbClr val="FFFFFF"/>
                </a:solidFill>
                <a:latin typeface="Roboto Slab" pitchFamily="2" charset="0"/>
                <a:sym typeface="Roboto Slab" pitchFamily="2" charset="0"/>
              </a:rPr>
              <a:pPr eaLnBrk="1" hangingPunct="1"/>
              <a:t>3</a:t>
            </a:fld>
            <a:endParaRPr lang="sk-SK" altLang="cs-CZ" sz="800">
              <a:solidFill>
                <a:srgbClr val="FFFFFF"/>
              </a:solidFill>
              <a:latin typeface="Roboto Slab" pitchFamily="2" charset="0"/>
              <a:sym typeface="Roboto Slab" pitchFamily="2" charset="0"/>
            </a:endParaRPr>
          </a:p>
        </p:txBody>
      </p:sp>
      <p:pic>
        <p:nvPicPr>
          <p:cNvPr id="3" name="Obrázek 2">
            <a:extLst>
              <a:ext uri="{FF2B5EF4-FFF2-40B4-BE49-F238E27FC236}">
                <a16:creationId xmlns:a16="http://schemas.microsoft.com/office/drawing/2014/main" id="{029AE944-610C-434A-B0A6-C5F40DEB08D8}"/>
              </a:ext>
            </a:extLst>
          </p:cNvPr>
          <p:cNvPicPr>
            <a:picLocks noChangeAspect="1"/>
          </p:cNvPicPr>
          <p:nvPr/>
        </p:nvPicPr>
        <p:blipFill>
          <a:blip r:embed="rId3"/>
          <a:stretch>
            <a:fillRect/>
          </a:stretch>
        </p:blipFill>
        <p:spPr>
          <a:xfrm>
            <a:off x="6588224" y="2715766"/>
            <a:ext cx="1456556" cy="1456556"/>
          </a:xfrm>
          <a:prstGeom prst="rect">
            <a:avLst/>
          </a:prstGeom>
        </p:spPr>
      </p:pic>
      <p:pic>
        <p:nvPicPr>
          <p:cNvPr id="1026" name="Picture 2">
            <a:extLst>
              <a:ext uri="{FF2B5EF4-FFF2-40B4-BE49-F238E27FC236}">
                <a16:creationId xmlns:a16="http://schemas.microsoft.com/office/drawing/2014/main" id="{269746A0-AF20-4A31-95BA-82077A6D962F}"/>
              </a:ext>
            </a:extLst>
          </p:cNvPr>
          <p:cNvPicPr>
            <a:picLocks noChangeAspect="1" noChangeArrowheads="1"/>
          </p:cNvPicPr>
          <p:nvPr/>
        </p:nvPicPr>
        <p:blipFill>
          <a:blip r:embed="rId4">
            <a:lum bright="70000" contrast="-70000"/>
            <a:extLst>
              <a:ext uri="{BEBA8EAE-BF5A-486C-A8C5-ECC9F3942E4B}">
                <a14:imgProps xmlns:a14="http://schemas.microsoft.com/office/drawing/2010/main">
                  <a14:imgLayer r:embed="rId5">
                    <a14:imgEffect>
                      <a14:backgroundRemoval t="7494" b="91335" l="9750" r="89987">
                        <a14:foregroundMark x1="28458" y1="17330" x2="28458" y2="17330"/>
                        <a14:foregroundMark x1="34651" y1="13349" x2="34651" y2="13349"/>
                        <a14:foregroundMark x1="36627" y1="7728" x2="36627" y2="7728"/>
                        <a14:foregroundMark x1="51647" y1="91335" x2="51647" y2="91335"/>
                        <a14:backgroundMark x1="34651" y1="28337" x2="34651" y2="28337"/>
                        <a14:backgroundMark x1="18050" y1="26230" x2="18050" y2="26230"/>
                      </a14:backgroundRemoval>
                    </a14:imgEffect>
                  </a14:imgLayer>
                </a14:imgProps>
              </a:ext>
              <a:ext uri="{28A0092B-C50C-407E-A947-70E740481C1C}">
                <a14:useLocalDpi xmlns:a14="http://schemas.microsoft.com/office/drawing/2010/main" val="0"/>
              </a:ext>
            </a:extLst>
          </a:blip>
          <a:srcRect/>
          <a:stretch>
            <a:fillRect/>
          </a:stretch>
        </p:blipFill>
        <p:spPr bwMode="auto">
          <a:xfrm>
            <a:off x="143823" y="3278159"/>
            <a:ext cx="1526674" cy="858880"/>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86DA0F3A-79E4-4BF4-A2A0-FF4518B388BE}"/>
              </a:ext>
            </a:extLst>
          </p:cNvPr>
          <p:cNvSpPr txBox="1"/>
          <p:nvPr/>
        </p:nvSpPr>
        <p:spPr>
          <a:xfrm>
            <a:off x="298450" y="2444643"/>
            <a:ext cx="4732638" cy="738664"/>
          </a:xfrm>
          <a:prstGeom prst="rect">
            <a:avLst/>
          </a:prstGeom>
          <a:noFill/>
        </p:spPr>
        <p:txBody>
          <a:bodyPr wrap="square">
            <a:spAutoFit/>
          </a:bodyPr>
          <a:lstStyle/>
          <a:p>
            <a:r>
              <a:rPr lang="cs-CZ" dirty="0">
                <a:solidFill>
                  <a:schemeClr val="bg1"/>
                </a:solidFill>
              </a:rPr>
              <a:t>Odkaz:</a:t>
            </a:r>
          </a:p>
          <a:p>
            <a:r>
              <a:rPr lang="cs-CZ" dirty="0">
                <a:solidFill>
                  <a:schemeClr val="bg1"/>
                </a:solidFill>
                <a:hlinkClick r:id="rId6">
                  <a:extLst>
                    <a:ext uri="{A12FA001-AC4F-418D-AE19-62706E023703}">
                      <ahyp:hlinkClr xmlns:ahyp="http://schemas.microsoft.com/office/drawing/2018/hyperlinkcolor" val="tx"/>
                    </a:ext>
                  </a:extLst>
                </a:hlinkClick>
              </a:rPr>
              <a:t>https://create.kahoot.it/share/vzajemna-poloha-primek-a-rovin/ead0a3ca-7a15-4749-b3e5-9007a810ac4a</a:t>
            </a:r>
            <a:r>
              <a:rPr lang="cs-CZ" dirty="0">
                <a:solidFill>
                  <a:schemeClr val="bg1"/>
                </a:solidFill>
              </a:rPr>
              <a:t> </a:t>
            </a:r>
          </a:p>
        </p:txBody>
      </p:sp>
      <p:sp>
        <p:nvSpPr>
          <p:cNvPr id="10" name="Tlačítko akce: Přejít vpřed nebo Další 9">
            <a:hlinkClick r:id="rId6" highlightClick="1"/>
            <a:extLst>
              <a:ext uri="{FF2B5EF4-FFF2-40B4-BE49-F238E27FC236}">
                <a16:creationId xmlns:a16="http://schemas.microsoft.com/office/drawing/2014/main" id="{0C8D8CE4-A9DD-4197-8841-E73D846C3FE5}"/>
              </a:ext>
            </a:extLst>
          </p:cNvPr>
          <p:cNvSpPr/>
          <p:nvPr/>
        </p:nvSpPr>
        <p:spPr>
          <a:xfrm>
            <a:off x="1670497" y="3820041"/>
            <a:ext cx="1371079" cy="296041"/>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77C6645C-B91B-4754-9A03-CC2D5A6A9186}"/>
              </a:ext>
            </a:extLst>
          </p:cNvPr>
          <p:cNvSpPr/>
          <p:nvPr/>
        </p:nvSpPr>
        <p:spPr>
          <a:xfrm>
            <a:off x="395536" y="3216341"/>
            <a:ext cx="2787129" cy="1005310"/>
          </a:xfrm>
          <a:prstGeom prst="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2" name="TextovéPole 11">
            <a:extLst>
              <a:ext uri="{FF2B5EF4-FFF2-40B4-BE49-F238E27FC236}">
                <a16:creationId xmlns:a16="http://schemas.microsoft.com/office/drawing/2014/main" id="{BD372BB3-2A1F-4ED9-9B8E-5587DC7D89B1}"/>
              </a:ext>
            </a:extLst>
          </p:cNvPr>
          <p:cNvSpPr txBox="1"/>
          <p:nvPr/>
        </p:nvSpPr>
        <p:spPr>
          <a:xfrm>
            <a:off x="1144281" y="3322165"/>
            <a:ext cx="2001333" cy="430887"/>
          </a:xfrm>
          <a:prstGeom prst="rect">
            <a:avLst/>
          </a:prstGeom>
          <a:noFill/>
        </p:spPr>
        <p:txBody>
          <a:bodyPr wrap="square" rtlCol="0">
            <a:spAutoFit/>
          </a:bodyPr>
          <a:lstStyle/>
          <a:p>
            <a:pPr algn="r"/>
            <a:r>
              <a:rPr lang="cs-CZ" sz="1100" b="1" dirty="0">
                <a:solidFill>
                  <a:schemeClr val="bg1"/>
                </a:solidFill>
                <a:latin typeface="Weekly Free Light" panose="00000400000000000000" pitchFamily="50" charset="-18"/>
              </a:rPr>
              <a:t>Spustit </a:t>
            </a:r>
            <a:br>
              <a:rPr lang="cs-CZ" sz="1100" b="1" dirty="0">
                <a:solidFill>
                  <a:schemeClr val="bg1"/>
                </a:solidFill>
                <a:latin typeface="Weekly Free Light" panose="00000400000000000000" pitchFamily="50" charset="-18"/>
              </a:rPr>
            </a:br>
            <a:r>
              <a:rPr lang="cs-CZ" sz="1100" b="1" dirty="0">
                <a:solidFill>
                  <a:schemeClr val="bg1"/>
                </a:solidFill>
                <a:latin typeface="Weekly Free Light" panose="00000400000000000000" pitchFamily="50" charset="-18"/>
              </a:rPr>
              <a:t>KAHOOT!</a:t>
            </a: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Pravidlo 1</a:t>
            </a: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298451" y="1766888"/>
            <a:ext cx="8388350" cy="3159125"/>
          </a:xfrm>
        </p:spPr>
        <p:txBody>
          <a:bodyPr/>
          <a:lstStyle/>
          <a:p>
            <a:pPr eaLnBrk="1" fontAlgn="auto" hangingPunct="1">
              <a:buClr>
                <a:srgbClr val="114454"/>
              </a:buClr>
              <a:buFont typeface="Nixie One"/>
              <a:buChar char="▪"/>
              <a:defRPr/>
            </a:pPr>
            <a:r>
              <a:rPr lang="cs-CZ" sz="2400" b="1" dirty="0">
                <a:solidFill>
                  <a:srgbClr val="114454"/>
                </a:solidFill>
                <a:latin typeface="Weekly Free Light" panose="00000400000000000000" pitchFamily="50" charset="-18"/>
                <a:ea typeface="Nixie One"/>
                <a:cs typeface="Nixie One"/>
                <a:sym typeface="Nixie One"/>
              </a:rPr>
              <a:t>Leží-li 2 různé body v rovině, pak přímka určená těmito body leží také v této rovině.</a:t>
            </a:r>
          </a:p>
          <a:p>
            <a:pPr lvl="1" eaLnBrk="1" fontAlgn="auto" hangingPunct="1">
              <a:buClr>
                <a:srgbClr val="114454"/>
              </a:buClr>
              <a:buFont typeface="Nixie One"/>
              <a:buChar char="▪"/>
              <a:defRPr/>
            </a:pPr>
            <a:r>
              <a:rPr lang="cs-CZ" sz="2400" i="1" dirty="0">
                <a:solidFill>
                  <a:srgbClr val="114454"/>
                </a:solidFill>
                <a:latin typeface="Weekly Free Light" panose="00000400000000000000" pitchFamily="50" charset="-18"/>
                <a:ea typeface="Nixie One"/>
                <a:cs typeface="Nixie One"/>
                <a:sym typeface="Nixie One"/>
              </a:rPr>
              <a:t>Důsledek: Pokud leží dva různé body řezu v rovině jedné stěny, leží v rovině této stěny i přímka, která tyto dva body spojuje.</a:t>
            </a:r>
            <a:endParaRPr sz="2400" i="1" dirty="0">
              <a:solidFill>
                <a:srgbClr val="114454"/>
              </a:solidFill>
              <a:latin typeface="Weekly Free Light" panose="00000400000000000000" pitchFamily="50" charset="-18"/>
              <a:ea typeface="Nixie One"/>
              <a:cs typeface="Nixie One"/>
              <a:sym typeface="Nixie One"/>
            </a:endParaRP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4</a:t>
            </a:fld>
            <a:endParaRPr lang="sk-SK" altLang="cs-CZ" sz="800">
              <a:solidFill>
                <a:srgbClr val="FFFFFF"/>
              </a:solidFill>
              <a:latin typeface="Roboto Slab" pitchFamily="2" charset="0"/>
              <a:sym typeface="Roboto Slab" pitchFamily="2" charset="0"/>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Pravidlo 1</a:t>
            </a: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5</a:t>
            </a:fld>
            <a:endParaRPr lang="sk-SK" altLang="cs-CZ" sz="800">
              <a:solidFill>
                <a:srgbClr val="FFFFFF"/>
              </a:solidFill>
              <a:latin typeface="Roboto Slab" pitchFamily="2" charset="0"/>
              <a:sym typeface="Roboto Slab" pitchFamily="2" charset="0"/>
            </a:endParaRPr>
          </a:p>
        </p:txBody>
      </p:sp>
      <p:pic>
        <p:nvPicPr>
          <p:cNvPr id="6" name="Obrázek 5">
            <a:extLst>
              <a:ext uri="{FF2B5EF4-FFF2-40B4-BE49-F238E27FC236}">
                <a16:creationId xmlns:a16="http://schemas.microsoft.com/office/drawing/2014/main" id="{51B9034F-AF72-417B-912D-310F7C95E2B4}"/>
              </a:ext>
            </a:extLst>
          </p:cNvPr>
          <p:cNvPicPr>
            <a:picLocks noChangeAspect="1"/>
          </p:cNvPicPr>
          <p:nvPr/>
        </p:nvPicPr>
        <p:blipFill>
          <a:blip r:embed="rId3"/>
          <a:stretch>
            <a:fillRect/>
          </a:stretch>
        </p:blipFill>
        <p:spPr>
          <a:xfrm>
            <a:off x="2483768" y="411510"/>
            <a:ext cx="6456996" cy="3948670"/>
          </a:xfrm>
          <a:prstGeom prst="rect">
            <a:avLst/>
          </a:prstGeom>
        </p:spPr>
      </p:pic>
    </p:spTree>
    <p:extLst>
      <p:ext uri="{BB962C8B-B14F-4D97-AF65-F5344CB8AC3E}">
        <p14:creationId xmlns:p14="http://schemas.microsoft.com/office/powerpoint/2010/main" val="18635830"/>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Pravidlo 2</a:t>
            </a: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298451" y="1766888"/>
            <a:ext cx="8388350" cy="3159125"/>
          </a:xfrm>
        </p:spPr>
        <p:txBody>
          <a:bodyPr/>
          <a:lstStyle/>
          <a:p>
            <a:pPr eaLnBrk="1" fontAlgn="auto" hangingPunct="1">
              <a:buClr>
                <a:srgbClr val="114454"/>
              </a:buClr>
              <a:buFont typeface="Nixie One"/>
              <a:buChar char="▪"/>
              <a:defRPr/>
            </a:pPr>
            <a:r>
              <a:rPr lang="cs-CZ" sz="2400" b="1" dirty="0">
                <a:solidFill>
                  <a:srgbClr val="114454"/>
                </a:solidFill>
                <a:latin typeface="Weekly Free Light" panose="00000400000000000000" pitchFamily="50" charset="-18"/>
                <a:ea typeface="Nixie One"/>
                <a:cs typeface="Nixie One"/>
                <a:sym typeface="Nixie One"/>
              </a:rPr>
              <a:t>Jsou-li 2 z daných rovin rovnoběžné a třetí je s oběma různoběžná, jsou příslušné průsečnice navzájem rovnoběžné.</a:t>
            </a:r>
          </a:p>
          <a:p>
            <a:pPr lvl="1" eaLnBrk="1" fontAlgn="auto" hangingPunct="1">
              <a:buClr>
                <a:srgbClr val="114454"/>
              </a:buClr>
              <a:buFont typeface="Nixie One"/>
              <a:buChar char="▪"/>
              <a:defRPr/>
            </a:pPr>
            <a:r>
              <a:rPr lang="cs-CZ" sz="2400" i="1" dirty="0">
                <a:solidFill>
                  <a:srgbClr val="114454"/>
                </a:solidFill>
                <a:latin typeface="Weekly Free Light" panose="00000400000000000000" pitchFamily="50" charset="-18"/>
                <a:ea typeface="Nixie One"/>
                <a:cs typeface="Nixie One"/>
                <a:sym typeface="Nixie One"/>
              </a:rPr>
              <a:t>Důsledek: Pokud jsou roviny dvou stěn navzájem rovnoběžné a přitom různoběžné </a:t>
            </a:r>
            <a:br>
              <a:rPr lang="cs-CZ" sz="2400" i="1" dirty="0">
                <a:solidFill>
                  <a:srgbClr val="114454"/>
                </a:solidFill>
                <a:latin typeface="Weekly Free Light" panose="00000400000000000000" pitchFamily="50" charset="-18"/>
                <a:ea typeface="Nixie One"/>
                <a:cs typeface="Nixie One"/>
                <a:sym typeface="Nixie One"/>
              </a:rPr>
            </a:br>
            <a:r>
              <a:rPr lang="cs-CZ" sz="2400" i="1" dirty="0">
                <a:solidFill>
                  <a:srgbClr val="114454"/>
                </a:solidFill>
                <a:latin typeface="Weekly Free Light" panose="00000400000000000000" pitchFamily="50" charset="-18"/>
                <a:ea typeface="Nixie One"/>
                <a:cs typeface="Nixie One"/>
                <a:sym typeface="Nixie One"/>
              </a:rPr>
              <a:t>s rovinou řezu, jsou průsečnice roviny řezu </a:t>
            </a:r>
            <a:br>
              <a:rPr lang="cs-CZ" sz="2400" i="1" dirty="0">
                <a:solidFill>
                  <a:srgbClr val="114454"/>
                </a:solidFill>
                <a:latin typeface="Weekly Free Light" panose="00000400000000000000" pitchFamily="50" charset="-18"/>
                <a:ea typeface="Nixie One"/>
                <a:cs typeface="Nixie One"/>
                <a:sym typeface="Nixie One"/>
              </a:rPr>
            </a:br>
            <a:r>
              <a:rPr lang="cs-CZ" sz="2400" i="1" dirty="0">
                <a:solidFill>
                  <a:srgbClr val="114454"/>
                </a:solidFill>
                <a:latin typeface="Weekly Free Light" panose="00000400000000000000" pitchFamily="50" charset="-18"/>
                <a:ea typeface="Nixie One"/>
                <a:cs typeface="Nixie One"/>
                <a:sym typeface="Nixie One"/>
              </a:rPr>
              <a:t>s rovinami těchto stěn rovnoběžné.</a:t>
            </a:r>
            <a:endParaRPr sz="2400" i="1" dirty="0">
              <a:solidFill>
                <a:srgbClr val="114454"/>
              </a:solidFill>
              <a:latin typeface="Weekly Free Light" panose="00000400000000000000" pitchFamily="50" charset="-18"/>
              <a:ea typeface="Nixie One"/>
              <a:cs typeface="Nixie One"/>
              <a:sym typeface="Nixie One"/>
            </a:endParaRP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6</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1170308280"/>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Pravidlo 2</a:t>
            </a: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7</a:t>
            </a:fld>
            <a:endParaRPr lang="sk-SK" altLang="cs-CZ" sz="800">
              <a:solidFill>
                <a:srgbClr val="FFFFFF"/>
              </a:solidFill>
              <a:latin typeface="Roboto Slab" pitchFamily="2" charset="0"/>
              <a:sym typeface="Roboto Slab" pitchFamily="2" charset="0"/>
            </a:endParaRPr>
          </a:p>
        </p:txBody>
      </p:sp>
      <p:pic>
        <p:nvPicPr>
          <p:cNvPr id="3" name="Obrázek 2">
            <a:extLst>
              <a:ext uri="{FF2B5EF4-FFF2-40B4-BE49-F238E27FC236}">
                <a16:creationId xmlns:a16="http://schemas.microsoft.com/office/drawing/2014/main" id="{EF7C263F-F938-4BD5-99BE-4DD26B1E9185}"/>
              </a:ext>
            </a:extLst>
          </p:cNvPr>
          <p:cNvPicPr>
            <a:picLocks noChangeAspect="1"/>
          </p:cNvPicPr>
          <p:nvPr/>
        </p:nvPicPr>
        <p:blipFill>
          <a:blip r:embed="rId3"/>
          <a:stretch>
            <a:fillRect/>
          </a:stretch>
        </p:blipFill>
        <p:spPr>
          <a:xfrm>
            <a:off x="2555776" y="457175"/>
            <a:ext cx="6045401" cy="3914775"/>
          </a:xfrm>
          <a:prstGeom prst="rect">
            <a:avLst/>
          </a:prstGeom>
        </p:spPr>
      </p:pic>
    </p:spTree>
    <p:extLst>
      <p:ext uri="{BB962C8B-B14F-4D97-AF65-F5344CB8AC3E}">
        <p14:creationId xmlns:p14="http://schemas.microsoft.com/office/powerpoint/2010/main" val="1785174780"/>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Pravidlo 3</a:t>
            </a: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298451" y="1766888"/>
            <a:ext cx="8388350" cy="3159125"/>
          </a:xfrm>
        </p:spPr>
        <p:txBody>
          <a:bodyPr/>
          <a:lstStyle/>
          <a:p>
            <a:pPr eaLnBrk="1" fontAlgn="auto" hangingPunct="1">
              <a:buClr>
                <a:srgbClr val="114454"/>
              </a:buClr>
              <a:buFont typeface="Nixie One"/>
              <a:buChar char="▪"/>
              <a:defRPr/>
            </a:pPr>
            <a:r>
              <a:rPr lang="cs-CZ" sz="2400" b="1" dirty="0">
                <a:solidFill>
                  <a:srgbClr val="114454"/>
                </a:solidFill>
                <a:latin typeface="Weekly Free Light" panose="00000400000000000000" pitchFamily="50" charset="-18"/>
                <a:ea typeface="Nixie One"/>
                <a:cs typeface="Nixie One"/>
                <a:sym typeface="Nixie One"/>
              </a:rPr>
              <a:t>Jsou-li každé 2 z daných rovin různoběžné tak, že každé 2 průsečnice jsou také různoběžné. Pak všechny 3 roviny i jejich průsečnice procházejí jediným společným bodem.</a:t>
            </a:r>
          </a:p>
          <a:p>
            <a:pPr lvl="1" eaLnBrk="1" fontAlgn="auto" hangingPunct="1">
              <a:buClr>
                <a:srgbClr val="114454"/>
              </a:buClr>
              <a:buFont typeface="Nixie One"/>
              <a:buChar char="▪"/>
              <a:defRPr/>
            </a:pPr>
            <a:r>
              <a:rPr lang="cs-CZ" sz="2400" i="1" dirty="0">
                <a:solidFill>
                  <a:srgbClr val="114454"/>
                </a:solidFill>
                <a:latin typeface="Weekly Free Light" panose="00000400000000000000" pitchFamily="50" charset="-18"/>
                <a:ea typeface="Nixie One"/>
                <a:cs typeface="Nixie One"/>
                <a:sym typeface="Nixie One"/>
              </a:rPr>
              <a:t>Důsledek: Průsečnice rovin 2 stěn, které mají hranu s rovinou řezu, a přímka, v níž leží společná hrana, se protínají v jednom bodě.</a:t>
            </a:r>
            <a:endParaRPr sz="2400" i="1" dirty="0">
              <a:solidFill>
                <a:srgbClr val="114454"/>
              </a:solidFill>
              <a:latin typeface="Weekly Free Light" panose="00000400000000000000" pitchFamily="50" charset="-18"/>
              <a:ea typeface="Nixie One"/>
              <a:cs typeface="Nixie One"/>
              <a:sym typeface="Nixie One"/>
            </a:endParaRP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8</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2046641287"/>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Pravidlo 3</a:t>
            </a: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9</a:t>
            </a:fld>
            <a:endParaRPr lang="sk-SK" altLang="cs-CZ" sz="800">
              <a:solidFill>
                <a:srgbClr val="FFFFFF"/>
              </a:solidFill>
              <a:latin typeface="Roboto Slab" pitchFamily="2" charset="0"/>
              <a:sym typeface="Roboto Slab" pitchFamily="2" charset="0"/>
            </a:endParaRPr>
          </a:p>
        </p:txBody>
      </p:sp>
      <p:pic>
        <p:nvPicPr>
          <p:cNvPr id="4" name="Obrázek 3">
            <a:extLst>
              <a:ext uri="{FF2B5EF4-FFF2-40B4-BE49-F238E27FC236}">
                <a16:creationId xmlns:a16="http://schemas.microsoft.com/office/drawing/2014/main" id="{7D197D0A-3A5C-4AE5-913E-B594C65A5DAB}"/>
              </a:ext>
            </a:extLst>
          </p:cNvPr>
          <p:cNvPicPr>
            <a:picLocks noChangeAspect="1"/>
          </p:cNvPicPr>
          <p:nvPr/>
        </p:nvPicPr>
        <p:blipFill>
          <a:blip r:embed="rId3"/>
          <a:stretch>
            <a:fillRect/>
          </a:stretch>
        </p:blipFill>
        <p:spPr>
          <a:xfrm>
            <a:off x="2555776" y="411510"/>
            <a:ext cx="6462715" cy="4502460"/>
          </a:xfrm>
          <a:prstGeom prst="rect">
            <a:avLst/>
          </a:prstGeom>
        </p:spPr>
      </p:pic>
    </p:spTree>
    <p:extLst>
      <p:ext uri="{BB962C8B-B14F-4D97-AF65-F5344CB8AC3E}">
        <p14:creationId xmlns:p14="http://schemas.microsoft.com/office/powerpoint/2010/main" val="2907129016"/>
      </p:ext>
    </p:extLst>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637</Words>
  <Application>Microsoft Office PowerPoint</Application>
  <PresentationFormat>Předvádění na obrazovce (16:9)</PresentationFormat>
  <Paragraphs>79</Paragraphs>
  <Slides>20</Slides>
  <Notes>20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20</vt:i4>
      </vt:variant>
    </vt:vector>
  </HeadingPairs>
  <TitlesOfParts>
    <vt:vector size="26" baseType="lpstr">
      <vt:lpstr>Nixie One</vt:lpstr>
      <vt:lpstr>Arial</vt:lpstr>
      <vt:lpstr>Roboto Slab</vt:lpstr>
      <vt:lpstr>Weekly Free Light</vt:lpstr>
      <vt:lpstr>Wingdings</vt:lpstr>
      <vt:lpstr>Warwick template</vt:lpstr>
      <vt:lpstr>Řezy mnohostěnů</vt:lpstr>
      <vt:lpstr>Prezentace aplikace PowerPoint</vt:lpstr>
      <vt:lpstr>Prezentace aplikace PowerPoint</vt:lpstr>
      <vt:lpstr>Pravidlo 1</vt:lpstr>
      <vt:lpstr>Pravidlo 1</vt:lpstr>
      <vt:lpstr>Pravidlo 2</vt:lpstr>
      <vt:lpstr>Pravidlo 2</vt:lpstr>
      <vt:lpstr>Pravidlo 3</vt:lpstr>
      <vt:lpstr>Pravidlo 3</vt:lpstr>
      <vt:lpstr>Příklad 1</vt:lpstr>
      <vt:lpstr>Příklad 1</vt:lpstr>
      <vt:lpstr>Příklad 1</vt:lpstr>
      <vt:lpstr>Příklad 2</vt:lpstr>
      <vt:lpstr>Příklad 2</vt:lpstr>
      <vt:lpstr>Příklad 2</vt:lpstr>
      <vt:lpstr>Příklad 3</vt:lpstr>
      <vt:lpstr>Příklad 3</vt:lpstr>
      <vt:lpstr>Příklad 3</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Jiřina Juříčková</cp:lastModifiedBy>
  <cp:revision>2</cp:revision>
  <dcterms:modified xsi:type="dcterms:W3CDTF">2021-10-27T18:41:45Z</dcterms:modified>
</cp:coreProperties>
</file>