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304" r:id="rId3"/>
    <p:sldId id="259" r:id="rId4"/>
    <p:sldId id="261" r:id="rId5"/>
    <p:sldId id="269" r:id="rId6"/>
    <p:sldId id="280" r:id="rId7"/>
    <p:sldId id="307" r:id="rId8"/>
    <p:sldId id="308" r:id="rId9"/>
    <p:sldId id="309" r:id="rId10"/>
    <p:sldId id="310" r:id="rId11"/>
    <p:sldId id="311" r:id="rId12"/>
    <p:sldId id="306" r:id="rId13"/>
    <p:sldId id="312" r:id="rId14"/>
    <p:sldId id="313" r:id="rId15"/>
    <p:sldId id="300" r:id="rId16"/>
    <p:sldId id="302" r:id="rId17"/>
  </p:sldIdLst>
  <p:sldSz cx="9144000" cy="5143500" type="screen16x9"/>
  <p:notesSz cx="6858000" cy="9144000"/>
  <p:embeddedFontLst>
    <p:embeddedFont>
      <p:font typeface="Cambria Math" panose="02040503050406030204" pitchFamily="18" charset="0"/>
      <p:regular r:id="rId19"/>
    </p:embeddedFont>
    <p:embeddedFont>
      <p:font typeface="Nixie One" panose="020B0604020202020204" charset="0"/>
      <p:regular r:id="rId20"/>
    </p:embeddedFont>
    <p:embeddedFont>
      <p:font typeface="Roboto Slab" pitchFamily="2" charset="0"/>
      <p:regular r:id="rId21"/>
      <p:bold r:id="rId22"/>
    </p:embeddedFont>
    <p:embeddedFont>
      <p:font typeface="Weekly Free Light" panose="00000400000000000000" pitchFamily="50" charset="-18"/>
      <p:regular r:id="rId23"/>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F6930-56FA-4F5E-8542-4BF6BD71B2DC}" v="86" dt="2022-07-21T21:46:00.86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754"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userId="4ef91d67243c5588" providerId="LiveId" clId="{07E52213-C4F2-4B4B-B84E-7DE6843821AC}"/>
    <pc:docChg chg="modSld">
      <pc:chgData name="Michal" userId="4ef91d67243c5588" providerId="LiveId" clId="{07E52213-C4F2-4B4B-B84E-7DE6843821AC}" dt="2021-07-28T07:01:05.459" v="92" actId="1037"/>
      <pc:docMkLst>
        <pc:docMk/>
      </pc:docMkLst>
      <pc:sldChg chg="modSp">
        <pc:chgData name="Michal" userId="4ef91d67243c5588" providerId="LiveId" clId="{07E52213-C4F2-4B4B-B84E-7DE6843821AC}" dt="2021-07-26T05:57:35.363" v="1" actId="1036"/>
        <pc:sldMkLst>
          <pc:docMk/>
          <pc:sldMk cId="0" sldId="256"/>
        </pc:sldMkLst>
        <pc:spChg chg="mod">
          <ac:chgData name="Michal" userId="4ef91d67243c5588" providerId="LiveId" clId="{07E52213-C4F2-4B4B-B84E-7DE6843821AC}" dt="2021-07-26T05:57:35.363" v="1" actId="1036"/>
          <ac:spMkLst>
            <pc:docMk/>
            <pc:sldMk cId="0" sldId="256"/>
            <ac:spMk id="13314" creationId="{1CF28884-BE80-478C-BF56-212644BDE5CA}"/>
          </ac:spMkLst>
        </pc:spChg>
      </pc:sldChg>
      <pc:sldChg chg="addSp delSp modSp mod">
        <pc:chgData name="Michal" userId="4ef91d67243c5588" providerId="LiveId" clId="{07E52213-C4F2-4B4B-B84E-7DE6843821AC}" dt="2021-07-28T07:01:05.459" v="92" actId="1037"/>
        <pc:sldMkLst>
          <pc:docMk/>
          <pc:sldMk cId="0" sldId="280"/>
        </pc:sldMkLst>
        <pc:spChg chg="add mod">
          <ac:chgData name="Michal" userId="4ef91d67243c5588" providerId="LiveId" clId="{07E52213-C4F2-4B4B-B84E-7DE6843821AC}" dt="2021-07-28T07:00:08.512" v="43" actId="1076"/>
          <ac:spMkLst>
            <pc:docMk/>
            <pc:sldMk cId="0" sldId="280"/>
            <ac:spMk id="8" creationId="{86DA0F3A-79E4-4BF4-A2A0-FF4518B388BE}"/>
          </ac:spMkLst>
        </pc:spChg>
        <pc:spChg chg="add mod">
          <ac:chgData name="Michal" userId="4ef91d67243c5588" providerId="LiveId" clId="{07E52213-C4F2-4B4B-B84E-7DE6843821AC}" dt="2021-07-28T07:00:14.074" v="44" actId="1076"/>
          <ac:spMkLst>
            <pc:docMk/>
            <pc:sldMk cId="0" sldId="280"/>
            <ac:spMk id="10" creationId="{0C8D8CE4-A9DD-4197-8841-E73D846C3FE5}"/>
          </ac:spMkLst>
        </pc:spChg>
        <pc:spChg chg="add mod">
          <ac:chgData name="Michal" userId="4ef91d67243c5588" providerId="LiveId" clId="{07E52213-C4F2-4B4B-B84E-7DE6843821AC}" dt="2021-07-28T07:00:24.891" v="46" actId="207"/>
          <ac:spMkLst>
            <pc:docMk/>
            <pc:sldMk cId="0" sldId="280"/>
            <ac:spMk id="11" creationId="{77C6645C-B91B-4754-9A03-CC2D5A6A9186}"/>
          </ac:spMkLst>
        </pc:spChg>
        <pc:spChg chg="add mod">
          <ac:chgData name="Michal" userId="4ef91d67243c5588" providerId="LiveId" clId="{07E52213-C4F2-4B4B-B84E-7DE6843821AC}" dt="2021-07-28T07:00:42.955" v="66" actId="207"/>
          <ac:spMkLst>
            <pc:docMk/>
            <pc:sldMk cId="0" sldId="280"/>
            <ac:spMk id="12" creationId="{BD372BB3-2A1F-4ED9-9B8E-5587DC7D89B1}"/>
          </ac:spMkLst>
        </pc:spChg>
        <pc:spChg chg="mod">
          <ac:chgData name="Michal" userId="4ef91d67243c5588" providerId="LiveId" clId="{07E52213-C4F2-4B4B-B84E-7DE6843821AC}" dt="2021-07-28T07:01:05.459" v="92" actId="1037"/>
          <ac:spMkLst>
            <pc:docMk/>
            <pc:sldMk cId="0" sldId="280"/>
            <ac:spMk id="37890" creationId="{66B9AA5F-61A5-4BF4-A02B-61DA32088D76}"/>
          </ac:spMkLst>
        </pc:spChg>
        <pc:picChg chg="add mod">
          <ac:chgData name="Michal" userId="4ef91d67243c5588" providerId="LiveId" clId="{07E52213-C4F2-4B4B-B84E-7DE6843821AC}" dt="2021-07-28T06:55:04.703" v="5" actId="1076"/>
          <ac:picMkLst>
            <pc:docMk/>
            <pc:sldMk cId="0" sldId="280"/>
            <ac:picMk id="3" creationId="{029AE944-610C-434A-B0A6-C5F40DEB08D8}"/>
          </ac:picMkLst>
        </pc:picChg>
        <pc:picChg chg="add del mod">
          <ac:chgData name="Michal" userId="4ef91d67243c5588" providerId="LiveId" clId="{07E52213-C4F2-4B4B-B84E-7DE6843821AC}" dt="2021-07-28T07:00:26.398" v="47" actId="478"/>
          <ac:picMkLst>
            <pc:docMk/>
            <pc:sldMk cId="0" sldId="280"/>
            <ac:picMk id="9" creationId="{51FA2C02-A774-47CF-A543-C087E7FFDF88}"/>
          </ac:picMkLst>
        </pc:picChg>
        <pc:picChg chg="add mod">
          <ac:chgData name="Michal" userId="4ef91d67243c5588" providerId="LiveId" clId="{07E52213-C4F2-4B4B-B84E-7DE6843821AC}" dt="2021-07-28T07:00:32.203" v="49" actId="1076"/>
          <ac:picMkLst>
            <pc:docMk/>
            <pc:sldMk cId="0" sldId="280"/>
            <ac:picMk id="1026" creationId="{269746A0-AF20-4A31-95BA-82077A6D962F}"/>
          </ac:picMkLst>
        </pc:picChg>
      </pc:sldChg>
      <pc:sldChg chg="modSp">
        <pc:chgData name="Michal" userId="4ef91d67243c5588" providerId="LiveId" clId="{07E52213-C4F2-4B4B-B84E-7DE6843821AC}" dt="2021-07-28T06:59:48.967" v="40" actId="1076"/>
        <pc:sldMkLst>
          <pc:docMk/>
          <pc:sldMk cId="1932639217" sldId="299"/>
        </pc:sldMkLst>
        <pc:spChg chg="mod">
          <ac:chgData name="Michal" userId="4ef91d67243c5588" providerId="LiveId" clId="{07E52213-C4F2-4B4B-B84E-7DE6843821AC}" dt="2021-07-28T06:59:48.967" v="40" actId="1076"/>
          <ac:spMkLst>
            <pc:docMk/>
            <pc:sldMk cId="1932639217" sldId="299"/>
            <ac:spMk id="14343" creationId="{06876F93-3E3A-437A-BD56-D3F5EDAE3008}"/>
          </ac:spMkLst>
        </pc:spChg>
      </pc:sldChg>
    </pc:docChg>
  </pc:docChgLst>
  <pc:docChgLst>
    <pc:chgData name="Michal" userId="4ef91d67243c5588" providerId="LiveId" clId="{A4BD76A0-5ED4-491E-9554-47DC4ED63743}"/>
    <pc:docChg chg="modSld">
      <pc:chgData name="Michal" userId="4ef91d67243c5588" providerId="LiveId" clId="{A4BD76A0-5ED4-491E-9554-47DC4ED63743}" dt="2021-10-19T08:45:24.358" v="0" actId="14100"/>
      <pc:docMkLst>
        <pc:docMk/>
      </pc:docMkLst>
      <pc:sldChg chg="modSp">
        <pc:chgData name="Michal" userId="4ef91d67243c5588" providerId="LiveId" clId="{A4BD76A0-5ED4-491E-9554-47DC4ED63743}" dt="2021-10-19T08:45:24.358" v="0" actId="14100"/>
        <pc:sldMkLst>
          <pc:docMk/>
          <pc:sldMk cId="0" sldId="261"/>
        </pc:sldMkLst>
        <pc:spChg chg="mod">
          <ac:chgData name="Michal" userId="4ef91d67243c5588" providerId="LiveId" clId="{A4BD76A0-5ED4-491E-9554-47DC4ED63743}" dt="2021-10-19T08:45:24.358" v="0" actId="14100"/>
          <ac:spMkLst>
            <pc:docMk/>
            <pc:sldMk cId="0" sldId="261"/>
            <ac:spMk id="161" creationId="{9ACFB387-623D-4F24-8571-E2BAB1009317}"/>
          </ac:spMkLst>
        </pc:spChg>
      </pc:sldChg>
    </pc:docChg>
  </pc:docChgLst>
  <pc:docChgLst>
    <pc:chgData name="Michal Heczko" userId="4ef91d67243c5588" providerId="LiveId" clId="{2E557109-94EA-494F-A51A-E5556F9F3415}"/>
    <pc:docChg chg="undo custSel addSld delSld modSld sldOrd">
      <pc:chgData name="Michal Heczko" userId="4ef91d67243c5588" providerId="LiveId" clId="{2E557109-94EA-494F-A51A-E5556F9F3415}" dt="2021-09-05T17:59:42.838" v="1691" actId="16959"/>
      <pc:docMkLst>
        <pc:docMk/>
      </pc:docMkLst>
      <pc:sldChg chg="modSp mod">
        <pc:chgData name="Michal Heczko" userId="4ef91d67243c5588" providerId="LiveId" clId="{2E557109-94EA-494F-A51A-E5556F9F3415}" dt="2021-09-05T11:45:07.952" v="1642" actId="20577"/>
        <pc:sldMkLst>
          <pc:docMk/>
          <pc:sldMk cId="0" sldId="256"/>
        </pc:sldMkLst>
        <pc:spChg chg="mod">
          <ac:chgData name="Michal Heczko" userId="4ef91d67243c5588" providerId="LiveId" clId="{2E557109-94EA-494F-A51A-E5556F9F3415}" dt="2021-09-05T11:45:07.952" v="1642" actId="20577"/>
          <ac:spMkLst>
            <pc:docMk/>
            <pc:sldMk cId="0" sldId="256"/>
            <ac:spMk id="13314" creationId="{1CF28884-BE80-478C-BF56-212644BDE5CA}"/>
          </ac:spMkLst>
        </pc:spChg>
      </pc:sldChg>
      <pc:sldChg chg="del">
        <pc:chgData name="Michal Heczko" userId="4ef91d67243c5588" providerId="LiveId" clId="{2E557109-94EA-494F-A51A-E5556F9F3415}" dt="2021-09-05T08:00:04.897" v="97" actId="47"/>
        <pc:sldMkLst>
          <pc:docMk/>
          <pc:sldMk cId="0" sldId="257"/>
        </pc:sldMkLst>
      </pc:sldChg>
      <pc:sldChg chg="modSp add mod">
        <pc:chgData name="Michal Heczko" userId="4ef91d67243c5588" providerId="LiveId" clId="{2E557109-94EA-494F-A51A-E5556F9F3415}" dt="2021-09-05T10:30:00.984" v="612" actId="20577"/>
        <pc:sldMkLst>
          <pc:docMk/>
          <pc:sldMk cId="0" sldId="259"/>
        </pc:sldMkLst>
        <pc:spChg chg="mod">
          <ac:chgData name="Michal Heczko" userId="4ef91d67243c5588" providerId="LiveId" clId="{2E557109-94EA-494F-A51A-E5556F9F3415}" dt="2021-09-05T10:29:45.415" v="563" actId="20577"/>
          <ac:spMkLst>
            <pc:docMk/>
            <pc:sldMk cId="0" sldId="259"/>
            <ac:spMk id="16386" creationId="{FFAF13A7-9FD4-4F85-8875-FFB4749CCC88}"/>
          </ac:spMkLst>
        </pc:spChg>
        <pc:spChg chg="mod">
          <ac:chgData name="Michal Heczko" userId="4ef91d67243c5588" providerId="LiveId" clId="{2E557109-94EA-494F-A51A-E5556F9F3415}" dt="2021-09-05T10:30:00.984" v="612" actId="20577"/>
          <ac:spMkLst>
            <pc:docMk/>
            <pc:sldMk cId="0" sldId="259"/>
            <ac:spMk id="16387" creationId="{34305F0E-56E3-469D-B236-0E24CFC3BBEC}"/>
          </ac:spMkLst>
        </pc:spChg>
      </pc:sldChg>
      <pc:sldChg chg="addSp modSp mod">
        <pc:chgData name="Michal Heczko" userId="4ef91d67243c5588" providerId="LiveId" clId="{2E557109-94EA-494F-A51A-E5556F9F3415}" dt="2021-09-05T11:48:25.858" v="1652" actId="20577"/>
        <pc:sldMkLst>
          <pc:docMk/>
          <pc:sldMk cId="0" sldId="261"/>
        </pc:sldMkLst>
        <pc:spChg chg="mod">
          <ac:chgData name="Michal Heczko" userId="4ef91d67243c5588" providerId="LiveId" clId="{2E557109-94EA-494F-A51A-E5556F9F3415}" dt="2021-09-05T11:48:25.858" v="1652" actId="20577"/>
          <ac:spMkLst>
            <pc:docMk/>
            <pc:sldMk cId="0" sldId="261"/>
            <ac:spMk id="161" creationId="{9ACFB387-623D-4F24-8571-E2BAB1009317}"/>
          </ac:spMkLst>
        </pc:spChg>
        <pc:spChg chg="mod">
          <ac:chgData name="Michal Heczko" userId="4ef91d67243c5588" providerId="LiveId" clId="{2E557109-94EA-494F-A51A-E5556F9F3415}" dt="2021-09-05T08:13:07.507" v="144" actId="20577"/>
          <ac:spMkLst>
            <pc:docMk/>
            <pc:sldMk cId="0" sldId="261"/>
            <ac:spMk id="18434" creationId="{FC5A0DA5-F9C5-4B30-9778-2E280E6E1D0D}"/>
          </ac:spMkLst>
        </pc:spChg>
        <pc:picChg chg="add mod">
          <ac:chgData name="Michal Heczko" userId="4ef91d67243c5588" providerId="LiveId" clId="{2E557109-94EA-494F-A51A-E5556F9F3415}" dt="2021-09-05T08:13:19.092" v="149" actId="1076"/>
          <ac:picMkLst>
            <pc:docMk/>
            <pc:sldMk cId="0" sldId="261"/>
            <ac:picMk id="3" creationId="{B3E891A5-65C9-40B1-AFF2-46536FB97643}"/>
          </ac:picMkLst>
        </pc:picChg>
      </pc:sldChg>
      <pc:sldChg chg="modSp add mod">
        <pc:chgData name="Michal Heczko" userId="4ef91d67243c5588" providerId="LiveId" clId="{2E557109-94EA-494F-A51A-E5556F9F3415}" dt="2021-09-05T08:29:43.297" v="489" actId="6549"/>
        <pc:sldMkLst>
          <pc:docMk/>
          <pc:sldMk cId="0" sldId="269"/>
        </pc:sldMkLst>
        <pc:spChg chg="mod">
          <ac:chgData name="Michal Heczko" userId="4ef91d67243c5588" providerId="LiveId" clId="{2E557109-94EA-494F-A51A-E5556F9F3415}" dt="2021-09-05T08:22:01.779" v="359" actId="20577"/>
          <ac:spMkLst>
            <pc:docMk/>
            <pc:sldMk cId="0" sldId="269"/>
            <ac:spMk id="26626" creationId="{88DCAD8E-A361-4B3E-8C60-6509A4F751DF}"/>
          </ac:spMkLst>
        </pc:spChg>
        <pc:graphicFrameChg chg="mod modGraphic">
          <ac:chgData name="Michal Heczko" userId="4ef91d67243c5588" providerId="LiveId" clId="{2E557109-94EA-494F-A51A-E5556F9F3415}" dt="2021-09-05T08:29:43.297" v="489" actId="6549"/>
          <ac:graphicFrameMkLst>
            <pc:docMk/>
            <pc:sldMk cId="0" sldId="269"/>
            <ac:graphicFrameMk id="318" creationId="{9D526079-9128-43FF-ACE9-59A576D45BD7}"/>
          </ac:graphicFrameMkLst>
        </pc:graphicFrameChg>
      </pc:sldChg>
      <pc:sldChg chg="addSp delSp modSp mod">
        <pc:chgData name="Michal Heczko" userId="4ef91d67243c5588" providerId="LiveId" clId="{2E557109-94EA-494F-A51A-E5556F9F3415}" dt="2021-09-05T08:04:25.230" v="102" actId="1076"/>
        <pc:sldMkLst>
          <pc:docMk/>
          <pc:sldMk cId="0" sldId="280"/>
        </pc:sldMkLst>
        <pc:spChg chg="mod">
          <ac:chgData name="Michal Heczko" userId="4ef91d67243c5588" providerId="LiveId" clId="{2E557109-94EA-494F-A51A-E5556F9F3415}" dt="2021-09-05T07:59:55.983" v="96" actId="207"/>
          <ac:spMkLst>
            <pc:docMk/>
            <pc:sldMk cId="0" sldId="280"/>
            <ac:spMk id="8" creationId="{86DA0F3A-79E4-4BF4-A2A0-FF4518B388BE}"/>
          </ac:spMkLst>
        </pc:spChg>
        <pc:spChg chg="mod">
          <ac:chgData name="Michal Heczko" userId="4ef91d67243c5588" providerId="LiveId" clId="{2E557109-94EA-494F-A51A-E5556F9F3415}" dt="2021-09-05T08:04:20.885" v="101" actId="20577"/>
          <ac:spMkLst>
            <pc:docMk/>
            <pc:sldMk cId="0" sldId="280"/>
            <ac:spMk id="37890" creationId="{66B9AA5F-61A5-4BF4-A02B-61DA32088D76}"/>
          </ac:spMkLst>
        </pc:spChg>
        <pc:picChg chg="add mod">
          <ac:chgData name="Michal Heczko" userId="4ef91d67243c5588" providerId="LiveId" clId="{2E557109-94EA-494F-A51A-E5556F9F3415}" dt="2021-09-05T08:04:25.230" v="102" actId="1076"/>
          <ac:picMkLst>
            <pc:docMk/>
            <pc:sldMk cId="0" sldId="280"/>
            <ac:picMk id="2" creationId="{1CC1E25C-620B-4646-ABB7-FA0B5774DFFA}"/>
          </ac:picMkLst>
        </pc:picChg>
        <pc:picChg chg="del">
          <ac:chgData name="Michal Heczko" userId="4ef91d67243c5588" providerId="LiveId" clId="{2E557109-94EA-494F-A51A-E5556F9F3415}" dt="2021-09-05T08:04:15.413" v="98" actId="478"/>
          <ac:picMkLst>
            <pc:docMk/>
            <pc:sldMk cId="0" sldId="280"/>
            <ac:picMk id="3" creationId="{029AE944-610C-434A-B0A6-C5F40DEB08D8}"/>
          </ac:picMkLst>
        </pc:picChg>
      </pc:sldChg>
      <pc:sldChg chg="del">
        <pc:chgData name="Michal Heczko" userId="4ef91d67243c5588" providerId="LiveId" clId="{2E557109-94EA-494F-A51A-E5556F9F3415}" dt="2021-09-05T08:00:04.897" v="97" actId="47"/>
        <pc:sldMkLst>
          <pc:docMk/>
          <pc:sldMk cId="1170308280" sldId="287"/>
        </pc:sldMkLst>
      </pc:sldChg>
      <pc:sldChg chg="del">
        <pc:chgData name="Michal Heczko" userId="4ef91d67243c5588" providerId="LiveId" clId="{2E557109-94EA-494F-A51A-E5556F9F3415}" dt="2021-09-05T08:00:04.897" v="97" actId="47"/>
        <pc:sldMkLst>
          <pc:docMk/>
          <pc:sldMk cId="2046641287" sldId="288"/>
        </pc:sldMkLst>
      </pc:sldChg>
      <pc:sldChg chg="del">
        <pc:chgData name="Michal Heczko" userId="4ef91d67243c5588" providerId="LiveId" clId="{2E557109-94EA-494F-A51A-E5556F9F3415}" dt="2021-09-05T08:00:04.897" v="97" actId="47"/>
        <pc:sldMkLst>
          <pc:docMk/>
          <pc:sldMk cId="18635830" sldId="289"/>
        </pc:sldMkLst>
      </pc:sldChg>
      <pc:sldChg chg="del">
        <pc:chgData name="Michal Heczko" userId="4ef91d67243c5588" providerId="LiveId" clId="{2E557109-94EA-494F-A51A-E5556F9F3415}" dt="2021-09-05T08:00:04.897" v="97" actId="47"/>
        <pc:sldMkLst>
          <pc:docMk/>
          <pc:sldMk cId="1785174780" sldId="290"/>
        </pc:sldMkLst>
      </pc:sldChg>
      <pc:sldChg chg="del">
        <pc:chgData name="Michal Heczko" userId="4ef91d67243c5588" providerId="LiveId" clId="{2E557109-94EA-494F-A51A-E5556F9F3415}" dt="2021-09-05T08:00:04.897" v="97" actId="47"/>
        <pc:sldMkLst>
          <pc:docMk/>
          <pc:sldMk cId="2907129016" sldId="291"/>
        </pc:sldMkLst>
      </pc:sldChg>
      <pc:sldChg chg="del">
        <pc:chgData name="Michal Heczko" userId="4ef91d67243c5588" providerId="LiveId" clId="{2E557109-94EA-494F-A51A-E5556F9F3415}" dt="2021-09-05T08:00:04.897" v="97" actId="47"/>
        <pc:sldMkLst>
          <pc:docMk/>
          <pc:sldMk cId="243470336" sldId="292"/>
        </pc:sldMkLst>
      </pc:sldChg>
      <pc:sldChg chg="del">
        <pc:chgData name="Michal Heczko" userId="4ef91d67243c5588" providerId="LiveId" clId="{2E557109-94EA-494F-A51A-E5556F9F3415}" dt="2021-09-05T08:00:04.897" v="97" actId="47"/>
        <pc:sldMkLst>
          <pc:docMk/>
          <pc:sldMk cId="1447731909" sldId="293"/>
        </pc:sldMkLst>
      </pc:sldChg>
      <pc:sldChg chg="del">
        <pc:chgData name="Michal Heczko" userId="4ef91d67243c5588" providerId="LiveId" clId="{2E557109-94EA-494F-A51A-E5556F9F3415}" dt="2021-09-05T08:00:04.897" v="97" actId="47"/>
        <pc:sldMkLst>
          <pc:docMk/>
          <pc:sldMk cId="536283692" sldId="294"/>
        </pc:sldMkLst>
      </pc:sldChg>
      <pc:sldChg chg="del">
        <pc:chgData name="Michal Heczko" userId="4ef91d67243c5588" providerId="LiveId" clId="{2E557109-94EA-494F-A51A-E5556F9F3415}" dt="2021-09-05T08:00:04.897" v="97" actId="47"/>
        <pc:sldMkLst>
          <pc:docMk/>
          <pc:sldMk cId="4020821509" sldId="295"/>
        </pc:sldMkLst>
      </pc:sldChg>
      <pc:sldChg chg="del">
        <pc:chgData name="Michal Heczko" userId="4ef91d67243c5588" providerId="LiveId" clId="{2E557109-94EA-494F-A51A-E5556F9F3415}" dt="2021-09-05T08:00:04.897" v="97" actId="47"/>
        <pc:sldMkLst>
          <pc:docMk/>
          <pc:sldMk cId="429664204" sldId="296"/>
        </pc:sldMkLst>
      </pc:sldChg>
      <pc:sldChg chg="del">
        <pc:chgData name="Michal Heczko" userId="4ef91d67243c5588" providerId="LiveId" clId="{2E557109-94EA-494F-A51A-E5556F9F3415}" dt="2021-09-05T08:00:04.897" v="97" actId="47"/>
        <pc:sldMkLst>
          <pc:docMk/>
          <pc:sldMk cId="1686521444" sldId="297"/>
        </pc:sldMkLst>
      </pc:sldChg>
      <pc:sldChg chg="del">
        <pc:chgData name="Michal Heczko" userId="4ef91d67243c5588" providerId="LiveId" clId="{2E557109-94EA-494F-A51A-E5556F9F3415}" dt="2021-09-05T08:00:04.897" v="97" actId="47"/>
        <pc:sldMkLst>
          <pc:docMk/>
          <pc:sldMk cId="2585123870" sldId="298"/>
        </pc:sldMkLst>
      </pc:sldChg>
      <pc:sldChg chg="del">
        <pc:chgData name="Michal Heczko" userId="4ef91d67243c5588" providerId="LiveId" clId="{2E557109-94EA-494F-A51A-E5556F9F3415}" dt="2021-09-05T08:00:04.897" v="97" actId="47"/>
        <pc:sldMkLst>
          <pc:docMk/>
          <pc:sldMk cId="1932639217" sldId="299"/>
        </pc:sldMkLst>
      </pc:sldChg>
      <pc:sldChg chg="addSp delSp modSp add mod ord">
        <pc:chgData name="Michal Heczko" userId="4ef91d67243c5588" providerId="LiveId" clId="{2E557109-94EA-494F-A51A-E5556F9F3415}" dt="2021-09-05T10:27:41.143" v="558" actId="20577"/>
        <pc:sldMkLst>
          <pc:docMk/>
          <pc:sldMk cId="360283752" sldId="305"/>
        </pc:sldMkLst>
        <pc:spChg chg="add del mod">
          <ac:chgData name="Michal Heczko" userId="4ef91d67243c5588" providerId="LiveId" clId="{2E557109-94EA-494F-A51A-E5556F9F3415}" dt="2021-09-05T10:26:20.310" v="516" actId="478"/>
          <ac:spMkLst>
            <pc:docMk/>
            <pc:sldMk cId="360283752" sldId="305"/>
            <ac:spMk id="2" creationId="{089CF8E3-8AF5-4F6D-AE39-C91BD024CEDF}"/>
          </ac:spMkLst>
        </pc:spChg>
        <pc:spChg chg="add mod">
          <ac:chgData name="Michal Heczko" userId="4ef91d67243c5588" providerId="LiveId" clId="{2E557109-94EA-494F-A51A-E5556F9F3415}" dt="2021-09-05T10:27:32.351" v="530"/>
          <ac:spMkLst>
            <pc:docMk/>
            <pc:sldMk cId="360283752" sldId="305"/>
            <ac:spMk id="17" creationId="{648ABE93-ED96-4565-AA2E-B472A0C28937}"/>
          </ac:spMkLst>
        </pc:spChg>
        <pc:spChg chg="add mod">
          <ac:chgData name="Michal Heczko" userId="4ef91d67243c5588" providerId="LiveId" clId="{2E557109-94EA-494F-A51A-E5556F9F3415}" dt="2021-09-05T10:27:32.351" v="530"/>
          <ac:spMkLst>
            <pc:docMk/>
            <pc:sldMk cId="360283752" sldId="305"/>
            <ac:spMk id="18" creationId="{E6BB60F9-0952-48AB-9FCE-F1DADAADB650}"/>
          </ac:spMkLst>
        </pc:spChg>
        <pc:spChg chg="add mod">
          <ac:chgData name="Michal Heczko" userId="4ef91d67243c5588" providerId="LiveId" clId="{2E557109-94EA-494F-A51A-E5556F9F3415}" dt="2021-09-05T10:27:41.143" v="558" actId="20577"/>
          <ac:spMkLst>
            <pc:docMk/>
            <pc:sldMk cId="360283752" sldId="305"/>
            <ac:spMk id="19" creationId="{370C3012-8864-479D-87BB-A3B80BB55698}"/>
          </ac:spMkLst>
        </pc:spChg>
        <pc:spChg chg="del">
          <ac:chgData name="Michal Heczko" userId="4ef91d67243c5588" providerId="LiveId" clId="{2E557109-94EA-494F-A51A-E5556F9F3415}" dt="2021-09-05T10:26:18.632" v="515" actId="478"/>
          <ac:spMkLst>
            <pc:docMk/>
            <pc:sldMk cId="360283752" sldId="305"/>
            <ac:spMk id="161" creationId="{9ACFB387-623D-4F24-8571-E2BAB1009317}"/>
          </ac:spMkLst>
        </pc:spChg>
        <pc:spChg chg="mod">
          <ac:chgData name="Michal Heczko" userId="4ef91d67243c5588" providerId="LiveId" clId="{2E557109-94EA-494F-A51A-E5556F9F3415}" dt="2021-09-05T10:26:36.774" v="522" actId="20577"/>
          <ac:spMkLst>
            <pc:docMk/>
            <pc:sldMk cId="360283752" sldId="305"/>
            <ac:spMk id="18434" creationId="{FC5A0DA5-F9C5-4B30-9778-2E280E6E1D0D}"/>
          </ac:spMkLst>
        </pc:spChg>
        <pc:picChg chg="del">
          <ac:chgData name="Michal Heczko" userId="4ef91d67243c5588" providerId="LiveId" clId="{2E557109-94EA-494F-A51A-E5556F9F3415}" dt="2021-09-05T10:26:17.272" v="514" actId="478"/>
          <ac:picMkLst>
            <pc:docMk/>
            <pc:sldMk cId="360283752" sldId="305"/>
            <ac:picMk id="3" creationId="{B3E891A5-65C9-40B1-AFF2-46536FB97643}"/>
          </ac:picMkLst>
        </pc:picChg>
        <pc:picChg chg="add mod modCrop">
          <ac:chgData name="Michal Heczko" userId="4ef91d67243c5588" providerId="LiveId" clId="{2E557109-94EA-494F-A51A-E5556F9F3415}" dt="2021-09-05T10:27:05.594" v="529" actId="14100"/>
          <ac:picMkLst>
            <pc:docMk/>
            <pc:sldMk cId="360283752" sldId="305"/>
            <ac:picMk id="5" creationId="{A510C0DB-8170-4F8A-B7C5-35808F209332}"/>
          </ac:picMkLst>
        </pc:picChg>
        <pc:picChg chg="add mod">
          <ac:chgData name="Michal Heczko" userId="4ef91d67243c5588" providerId="LiveId" clId="{2E557109-94EA-494F-A51A-E5556F9F3415}" dt="2021-09-05T10:27:32.351" v="530"/>
          <ac:picMkLst>
            <pc:docMk/>
            <pc:sldMk cId="360283752" sldId="305"/>
            <ac:picMk id="16" creationId="{9AD4CD41-A5B6-4173-AAD7-62687D212295}"/>
          </ac:picMkLst>
        </pc:picChg>
      </pc:sldChg>
      <pc:sldChg chg="new del">
        <pc:chgData name="Michal Heczko" userId="4ef91d67243c5588" providerId="LiveId" clId="{2E557109-94EA-494F-A51A-E5556F9F3415}" dt="2021-09-05T08:29:54.895" v="491" actId="47"/>
        <pc:sldMkLst>
          <pc:docMk/>
          <pc:sldMk cId="2796857440" sldId="305"/>
        </pc:sldMkLst>
      </pc:sldChg>
      <pc:sldChg chg="modSp add mod">
        <pc:chgData name="Michal Heczko" userId="4ef91d67243c5588" providerId="LiveId" clId="{2E557109-94EA-494F-A51A-E5556F9F3415}" dt="2021-09-05T10:30:14.731" v="634" actId="6549"/>
        <pc:sldMkLst>
          <pc:docMk/>
          <pc:sldMk cId="1261891642" sldId="306"/>
        </pc:sldMkLst>
        <pc:spChg chg="mod">
          <ac:chgData name="Michal Heczko" userId="4ef91d67243c5588" providerId="LiveId" clId="{2E557109-94EA-494F-A51A-E5556F9F3415}" dt="2021-09-05T10:30:13.109" v="633" actId="20577"/>
          <ac:spMkLst>
            <pc:docMk/>
            <pc:sldMk cId="1261891642" sldId="306"/>
            <ac:spMk id="16386" creationId="{FFAF13A7-9FD4-4F85-8875-FFB4749CCC88}"/>
          </ac:spMkLst>
        </pc:spChg>
        <pc:spChg chg="mod">
          <ac:chgData name="Michal Heczko" userId="4ef91d67243c5588" providerId="LiveId" clId="{2E557109-94EA-494F-A51A-E5556F9F3415}" dt="2021-09-05T10:30:14.731" v="634" actId="6549"/>
          <ac:spMkLst>
            <pc:docMk/>
            <pc:sldMk cId="1261891642" sldId="306"/>
            <ac:spMk id="16387" creationId="{34305F0E-56E3-469D-B236-0E24CFC3BBEC}"/>
          </ac:spMkLst>
        </pc:spChg>
        <pc:spChg chg="mod">
          <ac:chgData name="Michal Heczko" userId="4ef91d67243c5588" providerId="LiveId" clId="{2E557109-94EA-494F-A51A-E5556F9F3415}" dt="2021-09-05T10:30:08.502" v="614" actId="20577"/>
          <ac:spMkLst>
            <pc:docMk/>
            <pc:sldMk cId="1261891642" sldId="306"/>
            <ac:spMk id="16388" creationId="{74A22291-C8AF-4EFE-ADBF-71A2DAE105AF}"/>
          </ac:spMkLst>
        </pc:spChg>
      </pc:sldChg>
      <pc:sldChg chg="modSp add mod">
        <pc:chgData name="Michal Heczko" userId="4ef91d67243c5588" providerId="LiveId" clId="{2E557109-94EA-494F-A51A-E5556F9F3415}" dt="2021-09-05T10:34:39.062" v="666" actId="20577"/>
        <pc:sldMkLst>
          <pc:docMk/>
          <pc:sldMk cId="3697585614" sldId="307"/>
        </pc:sldMkLst>
        <pc:spChg chg="mod">
          <ac:chgData name="Michal Heczko" userId="4ef91d67243c5588" providerId="LiveId" clId="{2E557109-94EA-494F-A51A-E5556F9F3415}" dt="2021-09-05T10:34:39.062" v="666" actId="20577"/>
          <ac:spMkLst>
            <pc:docMk/>
            <pc:sldMk cId="3697585614" sldId="307"/>
            <ac:spMk id="16386" creationId="{FFAF13A7-9FD4-4F85-8875-FFB4749CCC88}"/>
          </ac:spMkLst>
        </pc:spChg>
        <pc:spChg chg="mod">
          <ac:chgData name="Michal Heczko" userId="4ef91d67243c5588" providerId="LiveId" clId="{2E557109-94EA-494F-A51A-E5556F9F3415}" dt="2021-09-05T10:30:47.143" v="636" actId="20577"/>
          <ac:spMkLst>
            <pc:docMk/>
            <pc:sldMk cId="3697585614" sldId="307"/>
            <ac:spMk id="16388" creationId="{74A22291-C8AF-4EFE-ADBF-71A2DAE105AF}"/>
          </ac:spMkLst>
        </pc:spChg>
      </pc:sldChg>
      <pc:sldChg chg="addSp modSp add mod">
        <pc:chgData name="Michal Heczko" userId="4ef91d67243c5588" providerId="LiveId" clId="{2E557109-94EA-494F-A51A-E5556F9F3415}" dt="2021-09-05T11:16:41.125" v="803" actId="20577"/>
        <pc:sldMkLst>
          <pc:docMk/>
          <pc:sldMk cId="2403287647" sldId="308"/>
        </pc:sldMkLst>
        <pc:spChg chg="add mod">
          <ac:chgData name="Michal Heczko" userId="4ef91d67243c5588" providerId="LiveId" clId="{2E557109-94EA-494F-A51A-E5556F9F3415}" dt="2021-09-05T11:16:41.125" v="803" actId="20577"/>
          <ac:spMkLst>
            <pc:docMk/>
            <pc:sldMk cId="2403287647" sldId="308"/>
            <ac:spMk id="2" creationId="{03D3C123-56AC-4FD1-982E-63A7876EB038}"/>
          </ac:spMkLst>
        </pc:spChg>
        <pc:spChg chg="mod">
          <ac:chgData name="Michal Heczko" userId="4ef91d67243c5588" providerId="LiveId" clId="{2E557109-94EA-494F-A51A-E5556F9F3415}" dt="2021-09-05T11:15:12.323" v="680" actId="20577"/>
          <ac:spMkLst>
            <pc:docMk/>
            <pc:sldMk cId="2403287647" sldId="308"/>
            <ac:spMk id="18434" creationId="{FC5A0DA5-F9C5-4B30-9778-2E280E6E1D0D}"/>
          </ac:spMkLst>
        </pc:spChg>
      </pc:sldChg>
      <pc:sldChg chg="addSp delSp modSp add mod modAnim">
        <pc:chgData name="Michal Heczko" userId="4ef91d67243c5588" providerId="LiveId" clId="{2E557109-94EA-494F-A51A-E5556F9F3415}" dt="2021-09-05T11:30:28.959" v="1298"/>
        <pc:sldMkLst>
          <pc:docMk/>
          <pc:sldMk cId="144640792" sldId="309"/>
        </pc:sldMkLst>
        <pc:spChg chg="mod">
          <ac:chgData name="Michal Heczko" userId="4ef91d67243c5588" providerId="LiveId" clId="{2E557109-94EA-494F-A51A-E5556F9F3415}" dt="2021-09-05T11:25:52.385" v="1081" actId="20577"/>
          <ac:spMkLst>
            <pc:docMk/>
            <pc:sldMk cId="144640792" sldId="309"/>
            <ac:spMk id="2" creationId="{03D3C123-56AC-4FD1-982E-63A7876EB038}"/>
          </ac:spMkLst>
        </pc:spChg>
        <pc:spChg chg="add mod">
          <ac:chgData name="Michal Heczko" userId="4ef91d67243c5588" providerId="LiveId" clId="{2E557109-94EA-494F-A51A-E5556F9F3415}" dt="2021-09-05T11:27:16.670" v="1139" actId="1076"/>
          <ac:spMkLst>
            <pc:docMk/>
            <pc:sldMk cId="144640792" sldId="309"/>
            <ac:spMk id="3" creationId="{4FFABB44-5445-477A-99C0-A58F135A95CA}"/>
          </ac:spMkLst>
        </pc:spChg>
        <pc:spChg chg="add mod">
          <ac:chgData name="Michal Heczko" userId="4ef91d67243c5588" providerId="LiveId" clId="{2E557109-94EA-494F-A51A-E5556F9F3415}" dt="2021-09-05T11:29:56.917" v="1293" actId="1076"/>
          <ac:spMkLst>
            <pc:docMk/>
            <pc:sldMk cId="144640792" sldId="309"/>
            <ac:spMk id="4" creationId="{E9D22A39-64F3-4807-A155-7B87C1894C1D}"/>
          </ac:spMkLst>
        </pc:spChg>
        <pc:spChg chg="del">
          <ac:chgData name="Michal Heczko" userId="4ef91d67243c5588" providerId="LiveId" clId="{2E557109-94EA-494F-A51A-E5556F9F3415}" dt="2021-09-05T11:25:55.425" v="1082" actId="478"/>
          <ac:spMkLst>
            <pc:docMk/>
            <pc:sldMk cId="144640792" sldId="309"/>
            <ac:spMk id="17" creationId="{648ABE93-ED96-4565-AA2E-B472A0C28937}"/>
          </ac:spMkLst>
        </pc:spChg>
        <pc:spChg chg="del">
          <ac:chgData name="Michal Heczko" userId="4ef91d67243c5588" providerId="LiveId" clId="{2E557109-94EA-494F-A51A-E5556F9F3415}" dt="2021-09-05T11:25:55.425" v="1082" actId="478"/>
          <ac:spMkLst>
            <pc:docMk/>
            <pc:sldMk cId="144640792" sldId="309"/>
            <ac:spMk id="18" creationId="{E6BB60F9-0952-48AB-9FCE-F1DADAADB650}"/>
          </ac:spMkLst>
        </pc:spChg>
        <pc:spChg chg="del">
          <ac:chgData name="Michal Heczko" userId="4ef91d67243c5588" providerId="LiveId" clId="{2E557109-94EA-494F-A51A-E5556F9F3415}" dt="2021-09-05T11:25:55.425" v="1082" actId="478"/>
          <ac:spMkLst>
            <pc:docMk/>
            <pc:sldMk cId="144640792" sldId="309"/>
            <ac:spMk id="19" creationId="{370C3012-8864-479D-87BB-A3B80BB55698}"/>
          </ac:spMkLst>
        </pc:spChg>
        <pc:spChg chg="add mod">
          <ac:chgData name="Michal Heczko" userId="4ef91d67243c5588" providerId="LiveId" clId="{2E557109-94EA-494F-A51A-E5556F9F3415}" dt="2021-09-05T11:27:36.596" v="1158" actId="20577"/>
          <ac:spMkLst>
            <pc:docMk/>
            <pc:sldMk cId="144640792" sldId="309"/>
            <ac:spMk id="21" creationId="{8AEAC5EB-8DF3-4A7F-AE15-9908F56EC3CD}"/>
          </ac:spMkLst>
        </pc:spChg>
        <pc:spChg chg="mod">
          <ac:chgData name="Michal Heczko" userId="4ef91d67243c5588" providerId="LiveId" clId="{2E557109-94EA-494F-A51A-E5556F9F3415}" dt="2021-09-05T11:16:47.602" v="805" actId="20577"/>
          <ac:spMkLst>
            <pc:docMk/>
            <pc:sldMk cId="144640792" sldId="309"/>
            <ac:spMk id="18434" creationId="{FC5A0DA5-F9C5-4B30-9778-2E280E6E1D0D}"/>
          </ac:spMkLst>
        </pc:spChg>
        <pc:picChg chg="del">
          <ac:chgData name="Michal Heczko" userId="4ef91d67243c5588" providerId="LiveId" clId="{2E557109-94EA-494F-A51A-E5556F9F3415}" dt="2021-09-05T11:23:15.681" v="806" actId="478"/>
          <ac:picMkLst>
            <pc:docMk/>
            <pc:sldMk cId="144640792" sldId="309"/>
            <ac:picMk id="5" creationId="{A510C0DB-8170-4F8A-B7C5-35808F209332}"/>
          </ac:picMkLst>
        </pc:picChg>
        <pc:picChg chg="del">
          <ac:chgData name="Michal Heczko" userId="4ef91d67243c5588" providerId="LiveId" clId="{2E557109-94EA-494F-A51A-E5556F9F3415}" dt="2021-09-05T11:25:55.425" v="1082" actId="478"/>
          <ac:picMkLst>
            <pc:docMk/>
            <pc:sldMk cId="144640792" sldId="309"/>
            <ac:picMk id="16" creationId="{9AD4CD41-A5B6-4173-AAD7-62687D212295}"/>
          </ac:picMkLst>
        </pc:picChg>
        <pc:picChg chg="add mod modCrop">
          <ac:chgData name="Michal Heczko" userId="4ef91d67243c5588" providerId="LiveId" clId="{2E557109-94EA-494F-A51A-E5556F9F3415}" dt="2021-09-05T11:29:53.146" v="1292" actId="1076"/>
          <ac:picMkLst>
            <pc:docMk/>
            <pc:sldMk cId="144640792" sldId="309"/>
            <ac:picMk id="20" creationId="{9D637408-16BB-42B8-B1CA-0AA5752EEDDD}"/>
          </ac:picMkLst>
        </pc:picChg>
      </pc:sldChg>
      <pc:sldChg chg="addSp delSp modSp add mod">
        <pc:chgData name="Michal Heczko" userId="4ef91d67243c5588" providerId="LiveId" clId="{2E557109-94EA-494F-A51A-E5556F9F3415}" dt="2021-09-05T11:33:00.532" v="1388" actId="20577"/>
        <pc:sldMkLst>
          <pc:docMk/>
          <pc:sldMk cId="1899248424" sldId="310"/>
        </pc:sldMkLst>
        <pc:spChg chg="mod">
          <ac:chgData name="Michal Heczko" userId="4ef91d67243c5588" providerId="LiveId" clId="{2E557109-94EA-494F-A51A-E5556F9F3415}" dt="2021-09-05T11:32:04.978" v="1358" actId="20577"/>
          <ac:spMkLst>
            <pc:docMk/>
            <pc:sldMk cId="1899248424" sldId="310"/>
            <ac:spMk id="2" creationId="{03D3C123-56AC-4FD1-982E-63A7876EB038}"/>
          </ac:spMkLst>
        </pc:spChg>
        <pc:spChg chg="mod">
          <ac:chgData name="Michal Heczko" userId="4ef91d67243c5588" providerId="LiveId" clId="{2E557109-94EA-494F-A51A-E5556F9F3415}" dt="2021-09-05T11:32:47.123" v="1372" actId="20577"/>
          <ac:spMkLst>
            <pc:docMk/>
            <pc:sldMk cId="1899248424" sldId="310"/>
            <ac:spMk id="3" creationId="{4FFABB44-5445-477A-99C0-A58F135A95CA}"/>
          </ac:spMkLst>
        </pc:spChg>
        <pc:spChg chg="mod">
          <ac:chgData name="Michal Heczko" userId="4ef91d67243c5588" providerId="LiveId" clId="{2E557109-94EA-494F-A51A-E5556F9F3415}" dt="2021-09-05T11:33:00.532" v="1388" actId="20577"/>
          <ac:spMkLst>
            <pc:docMk/>
            <pc:sldMk cId="1899248424" sldId="310"/>
            <ac:spMk id="4" creationId="{E9D22A39-64F3-4807-A155-7B87C1894C1D}"/>
          </ac:spMkLst>
        </pc:spChg>
        <pc:spChg chg="mod">
          <ac:chgData name="Michal Heczko" userId="4ef91d67243c5588" providerId="LiveId" clId="{2E557109-94EA-494F-A51A-E5556F9F3415}" dt="2021-09-05T11:32:35.856" v="1369" actId="20577"/>
          <ac:spMkLst>
            <pc:docMk/>
            <pc:sldMk cId="1899248424" sldId="310"/>
            <ac:spMk id="21" creationId="{8AEAC5EB-8DF3-4A7F-AE15-9908F56EC3CD}"/>
          </ac:spMkLst>
        </pc:spChg>
        <pc:spChg chg="mod">
          <ac:chgData name="Michal Heczko" userId="4ef91d67243c5588" providerId="LiveId" clId="{2E557109-94EA-494F-A51A-E5556F9F3415}" dt="2021-09-05T11:30:36.879" v="1300" actId="20577"/>
          <ac:spMkLst>
            <pc:docMk/>
            <pc:sldMk cId="1899248424" sldId="310"/>
            <ac:spMk id="18434" creationId="{FC5A0DA5-F9C5-4B30-9778-2E280E6E1D0D}"/>
          </ac:spMkLst>
        </pc:spChg>
        <pc:picChg chg="add mod modCrop">
          <ac:chgData name="Michal Heczko" userId="4ef91d67243c5588" providerId="LiveId" clId="{2E557109-94EA-494F-A51A-E5556F9F3415}" dt="2021-09-05T11:31:36.703" v="1321" actId="1076"/>
          <ac:picMkLst>
            <pc:docMk/>
            <pc:sldMk cId="1899248424" sldId="310"/>
            <ac:picMk id="16" creationId="{93893D88-A7BD-43B5-9195-DDF839FBB60A}"/>
          </ac:picMkLst>
        </pc:picChg>
        <pc:picChg chg="del">
          <ac:chgData name="Michal Heczko" userId="4ef91d67243c5588" providerId="LiveId" clId="{2E557109-94EA-494F-A51A-E5556F9F3415}" dt="2021-09-05T11:30:56.321" v="1312" actId="478"/>
          <ac:picMkLst>
            <pc:docMk/>
            <pc:sldMk cId="1899248424" sldId="310"/>
            <ac:picMk id="20" creationId="{9D637408-16BB-42B8-B1CA-0AA5752EEDDD}"/>
          </ac:picMkLst>
        </pc:picChg>
      </pc:sldChg>
      <pc:sldChg chg="addSp delSp modSp add mod modAnim">
        <pc:chgData name="Michal Heczko" userId="4ef91d67243c5588" providerId="LiveId" clId="{2E557109-94EA-494F-A51A-E5556F9F3415}" dt="2021-09-05T17:59:42.838" v="1691" actId="16959"/>
        <pc:sldMkLst>
          <pc:docMk/>
          <pc:sldMk cId="3350187769" sldId="311"/>
        </pc:sldMkLst>
        <pc:spChg chg="mod">
          <ac:chgData name="Michal Heczko" userId="4ef91d67243c5588" providerId="LiveId" clId="{2E557109-94EA-494F-A51A-E5556F9F3415}" dt="2021-09-05T17:59:42.838" v="1691" actId="16959"/>
          <ac:spMkLst>
            <pc:docMk/>
            <pc:sldMk cId="3350187769" sldId="311"/>
            <ac:spMk id="2" creationId="{03D3C123-56AC-4FD1-982E-63A7876EB038}"/>
          </ac:spMkLst>
        </pc:spChg>
        <pc:spChg chg="mod">
          <ac:chgData name="Michal Heczko" userId="4ef91d67243c5588" providerId="LiveId" clId="{2E557109-94EA-494F-A51A-E5556F9F3415}" dt="2021-09-05T11:36:52.652" v="1427" actId="6549"/>
          <ac:spMkLst>
            <pc:docMk/>
            <pc:sldMk cId="3350187769" sldId="311"/>
            <ac:spMk id="3" creationId="{4FFABB44-5445-477A-99C0-A58F135A95CA}"/>
          </ac:spMkLst>
        </pc:spChg>
        <pc:spChg chg="mod">
          <ac:chgData name="Michal Heczko" userId="4ef91d67243c5588" providerId="LiveId" clId="{2E557109-94EA-494F-A51A-E5556F9F3415}" dt="2021-09-05T11:36:21.379" v="1413" actId="20577"/>
          <ac:spMkLst>
            <pc:docMk/>
            <pc:sldMk cId="3350187769" sldId="311"/>
            <ac:spMk id="4" creationId="{E9D22A39-64F3-4807-A155-7B87C1894C1D}"/>
          </ac:spMkLst>
        </pc:spChg>
        <pc:spChg chg="mod">
          <ac:chgData name="Michal Heczko" userId="4ef91d67243c5588" providerId="LiveId" clId="{2E557109-94EA-494F-A51A-E5556F9F3415}" dt="2021-09-05T11:37:02.572" v="1430" actId="6549"/>
          <ac:spMkLst>
            <pc:docMk/>
            <pc:sldMk cId="3350187769" sldId="311"/>
            <ac:spMk id="21" creationId="{8AEAC5EB-8DF3-4A7F-AE15-9908F56EC3CD}"/>
          </ac:spMkLst>
        </pc:spChg>
        <pc:spChg chg="mod">
          <ac:chgData name="Michal Heczko" userId="4ef91d67243c5588" providerId="LiveId" clId="{2E557109-94EA-494F-A51A-E5556F9F3415}" dt="2021-09-05T11:33:11.185" v="1392" actId="20577"/>
          <ac:spMkLst>
            <pc:docMk/>
            <pc:sldMk cId="3350187769" sldId="311"/>
            <ac:spMk id="18434" creationId="{FC5A0DA5-F9C5-4B30-9778-2E280E6E1D0D}"/>
          </ac:spMkLst>
        </pc:spChg>
        <pc:picChg chg="del mod">
          <ac:chgData name="Michal Heczko" userId="4ef91d67243c5588" providerId="LiveId" clId="{2E557109-94EA-494F-A51A-E5556F9F3415}" dt="2021-09-05T11:35:49.103" v="1394" actId="478"/>
          <ac:picMkLst>
            <pc:docMk/>
            <pc:sldMk cId="3350187769" sldId="311"/>
            <ac:picMk id="16" creationId="{93893D88-A7BD-43B5-9195-DDF839FBB60A}"/>
          </ac:picMkLst>
        </pc:picChg>
        <pc:picChg chg="add mod modCrop">
          <ac:chgData name="Michal Heczko" userId="4ef91d67243c5588" providerId="LiveId" clId="{2E557109-94EA-494F-A51A-E5556F9F3415}" dt="2021-09-05T11:36:07.285" v="1399" actId="14100"/>
          <ac:picMkLst>
            <pc:docMk/>
            <pc:sldMk cId="3350187769" sldId="311"/>
            <ac:picMk id="17" creationId="{CB930326-8B3A-4651-A8F7-7FE3B756ACF4}"/>
          </ac:picMkLst>
        </pc:picChg>
      </pc:sldChg>
      <pc:sldChg chg="addSp delSp modSp add mod delAnim modAnim">
        <pc:chgData name="Michal Heczko" userId="4ef91d67243c5588" providerId="LiveId" clId="{2E557109-94EA-494F-A51A-E5556F9F3415}" dt="2021-09-05T11:43:21.149" v="1601" actId="1076"/>
        <pc:sldMkLst>
          <pc:docMk/>
          <pc:sldMk cId="1522911528" sldId="312"/>
        </pc:sldMkLst>
        <pc:spChg chg="mod">
          <ac:chgData name="Michal Heczko" userId="4ef91d67243c5588" providerId="LiveId" clId="{2E557109-94EA-494F-A51A-E5556F9F3415}" dt="2021-09-05T11:43:09.741" v="1597" actId="1076"/>
          <ac:spMkLst>
            <pc:docMk/>
            <pc:sldMk cId="1522911528" sldId="312"/>
            <ac:spMk id="2" creationId="{03D3C123-56AC-4FD1-982E-63A7876EB038}"/>
          </ac:spMkLst>
        </pc:spChg>
        <pc:spChg chg="del">
          <ac:chgData name="Michal Heczko" userId="4ef91d67243c5588" providerId="LiveId" clId="{2E557109-94EA-494F-A51A-E5556F9F3415}" dt="2021-09-05T11:39:06.561" v="1454" actId="478"/>
          <ac:spMkLst>
            <pc:docMk/>
            <pc:sldMk cId="1522911528" sldId="312"/>
            <ac:spMk id="3" creationId="{4FFABB44-5445-477A-99C0-A58F135A95CA}"/>
          </ac:spMkLst>
        </pc:spChg>
        <pc:spChg chg="del">
          <ac:chgData name="Michal Heczko" userId="4ef91d67243c5588" providerId="LiveId" clId="{2E557109-94EA-494F-A51A-E5556F9F3415}" dt="2021-09-05T11:39:09.439" v="1456" actId="478"/>
          <ac:spMkLst>
            <pc:docMk/>
            <pc:sldMk cId="1522911528" sldId="312"/>
            <ac:spMk id="4" creationId="{E9D22A39-64F3-4807-A155-7B87C1894C1D}"/>
          </ac:spMkLst>
        </pc:spChg>
        <pc:spChg chg="add mod">
          <ac:chgData name="Michal Heczko" userId="4ef91d67243c5588" providerId="LiveId" clId="{2E557109-94EA-494F-A51A-E5556F9F3415}" dt="2021-09-05T11:43:21.149" v="1601" actId="1076"/>
          <ac:spMkLst>
            <pc:docMk/>
            <pc:sldMk cId="1522911528" sldId="312"/>
            <ac:spMk id="5" creationId="{EA1A5CF8-E3A3-4E3B-A6F7-19DCB870B95E}"/>
          </ac:spMkLst>
        </pc:spChg>
        <pc:spChg chg="del">
          <ac:chgData name="Michal Heczko" userId="4ef91d67243c5588" providerId="LiveId" clId="{2E557109-94EA-494F-A51A-E5556F9F3415}" dt="2021-09-05T11:39:07.472" v="1455" actId="478"/>
          <ac:spMkLst>
            <pc:docMk/>
            <pc:sldMk cId="1522911528" sldId="312"/>
            <ac:spMk id="21" creationId="{8AEAC5EB-8DF3-4A7F-AE15-9908F56EC3CD}"/>
          </ac:spMkLst>
        </pc:spChg>
        <pc:spChg chg="mod">
          <ac:chgData name="Michal Heczko" userId="4ef91d67243c5588" providerId="LiveId" clId="{2E557109-94EA-494F-A51A-E5556F9F3415}" dt="2021-09-05T11:39:03.875" v="1452" actId="20577"/>
          <ac:spMkLst>
            <pc:docMk/>
            <pc:sldMk cId="1522911528" sldId="312"/>
            <ac:spMk id="18434" creationId="{FC5A0DA5-F9C5-4B30-9778-2E280E6E1D0D}"/>
          </ac:spMkLst>
        </pc:spChg>
        <pc:picChg chg="del">
          <ac:chgData name="Michal Heczko" userId="4ef91d67243c5588" providerId="LiveId" clId="{2E557109-94EA-494F-A51A-E5556F9F3415}" dt="2021-09-05T11:39:05.327" v="1453" actId="478"/>
          <ac:picMkLst>
            <pc:docMk/>
            <pc:sldMk cId="1522911528" sldId="312"/>
            <ac:picMk id="17" creationId="{CB930326-8B3A-4651-A8F7-7FE3B756ACF4}"/>
          </ac:picMkLst>
        </pc:picChg>
      </pc:sldChg>
      <pc:sldChg chg="modSp add del mod">
        <pc:chgData name="Michal Heczko" userId="4ef91d67243c5588" providerId="LiveId" clId="{2E557109-94EA-494F-A51A-E5556F9F3415}" dt="2021-09-05T11:45:02.360" v="1640" actId="47"/>
        <pc:sldMkLst>
          <pc:docMk/>
          <pc:sldMk cId="2449731927" sldId="313"/>
        </pc:sldMkLst>
        <pc:spChg chg="mod">
          <ac:chgData name="Michal Heczko" userId="4ef91d67243c5588" providerId="LiveId" clId="{2E557109-94EA-494F-A51A-E5556F9F3415}" dt="2021-09-05T11:43:33.023" v="1609" actId="20577"/>
          <ac:spMkLst>
            <pc:docMk/>
            <pc:sldMk cId="2449731927" sldId="313"/>
            <ac:spMk id="16386" creationId="{FFAF13A7-9FD4-4F85-8875-FFB4749CCC88}"/>
          </ac:spMkLst>
        </pc:spChg>
        <pc:spChg chg="mod">
          <ac:chgData name="Michal Heczko" userId="4ef91d67243c5588" providerId="LiveId" clId="{2E557109-94EA-494F-A51A-E5556F9F3415}" dt="2021-09-05T11:43:40.415" v="1638" actId="20577"/>
          <ac:spMkLst>
            <pc:docMk/>
            <pc:sldMk cId="2449731927" sldId="313"/>
            <ac:spMk id="16387" creationId="{34305F0E-56E3-469D-B236-0E24CFC3BBEC}"/>
          </ac:spMkLst>
        </pc:spChg>
        <pc:spChg chg="mod">
          <ac:chgData name="Michal Heczko" userId="4ef91d67243c5588" providerId="LiveId" clId="{2E557109-94EA-494F-A51A-E5556F9F3415}" dt="2021-09-05T11:43:29.208" v="1603" actId="20577"/>
          <ac:spMkLst>
            <pc:docMk/>
            <pc:sldMk cId="2449731927" sldId="313"/>
            <ac:spMk id="16388" creationId="{74A22291-C8AF-4EFE-ADBF-71A2DAE105AF}"/>
          </ac:spMkLst>
        </pc:spChg>
      </pc:sldChg>
      <pc:sldChg chg="add del">
        <pc:chgData name="Michal Heczko" userId="4ef91d67243c5588" providerId="LiveId" clId="{2E557109-94EA-494F-A51A-E5556F9F3415}" dt="2021-09-05T11:45:02.360" v="1640" actId="47"/>
        <pc:sldMkLst>
          <pc:docMk/>
          <pc:sldMk cId="312470765" sldId="314"/>
        </pc:sldMkLst>
      </pc:sldChg>
      <pc:sldMasterChg chg="delSldLayout">
        <pc:chgData name="Michal Heczko" userId="4ef91d67243c5588" providerId="LiveId" clId="{2E557109-94EA-494F-A51A-E5556F9F3415}" dt="2021-09-05T08:00:04.897" v="97" actId="47"/>
        <pc:sldMasterMkLst>
          <pc:docMk/>
          <pc:sldMasterMk cId="0" sldId="2147483659"/>
        </pc:sldMasterMkLst>
        <pc:sldLayoutChg chg="del">
          <pc:chgData name="Michal Heczko" userId="4ef91d67243c5588" providerId="LiveId" clId="{2E557109-94EA-494F-A51A-E5556F9F3415}" dt="2021-09-05T08:00:04.897" v="97" actId="47"/>
          <pc:sldLayoutMkLst>
            <pc:docMk/>
            <pc:sldMasterMk cId="0" sldId="2147483659"/>
            <pc:sldLayoutMk cId="4131488369" sldId="2147483697"/>
          </pc:sldLayoutMkLst>
        </pc:sldLayoutChg>
      </pc:sldMasterChg>
    </pc:docChg>
  </pc:docChgLst>
  <pc:docChgLst>
    <pc:chgData name="Michal Heczko" userId="4ef91d67243c5588" providerId="LiveId" clId="{660621B6-9C04-4DAB-938F-9FFA2AE33631}"/>
    <pc:docChg chg="undo custSel addSld delSld modSld sldOrd">
      <pc:chgData name="Michal Heczko" userId="4ef91d67243c5588" providerId="LiveId" clId="{660621B6-9C04-4DAB-938F-9FFA2AE33631}" dt="2021-09-04T20:52:16.496" v="1656" actId="20577"/>
      <pc:docMkLst>
        <pc:docMk/>
      </pc:docMkLst>
      <pc:sldChg chg="addSp modSp mod">
        <pc:chgData name="Michal Heczko" userId="4ef91d67243c5588" providerId="LiveId" clId="{660621B6-9C04-4DAB-938F-9FFA2AE33631}" dt="2021-07-25T21:35:48.981" v="1517" actId="1076"/>
        <pc:sldMkLst>
          <pc:docMk/>
          <pc:sldMk cId="0" sldId="256"/>
        </pc:sldMkLst>
        <pc:spChg chg="add mod">
          <ac:chgData name="Michal Heczko" userId="4ef91d67243c5588" providerId="LiveId" clId="{660621B6-9C04-4DAB-938F-9FFA2AE33631}" dt="2021-07-25T21:34:57.260" v="1508" actId="1076"/>
          <ac:spMkLst>
            <pc:docMk/>
            <pc:sldMk cId="0" sldId="256"/>
            <ac:spMk id="2" creationId="{B6F7D354-4842-40A6-AC5D-23FBCA57B817}"/>
          </ac:spMkLst>
        </pc:spChg>
        <pc:spChg chg="add mod">
          <ac:chgData name="Michal Heczko" userId="4ef91d67243c5588" providerId="LiveId" clId="{660621B6-9C04-4DAB-938F-9FFA2AE33631}" dt="2021-07-25T21:35:19.559" v="1510" actId="1076"/>
          <ac:spMkLst>
            <pc:docMk/>
            <pc:sldMk cId="0" sldId="256"/>
            <ac:spMk id="3" creationId="{10480D1F-174D-4894-9A66-C0840EA7360A}"/>
          </ac:spMkLst>
        </pc:spChg>
        <pc:spChg chg="add mod">
          <ac:chgData name="Michal Heczko" userId="4ef91d67243c5588" providerId="LiveId" clId="{660621B6-9C04-4DAB-938F-9FFA2AE33631}" dt="2021-07-25T21:35:07.903" v="1509" actId="1076"/>
          <ac:spMkLst>
            <pc:docMk/>
            <pc:sldMk cId="0" sldId="256"/>
            <ac:spMk id="17" creationId="{DD23D06D-61C9-4AD7-8856-AFB10FD5ADD2}"/>
          </ac:spMkLst>
        </pc:spChg>
        <pc:spChg chg="add mod">
          <ac:chgData name="Michal Heczko" userId="4ef91d67243c5588" providerId="LiveId" clId="{660621B6-9C04-4DAB-938F-9FFA2AE33631}" dt="2021-07-25T21:35:36.143" v="1513" actId="14100"/>
          <ac:spMkLst>
            <pc:docMk/>
            <pc:sldMk cId="0" sldId="256"/>
            <ac:spMk id="18" creationId="{80716418-604A-4D09-8019-D19F00167BDD}"/>
          </ac:spMkLst>
        </pc:spChg>
        <pc:spChg chg="mod">
          <ac:chgData name="Michal Heczko" userId="4ef91d67243c5588" providerId="LiveId" clId="{660621B6-9C04-4DAB-938F-9FFA2AE33631}" dt="2021-07-25T18:58:28.584" v="16" actId="20577"/>
          <ac:spMkLst>
            <pc:docMk/>
            <pc:sldMk cId="0" sldId="256"/>
            <ac:spMk id="13314" creationId="{1CF28884-BE80-478C-BF56-212644BDE5CA}"/>
          </ac:spMkLst>
        </pc:spChg>
        <pc:spChg chg="mod">
          <ac:chgData name="Michal Heczko" userId="4ef91d67243c5588" providerId="LiveId" clId="{660621B6-9C04-4DAB-938F-9FFA2AE33631}" dt="2021-07-25T21:29:24.896" v="1363" actId="1076"/>
          <ac:spMkLst>
            <pc:docMk/>
            <pc:sldMk cId="0" sldId="256"/>
            <ac:spMk id="13316" creationId="{04A63F41-DCA6-47E6-87E9-6D42A9FAFFE2}"/>
          </ac:spMkLst>
        </pc:spChg>
        <pc:spChg chg="mod">
          <ac:chgData name="Michal Heczko" userId="4ef91d67243c5588" providerId="LiveId" clId="{660621B6-9C04-4DAB-938F-9FFA2AE33631}" dt="2021-07-25T21:29:24.896" v="1363" actId="1076"/>
          <ac:spMkLst>
            <pc:docMk/>
            <pc:sldMk cId="0" sldId="256"/>
            <ac:spMk id="13317" creationId="{35E7D696-431B-4CD5-86E0-9FADB03E021B}"/>
          </ac:spMkLst>
        </pc:spChg>
        <pc:spChg chg="mod">
          <ac:chgData name="Michal Heczko" userId="4ef91d67243c5588" providerId="LiveId" clId="{660621B6-9C04-4DAB-938F-9FFA2AE33631}" dt="2021-07-25T21:29:24.896" v="1363" actId="1076"/>
          <ac:spMkLst>
            <pc:docMk/>
            <pc:sldMk cId="0" sldId="256"/>
            <ac:spMk id="13318" creationId="{88847521-97E7-436C-8882-8A2D76309B38}"/>
          </ac:spMkLst>
        </pc:spChg>
        <pc:spChg chg="mod">
          <ac:chgData name="Michal Heczko" userId="4ef91d67243c5588" providerId="LiveId" clId="{660621B6-9C04-4DAB-938F-9FFA2AE33631}" dt="2021-07-25T21:29:24.896" v="1363" actId="1076"/>
          <ac:spMkLst>
            <pc:docMk/>
            <pc:sldMk cId="0" sldId="256"/>
            <ac:spMk id="13319" creationId="{28018C1A-2534-4EA7-95FF-1FA54995EAD1}"/>
          </ac:spMkLst>
        </pc:spChg>
        <pc:spChg chg="mod">
          <ac:chgData name="Michal Heczko" userId="4ef91d67243c5588" providerId="LiveId" clId="{660621B6-9C04-4DAB-938F-9FFA2AE33631}" dt="2021-07-25T21:29:24.896" v="1363" actId="1076"/>
          <ac:spMkLst>
            <pc:docMk/>
            <pc:sldMk cId="0" sldId="256"/>
            <ac:spMk id="13320" creationId="{52122307-C4A6-4102-A20B-981D5EFEC1ED}"/>
          </ac:spMkLst>
        </pc:spChg>
        <pc:spChg chg="mod">
          <ac:chgData name="Michal Heczko" userId="4ef91d67243c5588" providerId="LiveId" clId="{660621B6-9C04-4DAB-938F-9FFA2AE33631}" dt="2021-07-25T21:29:24.896" v="1363" actId="1076"/>
          <ac:spMkLst>
            <pc:docMk/>
            <pc:sldMk cId="0" sldId="256"/>
            <ac:spMk id="13321" creationId="{4F3530D2-FFB1-490E-B48D-0CEE06A335D2}"/>
          </ac:spMkLst>
        </pc:spChg>
        <pc:spChg chg="mod">
          <ac:chgData name="Michal Heczko" userId="4ef91d67243c5588" providerId="LiveId" clId="{660621B6-9C04-4DAB-938F-9FFA2AE33631}" dt="2021-07-25T21:29:24.896" v="1363" actId="1076"/>
          <ac:spMkLst>
            <pc:docMk/>
            <pc:sldMk cId="0" sldId="256"/>
            <ac:spMk id="13322" creationId="{9F565ECF-5773-47A7-8FB0-6AC030D5E182}"/>
          </ac:spMkLst>
        </pc:spChg>
        <pc:grpChg chg="mod">
          <ac:chgData name="Michal Heczko" userId="4ef91d67243c5588" providerId="LiveId" clId="{660621B6-9C04-4DAB-938F-9FFA2AE33631}" dt="2021-07-25T21:29:24.896" v="1363" actId="1076"/>
          <ac:grpSpMkLst>
            <pc:docMk/>
            <pc:sldMk cId="0" sldId="256"/>
            <ac:grpSpMk id="13315" creationId="{5D74A113-9769-4A97-BA62-1B14BF3BF8FA}"/>
          </ac:grpSpMkLst>
        </pc:grpChg>
        <pc:picChg chg="add mod">
          <ac:chgData name="Michal Heczko" userId="4ef91d67243c5588" providerId="LiveId" clId="{660621B6-9C04-4DAB-938F-9FFA2AE33631}" dt="2021-07-25T21:35:07.903" v="1509" actId="1076"/>
          <ac:picMkLst>
            <pc:docMk/>
            <pc:sldMk cId="0" sldId="256"/>
            <ac:picMk id="5" creationId="{CF7F9464-9837-4436-8933-BA174B1FA079}"/>
          </ac:picMkLst>
        </pc:picChg>
        <pc:picChg chg="add mod">
          <ac:chgData name="Michal Heczko" userId="4ef91d67243c5588" providerId="LiveId" clId="{660621B6-9C04-4DAB-938F-9FFA2AE33631}" dt="2021-07-25T21:35:48.981" v="1517" actId="1076"/>
          <ac:picMkLst>
            <pc:docMk/>
            <pc:sldMk cId="0" sldId="256"/>
            <ac:picMk id="12" creationId="{238F562C-A3E8-46E5-A693-10C4A00FE1AC}"/>
          </ac:picMkLst>
        </pc:picChg>
        <pc:picChg chg="add mod">
          <ac:chgData name="Michal Heczko" userId="4ef91d67243c5588" providerId="LiveId" clId="{660621B6-9C04-4DAB-938F-9FFA2AE33631}" dt="2021-07-25T21:35:19.559" v="1510" actId="1076"/>
          <ac:picMkLst>
            <pc:docMk/>
            <pc:sldMk cId="0" sldId="256"/>
            <ac:picMk id="13" creationId="{44AEE65B-E79A-463A-815F-5553CD7FDB99}"/>
          </ac:picMkLst>
        </pc:picChg>
      </pc:sldChg>
      <pc:sldChg chg="delSp modSp mod">
        <pc:chgData name="Michal Heczko" userId="4ef91d67243c5588" providerId="LiveId" clId="{660621B6-9C04-4DAB-938F-9FFA2AE33631}" dt="2021-07-25T21:23:23.384" v="1286" actId="20577"/>
        <pc:sldMkLst>
          <pc:docMk/>
          <pc:sldMk cId="0" sldId="257"/>
        </pc:sldMkLst>
        <pc:spChg chg="mod">
          <ac:chgData name="Michal Heczko" userId="4ef91d67243c5588" providerId="LiveId" clId="{660621B6-9C04-4DAB-938F-9FFA2AE33631}" dt="2021-07-25T21:23:23.384" v="1286" actId="20577"/>
          <ac:spMkLst>
            <pc:docMk/>
            <pc:sldMk cId="0" sldId="257"/>
            <ac:spMk id="130" creationId="{1189E147-4748-4EE1-B78E-1FD29D87C502}"/>
          </ac:spMkLst>
        </pc:spChg>
        <pc:spChg chg="del">
          <ac:chgData name="Michal Heczko" userId="4ef91d67243c5588" providerId="LiveId" clId="{660621B6-9C04-4DAB-938F-9FFA2AE33631}" dt="2021-07-25T20:29:39.734" v="1073" actId="478"/>
          <ac:spMkLst>
            <pc:docMk/>
            <pc:sldMk cId="0" sldId="257"/>
            <ac:spMk id="131" creationId="{680A8DAC-82C5-43BF-8315-347F0EE4AE27}"/>
          </ac:spMkLst>
        </pc:spChg>
        <pc:spChg chg="mod">
          <ac:chgData name="Michal Heczko" userId="4ef91d67243c5588" providerId="LiveId" clId="{660621B6-9C04-4DAB-938F-9FFA2AE33631}" dt="2021-07-25T20:29:07.462" v="1030" actId="20577"/>
          <ac:spMkLst>
            <pc:docMk/>
            <pc:sldMk cId="0" sldId="257"/>
            <ac:spMk id="14338" creationId="{96A90A1E-BE6F-4984-BD91-145AF3F03C20}"/>
          </ac:spMkLst>
        </pc:spChg>
        <pc:spChg chg="del">
          <ac:chgData name="Michal Heczko" userId="4ef91d67243c5588" providerId="LiveId" clId="{660621B6-9C04-4DAB-938F-9FFA2AE33631}" dt="2021-07-25T20:29:16.406" v="1031" actId="478"/>
          <ac:spMkLst>
            <pc:docMk/>
            <pc:sldMk cId="0" sldId="257"/>
            <ac:spMk id="14342" creationId="{5B1CC0E8-860B-4B98-8C7E-F1E99673DF8C}"/>
          </ac:spMkLst>
        </pc:spChg>
      </pc:sldChg>
      <pc:sldChg chg="del">
        <pc:chgData name="Michal Heczko" userId="4ef91d67243c5588" providerId="LiveId" clId="{660621B6-9C04-4DAB-938F-9FFA2AE33631}" dt="2021-07-25T21:26:07.991" v="1301" actId="47"/>
        <pc:sldMkLst>
          <pc:docMk/>
          <pc:sldMk cId="0" sldId="258"/>
        </pc:sldMkLst>
      </pc:sldChg>
      <pc:sldChg chg="del">
        <pc:chgData name="Michal Heczko" userId="4ef91d67243c5588" providerId="LiveId" clId="{660621B6-9C04-4DAB-938F-9FFA2AE33631}" dt="2021-07-25T21:26:07.991" v="1301" actId="47"/>
        <pc:sldMkLst>
          <pc:docMk/>
          <pc:sldMk cId="0" sldId="259"/>
        </pc:sldMkLst>
      </pc:sldChg>
      <pc:sldChg chg="del">
        <pc:chgData name="Michal Heczko" userId="4ef91d67243c5588" providerId="LiveId" clId="{660621B6-9C04-4DAB-938F-9FFA2AE33631}" dt="2021-07-25T21:26:07.991" v="1301" actId="47"/>
        <pc:sldMkLst>
          <pc:docMk/>
          <pc:sldMk cId="0" sldId="260"/>
        </pc:sldMkLst>
      </pc:sldChg>
      <pc:sldChg chg="modSp mod ord">
        <pc:chgData name="Michal Heczko" userId="4ef91d67243c5588" providerId="LiveId" clId="{660621B6-9C04-4DAB-938F-9FFA2AE33631}" dt="2021-07-25T19:17:42.955" v="845" actId="14100"/>
        <pc:sldMkLst>
          <pc:docMk/>
          <pc:sldMk cId="0" sldId="261"/>
        </pc:sldMkLst>
        <pc:spChg chg="mod">
          <ac:chgData name="Michal Heczko" userId="4ef91d67243c5588" providerId="LiveId" clId="{660621B6-9C04-4DAB-938F-9FFA2AE33631}" dt="2021-07-25T19:17:42.955" v="845" actId="14100"/>
          <ac:spMkLst>
            <pc:docMk/>
            <pc:sldMk cId="0" sldId="261"/>
            <ac:spMk id="161" creationId="{9ACFB387-623D-4F24-8571-E2BAB1009317}"/>
          </ac:spMkLst>
        </pc:spChg>
        <pc:spChg chg="mod">
          <ac:chgData name="Michal Heczko" userId="4ef91d67243c5588" providerId="LiveId" clId="{660621B6-9C04-4DAB-938F-9FFA2AE33631}" dt="2021-07-25T19:10:43.189" v="619" actId="20577"/>
          <ac:spMkLst>
            <pc:docMk/>
            <pc:sldMk cId="0" sldId="261"/>
            <ac:spMk id="18434" creationId="{FC5A0DA5-F9C5-4B30-9778-2E280E6E1D0D}"/>
          </ac:spMkLst>
        </pc:spChg>
      </pc:sldChg>
      <pc:sldChg chg="del">
        <pc:chgData name="Michal Heczko" userId="4ef91d67243c5588" providerId="LiveId" clId="{660621B6-9C04-4DAB-938F-9FFA2AE33631}" dt="2021-07-25T21:26:07.991" v="1301" actId="47"/>
        <pc:sldMkLst>
          <pc:docMk/>
          <pc:sldMk cId="0" sldId="262"/>
        </pc:sldMkLst>
      </pc:sldChg>
      <pc:sldChg chg="del">
        <pc:chgData name="Michal Heczko" userId="4ef91d67243c5588" providerId="LiveId" clId="{660621B6-9C04-4DAB-938F-9FFA2AE33631}" dt="2021-07-25T21:26:07.991" v="1301" actId="47"/>
        <pc:sldMkLst>
          <pc:docMk/>
          <pc:sldMk cId="0" sldId="263"/>
        </pc:sldMkLst>
      </pc:sldChg>
      <pc:sldChg chg="del">
        <pc:chgData name="Michal Heczko" userId="4ef91d67243c5588" providerId="LiveId" clId="{660621B6-9C04-4DAB-938F-9FFA2AE33631}" dt="2021-07-25T21:26:07.991" v="1301" actId="47"/>
        <pc:sldMkLst>
          <pc:docMk/>
          <pc:sldMk cId="0" sldId="264"/>
        </pc:sldMkLst>
      </pc:sldChg>
      <pc:sldChg chg="del">
        <pc:chgData name="Michal Heczko" userId="4ef91d67243c5588" providerId="LiveId" clId="{660621B6-9C04-4DAB-938F-9FFA2AE33631}" dt="2021-07-25T21:26:07.991" v="1301" actId="47"/>
        <pc:sldMkLst>
          <pc:docMk/>
          <pc:sldMk cId="0" sldId="265"/>
        </pc:sldMkLst>
      </pc:sldChg>
      <pc:sldChg chg="del">
        <pc:chgData name="Michal Heczko" userId="4ef91d67243c5588" providerId="LiveId" clId="{660621B6-9C04-4DAB-938F-9FFA2AE33631}" dt="2021-07-25T21:26:07.991" v="1301" actId="47"/>
        <pc:sldMkLst>
          <pc:docMk/>
          <pc:sldMk cId="0" sldId="266"/>
        </pc:sldMkLst>
      </pc:sldChg>
      <pc:sldChg chg="del">
        <pc:chgData name="Michal Heczko" userId="4ef91d67243c5588" providerId="LiveId" clId="{660621B6-9C04-4DAB-938F-9FFA2AE33631}" dt="2021-07-25T21:26:07.991" v="1301" actId="47"/>
        <pc:sldMkLst>
          <pc:docMk/>
          <pc:sldMk cId="0" sldId="267"/>
        </pc:sldMkLst>
      </pc:sldChg>
      <pc:sldChg chg="del">
        <pc:chgData name="Michal Heczko" userId="4ef91d67243c5588" providerId="LiveId" clId="{660621B6-9C04-4DAB-938F-9FFA2AE33631}" dt="2021-07-25T21:26:07.991" v="1301" actId="47"/>
        <pc:sldMkLst>
          <pc:docMk/>
          <pc:sldMk cId="0" sldId="268"/>
        </pc:sldMkLst>
      </pc:sldChg>
      <pc:sldChg chg="del">
        <pc:chgData name="Michal Heczko" userId="4ef91d67243c5588" providerId="LiveId" clId="{660621B6-9C04-4DAB-938F-9FFA2AE33631}" dt="2021-07-25T21:26:07.991" v="1301" actId="47"/>
        <pc:sldMkLst>
          <pc:docMk/>
          <pc:sldMk cId="0" sldId="269"/>
        </pc:sldMkLst>
      </pc:sldChg>
      <pc:sldChg chg="del">
        <pc:chgData name="Michal Heczko" userId="4ef91d67243c5588" providerId="LiveId" clId="{660621B6-9C04-4DAB-938F-9FFA2AE33631}" dt="2021-07-25T21:26:07.991" v="1301" actId="47"/>
        <pc:sldMkLst>
          <pc:docMk/>
          <pc:sldMk cId="0" sldId="270"/>
        </pc:sldMkLst>
      </pc:sldChg>
      <pc:sldChg chg="del">
        <pc:chgData name="Michal Heczko" userId="4ef91d67243c5588" providerId="LiveId" clId="{660621B6-9C04-4DAB-938F-9FFA2AE33631}" dt="2021-07-25T21:26:07.991" v="1301" actId="47"/>
        <pc:sldMkLst>
          <pc:docMk/>
          <pc:sldMk cId="0" sldId="271"/>
        </pc:sldMkLst>
      </pc:sldChg>
      <pc:sldChg chg="del">
        <pc:chgData name="Michal Heczko" userId="4ef91d67243c5588" providerId="LiveId" clId="{660621B6-9C04-4DAB-938F-9FFA2AE33631}" dt="2021-07-25T21:26:07.991" v="1301" actId="47"/>
        <pc:sldMkLst>
          <pc:docMk/>
          <pc:sldMk cId="0" sldId="272"/>
        </pc:sldMkLst>
      </pc:sldChg>
      <pc:sldChg chg="del">
        <pc:chgData name="Michal Heczko" userId="4ef91d67243c5588" providerId="LiveId" clId="{660621B6-9C04-4DAB-938F-9FFA2AE33631}" dt="2021-07-25T21:26:07.991" v="1301" actId="47"/>
        <pc:sldMkLst>
          <pc:docMk/>
          <pc:sldMk cId="0" sldId="273"/>
        </pc:sldMkLst>
      </pc:sldChg>
      <pc:sldChg chg="del">
        <pc:chgData name="Michal Heczko" userId="4ef91d67243c5588" providerId="LiveId" clId="{660621B6-9C04-4DAB-938F-9FFA2AE33631}" dt="2021-07-25T21:26:07.991" v="1301" actId="47"/>
        <pc:sldMkLst>
          <pc:docMk/>
          <pc:sldMk cId="0" sldId="274"/>
        </pc:sldMkLst>
      </pc:sldChg>
      <pc:sldChg chg="del">
        <pc:chgData name="Michal Heczko" userId="4ef91d67243c5588" providerId="LiveId" clId="{660621B6-9C04-4DAB-938F-9FFA2AE33631}" dt="2021-07-25T21:26:07.991" v="1301" actId="47"/>
        <pc:sldMkLst>
          <pc:docMk/>
          <pc:sldMk cId="0" sldId="275"/>
        </pc:sldMkLst>
      </pc:sldChg>
      <pc:sldChg chg="del">
        <pc:chgData name="Michal Heczko" userId="4ef91d67243c5588" providerId="LiveId" clId="{660621B6-9C04-4DAB-938F-9FFA2AE33631}" dt="2021-07-25T21:26:07.991" v="1301" actId="47"/>
        <pc:sldMkLst>
          <pc:docMk/>
          <pc:sldMk cId="0" sldId="276"/>
        </pc:sldMkLst>
      </pc:sldChg>
      <pc:sldChg chg="del">
        <pc:chgData name="Michal Heczko" userId="4ef91d67243c5588" providerId="LiveId" clId="{660621B6-9C04-4DAB-938F-9FFA2AE33631}" dt="2021-07-25T21:26:07.991" v="1301" actId="47"/>
        <pc:sldMkLst>
          <pc:docMk/>
          <pc:sldMk cId="0" sldId="277"/>
        </pc:sldMkLst>
      </pc:sldChg>
      <pc:sldChg chg="del">
        <pc:chgData name="Michal Heczko" userId="4ef91d67243c5588" providerId="LiveId" clId="{660621B6-9C04-4DAB-938F-9FFA2AE33631}" dt="2021-07-25T21:26:07.991" v="1301" actId="47"/>
        <pc:sldMkLst>
          <pc:docMk/>
          <pc:sldMk cId="0" sldId="278"/>
        </pc:sldMkLst>
      </pc:sldChg>
      <pc:sldChg chg="del">
        <pc:chgData name="Michal Heczko" userId="4ef91d67243c5588" providerId="LiveId" clId="{660621B6-9C04-4DAB-938F-9FFA2AE33631}" dt="2021-07-25T21:26:07.991" v="1301" actId="47"/>
        <pc:sldMkLst>
          <pc:docMk/>
          <pc:sldMk cId="0" sldId="279"/>
        </pc:sldMkLst>
      </pc:sldChg>
      <pc:sldChg chg="modSp mod ord">
        <pc:chgData name="Michal Heczko" userId="4ef91d67243c5588" providerId="LiveId" clId="{660621B6-9C04-4DAB-938F-9FFA2AE33631}" dt="2021-07-25T21:26:44.392" v="1362" actId="20577"/>
        <pc:sldMkLst>
          <pc:docMk/>
          <pc:sldMk cId="0" sldId="280"/>
        </pc:sldMkLst>
        <pc:spChg chg="mod">
          <ac:chgData name="Michal Heczko" userId="4ef91d67243c5588" providerId="LiveId" clId="{660621B6-9C04-4DAB-938F-9FFA2AE33631}" dt="2021-07-25T21:26:44.392" v="1362" actId="20577"/>
          <ac:spMkLst>
            <pc:docMk/>
            <pc:sldMk cId="0" sldId="280"/>
            <ac:spMk id="37890" creationId="{66B9AA5F-61A5-4BF4-A02B-61DA32088D76}"/>
          </ac:spMkLst>
        </pc:spChg>
      </pc:sldChg>
      <pc:sldChg chg="del">
        <pc:chgData name="Michal Heczko" userId="4ef91d67243c5588" providerId="LiveId" clId="{660621B6-9C04-4DAB-938F-9FFA2AE33631}" dt="2021-07-25T21:26:00.065" v="1300" actId="47"/>
        <pc:sldMkLst>
          <pc:docMk/>
          <pc:sldMk cId="0" sldId="281"/>
        </pc:sldMkLst>
      </pc:sldChg>
      <pc:sldChg chg="del">
        <pc:chgData name="Michal Heczko" userId="4ef91d67243c5588" providerId="LiveId" clId="{660621B6-9C04-4DAB-938F-9FFA2AE33631}" dt="2021-07-25T21:26:00.065" v="1300" actId="47"/>
        <pc:sldMkLst>
          <pc:docMk/>
          <pc:sldMk cId="0" sldId="282"/>
        </pc:sldMkLst>
      </pc:sldChg>
      <pc:sldChg chg="del">
        <pc:chgData name="Michal Heczko" userId="4ef91d67243c5588" providerId="LiveId" clId="{660621B6-9C04-4DAB-938F-9FFA2AE33631}" dt="2021-07-25T21:26:00.065" v="1300" actId="47"/>
        <pc:sldMkLst>
          <pc:docMk/>
          <pc:sldMk cId="0" sldId="283"/>
        </pc:sldMkLst>
      </pc:sldChg>
      <pc:sldChg chg="del">
        <pc:chgData name="Michal Heczko" userId="4ef91d67243c5588" providerId="LiveId" clId="{660621B6-9C04-4DAB-938F-9FFA2AE33631}" dt="2021-07-25T21:26:00.065" v="1300" actId="47"/>
        <pc:sldMkLst>
          <pc:docMk/>
          <pc:sldMk cId="0" sldId="284"/>
        </pc:sldMkLst>
      </pc:sldChg>
      <pc:sldChg chg="del">
        <pc:chgData name="Michal Heczko" userId="4ef91d67243c5588" providerId="LiveId" clId="{660621B6-9C04-4DAB-938F-9FFA2AE33631}" dt="2021-07-25T21:26:00.065" v="1300" actId="47"/>
        <pc:sldMkLst>
          <pc:docMk/>
          <pc:sldMk cId="0" sldId="285"/>
        </pc:sldMkLst>
      </pc:sldChg>
      <pc:sldChg chg="del">
        <pc:chgData name="Michal Heczko" userId="4ef91d67243c5588" providerId="LiveId" clId="{660621B6-9C04-4DAB-938F-9FFA2AE33631}" dt="2021-07-25T21:26:00.065" v="1300" actId="47"/>
        <pc:sldMkLst>
          <pc:docMk/>
          <pc:sldMk cId="0" sldId="286"/>
        </pc:sldMkLst>
      </pc:sldChg>
      <pc:sldChg chg="addSp delSp modSp add mod">
        <pc:chgData name="Michal Heczko" userId="4ef91d67243c5588" providerId="LiveId" clId="{660621B6-9C04-4DAB-938F-9FFA2AE33631}" dt="2021-07-25T19:17:47.627" v="846" actId="14100"/>
        <pc:sldMkLst>
          <pc:docMk/>
          <pc:sldMk cId="1170308280" sldId="287"/>
        </pc:sldMkLst>
        <pc:spChg chg="mod">
          <ac:chgData name="Michal Heczko" userId="4ef91d67243c5588" providerId="LiveId" clId="{660621B6-9C04-4DAB-938F-9FFA2AE33631}" dt="2021-07-25T19:17:47.627" v="846" actId="14100"/>
          <ac:spMkLst>
            <pc:docMk/>
            <pc:sldMk cId="1170308280" sldId="287"/>
            <ac:spMk id="161" creationId="{9ACFB387-623D-4F24-8571-E2BAB1009317}"/>
          </ac:spMkLst>
        </pc:spChg>
        <pc:spChg chg="mod">
          <ac:chgData name="Michal Heczko" userId="4ef91d67243c5588" providerId="LiveId" clId="{660621B6-9C04-4DAB-938F-9FFA2AE33631}" dt="2021-07-25T19:10:52.229" v="631" actId="20577"/>
          <ac:spMkLst>
            <pc:docMk/>
            <pc:sldMk cId="1170308280" sldId="287"/>
            <ac:spMk id="18434" creationId="{FC5A0DA5-F9C5-4B30-9778-2E280E6E1D0D}"/>
          </ac:spMkLst>
        </pc:spChg>
        <pc:picChg chg="add del mod">
          <ac:chgData name="Michal Heczko" userId="4ef91d67243c5588" providerId="LiveId" clId="{660621B6-9C04-4DAB-938F-9FFA2AE33631}" dt="2021-07-25T19:04:24.917" v="446" actId="478"/>
          <ac:picMkLst>
            <pc:docMk/>
            <pc:sldMk cId="1170308280" sldId="287"/>
            <ac:picMk id="3" creationId="{06ABFDE0-88A2-4504-A64C-2A2FB811A8F1}"/>
          </ac:picMkLst>
        </pc:picChg>
        <pc:picChg chg="add del mod">
          <ac:chgData name="Michal Heczko" userId="4ef91d67243c5588" providerId="LiveId" clId="{660621B6-9C04-4DAB-938F-9FFA2AE33631}" dt="2021-07-25T19:10:35.496" v="607" actId="478"/>
          <ac:picMkLst>
            <pc:docMk/>
            <pc:sldMk cId="1170308280" sldId="287"/>
            <ac:picMk id="5" creationId="{66927891-E390-4B71-B9A2-834EFB56A3D7}"/>
          </ac:picMkLst>
        </pc:picChg>
      </pc:sldChg>
      <pc:sldChg chg="addSp delSp modSp add mod">
        <pc:chgData name="Michal Heczko" userId="4ef91d67243c5588" providerId="LiveId" clId="{660621B6-9C04-4DAB-938F-9FFA2AE33631}" dt="2021-07-25T19:18:29.845" v="984" actId="478"/>
        <pc:sldMkLst>
          <pc:docMk/>
          <pc:sldMk cId="2046641287" sldId="288"/>
        </pc:sldMkLst>
        <pc:spChg chg="mod">
          <ac:chgData name="Michal Heczko" userId="4ef91d67243c5588" providerId="LiveId" clId="{660621B6-9C04-4DAB-938F-9FFA2AE33631}" dt="2021-07-25T19:18:27.450" v="983" actId="20577"/>
          <ac:spMkLst>
            <pc:docMk/>
            <pc:sldMk cId="2046641287" sldId="288"/>
            <ac:spMk id="161" creationId="{9ACFB387-623D-4F24-8571-E2BAB1009317}"/>
          </ac:spMkLst>
        </pc:spChg>
        <pc:spChg chg="mod">
          <ac:chgData name="Michal Heczko" userId="4ef91d67243c5588" providerId="LiveId" clId="{660621B6-9C04-4DAB-938F-9FFA2AE33631}" dt="2021-07-25T19:16:35.799" v="637" actId="20577"/>
          <ac:spMkLst>
            <pc:docMk/>
            <pc:sldMk cId="2046641287" sldId="288"/>
            <ac:spMk id="18434" creationId="{FC5A0DA5-F9C5-4B30-9778-2E280E6E1D0D}"/>
          </ac:spMkLst>
        </pc:spChg>
        <pc:picChg chg="add del mod">
          <ac:chgData name="Michal Heczko" userId="4ef91d67243c5588" providerId="LiveId" clId="{660621B6-9C04-4DAB-938F-9FFA2AE33631}" dt="2021-07-25T19:18:29.845" v="984" actId="478"/>
          <ac:picMkLst>
            <pc:docMk/>
            <pc:sldMk cId="2046641287" sldId="288"/>
            <ac:picMk id="3" creationId="{686C2E0A-2A9B-4A87-8877-830798A70CFA}"/>
          </ac:picMkLst>
        </pc:picChg>
      </pc:sldChg>
      <pc:sldChg chg="addSp delSp modSp add mod">
        <pc:chgData name="Michal Heczko" userId="4ef91d67243c5588" providerId="LiveId" clId="{660621B6-9C04-4DAB-938F-9FFA2AE33631}" dt="2021-07-25T20:12:07.859" v="997" actId="1076"/>
        <pc:sldMkLst>
          <pc:docMk/>
          <pc:sldMk cId="18635830" sldId="289"/>
        </pc:sldMkLst>
        <pc:spChg chg="add del mod">
          <ac:chgData name="Michal Heczko" userId="4ef91d67243c5588" providerId="LiveId" clId="{660621B6-9C04-4DAB-938F-9FFA2AE33631}" dt="2021-07-25T20:11:19.862" v="987" actId="478"/>
          <ac:spMkLst>
            <pc:docMk/>
            <pc:sldMk cId="18635830" sldId="289"/>
            <ac:spMk id="2" creationId="{827A7C89-334F-42D1-A3D2-878DA7D53388}"/>
          </ac:spMkLst>
        </pc:spChg>
        <pc:spChg chg="del">
          <ac:chgData name="Michal Heczko" userId="4ef91d67243c5588" providerId="LiveId" clId="{660621B6-9C04-4DAB-938F-9FFA2AE33631}" dt="2021-07-25T20:11:18.425" v="986" actId="478"/>
          <ac:spMkLst>
            <pc:docMk/>
            <pc:sldMk cId="18635830" sldId="289"/>
            <ac:spMk id="161" creationId="{9ACFB387-623D-4F24-8571-E2BAB1009317}"/>
          </ac:spMkLst>
        </pc:spChg>
        <pc:picChg chg="add del mod modCrop">
          <ac:chgData name="Michal Heczko" userId="4ef91d67243c5588" providerId="LiveId" clId="{660621B6-9C04-4DAB-938F-9FFA2AE33631}" dt="2021-07-25T20:11:53.127" v="991" actId="478"/>
          <ac:picMkLst>
            <pc:docMk/>
            <pc:sldMk cId="18635830" sldId="289"/>
            <ac:picMk id="4" creationId="{E687B73F-910B-4882-8E9F-4E5A46E294BF}"/>
          </ac:picMkLst>
        </pc:picChg>
        <pc:picChg chg="add mod">
          <ac:chgData name="Michal Heczko" userId="4ef91d67243c5588" providerId="LiveId" clId="{660621B6-9C04-4DAB-938F-9FFA2AE33631}" dt="2021-07-25T20:12:07.859" v="997" actId="1076"/>
          <ac:picMkLst>
            <pc:docMk/>
            <pc:sldMk cId="18635830" sldId="289"/>
            <ac:picMk id="6" creationId="{51B9034F-AF72-417B-912D-310F7C95E2B4}"/>
          </ac:picMkLst>
        </pc:picChg>
      </pc:sldChg>
      <pc:sldChg chg="addSp delSp modSp add mod ord">
        <pc:chgData name="Michal Heczko" userId="4ef91d67243c5588" providerId="LiveId" clId="{660621B6-9C04-4DAB-938F-9FFA2AE33631}" dt="2021-07-25T20:16:06.967" v="1011" actId="6549"/>
        <pc:sldMkLst>
          <pc:docMk/>
          <pc:sldMk cId="1785174780" sldId="290"/>
        </pc:sldMkLst>
        <pc:spChg chg="mod">
          <ac:chgData name="Michal Heczko" userId="4ef91d67243c5588" providerId="LiveId" clId="{660621B6-9C04-4DAB-938F-9FFA2AE33631}" dt="2021-07-25T20:16:06.967" v="1011" actId="6549"/>
          <ac:spMkLst>
            <pc:docMk/>
            <pc:sldMk cId="1785174780" sldId="290"/>
            <ac:spMk id="18434" creationId="{FC5A0DA5-F9C5-4B30-9778-2E280E6E1D0D}"/>
          </ac:spMkLst>
        </pc:spChg>
        <pc:picChg chg="add mod">
          <ac:chgData name="Michal Heczko" userId="4ef91d67243c5588" providerId="LiveId" clId="{660621B6-9C04-4DAB-938F-9FFA2AE33631}" dt="2021-07-25T20:16:02.730" v="1009" actId="1036"/>
          <ac:picMkLst>
            <pc:docMk/>
            <pc:sldMk cId="1785174780" sldId="290"/>
            <ac:picMk id="3" creationId="{EF7C263F-F938-4BD5-99BE-4DD26B1E9185}"/>
          </ac:picMkLst>
        </pc:picChg>
        <pc:picChg chg="del">
          <ac:chgData name="Michal Heczko" userId="4ef91d67243c5588" providerId="LiveId" clId="{660621B6-9C04-4DAB-938F-9FFA2AE33631}" dt="2021-07-25T20:16:02.022" v="1007" actId="478"/>
          <ac:picMkLst>
            <pc:docMk/>
            <pc:sldMk cId="1785174780" sldId="290"/>
            <ac:picMk id="6" creationId="{51B9034F-AF72-417B-912D-310F7C95E2B4}"/>
          </ac:picMkLst>
        </pc:picChg>
      </pc:sldChg>
      <pc:sldChg chg="addSp delSp modSp add mod ord">
        <pc:chgData name="Michal Heczko" userId="4ef91d67243c5588" providerId="LiveId" clId="{660621B6-9C04-4DAB-938F-9FFA2AE33631}" dt="2021-07-25T20:27:53.141" v="1021" actId="1076"/>
        <pc:sldMkLst>
          <pc:docMk/>
          <pc:sldMk cId="2907129016" sldId="291"/>
        </pc:sldMkLst>
        <pc:spChg chg="mod">
          <ac:chgData name="Michal Heczko" userId="4ef91d67243c5588" providerId="LiveId" clId="{660621B6-9C04-4DAB-938F-9FFA2AE33631}" dt="2021-07-25T20:18:16.598" v="1016" actId="20577"/>
          <ac:spMkLst>
            <pc:docMk/>
            <pc:sldMk cId="2907129016" sldId="291"/>
            <ac:spMk id="18434" creationId="{FC5A0DA5-F9C5-4B30-9778-2E280E6E1D0D}"/>
          </ac:spMkLst>
        </pc:spChg>
        <pc:picChg chg="del">
          <ac:chgData name="Michal Heczko" userId="4ef91d67243c5588" providerId="LiveId" clId="{660621B6-9C04-4DAB-938F-9FFA2AE33631}" dt="2021-07-25T20:27:47.382" v="1019" actId="478"/>
          <ac:picMkLst>
            <pc:docMk/>
            <pc:sldMk cId="2907129016" sldId="291"/>
            <ac:picMk id="3" creationId="{EF7C263F-F938-4BD5-99BE-4DD26B1E9185}"/>
          </ac:picMkLst>
        </pc:picChg>
        <pc:picChg chg="add mod">
          <ac:chgData name="Michal Heczko" userId="4ef91d67243c5588" providerId="LiveId" clId="{660621B6-9C04-4DAB-938F-9FFA2AE33631}" dt="2021-07-25T20:27:53.141" v="1021" actId="1076"/>
          <ac:picMkLst>
            <pc:docMk/>
            <pc:sldMk cId="2907129016" sldId="291"/>
            <ac:picMk id="4" creationId="{7D197D0A-3A5C-4AE5-913E-B594C65A5DAB}"/>
          </ac:picMkLst>
        </pc:picChg>
      </pc:sldChg>
      <pc:sldChg chg="addSp delSp modSp add mod">
        <pc:chgData name="Michal Heczko" userId="4ef91d67243c5588" providerId="LiveId" clId="{660621B6-9C04-4DAB-938F-9FFA2AE33631}" dt="2021-07-25T21:23:31.208" v="1290" actId="6549"/>
        <pc:sldMkLst>
          <pc:docMk/>
          <pc:sldMk cId="243470336" sldId="292"/>
        </pc:sldMkLst>
        <pc:spChg chg="mod">
          <ac:chgData name="Michal Heczko" userId="4ef91d67243c5588" providerId="LiveId" clId="{660621B6-9C04-4DAB-938F-9FFA2AE33631}" dt="2021-07-25T21:23:31.208" v="1290" actId="6549"/>
          <ac:spMkLst>
            <pc:docMk/>
            <pc:sldMk cId="243470336" sldId="292"/>
            <ac:spMk id="130" creationId="{1189E147-4748-4EE1-B78E-1FD29D87C502}"/>
          </ac:spMkLst>
        </pc:spChg>
        <pc:picChg chg="add del mod">
          <ac:chgData name="Michal Heczko" userId="4ef91d67243c5588" providerId="LiveId" clId="{660621B6-9C04-4DAB-938F-9FFA2AE33631}" dt="2021-07-25T21:23:09.736" v="1278" actId="478"/>
          <ac:picMkLst>
            <pc:docMk/>
            <pc:sldMk cId="243470336" sldId="292"/>
            <ac:picMk id="3" creationId="{399322C4-7D55-4ACA-B304-22DC72D43D7C}"/>
          </ac:picMkLst>
        </pc:picChg>
        <pc:picChg chg="add mod">
          <ac:chgData name="Michal Heczko" userId="4ef91d67243c5588" providerId="LiveId" clId="{660621B6-9C04-4DAB-938F-9FFA2AE33631}" dt="2021-07-25T21:23:15.807" v="1282" actId="1076"/>
          <ac:picMkLst>
            <pc:docMk/>
            <pc:sldMk cId="243470336" sldId="292"/>
            <ac:picMk id="5" creationId="{837C86BB-C3C7-4F40-9FAD-EE9F41C2CCCC}"/>
          </ac:picMkLst>
        </pc:picChg>
      </pc:sldChg>
      <pc:sldChg chg="addSp delSp modSp add mod">
        <pc:chgData name="Michal Heczko" userId="4ef91d67243c5588" providerId="LiveId" clId="{660621B6-9C04-4DAB-938F-9FFA2AE33631}" dt="2021-07-25T21:24:53.913" v="1299" actId="20577"/>
        <pc:sldMkLst>
          <pc:docMk/>
          <pc:sldMk cId="1447731909" sldId="293"/>
        </pc:sldMkLst>
        <pc:spChg chg="add mod">
          <ac:chgData name="Michal Heczko" userId="4ef91d67243c5588" providerId="LiveId" clId="{660621B6-9C04-4DAB-938F-9FFA2AE33631}" dt="2021-07-25T20:44:30.955" v="1179" actId="1036"/>
          <ac:spMkLst>
            <pc:docMk/>
            <pc:sldMk cId="1447731909" sldId="293"/>
            <ac:spMk id="5" creationId="{1A6DA19A-8686-417C-9BF7-B871ABD2C4F9}"/>
          </ac:spMkLst>
        </pc:spChg>
        <pc:spChg chg="add mod">
          <ac:chgData name="Michal Heczko" userId="4ef91d67243c5588" providerId="LiveId" clId="{660621B6-9C04-4DAB-938F-9FFA2AE33631}" dt="2021-07-25T20:41:34.471" v="1110" actId="14100"/>
          <ac:spMkLst>
            <pc:docMk/>
            <pc:sldMk cId="1447731909" sldId="293"/>
            <ac:spMk id="6" creationId="{F561F734-E8F7-4745-BD25-5BB8F4479326}"/>
          </ac:spMkLst>
        </pc:spChg>
        <pc:spChg chg="add mod">
          <ac:chgData name="Michal Heczko" userId="4ef91d67243c5588" providerId="LiveId" clId="{660621B6-9C04-4DAB-938F-9FFA2AE33631}" dt="2021-07-25T20:43:59.103" v="1167" actId="1076"/>
          <ac:spMkLst>
            <pc:docMk/>
            <pc:sldMk cId="1447731909" sldId="293"/>
            <ac:spMk id="7" creationId="{72746F0B-56C7-4D39-BC16-DE28CE8BF356}"/>
          </ac:spMkLst>
        </pc:spChg>
        <pc:spChg chg="mod">
          <ac:chgData name="Michal Heczko" userId="4ef91d67243c5588" providerId="LiveId" clId="{660621B6-9C04-4DAB-938F-9FFA2AE33631}" dt="2021-07-25T21:24:53.913" v="1299" actId="20577"/>
          <ac:spMkLst>
            <pc:docMk/>
            <pc:sldMk cId="1447731909" sldId="293"/>
            <ac:spMk id="130" creationId="{1189E147-4748-4EE1-B78E-1FD29D87C502}"/>
          </ac:spMkLst>
        </pc:spChg>
        <pc:picChg chg="del">
          <ac:chgData name="Michal Heczko" userId="4ef91d67243c5588" providerId="LiveId" clId="{660621B6-9C04-4DAB-938F-9FFA2AE33631}" dt="2021-07-25T20:37:46.423" v="1086" actId="478"/>
          <ac:picMkLst>
            <pc:docMk/>
            <pc:sldMk cId="1447731909" sldId="293"/>
            <ac:picMk id="3" creationId="{399322C4-7D55-4ACA-B304-22DC72D43D7C}"/>
          </ac:picMkLst>
        </pc:picChg>
        <pc:picChg chg="add del mod modCrop">
          <ac:chgData name="Michal Heczko" userId="4ef91d67243c5588" providerId="LiveId" clId="{660621B6-9C04-4DAB-938F-9FFA2AE33631}" dt="2021-07-25T21:24:29.914" v="1291" actId="478"/>
          <ac:picMkLst>
            <pc:docMk/>
            <pc:sldMk cId="1447731909" sldId="293"/>
            <ac:picMk id="4" creationId="{A1DBA7A1-71C4-4518-BE13-5D41F4832829}"/>
          </ac:picMkLst>
        </pc:picChg>
        <pc:picChg chg="add mod modCrop">
          <ac:chgData name="Michal Heczko" userId="4ef91d67243c5588" providerId="LiveId" clId="{660621B6-9C04-4DAB-938F-9FFA2AE33631}" dt="2021-07-25T21:24:45.608" v="1296" actId="732"/>
          <ac:picMkLst>
            <pc:docMk/>
            <pc:sldMk cId="1447731909" sldId="293"/>
            <ac:picMk id="9" creationId="{10D6FAB9-3412-4551-8FEF-22E228B8F8D1}"/>
          </ac:picMkLst>
        </pc:picChg>
        <pc:picChg chg="add mod">
          <ac:chgData name="Michal Heczko" userId="4ef91d67243c5588" providerId="LiveId" clId="{660621B6-9C04-4DAB-938F-9FFA2AE33631}" dt="2021-07-25T20:44:28.486" v="1178" actId="1037"/>
          <ac:picMkLst>
            <pc:docMk/>
            <pc:sldMk cId="1447731909" sldId="293"/>
            <ac:picMk id="1026" creationId="{82180569-4948-495A-826B-637D8DCD436C}"/>
          </ac:picMkLst>
        </pc:picChg>
      </pc:sldChg>
      <pc:sldChg chg="modSp add mod">
        <pc:chgData name="Michal Heczko" userId="4ef91d67243c5588" providerId="LiveId" clId="{660621B6-9C04-4DAB-938F-9FFA2AE33631}" dt="2021-07-25T20:52:55.495" v="1225" actId="20577"/>
        <pc:sldMkLst>
          <pc:docMk/>
          <pc:sldMk cId="536283692" sldId="294"/>
        </pc:sldMkLst>
        <pc:spChg chg="mod">
          <ac:chgData name="Michal Heczko" userId="4ef91d67243c5588" providerId="LiveId" clId="{660621B6-9C04-4DAB-938F-9FFA2AE33631}" dt="2021-07-25T20:52:55.495" v="1225" actId="20577"/>
          <ac:spMkLst>
            <pc:docMk/>
            <pc:sldMk cId="536283692" sldId="294"/>
            <ac:spMk id="130" creationId="{1189E147-4748-4EE1-B78E-1FD29D87C502}"/>
          </ac:spMkLst>
        </pc:spChg>
        <pc:spChg chg="mod">
          <ac:chgData name="Michal Heczko" userId="4ef91d67243c5588" providerId="LiveId" clId="{660621B6-9C04-4DAB-938F-9FFA2AE33631}" dt="2021-07-25T20:49:57.879" v="1183" actId="20577"/>
          <ac:spMkLst>
            <pc:docMk/>
            <pc:sldMk cId="536283692" sldId="294"/>
            <ac:spMk id="14338" creationId="{96A90A1E-BE6F-4984-BD91-145AF3F03C20}"/>
          </ac:spMkLst>
        </pc:spChg>
      </pc:sldChg>
      <pc:sldChg chg="addSp modSp add mod">
        <pc:chgData name="Michal Heczko" userId="4ef91d67243c5588" providerId="LiveId" clId="{660621B6-9C04-4DAB-938F-9FFA2AE33631}" dt="2021-07-25T21:01:55.912" v="1234" actId="1076"/>
        <pc:sldMkLst>
          <pc:docMk/>
          <pc:sldMk cId="4020821509" sldId="295"/>
        </pc:sldMkLst>
        <pc:picChg chg="add mod">
          <ac:chgData name="Michal Heczko" userId="4ef91d67243c5588" providerId="LiveId" clId="{660621B6-9C04-4DAB-938F-9FFA2AE33631}" dt="2021-07-25T21:01:55.912" v="1234" actId="1076"/>
          <ac:picMkLst>
            <pc:docMk/>
            <pc:sldMk cId="4020821509" sldId="295"/>
            <ac:picMk id="3" creationId="{88BC1F96-1355-4FF5-9ED6-95709F3FA71E}"/>
          </ac:picMkLst>
        </pc:picChg>
      </pc:sldChg>
      <pc:sldChg chg="addSp modSp add mod">
        <pc:chgData name="Michal Heczko" userId="4ef91d67243c5588" providerId="LiveId" clId="{660621B6-9C04-4DAB-938F-9FFA2AE33631}" dt="2021-07-25T21:00:22.964" v="1231"/>
        <pc:sldMkLst>
          <pc:docMk/>
          <pc:sldMk cId="429664204" sldId="296"/>
        </pc:sldMkLst>
        <pc:spChg chg="add mod">
          <ac:chgData name="Michal Heczko" userId="4ef91d67243c5588" providerId="LiveId" clId="{660621B6-9C04-4DAB-938F-9FFA2AE33631}" dt="2021-07-25T21:00:22.964" v="1231"/>
          <ac:spMkLst>
            <pc:docMk/>
            <pc:sldMk cId="429664204" sldId="296"/>
            <ac:spMk id="15" creationId="{15307EE8-B1E2-44DB-A0A9-CC62A7FDA311}"/>
          </ac:spMkLst>
        </pc:spChg>
        <pc:spChg chg="add mod">
          <ac:chgData name="Michal Heczko" userId="4ef91d67243c5588" providerId="LiveId" clId="{660621B6-9C04-4DAB-938F-9FFA2AE33631}" dt="2021-07-25T21:00:22.964" v="1231"/>
          <ac:spMkLst>
            <pc:docMk/>
            <pc:sldMk cId="429664204" sldId="296"/>
            <ac:spMk id="16" creationId="{68C05146-A21B-4D3A-B1A0-5276FE759DE9}"/>
          </ac:spMkLst>
        </pc:spChg>
        <pc:spChg chg="add mod">
          <ac:chgData name="Michal Heczko" userId="4ef91d67243c5588" providerId="LiveId" clId="{660621B6-9C04-4DAB-938F-9FFA2AE33631}" dt="2021-07-25T21:00:22.964" v="1231"/>
          <ac:spMkLst>
            <pc:docMk/>
            <pc:sldMk cId="429664204" sldId="296"/>
            <ac:spMk id="17" creationId="{A5F893C7-41B8-41AC-AA9B-BFE0D715A0B3}"/>
          </ac:spMkLst>
        </pc:spChg>
        <pc:picChg chg="add mod">
          <ac:chgData name="Michal Heczko" userId="4ef91d67243c5588" providerId="LiveId" clId="{660621B6-9C04-4DAB-938F-9FFA2AE33631}" dt="2021-07-25T21:00:15.156" v="1230" actId="1076"/>
          <ac:picMkLst>
            <pc:docMk/>
            <pc:sldMk cId="429664204" sldId="296"/>
            <ac:picMk id="3" creationId="{B2B1304C-CB43-4F84-8C3F-58C573D3BD29}"/>
          </ac:picMkLst>
        </pc:picChg>
        <pc:picChg chg="add mod">
          <ac:chgData name="Michal Heczko" userId="4ef91d67243c5588" providerId="LiveId" clId="{660621B6-9C04-4DAB-938F-9FFA2AE33631}" dt="2021-07-25T21:00:22.964" v="1231"/>
          <ac:picMkLst>
            <pc:docMk/>
            <pc:sldMk cId="429664204" sldId="296"/>
            <ac:picMk id="14" creationId="{6E46EF02-42B1-42FE-8944-3B49BE0F0253}"/>
          </ac:picMkLst>
        </pc:picChg>
      </pc:sldChg>
      <pc:sldChg chg="modSp add mod">
        <pc:chgData name="Michal Heczko" userId="4ef91d67243c5588" providerId="LiveId" clId="{660621B6-9C04-4DAB-938F-9FFA2AE33631}" dt="2021-07-25T21:04:23.127" v="1263" actId="20577"/>
        <pc:sldMkLst>
          <pc:docMk/>
          <pc:sldMk cId="1686521444" sldId="297"/>
        </pc:sldMkLst>
        <pc:spChg chg="mod">
          <ac:chgData name="Michal Heczko" userId="4ef91d67243c5588" providerId="LiveId" clId="{660621B6-9C04-4DAB-938F-9FFA2AE33631}" dt="2021-07-25T21:04:23.127" v="1263" actId="20577"/>
          <ac:spMkLst>
            <pc:docMk/>
            <pc:sldMk cId="1686521444" sldId="297"/>
            <ac:spMk id="130" creationId="{1189E147-4748-4EE1-B78E-1FD29D87C502}"/>
          </ac:spMkLst>
        </pc:spChg>
        <pc:spChg chg="mod">
          <ac:chgData name="Michal Heczko" userId="4ef91d67243c5588" providerId="LiveId" clId="{660621B6-9C04-4DAB-938F-9FFA2AE33631}" dt="2021-07-25T21:03:27.627" v="1237" actId="20577"/>
          <ac:spMkLst>
            <pc:docMk/>
            <pc:sldMk cId="1686521444" sldId="297"/>
            <ac:spMk id="14338" creationId="{96A90A1E-BE6F-4984-BD91-145AF3F03C20}"/>
          </ac:spMkLst>
        </pc:spChg>
      </pc:sldChg>
      <pc:sldChg chg="addSp modSp add mod">
        <pc:chgData name="Michal Heczko" userId="4ef91d67243c5588" providerId="LiveId" clId="{660621B6-9C04-4DAB-938F-9FFA2AE33631}" dt="2021-07-25T21:15:14.497" v="1268" actId="1076"/>
        <pc:sldMkLst>
          <pc:docMk/>
          <pc:sldMk cId="2585123870" sldId="298"/>
        </pc:sldMkLst>
        <pc:picChg chg="add mod">
          <ac:chgData name="Michal Heczko" userId="4ef91d67243c5588" providerId="LiveId" clId="{660621B6-9C04-4DAB-938F-9FFA2AE33631}" dt="2021-07-25T21:15:14.497" v="1268" actId="1076"/>
          <ac:picMkLst>
            <pc:docMk/>
            <pc:sldMk cId="2585123870" sldId="298"/>
            <ac:picMk id="3" creationId="{684479E9-5333-4EC4-9C8B-E6047A07D01E}"/>
          </ac:picMkLst>
        </pc:picChg>
      </pc:sldChg>
      <pc:sldChg chg="addSp delSp modSp add mod">
        <pc:chgData name="Michal Heczko" userId="4ef91d67243c5588" providerId="LiveId" clId="{660621B6-9C04-4DAB-938F-9FFA2AE33631}" dt="2021-07-25T21:16:59.998" v="1277"/>
        <pc:sldMkLst>
          <pc:docMk/>
          <pc:sldMk cId="1932639217" sldId="299"/>
        </pc:sldMkLst>
        <pc:spChg chg="add mod">
          <ac:chgData name="Michal Heczko" userId="4ef91d67243c5588" providerId="LiveId" clId="{660621B6-9C04-4DAB-938F-9FFA2AE33631}" dt="2021-07-25T21:16:59.998" v="1277"/>
          <ac:spMkLst>
            <pc:docMk/>
            <pc:sldMk cId="1932639217" sldId="299"/>
            <ac:spMk id="16" creationId="{99DF2401-9CEB-4FFC-A551-BC1518D746D8}"/>
          </ac:spMkLst>
        </pc:spChg>
        <pc:spChg chg="add mod">
          <ac:chgData name="Michal Heczko" userId="4ef91d67243c5588" providerId="LiveId" clId="{660621B6-9C04-4DAB-938F-9FFA2AE33631}" dt="2021-07-25T21:16:59.998" v="1277"/>
          <ac:spMkLst>
            <pc:docMk/>
            <pc:sldMk cId="1932639217" sldId="299"/>
            <ac:spMk id="17" creationId="{940180DF-6395-47F4-A975-88325A631240}"/>
          </ac:spMkLst>
        </pc:spChg>
        <pc:spChg chg="add mod">
          <ac:chgData name="Michal Heczko" userId="4ef91d67243c5588" providerId="LiveId" clId="{660621B6-9C04-4DAB-938F-9FFA2AE33631}" dt="2021-07-25T21:16:59.998" v="1277"/>
          <ac:spMkLst>
            <pc:docMk/>
            <pc:sldMk cId="1932639217" sldId="299"/>
            <ac:spMk id="18" creationId="{F19B3D7C-25A6-44D7-A84D-29DDDEACE043}"/>
          </ac:spMkLst>
        </pc:spChg>
        <pc:picChg chg="del">
          <ac:chgData name="Michal Heczko" userId="4ef91d67243c5588" providerId="LiveId" clId="{660621B6-9C04-4DAB-938F-9FFA2AE33631}" dt="2021-07-25T21:15:33.576" v="1270" actId="478"/>
          <ac:picMkLst>
            <pc:docMk/>
            <pc:sldMk cId="1932639217" sldId="299"/>
            <ac:picMk id="3" creationId="{684479E9-5333-4EC4-9C8B-E6047A07D01E}"/>
          </ac:picMkLst>
        </pc:picChg>
        <pc:picChg chg="add mod">
          <ac:chgData name="Michal Heczko" userId="4ef91d67243c5588" providerId="LiveId" clId="{660621B6-9C04-4DAB-938F-9FFA2AE33631}" dt="2021-07-25T21:15:45.889" v="1276" actId="14100"/>
          <ac:picMkLst>
            <pc:docMk/>
            <pc:sldMk cId="1932639217" sldId="299"/>
            <ac:picMk id="4" creationId="{0F51417E-3546-4D4D-A60C-31F3883F6343}"/>
          </ac:picMkLst>
        </pc:picChg>
        <pc:picChg chg="add mod">
          <ac:chgData name="Michal Heczko" userId="4ef91d67243c5588" providerId="LiveId" clId="{660621B6-9C04-4DAB-938F-9FFA2AE33631}" dt="2021-07-25T21:16:59.998" v="1277"/>
          <ac:picMkLst>
            <pc:docMk/>
            <pc:sldMk cId="1932639217" sldId="299"/>
            <ac:picMk id="15" creationId="{0B2A514B-CF37-4C68-8BF0-FF34227A6353}"/>
          </ac:picMkLst>
        </pc:picChg>
      </pc:sldChg>
      <pc:sldChg chg="addSp delSp modSp add mod ord">
        <pc:chgData name="Michal Heczko" userId="4ef91d67243c5588" providerId="LiveId" clId="{660621B6-9C04-4DAB-938F-9FFA2AE33631}" dt="2021-07-25T21:41:52.552" v="1650" actId="20577"/>
        <pc:sldMkLst>
          <pc:docMk/>
          <pc:sldMk cId="0" sldId="300"/>
        </pc:sldMkLst>
        <pc:spChg chg="del">
          <ac:chgData name="Michal Heczko" userId="4ef91d67243c5588" providerId="LiveId" clId="{660621B6-9C04-4DAB-938F-9FFA2AE33631}" dt="2021-07-25T21:38:38.090" v="1561" actId="478"/>
          <ac:spMkLst>
            <pc:docMk/>
            <pc:sldMk cId="0" sldId="300"/>
            <ac:spMk id="7" creationId="{45268501-61E9-4399-8785-B2BE8396F784}"/>
          </ac:spMkLst>
        </pc:spChg>
        <pc:spChg chg="add del mod">
          <ac:chgData name="Michal Heczko" userId="4ef91d67243c5588" providerId="LiveId" clId="{660621B6-9C04-4DAB-938F-9FFA2AE33631}" dt="2021-07-25T21:40:36.412" v="1590" actId="478"/>
          <ac:spMkLst>
            <pc:docMk/>
            <pc:sldMk cId="0" sldId="300"/>
            <ac:spMk id="8" creationId="{0FA3D6F0-BEC2-460E-8116-07E85DE57FDF}"/>
          </ac:spMkLst>
        </pc:spChg>
        <pc:spChg chg="add mod">
          <ac:chgData name="Michal Heczko" userId="4ef91d67243c5588" providerId="LiveId" clId="{660621B6-9C04-4DAB-938F-9FFA2AE33631}" dt="2021-07-25T21:39:01.532" v="1564" actId="14100"/>
          <ac:spMkLst>
            <pc:docMk/>
            <pc:sldMk cId="0" sldId="300"/>
            <ac:spMk id="9" creationId="{BDF33D66-90E3-426D-A319-3EEF6904E8AF}"/>
          </ac:spMkLst>
        </pc:spChg>
        <pc:spChg chg="add mod">
          <ac:chgData name="Michal Heczko" userId="4ef91d67243c5588" providerId="LiveId" clId="{660621B6-9C04-4DAB-938F-9FFA2AE33631}" dt="2021-07-25T21:39:33.872" v="1581" actId="14100"/>
          <ac:spMkLst>
            <pc:docMk/>
            <pc:sldMk cId="0" sldId="300"/>
            <ac:spMk id="11" creationId="{F349C539-64B4-4C75-94AF-1540A6450138}"/>
          </ac:spMkLst>
        </pc:spChg>
        <pc:spChg chg="add mod">
          <ac:chgData name="Michal Heczko" userId="4ef91d67243c5588" providerId="LiveId" clId="{660621B6-9C04-4DAB-938F-9FFA2AE33631}" dt="2021-07-25T21:39:41.888" v="1583" actId="1076"/>
          <ac:spMkLst>
            <pc:docMk/>
            <pc:sldMk cId="0" sldId="300"/>
            <ac:spMk id="13" creationId="{398BD29C-E257-4BA3-BE9C-3491DB252205}"/>
          </ac:spMkLst>
        </pc:spChg>
        <pc:spChg chg="add mod">
          <ac:chgData name="Michal Heczko" userId="4ef91d67243c5588" providerId="LiveId" clId="{660621B6-9C04-4DAB-938F-9FFA2AE33631}" dt="2021-07-25T21:39:41.888" v="1583" actId="1076"/>
          <ac:spMkLst>
            <pc:docMk/>
            <pc:sldMk cId="0" sldId="300"/>
            <ac:spMk id="15" creationId="{0133C78D-8590-4132-8CBC-044AA1B73905}"/>
          </ac:spMkLst>
        </pc:spChg>
        <pc:spChg chg="mod">
          <ac:chgData name="Michal Heczko" userId="4ef91d67243c5588" providerId="LiveId" clId="{660621B6-9C04-4DAB-938F-9FFA2AE33631}" dt="2021-07-25T21:41:52.552" v="1650" actId="20577"/>
          <ac:spMkLst>
            <pc:docMk/>
            <pc:sldMk cId="0" sldId="300"/>
            <ac:spMk id="4098" creationId="{5E133C70-D40D-4D6B-9BDD-490C8ED8DA63}"/>
          </ac:spMkLst>
        </pc:spChg>
        <pc:spChg chg="del mod">
          <ac:chgData name="Michal Heczko" userId="4ef91d67243c5588" providerId="LiveId" clId="{660621B6-9C04-4DAB-938F-9FFA2AE33631}" dt="2021-07-25T21:36:57.154" v="1538"/>
          <ac:spMkLst>
            <pc:docMk/>
            <pc:sldMk cId="0" sldId="300"/>
            <ac:spMk id="4102" creationId="{07D8CE10-2EBA-4259-9605-3CE8DBECB000}"/>
          </ac:spMkLst>
        </pc:spChg>
        <pc:picChg chg="add mod">
          <ac:chgData name="Michal Heczko" userId="4ef91d67243c5588" providerId="LiveId" clId="{660621B6-9C04-4DAB-938F-9FFA2AE33631}" dt="2021-07-25T21:39:04.452" v="1565" actId="14100"/>
          <ac:picMkLst>
            <pc:docMk/>
            <pc:sldMk cId="0" sldId="300"/>
            <ac:picMk id="10" creationId="{4A3F09E9-A87A-4F31-BABD-1FEB01FFCE43}"/>
          </ac:picMkLst>
        </pc:picChg>
        <pc:picChg chg="add mod">
          <ac:chgData name="Michal Heczko" userId="4ef91d67243c5588" providerId="LiveId" clId="{660621B6-9C04-4DAB-938F-9FFA2AE33631}" dt="2021-07-25T21:39:41.888" v="1583" actId="1076"/>
          <ac:picMkLst>
            <pc:docMk/>
            <pc:sldMk cId="0" sldId="300"/>
            <ac:picMk id="12" creationId="{CDEA266D-25A9-46F7-B18C-C711B5CF0D4E}"/>
          </ac:picMkLst>
        </pc:picChg>
        <pc:picChg chg="add mod">
          <ac:chgData name="Michal Heczko" userId="4ef91d67243c5588" providerId="LiveId" clId="{660621B6-9C04-4DAB-938F-9FFA2AE33631}" dt="2021-07-25T21:39:41.888" v="1583" actId="1076"/>
          <ac:picMkLst>
            <pc:docMk/>
            <pc:sldMk cId="0" sldId="300"/>
            <ac:picMk id="14" creationId="{DE9CF142-1BAD-42DB-8FAB-211246AF2FA1}"/>
          </ac:picMkLst>
        </pc:picChg>
        <pc:picChg chg="del">
          <ac:chgData name="Michal Heczko" userId="4ef91d67243c5588" providerId="LiveId" clId="{660621B6-9C04-4DAB-938F-9FFA2AE33631}" dt="2021-07-25T21:38:57.002" v="1563" actId="478"/>
          <ac:picMkLst>
            <pc:docMk/>
            <pc:sldMk cId="0" sldId="300"/>
            <ac:picMk id="4101" creationId="{D495E602-F320-41B9-9AD6-D9FD11DD2B1E}"/>
          </ac:picMkLst>
        </pc:picChg>
      </pc:sldChg>
      <pc:sldChg chg="add del ord">
        <pc:chgData name="Michal Heczko" userId="4ef91d67243c5588" providerId="LiveId" clId="{660621B6-9C04-4DAB-938F-9FFA2AE33631}" dt="2021-07-25T21:41:55.046" v="1651" actId="47"/>
        <pc:sldMkLst>
          <pc:docMk/>
          <pc:sldMk cId="0" sldId="301"/>
        </pc:sldMkLst>
      </pc:sldChg>
      <pc:sldChg chg="modSp add mod ord">
        <pc:chgData name="Michal Heczko" userId="4ef91d67243c5588" providerId="LiveId" clId="{660621B6-9C04-4DAB-938F-9FFA2AE33631}" dt="2021-07-25T21:40:13.844" v="1587"/>
        <pc:sldMkLst>
          <pc:docMk/>
          <pc:sldMk cId="2642491329" sldId="302"/>
        </pc:sldMkLst>
        <pc:spChg chg="mod">
          <ac:chgData name="Michal Heczko" userId="4ef91d67243c5588" providerId="LiveId" clId="{660621B6-9C04-4DAB-938F-9FFA2AE33631}" dt="2021-07-25T21:40:13.844" v="1587"/>
          <ac:spMkLst>
            <pc:docMk/>
            <pc:sldMk cId="2642491329" sldId="302"/>
            <ac:spMk id="4098" creationId="{5E133C70-D40D-4D6B-9BDD-490C8ED8DA63}"/>
          </ac:spMkLst>
        </pc:spChg>
      </pc:sldChg>
      <pc:sldChg chg="modSp add mod">
        <pc:chgData name="Michal Heczko" userId="4ef91d67243c5588" providerId="LiveId" clId="{660621B6-9C04-4DAB-938F-9FFA2AE33631}" dt="2021-09-04T20:52:16.496" v="1656" actId="20577"/>
        <pc:sldMkLst>
          <pc:docMk/>
          <pc:sldMk cId="0" sldId="304"/>
        </pc:sldMkLst>
        <pc:spChg chg="mod">
          <ac:chgData name="Michal Heczko" userId="4ef91d67243c5588" providerId="LiveId" clId="{660621B6-9C04-4DAB-938F-9FFA2AE33631}" dt="2021-09-04T20:52:16.496" v="1656" actId="20577"/>
          <ac:spMkLst>
            <pc:docMk/>
            <pc:sldMk cId="0" sldId="304"/>
            <ac:spMk id="10246" creationId="{EBDD1084-6F9A-4882-B44A-A88C44FB1C7E}"/>
          </ac:spMkLst>
        </pc:spChg>
      </pc:sldChg>
      <pc:sldMasterChg chg="delSldLayout">
        <pc:chgData name="Michal Heczko" userId="4ef91d67243c5588" providerId="LiveId" clId="{660621B6-9C04-4DAB-938F-9FFA2AE33631}" dt="2021-07-25T21:26:07.991" v="1301" actId="47"/>
        <pc:sldMasterMkLst>
          <pc:docMk/>
          <pc:sldMasterMk cId="0" sldId="2147483659"/>
        </pc:sldMasterMkLst>
        <pc:sldLayoutChg chg="del">
          <pc:chgData name="Michal Heczko" userId="4ef91d67243c5588" providerId="LiveId" clId="{660621B6-9C04-4DAB-938F-9FFA2AE33631}" dt="2021-07-25T21:26:07.991" v="1301" actId="47"/>
          <pc:sldLayoutMkLst>
            <pc:docMk/>
            <pc:sldMasterMk cId="0" sldId="2147483659"/>
            <pc:sldLayoutMk cId="3603864399" sldId="2147483694"/>
          </pc:sldLayoutMkLst>
        </pc:sldLayoutChg>
        <pc:sldLayoutChg chg="del">
          <pc:chgData name="Michal Heczko" userId="4ef91d67243c5588" providerId="LiveId" clId="{660621B6-9C04-4DAB-938F-9FFA2AE33631}" dt="2021-07-25T21:26:07.991" v="1301" actId="47"/>
          <pc:sldLayoutMkLst>
            <pc:docMk/>
            <pc:sldMasterMk cId="0" sldId="2147483659"/>
            <pc:sldLayoutMk cId="717357751" sldId="2147483695"/>
          </pc:sldLayoutMkLst>
        </pc:sldLayoutChg>
        <pc:sldLayoutChg chg="del">
          <pc:chgData name="Michal Heczko" userId="4ef91d67243c5588" providerId="LiveId" clId="{660621B6-9C04-4DAB-938F-9FFA2AE33631}" dt="2021-07-25T21:26:07.991" v="1301" actId="47"/>
          <pc:sldLayoutMkLst>
            <pc:docMk/>
            <pc:sldMasterMk cId="0" sldId="2147483659"/>
            <pc:sldLayoutMk cId="3586575448" sldId="2147483698"/>
          </pc:sldLayoutMkLst>
        </pc:sldLayoutChg>
        <pc:sldLayoutChg chg="del">
          <pc:chgData name="Michal Heczko" userId="4ef91d67243c5588" providerId="LiveId" clId="{660621B6-9C04-4DAB-938F-9FFA2AE33631}" dt="2021-07-25T21:26:07.991" v="1301" actId="47"/>
          <pc:sldLayoutMkLst>
            <pc:docMk/>
            <pc:sldMasterMk cId="0" sldId="2147483659"/>
            <pc:sldLayoutMk cId="3670611912" sldId="2147483699"/>
          </pc:sldLayoutMkLst>
        </pc:sldLayoutChg>
        <pc:sldLayoutChg chg="del">
          <pc:chgData name="Michal Heczko" userId="4ef91d67243c5588" providerId="LiveId" clId="{660621B6-9C04-4DAB-938F-9FFA2AE33631}" dt="2021-07-25T21:26:07.991" v="1301" actId="47"/>
          <pc:sldLayoutMkLst>
            <pc:docMk/>
            <pc:sldMasterMk cId="0" sldId="2147483659"/>
            <pc:sldLayoutMk cId="2539013842" sldId="2147483700"/>
          </pc:sldLayoutMkLst>
        </pc:sldLayoutChg>
        <pc:sldLayoutChg chg="del">
          <pc:chgData name="Michal Heczko" userId="4ef91d67243c5588" providerId="LiveId" clId="{660621B6-9C04-4DAB-938F-9FFA2AE33631}" dt="2021-07-25T21:26:07.991" v="1301" actId="47"/>
          <pc:sldLayoutMkLst>
            <pc:docMk/>
            <pc:sldMasterMk cId="0" sldId="2147483659"/>
            <pc:sldLayoutMk cId="3293190391" sldId="2147483701"/>
          </pc:sldLayoutMkLst>
        </pc:sldLayoutChg>
        <pc:sldLayoutChg chg="del">
          <pc:chgData name="Michal Heczko" userId="4ef91d67243c5588" providerId="LiveId" clId="{660621B6-9C04-4DAB-938F-9FFA2AE33631}" dt="2021-07-25T21:26:07.991" v="1301" actId="47"/>
          <pc:sldLayoutMkLst>
            <pc:docMk/>
            <pc:sldMasterMk cId="0" sldId="2147483659"/>
            <pc:sldLayoutMk cId="3690303871" sldId="2147483702"/>
          </pc:sldLayoutMkLst>
        </pc:sldLayoutChg>
      </pc:sldMasterChg>
    </pc:docChg>
  </pc:docChgLst>
  <pc:docChgLst>
    <pc:chgData name="Michal Heczko" userId="4ef91d67243c5588" providerId="LiveId" clId="{000F6930-56FA-4F5E-8542-4BF6BD71B2DC}"/>
    <pc:docChg chg="addSld delSld modSld sldOrd">
      <pc:chgData name="Michal Heczko" userId="4ef91d67243c5588" providerId="LiveId" clId="{000F6930-56FA-4F5E-8542-4BF6BD71B2DC}" dt="2022-07-21T21:48:46.518" v="126" actId="20577"/>
      <pc:docMkLst>
        <pc:docMk/>
      </pc:docMkLst>
      <pc:sldChg chg="modSp mod ord">
        <pc:chgData name="Michal Heczko" userId="4ef91d67243c5588" providerId="LiveId" clId="{000F6930-56FA-4F5E-8542-4BF6BD71B2DC}" dt="2022-07-21T21:36:39.849" v="11" actId="20577"/>
        <pc:sldMkLst>
          <pc:docMk/>
          <pc:sldMk cId="0" sldId="280"/>
        </pc:sldMkLst>
        <pc:spChg chg="mod">
          <ac:chgData name="Michal Heczko" userId="4ef91d67243c5588" providerId="LiveId" clId="{000F6930-56FA-4F5E-8542-4BF6BD71B2DC}" dt="2022-07-21T21:36:39.849" v="11" actId="20577"/>
          <ac:spMkLst>
            <pc:docMk/>
            <pc:sldMk cId="0" sldId="280"/>
            <ac:spMk id="37890" creationId="{66B9AA5F-61A5-4BF4-A02B-61DA32088D76}"/>
          </ac:spMkLst>
        </pc:spChg>
      </pc:sldChg>
      <pc:sldChg chg="del">
        <pc:chgData name="Michal Heczko" userId="4ef91d67243c5588" providerId="LiveId" clId="{000F6930-56FA-4F5E-8542-4BF6BD71B2DC}" dt="2022-07-21T21:48:36.398" v="108" actId="47"/>
        <pc:sldMkLst>
          <pc:docMk/>
          <pc:sldMk cId="360283752" sldId="305"/>
        </pc:sldMkLst>
      </pc:sldChg>
      <pc:sldChg chg="modSp mod ord">
        <pc:chgData name="Michal Heczko" userId="4ef91d67243c5588" providerId="LiveId" clId="{000F6930-56FA-4F5E-8542-4BF6BD71B2DC}" dt="2022-07-21T21:48:46.518" v="126" actId="20577"/>
        <pc:sldMkLst>
          <pc:docMk/>
          <pc:sldMk cId="1261891642" sldId="306"/>
        </pc:sldMkLst>
        <pc:spChg chg="mod">
          <ac:chgData name="Michal Heczko" userId="4ef91d67243c5588" providerId="LiveId" clId="{000F6930-56FA-4F5E-8542-4BF6BD71B2DC}" dt="2022-07-21T21:48:46.518" v="126" actId="20577"/>
          <ac:spMkLst>
            <pc:docMk/>
            <pc:sldMk cId="1261891642" sldId="306"/>
            <ac:spMk id="16386" creationId="{FFAF13A7-9FD4-4F85-8875-FFB4749CCC88}"/>
          </ac:spMkLst>
        </pc:spChg>
        <pc:spChg chg="mod">
          <ac:chgData name="Michal Heczko" userId="4ef91d67243c5588" providerId="LiveId" clId="{000F6930-56FA-4F5E-8542-4BF6BD71B2DC}" dt="2022-07-21T21:48:42.253" v="111" actId="20577"/>
          <ac:spMkLst>
            <pc:docMk/>
            <pc:sldMk cId="1261891642" sldId="306"/>
            <ac:spMk id="16388" creationId="{74A22291-C8AF-4EFE-ADBF-71A2DAE105AF}"/>
          </ac:spMkLst>
        </pc:spChg>
      </pc:sldChg>
      <pc:sldChg chg="modSp mod">
        <pc:chgData name="Michal Heczko" userId="4ef91d67243c5588" providerId="LiveId" clId="{000F6930-56FA-4F5E-8542-4BF6BD71B2DC}" dt="2022-07-21T21:48:35.338" v="107" actId="20577"/>
        <pc:sldMkLst>
          <pc:docMk/>
          <pc:sldMk cId="3697585614" sldId="307"/>
        </pc:sldMkLst>
        <pc:spChg chg="mod">
          <ac:chgData name="Michal Heczko" userId="4ef91d67243c5588" providerId="LiveId" clId="{000F6930-56FA-4F5E-8542-4BF6BD71B2DC}" dt="2022-07-21T21:48:35.338" v="107" actId="20577"/>
          <ac:spMkLst>
            <pc:docMk/>
            <pc:sldMk cId="3697585614" sldId="307"/>
            <ac:spMk id="16388" creationId="{74A22291-C8AF-4EFE-ADBF-71A2DAE105AF}"/>
          </ac:spMkLst>
        </pc:spChg>
      </pc:sldChg>
      <pc:sldChg chg="addSp modSp add mod modAnim">
        <pc:chgData name="Michal Heczko" userId="4ef91d67243c5588" providerId="LiveId" clId="{000F6930-56FA-4F5E-8542-4BF6BD71B2DC}" dt="2022-07-21T21:47:06.002" v="106" actId="1076"/>
        <pc:sldMkLst>
          <pc:docMk/>
          <pc:sldMk cId="4285370935" sldId="313"/>
        </pc:sldMkLst>
        <pc:spChg chg="mod">
          <ac:chgData name="Michal Heczko" userId="4ef91d67243c5588" providerId="LiveId" clId="{000F6930-56FA-4F5E-8542-4BF6BD71B2DC}" dt="2022-07-21T21:40:07.804" v="54" actId="14100"/>
          <ac:spMkLst>
            <pc:docMk/>
            <pc:sldMk cId="4285370935" sldId="313"/>
            <ac:spMk id="2" creationId="{03D3C123-56AC-4FD1-982E-63A7876EB038}"/>
          </ac:spMkLst>
        </pc:spChg>
        <pc:spChg chg="add mod">
          <ac:chgData name="Michal Heczko" userId="4ef91d67243c5588" providerId="LiveId" clId="{000F6930-56FA-4F5E-8542-4BF6BD71B2DC}" dt="2022-07-21T21:47:06.002" v="106" actId="1076"/>
          <ac:spMkLst>
            <pc:docMk/>
            <pc:sldMk cId="4285370935" sldId="313"/>
            <ac:spMk id="13" creationId="{6F66C669-1B2C-921F-BE53-D15A93248BEF}"/>
          </ac:spMkLst>
        </pc:spChg>
      </pc:sldChg>
    </pc:docChg>
  </pc:docChgLst>
  <pc:docChgLst>
    <pc:chgData name="Michal Heczko" userId="4ef91d67243c5588" providerId="LiveId" clId="{0151F5A4-95F6-4628-8321-868F47EDE1CB}"/>
    <pc:docChg chg="undo custSel modSld">
      <pc:chgData name="Michal Heczko" userId="4ef91d67243c5588" providerId="LiveId" clId="{0151F5A4-95F6-4628-8321-868F47EDE1CB}" dt="2021-06-08T16:36:32.696" v="190"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8T16:36:32.696" v="190" actId="20577"/>
        <pc:sldMkLst>
          <pc:docMk/>
          <pc:sldMk cId="0" sldId="282"/>
        </pc:sldMkLst>
        <pc:spChg chg="mod">
          <ac:chgData name="Michal Heczko" userId="4ef91d67243c5588" providerId="LiveId" clId="{0151F5A4-95F6-4628-8321-868F47EDE1CB}" dt="2021-06-08T16:36:32.696" v="190" actId="20577"/>
          <ac:spMkLst>
            <pc:docMk/>
            <pc:sldMk cId="0" sldId="282"/>
            <ac:spMk id="454" creationId="{77B457EC-18B7-4990-A655-79059A243658}"/>
          </ac:spMkLst>
        </pc:spChg>
        <pc:spChg chg="mod">
          <ac:chgData name="Michal Heczko" userId="4ef91d67243c5588" providerId="LiveId" clId="{0151F5A4-95F6-4628-8321-868F47EDE1CB}" dt="2021-06-08T16:36:14.920" v="187"/>
          <ac:spMkLst>
            <pc:docMk/>
            <pc:sldMk cId="0" sldId="282"/>
            <ac:spMk id="39938" creationId="{10957CE4-9719-44BB-8A46-E353BE6246CD}"/>
          </ac:spMkLst>
        </pc:spChg>
      </pc:sldChg>
    </pc:docChg>
  </pc:docChgLst>
  <pc:docChgLst>
    <pc:chgData name="Michal Heczko" userId="4ef91d67243c5588" providerId="LiveId" clId="{021A52E6-233E-4D9B-852B-56DD422361CF}"/>
    <pc:docChg chg="modSld sldOrd">
      <pc:chgData name="Michal Heczko" userId="4ef91d67243c5588" providerId="LiveId" clId="{021A52E6-233E-4D9B-852B-56DD422361CF}" dt="2021-10-22T21:31:08.577" v="10"/>
      <pc:docMkLst>
        <pc:docMk/>
      </pc:docMkLst>
      <pc:sldChg chg="addSp delSp modSp">
        <pc:chgData name="Michal Heczko" userId="4ef91d67243c5588" providerId="LiveId" clId="{021A52E6-233E-4D9B-852B-56DD422361CF}" dt="2021-10-22T21:28:54.837" v="8"/>
        <pc:sldMkLst>
          <pc:docMk/>
          <pc:sldMk cId="0" sldId="256"/>
        </pc:sldMkLst>
        <pc:spChg chg="del">
          <ac:chgData name="Michal Heczko" userId="4ef91d67243c5588" providerId="LiveId" clId="{021A52E6-233E-4D9B-852B-56DD422361CF}" dt="2021-10-22T21:28:53.648" v="7" actId="478"/>
          <ac:spMkLst>
            <pc:docMk/>
            <pc:sldMk cId="0" sldId="256"/>
            <ac:spMk id="2" creationId="{B6F7D354-4842-40A6-AC5D-23FBCA57B817}"/>
          </ac:spMkLst>
        </pc:spChg>
        <pc:spChg chg="del">
          <ac:chgData name="Michal Heczko" userId="4ef91d67243c5588" providerId="LiveId" clId="{021A52E6-233E-4D9B-852B-56DD422361CF}" dt="2021-10-22T21:28:53.648" v="7" actId="478"/>
          <ac:spMkLst>
            <pc:docMk/>
            <pc:sldMk cId="0" sldId="256"/>
            <ac:spMk id="3" creationId="{10480D1F-174D-4894-9A66-C0840EA7360A}"/>
          </ac:spMkLst>
        </pc:spChg>
        <pc:spChg chg="del">
          <ac:chgData name="Michal Heczko" userId="4ef91d67243c5588" providerId="LiveId" clId="{021A52E6-233E-4D9B-852B-56DD422361CF}" dt="2021-10-22T21:28:53.648" v="7" actId="478"/>
          <ac:spMkLst>
            <pc:docMk/>
            <pc:sldMk cId="0" sldId="256"/>
            <ac:spMk id="17" creationId="{DD23D06D-61C9-4AD7-8856-AFB10FD5ADD2}"/>
          </ac:spMkLst>
        </pc:spChg>
        <pc:spChg chg="add mod">
          <ac:chgData name="Michal Heczko" userId="4ef91d67243c5588" providerId="LiveId" clId="{021A52E6-233E-4D9B-852B-56DD422361CF}" dt="2021-10-09T22:04:34.241" v="0"/>
          <ac:spMkLst>
            <pc:docMk/>
            <pc:sldMk cId="0" sldId="256"/>
            <ac:spMk id="19" creationId="{05D148D5-0F8E-4E75-B61D-044592F259A6}"/>
          </ac:spMkLst>
        </pc:spChg>
        <pc:spChg chg="add mod">
          <ac:chgData name="Michal Heczko" userId="4ef91d67243c5588" providerId="LiveId" clId="{021A52E6-233E-4D9B-852B-56DD422361CF}" dt="2021-10-22T21:28:54.837" v="8"/>
          <ac:spMkLst>
            <pc:docMk/>
            <pc:sldMk cId="0" sldId="256"/>
            <ac:spMk id="20" creationId="{806A9440-986C-4439-A60C-3750216EBD03}"/>
          </ac:spMkLst>
        </pc:spChg>
        <pc:spChg chg="add mod">
          <ac:chgData name="Michal Heczko" userId="4ef91d67243c5588" providerId="LiveId" clId="{021A52E6-233E-4D9B-852B-56DD422361CF}" dt="2021-10-22T21:28:54.837" v="8"/>
          <ac:spMkLst>
            <pc:docMk/>
            <pc:sldMk cId="0" sldId="256"/>
            <ac:spMk id="21" creationId="{1B856404-9EB5-4B95-A569-98259FD8ED82}"/>
          </ac:spMkLst>
        </pc:spChg>
        <pc:spChg chg="add mod">
          <ac:chgData name="Michal Heczko" userId="4ef91d67243c5588" providerId="LiveId" clId="{021A52E6-233E-4D9B-852B-56DD422361CF}" dt="2021-10-22T21:28:54.837" v="8"/>
          <ac:spMkLst>
            <pc:docMk/>
            <pc:sldMk cId="0" sldId="256"/>
            <ac:spMk id="23" creationId="{A77CF143-18A7-4522-AE1D-28F825828532}"/>
          </ac:spMkLst>
        </pc:spChg>
        <pc:picChg chg="del">
          <ac:chgData name="Michal Heczko" userId="4ef91d67243c5588" providerId="LiveId" clId="{021A52E6-233E-4D9B-852B-56DD422361CF}" dt="2021-10-22T21:28:53.648" v="7" actId="478"/>
          <ac:picMkLst>
            <pc:docMk/>
            <pc:sldMk cId="0" sldId="256"/>
            <ac:picMk id="5" creationId="{CF7F9464-9837-4436-8933-BA174B1FA079}"/>
          </ac:picMkLst>
        </pc:picChg>
        <pc:picChg chg="del">
          <ac:chgData name="Michal Heczko" userId="4ef91d67243c5588" providerId="LiveId" clId="{021A52E6-233E-4D9B-852B-56DD422361CF}" dt="2021-10-22T21:28:53.648" v="7" actId="478"/>
          <ac:picMkLst>
            <pc:docMk/>
            <pc:sldMk cId="0" sldId="256"/>
            <ac:picMk id="13" creationId="{44AEE65B-E79A-463A-815F-5553CD7FDB99}"/>
          </ac:picMkLst>
        </pc:picChg>
        <pc:picChg chg="add mod">
          <ac:chgData name="Michal Heczko" userId="4ef91d67243c5588" providerId="LiveId" clId="{021A52E6-233E-4D9B-852B-56DD422361CF}" dt="2021-10-22T21:28:54.837" v="8"/>
          <ac:picMkLst>
            <pc:docMk/>
            <pc:sldMk cId="0" sldId="256"/>
            <ac:picMk id="22" creationId="{DE35A680-9461-43C3-9EA2-07B6769F391D}"/>
          </ac:picMkLst>
        </pc:picChg>
        <pc:picChg chg="add mod">
          <ac:chgData name="Michal Heczko" userId="4ef91d67243c5588" providerId="LiveId" clId="{021A52E6-233E-4D9B-852B-56DD422361CF}" dt="2021-10-22T21:28:54.837" v="8"/>
          <ac:picMkLst>
            <pc:docMk/>
            <pc:sldMk cId="0" sldId="256"/>
            <ac:picMk id="24" creationId="{442D0583-C99F-4DEC-BB81-83FA8B2C071C}"/>
          </ac:picMkLst>
        </pc:picChg>
      </pc:sldChg>
      <pc:sldChg chg="ord">
        <pc:chgData name="Michal Heczko" userId="4ef91d67243c5588" providerId="LiveId" clId="{021A52E6-233E-4D9B-852B-56DD422361CF}" dt="2021-10-22T21:31:08.577" v="10"/>
        <pc:sldMkLst>
          <pc:docMk/>
          <pc:sldMk cId="0"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77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25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88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15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9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69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6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4859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3" r:id="rId3"/>
    <p:sldLayoutId id="2147483704" r:id="rId4"/>
    <p:sldLayoutId id="2147483705" r:id="rId5"/>
    <p:sldLayoutId id="2147483706"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create.kahoot.it/share/sinus-a-cosinus-v-pravouhlem-trojuhelniku/47f30597-7f80-4eed-a895-eb04e7b156ac"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eogebra.org/m/n5dcks5b"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799" y="2709019"/>
            <a:ext cx="7592657" cy="1158875"/>
          </a:xfrm>
        </p:spPr>
        <p:txBody>
          <a:bodyPr/>
          <a:lstStyle/>
          <a:p>
            <a:pPr eaLnBrk="1" hangingPunct="1">
              <a:spcBef>
                <a:spcPct val="0"/>
              </a:spcBef>
              <a:spcAft>
                <a:spcPct val="0"/>
              </a:spcAft>
              <a:buClr>
                <a:srgbClr val="FFFFFF"/>
              </a:buClr>
              <a:buFont typeface="Roboto Slab" pitchFamily="2" charset="0"/>
              <a:buNone/>
            </a:pPr>
            <a:r>
              <a:rPr lang="sk-SK" altLang="cs-CZ" b="1" dirty="0" err="1">
                <a:solidFill>
                  <a:srgbClr val="FFFFFF"/>
                </a:solidFill>
                <a:latin typeface="Roboto Slab" pitchFamily="2" charset="0"/>
                <a:cs typeface="Arial" panose="020B0604020202020204" pitchFamily="34" charset="0"/>
                <a:sym typeface="Roboto Slab" pitchFamily="2" charset="0"/>
              </a:rPr>
              <a:t>Funkce</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Sinus</a:t>
            </a:r>
            <a:r>
              <a:rPr lang="sk-SK" altLang="cs-CZ" b="1" dirty="0">
                <a:solidFill>
                  <a:srgbClr val="FFFFFF"/>
                </a:solidFill>
                <a:latin typeface="Roboto Slab" pitchFamily="2" charset="0"/>
                <a:cs typeface="Arial" panose="020B0604020202020204" pitchFamily="34" charset="0"/>
                <a:sym typeface="Roboto Slab" pitchFamily="2" charset="0"/>
              </a:rPr>
              <a:t> a </a:t>
            </a:r>
            <a:r>
              <a:rPr lang="sk-SK" altLang="cs-CZ" b="1" dirty="0" err="1">
                <a:solidFill>
                  <a:srgbClr val="FFFFFF"/>
                </a:solidFill>
                <a:latin typeface="Roboto Slab" pitchFamily="2" charset="0"/>
                <a:cs typeface="Arial" panose="020B0604020202020204" pitchFamily="34" charset="0"/>
                <a:sym typeface="Roboto Slab" pitchFamily="2" charset="0"/>
              </a:rPr>
              <a:t>Kosinus</a:t>
            </a:r>
            <a:r>
              <a:rPr lang="sk-SK" altLang="cs-CZ" b="1" dirty="0">
                <a:solidFill>
                  <a:srgbClr val="FFFFFF"/>
                </a:solidFill>
                <a:latin typeface="Roboto Slab" pitchFamily="2" charset="0"/>
                <a:cs typeface="Arial" panose="020B0604020202020204" pitchFamily="34" charset="0"/>
                <a:sym typeface="Roboto Slab" pitchFamily="2" charset="0"/>
              </a:rPr>
              <a:t> I</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05D148D5-0F8E-4E75-B61D-044592F259A6}"/>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806A9440-986C-4439-A60C-3750216EBD03}"/>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1B856404-9EB5-4B95-A569-98259FD8ED82}"/>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DE35A680-9461-43C3-9EA2-07B6769F391D}"/>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A77CF143-18A7-4522-AE1D-28F82582853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442D0583-C99F-4DEC-BB81-83FA8B2C071C}"/>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III.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y … záporný</a:t>
                </a:r>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x … záporný</a:t>
                </a:r>
              </a:p>
              <a:p>
                <a:endParaRPr lang="cs-CZ" dirty="0"/>
              </a:p>
              <a:p>
                <a:r>
                  <a:rPr lang="cs-CZ" dirty="0"/>
                  <a:t>V tomto případě využijeme středové souměrnosti, kdy dle středové souměrnosti dle počátku přeneseme úhel do prvního kvadrantu (červeně a zeleně vyznačený úhel má stejnou velikost).</a:t>
                </a:r>
              </a:p>
              <a:p>
                <a:r>
                  <a:rPr lang="cs-CZ" dirty="0"/>
                  <a:t>Díky tomu rozdíl zadaného úhlu a úhlu </a:t>
                </a:r>
                <a:br>
                  <a:rPr lang="cs-CZ" dirty="0"/>
                </a:br>
                <a:r>
                  <a:rPr lang="cs-CZ" dirty="0"/>
                  <a:t>v I. kvadrantu je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695435"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𝑠𝑖𝑛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num>
                        <m:den>
                          <m:r>
                            <a:rPr lang="cs-CZ" b="0" i="1" smtClean="0">
                              <a:latin typeface="Cambria Math" panose="02040503050406030204" pitchFamily="18" charset="0"/>
                            </a:rPr>
                            <m:t>2</m:t>
                          </m:r>
                        </m:den>
                      </m:f>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695435" cy="50930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709542"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𝑐𝑜𝑠</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709542" cy="4840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b="1" dirty="0"/>
                  <a:t>Shrnutí III. kvadrantu:</a:t>
                </a:r>
              </a:p>
              <a:p>
                <a:pPr marL="285750" indent="-285750">
                  <a:buFont typeface="Arial" panose="020B0604020202020204" pitchFamily="34" charset="0"/>
                  <a:buChar char="•"/>
                </a:pPr>
                <a:r>
                  <a:rPr lang="cs-CZ" dirty="0"/>
                  <a:t>Sinus 	  … záporný</a:t>
                </a:r>
              </a:p>
              <a:p>
                <a:pPr marL="285750" indent="-285750">
                  <a:buFont typeface="Arial" panose="020B0604020202020204" pitchFamily="34" charset="0"/>
                  <a:buChar char="•"/>
                </a:pPr>
                <a:r>
                  <a:rPr lang="cs-CZ" dirty="0"/>
                  <a:t>Cosinus  … záporný</a:t>
                </a:r>
              </a:p>
              <a:p>
                <a:pPr marL="285750" indent="-285750">
                  <a:buFont typeface="Arial" panose="020B0604020202020204" pitchFamily="34" charset="0"/>
                  <a:buChar char="•"/>
                </a:pPr>
                <a:r>
                  <a:rPr lang="cs-CZ" dirty="0"/>
                  <a:t>Přepočet velikosti úhlu … </a:t>
                </a:r>
                <a14:m>
                  <m:oMath xmlns:m="http://schemas.openxmlformats.org/officeDocument/2006/math">
                    <m:r>
                      <m:rPr>
                        <m:sty m:val="p"/>
                      </m:rPr>
                      <a:rPr lang="cs-CZ">
                        <a:latin typeface="Cambria Math" panose="02040503050406030204" pitchFamily="18" charset="0"/>
                        <a:ea typeface="Cambria Math" panose="02040503050406030204" pitchFamily="18" charset="0"/>
                      </a:rPr>
                      <m:t>x</m:t>
                    </m:r>
                    <m:r>
                      <a:rPr lang="cs-CZ" b="0" i="0" smtClean="0">
                        <a:latin typeface="Cambria Math" panose="02040503050406030204" pitchFamily="18" charset="0"/>
                        <a:ea typeface="Cambria Math" panose="02040503050406030204" pitchFamily="18" charset="0"/>
                      </a:rPr>
                      <m:t>−</m:t>
                    </m:r>
                    <m:r>
                      <a:rPr lang="cs-CZ" i="1" smtClean="0">
                        <a:latin typeface="Cambria Math" panose="02040503050406030204" pitchFamily="18" charset="0"/>
                        <a:ea typeface="Cambria Math" panose="02040503050406030204" pitchFamily="18" charset="0"/>
                      </a:rPr>
                      <m:t>𝜋</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6"/>
                <a:stretch>
                  <a:fillRect/>
                </a:stretch>
              </a:blipFill>
            </p:spPr>
            <p:txBody>
              <a:bodyPr/>
              <a:lstStyle/>
              <a:p>
                <a:r>
                  <a:rPr lang="cs-CZ">
                    <a:noFill/>
                  </a:rPr>
                  <a:t> </a:t>
                </a:r>
              </a:p>
            </p:txBody>
          </p:sp>
        </mc:Fallback>
      </mc:AlternateContent>
      <p:pic>
        <p:nvPicPr>
          <p:cNvPr id="16" name="Obrázek 15">
            <a:extLst>
              <a:ext uri="{FF2B5EF4-FFF2-40B4-BE49-F238E27FC236}">
                <a16:creationId xmlns:a16="http://schemas.microsoft.com/office/drawing/2014/main" id="{93893D88-A7BD-43B5-9195-DDF839FBB60A}"/>
              </a:ext>
            </a:extLst>
          </p:cNvPr>
          <p:cNvPicPr/>
          <p:nvPr/>
        </p:nvPicPr>
        <p:blipFill rotWithShape="1">
          <a:blip r:embed="rId7"/>
          <a:srcRect l="31213" t="34733" r="37437" b="10417"/>
          <a:stretch/>
        </p:blipFill>
        <p:spPr bwMode="auto">
          <a:xfrm>
            <a:off x="5273683" y="175437"/>
            <a:ext cx="3536942" cy="3660519"/>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1899248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IV.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y … záporný</a:t>
                </a:r>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x … záporný</a:t>
                </a:r>
              </a:p>
              <a:p>
                <a:endParaRPr lang="cs-CZ" dirty="0"/>
              </a:p>
              <a:p>
                <a:r>
                  <a:rPr lang="cs-CZ" dirty="0"/>
                  <a:t>V tomto případě využijeme osové souměrnosti, kdy dle osové souměrnosti dle osy x přeneseme úhel do prvního kvadrantu (červeně a zeleně vyznačený úhel má stejnou velikost).</a:t>
                </a:r>
              </a:p>
              <a:p>
                <a:r>
                  <a:rPr lang="cs-CZ" dirty="0"/>
                  <a:t>Díky tomu je součet zadaného úhlu a úhlu </a:t>
                </a:r>
                <a:br>
                  <a:rPr lang="cs-CZ" dirty="0"/>
                </a:br>
                <a:r>
                  <a:rPr lang="cs-CZ" dirty="0"/>
                  <a:t>v I. kvadrantu </a:t>
                </a:r>
                <a14:m>
                  <m:oMath xmlns:m="http://schemas.openxmlformats.org/officeDocument/2006/math">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𝜋</m:t>
                    </m:r>
                  </m:oMath>
                </a14:m>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r="-993"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794821"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𝑠𝑖𝑛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num>
                        <m:den>
                          <m:r>
                            <a:rPr lang="cs-CZ" b="0" i="1" smtClean="0">
                              <a:latin typeface="Cambria Math" panose="02040503050406030204" pitchFamily="18" charset="0"/>
                            </a:rPr>
                            <m:t>2</m:t>
                          </m:r>
                        </m:den>
                      </m:f>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794821" cy="50930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309303"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i="1">
                                  <a:latin typeface="Cambria Math" panose="02040503050406030204" pitchFamily="18" charset="0"/>
                                </a:rPr>
                              </m:ctrlPr>
                            </m:dPr>
                            <m:e>
                              <m:r>
                                <a:rPr lang="cs-CZ" i="1">
                                  <a:latin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𝑐𝑜𝑠</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309303" cy="484043"/>
              </a:xfrm>
              <a:prstGeom prst="rect">
                <a:avLst/>
              </a:prstGeom>
              <a:blipFill>
                <a:blip r:embed="rId5"/>
                <a:stretch>
                  <a:fillRect r="-5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b="1" dirty="0"/>
                  <a:t>Shrnutí IV. kvadrantu:</a:t>
                </a:r>
              </a:p>
              <a:p>
                <a:pPr marL="285750" indent="-285750">
                  <a:buFont typeface="Arial" panose="020B0604020202020204" pitchFamily="34" charset="0"/>
                  <a:buChar char="•"/>
                </a:pPr>
                <a:r>
                  <a:rPr lang="cs-CZ" dirty="0"/>
                  <a:t>Sinus 	  … záporný</a:t>
                </a:r>
              </a:p>
              <a:p>
                <a:pPr marL="285750" indent="-285750">
                  <a:buFont typeface="Arial" panose="020B0604020202020204" pitchFamily="34" charset="0"/>
                  <a:buChar char="•"/>
                </a:pPr>
                <a:r>
                  <a:rPr lang="cs-CZ" dirty="0"/>
                  <a:t>Cosinus  … kladný</a:t>
                </a:r>
              </a:p>
              <a:p>
                <a:pPr marL="285750" indent="-285750">
                  <a:buFont typeface="Arial" panose="020B0604020202020204" pitchFamily="34" charset="0"/>
                  <a:buChar char="•"/>
                </a:pPr>
                <a:r>
                  <a:rPr lang="cs-CZ" dirty="0"/>
                  <a:t>Přepočet velikosti úhlu … </a:t>
                </a:r>
                <a14:m>
                  <m:oMath xmlns:m="http://schemas.openxmlformats.org/officeDocument/2006/math">
                    <m:r>
                      <a:rPr lang="cs-CZ" b="0" i="1" smtClean="0">
                        <a:latin typeface="Cambria Math" panose="02040503050406030204" pitchFamily="18" charset="0"/>
                        <a:ea typeface="Cambria Math" panose="02040503050406030204" pitchFamily="18" charset="0"/>
                      </a:rPr>
                      <m:t>2</m:t>
                    </m:r>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6"/>
                <a:stretch>
                  <a:fillRect/>
                </a:stretch>
              </a:blipFill>
            </p:spPr>
            <p:txBody>
              <a:bodyPr/>
              <a:lstStyle/>
              <a:p>
                <a:r>
                  <a:rPr lang="cs-CZ">
                    <a:noFill/>
                  </a:rPr>
                  <a:t> </a:t>
                </a:r>
              </a:p>
            </p:txBody>
          </p:sp>
        </mc:Fallback>
      </mc:AlternateContent>
      <p:pic>
        <p:nvPicPr>
          <p:cNvPr id="17" name="Obrázek 16">
            <a:extLst>
              <a:ext uri="{FF2B5EF4-FFF2-40B4-BE49-F238E27FC236}">
                <a16:creationId xmlns:a16="http://schemas.microsoft.com/office/drawing/2014/main" id="{CB930326-8B3A-4651-A8F7-7FE3B756ACF4}"/>
              </a:ext>
            </a:extLst>
          </p:cNvPr>
          <p:cNvPicPr/>
          <p:nvPr/>
        </p:nvPicPr>
        <p:blipFill rotWithShape="1">
          <a:blip r:embed="rId7"/>
          <a:srcRect l="30618" t="34415" r="37272" b="13523"/>
          <a:stretch/>
        </p:blipFill>
        <p:spPr bwMode="auto">
          <a:xfrm>
            <a:off x="5076056" y="38014"/>
            <a:ext cx="3985359" cy="3847563"/>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33501877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Na </a:t>
            </a:r>
            <a:r>
              <a:rPr lang="sk-SK" altLang="cs-CZ" b="1">
                <a:latin typeface="Roboto Slab" pitchFamily="2" charset="0"/>
                <a:cs typeface="Arial" panose="020B0604020202020204" pitchFamily="34" charset="0"/>
                <a:sym typeface="Roboto Slab" pitchFamily="2" charset="0"/>
              </a:rPr>
              <a:t>procvičení</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26189164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4653246" cy="2237600"/>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3</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4653246" cy="2237600"/>
              </a:xfrm>
              <a:prstGeom prst="rect">
                <a:avLst/>
              </a:prstGeom>
              <a:blipFill>
                <a:blip r:embed="rId3"/>
                <a:stretch>
                  <a:fillRect l="-26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4723088" cy="307777"/>
              </a:xfrm>
              <a:prstGeom prst="rect">
                <a:avLst/>
              </a:prstGeom>
              <a:noFill/>
            </p:spPr>
            <p:txBody>
              <a:bodyPr wrap="none" rtlCol="0">
                <a:spAutoFit/>
              </a:bodyPr>
              <a:lstStyle/>
              <a:p>
                <a:r>
                  <a:rPr lang="cs-CZ" dirty="0"/>
                  <a:t>Určete hodnoty </a:t>
                </a:r>
                <a14:m>
                  <m:oMath xmlns:m="http://schemas.openxmlformats.org/officeDocument/2006/math">
                    <m:r>
                      <m:rPr>
                        <m:sty m:val="p"/>
                      </m:rPr>
                      <a:rPr lang="cs-CZ" b="0" i="0" smtClean="0">
                        <a:latin typeface="Cambria Math" panose="02040503050406030204" pitchFamily="18" charset="0"/>
                      </a:rPr>
                      <m:t>sin</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 </a:t>
                </a:r>
                <a14:m>
                  <m:oMath xmlns:m="http://schemas.openxmlformats.org/officeDocument/2006/math">
                    <m:r>
                      <m:rPr>
                        <m:sty m:val="p"/>
                      </m:rPr>
                      <a:rPr lang="cs-CZ" b="0" i="0" smtClean="0">
                        <a:latin typeface="Cambria Math" panose="02040503050406030204" pitchFamily="18" charset="0"/>
                      </a:rPr>
                      <m:t>cos</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pro následující hodnoty </a:t>
                </a:r>
                <a14:m>
                  <m:oMath xmlns:m="http://schemas.openxmlformats.org/officeDocument/2006/math">
                    <m:r>
                      <a:rPr lang="cs-CZ" b="0" i="1" smtClean="0">
                        <a:latin typeface="Cambria Math" panose="02040503050406030204" pitchFamily="18" charset="0"/>
                      </a:rPr>
                      <m:t>𝑥</m:t>
                    </m:r>
                  </m:oMath>
                </a14:m>
                <a:r>
                  <a:rPr lang="cs-CZ" dirty="0"/>
                  <a:t>:</a:t>
                </a:r>
              </a:p>
            </p:txBody>
          </p:sp>
        </mc:Choice>
        <mc:Fallback xmlns="">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4723088" cy="307777"/>
              </a:xfrm>
              <a:prstGeom prst="rect">
                <a:avLst/>
              </a:prstGeom>
              <a:blipFill>
                <a:blip r:embed="rId4"/>
                <a:stretch>
                  <a:fillRect l="-388" t="-1961" b="-19608"/>
                </a:stretch>
              </a:blipFill>
            </p:spPr>
            <p:txBody>
              <a:bodyPr/>
              <a:lstStyle/>
              <a:p>
                <a:r>
                  <a:rPr lang="cs-CZ">
                    <a:noFill/>
                  </a:rPr>
                  <a:t> </a:t>
                </a:r>
              </a:p>
            </p:txBody>
          </p:sp>
        </mc:Fallback>
      </mc:AlternateContent>
    </p:spTree>
    <p:extLst>
      <p:ext uri="{BB962C8B-B14F-4D97-AF65-F5344CB8AC3E}">
        <p14:creationId xmlns:p14="http://schemas.microsoft.com/office/powerpoint/2010/main" val="1522911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2990320" cy="2259465"/>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3</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2990320" cy="2259465"/>
              </a:xfrm>
              <a:prstGeom prst="rect">
                <a:avLst/>
              </a:prstGeom>
              <a:blipFill>
                <a:blip r:embed="rId3"/>
                <a:stretch>
                  <a:fillRect l="-407"/>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4723088" cy="307777"/>
              </a:xfrm>
              <a:prstGeom prst="rect">
                <a:avLst/>
              </a:prstGeom>
              <a:noFill/>
            </p:spPr>
            <p:txBody>
              <a:bodyPr wrap="none" rtlCol="0">
                <a:spAutoFit/>
              </a:bodyPr>
              <a:lstStyle/>
              <a:p>
                <a:r>
                  <a:rPr lang="cs-CZ" dirty="0"/>
                  <a:t>Určete hodnoty </a:t>
                </a:r>
                <a14:m>
                  <m:oMath xmlns:m="http://schemas.openxmlformats.org/officeDocument/2006/math">
                    <m:r>
                      <m:rPr>
                        <m:sty m:val="p"/>
                      </m:rPr>
                      <a:rPr lang="cs-CZ" b="0" i="0" smtClean="0">
                        <a:latin typeface="Cambria Math" panose="02040503050406030204" pitchFamily="18" charset="0"/>
                      </a:rPr>
                      <m:t>sin</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 </a:t>
                </a:r>
                <a14:m>
                  <m:oMath xmlns:m="http://schemas.openxmlformats.org/officeDocument/2006/math">
                    <m:r>
                      <m:rPr>
                        <m:sty m:val="p"/>
                      </m:rPr>
                      <a:rPr lang="cs-CZ" b="0" i="0" smtClean="0">
                        <a:latin typeface="Cambria Math" panose="02040503050406030204" pitchFamily="18" charset="0"/>
                      </a:rPr>
                      <m:t>cos</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pro následující hodnoty </a:t>
                </a:r>
                <a14:m>
                  <m:oMath xmlns:m="http://schemas.openxmlformats.org/officeDocument/2006/math">
                    <m:r>
                      <a:rPr lang="cs-CZ" b="0" i="1" smtClean="0">
                        <a:latin typeface="Cambria Math" panose="02040503050406030204" pitchFamily="18" charset="0"/>
                      </a:rPr>
                      <m:t>𝑥</m:t>
                    </m:r>
                  </m:oMath>
                </a14:m>
                <a:r>
                  <a:rPr lang="cs-CZ" dirty="0"/>
                  <a:t>:</a:t>
                </a:r>
              </a:p>
            </p:txBody>
          </p:sp>
        </mc:Choice>
        <mc:Fallback>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4723088" cy="307777"/>
              </a:xfrm>
              <a:prstGeom prst="rect">
                <a:avLst/>
              </a:prstGeom>
              <a:blipFill>
                <a:blip r:embed="rId4"/>
                <a:stretch>
                  <a:fillRect l="-388" t="-1961" b="-19608"/>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3" name="TextovéPole 12">
                <a:extLst>
                  <a:ext uri="{FF2B5EF4-FFF2-40B4-BE49-F238E27FC236}">
                    <a16:creationId xmlns:a16="http://schemas.microsoft.com/office/drawing/2014/main" id="{6F66C669-1B2C-921F-BE53-D15A93248BEF}"/>
                  </a:ext>
                </a:extLst>
              </p:cNvPr>
              <p:cNvSpPr txBox="1"/>
              <p:nvPr/>
            </p:nvSpPr>
            <p:spPr>
              <a:xfrm>
                <a:off x="3530311" y="2787774"/>
                <a:ext cx="5731903" cy="2432397"/>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sin</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f>
                      <m:fPr>
                        <m:ctrlPr>
                          <a:rPr lang="cs-CZ" b="0" i="1" smtClean="0">
                            <a:solidFill>
                              <a:srgbClr val="FF0000"/>
                            </a:solidFill>
                            <a:latin typeface="Cambria Math" panose="02040503050406030204" pitchFamily="18" charset="0"/>
                          </a:rPr>
                        </m:ctrlPr>
                      </m:fPr>
                      <m:num>
                        <m:r>
                          <a:rPr lang="cs-CZ" b="0" i="1" smtClean="0">
                            <a:solidFill>
                              <a:srgbClr val="FF0000"/>
                            </a:solidFill>
                            <a:latin typeface="Cambria Math" panose="02040503050406030204" pitchFamily="18" charset="0"/>
                          </a:rPr>
                          <m:t>1</m:t>
                        </m:r>
                      </m:num>
                      <m:den>
                        <m:r>
                          <a:rPr lang="cs-CZ" b="0" i="1" smtClean="0">
                            <a:solidFill>
                              <a:srgbClr val="FF0000"/>
                            </a:solidFill>
                            <a:latin typeface="Cambria Math" panose="02040503050406030204" pitchFamily="18" charset="0"/>
                          </a:rPr>
                          <m:t>2</m:t>
                        </m:r>
                      </m:den>
                    </m:f>
                    <m:r>
                      <a:rPr lang="cs-CZ" b="0" i="1" smtClean="0">
                        <a:solidFill>
                          <a:srgbClr val="FF0000"/>
                        </a:solidFill>
                        <a:latin typeface="Cambria Math" panose="02040503050406030204" pitchFamily="18" charset="0"/>
                      </a:rPr>
                      <m:t>;</m:t>
                    </m:r>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cos</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f>
                      <m:fPr>
                        <m:ctrlPr>
                          <a:rPr lang="cs-CZ" b="0" i="1" smtClean="0">
                            <a:solidFill>
                              <a:srgbClr val="FF0000"/>
                            </a:solidFill>
                            <a:latin typeface="Cambria Math" panose="02040503050406030204" pitchFamily="18" charset="0"/>
                          </a:rPr>
                        </m:ctrlPr>
                      </m:fPr>
                      <m:num>
                        <m:rad>
                          <m:radPr>
                            <m:degHide m:val="on"/>
                            <m:ctrlPr>
                              <a:rPr lang="cs-CZ" b="0" i="1" smtClean="0">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3</m:t>
                            </m:r>
                          </m:e>
                        </m:rad>
                      </m:num>
                      <m:den>
                        <m:r>
                          <a:rPr lang="cs-CZ" b="0" i="1" smtClean="0">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
                          <a:rPr lang="cs-CZ" b="0" i="1" smtClean="0">
                            <a:solidFill>
                              <a:srgbClr val="FF0000"/>
                            </a:solidFill>
                            <a:latin typeface="Cambria Math" panose="02040503050406030204" pitchFamily="18" charset="0"/>
                          </a:rPr>
                          <m:t>1</m:t>
                        </m:r>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
                          <a:rPr lang="cs-CZ" i="1">
                            <a:solidFill>
                              <a:srgbClr val="FF0000"/>
                            </a:solidFill>
                            <a:latin typeface="Cambria Math" panose="02040503050406030204" pitchFamily="18" charset="0"/>
                          </a:rPr>
                          <m:t>1</m:t>
                        </m:r>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
                          <a:rPr lang="cs-CZ" i="1">
                            <a:solidFill>
                              <a:srgbClr val="FF0000"/>
                            </a:solidFill>
                            <a:latin typeface="Cambria Math" panose="02040503050406030204" pitchFamily="18" charset="0"/>
                          </a:rPr>
                          <m:t>1</m:t>
                        </m:r>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buFont typeface="+mj-lt"/>
                  <a:buAutoNum type="alphaLcParenR"/>
                </a:pPr>
                <a:endParaRPr lang="cs-CZ" dirty="0"/>
              </a:p>
            </p:txBody>
          </p:sp>
        </mc:Choice>
        <mc:Fallback>
          <p:sp>
            <p:nvSpPr>
              <p:cNvPr id="13" name="TextovéPole 12">
                <a:extLst>
                  <a:ext uri="{FF2B5EF4-FFF2-40B4-BE49-F238E27FC236}">
                    <a16:creationId xmlns:a16="http://schemas.microsoft.com/office/drawing/2014/main" id="{6F66C669-1B2C-921F-BE53-D15A93248BEF}"/>
                  </a:ext>
                </a:extLst>
              </p:cNvPr>
              <p:cNvSpPr txBox="1">
                <a:spLocks noRot="1" noChangeAspect="1" noMove="1" noResize="1" noEditPoints="1" noAdjustHandles="1" noChangeArrowheads="1" noChangeShapeType="1" noTextEdit="1"/>
              </p:cNvSpPr>
              <p:nvPr/>
            </p:nvSpPr>
            <p:spPr>
              <a:xfrm>
                <a:off x="3530311" y="2787774"/>
                <a:ext cx="5731903" cy="2432397"/>
              </a:xfrm>
              <a:prstGeom prst="rect">
                <a:avLst/>
              </a:prstGeom>
              <a:blipFill>
                <a:blip r:embed="rId5"/>
                <a:stretch>
                  <a:fillRect l="-213"/>
                </a:stretch>
              </a:blipFill>
            </p:spPr>
            <p:txBody>
              <a:bodyPr/>
              <a:lstStyle/>
              <a:p>
                <a:r>
                  <a:rPr lang="cs-CZ">
                    <a:noFill/>
                  </a:rPr>
                  <a:t> </a:t>
                </a:r>
              </a:p>
            </p:txBody>
          </p:sp>
        </mc:Fallback>
      </mc:AlternateContent>
    </p:spTree>
    <p:extLst>
      <p:ext uri="{BB962C8B-B14F-4D97-AF65-F5344CB8AC3E}">
        <p14:creationId xmlns:p14="http://schemas.microsoft.com/office/powerpoint/2010/main" val="42853709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xEl>
                                              <p:pRg st="6" end="6"/>
                                            </p:txEl>
                                          </p:spTgt>
                                        </p:tgtEl>
                                        <p:attrNameLst>
                                          <p:attrName>style.visibility</p:attrName>
                                        </p:attrNameLst>
                                      </p:cBhvr>
                                      <p:to>
                                        <p:strVal val="visible"/>
                                      </p:to>
                                    </p:set>
                                    <p:animEffect transition="in" filter="fade">
                                      <p:cBhvr>
                                        <p:cTn id="72" dur="500"/>
                                        <p:tgtEl>
                                          <p:spTgt spid="1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xEl>
                                              <p:pRg st="7" end="7"/>
                                            </p:txEl>
                                          </p:spTgt>
                                        </p:tgtEl>
                                        <p:attrNameLst>
                                          <p:attrName>style.visibility</p:attrName>
                                        </p:attrNameLst>
                                      </p:cBhvr>
                                      <p:to>
                                        <p:strVal val="visible"/>
                                      </p:to>
                                    </p:set>
                                    <p:animEffect transition="in" filter="fade">
                                      <p:cBhvr>
                                        <p:cTn id="77" dur="500"/>
                                        <p:tgtEl>
                                          <p:spTgt spid="1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xEl>
                                              <p:pRg st="8" end="8"/>
                                            </p:txEl>
                                          </p:spTgt>
                                        </p:tgtEl>
                                        <p:attrNameLst>
                                          <p:attrName>style.visibility</p:attrName>
                                        </p:attrNameLst>
                                      </p:cBhvr>
                                      <p:to>
                                        <p:strVal val="visible"/>
                                      </p:to>
                                    </p:set>
                                    <p:animEffect transition="in" filter="fade">
                                      <p:cBhvr>
                                        <p:cTn id="8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Úvod</a:t>
            </a: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r>
              <a:rPr lang="sk-SK" altLang="cs-CZ" dirty="0" err="1">
                <a:latin typeface="Weekly Free Light" panose="00000400000000000000" pitchFamily="50" charset="-18"/>
                <a:cs typeface="Arial" panose="020B0604020202020204" pitchFamily="34" charset="0"/>
                <a:sym typeface="Nixie One" panose="02000503080000020004" pitchFamily="50" charset="0"/>
              </a:rPr>
              <a:t>Sinus</a:t>
            </a:r>
            <a:r>
              <a:rPr lang="sk-SK" altLang="cs-CZ" dirty="0">
                <a:latin typeface="Weekly Free Light" panose="00000400000000000000" pitchFamily="50" charset="-18"/>
                <a:cs typeface="Arial" panose="020B0604020202020204" pitchFamily="34" charset="0"/>
                <a:sym typeface="Nixie One" panose="02000503080000020004" pitchFamily="50" charset="0"/>
              </a:rPr>
              <a:t> a </a:t>
            </a:r>
            <a:r>
              <a:rPr lang="sk-SK" altLang="cs-CZ" dirty="0" err="1">
                <a:latin typeface="Weekly Free Light" panose="00000400000000000000" pitchFamily="50" charset="-18"/>
                <a:cs typeface="Arial" panose="020B0604020202020204" pitchFamily="34" charset="0"/>
                <a:sym typeface="Nixie One" panose="02000503080000020004" pitchFamily="50" charset="0"/>
              </a:rPr>
              <a:t>Kosinus</a:t>
            </a:r>
            <a:r>
              <a:rPr lang="sk-SK" altLang="cs-CZ" dirty="0">
                <a:latin typeface="Weekly Free Light" panose="00000400000000000000" pitchFamily="50" charset="-18"/>
                <a:cs typeface="Arial" panose="020B0604020202020204" pitchFamily="34" charset="0"/>
                <a:sym typeface="Nixie One" panose="02000503080000020004" pitchFamily="50" charset="0"/>
              </a:rPr>
              <a:t> v </a:t>
            </a:r>
            <a:r>
              <a:rPr lang="sk-SK" altLang="cs-CZ" dirty="0" err="1">
                <a:latin typeface="Weekly Free Light" panose="00000400000000000000" pitchFamily="50" charset="-18"/>
                <a:cs typeface="Arial" panose="020B0604020202020204" pitchFamily="34" charset="0"/>
                <a:sym typeface="Nixie One" panose="02000503080000020004" pitchFamily="50" charset="0"/>
              </a:rPr>
              <a:t>pravoúhlém</a:t>
            </a:r>
            <a:r>
              <a:rPr lang="sk-SK" altLang="cs-CZ" dirty="0">
                <a:latin typeface="Weekly Free Light" panose="00000400000000000000" pitchFamily="50" charset="-18"/>
                <a:cs typeface="Arial" panose="020B0604020202020204" pitchFamily="34" charset="0"/>
                <a:sym typeface="Nixie One" panose="02000503080000020004" pitchFamily="50" charset="0"/>
              </a:rPr>
              <a:t> </a:t>
            </a:r>
            <a:r>
              <a:rPr lang="sk-SK" altLang="cs-CZ" dirty="0" err="1">
                <a:latin typeface="Weekly Free Light" panose="00000400000000000000" pitchFamily="50" charset="-18"/>
                <a:cs typeface="Arial" panose="020B0604020202020204" pitchFamily="34" charset="0"/>
                <a:sym typeface="Nixie One" panose="02000503080000020004" pitchFamily="50" charset="0"/>
              </a:rPr>
              <a:t>trojúhelníku</a:t>
            </a: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Sinus</a:t>
            </a:r>
            <a:r>
              <a:rPr lang="sk-SK" altLang="cs-CZ" sz="1800" b="1" dirty="0">
                <a:solidFill>
                  <a:srgbClr val="FFFFFF"/>
                </a:solidFill>
                <a:latin typeface="Roboto Slab" pitchFamily="2" charset="0"/>
                <a:cs typeface="Arial" panose="020B0604020202020204" pitchFamily="34" charset="0"/>
                <a:sym typeface="Roboto Slab" pitchFamily="2" charset="0"/>
              </a:rPr>
              <a:t> a </a:t>
            </a:r>
            <a:r>
              <a:rPr lang="sk-SK" altLang="cs-CZ" sz="1800" b="1" dirty="0" err="1">
                <a:solidFill>
                  <a:srgbClr val="FFFFFF"/>
                </a:solidFill>
                <a:latin typeface="Roboto Slab" pitchFamily="2" charset="0"/>
                <a:cs typeface="Arial" panose="020B0604020202020204" pitchFamily="34" charset="0"/>
                <a:sym typeface="Roboto Slab" pitchFamily="2" charset="0"/>
              </a:rPr>
              <a:t>Kosinus</a:t>
            </a:r>
            <a:r>
              <a:rPr lang="sk-SK" altLang="cs-CZ" sz="1800" b="1" dirty="0">
                <a:solidFill>
                  <a:srgbClr val="FFFFFF"/>
                </a:solidFill>
                <a:latin typeface="Roboto Slab" pitchFamily="2" charset="0"/>
                <a:cs typeface="Arial" panose="020B0604020202020204" pitchFamily="34" charset="0"/>
                <a:sym typeface="Roboto Slab" pitchFamily="2" charset="0"/>
              </a:rPr>
              <a:t> </a:t>
            </a:r>
            <a:br>
              <a:rPr lang="sk-SK" altLang="cs-CZ" sz="1800" b="1" dirty="0">
                <a:solidFill>
                  <a:srgbClr val="FFFFFF"/>
                </a:solidFill>
                <a:latin typeface="Roboto Slab" pitchFamily="2" charset="0"/>
                <a:cs typeface="Arial" panose="020B0604020202020204" pitchFamily="34" charset="0"/>
                <a:sym typeface="Roboto Slab" pitchFamily="2" charset="0"/>
              </a:rPr>
            </a:br>
            <a:r>
              <a:rPr lang="sk-SK" altLang="cs-CZ" sz="1800" b="1" dirty="0">
                <a:solidFill>
                  <a:srgbClr val="FFFFFF"/>
                </a:solidFill>
                <a:latin typeface="Roboto Slab" pitchFamily="2" charset="0"/>
                <a:cs typeface="Arial" panose="020B0604020202020204" pitchFamily="34" charset="0"/>
                <a:sym typeface="Roboto Slab" pitchFamily="2" charset="0"/>
              </a:rPr>
              <a:t>v </a:t>
            </a:r>
            <a:r>
              <a:rPr lang="sk-SK" altLang="cs-CZ" sz="1800" b="1" dirty="0" err="1">
                <a:solidFill>
                  <a:srgbClr val="FFFFFF"/>
                </a:solidFill>
                <a:latin typeface="Roboto Slab" pitchFamily="2" charset="0"/>
                <a:cs typeface="Arial" panose="020B0604020202020204" pitchFamily="34" charset="0"/>
                <a:sym typeface="Roboto Slab" pitchFamily="2" charset="0"/>
              </a:rPr>
              <a:t>pravoúhlém</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trojúhelníku</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4067944" y="1770352"/>
                <a:ext cx="4537966" cy="2745614"/>
              </a:xfrm>
            </p:spPr>
            <p:txBody>
              <a:bodyPr/>
              <a:lstStyle/>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sin</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𝑎</m:t>
                          </m:r>
                        </m:num>
                        <m:den>
                          <m:r>
                            <a:rPr lang="cs-CZ" sz="2400" b="0" i="1" smtClean="0">
                              <a:solidFill>
                                <a:srgbClr val="114454"/>
                              </a:solidFill>
                              <a:latin typeface="Cambria Math" panose="02040503050406030204" pitchFamily="18" charset="0"/>
                              <a:sym typeface="Nixie One"/>
                            </a:rPr>
                            <m:t>𝑐</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cs-CZ" sz="1600" dirty="0">
                    <a:solidFill>
                      <a:srgbClr val="114454"/>
                    </a:solidFill>
                    <a:latin typeface="Weekly Free Light" panose="00000400000000000000" pitchFamily="50" charset="-18"/>
                    <a:ea typeface="Nixie One"/>
                    <a:cs typeface="Nixie One"/>
                    <a:sym typeface="Nixie One"/>
                  </a:rPr>
                  <a:t>Sinus úhlu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cs-CZ" sz="1600" dirty="0">
                    <a:solidFill>
                      <a:srgbClr val="114454"/>
                    </a:solidFill>
                    <a:latin typeface="Weekly Free Light" panose="00000400000000000000" pitchFamily="50" charset="-18"/>
                    <a:ea typeface="Nixie One"/>
                    <a:cs typeface="Nixie One"/>
                    <a:sym typeface="Nixie One"/>
                  </a:rPr>
                  <a:t>vyjadřuje poměr protilehlé odvěsny 	a přepony.</a:t>
                </a:r>
              </a:p>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cos</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𝑏</m:t>
                          </m:r>
                        </m:num>
                        <m:den>
                          <m:r>
                            <a:rPr lang="cs-CZ" sz="2400" b="0" i="1" smtClean="0">
                              <a:solidFill>
                                <a:srgbClr val="114454"/>
                              </a:solidFill>
                              <a:latin typeface="Cambria Math" panose="02040503050406030204" pitchFamily="18" charset="0"/>
                              <a:sym typeface="Nixie One"/>
                            </a:rPr>
                            <m:t>𝑐</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cs-CZ" sz="1600" dirty="0">
                    <a:solidFill>
                      <a:srgbClr val="114454"/>
                    </a:solidFill>
                    <a:latin typeface="Weekly Free Light" panose="00000400000000000000" pitchFamily="50" charset="-18"/>
                    <a:ea typeface="Nixie One"/>
                    <a:cs typeface="Nixie One"/>
                    <a:sym typeface="Nixie One"/>
                  </a:rPr>
                  <a:t>Kosinus úhlu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cs-CZ" sz="1600" dirty="0">
                    <a:solidFill>
                      <a:srgbClr val="114454"/>
                    </a:solidFill>
                    <a:latin typeface="Weekly Free Light" panose="00000400000000000000" pitchFamily="50" charset="-18"/>
                    <a:ea typeface="Nixie One"/>
                    <a:cs typeface="Nixie One"/>
                    <a:sym typeface="Nixie One"/>
                  </a:rPr>
                  <a:t>vyjadřuje poměr přilehlé odvěsny a přepony.</a:t>
                </a:r>
              </a:p>
              <a:p>
                <a:pPr marL="50800" indent="0" eaLnBrk="1" fontAlgn="auto" hangingPunct="1">
                  <a:buClr>
                    <a:srgbClr val="114454"/>
                  </a:buClr>
                  <a:buNone/>
                  <a:defRPr/>
                </a:pPr>
                <a:endParaRPr sz="2400"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4067944" y="1770352"/>
                <a:ext cx="4537966" cy="2745614"/>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B3E891A5-65C9-40B1-AFF2-46536FB97643}"/>
              </a:ext>
            </a:extLst>
          </p:cNvPr>
          <p:cNvPicPr>
            <a:picLocks noChangeAspect="1"/>
          </p:cNvPicPr>
          <p:nvPr/>
        </p:nvPicPr>
        <p:blipFill>
          <a:blip r:embed="rId4"/>
          <a:stretch>
            <a:fillRect/>
          </a:stretch>
        </p:blipFill>
        <p:spPr>
          <a:xfrm>
            <a:off x="368143" y="1770352"/>
            <a:ext cx="3484412" cy="198074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Hodnoty </a:t>
            </a:r>
            <a:r>
              <a:rPr lang="sk-SK" altLang="cs-CZ" sz="1800" b="1" dirty="0" err="1">
                <a:solidFill>
                  <a:srgbClr val="FFFFFF"/>
                </a:solidFill>
                <a:latin typeface="Roboto Slab" pitchFamily="2" charset="0"/>
                <a:cs typeface="Arial" panose="020B0604020202020204" pitchFamily="34" charset="0"/>
                <a:sym typeface="Roboto Slab" pitchFamily="2" charset="0"/>
              </a:rPr>
              <a:t>funkcí</a:t>
            </a:r>
            <a:br>
              <a:rPr lang="sk-SK" altLang="cs-CZ" sz="1800" b="1" dirty="0">
                <a:solidFill>
                  <a:srgbClr val="FFFFFF"/>
                </a:solidFill>
                <a:latin typeface="Roboto Slab" pitchFamily="2" charset="0"/>
                <a:cs typeface="Arial" panose="020B0604020202020204" pitchFamily="34" charset="0"/>
                <a:sym typeface="Roboto Slab" pitchFamily="2" charset="0"/>
              </a:rPr>
            </a:br>
            <a:r>
              <a:rPr lang="sk-SK" altLang="cs-CZ" sz="1800" b="1" dirty="0" err="1">
                <a:solidFill>
                  <a:srgbClr val="FFFFFF"/>
                </a:solidFill>
                <a:latin typeface="Roboto Slab" pitchFamily="2" charset="0"/>
                <a:cs typeface="Arial" panose="020B0604020202020204" pitchFamily="34" charset="0"/>
                <a:sym typeface="Roboto Slab" pitchFamily="2" charset="0"/>
              </a:rPr>
              <a:t>Sinus</a:t>
            </a:r>
            <a:r>
              <a:rPr lang="sk-SK" altLang="cs-CZ" sz="1800" b="1" dirty="0">
                <a:solidFill>
                  <a:srgbClr val="FFFFFF"/>
                </a:solidFill>
                <a:latin typeface="Roboto Slab" pitchFamily="2" charset="0"/>
                <a:cs typeface="Arial" panose="020B0604020202020204" pitchFamily="34" charset="0"/>
                <a:sym typeface="Roboto Slab" pitchFamily="2" charset="0"/>
              </a:rPr>
              <a:t> a </a:t>
            </a:r>
            <a:r>
              <a:rPr lang="sk-SK" altLang="cs-CZ" sz="1800" b="1" dirty="0" err="1">
                <a:solidFill>
                  <a:srgbClr val="FFFFFF"/>
                </a:solidFill>
                <a:latin typeface="Roboto Slab" pitchFamily="2" charset="0"/>
                <a:cs typeface="Arial" panose="020B0604020202020204" pitchFamily="34" charset="0"/>
                <a:sym typeface="Roboto Slab" pitchFamily="2" charset="0"/>
              </a:rPr>
              <a:t>Kosinus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464597011"/>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𝒔𝒊𝒏</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𝒄𝒐𝒔</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xmlns="">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464597011"/>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r="-310078"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r="-101005"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r="-500"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84713" r="-75035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84713" r="-310078"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84713" r="-10100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84713" r="-500"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184713" r="-75035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184713" r="-310078"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184713" r="-2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184713" r="-10100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184713" r="-500"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2800" b="1">
                <a:solidFill>
                  <a:srgbClr val="FFFFFF"/>
                </a:solidFill>
                <a:latin typeface="Weekly Free Light" panose="00000400000000000000" pitchFamily="50" charset="-18"/>
                <a:cs typeface="Arial" panose="020B0604020202020204" pitchFamily="34" charset="0"/>
                <a:sym typeface="Nixie One" panose="02000503080000020004" pitchFamily="50" charset="0"/>
              </a:rPr>
              <a:t>Procvičení:</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Základní hodnoty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funkcí</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Sinus</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Kosinus</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v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pravoúhlém</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trojúhelníku</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738664"/>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5">
                  <a:extLst>
                    <a:ext uri="{A12FA001-AC4F-418D-AE19-62706E023703}">
                      <ahyp:hlinkClr xmlns:ahyp="http://schemas.microsoft.com/office/drawing/2018/hyperlinkcolor" val="tx"/>
                    </a:ext>
                  </a:extLst>
                </a:hlinkClick>
              </a:rPr>
              <a:t>https://create.kahoot.it/share/sinus-a-cosinus-v-pravouhlem-trojuhelniku/47f30597-7f80-4eed-a895-eb04e7b156ac</a:t>
            </a:r>
            <a:r>
              <a:rPr lang="cs-CZ" dirty="0">
                <a:solidFill>
                  <a:schemeClr val="bg1"/>
                </a:solidFill>
              </a:rPr>
              <a:t> </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2" name="Picture 2">
            <a:extLst>
              <a:ext uri="{FF2B5EF4-FFF2-40B4-BE49-F238E27FC236}">
                <a16:creationId xmlns:a16="http://schemas.microsoft.com/office/drawing/2014/main" id="{1CC1E25C-620B-4646-ABB7-FA0B5774D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7219" y="232565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Určování</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hodnot</a:t>
            </a:r>
            <a:r>
              <a:rPr lang="sk-SK" altLang="cs-CZ" b="1" dirty="0">
                <a:latin typeface="Roboto Slab" pitchFamily="2" charset="0"/>
                <a:cs typeface="Arial" panose="020B0604020202020204" pitchFamily="34" charset="0"/>
                <a:sym typeface="Roboto Slab" pitchFamily="2" charset="0"/>
              </a:rPr>
              <a:t> </a:t>
            </a:r>
            <a:br>
              <a:rPr lang="sk-SK" altLang="cs-CZ" b="1" dirty="0">
                <a:latin typeface="Roboto Slab" pitchFamily="2" charset="0"/>
                <a:cs typeface="Arial" panose="020B0604020202020204" pitchFamily="34" charset="0"/>
                <a:sym typeface="Roboto Slab" pitchFamily="2" charset="0"/>
              </a:rPr>
            </a:br>
            <a:r>
              <a:rPr lang="sk-SK" altLang="cs-CZ" b="1" dirty="0">
                <a:latin typeface="Roboto Slab" pitchFamily="2" charset="0"/>
                <a:cs typeface="Arial" panose="020B0604020202020204" pitchFamily="34" charset="0"/>
                <a:sym typeface="Roboto Slab" pitchFamily="2" charset="0"/>
              </a:rPr>
              <a:t>sin a cos</a:t>
            </a: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A510C0DB-8170-4F8A-B7C5-35808F209332}"/>
              </a:ext>
            </a:extLst>
          </p:cNvPr>
          <p:cNvPicPr>
            <a:picLocks noChangeAspect="1"/>
          </p:cNvPicPr>
          <p:nvPr/>
        </p:nvPicPr>
        <p:blipFill rotWithShape="1">
          <a:blip r:embed="rId3"/>
          <a:srcRect l="14408" r="15276" b="4284"/>
          <a:stretch/>
        </p:blipFill>
        <p:spPr>
          <a:xfrm>
            <a:off x="4067944" y="0"/>
            <a:ext cx="5052480" cy="5122546"/>
          </a:xfrm>
          <a:prstGeom prst="rect">
            <a:avLst/>
          </a:prstGeom>
        </p:spPr>
      </p:pic>
      <p:pic>
        <p:nvPicPr>
          <p:cNvPr id="16" name="Picture 2" descr="Logo">
            <a:extLst>
              <a:ext uri="{FF2B5EF4-FFF2-40B4-BE49-F238E27FC236}">
                <a16:creationId xmlns:a16="http://schemas.microsoft.com/office/drawing/2014/main" id="{9AD4CD41-A5B6-4173-AAD7-62687D212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7" name="Tlačítko akce: Přejít vpřed nebo Další 16">
            <a:hlinkClick r:id="rId5" highlightClick="1"/>
            <a:extLst>
              <a:ext uri="{FF2B5EF4-FFF2-40B4-BE49-F238E27FC236}">
                <a16:creationId xmlns:a16="http://schemas.microsoft.com/office/drawing/2014/main" id="{648ABE93-ED96-4565-AA2E-B472A0C28937}"/>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E6BB60F9-0952-48AB-9FCE-F1DADAADB65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9" name="TextovéPole 18">
            <a:extLst>
              <a:ext uri="{FF2B5EF4-FFF2-40B4-BE49-F238E27FC236}">
                <a16:creationId xmlns:a16="http://schemas.microsoft.com/office/drawing/2014/main" id="{370C3012-8864-479D-87BB-A3B80BB55698}"/>
              </a:ext>
            </a:extLst>
          </p:cNvPr>
          <p:cNvSpPr txBox="1"/>
          <p:nvPr/>
        </p:nvSpPr>
        <p:spPr>
          <a:xfrm>
            <a:off x="1165464" y="408208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Zobrazit v aplikaci</a:t>
            </a:r>
            <a:br>
              <a:rPr lang="cs-CZ" sz="1100" b="1" dirty="0">
                <a:latin typeface="Weekly Free Light" panose="00000400000000000000" pitchFamily="50" charset="-18"/>
              </a:rPr>
            </a:b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1" y="1712673"/>
                <a:ext cx="3149580" cy="1169551"/>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y … kladný</a:t>
                </a:r>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x … kladný</a:t>
                </a:r>
              </a:p>
              <a:p>
                <a:endParaRPr lang="cs-CZ" dirty="0"/>
              </a:p>
              <a:p>
                <a:r>
                  <a:rPr lang="cs-CZ" dirty="0"/>
                  <a:t>Hodnotu určíme přímo z tabulky nebo na kalkulačce.</a:t>
                </a:r>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1" y="1712673"/>
                <a:ext cx="3149580" cy="1169551"/>
              </a:xfrm>
              <a:prstGeom prst="rect">
                <a:avLst/>
              </a:prstGeom>
              <a:blipFill>
                <a:blip r:embed="rId6"/>
                <a:stretch>
                  <a:fillRect l="-580" t="-1042" r="-1741" b="-4167"/>
                </a:stretch>
              </a:blipFill>
            </p:spPr>
            <p:txBody>
              <a:bodyPr/>
              <a:lstStyle/>
              <a:p>
                <a:r>
                  <a:rPr lang="cs-CZ">
                    <a:noFill/>
                  </a:rPr>
                  <a:t> </a:t>
                </a:r>
              </a:p>
            </p:txBody>
          </p:sp>
        </mc:Fallback>
      </mc:AlternateContent>
    </p:spTree>
    <p:extLst>
      <p:ext uri="{BB962C8B-B14F-4D97-AF65-F5344CB8AC3E}">
        <p14:creationId xmlns:p14="http://schemas.microsoft.com/office/powerpoint/2010/main" val="240328764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II.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y … kladný</a:t>
                </a:r>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ose x … záporný</a:t>
                </a:r>
              </a:p>
              <a:p>
                <a:endParaRPr lang="cs-CZ" dirty="0"/>
              </a:p>
              <a:p>
                <a:r>
                  <a:rPr lang="cs-CZ" dirty="0"/>
                  <a:t>V tomto případě využijeme osové souměrnosti, kdy dle osové souměrnosti dle osy y přeneseme úhel do prvního kvadrantu (červeně a zeleně vyznačený úhel má stejnou velikost).</a:t>
                </a:r>
              </a:p>
              <a:p>
                <a:r>
                  <a:rPr lang="cs-CZ" dirty="0"/>
                  <a:t>Díky tomu součet zadaného úhlu a úhlu </a:t>
                </a:r>
                <a:br>
                  <a:rPr lang="cs-CZ" dirty="0"/>
                </a:br>
                <a:r>
                  <a:rPr lang="cs-CZ" dirty="0"/>
                  <a:t>v I. kvadrantu je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r="-993" b="-2102"/>
                </a:stretch>
              </a:blipFill>
            </p:spPr>
            <p:txBody>
              <a:bodyPr/>
              <a:lstStyle/>
              <a:p>
                <a:r>
                  <a:rPr lang="cs-CZ">
                    <a:noFill/>
                  </a:rPr>
                  <a:t> </a:t>
                </a:r>
              </a:p>
            </p:txBody>
          </p:sp>
        </mc:Fallback>
      </mc:AlternateContent>
      <p:pic>
        <p:nvPicPr>
          <p:cNvPr id="20" name="Obrázek 19">
            <a:extLst>
              <a:ext uri="{FF2B5EF4-FFF2-40B4-BE49-F238E27FC236}">
                <a16:creationId xmlns:a16="http://schemas.microsoft.com/office/drawing/2014/main" id="{9D637408-16BB-42B8-B1CA-0AA5752EEDDD}"/>
              </a:ext>
            </a:extLst>
          </p:cNvPr>
          <p:cNvPicPr/>
          <p:nvPr/>
        </p:nvPicPr>
        <p:blipFill rotWithShape="1">
          <a:blip r:embed="rId4"/>
          <a:srcRect l="30825" t="34689" r="37835" b="16188"/>
          <a:stretch/>
        </p:blipFill>
        <p:spPr bwMode="auto">
          <a:xfrm>
            <a:off x="5026150" y="17944"/>
            <a:ext cx="4102591" cy="3885321"/>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327258" cy="519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2</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𝑠𝑖𝑛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num>
                        <m:den>
                          <m:r>
                            <a:rPr lang="cs-CZ" b="0" i="1" smtClean="0">
                              <a:latin typeface="Cambria Math" panose="02040503050406030204" pitchFamily="18" charset="0"/>
                            </a:rPr>
                            <m:t>2</m:t>
                          </m:r>
                        </m:den>
                      </m:f>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327258" cy="519309"/>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64381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2</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𝑐𝑜𝑠</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643818" cy="484043"/>
              </a:xfrm>
              <a:prstGeom prst="rect">
                <a:avLst/>
              </a:prstGeom>
              <a:blipFill>
                <a:blip r:embed="rId6"/>
                <a:stretch>
                  <a:fillRect r="-5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b="1" dirty="0"/>
                  <a:t>Shrnutí II. kvadrantu:</a:t>
                </a:r>
              </a:p>
              <a:p>
                <a:pPr marL="285750" indent="-285750">
                  <a:buFont typeface="Arial" panose="020B0604020202020204" pitchFamily="34" charset="0"/>
                  <a:buChar char="•"/>
                </a:pPr>
                <a:r>
                  <a:rPr lang="cs-CZ" dirty="0"/>
                  <a:t>Sinus 	  … kladný</a:t>
                </a:r>
              </a:p>
              <a:p>
                <a:pPr marL="285750" indent="-285750">
                  <a:buFont typeface="Arial" panose="020B0604020202020204" pitchFamily="34" charset="0"/>
                  <a:buChar char="•"/>
                </a:pPr>
                <a:r>
                  <a:rPr lang="cs-CZ" dirty="0"/>
                  <a:t>Cosinus  … záporný</a:t>
                </a:r>
              </a:p>
              <a:p>
                <a:pPr marL="285750" indent="-285750">
                  <a:buFont typeface="Arial" panose="020B0604020202020204" pitchFamily="34" charset="0"/>
                  <a:buChar char="•"/>
                </a:pPr>
                <a:r>
                  <a:rPr lang="cs-CZ" dirty="0"/>
                  <a:t>Přepočet velikosti úhlu … </a:t>
                </a:r>
                <a14:m>
                  <m:oMath xmlns:m="http://schemas.openxmlformats.org/officeDocument/2006/math">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446407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878</Words>
  <Application>Microsoft Office PowerPoint</Application>
  <PresentationFormat>Předvádění na obrazovce (16:9)</PresentationFormat>
  <Paragraphs>144</Paragraphs>
  <Slides>16</Slides>
  <Notes>16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16</vt:i4>
      </vt:variant>
    </vt:vector>
  </HeadingPairs>
  <TitlesOfParts>
    <vt:vector size="24" baseType="lpstr">
      <vt:lpstr>Times New Roman</vt:lpstr>
      <vt:lpstr>Roboto Slab</vt:lpstr>
      <vt:lpstr>Weekly Free Light</vt:lpstr>
      <vt:lpstr>Arial</vt:lpstr>
      <vt:lpstr>Cambria Math</vt:lpstr>
      <vt:lpstr>Wingdings</vt:lpstr>
      <vt:lpstr>Nixie One</vt:lpstr>
      <vt:lpstr>Warwick template</vt:lpstr>
      <vt:lpstr>Funkce Sinus a Kosinus I</vt:lpstr>
      <vt:lpstr>Prezentace aplikace PowerPoint</vt:lpstr>
      <vt:lpstr>Úvod</vt:lpstr>
      <vt:lpstr>Sinus a Kosinus  v pravoúhlém trojúhelníku</vt:lpstr>
      <vt:lpstr>Hodnoty funkcí Sinus a Kosinus</vt:lpstr>
      <vt:lpstr>Prezentace aplikace PowerPoint</vt:lpstr>
      <vt:lpstr>Určování hodnot  sin a cos</vt:lpstr>
      <vt:lpstr>I. kvadrant</vt:lpstr>
      <vt:lpstr>II. kvadrant</vt:lpstr>
      <vt:lpstr>III. kvadrant</vt:lpstr>
      <vt:lpstr>IV. kvadrant</vt:lpstr>
      <vt:lpstr>Na procvičení</vt:lpstr>
      <vt:lpstr>Na procvičení</vt:lpstr>
      <vt:lpstr>Na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2</cp:revision>
  <dcterms:modified xsi:type="dcterms:W3CDTF">2022-07-21T21:48:48Z</dcterms:modified>
</cp:coreProperties>
</file>