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1"/>
  </p:notesMasterIdLst>
  <p:sldIdLst>
    <p:sldId id="256" r:id="rId2"/>
    <p:sldId id="304" r:id="rId3"/>
    <p:sldId id="307" r:id="rId4"/>
    <p:sldId id="261" r:id="rId5"/>
    <p:sldId id="313" r:id="rId6"/>
    <p:sldId id="325" r:id="rId7"/>
    <p:sldId id="314" r:id="rId8"/>
    <p:sldId id="324" r:id="rId9"/>
    <p:sldId id="315" r:id="rId10"/>
    <p:sldId id="316" r:id="rId11"/>
    <p:sldId id="317" r:id="rId12"/>
    <p:sldId id="318" r:id="rId13"/>
    <p:sldId id="319" r:id="rId14"/>
    <p:sldId id="320" r:id="rId15"/>
    <p:sldId id="321" r:id="rId16"/>
    <p:sldId id="322" r:id="rId17"/>
    <p:sldId id="323" r:id="rId18"/>
    <p:sldId id="300" r:id="rId19"/>
    <p:sldId id="302" r:id="rId20"/>
  </p:sldIdLst>
  <p:sldSz cx="9144000" cy="5143500" type="screen16x9"/>
  <p:notesSz cx="6858000" cy="9144000"/>
  <p:embeddedFontLst>
    <p:embeddedFont>
      <p:font typeface="Cambria Math" panose="02040503050406030204" pitchFamily="18" charset="0"/>
      <p:regular r:id="rId22"/>
    </p:embeddedFont>
    <p:embeddedFont>
      <p:font typeface="Nixie One" panose="020B0604020202020204" charset="0"/>
      <p:regular r:id="rId23"/>
    </p:embeddedFont>
    <p:embeddedFont>
      <p:font typeface="Roboto Slab" panose="020B0604020202020204" charset="0"/>
      <p:regular r:id="rId24"/>
      <p:bold r:id="rId25"/>
    </p:embeddedFont>
    <p:embeddedFont>
      <p:font typeface="Weekly Free Light" panose="020B0604020202020204" charset="-18"/>
      <p:regular r:id="rId26"/>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9"/>
    <a:srgbClr val="2A28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337DE9-D381-49FC-B034-A6E1D2253BC6}" v="3" dt="2021-10-22T21:29:04.969"/>
  </p1510:revLst>
</p1510:revInfo>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54" y="8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Heczko" userId="4ef91d67243c5588" providerId="LiveId" clId="{22337DE9-D381-49FC-B034-A6E1D2253BC6}"/>
    <pc:docChg chg="modSld">
      <pc:chgData name="Michal Heczko" userId="4ef91d67243c5588" providerId="LiveId" clId="{22337DE9-D381-49FC-B034-A6E1D2253BC6}" dt="2021-10-22T21:29:04.969" v="2"/>
      <pc:docMkLst>
        <pc:docMk/>
      </pc:docMkLst>
      <pc:sldChg chg="addSp delSp modSp">
        <pc:chgData name="Michal Heczko" userId="4ef91d67243c5588" providerId="LiveId" clId="{22337DE9-D381-49FC-B034-A6E1D2253BC6}" dt="2021-10-22T21:29:04.969" v="2"/>
        <pc:sldMkLst>
          <pc:docMk/>
          <pc:sldMk cId="0" sldId="256"/>
        </pc:sldMkLst>
        <pc:spChg chg="del">
          <ac:chgData name="Michal Heczko" userId="4ef91d67243c5588" providerId="LiveId" clId="{22337DE9-D381-49FC-B034-A6E1D2253BC6}" dt="2021-10-22T21:29:03.952" v="1" actId="478"/>
          <ac:spMkLst>
            <pc:docMk/>
            <pc:sldMk cId="0" sldId="256"/>
            <ac:spMk id="2" creationId="{B6F7D354-4842-40A6-AC5D-23FBCA57B817}"/>
          </ac:spMkLst>
        </pc:spChg>
        <pc:spChg chg="del">
          <ac:chgData name="Michal Heczko" userId="4ef91d67243c5588" providerId="LiveId" clId="{22337DE9-D381-49FC-B034-A6E1D2253BC6}" dt="2021-10-22T21:29:03.952" v="1" actId="478"/>
          <ac:spMkLst>
            <pc:docMk/>
            <pc:sldMk cId="0" sldId="256"/>
            <ac:spMk id="3" creationId="{10480D1F-174D-4894-9A66-C0840EA7360A}"/>
          </ac:spMkLst>
        </pc:spChg>
        <pc:spChg chg="del">
          <ac:chgData name="Michal Heczko" userId="4ef91d67243c5588" providerId="LiveId" clId="{22337DE9-D381-49FC-B034-A6E1D2253BC6}" dt="2021-10-22T21:29:03.952" v="1" actId="478"/>
          <ac:spMkLst>
            <pc:docMk/>
            <pc:sldMk cId="0" sldId="256"/>
            <ac:spMk id="17" creationId="{DD23D06D-61C9-4AD7-8856-AFB10FD5ADD2}"/>
          </ac:spMkLst>
        </pc:spChg>
        <pc:spChg chg="add mod">
          <ac:chgData name="Michal Heczko" userId="4ef91d67243c5588" providerId="LiveId" clId="{22337DE9-D381-49FC-B034-A6E1D2253BC6}" dt="2021-10-09T22:04:29.948" v="0"/>
          <ac:spMkLst>
            <pc:docMk/>
            <pc:sldMk cId="0" sldId="256"/>
            <ac:spMk id="19" creationId="{33201957-BB91-4DD1-9F97-7EBA157F225F}"/>
          </ac:spMkLst>
        </pc:spChg>
        <pc:spChg chg="add mod">
          <ac:chgData name="Michal Heczko" userId="4ef91d67243c5588" providerId="LiveId" clId="{22337DE9-D381-49FC-B034-A6E1D2253BC6}" dt="2021-10-22T21:29:04.969" v="2"/>
          <ac:spMkLst>
            <pc:docMk/>
            <pc:sldMk cId="0" sldId="256"/>
            <ac:spMk id="20" creationId="{54B192E1-1EBB-4F93-B336-042BED2F36B6}"/>
          </ac:spMkLst>
        </pc:spChg>
        <pc:spChg chg="add mod">
          <ac:chgData name="Michal Heczko" userId="4ef91d67243c5588" providerId="LiveId" clId="{22337DE9-D381-49FC-B034-A6E1D2253BC6}" dt="2021-10-22T21:29:04.969" v="2"/>
          <ac:spMkLst>
            <pc:docMk/>
            <pc:sldMk cId="0" sldId="256"/>
            <ac:spMk id="21" creationId="{F11DB9DE-731C-4360-8CA4-6B0EA1ADC955}"/>
          </ac:spMkLst>
        </pc:spChg>
        <pc:spChg chg="add mod">
          <ac:chgData name="Michal Heczko" userId="4ef91d67243c5588" providerId="LiveId" clId="{22337DE9-D381-49FC-B034-A6E1D2253BC6}" dt="2021-10-22T21:29:04.969" v="2"/>
          <ac:spMkLst>
            <pc:docMk/>
            <pc:sldMk cId="0" sldId="256"/>
            <ac:spMk id="23" creationId="{34519887-C718-4B36-8B97-40D001CB2C0E}"/>
          </ac:spMkLst>
        </pc:spChg>
        <pc:picChg chg="del">
          <ac:chgData name="Michal Heczko" userId="4ef91d67243c5588" providerId="LiveId" clId="{22337DE9-D381-49FC-B034-A6E1D2253BC6}" dt="2021-10-22T21:29:03.952" v="1" actId="478"/>
          <ac:picMkLst>
            <pc:docMk/>
            <pc:sldMk cId="0" sldId="256"/>
            <ac:picMk id="5" creationId="{CF7F9464-9837-4436-8933-BA174B1FA079}"/>
          </ac:picMkLst>
        </pc:picChg>
        <pc:picChg chg="del">
          <ac:chgData name="Michal Heczko" userId="4ef91d67243c5588" providerId="LiveId" clId="{22337DE9-D381-49FC-B034-A6E1D2253BC6}" dt="2021-10-22T21:29:03.952" v="1" actId="478"/>
          <ac:picMkLst>
            <pc:docMk/>
            <pc:sldMk cId="0" sldId="256"/>
            <ac:picMk id="13" creationId="{44AEE65B-E79A-463A-815F-5553CD7FDB99}"/>
          </ac:picMkLst>
        </pc:picChg>
        <pc:picChg chg="add mod">
          <ac:chgData name="Michal Heczko" userId="4ef91d67243c5588" providerId="LiveId" clId="{22337DE9-D381-49FC-B034-A6E1D2253BC6}" dt="2021-10-22T21:29:04.969" v="2"/>
          <ac:picMkLst>
            <pc:docMk/>
            <pc:sldMk cId="0" sldId="256"/>
            <ac:picMk id="22" creationId="{819B32C5-C212-4AC5-89D4-0566ABA5B346}"/>
          </ac:picMkLst>
        </pc:picChg>
        <pc:picChg chg="add mod">
          <ac:chgData name="Michal Heczko" userId="4ef91d67243c5588" providerId="LiveId" clId="{22337DE9-D381-49FC-B034-A6E1D2253BC6}" dt="2021-10-22T21:29:04.969" v="2"/>
          <ac:picMkLst>
            <pc:docMk/>
            <pc:sldMk cId="0" sldId="256"/>
            <ac:picMk id="24" creationId="{F9209778-A8B3-414C-903D-97696D0C2D4C}"/>
          </ac:picMkLst>
        </pc:picChg>
      </pc:sldChg>
    </pc:docChg>
  </pc:docChgLst>
  <pc:docChgLst>
    <pc:chgData name="Michal" userId="4ef91d67243c5588" providerId="LiveId" clId="{07E52213-C4F2-4B4B-B84E-7DE6843821AC}"/>
    <pc:docChg chg="modSld">
      <pc:chgData name="Michal" userId="4ef91d67243c5588" providerId="LiveId" clId="{07E52213-C4F2-4B4B-B84E-7DE6843821AC}" dt="2021-07-28T07:01:05.459" v="92" actId="1037"/>
      <pc:docMkLst>
        <pc:docMk/>
      </pc:docMkLst>
      <pc:sldChg chg="modSp">
        <pc:chgData name="Michal" userId="4ef91d67243c5588" providerId="LiveId" clId="{07E52213-C4F2-4B4B-B84E-7DE6843821AC}" dt="2021-07-26T05:57:35.363" v="1" actId="1036"/>
        <pc:sldMkLst>
          <pc:docMk/>
          <pc:sldMk cId="0" sldId="256"/>
        </pc:sldMkLst>
        <pc:spChg chg="mod">
          <ac:chgData name="Michal" userId="4ef91d67243c5588" providerId="LiveId" clId="{07E52213-C4F2-4B4B-B84E-7DE6843821AC}" dt="2021-07-26T05:57:35.363" v="1" actId="1036"/>
          <ac:spMkLst>
            <pc:docMk/>
            <pc:sldMk cId="0" sldId="256"/>
            <ac:spMk id="13314" creationId="{1CF28884-BE80-478C-BF56-212644BDE5CA}"/>
          </ac:spMkLst>
        </pc:spChg>
      </pc:sldChg>
      <pc:sldChg chg="addSp delSp modSp mod">
        <pc:chgData name="Michal" userId="4ef91d67243c5588" providerId="LiveId" clId="{07E52213-C4F2-4B4B-B84E-7DE6843821AC}" dt="2021-07-28T07:01:05.459" v="92" actId="1037"/>
        <pc:sldMkLst>
          <pc:docMk/>
          <pc:sldMk cId="0" sldId="280"/>
        </pc:sldMkLst>
        <pc:spChg chg="add mod">
          <ac:chgData name="Michal" userId="4ef91d67243c5588" providerId="LiveId" clId="{07E52213-C4F2-4B4B-B84E-7DE6843821AC}" dt="2021-07-28T07:00:08.512" v="43" actId="1076"/>
          <ac:spMkLst>
            <pc:docMk/>
            <pc:sldMk cId="0" sldId="280"/>
            <ac:spMk id="8" creationId="{86DA0F3A-79E4-4BF4-A2A0-FF4518B388BE}"/>
          </ac:spMkLst>
        </pc:spChg>
        <pc:spChg chg="add mod">
          <ac:chgData name="Michal" userId="4ef91d67243c5588" providerId="LiveId" clId="{07E52213-C4F2-4B4B-B84E-7DE6843821AC}" dt="2021-07-28T07:00:14.074" v="44" actId="1076"/>
          <ac:spMkLst>
            <pc:docMk/>
            <pc:sldMk cId="0" sldId="280"/>
            <ac:spMk id="10" creationId="{0C8D8CE4-A9DD-4197-8841-E73D846C3FE5}"/>
          </ac:spMkLst>
        </pc:spChg>
        <pc:spChg chg="add mod">
          <ac:chgData name="Michal" userId="4ef91d67243c5588" providerId="LiveId" clId="{07E52213-C4F2-4B4B-B84E-7DE6843821AC}" dt="2021-07-28T07:00:24.891" v="46" actId="207"/>
          <ac:spMkLst>
            <pc:docMk/>
            <pc:sldMk cId="0" sldId="280"/>
            <ac:spMk id="11" creationId="{77C6645C-B91B-4754-9A03-CC2D5A6A9186}"/>
          </ac:spMkLst>
        </pc:spChg>
        <pc:spChg chg="add mod">
          <ac:chgData name="Michal" userId="4ef91d67243c5588" providerId="LiveId" clId="{07E52213-C4F2-4B4B-B84E-7DE6843821AC}" dt="2021-07-28T07:00:42.955" v="66" actId="207"/>
          <ac:spMkLst>
            <pc:docMk/>
            <pc:sldMk cId="0" sldId="280"/>
            <ac:spMk id="12" creationId="{BD372BB3-2A1F-4ED9-9B8E-5587DC7D89B1}"/>
          </ac:spMkLst>
        </pc:spChg>
        <pc:spChg chg="mod">
          <ac:chgData name="Michal" userId="4ef91d67243c5588" providerId="LiveId" clId="{07E52213-C4F2-4B4B-B84E-7DE6843821AC}" dt="2021-07-28T07:01:05.459" v="92" actId="1037"/>
          <ac:spMkLst>
            <pc:docMk/>
            <pc:sldMk cId="0" sldId="280"/>
            <ac:spMk id="37890" creationId="{66B9AA5F-61A5-4BF4-A02B-61DA32088D76}"/>
          </ac:spMkLst>
        </pc:spChg>
        <pc:picChg chg="add mod">
          <ac:chgData name="Michal" userId="4ef91d67243c5588" providerId="LiveId" clId="{07E52213-C4F2-4B4B-B84E-7DE6843821AC}" dt="2021-07-28T06:55:04.703" v="5" actId="1076"/>
          <ac:picMkLst>
            <pc:docMk/>
            <pc:sldMk cId="0" sldId="280"/>
            <ac:picMk id="3" creationId="{029AE944-610C-434A-B0A6-C5F40DEB08D8}"/>
          </ac:picMkLst>
        </pc:picChg>
        <pc:picChg chg="add del mod">
          <ac:chgData name="Michal" userId="4ef91d67243c5588" providerId="LiveId" clId="{07E52213-C4F2-4B4B-B84E-7DE6843821AC}" dt="2021-07-28T07:00:26.398" v="47" actId="478"/>
          <ac:picMkLst>
            <pc:docMk/>
            <pc:sldMk cId="0" sldId="280"/>
            <ac:picMk id="9" creationId="{51FA2C02-A774-47CF-A543-C087E7FFDF88}"/>
          </ac:picMkLst>
        </pc:picChg>
        <pc:picChg chg="add mod">
          <ac:chgData name="Michal" userId="4ef91d67243c5588" providerId="LiveId" clId="{07E52213-C4F2-4B4B-B84E-7DE6843821AC}" dt="2021-07-28T07:00:32.203" v="49" actId="1076"/>
          <ac:picMkLst>
            <pc:docMk/>
            <pc:sldMk cId="0" sldId="280"/>
            <ac:picMk id="1026" creationId="{269746A0-AF20-4A31-95BA-82077A6D962F}"/>
          </ac:picMkLst>
        </pc:picChg>
      </pc:sldChg>
      <pc:sldChg chg="modSp">
        <pc:chgData name="Michal" userId="4ef91d67243c5588" providerId="LiveId" clId="{07E52213-C4F2-4B4B-B84E-7DE6843821AC}" dt="2021-07-28T06:59:48.967" v="40" actId="1076"/>
        <pc:sldMkLst>
          <pc:docMk/>
          <pc:sldMk cId="1932639217" sldId="299"/>
        </pc:sldMkLst>
        <pc:spChg chg="mod">
          <ac:chgData name="Michal" userId="4ef91d67243c5588" providerId="LiveId" clId="{07E52213-C4F2-4B4B-B84E-7DE6843821AC}" dt="2021-07-28T06:59:48.967" v="40" actId="1076"/>
          <ac:spMkLst>
            <pc:docMk/>
            <pc:sldMk cId="1932639217" sldId="299"/>
            <ac:spMk id="14343" creationId="{06876F93-3E3A-437A-BD56-D3F5EDAE3008}"/>
          </ac:spMkLst>
        </pc:spChg>
      </pc:sldChg>
    </pc:docChg>
  </pc:docChgLst>
  <pc:docChgLst>
    <pc:chgData name="Michal Heczko" userId="4ef91d67243c5588" providerId="LiveId" clId="{2E557109-94EA-494F-A51A-E5556F9F3415}"/>
    <pc:docChg chg="undo custSel addSld delSld modSld sldOrd">
      <pc:chgData name="Michal Heczko" userId="4ef91d67243c5588" providerId="LiveId" clId="{2E557109-94EA-494F-A51A-E5556F9F3415}" dt="2021-09-05T17:59:42.838" v="1691" actId="16959"/>
      <pc:docMkLst>
        <pc:docMk/>
      </pc:docMkLst>
      <pc:sldChg chg="modSp mod">
        <pc:chgData name="Michal Heczko" userId="4ef91d67243c5588" providerId="LiveId" clId="{2E557109-94EA-494F-A51A-E5556F9F3415}" dt="2021-09-05T11:45:07.952" v="1642" actId="20577"/>
        <pc:sldMkLst>
          <pc:docMk/>
          <pc:sldMk cId="0" sldId="256"/>
        </pc:sldMkLst>
        <pc:spChg chg="mod">
          <ac:chgData name="Michal Heczko" userId="4ef91d67243c5588" providerId="LiveId" clId="{2E557109-94EA-494F-A51A-E5556F9F3415}" dt="2021-09-05T11:45:07.952" v="1642" actId="20577"/>
          <ac:spMkLst>
            <pc:docMk/>
            <pc:sldMk cId="0" sldId="256"/>
            <ac:spMk id="13314" creationId="{1CF28884-BE80-478C-BF56-212644BDE5CA}"/>
          </ac:spMkLst>
        </pc:spChg>
      </pc:sldChg>
      <pc:sldChg chg="del">
        <pc:chgData name="Michal Heczko" userId="4ef91d67243c5588" providerId="LiveId" clId="{2E557109-94EA-494F-A51A-E5556F9F3415}" dt="2021-09-05T08:00:04.897" v="97" actId="47"/>
        <pc:sldMkLst>
          <pc:docMk/>
          <pc:sldMk cId="0" sldId="257"/>
        </pc:sldMkLst>
      </pc:sldChg>
      <pc:sldChg chg="modSp add mod">
        <pc:chgData name="Michal Heczko" userId="4ef91d67243c5588" providerId="LiveId" clId="{2E557109-94EA-494F-A51A-E5556F9F3415}" dt="2021-09-05T10:30:00.984" v="612" actId="20577"/>
        <pc:sldMkLst>
          <pc:docMk/>
          <pc:sldMk cId="0" sldId="259"/>
        </pc:sldMkLst>
        <pc:spChg chg="mod">
          <ac:chgData name="Michal Heczko" userId="4ef91d67243c5588" providerId="LiveId" clId="{2E557109-94EA-494F-A51A-E5556F9F3415}" dt="2021-09-05T10:29:45.415" v="563" actId="20577"/>
          <ac:spMkLst>
            <pc:docMk/>
            <pc:sldMk cId="0" sldId="259"/>
            <ac:spMk id="16386" creationId="{FFAF13A7-9FD4-4F85-8875-FFB4749CCC88}"/>
          </ac:spMkLst>
        </pc:spChg>
        <pc:spChg chg="mod">
          <ac:chgData name="Michal Heczko" userId="4ef91d67243c5588" providerId="LiveId" clId="{2E557109-94EA-494F-A51A-E5556F9F3415}" dt="2021-09-05T10:30:00.984" v="612" actId="20577"/>
          <ac:spMkLst>
            <pc:docMk/>
            <pc:sldMk cId="0" sldId="259"/>
            <ac:spMk id="16387" creationId="{34305F0E-56E3-469D-B236-0E24CFC3BBEC}"/>
          </ac:spMkLst>
        </pc:spChg>
      </pc:sldChg>
      <pc:sldChg chg="addSp modSp mod">
        <pc:chgData name="Michal Heczko" userId="4ef91d67243c5588" providerId="LiveId" clId="{2E557109-94EA-494F-A51A-E5556F9F3415}" dt="2021-09-05T11:48:25.858" v="1652" actId="20577"/>
        <pc:sldMkLst>
          <pc:docMk/>
          <pc:sldMk cId="0" sldId="261"/>
        </pc:sldMkLst>
        <pc:spChg chg="mod">
          <ac:chgData name="Michal Heczko" userId="4ef91d67243c5588" providerId="LiveId" clId="{2E557109-94EA-494F-A51A-E5556F9F3415}" dt="2021-09-05T11:48:25.858" v="1652" actId="20577"/>
          <ac:spMkLst>
            <pc:docMk/>
            <pc:sldMk cId="0" sldId="261"/>
            <ac:spMk id="161" creationId="{9ACFB387-623D-4F24-8571-E2BAB1009317}"/>
          </ac:spMkLst>
        </pc:spChg>
        <pc:spChg chg="mod">
          <ac:chgData name="Michal Heczko" userId="4ef91d67243c5588" providerId="LiveId" clId="{2E557109-94EA-494F-A51A-E5556F9F3415}" dt="2021-09-05T08:13:07.507" v="144" actId="20577"/>
          <ac:spMkLst>
            <pc:docMk/>
            <pc:sldMk cId="0" sldId="261"/>
            <ac:spMk id="18434" creationId="{FC5A0DA5-F9C5-4B30-9778-2E280E6E1D0D}"/>
          </ac:spMkLst>
        </pc:spChg>
        <pc:picChg chg="add mod">
          <ac:chgData name="Michal Heczko" userId="4ef91d67243c5588" providerId="LiveId" clId="{2E557109-94EA-494F-A51A-E5556F9F3415}" dt="2021-09-05T08:13:19.092" v="149" actId="1076"/>
          <ac:picMkLst>
            <pc:docMk/>
            <pc:sldMk cId="0" sldId="261"/>
            <ac:picMk id="3" creationId="{B3E891A5-65C9-40B1-AFF2-46536FB97643}"/>
          </ac:picMkLst>
        </pc:picChg>
      </pc:sldChg>
      <pc:sldChg chg="modSp add mod">
        <pc:chgData name="Michal Heczko" userId="4ef91d67243c5588" providerId="LiveId" clId="{2E557109-94EA-494F-A51A-E5556F9F3415}" dt="2021-09-05T08:29:43.297" v="489" actId="6549"/>
        <pc:sldMkLst>
          <pc:docMk/>
          <pc:sldMk cId="0" sldId="269"/>
        </pc:sldMkLst>
        <pc:spChg chg="mod">
          <ac:chgData name="Michal Heczko" userId="4ef91d67243c5588" providerId="LiveId" clId="{2E557109-94EA-494F-A51A-E5556F9F3415}" dt="2021-09-05T08:22:01.779" v="359" actId="20577"/>
          <ac:spMkLst>
            <pc:docMk/>
            <pc:sldMk cId="0" sldId="269"/>
            <ac:spMk id="26626" creationId="{88DCAD8E-A361-4B3E-8C60-6509A4F751DF}"/>
          </ac:spMkLst>
        </pc:spChg>
        <pc:graphicFrameChg chg="mod modGraphic">
          <ac:chgData name="Michal Heczko" userId="4ef91d67243c5588" providerId="LiveId" clId="{2E557109-94EA-494F-A51A-E5556F9F3415}" dt="2021-09-05T08:29:43.297" v="489" actId="6549"/>
          <ac:graphicFrameMkLst>
            <pc:docMk/>
            <pc:sldMk cId="0" sldId="269"/>
            <ac:graphicFrameMk id="318" creationId="{9D526079-9128-43FF-ACE9-59A576D45BD7}"/>
          </ac:graphicFrameMkLst>
        </pc:graphicFrameChg>
      </pc:sldChg>
      <pc:sldChg chg="addSp delSp modSp mod">
        <pc:chgData name="Michal Heczko" userId="4ef91d67243c5588" providerId="LiveId" clId="{2E557109-94EA-494F-A51A-E5556F9F3415}" dt="2021-09-05T08:04:25.230" v="102" actId="1076"/>
        <pc:sldMkLst>
          <pc:docMk/>
          <pc:sldMk cId="0" sldId="280"/>
        </pc:sldMkLst>
        <pc:spChg chg="mod">
          <ac:chgData name="Michal Heczko" userId="4ef91d67243c5588" providerId="LiveId" clId="{2E557109-94EA-494F-A51A-E5556F9F3415}" dt="2021-09-05T07:59:55.983" v="96" actId="207"/>
          <ac:spMkLst>
            <pc:docMk/>
            <pc:sldMk cId="0" sldId="280"/>
            <ac:spMk id="8" creationId="{86DA0F3A-79E4-4BF4-A2A0-FF4518B388BE}"/>
          </ac:spMkLst>
        </pc:spChg>
        <pc:spChg chg="mod">
          <ac:chgData name="Michal Heczko" userId="4ef91d67243c5588" providerId="LiveId" clId="{2E557109-94EA-494F-A51A-E5556F9F3415}" dt="2021-09-05T08:04:20.885" v="101" actId="20577"/>
          <ac:spMkLst>
            <pc:docMk/>
            <pc:sldMk cId="0" sldId="280"/>
            <ac:spMk id="37890" creationId="{66B9AA5F-61A5-4BF4-A02B-61DA32088D76}"/>
          </ac:spMkLst>
        </pc:spChg>
        <pc:picChg chg="add mod">
          <ac:chgData name="Michal Heczko" userId="4ef91d67243c5588" providerId="LiveId" clId="{2E557109-94EA-494F-A51A-E5556F9F3415}" dt="2021-09-05T08:04:25.230" v="102" actId="1076"/>
          <ac:picMkLst>
            <pc:docMk/>
            <pc:sldMk cId="0" sldId="280"/>
            <ac:picMk id="2" creationId="{1CC1E25C-620B-4646-ABB7-FA0B5774DFFA}"/>
          </ac:picMkLst>
        </pc:picChg>
        <pc:picChg chg="del">
          <ac:chgData name="Michal Heczko" userId="4ef91d67243c5588" providerId="LiveId" clId="{2E557109-94EA-494F-A51A-E5556F9F3415}" dt="2021-09-05T08:04:15.413" v="98" actId="478"/>
          <ac:picMkLst>
            <pc:docMk/>
            <pc:sldMk cId="0" sldId="280"/>
            <ac:picMk id="3" creationId="{029AE944-610C-434A-B0A6-C5F40DEB08D8}"/>
          </ac:picMkLst>
        </pc:picChg>
      </pc:sldChg>
      <pc:sldChg chg="del">
        <pc:chgData name="Michal Heczko" userId="4ef91d67243c5588" providerId="LiveId" clId="{2E557109-94EA-494F-A51A-E5556F9F3415}" dt="2021-09-05T08:00:04.897" v="97" actId="47"/>
        <pc:sldMkLst>
          <pc:docMk/>
          <pc:sldMk cId="1170308280" sldId="287"/>
        </pc:sldMkLst>
      </pc:sldChg>
      <pc:sldChg chg="del">
        <pc:chgData name="Michal Heczko" userId="4ef91d67243c5588" providerId="LiveId" clId="{2E557109-94EA-494F-A51A-E5556F9F3415}" dt="2021-09-05T08:00:04.897" v="97" actId="47"/>
        <pc:sldMkLst>
          <pc:docMk/>
          <pc:sldMk cId="2046641287" sldId="288"/>
        </pc:sldMkLst>
      </pc:sldChg>
      <pc:sldChg chg="del">
        <pc:chgData name="Michal Heczko" userId="4ef91d67243c5588" providerId="LiveId" clId="{2E557109-94EA-494F-A51A-E5556F9F3415}" dt="2021-09-05T08:00:04.897" v="97" actId="47"/>
        <pc:sldMkLst>
          <pc:docMk/>
          <pc:sldMk cId="18635830" sldId="289"/>
        </pc:sldMkLst>
      </pc:sldChg>
      <pc:sldChg chg="del">
        <pc:chgData name="Michal Heczko" userId="4ef91d67243c5588" providerId="LiveId" clId="{2E557109-94EA-494F-A51A-E5556F9F3415}" dt="2021-09-05T08:00:04.897" v="97" actId="47"/>
        <pc:sldMkLst>
          <pc:docMk/>
          <pc:sldMk cId="1785174780" sldId="290"/>
        </pc:sldMkLst>
      </pc:sldChg>
      <pc:sldChg chg="del">
        <pc:chgData name="Michal Heczko" userId="4ef91d67243c5588" providerId="LiveId" clId="{2E557109-94EA-494F-A51A-E5556F9F3415}" dt="2021-09-05T08:00:04.897" v="97" actId="47"/>
        <pc:sldMkLst>
          <pc:docMk/>
          <pc:sldMk cId="2907129016" sldId="291"/>
        </pc:sldMkLst>
      </pc:sldChg>
      <pc:sldChg chg="del">
        <pc:chgData name="Michal Heczko" userId="4ef91d67243c5588" providerId="LiveId" clId="{2E557109-94EA-494F-A51A-E5556F9F3415}" dt="2021-09-05T08:00:04.897" v="97" actId="47"/>
        <pc:sldMkLst>
          <pc:docMk/>
          <pc:sldMk cId="243470336" sldId="292"/>
        </pc:sldMkLst>
      </pc:sldChg>
      <pc:sldChg chg="del">
        <pc:chgData name="Michal Heczko" userId="4ef91d67243c5588" providerId="LiveId" clId="{2E557109-94EA-494F-A51A-E5556F9F3415}" dt="2021-09-05T08:00:04.897" v="97" actId="47"/>
        <pc:sldMkLst>
          <pc:docMk/>
          <pc:sldMk cId="1447731909" sldId="293"/>
        </pc:sldMkLst>
      </pc:sldChg>
      <pc:sldChg chg="del">
        <pc:chgData name="Michal Heczko" userId="4ef91d67243c5588" providerId="LiveId" clId="{2E557109-94EA-494F-A51A-E5556F9F3415}" dt="2021-09-05T08:00:04.897" v="97" actId="47"/>
        <pc:sldMkLst>
          <pc:docMk/>
          <pc:sldMk cId="536283692" sldId="294"/>
        </pc:sldMkLst>
      </pc:sldChg>
      <pc:sldChg chg="del">
        <pc:chgData name="Michal Heczko" userId="4ef91d67243c5588" providerId="LiveId" clId="{2E557109-94EA-494F-A51A-E5556F9F3415}" dt="2021-09-05T08:00:04.897" v="97" actId="47"/>
        <pc:sldMkLst>
          <pc:docMk/>
          <pc:sldMk cId="4020821509" sldId="295"/>
        </pc:sldMkLst>
      </pc:sldChg>
      <pc:sldChg chg="del">
        <pc:chgData name="Michal Heczko" userId="4ef91d67243c5588" providerId="LiveId" clId="{2E557109-94EA-494F-A51A-E5556F9F3415}" dt="2021-09-05T08:00:04.897" v="97" actId="47"/>
        <pc:sldMkLst>
          <pc:docMk/>
          <pc:sldMk cId="429664204" sldId="296"/>
        </pc:sldMkLst>
      </pc:sldChg>
      <pc:sldChg chg="del">
        <pc:chgData name="Michal Heczko" userId="4ef91d67243c5588" providerId="LiveId" clId="{2E557109-94EA-494F-A51A-E5556F9F3415}" dt="2021-09-05T08:00:04.897" v="97" actId="47"/>
        <pc:sldMkLst>
          <pc:docMk/>
          <pc:sldMk cId="1686521444" sldId="297"/>
        </pc:sldMkLst>
      </pc:sldChg>
      <pc:sldChg chg="del">
        <pc:chgData name="Michal Heczko" userId="4ef91d67243c5588" providerId="LiveId" clId="{2E557109-94EA-494F-A51A-E5556F9F3415}" dt="2021-09-05T08:00:04.897" v="97" actId="47"/>
        <pc:sldMkLst>
          <pc:docMk/>
          <pc:sldMk cId="2585123870" sldId="298"/>
        </pc:sldMkLst>
      </pc:sldChg>
      <pc:sldChg chg="del">
        <pc:chgData name="Michal Heczko" userId="4ef91d67243c5588" providerId="LiveId" clId="{2E557109-94EA-494F-A51A-E5556F9F3415}" dt="2021-09-05T08:00:04.897" v="97" actId="47"/>
        <pc:sldMkLst>
          <pc:docMk/>
          <pc:sldMk cId="1932639217" sldId="299"/>
        </pc:sldMkLst>
      </pc:sldChg>
      <pc:sldChg chg="addSp delSp modSp add mod ord">
        <pc:chgData name="Michal Heczko" userId="4ef91d67243c5588" providerId="LiveId" clId="{2E557109-94EA-494F-A51A-E5556F9F3415}" dt="2021-09-05T10:27:41.143" v="558" actId="20577"/>
        <pc:sldMkLst>
          <pc:docMk/>
          <pc:sldMk cId="360283752" sldId="305"/>
        </pc:sldMkLst>
        <pc:spChg chg="add del mod">
          <ac:chgData name="Michal Heczko" userId="4ef91d67243c5588" providerId="LiveId" clId="{2E557109-94EA-494F-A51A-E5556F9F3415}" dt="2021-09-05T10:26:20.310" v="516" actId="478"/>
          <ac:spMkLst>
            <pc:docMk/>
            <pc:sldMk cId="360283752" sldId="305"/>
            <ac:spMk id="2" creationId="{089CF8E3-8AF5-4F6D-AE39-C91BD024CEDF}"/>
          </ac:spMkLst>
        </pc:spChg>
        <pc:spChg chg="add mod">
          <ac:chgData name="Michal Heczko" userId="4ef91d67243c5588" providerId="LiveId" clId="{2E557109-94EA-494F-A51A-E5556F9F3415}" dt="2021-09-05T10:27:32.351" v="530"/>
          <ac:spMkLst>
            <pc:docMk/>
            <pc:sldMk cId="360283752" sldId="305"/>
            <ac:spMk id="17" creationId="{648ABE93-ED96-4565-AA2E-B472A0C28937}"/>
          </ac:spMkLst>
        </pc:spChg>
        <pc:spChg chg="add mod">
          <ac:chgData name="Michal Heczko" userId="4ef91d67243c5588" providerId="LiveId" clId="{2E557109-94EA-494F-A51A-E5556F9F3415}" dt="2021-09-05T10:27:32.351" v="530"/>
          <ac:spMkLst>
            <pc:docMk/>
            <pc:sldMk cId="360283752" sldId="305"/>
            <ac:spMk id="18" creationId="{E6BB60F9-0952-48AB-9FCE-F1DADAADB650}"/>
          </ac:spMkLst>
        </pc:spChg>
        <pc:spChg chg="add mod">
          <ac:chgData name="Michal Heczko" userId="4ef91d67243c5588" providerId="LiveId" clId="{2E557109-94EA-494F-A51A-E5556F9F3415}" dt="2021-09-05T10:27:41.143" v="558" actId="20577"/>
          <ac:spMkLst>
            <pc:docMk/>
            <pc:sldMk cId="360283752" sldId="305"/>
            <ac:spMk id="19" creationId="{370C3012-8864-479D-87BB-A3B80BB55698}"/>
          </ac:spMkLst>
        </pc:spChg>
        <pc:spChg chg="del">
          <ac:chgData name="Michal Heczko" userId="4ef91d67243c5588" providerId="LiveId" clId="{2E557109-94EA-494F-A51A-E5556F9F3415}" dt="2021-09-05T10:26:18.632" v="515" actId="478"/>
          <ac:spMkLst>
            <pc:docMk/>
            <pc:sldMk cId="360283752" sldId="305"/>
            <ac:spMk id="161" creationId="{9ACFB387-623D-4F24-8571-E2BAB1009317}"/>
          </ac:spMkLst>
        </pc:spChg>
        <pc:spChg chg="mod">
          <ac:chgData name="Michal Heczko" userId="4ef91d67243c5588" providerId="LiveId" clId="{2E557109-94EA-494F-A51A-E5556F9F3415}" dt="2021-09-05T10:26:36.774" v="522" actId="20577"/>
          <ac:spMkLst>
            <pc:docMk/>
            <pc:sldMk cId="360283752" sldId="305"/>
            <ac:spMk id="18434" creationId="{FC5A0DA5-F9C5-4B30-9778-2E280E6E1D0D}"/>
          </ac:spMkLst>
        </pc:spChg>
        <pc:picChg chg="del">
          <ac:chgData name="Michal Heczko" userId="4ef91d67243c5588" providerId="LiveId" clId="{2E557109-94EA-494F-A51A-E5556F9F3415}" dt="2021-09-05T10:26:17.272" v="514" actId="478"/>
          <ac:picMkLst>
            <pc:docMk/>
            <pc:sldMk cId="360283752" sldId="305"/>
            <ac:picMk id="3" creationId="{B3E891A5-65C9-40B1-AFF2-46536FB97643}"/>
          </ac:picMkLst>
        </pc:picChg>
        <pc:picChg chg="add mod modCrop">
          <ac:chgData name="Michal Heczko" userId="4ef91d67243c5588" providerId="LiveId" clId="{2E557109-94EA-494F-A51A-E5556F9F3415}" dt="2021-09-05T10:27:05.594" v="529" actId="14100"/>
          <ac:picMkLst>
            <pc:docMk/>
            <pc:sldMk cId="360283752" sldId="305"/>
            <ac:picMk id="5" creationId="{A510C0DB-8170-4F8A-B7C5-35808F209332}"/>
          </ac:picMkLst>
        </pc:picChg>
        <pc:picChg chg="add mod">
          <ac:chgData name="Michal Heczko" userId="4ef91d67243c5588" providerId="LiveId" clId="{2E557109-94EA-494F-A51A-E5556F9F3415}" dt="2021-09-05T10:27:32.351" v="530"/>
          <ac:picMkLst>
            <pc:docMk/>
            <pc:sldMk cId="360283752" sldId="305"/>
            <ac:picMk id="16" creationId="{9AD4CD41-A5B6-4173-AAD7-62687D212295}"/>
          </ac:picMkLst>
        </pc:picChg>
      </pc:sldChg>
      <pc:sldChg chg="new del">
        <pc:chgData name="Michal Heczko" userId="4ef91d67243c5588" providerId="LiveId" clId="{2E557109-94EA-494F-A51A-E5556F9F3415}" dt="2021-09-05T08:29:54.895" v="491" actId="47"/>
        <pc:sldMkLst>
          <pc:docMk/>
          <pc:sldMk cId="2796857440" sldId="305"/>
        </pc:sldMkLst>
      </pc:sldChg>
      <pc:sldChg chg="modSp add mod">
        <pc:chgData name="Michal Heczko" userId="4ef91d67243c5588" providerId="LiveId" clId="{2E557109-94EA-494F-A51A-E5556F9F3415}" dt="2021-09-05T10:30:14.731" v="634" actId="6549"/>
        <pc:sldMkLst>
          <pc:docMk/>
          <pc:sldMk cId="1261891642" sldId="306"/>
        </pc:sldMkLst>
        <pc:spChg chg="mod">
          <ac:chgData name="Michal Heczko" userId="4ef91d67243c5588" providerId="LiveId" clId="{2E557109-94EA-494F-A51A-E5556F9F3415}" dt="2021-09-05T10:30:13.109" v="633" actId="20577"/>
          <ac:spMkLst>
            <pc:docMk/>
            <pc:sldMk cId="1261891642" sldId="306"/>
            <ac:spMk id="16386" creationId="{FFAF13A7-9FD4-4F85-8875-FFB4749CCC88}"/>
          </ac:spMkLst>
        </pc:spChg>
        <pc:spChg chg="mod">
          <ac:chgData name="Michal Heczko" userId="4ef91d67243c5588" providerId="LiveId" clId="{2E557109-94EA-494F-A51A-E5556F9F3415}" dt="2021-09-05T10:30:14.731" v="634" actId="6549"/>
          <ac:spMkLst>
            <pc:docMk/>
            <pc:sldMk cId="1261891642" sldId="306"/>
            <ac:spMk id="16387" creationId="{34305F0E-56E3-469D-B236-0E24CFC3BBEC}"/>
          </ac:spMkLst>
        </pc:spChg>
        <pc:spChg chg="mod">
          <ac:chgData name="Michal Heczko" userId="4ef91d67243c5588" providerId="LiveId" clId="{2E557109-94EA-494F-A51A-E5556F9F3415}" dt="2021-09-05T10:30:08.502" v="614" actId="20577"/>
          <ac:spMkLst>
            <pc:docMk/>
            <pc:sldMk cId="1261891642" sldId="306"/>
            <ac:spMk id="16388" creationId="{74A22291-C8AF-4EFE-ADBF-71A2DAE105AF}"/>
          </ac:spMkLst>
        </pc:spChg>
      </pc:sldChg>
      <pc:sldChg chg="modSp add mod">
        <pc:chgData name="Michal Heczko" userId="4ef91d67243c5588" providerId="LiveId" clId="{2E557109-94EA-494F-A51A-E5556F9F3415}" dt="2021-09-05T10:34:39.062" v="666" actId="20577"/>
        <pc:sldMkLst>
          <pc:docMk/>
          <pc:sldMk cId="3697585614" sldId="307"/>
        </pc:sldMkLst>
        <pc:spChg chg="mod">
          <ac:chgData name="Michal Heczko" userId="4ef91d67243c5588" providerId="LiveId" clId="{2E557109-94EA-494F-A51A-E5556F9F3415}" dt="2021-09-05T10:34:39.062" v="666" actId="20577"/>
          <ac:spMkLst>
            <pc:docMk/>
            <pc:sldMk cId="3697585614" sldId="307"/>
            <ac:spMk id="16386" creationId="{FFAF13A7-9FD4-4F85-8875-FFB4749CCC88}"/>
          </ac:spMkLst>
        </pc:spChg>
        <pc:spChg chg="mod">
          <ac:chgData name="Michal Heczko" userId="4ef91d67243c5588" providerId="LiveId" clId="{2E557109-94EA-494F-A51A-E5556F9F3415}" dt="2021-09-05T10:30:47.143" v="636" actId="20577"/>
          <ac:spMkLst>
            <pc:docMk/>
            <pc:sldMk cId="3697585614" sldId="307"/>
            <ac:spMk id="16388" creationId="{74A22291-C8AF-4EFE-ADBF-71A2DAE105AF}"/>
          </ac:spMkLst>
        </pc:spChg>
      </pc:sldChg>
      <pc:sldChg chg="addSp modSp add mod">
        <pc:chgData name="Michal Heczko" userId="4ef91d67243c5588" providerId="LiveId" clId="{2E557109-94EA-494F-A51A-E5556F9F3415}" dt="2021-09-05T11:16:41.125" v="803" actId="20577"/>
        <pc:sldMkLst>
          <pc:docMk/>
          <pc:sldMk cId="2403287647" sldId="308"/>
        </pc:sldMkLst>
        <pc:spChg chg="add mod">
          <ac:chgData name="Michal Heczko" userId="4ef91d67243c5588" providerId="LiveId" clId="{2E557109-94EA-494F-A51A-E5556F9F3415}" dt="2021-09-05T11:16:41.125" v="803" actId="20577"/>
          <ac:spMkLst>
            <pc:docMk/>
            <pc:sldMk cId="2403287647" sldId="308"/>
            <ac:spMk id="2" creationId="{03D3C123-56AC-4FD1-982E-63A7876EB038}"/>
          </ac:spMkLst>
        </pc:spChg>
        <pc:spChg chg="mod">
          <ac:chgData name="Michal Heczko" userId="4ef91d67243c5588" providerId="LiveId" clId="{2E557109-94EA-494F-A51A-E5556F9F3415}" dt="2021-09-05T11:15:12.323" v="680" actId="20577"/>
          <ac:spMkLst>
            <pc:docMk/>
            <pc:sldMk cId="2403287647" sldId="308"/>
            <ac:spMk id="18434" creationId="{FC5A0DA5-F9C5-4B30-9778-2E280E6E1D0D}"/>
          </ac:spMkLst>
        </pc:spChg>
      </pc:sldChg>
      <pc:sldChg chg="addSp delSp modSp add mod modAnim">
        <pc:chgData name="Michal Heczko" userId="4ef91d67243c5588" providerId="LiveId" clId="{2E557109-94EA-494F-A51A-E5556F9F3415}" dt="2021-09-05T11:30:28.959" v="1298"/>
        <pc:sldMkLst>
          <pc:docMk/>
          <pc:sldMk cId="144640792" sldId="309"/>
        </pc:sldMkLst>
        <pc:spChg chg="mod">
          <ac:chgData name="Michal Heczko" userId="4ef91d67243c5588" providerId="LiveId" clId="{2E557109-94EA-494F-A51A-E5556F9F3415}" dt="2021-09-05T11:25:52.385" v="1081" actId="20577"/>
          <ac:spMkLst>
            <pc:docMk/>
            <pc:sldMk cId="144640792" sldId="309"/>
            <ac:spMk id="2" creationId="{03D3C123-56AC-4FD1-982E-63A7876EB038}"/>
          </ac:spMkLst>
        </pc:spChg>
        <pc:spChg chg="add mod">
          <ac:chgData name="Michal Heczko" userId="4ef91d67243c5588" providerId="LiveId" clId="{2E557109-94EA-494F-A51A-E5556F9F3415}" dt="2021-09-05T11:27:16.670" v="1139" actId="1076"/>
          <ac:spMkLst>
            <pc:docMk/>
            <pc:sldMk cId="144640792" sldId="309"/>
            <ac:spMk id="3" creationId="{4FFABB44-5445-477A-99C0-A58F135A95CA}"/>
          </ac:spMkLst>
        </pc:spChg>
        <pc:spChg chg="add mod">
          <ac:chgData name="Michal Heczko" userId="4ef91d67243c5588" providerId="LiveId" clId="{2E557109-94EA-494F-A51A-E5556F9F3415}" dt="2021-09-05T11:29:56.917" v="1293" actId="1076"/>
          <ac:spMkLst>
            <pc:docMk/>
            <pc:sldMk cId="144640792" sldId="309"/>
            <ac:spMk id="4" creationId="{E9D22A39-64F3-4807-A155-7B87C1894C1D}"/>
          </ac:spMkLst>
        </pc:spChg>
        <pc:spChg chg="del">
          <ac:chgData name="Michal Heczko" userId="4ef91d67243c5588" providerId="LiveId" clId="{2E557109-94EA-494F-A51A-E5556F9F3415}" dt="2021-09-05T11:25:55.425" v="1082" actId="478"/>
          <ac:spMkLst>
            <pc:docMk/>
            <pc:sldMk cId="144640792" sldId="309"/>
            <ac:spMk id="17" creationId="{648ABE93-ED96-4565-AA2E-B472A0C28937}"/>
          </ac:spMkLst>
        </pc:spChg>
        <pc:spChg chg="del">
          <ac:chgData name="Michal Heczko" userId="4ef91d67243c5588" providerId="LiveId" clId="{2E557109-94EA-494F-A51A-E5556F9F3415}" dt="2021-09-05T11:25:55.425" v="1082" actId="478"/>
          <ac:spMkLst>
            <pc:docMk/>
            <pc:sldMk cId="144640792" sldId="309"/>
            <ac:spMk id="18" creationId="{E6BB60F9-0952-48AB-9FCE-F1DADAADB650}"/>
          </ac:spMkLst>
        </pc:spChg>
        <pc:spChg chg="del">
          <ac:chgData name="Michal Heczko" userId="4ef91d67243c5588" providerId="LiveId" clId="{2E557109-94EA-494F-A51A-E5556F9F3415}" dt="2021-09-05T11:25:55.425" v="1082" actId="478"/>
          <ac:spMkLst>
            <pc:docMk/>
            <pc:sldMk cId="144640792" sldId="309"/>
            <ac:spMk id="19" creationId="{370C3012-8864-479D-87BB-A3B80BB55698}"/>
          </ac:spMkLst>
        </pc:spChg>
        <pc:spChg chg="add mod">
          <ac:chgData name="Michal Heczko" userId="4ef91d67243c5588" providerId="LiveId" clId="{2E557109-94EA-494F-A51A-E5556F9F3415}" dt="2021-09-05T11:27:36.596" v="1158" actId="20577"/>
          <ac:spMkLst>
            <pc:docMk/>
            <pc:sldMk cId="144640792" sldId="309"/>
            <ac:spMk id="21" creationId="{8AEAC5EB-8DF3-4A7F-AE15-9908F56EC3CD}"/>
          </ac:spMkLst>
        </pc:spChg>
        <pc:spChg chg="mod">
          <ac:chgData name="Michal Heczko" userId="4ef91d67243c5588" providerId="LiveId" clId="{2E557109-94EA-494F-A51A-E5556F9F3415}" dt="2021-09-05T11:16:47.602" v="805" actId="20577"/>
          <ac:spMkLst>
            <pc:docMk/>
            <pc:sldMk cId="144640792" sldId="309"/>
            <ac:spMk id="18434" creationId="{FC5A0DA5-F9C5-4B30-9778-2E280E6E1D0D}"/>
          </ac:spMkLst>
        </pc:spChg>
        <pc:picChg chg="del">
          <ac:chgData name="Michal Heczko" userId="4ef91d67243c5588" providerId="LiveId" clId="{2E557109-94EA-494F-A51A-E5556F9F3415}" dt="2021-09-05T11:23:15.681" v="806" actId="478"/>
          <ac:picMkLst>
            <pc:docMk/>
            <pc:sldMk cId="144640792" sldId="309"/>
            <ac:picMk id="5" creationId="{A510C0DB-8170-4F8A-B7C5-35808F209332}"/>
          </ac:picMkLst>
        </pc:picChg>
        <pc:picChg chg="del">
          <ac:chgData name="Michal Heczko" userId="4ef91d67243c5588" providerId="LiveId" clId="{2E557109-94EA-494F-A51A-E5556F9F3415}" dt="2021-09-05T11:25:55.425" v="1082" actId="478"/>
          <ac:picMkLst>
            <pc:docMk/>
            <pc:sldMk cId="144640792" sldId="309"/>
            <ac:picMk id="16" creationId="{9AD4CD41-A5B6-4173-AAD7-62687D212295}"/>
          </ac:picMkLst>
        </pc:picChg>
        <pc:picChg chg="add mod modCrop">
          <ac:chgData name="Michal Heczko" userId="4ef91d67243c5588" providerId="LiveId" clId="{2E557109-94EA-494F-A51A-E5556F9F3415}" dt="2021-09-05T11:29:53.146" v="1292" actId="1076"/>
          <ac:picMkLst>
            <pc:docMk/>
            <pc:sldMk cId="144640792" sldId="309"/>
            <ac:picMk id="20" creationId="{9D637408-16BB-42B8-B1CA-0AA5752EEDDD}"/>
          </ac:picMkLst>
        </pc:picChg>
      </pc:sldChg>
      <pc:sldChg chg="addSp delSp modSp add mod">
        <pc:chgData name="Michal Heczko" userId="4ef91d67243c5588" providerId="LiveId" clId="{2E557109-94EA-494F-A51A-E5556F9F3415}" dt="2021-09-05T11:33:00.532" v="1388" actId="20577"/>
        <pc:sldMkLst>
          <pc:docMk/>
          <pc:sldMk cId="1899248424" sldId="310"/>
        </pc:sldMkLst>
        <pc:spChg chg="mod">
          <ac:chgData name="Michal Heczko" userId="4ef91d67243c5588" providerId="LiveId" clId="{2E557109-94EA-494F-A51A-E5556F9F3415}" dt="2021-09-05T11:32:04.978" v="1358" actId="20577"/>
          <ac:spMkLst>
            <pc:docMk/>
            <pc:sldMk cId="1899248424" sldId="310"/>
            <ac:spMk id="2" creationId="{03D3C123-56AC-4FD1-982E-63A7876EB038}"/>
          </ac:spMkLst>
        </pc:spChg>
        <pc:spChg chg="mod">
          <ac:chgData name="Michal Heczko" userId="4ef91d67243c5588" providerId="LiveId" clId="{2E557109-94EA-494F-A51A-E5556F9F3415}" dt="2021-09-05T11:32:47.123" v="1372" actId="20577"/>
          <ac:spMkLst>
            <pc:docMk/>
            <pc:sldMk cId="1899248424" sldId="310"/>
            <ac:spMk id="3" creationId="{4FFABB44-5445-477A-99C0-A58F135A95CA}"/>
          </ac:spMkLst>
        </pc:spChg>
        <pc:spChg chg="mod">
          <ac:chgData name="Michal Heczko" userId="4ef91d67243c5588" providerId="LiveId" clId="{2E557109-94EA-494F-A51A-E5556F9F3415}" dt="2021-09-05T11:33:00.532" v="1388" actId="20577"/>
          <ac:spMkLst>
            <pc:docMk/>
            <pc:sldMk cId="1899248424" sldId="310"/>
            <ac:spMk id="4" creationId="{E9D22A39-64F3-4807-A155-7B87C1894C1D}"/>
          </ac:spMkLst>
        </pc:spChg>
        <pc:spChg chg="mod">
          <ac:chgData name="Michal Heczko" userId="4ef91d67243c5588" providerId="LiveId" clId="{2E557109-94EA-494F-A51A-E5556F9F3415}" dt="2021-09-05T11:32:35.856" v="1369" actId="20577"/>
          <ac:spMkLst>
            <pc:docMk/>
            <pc:sldMk cId="1899248424" sldId="310"/>
            <ac:spMk id="21" creationId="{8AEAC5EB-8DF3-4A7F-AE15-9908F56EC3CD}"/>
          </ac:spMkLst>
        </pc:spChg>
        <pc:spChg chg="mod">
          <ac:chgData name="Michal Heczko" userId="4ef91d67243c5588" providerId="LiveId" clId="{2E557109-94EA-494F-A51A-E5556F9F3415}" dt="2021-09-05T11:30:36.879" v="1300" actId="20577"/>
          <ac:spMkLst>
            <pc:docMk/>
            <pc:sldMk cId="1899248424" sldId="310"/>
            <ac:spMk id="18434" creationId="{FC5A0DA5-F9C5-4B30-9778-2E280E6E1D0D}"/>
          </ac:spMkLst>
        </pc:spChg>
        <pc:picChg chg="add mod modCrop">
          <ac:chgData name="Michal Heczko" userId="4ef91d67243c5588" providerId="LiveId" clId="{2E557109-94EA-494F-A51A-E5556F9F3415}" dt="2021-09-05T11:31:36.703" v="1321" actId="1076"/>
          <ac:picMkLst>
            <pc:docMk/>
            <pc:sldMk cId="1899248424" sldId="310"/>
            <ac:picMk id="16" creationId="{93893D88-A7BD-43B5-9195-DDF839FBB60A}"/>
          </ac:picMkLst>
        </pc:picChg>
        <pc:picChg chg="del">
          <ac:chgData name="Michal Heczko" userId="4ef91d67243c5588" providerId="LiveId" clId="{2E557109-94EA-494F-A51A-E5556F9F3415}" dt="2021-09-05T11:30:56.321" v="1312" actId="478"/>
          <ac:picMkLst>
            <pc:docMk/>
            <pc:sldMk cId="1899248424" sldId="310"/>
            <ac:picMk id="20" creationId="{9D637408-16BB-42B8-B1CA-0AA5752EEDDD}"/>
          </ac:picMkLst>
        </pc:picChg>
      </pc:sldChg>
      <pc:sldChg chg="addSp delSp modSp add mod modAnim">
        <pc:chgData name="Michal Heczko" userId="4ef91d67243c5588" providerId="LiveId" clId="{2E557109-94EA-494F-A51A-E5556F9F3415}" dt="2021-09-05T17:59:42.838" v="1691" actId="16959"/>
        <pc:sldMkLst>
          <pc:docMk/>
          <pc:sldMk cId="3350187769" sldId="311"/>
        </pc:sldMkLst>
        <pc:spChg chg="mod">
          <ac:chgData name="Michal Heczko" userId="4ef91d67243c5588" providerId="LiveId" clId="{2E557109-94EA-494F-A51A-E5556F9F3415}" dt="2021-09-05T17:59:42.838" v="1691" actId="16959"/>
          <ac:spMkLst>
            <pc:docMk/>
            <pc:sldMk cId="3350187769" sldId="311"/>
            <ac:spMk id="2" creationId="{03D3C123-56AC-4FD1-982E-63A7876EB038}"/>
          </ac:spMkLst>
        </pc:spChg>
        <pc:spChg chg="mod">
          <ac:chgData name="Michal Heczko" userId="4ef91d67243c5588" providerId="LiveId" clId="{2E557109-94EA-494F-A51A-E5556F9F3415}" dt="2021-09-05T11:36:52.652" v="1427" actId="6549"/>
          <ac:spMkLst>
            <pc:docMk/>
            <pc:sldMk cId="3350187769" sldId="311"/>
            <ac:spMk id="3" creationId="{4FFABB44-5445-477A-99C0-A58F135A95CA}"/>
          </ac:spMkLst>
        </pc:spChg>
        <pc:spChg chg="mod">
          <ac:chgData name="Michal Heczko" userId="4ef91d67243c5588" providerId="LiveId" clId="{2E557109-94EA-494F-A51A-E5556F9F3415}" dt="2021-09-05T11:36:21.379" v="1413" actId="20577"/>
          <ac:spMkLst>
            <pc:docMk/>
            <pc:sldMk cId="3350187769" sldId="311"/>
            <ac:spMk id="4" creationId="{E9D22A39-64F3-4807-A155-7B87C1894C1D}"/>
          </ac:spMkLst>
        </pc:spChg>
        <pc:spChg chg="mod">
          <ac:chgData name="Michal Heczko" userId="4ef91d67243c5588" providerId="LiveId" clId="{2E557109-94EA-494F-A51A-E5556F9F3415}" dt="2021-09-05T11:37:02.572" v="1430" actId="6549"/>
          <ac:spMkLst>
            <pc:docMk/>
            <pc:sldMk cId="3350187769" sldId="311"/>
            <ac:spMk id="21" creationId="{8AEAC5EB-8DF3-4A7F-AE15-9908F56EC3CD}"/>
          </ac:spMkLst>
        </pc:spChg>
        <pc:spChg chg="mod">
          <ac:chgData name="Michal Heczko" userId="4ef91d67243c5588" providerId="LiveId" clId="{2E557109-94EA-494F-A51A-E5556F9F3415}" dt="2021-09-05T11:33:11.185" v="1392" actId="20577"/>
          <ac:spMkLst>
            <pc:docMk/>
            <pc:sldMk cId="3350187769" sldId="311"/>
            <ac:spMk id="18434" creationId="{FC5A0DA5-F9C5-4B30-9778-2E280E6E1D0D}"/>
          </ac:spMkLst>
        </pc:spChg>
        <pc:picChg chg="del mod">
          <ac:chgData name="Michal Heczko" userId="4ef91d67243c5588" providerId="LiveId" clId="{2E557109-94EA-494F-A51A-E5556F9F3415}" dt="2021-09-05T11:35:49.103" v="1394" actId="478"/>
          <ac:picMkLst>
            <pc:docMk/>
            <pc:sldMk cId="3350187769" sldId="311"/>
            <ac:picMk id="16" creationId="{93893D88-A7BD-43B5-9195-DDF839FBB60A}"/>
          </ac:picMkLst>
        </pc:picChg>
        <pc:picChg chg="add mod modCrop">
          <ac:chgData name="Michal Heczko" userId="4ef91d67243c5588" providerId="LiveId" clId="{2E557109-94EA-494F-A51A-E5556F9F3415}" dt="2021-09-05T11:36:07.285" v="1399" actId="14100"/>
          <ac:picMkLst>
            <pc:docMk/>
            <pc:sldMk cId="3350187769" sldId="311"/>
            <ac:picMk id="17" creationId="{CB930326-8B3A-4651-A8F7-7FE3B756ACF4}"/>
          </ac:picMkLst>
        </pc:picChg>
      </pc:sldChg>
      <pc:sldChg chg="addSp delSp modSp add mod delAnim modAnim">
        <pc:chgData name="Michal Heczko" userId="4ef91d67243c5588" providerId="LiveId" clId="{2E557109-94EA-494F-A51A-E5556F9F3415}" dt="2021-09-05T11:43:21.149" v="1601" actId="1076"/>
        <pc:sldMkLst>
          <pc:docMk/>
          <pc:sldMk cId="1522911528" sldId="312"/>
        </pc:sldMkLst>
        <pc:spChg chg="mod">
          <ac:chgData name="Michal Heczko" userId="4ef91d67243c5588" providerId="LiveId" clId="{2E557109-94EA-494F-A51A-E5556F9F3415}" dt="2021-09-05T11:43:09.741" v="1597" actId="1076"/>
          <ac:spMkLst>
            <pc:docMk/>
            <pc:sldMk cId="1522911528" sldId="312"/>
            <ac:spMk id="2" creationId="{03D3C123-56AC-4FD1-982E-63A7876EB038}"/>
          </ac:spMkLst>
        </pc:spChg>
        <pc:spChg chg="del">
          <ac:chgData name="Michal Heczko" userId="4ef91d67243c5588" providerId="LiveId" clId="{2E557109-94EA-494F-A51A-E5556F9F3415}" dt="2021-09-05T11:39:06.561" v="1454" actId="478"/>
          <ac:spMkLst>
            <pc:docMk/>
            <pc:sldMk cId="1522911528" sldId="312"/>
            <ac:spMk id="3" creationId="{4FFABB44-5445-477A-99C0-A58F135A95CA}"/>
          </ac:spMkLst>
        </pc:spChg>
        <pc:spChg chg="del">
          <ac:chgData name="Michal Heczko" userId="4ef91d67243c5588" providerId="LiveId" clId="{2E557109-94EA-494F-A51A-E5556F9F3415}" dt="2021-09-05T11:39:09.439" v="1456" actId="478"/>
          <ac:spMkLst>
            <pc:docMk/>
            <pc:sldMk cId="1522911528" sldId="312"/>
            <ac:spMk id="4" creationId="{E9D22A39-64F3-4807-A155-7B87C1894C1D}"/>
          </ac:spMkLst>
        </pc:spChg>
        <pc:spChg chg="add mod">
          <ac:chgData name="Michal Heczko" userId="4ef91d67243c5588" providerId="LiveId" clId="{2E557109-94EA-494F-A51A-E5556F9F3415}" dt="2021-09-05T11:43:21.149" v="1601" actId="1076"/>
          <ac:spMkLst>
            <pc:docMk/>
            <pc:sldMk cId="1522911528" sldId="312"/>
            <ac:spMk id="5" creationId="{EA1A5CF8-E3A3-4E3B-A6F7-19DCB870B95E}"/>
          </ac:spMkLst>
        </pc:spChg>
        <pc:spChg chg="del">
          <ac:chgData name="Michal Heczko" userId="4ef91d67243c5588" providerId="LiveId" clId="{2E557109-94EA-494F-A51A-E5556F9F3415}" dt="2021-09-05T11:39:07.472" v="1455" actId="478"/>
          <ac:spMkLst>
            <pc:docMk/>
            <pc:sldMk cId="1522911528" sldId="312"/>
            <ac:spMk id="21" creationId="{8AEAC5EB-8DF3-4A7F-AE15-9908F56EC3CD}"/>
          </ac:spMkLst>
        </pc:spChg>
        <pc:spChg chg="mod">
          <ac:chgData name="Michal Heczko" userId="4ef91d67243c5588" providerId="LiveId" clId="{2E557109-94EA-494F-A51A-E5556F9F3415}" dt="2021-09-05T11:39:03.875" v="1452" actId="20577"/>
          <ac:spMkLst>
            <pc:docMk/>
            <pc:sldMk cId="1522911528" sldId="312"/>
            <ac:spMk id="18434" creationId="{FC5A0DA5-F9C5-4B30-9778-2E280E6E1D0D}"/>
          </ac:spMkLst>
        </pc:spChg>
        <pc:picChg chg="del">
          <ac:chgData name="Michal Heczko" userId="4ef91d67243c5588" providerId="LiveId" clId="{2E557109-94EA-494F-A51A-E5556F9F3415}" dt="2021-09-05T11:39:05.327" v="1453" actId="478"/>
          <ac:picMkLst>
            <pc:docMk/>
            <pc:sldMk cId="1522911528" sldId="312"/>
            <ac:picMk id="17" creationId="{CB930326-8B3A-4651-A8F7-7FE3B756ACF4}"/>
          </ac:picMkLst>
        </pc:picChg>
      </pc:sldChg>
      <pc:sldChg chg="modSp add del mod">
        <pc:chgData name="Michal Heczko" userId="4ef91d67243c5588" providerId="LiveId" clId="{2E557109-94EA-494F-A51A-E5556F9F3415}" dt="2021-09-05T11:45:02.360" v="1640" actId="47"/>
        <pc:sldMkLst>
          <pc:docMk/>
          <pc:sldMk cId="2449731927" sldId="313"/>
        </pc:sldMkLst>
        <pc:spChg chg="mod">
          <ac:chgData name="Michal Heczko" userId="4ef91d67243c5588" providerId="LiveId" clId="{2E557109-94EA-494F-A51A-E5556F9F3415}" dt="2021-09-05T11:43:33.023" v="1609" actId="20577"/>
          <ac:spMkLst>
            <pc:docMk/>
            <pc:sldMk cId="2449731927" sldId="313"/>
            <ac:spMk id="16386" creationId="{FFAF13A7-9FD4-4F85-8875-FFB4749CCC88}"/>
          </ac:spMkLst>
        </pc:spChg>
        <pc:spChg chg="mod">
          <ac:chgData name="Michal Heczko" userId="4ef91d67243c5588" providerId="LiveId" clId="{2E557109-94EA-494F-A51A-E5556F9F3415}" dt="2021-09-05T11:43:40.415" v="1638" actId="20577"/>
          <ac:spMkLst>
            <pc:docMk/>
            <pc:sldMk cId="2449731927" sldId="313"/>
            <ac:spMk id="16387" creationId="{34305F0E-56E3-469D-B236-0E24CFC3BBEC}"/>
          </ac:spMkLst>
        </pc:spChg>
        <pc:spChg chg="mod">
          <ac:chgData name="Michal Heczko" userId="4ef91d67243c5588" providerId="LiveId" clId="{2E557109-94EA-494F-A51A-E5556F9F3415}" dt="2021-09-05T11:43:29.208" v="1603" actId="20577"/>
          <ac:spMkLst>
            <pc:docMk/>
            <pc:sldMk cId="2449731927" sldId="313"/>
            <ac:spMk id="16388" creationId="{74A22291-C8AF-4EFE-ADBF-71A2DAE105AF}"/>
          </ac:spMkLst>
        </pc:spChg>
      </pc:sldChg>
      <pc:sldChg chg="add del">
        <pc:chgData name="Michal Heczko" userId="4ef91d67243c5588" providerId="LiveId" clId="{2E557109-94EA-494F-A51A-E5556F9F3415}" dt="2021-09-05T11:45:02.360" v="1640" actId="47"/>
        <pc:sldMkLst>
          <pc:docMk/>
          <pc:sldMk cId="312470765" sldId="314"/>
        </pc:sldMkLst>
      </pc:sldChg>
      <pc:sldMasterChg chg="delSldLayout">
        <pc:chgData name="Michal Heczko" userId="4ef91d67243c5588" providerId="LiveId" clId="{2E557109-94EA-494F-A51A-E5556F9F3415}" dt="2021-09-05T08:00:04.897" v="97" actId="47"/>
        <pc:sldMasterMkLst>
          <pc:docMk/>
          <pc:sldMasterMk cId="0" sldId="2147483659"/>
        </pc:sldMasterMkLst>
        <pc:sldLayoutChg chg="del">
          <pc:chgData name="Michal Heczko" userId="4ef91d67243c5588" providerId="LiveId" clId="{2E557109-94EA-494F-A51A-E5556F9F3415}" dt="2021-09-05T08:00:04.897" v="97" actId="47"/>
          <pc:sldLayoutMkLst>
            <pc:docMk/>
            <pc:sldMasterMk cId="0" sldId="2147483659"/>
            <pc:sldLayoutMk cId="4131488369" sldId="2147483697"/>
          </pc:sldLayoutMkLst>
        </pc:sldLayoutChg>
      </pc:sldMasterChg>
    </pc:docChg>
  </pc:docChgLst>
  <pc:docChgLst>
    <pc:chgData name="Michal Heczko" userId="4ef91d67243c5588" providerId="LiveId" clId="{0151F5A4-95F6-4628-8321-868F47EDE1CB}"/>
    <pc:docChg chg="undo custSel modSld">
      <pc:chgData name="Michal Heczko" userId="4ef91d67243c5588" providerId="LiveId" clId="{0151F5A4-95F6-4628-8321-868F47EDE1CB}" dt="2021-06-08T16:36:32.696" v="190" actId="20577"/>
      <pc:docMkLst>
        <pc:docMk/>
      </pc:docMkLst>
      <pc:sldChg chg="modSp mod">
        <pc:chgData name="Michal Heczko" userId="4ef91d67243c5588" providerId="LiveId" clId="{0151F5A4-95F6-4628-8321-868F47EDE1CB}" dt="2021-06-06T19:06:06.137" v="88" actId="2711"/>
        <pc:sldMkLst>
          <pc:docMk/>
          <pc:sldMk cId="0" sldId="257"/>
        </pc:sldMkLst>
        <pc:spChg chg="mod">
          <ac:chgData name="Michal Heczko" userId="4ef91d67243c5588" providerId="LiveId" clId="{0151F5A4-95F6-4628-8321-868F47EDE1CB}" dt="2021-06-06T19:05:14.232" v="83" actId="2711"/>
          <ac:spMkLst>
            <pc:docMk/>
            <pc:sldMk cId="0" sldId="257"/>
            <ac:spMk id="130" creationId="{1189E147-4748-4EE1-B78E-1FD29D87C502}"/>
          </ac:spMkLst>
        </pc:spChg>
        <pc:spChg chg="mod">
          <ac:chgData name="Michal Heczko" userId="4ef91d67243c5588" providerId="LiveId" clId="{0151F5A4-95F6-4628-8321-868F47EDE1CB}" dt="2021-06-06T19:06:00.198" v="87" actId="2711"/>
          <ac:spMkLst>
            <pc:docMk/>
            <pc:sldMk cId="0" sldId="257"/>
            <ac:spMk id="131" creationId="{680A8DAC-82C5-43BF-8315-347F0EE4AE27}"/>
          </ac:spMkLst>
        </pc:spChg>
        <pc:spChg chg="mod">
          <ac:chgData name="Michal Heczko" userId="4ef91d67243c5588" providerId="LiveId" clId="{0151F5A4-95F6-4628-8321-868F47EDE1CB}" dt="2021-06-06T19:06:06.137" v="88" actId="2711"/>
          <ac:spMkLst>
            <pc:docMk/>
            <pc:sldMk cId="0" sldId="257"/>
            <ac:spMk id="14342" creationId="{5B1CC0E8-860B-4B98-8C7E-F1E99673DF8C}"/>
          </ac:spMkLst>
        </pc:spChg>
      </pc:sldChg>
      <pc:sldChg chg="modSp mod">
        <pc:chgData name="Michal Heczko" userId="4ef91d67243c5588" providerId="LiveId" clId="{0151F5A4-95F6-4628-8321-868F47EDE1CB}" dt="2021-06-06T19:06:13.015" v="89" actId="2711"/>
        <pc:sldMkLst>
          <pc:docMk/>
          <pc:sldMk cId="0" sldId="258"/>
        </pc:sldMkLst>
        <pc:spChg chg="mod">
          <ac:chgData name="Michal Heczko" userId="4ef91d67243c5588" providerId="LiveId" clId="{0151F5A4-95F6-4628-8321-868F47EDE1CB}" dt="2021-06-06T19:06:13.015" v="89" actId="2711"/>
          <ac:spMkLst>
            <pc:docMk/>
            <pc:sldMk cId="0" sldId="258"/>
            <ac:spMk id="15363" creationId="{95D41173-ABDD-48AB-B734-E0C337ED8442}"/>
          </ac:spMkLst>
        </pc:spChg>
      </pc:sldChg>
      <pc:sldChg chg="modSp mod">
        <pc:chgData name="Michal Heczko" userId="4ef91d67243c5588" providerId="LiveId" clId="{0151F5A4-95F6-4628-8321-868F47EDE1CB}" dt="2021-06-06T19:06:20.037" v="90" actId="2711"/>
        <pc:sldMkLst>
          <pc:docMk/>
          <pc:sldMk cId="0" sldId="259"/>
        </pc:sldMkLst>
        <pc:spChg chg="mod">
          <ac:chgData name="Michal Heczko" userId="4ef91d67243c5588" providerId="LiveId" clId="{0151F5A4-95F6-4628-8321-868F47EDE1CB}" dt="2021-06-06T19:06:20.037" v="90" actId="2711"/>
          <ac:spMkLst>
            <pc:docMk/>
            <pc:sldMk cId="0" sldId="259"/>
            <ac:spMk id="16387" creationId="{34305F0E-56E3-469D-B236-0E24CFC3BBEC}"/>
          </ac:spMkLst>
        </pc:spChg>
      </pc:sldChg>
      <pc:sldChg chg="modSp mod">
        <pc:chgData name="Michal Heczko" userId="4ef91d67243c5588" providerId="LiveId" clId="{0151F5A4-95F6-4628-8321-868F47EDE1CB}" dt="2021-06-06T19:06:27.702" v="91" actId="2711"/>
        <pc:sldMkLst>
          <pc:docMk/>
          <pc:sldMk cId="0" sldId="260"/>
        </pc:sldMkLst>
        <pc:spChg chg="mod">
          <ac:chgData name="Michal Heczko" userId="4ef91d67243c5588" providerId="LiveId" clId="{0151F5A4-95F6-4628-8321-868F47EDE1CB}" dt="2021-06-06T19:06:27.702" v="91" actId="2711"/>
          <ac:spMkLst>
            <pc:docMk/>
            <pc:sldMk cId="0" sldId="260"/>
            <ac:spMk id="17410" creationId="{A96CE8B8-D31F-49A1-ABAC-047548208C16}"/>
          </ac:spMkLst>
        </pc:spChg>
      </pc:sldChg>
      <pc:sldChg chg="modSp mod">
        <pc:chgData name="Michal Heczko" userId="4ef91d67243c5588" providerId="LiveId" clId="{0151F5A4-95F6-4628-8321-868F47EDE1CB}" dt="2021-06-06T19:06:32.726" v="92" actId="2711"/>
        <pc:sldMkLst>
          <pc:docMk/>
          <pc:sldMk cId="0" sldId="261"/>
        </pc:sldMkLst>
        <pc:spChg chg="mod">
          <ac:chgData name="Michal Heczko" userId="4ef91d67243c5588" providerId="LiveId" clId="{0151F5A4-95F6-4628-8321-868F47EDE1CB}" dt="2021-06-06T19:06:32.726" v="92" actId="2711"/>
          <ac:spMkLst>
            <pc:docMk/>
            <pc:sldMk cId="0" sldId="261"/>
            <ac:spMk id="161" creationId="{9ACFB387-623D-4F24-8571-E2BAB1009317}"/>
          </ac:spMkLst>
        </pc:spChg>
      </pc:sldChg>
      <pc:sldChg chg="modSp mod">
        <pc:chgData name="Michal Heczko" userId="4ef91d67243c5588" providerId="LiveId" clId="{0151F5A4-95F6-4628-8321-868F47EDE1CB}" dt="2021-06-06T19:06:38.853" v="93" actId="2711"/>
        <pc:sldMkLst>
          <pc:docMk/>
          <pc:sldMk cId="0" sldId="262"/>
        </pc:sldMkLst>
        <pc:spChg chg="mod">
          <ac:chgData name="Michal Heczko" userId="4ef91d67243c5588" providerId="LiveId" clId="{0151F5A4-95F6-4628-8321-868F47EDE1CB}" dt="2021-06-06T19:06:38.853" v="93" actId="2711"/>
          <ac:spMkLst>
            <pc:docMk/>
            <pc:sldMk cId="0" sldId="262"/>
            <ac:spMk id="19459" creationId="{BEF750A7-C58E-4558-8C0A-3BDF58B8598F}"/>
          </ac:spMkLst>
        </pc:spChg>
      </pc:sldChg>
      <pc:sldChg chg="modSp mod">
        <pc:chgData name="Michal Heczko" userId="4ef91d67243c5588" providerId="LiveId" clId="{0151F5A4-95F6-4628-8321-868F47EDE1CB}" dt="2021-06-06T19:06:49.383" v="95" actId="2711"/>
        <pc:sldMkLst>
          <pc:docMk/>
          <pc:sldMk cId="0" sldId="263"/>
        </pc:sldMkLst>
        <pc:spChg chg="mod">
          <ac:chgData name="Michal Heczko" userId="4ef91d67243c5588" providerId="LiveId" clId="{0151F5A4-95F6-4628-8321-868F47EDE1CB}" dt="2021-06-06T19:06:45.367" v="94" actId="2711"/>
          <ac:spMkLst>
            <pc:docMk/>
            <pc:sldMk cId="0" sldId="263"/>
            <ac:spMk id="20482" creationId="{512F4F23-5A44-45C7-8895-23393C8E83ED}"/>
          </ac:spMkLst>
        </pc:spChg>
        <pc:spChg chg="mod">
          <ac:chgData name="Michal Heczko" userId="4ef91d67243c5588" providerId="LiveId" clId="{0151F5A4-95F6-4628-8321-868F47EDE1CB}" dt="2021-06-06T19:06:49.383" v="95" actId="2711"/>
          <ac:spMkLst>
            <pc:docMk/>
            <pc:sldMk cId="0" sldId="263"/>
            <ac:spMk id="20484" creationId="{CC8CB5B3-0865-45A6-A917-61A39E0FEC57}"/>
          </ac:spMkLst>
        </pc:spChg>
      </pc:sldChg>
      <pc:sldChg chg="modSp mod">
        <pc:chgData name="Michal Heczko" userId="4ef91d67243c5588" providerId="LiveId" clId="{0151F5A4-95F6-4628-8321-868F47EDE1CB}" dt="2021-06-06T19:07:04.453" v="99" actId="2711"/>
        <pc:sldMkLst>
          <pc:docMk/>
          <pc:sldMk cId="0" sldId="264"/>
        </pc:sldMkLst>
        <pc:spChg chg="mod">
          <ac:chgData name="Michal Heczko" userId="4ef91d67243c5588" providerId="LiveId" clId="{0151F5A4-95F6-4628-8321-868F47EDE1CB}" dt="2021-06-06T19:06:54.087" v="96" actId="2711"/>
          <ac:spMkLst>
            <pc:docMk/>
            <pc:sldMk cId="0" sldId="264"/>
            <ac:spMk id="21507" creationId="{00AFEB8F-EEC8-4617-8B43-BD5ECEB05E6E}"/>
          </ac:spMkLst>
        </pc:spChg>
        <pc:spChg chg="mod">
          <ac:chgData name="Michal Heczko" userId="4ef91d67243c5588" providerId="LiveId" clId="{0151F5A4-95F6-4628-8321-868F47EDE1CB}" dt="2021-06-06T19:06:57.720" v="97" actId="2711"/>
          <ac:spMkLst>
            <pc:docMk/>
            <pc:sldMk cId="0" sldId="264"/>
            <ac:spMk id="21508" creationId="{EF32E242-AC16-4105-8D90-B5A51E86A263}"/>
          </ac:spMkLst>
        </pc:spChg>
        <pc:spChg chg="mod">
          <ac:chgData name="Michal Heczko" userId="4ef91d67243c5588" providerId="LiveId" clId="{0151F5A4-95F6-4628-8321-868F47EDE1CB}" dt="2021-06-06T19:07:04.453" v="99" actId="2711"/>
          <ac:spMkLst>
            <pc:docMk/>
            <pc:sldMk cId="0" sldId="264"/>
            <ac:spMk id="21509" creationId="{23418AC2-829F-4C98-AB03-F51666E43167}"/>
          </ac:spMkLst>
        </pc:spChg>
      </pc:sldChg>
      <pc:sldChg chg="modSp mod">
        <pc:chgData name="Michal Heczko" userId="4ef91d67243c5588" providerId="LiveId" clId="{0151F5A4-95F6-4628-8321-868F47EDE1CB}" dt="2021-06-06T19:07:09.975" v="100" actId="2711"/>
        <pc:sldMkLst>
          <pc:docMk/>
          <pc:sldMk cId="0" sldId="265"/>
        </pc:sldMkLst>
        <pc:spChg chg="mod">
          <ac:chgData name="Michal Heczko" userId="4ef91d67243c5588" providerId="LiveId" clId="{0151F5A4-95F6-4628-8321-868F47EDE1CB}" dt="2021-06-06T19:07:09.975" v="100" actId="2711"/>
          <ac:spMkLst>
            <pc:docMk/>
            <pc:sldMk cId="0" sldId="265"/>
            <ac:spMk id="22531" creationId="{0680727C-14CC-44C9-8FE2-163D291F3AC2}"/>
          </ac:spMkLst>
        </pc:spChg>
      </pc:sldChg>
      <pc:sldChg chg="modSp mod">
        <pc:chgData name="Michal Heczko" userId="4ef91d67243c5588" providerId="LiveId" clId="{0151F5A4-95F6-4628-8321-868F47EDE1CB}" dt="2021-06-06T19:07:15.349" v="101" actId="2711"/>
        <pc:sldMkLst>
          <pc:docMk/>
          <pc:sldMk cId="0" sldId="266"/>
        </pc:sldMkLst>
        <pc:spChg chg="mod">
          <ac:chgData name="Michal Heczko" userId="4ef91d67243c5588" providerId="LiveId" clId="{0151F5A4-95F6-4628-8321-868F47EDE1CB}" dt="2021-06-06T19:07:15.349" v="101" actId="2711"/>
          <ac:spMkLst>
            <pc:docMk/>
            <pc:sldMk cId="0" sldId="266"/>
            <ac:spMk id="23556" creationId="{8F4FF8A7-7F52-4659-AF81-8E4A5F2D7EC0}"/>
          </ac:spMkLst>
        </pc:spChg>
      </pc:sldChg>
      <pc:sldChg chg="modSp mod">
        <pc:chgData name="Michal Heczko" userId="4ef91d67243c5588" providerId="LiveId" clId="{0151F5A4-95F6-4628-8321-868F47EDE1CB}" dt="2021-06-06T19:07:28.580" v="104" actId="2711"/>
        <pc:sldMkLst>
          <pc:docMk/>
          <pc:sldMk cId="0" sldId="267"/>
        </pc:sldMkLst>
        <pc:spChg chg="mod">
          <ac:chgData name="Michal Heczko" userId="4ef91d67243c5588" providerId="LiveId" clId="{0151F5A4-95F6-4628-8321-868F47EDE1CB}" dt="2021-06-06T19:07:19.844" v="102" actId="2711"/>
          <ac:spMkLst>
            <pc:docMk/>
            <pc:sldMk cId="0" sldId="267"/>
            <ac:spMk id="24579" creationId="{16B17523-5577-4F14-A0B2-AD353F90AB84}"/>
          </ac:spMkLst>
        </pc:spChg>
        <pc:spChg chg="mod">
          <ac:chgData name="Michal Heczko" userId="4ef91d67243c5588" providerId="LiveId" clId="{0151F5A4-95F6-4628-8321-868F47EDE1CB}" dt="2021-06-06T19:07:28.580" v="104" actId="2711"/>
          <ac:spMkLst>
            <pc:docMk/>
            <pc:sldMk cId="0" sldId="267"/>
            <ac:spMk id="24580" creationId="{86CE9294-45D8-43C1-9B90-52F16662650E}"/>
          </ac:spMkLst>
        </pc:spChg>
        <pc:spChg chg="mod">
          <ac:chgData name="Michal Heczko" userId="4ef91d67243c5588" providerId="LiveId" clId="{0151F5A4-95F6-4628-8321-868F47EDE1CB}" dt="2021-06-06T19:07:24.964" v="103" actId="2711"/>
          <ac:spMkLst>
            <pc:docMk/>
            <pc:sldMk cId="0" sldId="267"/>
            <ac:spMk id="24582" creationId="{4F1E2D36-9277-451B-93B9-4DEE98A77697}"/>
          </ac:spMkLst>
        </pc:spChg>
      </pc:sldChg>
      <pc:sldChg chg="modSp mod">
        <pc:chgData name="Michal Heczko" userId="4ef91d67243c5588" providerId="LiveId" clId="{0151F5A4-95F6-4628-8321-868F47EDE1CB}" dt="2021-06-06T19:08:07.701" v="115" actId="2711"/>
        <pc:sldMkLst>
          <pc:docMk/>
          <pc:sldMk cId="0" sldId="268"/>
        </pc:sldMkLst>
        <pc:spChg chg="mod">
          <ac:chgData name="Michal Heczko" userId="4ef91d67243c5588" providerId="LiveId" clId="{0151F5A4-95F6-4628-8321-868F47EDE1CB}" dt="2021-06-06T19:07:35.145" v="107" actId="20577"/>
          <ac:spMkLst>
            <pc:docMk/>
            <pc:sldMk cId="0" sldId="268"/>
            <ac:spMk id="25616" creationId="{A2B7060F-9C69-471B-B7B9-E531B4C93985}"/>
          </ac:spMkLst>
        </pc:spChg>
        <pc:spChg chg="mod">
          <ac:chgData name="Michal Heczko" userId="4ef91d67243c5588" providerId="LiveId" clId="{0151F5A4-95F6-4628-8321-868F47EDE1CB}" dt="2021-06-06T19:07:51.861" v="111" actId="2711"/>
          <ac:spMkLst>
            <pc:docMk/>
            <pc:sldMk cId="0" sldId="268"/>
            <ac:spMk id="25618" creationId="{7DE014D0-1AE3-413E-AA8F-16B09C0B348D}"/>
          </ac:spMkLst>
        </pc:spChg>
        <pc:spChg chg="mod">
          <ac:chgData name="Michal Heczko" userId="4ef91d67243c5588" providerId="LiveId" clId="{0151F5A4-95F6-4628-8321-868F47EDE1CB}" dt="2021-06-06T19:07:38.245" v="108" actId="2711"/>
          <ac:spMkLst>
            <pc:docMk/>
            <pc:sldMk cId="0" sldId="268"/>
            <ac:spMk id="25619" creationId="{F31F18EC-293A-4F56-B6CC-1706872366BE}"/>
          </ac:spMkLst>
        </pc:spChg>
        <pc:spChg chg="mod">
          <ac:chgData name="Michal Heczko" userId="4ef91d67243c5588" providerId="LiveId" clId="{0151F5A4-95F6-4628-8321-868F47EDE1CB}" dt="2021-06-06T19:07:56.933" v="112" actId="2711"/>
          <ac:spMkLst>
            <pc:docMk/>
            <pc:sldMk cId="0" sldId="268"/>
            <ac:spMk id="25621" creationId="{4473CE7E-D6B4-46BD-B53D-91AE76CA304A}"/>
          </ac:spMkLst>
        </pc:spChg>
        <pc:spChg chg="mod">
          <ac:chgData name="Michal Heczko" userId="4ef91d67243c5588" providerId="LiveId" clId="{0151F5A4-95F6-4628-8321-868F47EDE1CB}" dt="2021-06-06T19:07:42.357" v="109" actId="2711"/>
          <ac:spMkLst>
            <pc:docMk/>
            <pc:sldMk cId="0" sldId="268"/>
            <ac:spMk id="25622" creationId="{DA8E3CFA-F3F9-4A7A-829D-5446A748F956}"/>
          </ac:spMkLst>
        </pc:spChg>
        <pc:spChg chg="mod">
          <ac:chgData name="Michal Heczko" userId="4ef91d67243c5588" providerId="LiveId" clId="{0151F5A4-95F6-4628-8321-868F47EDE1CB}" dt="2021-06-06T19:08:00.484" v="113" actId="2711"/>
          <ac:spMkLst>
            <pc:docMk/>
            <pc:sldMk cId="0" sldId="268"/>
            <ac:spMk id="25624" creationId="{5B9E291E-BFC3-44DF-880C-2679CEC3C9A7}"/>
          </ac:spMkLst>
        </pc:spChg>
        <pc:spChg chg="mod">
          <ac:chgData name="Michal Heczko" userId="4ef91d67243c5588" providerId="LiveId" clId="{0151F5A4-95F6-4628-8321-868F47EDE1CB}" dt="2021-06-06T19:07:46.356" v="110" actId="2711"/>
          <ac:spMkLst>
            <pc:docMk/>
            <pc:sldMk cId="0" sldId="268"/>
            <ac:spMk id="25625" creationId="{34C2E9C1-77B9-47DA-BE36-E5F3E02A20AC}"/>
          </ac:spMkLst>
        </pc:spChg>
        <pc:spChg chg="mod">
          <ac:chgData name="Michal Heczko" userId="4ef91d67243c5588" providerId="LiveId" clId="{0151F5A4-95F6-4628-8321-868F47EDE1CB}" dt="2021-06-06T19:08:03.669" v="114" actId="2711"/>
          <ac:spMkLst>
            <pc:docMk/>
            <pc:sldMk cId="0" sldId="268"/>
            <ac:spMk id="25627" creationId="{E36E0DD5-B38C-4B09-9561-35CCD09BCE70}"/>
          </ac:spMkLst>
        </pc:spChg>
        <pc:spChg chg="mod">
          <ac:chgData name="Michal Heczko" userId="4ef91d67243c5588" providerId="LiveId" clId="{0151F5A4-95F6-4628-8321-868F47EDE1CB}" dt="2021-06-06T19:08:07.701" v="115" actId="2711"/>
          <ac:spMkLst>
            <pc:docMk/>
            <pc:sldMk cId="0" sldId="268"/>
            <ac:spMk id="25629" creationId="{1D4CCF48-BEE6-49FB-9138-7E6DA7DB6FC6}"/>
          </ac:spMkLst>
        </pc:spChg>
      </pc:sldChg>
      <pc:sldChg chg="modSp mod">
        <pc:chgData name="Michal Heczko" userId="4ef91d67243c5588" providerId="LiveId" clId="{0151F5A4-95F6-4628-8321-868F47EDE1CB}" dt="2021-06-06T19:08:17.412" v="117" actId="2711"/>
        <pc:sldMkLst>
          <pc:docMk/>
          <pc:sldMk cId="0" sldId="269"/>
        </pc:sldMkLst>
        <pc:graphicFrameChg chg="modGraphic">
          <ac:chgData name="Michal Heczko" userId="4ef91d67243c5588" providerId="LiveId" clId="{0151F5A4-95F6-4628-8321-868F47EDE1CB}" dt="2021-06-06T19:08:17.412" v="117" actId="2711"/>
          <ac:graphicFrameMkLst>
            <pc:docMk/>
            <pc:sldMk cId="0" sldId="269"/>
            <ac:graphicFrameMk id="318" creationId="{9D526079-9128-43FF-ACE9-59A576D45BD7}"/>
          </ac:graphicFrameMkLst>
        </pc:graphicFrameChg>
      </pc:sldChg>
      <pc:sldChg chg="modSp mod">
        <pc:chgData name="Michal Heczko" userId="4ef91d67243c5588" providerId="LiveId" clId="{0151F5A4-95F6-4628-8321-868F47EDE1CB}" dt="2021-06-06T19:08:22.949" v="118" actId="2711"/>
        <pc:sldMkLst>
          <pc:docMk/>
          <pc:sldMk cId="0" sldId="271"/>
        </pc:sldMkLst>
        <pc:spChg chg="mod">
          <ac:chgData name="Michal Heczko" userId="4ef91d67243c5588" providerId="LiveId" clId="{0151F5A4-95F6-4628-8321-868F47EDE1CB}" dt="2021-06-06T19:08:22.949" v="118" actId="2711"/>
          <ac:spMkLst>
            <pc:docMk/>
            <pc:sldMk cId="0" sldId="271"/>
            <ac:spMk id="28675" creationId="{DEF49802-21F6-48F6-B659-0931BFEEF731}"/>
          </ac:spMkLst>
        </pc:spChg>
      </pc:sldChg>
      <pc:sldChg chg="modSp mod">
        <pc:chgData name="Michal Heczko" userId="4ef91d67243c5588" providerId="LiveId" clId="{0151F5A4-95F6-4628-8321-868F47EDE1CB}" dt="2021-06-06T19:08:35.556" v="121" actId="2711"/>
        <pc:sldMkLst>
          <pc:docMk/>
          <pc:sldMk cId="0" sldId="272"/>
        </pc:sldMkLst>
        <pc:spChg chg="mod">
          <ac:chgData name="Michal Heczko" userId="4ef91d67243c5588" providerId="LiveId" clId="{0151F5A4-95F6-4628-8321-868F47EDE1CB}" dt="2021-06-06T19:08:28.453" v="119" actId="2711"/>
          <ac:spMkLst>
            <pc:docMk/>
            <pc:sldMk cId="0" sldId="272"/>
            <ac:spMk id="29699" creationId="{0F8E2448-9F9A-4F2D-98E8-23E5B5C77966}"/>
          </ac:spMkLst>
        </pc:spChg>
        <pc:spChg chg="mod">
          <ac:chgData name="Michal Heczko" userId="4ef91d67243c5588" providerId="LiveId" clId="{0151F5A4-95F6-4628-8321-868F47EDE1CB}" dt="2021-06-06T19:08:35.556" v="121" actId="2711"/>
          <ac:spMkLst>
            <pc:docMk/>
            <pc:sldMk cId="0" sldId="272"/>
            <ac:spMk id="29701" creationId="{8D04F20E-AC2A-48FC-A722-A452029B5FB8}"/>
          </ac:spMkLst>
        </pc:spChg>
        <pc:spChg chg="mod">
          <ac:chgData name="Michal Heczko" userId="4ef91d67243c5588" providerId="LiveId" clId="{0151F5A4-95F6-4628-8321-868F47EDE1CB}" dt="2021-06-06T19:08:31.956" v="120" actId="2711"/>
          <ac:spMkLst>
            <pc:docMk/>
            <pc:sldMk cId="0" sldId="272"/>
            <ac:spMk id="29703" creationId="{6A3ABF85-C109-4E5E-9142-23F798694DE6}"/>
          </ac:spMkLst>
        </pc:spChg>
      </pc:sldChg>
      <pc:sldChg chg="modSp mod">
        <pc:chgData name="Michal Heczko" userId="4ef91d67243c5588" providerId="LiveId" clId="{0151F5A4-95F6-4628-8321-868F47EDE1CB}" dt="2021-06-06T19:08:46.740" v="124" actId="2711"/>
        <pc:sldMkLst>
          <pc:docMk/>
          <pc:sldMk cId="0" sldId="273"/>
        </pc:sldMkLst>
        <pc:spChg chg="mod">
          <ac:chgData name="Michal Heczko" userId="4ef91d67243c5588" providerId="LiveId" clId="{0151F5A4-95F6-4628-8321-868F47EDE1CB}" dt="2021-06-06T19:08:40.548" v="122" actId="2711"/>
          <ac:spMkLst>
            <pc:docMk/>
            <pc:sldMk cId="0" sldId="273"/>
            <ac:spMk id="30723" creationId="{475973DC-8E5B-4A97-9E44-DA7C9CF61A26}"/>
          </ac:spMkLst>
        </pc:spChg>
        <pc:spChg chg="mod">
          <ac:chgData name="Michal Heczko" userId="4ef91d67243c5588" providerId="LiveId" clId="{0151F5A4-95F6-4628-8321-868F47EDE1CB}" dt="2021-06-06T19:08:43.429" v="123" actId="2711"/>
          <ac:spMkLst>
            <pc:docMk/>
            <pc:sldMk cId="0" sldId="273"/>
            <ac:spMk id="30724" creationId="{16319DDB-CAEE-4FCD-897E-290F97E840E7}"/>
          </ac:spMkLst>
        </pc:spChg>
        <pc:spChg chg="mod">
          <ac:chgData name="Michal Heczko" userId="4ef91d67243c5588" providerId="LiveId" clId="{0151F5A4-95F6-4628-8321-868F47EDE1CB}" dt="2021-06-06T19:08:46.740" v="124" actId="2711"/>
          <ac:spMkLst>
            <pc:docMk/>
            <pc:sldMk cId="0" sldId="273"/>
            <ac:spMk id="30725" creationId="{B0DBBB0B-6D2C-45E1-A096-6307F99800BC}"/>
          </ac:spMkLst>
        </pc:spChg>
      </pc:sldChg>
      <pc:sldChg chg="modSp mod">
        <pc:chgData name="Michal Heczko" userId="4ef91d67243c5588" providerId="LiveId" clId="{0151F5A4-95F6-4628-8321-868F47EDE1CB}" dt="2021-06-06T19:09:07.047" v="130" actId="2711"/>
        <pc:sldMkLst>
          <pc:docMk/>
          <pc:sldMk cId="0" sldId="274"/>
        </pc:sldMkLst>
        <pc:spChg chg="mod">
          <ac:chgData name="Michal Heczko" userId="4ef91d67243c5588" providerId="LiveId" clId="{0151F5A4-95F6-4628-8321-868F47EDE1CB}" dt="2021-06-06T19:08:50.455" v="125" actId="2711"/>
          <ac:spMkLst>
            <pc:docMk/>
            <pc:sldMk cId="0" sldId="274"/>
            <ac:spMk id="31747" creationId="{577FD0D4-3F4B-49BB-ADF6-A1764BC276EC}"/>
          </ac:spMkLst>
        </pc:spChg>
        <pc:spChg chg="mod">
          <ac:chgData name="Michal Heczko" userId="4ef91d67243c5588" providerId="LiveId" clId="{0151F5A4-95F6-4628-8321-868F47EDE1CB}" dt="2021-06-06T19:08:53.911" v="126" actId="2711"/>
          <ac:spMkLst>
            <pc:docMk/>
            <pc:sldMk cId="0" sldId="274"/>
            <ac:spMk id="31748" creationId="{DDD5974E-6F0E-403C-9E09-189BB47211C6}"/>
          </ac:spMkLst>
        </pc:spChg>
        <pc:spChg chg="mod">
          <ac:chgData name="Michal Heczko" userId="4ef91d67243c5588" providerId="LiveId" clId="{0151F5A4-95F6-4628-8321-868F47EDE1CB}" dt="2021-06-06T19:08:56.870" v="127" actId="2711"/>
          <ac:spMkLst>
            <pc:docMk/>
            <pc:sldMk cId="0" sldId="274"/>
            <ac:spMk id="31749" creationId="{0890E696-D843-4D03-9D72-DE09C46DBB61}"/>
          </ac:spMkLst>
        </pc:spChg>
        <pc:spChg chg="mod">
          <ac:chgData name="Michal Heczko" userId="4ef91d67243c5588" providerId="LiveId" clId="{0151F5A4-95F6-4628-8321-868F47EDE1CB}" dt="2021-06-06T19:08:59.639" v="128" actId="2711"/>
          <ac:spMkLst>
            <pc:docMk/>
            <pc:sldMk cId="0" sldId="274"/>
            <ac:spMk id="31750" creationId="{0AFE1A9F-AE32-4129-A1E2-2B2B068C4240}"/>
          </ac:spMkLst>
        </pc:spChg>
        <pc:spChg chg="mod">
          <ac:chgData name="Michal Heczko" userId="4ef91d67243c5588" providerId="LiveId" clId="{0151F5A4-95F6-4628-8321-868F47EDE1CB}" dt="2021-06-06T19:09:02.999" v="129" actId="2711"/>
          <ac:spMkLst>
            <pc:docMk/>
            <pc:sldMk cId="0" sldId="274"/>
            <ac:spMk id="31751" creationId="{FE2EE131-3C06-4D7A-A50D-87E7A2C30412}"/>
          </ac:spMkLst>
        </pc:spChg>
        <pc:spChg chg="mod">
          <ac:chgData name="Michal Heczko" userId="4ef91d67243c5588" providerId="LiveId" clId="{0151F5A4-95F6-4628-8321-868F47EDE1CB}" dt="2021-06-06T19:09:07.047" v="130" actId="2711"/>
          <ac:spMkLst>
            <pc:docMk/>
            <pc:sldMk cId="0" sldId="274"/>
            <ac:spMk id="31752" creationId="{BDF2ADCD-D177-483D-AAE6-623A74B2EF75}"/>
          </ac:spMkLst>
        </pc:spChg>
      </pc:sldChg>
      <pc:sldChg chg="modSp mod">
        <pc:chgData name="Michal Heczko" userId="4ef91d67243c5588" providerId="LiveId" clId="{0151F5A4-95F6-4628-8321-868F47EDE1CB}" dt="2021-06-06T19:09:11.573" v="131" actId="2711"/>
        <pc:sldMkLst>
          <pc:docMk/>
          <pc:sldMk cId="0" sldId="275"/>
        </pc:sldMkLst>
        <pc:spChg chg="mod">
          <ac:chgData name="Michal Heczko" userId="4ef91d67243c5588" providerId="LiveId" clId="{0151F5A4-95F6-4628-8321-868F47EDE1CB}" dt="2021-06-06T19:09:11.573" v="131" actId="2711"/>
          <ac:spMkLst>
            <pc:docMk/>
            <pc:sldMk cId="0" sldId="275"/>
            <ac:spMk id="32770" creationId="{5993C1D7-7CAC-4C7D-97FA-4CE63690D2EE}"/>
          </ac:spMkLst>
        </pc:spChg>
      </pc:sldChg>
      <pc:sldChg chg="modSp mod">
        <pc:chgData name="Michal Heczko" userId="4ef91d67243c5588" providerId="LiveId" clId="{0151F5A4-95F6-4628-8321-868F47EDE1CB}" dt="2021-06-06T19:09:17.189" v="132" actId="2711"/>
        <pc:sldMkLst>
          <pc:docMk/>
          <pc:sldMk cId="0" sldId="276"/>
        </pc:sldMkLst>
        <pc:spChg chg="mod">
          <ac:chgData name="Michal Heczko" userId="4ef91d67243c5588" providerId="LiveId" clId="{0151F5A4-95F6-4628-8321-868F47EDE1CB}" dt="2021-06-06T19:09:17.189" v="132" actId="2711"/>
          <ac:spMkLst>
            <pc:docMk/>
            <pc:sldMk cId="0" sldId="276"/>
            <ac:spMk id="33795" creationId="{32E876E0-52E0-40A0-840B-C9094CBC7EC6}"/>
          </ac:spMkLst>
        </pc:spChg>
      </pc:sldChg>
      <pc:sldChg chg="modSp mod">
        <pc:chgData name="Michal Heczko" userId="4ef91d67243c5588" providerId="LiveId" clId="{0151F5A4-95F6-4628-8321-868F47EDE1CB}" dt="2021-06-06T19:09:22.502" v="133" actId="2711"/>
        <pc:sldMkLst>
          <pc:docMk/>
          <pc:sldMk cId="0" sldId="277"/>
        </pc:sldMkLst>
        <pc:spChg chg="mod">
          <ac:chgData name="Michal Heczko" userId="4ef91d67243c5588" providerId="LiveId" clId="{0151F5A4-95F6-4628-8321-868F47EDE1CB}" dt="2021-06-06T19:09:22.502" v="133" actId="2711"/>
          <ac:spMkLst>
            <pc:docMk/>
            <pc:sldMk cId="0" sldId="277"/>
            <ac:spMk id="34820" creationId="{37125946-DC47-4246-A20D-3EB886ED0BB2}"/>
          </ac:spMkLst>
        </pc:spChg>
      </pc:sldChg>
      <pc:sldChg chg="modSp mod">
        <pc:chgData name="Michal Heczko" userId="4ef91d67243c5588" providerId="LiveId" clId="{0151F5A4-95F6-4628-8321-868F47EDE1CB}" dt="2021-06-06T19:09:27.334" v="134" actId="2711"/>
        <pc:sldMkLst>
          <pc:docMk/>
          <pc:sldMk cId="0" sldId="278"/>
        </pc:sldMkLst>
        <pc:spChg chg="mod">
          <ac:chgData name="Michal Heczko" userId="4ef91d67243c5588" providerId="LiveId" clId="{0151F5A4-95F6-4628-8321-868F47EDE1CB}" dt="2021-06-06T19:09:27.334" v="134" actId="2711"/>
          <ac:spMkLst>
            <pc:docMk/>
            <pc:sldMk cId="0" sldId="278"/>
            <ac:spMk id="35844" creationId="{D213E7E0-CB34-4895-B073-758168FA7B2F}"/>
          </ac:spMkLst>
        </pc:spChg>
      </pc:sldChg>
      <pc:sldChg chg="modSp mod">
        <pc:chgData name="Michal Heczko" userId="4ef91d67243c5588" providerId="LiveId" clId="{0151F5A4-95F6-4628-8321-868F47EDE1CB}" dt="2021-06-06T19:09:36.372" v="137" actId="20577"/>
        <pc:sldMkLst>
          <pc:docMk/>
          <pc:sldMk cId="0" sldId="279"/>
        </pc:sldMkLst>
        <pc:spChg chg="mod">
          <ac:chgData name="Michal Heczko" userId="4ef91d67243c5588" providerId="LiveId" clId="{0151F5A4-95F6-4628-8321-868F47EDE1CB}" dt="2021-06-06T19:09:36.372" v="137" actId="20577"/>
          <ac:spMkLst>
            <pc:docMk/>
            <pc:sldMk cId="0" sldId="279"/>
            <ac:spMk id="36868" creationId="{41F26AAF-281B-40B1-98A5-8DBE0309BD56}"/>
          </ac:spMkLst>
        </pc:spChg>
      </pc:sldChg>
      <pc:sldChg chg="modSp mod">
        <pc:chgData name="Michal Heczko" userId="4ef91d67243c5588" providerId="LiveId" clId="{0151F5A4-95F6-4628-8321-868F47EDE1CB}" dt="2021-06-06T19:09:44.422" v="138" actId="2711"/>
        <pc:sldMkLst>
          <pc:docMk/>
          <pc:sldMk cId="0" sldId="280"/>
        </pc:sldMkLst>
        <pc:spChg chg="mod">
          <ac:chgData name="Michal Heczko" userId="4ef91d67243c5588" providerId="LiveId" clId="{0151F5A4-95F6-4628-8321-868F47EDE1CB}" dt="2021-06-06T19:09:44.422" v="138" actId="2711"/>
          <ac:spMkLst>
            <pc:docMk/>
            <pc:sldMk cId="0" sldId="280"/>
            <ac:spMk id="37890" creationId="{66B9AA5F-61A5-4BF4-A02B-61DA32088D76}"/>
          </ac:spMkLst>
        </pc:spChg>
      </pc:sldChg>
      <pc:sldChg chg="modSp mod">
        <pc:chgData name="Michal Heczko" userId="4ef91d67243c5588" providerId="LiveId" clId="{0151F5A4-95F6-4628-8321-868F47EDE1CB}" dt="2021-06-06T19:09:50.965" v="139" actId="2711"/>
        <pc:sldMkLst>
          <pc:docMk/>
          <pc:sldMk cId="0" sldId="281"/>
        </pc:sldMkLst>
        <pc:spChg chg="mod">
          <ac:chgData name="Michal Heczko" userId="4ef91d67243c5588" providerId="LiveId" clId="{0151F5A4-95F6-4628-8321-868F47EDE1CB}" dt="2021-06-06T19:09:50.965" v="139" actId="2711"/>
          <ac:spMkLst>
            <pc:docMk/>
            <pc:sldMk cId="0" sldId="281"/>
            <ac:spMk id="446" creationId="{29B99E8E-1425-4D32-9AD8-DBFC16A7B357}"/>
          </ac:spMkLst>
        </pc:spChg>
      </pc:sldChg>
      <pc:sldChg chg="modSp mod">
        <pc:chgData name="Michal Heczko" userId="4ef91d67243c5588" providerId="LiveId" clId="{0151F5A4-95F6-4628-8321-868F47EDE1CB}" dt="2021-06-08T16:36:32.696" v="190" actId="20577"/>
        <pc:sldMkLst>
          <pc:docMk/>
          <pc:sldMk cId="0" sldId="282"/>
        </pc:sldMkLst>
        <pc:spChg chg="mod">
          <ac:chgData name="Michal Heczko" userId="4ef91d67243c5588" providerId="LiveId" clId="{0151F5A4-95F6-4628-8321-868F47EDE1CB}" dt="2021-06-08T16:36:32.696" v="190" actId="20577"/>
          <ac:spMkLst>
            <pc:docMk/>
            <pc:sldMk cId="0" sldId="282"/>
            <ac:spMk id="454" creationId="{77B457EC-18B7-4990-A655-79059A243658}"/>
          </ac:spMkLst>
        </pc:spChg>
        <pc:spChg chg="mod">
          <ac:chgData name="Michal Heczko" userId="4ef91d67243c5588" providerId="LiveId" clId="{0151F5A4-95F6-4628-8321-868F47EDE1CB}" dt="2021-06-08T16:36:14.920" v="187"/>
          <ac:spMkLst>
            <pc:docMk/>
            <pc:sldMk cId="0" sldId="282"/>
            <ac:spMk id="39938" creationId="{10957CE4-9719-44BB-8A46-E353BE6246CD}"/>
          </ac:spMkLst>
        </pc:spChg>
      </pc:sldChg>
    </pc:docChg>
  </pc:docChgLst>
  <pc:docChgLst>
    <pc:chgData name="Michal Heczko" userId="4ef91d67243c5588" providerId="LiveId" clId="{D3566361-08C0-40C0-AE66-1E7E3B0A45FC}"/>
    <pc:docChg chg="custSel addSld delSld modSld sldOrd">
      <pc:chgData name="Michal Heczko" userId="4ef91d67243c5588" providerId="LiveId" clId="{D3566361-08C0-40C0-AE66-1E7E3B0A45FC}" dt="2021-09-05T20:14:30.284" v="535" actId="1076"/>
      <pc:docMkLst>
        <pc:docMk/>
      </pc:docMkLst>
      <pc:sldChg chg="modSp mod">
        <pc:chgData name="Michal Heczko" userId="4ef91d67243c5588" providerId="LiveId" clId="{D3566361-08C0-40C0-AE66-1E7E3B0A45FC}" dt="2021-09-05T18:30:52.847" v="1" actId="14100"/>
        <pc:sldMkLst>
          <pc:docMk/>
          <pc:sldMk cId="0" sldId="256"/>
        </pc:sldMkLst>
        <pc:spChg chg="mod">
          <ac:chgData name="Michal Heczko" userId="4ef91d67243c5588" providerId="LiveId" clId="{D3566361-08C0-40C0-AE66-1E7E3B0A45FC}" dt="2021-09-05T18:30:52.847" v="1" actId="14100"/>
          <ac:spMkLst>
            <pc:docMk/>
            <pc:sldMk cId="0" sldId="256"/>
            <ac:spMk id="13314" creationId="{1CF28884-BE80-478C-BF56-212644BDE5CA}"/>
          </ac:spMkLst>
        </pc:spChg>
      </pc:sldChg>
      <pc:sldChg chg="del">
        <pc:chgData name="Michal Heczko" userId="4ef91d67243c5588" providerId="LiveId" clId="{D3566361-08C0-40C0-AE66-1E7E3B0A45FC}" dt="2021-09-05T18:35:22.677" v="2" actId="47"/>
        <pc:sldMkLst>
          <pc:docMk/>
          <pc:sldMk cId="0" sldId="259"/>
        </pc:sldMkLst>
      </pc:sldChg>
      <pc:sldChg chg="addSp delSp modSp mod ord">
        <pc:chgData name="Michal Heczko" userId="4ef91d67243c5588" providerId="LiveId" clId="{D3566361-08C0-40C0-AE66-1E7E3B0A45FC}" dt="2021-09-05T20:14:30.284" v="535" actId="1076"/>
        <pc:sldMkLst>
          <pc:docMk/>
          <pc:sldMk cId="0" sldId="261"/>
        </pc:sldMkLst>
        <pc:spChg chg="add del mod">
          <ac:chgData name="Michal Heczko" userId="4ef91d67243c5588" providerId="LiveId" clId="{D3566361-08C0-40C0-AE66-1E7E3B0A45FC}" dt="2021-09-05T19:23:59.349" v="23" actId="478"/>
          <ac:spMkLst>
            <pc:docMk/>
            <pc:sldMk cId="0" sldId="261"/>
            <ac:spMk id="2" creationId="{1C6BA406-3FAE-4C55-A06A-7F0B353396EB}"/>
          </ac:spMkLst>
        </pc:spChg>
        <pc:spChg chg="add del mod">
          <ac:chgData name="Michal Heczko" userId="4ef91d67243c5588" providerId="LiveId" clId="{D3566361-08C0-40C0-AE66-1E7E3B0A45FC}" dt="2021-09-05T20:03:54.542" v="500" actId="478"/>
          <ac:spMkLst>
            <pc:docMk/>
            <pc:sldMk cId="0" sldId="261"/>
            <ac:spMk id="6" creationId="{9F5CDA37-7FF2-4F53-8901-06833516D560}"/>
          </ac:spMkLst>
        </pc:spChg>
        <pc:spChg chg="add mod">
          <ac:chgData name="Michal Heczko" userId="4ef91d67243c5588" providerId="LiveId" clId="{D3566361-08C0-40C0-AE66-1E7E3B0A45FC}" dt="2021-09-05T20:13:37.649" v="532" actId="1076"/>
          <ac:spMkLst>
            <pc:docMk/>
            <pc:sldMk cId="0" sldId="261"/>
            <ac:spMk id="20" creationId="{831E8E6F-1189-4735-A5BF-D7CC6D2BA298}"/>
          </ac:spMkLst>
        </pc:spChg>
        <pc:spChg chg="add mod">
          <ac:chgData name="Michal Heczko" userId="4ef91d67243c5588" providerId="LiveId" clId="{D3566361-08C0-40C0-AE66-1E7E3B0A45FC}" dt="2021-09-05T20:13:37.649" v="532" actId="1076"/>
          <ac:spMkLst>
            <pc:docMk/>
            <pc:sldMk cId="0" sldId="261"/>
            <ac:spMk id="21" creationId="{EE69BA0D-E134-4011-8D58-DA90C76516E1}"/>
          </ac:spMkLst>
        </pc:spChg>
        <pc:spChg chg="add mod">
          <ac:chgData name="Michal Heczko" userId="4ef91d67243c5588" providerId="LiveId" clId="{D3566361-08C0-40C0-AE66-1E7E3B0A45FC}" dt="2021-09-05T20:13:37.649" v="532" actId="1076"/>
          <ac:spMkLst>
            <pc:docMk/>
            <pc:sldMk cId="0" sldId="261"/>
            <ac:spMk id="22" creationId="{2E7F989A-6F42-4A31-B2D1-562B7FD7C8B5}"/>
          </ac:spMkLst>
        </pc:spChg>
        <pc:spChg chg="del">
          <ac:chgData name="Michal Heczko" userId="4ef91d67243c5588" providerId="LiveId" clId="{D3566361-08C0-40C0-AE66-1E7E3B0A45FC}" dt="2021-09-05T19:23:58.309" v="22" actId="478"/>
          <ac:spMkLst>
            <pc:docMk/>
            <pc:sldMk cId="0" sldId="261"/>
            <ac:spMk id="161" creationId="{9ACFB387-623D-4F24-8571-E2BAB1009317}"/>
          </ac:spMkLst>
        </pc:spChg>
        <pc:spChg chg="mod">
          <ac:chgData name="Michal Heczko" userId="4ef91d67243c5588" providerId="LiveId" clId="{D3566361-08C0-40C0-AE66-1E7E3B0A45FC}" dt="2021-09-05T20:03:53.113" v="499" actId="20577"/>
          <ac:spMkLst>
            <pc:docMk/>
            <pc:sldMk cId="0" sldId="261"/>
            <ac:spMk id="18434" creationId="{FC5A0DA5-F9C5-4B30-9778-2E280E6E1D0D}"/>
          </ac:spMkLst>
        </pc:spChg>
        <pc:picChg chg="del">
          <ac:chgData name="Michal Heczko" userId="4ef91d67243c5588" providerId="LiveId" clId="{D3566361-08C0-40C0-AE66-1E7E3B0A45FC}" dt="2021-09-05T19:23:56.546" v="21" actId="478"/>
          <ac:picMkLst>
            <pc:docMk/>
            <pc:sldMk cId="0" sldId="261"/>
            <ac:picMk id="3" creationId="{B3E891A5-65C9-40B1-AFF2-46536FB97643}"/>
          </ac:picMkLst>
        </pc:picChg>
        <pc:picChg chg="add del mod">
          <ac:chgData name="Michal Heczko" userId="4ef91d67243c5588" providerId="LiveId" clId="{D3566361-08C0-40C0-AE66-1E7E3B0A45FC}" dt="2021-09-05T20:03:54.945" v="501" actId="478"/>
          <ac:picMkLst>
            <pc:docMk/>
            <pc:sldMk cId="0" sldId="261"/>
            <ac:picMk id="5" creationId="{47B86E42-1FC8-4A48-B13A-223A03F19C57}"/>
          </ac:picMkLst>
        </pc:picChg>
        <pc:picChg chg="add mod">
          <ac:chgData name="Michal Heczko" userId="4ef91d67243c5588" providerId="LiveId" clId="{D3566361-08C0-40C0-AE66-1E7E3B0A45FC}" dt="2021-09-05T20:05:21.545" v="508" actId="1076"/>
          <ac:picMkLst>
            <pc:docMk/>
            <pc:sldMk cId="0" sldId="261"/>
            <ac:picMk id="8" creationId="{8CFED11B-132E-4246-8E85-F08EC4571742}"/>
          </ac:picMkLst>
        </pc:picChg>
        <pc:picChg chg="add mod">
          <ac:chgData name="Michal Heczko" userId="4ef91d67243c5588" providerId="LiveId" clId="{D3566361-08C0-40C0-AE66-1E7E3B0A45FC}" dt="2021-09-05T20:13:37.649" v="532" actId="1076"/>
          <ac:picMkLst>
            <pc:docMk/>
            <pc:sldMk cId="0" sldId="261"/>
            <ac:picMk id="19" creationId="{4F0C4F53-BF2B-40CC-97C1-E90FCED24C04}"/>
          </ac:picMkLst>
        </pc:picChg>
        <pc:picChg chg="add mod">
          <ac:chgData name="Michal Heczko" userId="4ef91d67243c5588" providerId="LiveId" clId="{D3566361-08C0-40C0-AE66-1E7E3B0A45FC}" dt="2021-09-05T20:14:30.284" v="535" actId="1076"/>
          <ac:picMkLst>
            <pc:docMk/>
            <pc:sldMk cId="0" sldId="261"/>
            <ac:picMk id="4098" creationId="{B75C1A2D-C2BD-411B-893A-575287CA0D18}"/>
          </ac:picMkLst>
        </pc:picChg>
      </pc:sldChg>
      <pc:sldChg chg="del">
        <pc:chgData name="Michal Heczko" userId="4ef91d67243c5588" providerId="LiveId" clId="{D3566361-08C0-40C0-AE66-1E7E3B0A45FC}" dt="2021-09-05T18:35:26.101" v="3" actId="47"/>
        <pc:sldMkLst>
          <pc:docMk/>
          <pc:sldMk cId="0" sldId="269"/>
        </pc:sldMkLst>
      </pc:sldChg>
      <pc:sldChg chg="del">
        <pc:chgData name="Michal Heczko" userId="4ef91d67243c5588" providerId="LiveId" clId="{D3566361-08C0-40C0-AE66-1E7E3B0A45FC}" dt="2021-09-05T20:06:12.044" v="510" actId="47"/>
        <pc:sldMkLst>
          <pc:docMk/>
          <pc:sldMk cId="0" sldId="280"/>
        </pc:sldMkLst>
      </pc:sldChg>
      <pc:sldChg chg="del">
        <pc:chgData name="Michal Heczko" userId="4ef91d67243c5588" providerId="LiveId" clId="{D3566361-08C0-40C0-AE66-1E7E3B0A45FC}" dt="2021-09-05T19:44:51.628" v="470" actId="47"/>
        <pc:sldMkLst>
          <pc:docMk/>
          <pc:sldMk cId="360283752" sldId="305"/>
        </pc:sldMkLst>
      </pc:sldChg>
      <pc:sldChg chg="del">
        <pc:chgData name="Michal Heczko" userId="4ef91d67243c5588" providerId="LiveId" clId="{D3566361-08C0-40C0-AE66-1E7E3B0A45FC}" dt="2021-09-05T18:35:26.101" v="3" actId="47"/>
        <pc:sldMkLst>
          <pc:docMk/>
          <pc:sldMk cId="1261891642" sldId="306"/>
        </pc:sldMkLst>
      </pc:sldChg>
      <pc:sldChg chg="modSp mod ord">
        <pc:chgData name="Michal Heczko" userId="4ef91d67243c5588" providerId="LiveId" clId="{D3566361-08C0-40C0-AE66-1E7E3B0A45FC}" dt="2021-09-05T19:24:24.725" v="67" actId="20577"/>
        <pc:sldMkLst>
          <pc:docMk/>
          <pc:sldMk cId="3697585614" sldId="307"/>
        </pc:sldMkLst>
        <pc:spChg chg="mod">
          <ac:chgData name="Michal Heczko" userId="4ef91d67243c5588" providerId="LiveId" clId="{D3566361-08C0-40C0-AE66-1E7E3B0A45FC}" dt="2021-09-05T19:24:19.619" v="66" actId="20577"/>
          <ac:spMkLst>
            <pc:docMk/>
            <pc:sldMk cId="3697585614" sldId="307"/>
            <ac:spMk id="16386" creationId="{FFAF13A7-9FD4-4F85-8875-FFB4749CCC88}"/>
          </ac:spMkLst>
        </pc:spChg>
        <pc:spChg chg="mod">
          <ac:chgData name="Michal Heczko" userId="4ef91d67243c5588" providerId="LiveId" clId="{D3566361-08C0-40C0-AE66-1E7E3B0A45FC}" dt="2021-09-05T19:24:24.725" v="67" actId="20577"/>
          <ac:spMkLst>
            <pc:docMk/>
            <pc:sldMk cId="3697585614" sldId="307"/>
            <ac:spMk id="16388" creationId="{74A22291-C8AF-4EFE-ADBF-71A2DAE105AF}"/>
          </ac:spMkLst>
        </pc:spChg>
      </pc:sldChg>
      <pc:sldChg chg="del">
        <pc:chgData name="Michal Heczko" userId="4ef91d67243c5588" providerId="LiveId" clId="{D3566361-08C0-40C0-AE66-1E7E3B0A45FC}" dt="2021-09-05T19:44:51.628" v="470" actId="47"/>
        <pc:sldMkLst>
          <pc:docMk/>
          <pc:sldMk cId="2403287647" sldId="308"/>
        </pc:sldMkLst>
      </pc:sldChg>
      <pc:sldChg chg="del">
        <pc:chgData name="Michal Heczko" userId="4ef91d67243c5588" providerId="LiveId" clId="{D3566361-08C0-40C0-AE66-1E7E3B0A45FC}" dt="2021-09-05T19:44:51.628" v="470" actId="47"/>
        <pc:sldMkLst>
          <pc:docMk/>
          <pc:sldMk cId="144640792" sldId="309"/>
        </pc:sldMkLst>
      </pc:sldChg>
      <pc:sldChg chg="del">
        <pc:chgData name="Michal Heczko" userId="4ef91d67243c5588" providerId="LiveId" clId="{D3566361-08C0-40C0-AE66-1E7E3B0A45FC}" dt="2021-09-05T19:44:51.628" v="470" actId="47"/>
        <pc:sldMkLst>
          <pc:docMk/>
          <pc:sldMk cId="1899248424" sldId="310"/>
        </pc:sldMkLst>
      </pc:sldChg>
      <pc:sldChg chg="del">
        <pc:chgData name="Michal Heczko" userId="4ef91d67243c5588" providerId="LiveId" clId="{D3566361-08C0-40C0-AE66-1E7E3B0A45FC}" dt="2021-09-05T19:44:51.628" v="470" actId="47"/>
        <pc:sldMkLst>
          <pc:docMk/>
          <pc:sldMk cId="3350187769" sldId="311"/>
        </pc:sldMkLst>
      </pc:sldChg>
      <pc:sldChg chg="del">
        <pc:chgData name="Michal Heczko" userId="4ef91d67243c5588" providerId="LiveId" clId="{D3566361-08C0-40C0-AE66-1E7E3B0A45FC}" dt="2021-09-05T19:44:51.628" v="470" actId="47"/>
        <pc:sldMkLst>
          <pc:docMk/>
          <pc:sldMk cId="1522911528" sldId="312"/>
        </pc:sldMkLst>
      </pc:sldChg>
      <pc:sldChg chg="modSp add mod">
        <pc:chgData name="Michal Heczko" userId="4ef91d67243c5588" providerId="LiveId" clId="{D3566361-08C0-40C0-AE66-1E7E3B0A45FC}" dt="2021-09-05T19:24:33.927" v="76" actId="20577"/>
        <pc:sldMkLst>
          <pc:docMk/>
          <pc:sldMk cId="3967546724" sldId="313"/>
        </pc:sldMkLst>
        <pc:spChg chg="mod">
          <ac:chgData name="Michal Heczko" userId="4ef91d67243c5588" providerId="LiveId" clId="{D3566361-08C0-40C0-AE66-1E7E3B0A45FC}" dt="2021-09-05T19:24:31.795" v="75" actId="20577"/>
          <ac:spMkLst>
            <pc:docMk/>
            <pc:sldMk cId="3967546724" sldId="313"/>
            <ac:spMk id="16386" creationId="{FFAF13A7-9FD4-4F85-8875-FFB4749CCC88}"/>
          </ac:spMkLst>
        </pc:spChg>
        <pc:spChg chg="mod">
          <ac:chgData name="Michal Heczko" userId="4ef91d67243c5588" providerId="LiveId" clId="{D3566361-08C0-40C0-AE66-1E7E3B0A45FC}" dt="2021-09-05T19:24:33.927" v="76" actId="20577"/>
          <ac:spMkLst>
            <pc:docMk/>
            <pc:sldMk cId="3967546724" sldId="313"/>
            <ac:spMk id="16388" creationId="{74A22291-C8AF-4EFE-ADBF-71A2DAE105AF}"/>
          </ac:spMkLst>
        </pc:spChg>
      </pc:sldChg>
      <pc:sldChg chg="modSp add mod">
        <pc:chgData name="Michal Heczko" userId="4ef91d67243c5588" providerId="LiveId" clId="{D3566361-08C0-40C0-AE66-1E7E3B0A45FC}" dt="2021-09-05T19:24:43.635" v="97" actId="20577"/>
        <pc:sldMkLst>
          <pc:docMk/>
          <pc:sldMk cId="3146582231" sldId="314"/>
        </pc:sldMkLst>
        <pc:spChg chg="mod">
          <ac:chgData name="Michal Heczko" userId="4ef91d67243c5588" providerId="LiveId" clId="{D3566361-08C0-40C0-AE66-1E7E3B0A45FC}" dt="2021-09-05T19:24:43.635" v="97" actId="20577"/>
          <ac:spMkLst>
            <pc:docMk/>
            <pc:sldMk cId="3146582231" sldId="314"/>
            <ac:spMk id="16386" creationId="{FFAF13A7-9FD4-4F85-8875-FFB4749CCC88}"/>
          </ac:spMkLst>
        </pc:spChg>
        <pc:spChg chg="mod">
          <ac:chgData name="Michal Heczko" userId="4ef91d67243c5588" providerId="LiveId" clId="{D3566361-08C0-40C0-AE66-1E7E3B0A45FC}" dt="2021-09-05T19:24:37.862" v="78" actId="20577"/>
          <ac:spMkLst>
            <pc:docMk/>
            <pc:sldMk cId="3146582231" sldId="314"/>
            <ac:spMk id="16388" creationId="{74A22291-C8AF-4EFE-ADBF-71A2DAE105AF}"/>
          </ac:spMkLst>
        </pc:spChg>
      </pc:sldChg>
      <pc:sldChg chg="addSp delSp modSp add mod">
        <pc:chgData name="Michal Heczko" userId="4ef91d67243c5588" providerId="LiveId" clId="{D3566361-08C0-40C0-AE66-1E7E3B0A45FC}" dt="2021-09-05T19:28:48.386" v="148" actId="1076"/>
        <pc:sldMkLst>
          <pc:docMk/>
          <pc:sldMk cId="3302939000" sldId="315"/>
        </pc:sldMkLst>
        <pc:spChg chg="mod">
          <ac:chgData name="Michal Heczko" userId="4ef91d67243c5588" providerId="LiveId" clId="{D3566361-08C0-40C0-AE66-1E7E3B0A45FC}" dt="2021-09-05T19:28:24.506" v="143" actId="20577"/>
          <ac:spMkLst>
            <pc:docMk/>
            <pc:sldMk cId="3302939000" sldId="315"/>
            <ac:spMk id="6" creationId="{9F5CDA37-7FF2-4F53-8901-06833516D560}"/>
          </ac:spMkLst>
        </pc:spChg>
        <pc:spChg chg="mod">
          <ac:chgData name="Michal Heczko" userId="4ef91d67243c5588" providerId="LiveId" clId="{D3566361-08C0-40C0-AE66-1E7E3B0A45FC}" dt="2021-09-05T19:28:20.197" v="139" actId="20577"/>
          <ac:spMkLst>
            <pc:docMk/>
            <pc:sldMk cId="3302939000" sldId="315"/>
            <ac:spMk id="18434" creationId="{FC5A0DA5-F9C5-4B30-9778-2E280E6E1D0D}"/>
          </ac:spMkLst>
        </pc:spChg>
        <pc:picChg chg="add mod">
          <ac:chgData name="Michal Heczko" userId="4ef91d67243c5588" providerId="LiveId" clId="{D3566361-08C0-40C0-AE66-1E7E3B0A45FC}" dt="2021-09-05T19:28:48.386" v="148" actId="1076"/>
          <ac:picMkLst>
            <pc:docMk/>
            <pc:sldMk cId="3302939000" sldId="315"/>
            <ac:picMk id="3" creationId="{911C7965-06BD-4646-B097-B1D77479B7AD}"/>
          </ac:picMkLst>
        </pc:picChg>
        <pc:picChg chg="del">
          <ac:chgData name="Michal Heczko" userId="4ef91d67243c5588" providerId="LiveId" clId="{D3566361-08C0-40C0-AE66-1E7E3B0A45FC}" dt="2021-09-05T19:28:38.722" v="146" actId="478"/>
          <ac:picMkLst>
            <pc:docMk/>
            <pc:sldMk cId="3302939000" sldId="315"/>
            <ac:picMk id="5" creationId="{47B86E42-1FC8-4A48-B13A-223A03F19C57}"/>
          </ac:picMkLst>
        </pc:picChg>
      </pc:sldChg>
      <pc:sldChg chg="addSp delSp modSp add mod">
        <pc:chgData name="Michal Heczko" userId="4ef91d67243c5588" providerId="LiveId" clId="{D3566361-08C0-40C0-AE66-1E7E3B0A45FC}" dt="2021-09-05T19:30:12.883" v="178" actId="1076"/>
        <pc:sldMkLst>
          <pc:docMk/>
          <pc:sldMk cId="3278815404" sldId="316"/>
        </pc:sldMkLst>
        <pc:spChg chg="mod">
          <ac:chgData name="Michal Heczko" userId="4ef91d67243c5588" providerId="LiveId" clId="{D3566361-08C0-40C0-AE66-1E7E3B0A45FC}" dt="2021-09-05T19:30:00.707" v="174" actId="20577"/>
          <ac:spMkLst>
            <pc:docMk/>
            <pc:sldMk cId="3278815404" sldId="316"/>
            <ac:spMk id="6" creationId="{9F5CDA37-7FF2-4F53-8901-06833516D560}"/>
          </ac:spMkLst>
        </pc:spChg>
        <pc:spChg chg="mod">
          <ac:chgData name="Michal Heczko" userId="4ef91d67243c5588" providerId="LiveId" clId="{D3566361-08C0-40C0-AE66-1E7E3B0A45FC}" dt="2021-09-05T19:29:46.005" v="165" actId="20577"/>
          <ac:spMkLst>
            <pc:docMk/>
            <pc:sldMk cId="3278815404" sldId="316"/>
            <ac:spMk id="18434" creationId="{FC5A0DA5-F9C5-4B30-9778-2E280E6E1D0D}"/>
          </ac:spMkLst>
        </pc:spChg>
        <pc:picChg chg="del">
          <ac:chgData name="Michal Heczko" userId="4ef91d67243c5588" providerId="LiveId" clId="{D3566361-08C0-40C0-AE66-1E7E3B0A45FC}" dt="2021-09-05T19:30:03.857" v="175" actId="478"/>
          <ac:picMkLst>
            <pc:docMk/>
            <pc:sldMk cId="3278815404" sldId="316"/>
            <ac:picMk id="3" creationId="{911C7965-06BD-4646-B097-B1D77479B7AD}"/>
          </ac:picMkLst>
        </pc:picChg>
        <pc:picChg chg="add mod">
          <ac:chgData name="Michal Heczko" userId="4ef91d67243c5588" providerId="LiveId" clId="{D3566361-08C0-40C0-AE66-1E7E3B0A45FC}" dt="2021-09-05T19:30:12.883" v="178" actId="1076"/>
          <ac:picMkLst>
            <pc:docMk/>
            <pc:sldMk cId="3278815404" sldId="316"/>
            <ac:picMk id="4" creationId="{1A37EDD8-02EF-4144-BCFD-80F9C2694CE9}"/>
          </ac:picMkLst>
        </pc:picChg>
      </pc:sldChg>
      <pc:sldChg chg="addSp delSp modSp add mod">
        <pc:chgData name="Michal Heczko" userId="4ef91d67243c5588" providerId="LiveId" clId="{D3566361-08C0-40C0-AE66-1E7E3B0A45FC}" dt="2021-09-05T19:32:51.149" v="190" actId="1076"/>
        <pc:sldMkLst>
          <pc:docMk/>
          <pc:sldMk cId="257485035" sldId="317"/>
        </pc:sldMkLst>
        <pc:spChg chg="mod">
          <ac:chgData name="Michal Heczko" userId="4ef91d67243c5588" providerId="LiveId" clId="{D3566361-08C0-40C0-AE66-1E7E3B0A45FC}" dt="2021-09-05T19:32:42.370" v="185" actId="6549"/>
          <ac:spMkLst>
            <pc:docMk/>
            <pc:sldMk cId="257485035" sldId="317"/>
            <ac:spMk id="6" creationId="{9F5CDA37-7FF2-4F53-8901-06833516D560}"/>
          </ac:spMkLst>
        </pc:spChg>
        <pc:spChg chg="mod">
          <ac:chgData name="Michal Heczko" userId="4ef91d67243c5588" providerId="LiveId" clId="{D3566361-08C0-40C0-AE66-1E7E3B0A45FC}" dt="2021-09-05T19:32:38.193" v="183" actId="20577"/>
          <ac:spMkLst>
            <pc:docMk/>
            <pc:sldMk cId="257485035" sldId="317"/>
            <ac:spMk id="18434" creationId="{FC5A0DA5-F9C5-4B30-9778-2E280E6E1D0D}"/>
          </ac:spMkLst>
        </pc:spChg>
        <pc:picChg chg="add mod">
          <ac:chgData name="Michal Heczko" userId="4ef91d67243c5588" providerId="LiveId" clId="{D3566361-08C0-40C0-AE66-1E7E3B0A45FC}" dt="2021-09-05T19:32:51.149" v="190" actId="1076"/>
          <ac:picMkLst>
            <pc:docMk/>
            <pc:sldMk cId="257485035" sldId="317"/>
            <ac:picMk id="3" creationId="{1C6379EC-8423-4EFD-BA9F-F4A84F68A7EA}"/>
          </ac:picMkLst>
        </pc:picChg>
        <pc:picChg chg="del mod">
          <ac:chgData name="Michal Heczko" userId="4ef91d67243c5588" providerId="LiveId" clId="{D3566361-08C0-40C0-AE66-1E7E3B0A45FC}" dt="2021-09-05T19:32:44.353" v="187" actId="478"/>
          <ac:picMkLst>
            <pc:docMk/>
            <pc:sldMk cId="257485035" sldId="317"/>
            <ac:picMk id="4" creationId="{1A37EDD8-02EF-4144-BCFD-80F9C2694CE9}"/>
          </ac:picMkLst>
        </pc:picChg>
      </pc:sldChg>
      <pc:sldChg chg="addSp delSp modSp add mod">
        <pc:chgData name="Michal Heczko" userId="4ef91d67243c5588" providerId="LiveId" clId="{D3566361-08C0-40C0-AE66-1E7E3B0A45FC}" dt="2021-09-05T19:33:34.823" v="231" actId="1076"/>
        <pc:sldMkLst>
          <pc:docMk/>
          <pc:sldMk cId="2596954789" sldId="318"/>
        </pc:sldMkLst>
        <pc:spChg chg="mod">
          <ac:chgData name="Michal Heczko" userId="4ef91d67243c5588" providerId="LiveId" clId="{D3566361-08C0-40C0-AE66-1E7E3B0A45FC}" dt="2021-09-05T19:33:25.298" v="227" actId="20577"/>
          <ac:spMkLst>
            <pc:docMk/>
            <pc:sldMk cId="2596954789" sldId="318"/>
            <ac:spMk id="6" creationId="{9F5CDA37-7FF2-4F53-8901-06833516D560}"/>
          </ac:spMkLst>
        </pc:spChg>
        <pc:spChg chg="mod">
          <ac:chgData name="Michal Heczko" userId="4ef91d67243c5588" providerId="LiveId" clId="{D3566361-08C0-40C0-AE66-1E7E3B0A45FC}" dt="2021-09-05T19:33:10.696" v="194" actId="20577"/>
          <ac:spMkLst>
            <pc:docMk/>
            <pc:sldMk cId="2596954789" sldId="318"/>
            <ac:spMk id="18434" creationId="{FC5A0DA5-F9C5-4B30-9778-2E280E6E1D0D}"/>
          </ac:spMkLst>
        </pc:spChg>
        <pc:picChg chg="add mod">
          <ac:chgData name="Michal Heczko" userId="4ef91d67243c5588" providerId="LiveId" clId="{D3566361-08C0-40C0-AE66-1E7E3B0A45FC}" dt="2021-09-05T19:33:34.823" v="231" actId="1076"/>
          <ac:picMkLst>
            <pc:docMk/>
            <pc:sldMk cId="2596954789" sldId="318"/>
            <ac:picMk id="3" creationId="{D73EDC2E-7307-4145-ADF8-DD94ECA090D1}"/>
          </ac:picMkLst>
        </pc:picChg>
        <pc:picChg chg="del">
          <ac:chgData name="Michal Heczko" userId="4ef91d67243c5588" providerId="LiveId" clId="{D3566361-08C0-40C0-AE66-1E7E3B0A45FC}" dt="2021-09-05T19:33:27.282" v="228" actId="478"/>
          <ac:picMkLst>
            <pc:docMk/>
            <pc:sldMk cId="2596954789" sldId="318"/>
            <ac:picMk id="4" creationId="{1A37EDD8-02EF-4144-BCFD-80F9C2694CE9}"/>
          </ac:picMkLst>
        </pc:picChg>
      </pc:sldChg>
      <pc:sldChg chg="addSp delSp modSp add mod">
        <pc:chgData name="Michal Heczko" userId="4ef91d67243c5588" providerId="LiveId" clId="{D3566361-08C0-40C0-AE66-1E7E3B0A45FC}" dt="2021-09-05T19:35:15.297" v="274" actId="1076"/>
        <pc:sldMkLst>
          <pc:docMk/>
          <pc:sldMk cId="2307143243" sldId="319"/>
        </pc:sldMkLst>
        <pc:spChg chg="mod">
          <ac:chgData name="Michal Heczko" userId="4ef91d67243c5588" providerId="LiveId" clId="{D3566361-08C0-40C0-AE66-1E7E3B0A45FC}" dt="2021-09-05T19:35:06.770" v="270" actId="20577"/>
          <ac:spMkLst>
            <pc:docMk/>
            <pc:sldMk cId="2307143243" sldId="319"/>
            <ac:spMk id="6" creationId="{9F5CDA37-7FF2-4F53-8901-06833516D560}"/>
          </ac:spMkLst>
        </pc:spChg>
        <pc:spChg chg="mod">
          <ac:chgData name="Michal Heczko" userId="4ef91d67243c5588" providerId="LiveId" clId="{D3566361-08C0-40C0-AE66-1E7E3B0A45FC}" dt="2021-09-05T19:34:51.078" v="247" actId="20577"/>
          <ac:spMkLst>
            <pc:docMk/>
            <pc:sldMk cId="2307143243" sldId="319"/>
            <ac:spMk id="18434" creationId="{FC5A0DA5-F9C5-4B30-9778-2E280E6E1D0D}"/>
          </ac:spMkLst>
        </pc:spChg>
        <pc:picChg chg="del">
          <ac:chgData name="Michal Heczko" userId="4ef91d67243c5588" providerId="LiveId" clId="{D3566361-08C0-40C0-AE66-1E7E3B0A45FC}" dt="2021-09-05T19:35:09.056" v="271" actId="478"/>
          <ac:picMkLst>
            <pc:docMk/>
            <pc:sldMk cId="2307143243" sldId="319"/>
            <ac:picMk id="3" creationId="{D73EDC2E-7307-4145-ADF8-DD94ECA090D1}"/>
          </ac:picMkLst>
        </pc:picChg>
        <pc:picChg chg="add mod">
          <ac:chgData name="Michal Heczko" userId="4ef91d67243c5588" providerId="LiveId" clId="{D3566361-08C0-40C0-AE66-1E7E3B0A45FC}" dt="2021-09-05T19:35:15.297" v="274" actId="1076"/>
          <ac:picMkLst>
            <pc:docMk/>
            <pc:sldMk cId="2307143243" sldId="319"/>
            <ac:picMk id="4" creationId="{9720EFDE-5DDF-4923-AE87-8BC63F1DAF61}"/>
          </ac:picMkLst>
        </pc:picChg>
      </pc:sldChg>
      <pc:sldChg chg="addSp delSp modSp add mod ord">
        <pc:chgData name="Michal Heczko" userId="4ef91d67243c5588" providerId="LiveId" clId="{D3566361-08C0-40C0-AE66-1E7E3B0A45FC}" dt="2021-09-05T19:37:29.939" v="329" actId="5793"/>
        <pc:sldMkLst>
          <pc:docMk/>
          <pc:sldMk cId="920102528" sldId="320"/>
        </pc:sldMkLst>
        <pc:spChg chg="mod">
          <ac:chgData name="Michal Heczko" userId="4ef91d67243c5588" providerId="LiveId" clId="{D3566361-08C0-40C0-AE66-1E7E3B0A45FC}" dt="2021-09-05T19:37:29.939" v="329" actId="5793"/>
          <ac:spMkLst>
            <pc:docMk/>
            <pc:sldMk cId="920102528" sldId="320"/>
            <ac:spMk id="6" creationId="{9F5CDA37-7FF2-4F53-8901-06833516D560}"/>
          </ac:spMkLst>
        </pc:spChg>
        <pc:spChg chg="mod">
          <ac:chgData name="Michal Heczko" userId="4ef91d67243c5588" providerId="LiveId" clId="{D3566361-08C0-40C0-AE66-1E7E3B0A45FC}" dt="2021-09-05T19:35:54.116" v="285" actId="20577"/>
          <ac:spMkLst>
            <pc:docMk/>
            <pc:sldMk cId="920102528" sldId="320"/>
            <ac:spMk id="18434" creationId="{FC5A0DA5-F9C5-4B30-9778-2E280E6E1D0D}"/>
          </ac:spMkLst>
        </pc:spChg>
        <pc:picChg chg="del">
          <ac:chgData name="Michal Heczko" userId="4ef91d67243c5588" providerId="LiveId" clId="{D3566361-08C0-40C0-AE66-1E7E3B0A45FC}" dt="2021-09-05T19:35:56.865" v="286" actId="478"/>
          <ac:picMkLst>
            <pc:docMk/>
            <pc:sldMk cId="920102528" sldId="320"/>
            <ac:picMk id="3" creationId="{D73EDC2E-7307-4145-ADF8-DD94ECA090D1}"/>
          </ac:picMkLst>
        </pc:picChg>
        <pc:picChg chg="add mod">
          <ac:chgData name="Michal Heczko" userId="4ef91d67243c5588" providerId="LiveId" clId="{D3566361-08C0-40C0-AE66-1E7E3B0A45FC}" dt="2021-09-05T19:36:09.146" v="289" actId="1076"/>
          <ac:picMkLst>
            <pc:docMk/>
            <pc:sldMk cId="920102528" sldId="320"/>
            <ac:picMk id="4" creationId="{0EEAF847-C414-4D3E-9FDF-5C48F7839673}"/>
          </ac:picMkLst>
        </pc:picChg>
      </pc:sldChg>
      <pc:sldChg chg="addSp delSp modSp add mod">
        <pc:chgData name="Michal Heczko" userId="4ef91d67243c5588" providerId="LiveId" clId="{D3566361-08C0-40C0-AE66-1E7E3B0A45FC}" dt="2021-09-05T19:38:55.904" v="398" actId="14100"/>
        <pc:sldMkLst>
          <pc:docMk/>
          <pc:sldMk cId="3685890926" sldId="321"/>
        </pc:sldMkLst>
        <pc:spChg chg="mod">
          <ac:chgData name="Michal Heczko" userId="4ef91d67243c5588" providerId="LiveId" clId="{D3566361-08C0-40C0-AE66-1E7E3B0A45FC}" dt="2021-09-05T19:38:55.904" v="398" actId="14100"/>
          <ac:spMkLst>
            <pc:docMk/>
            <pc:sldMk cId="3685890926" sldId="321"/>
            <ac:spMk id="6" creationId="{9F5CDA37-7FF2-4F53-8901-06833516D560}"/>
          </ac:spMkLst>
        </pc:spChg>
        <pc:spChg chg="mod">
          <ac:chgData name="Michal Heczko" userId="4ef91d67243c5588" providerId="LiveId" clId="{D3566361-08C0-40C0-AE66-1E7E3B0A45FC}" dt="2021-09-05T19:38:13.002" v="340" actId="20577"/>
          <ac:spMkLst>
            <pc:docMk/>
            <pc:sldMk cId="3685890926" sldId="321"/>
            <ac:spMk id="18434" creationId="{FC5A0DA5-F9C5-4B30-9778-2E280E6E1D0D}"/>
          </ac:spMkLst>
        </pc:spChg>
        <pc:picChg chg="add mod">
          <ac:chgData name="Michal Heczko" userId="4ef91d67243c5588" providerId="LiveId" clId="{D3566361-08C0-40C0-AE66-1E7E3B0A45FC}" dt="2021-09-05T19:38:24.943" v="344" actId="1076"/>
          <ac:picMkLst>
            <pc:docMk/>
            <pc:sldMk cId="3685890926" sldId="321"/>
            <ac:picMk id="3" creationId="{233BFC6E-4ED8-4E80-9126-A288DE2723A4}"/>
          </ac:picMkLst>
        </pc:picChg>
        <pc:picChg chg="del">
          <ac:chgData name="Michal Heczko" userId="4ef91d67243c5588" providerId="LiveId" clId="{D3566361-08C0-40C0-AE66-1E7E3B0A45FC}" dt="2021-09-05T19:38:14.577" v="341" actId="478"/>
          <ac:picMkLst>
            <pc:docMk/>
            <pc:sldMk cId="3685890926" sldId="321"/>
            <ac:picMk id="4" creationId="{0EEAF847-C414-4D3E-9FDF-5C48F7839673}"/>
          </ac:picMkLst>
        </pc:picChg>
      </pc:sldChg>
      <pc:sldChg chg="addSp delSp modSp add mod">
        <pc:chgData name="Michal Heczko" userId="4ef91d67243c5588" providerId="LiveId" clId="{D3566361-08C0-40C0-AE66-1E7E3B0A45FC}" dt="2021-09-05T19:43:32.520" v="455" actId="1076"/>
        <pc:sldMkLst>
          <pc:docMk/>
          <pc:sldMk cId="1569447807" sldId="322"/>
        </pc:sldMkLst>
        <pc:spChg chg="mod">
          <ac:chgData name="Michal Heczko" userId="4ef91d67243c5588" providerId="LiveId" clId="{D3566361-08C0-40C0-AE66-1E7E3B0A45FC}" dt="2021-09-05T19:43:03.501" v="452" actId="207"/>
          <ac:spMkLst>
            <pc:docMk/>
            <pc:sldMk cId="1569447807" sldId="322"/>
            <ac:spMk id="8" creationId="{86DA0F3A-79E4-4BF4-A2A0-FF4518B388BE}"/>
          </ac:spMkLst>
        </pc:spChg>
        <pc:spChg chg="mod">
          <ac:chgData name="Michal Heczko" userId="4ef91d67243c5588" providerId="LiveId" clId="{D3566361-08C0-40C0-AE66-1E7E3B0A45FC}" dt="2021-09-05T19:40:39.664" v="437" actId="20577"/>
          <ac:spMkLst>
            <pc:docMk/>
            <pc:sldMk cId="1569447807" sldId="322"/>
            <ac:spMk id="12" creationId="{BD372BB3-2A1F-4ED9-9B8E-5587DC7D89B1}"/>
          </ac:spMkLst>
        </pc:spChg>
        <pc:spChg chg="mod">
          <ac:chgData name="Michal Heczko" userId="4ef91d67243c5588" providerId="LiveId" clId="{D3566361-08C0-40C0-AE66-1E7E3B0A45FC}" dt="2021-09-05T19:40:35.249" v="431" actId="20577"/>
          <ac:spMkLst>
            <pc:docMk/>
            <pc:sldMk cId="1569447807" sldId="322"/>
            <ac:spMk id="37890" creationId="{66B9AA5F-61A5-4BF4-A02B-61DA32088D76}"/>
          </ac:spMkLst>
        </pc:spChg>
        <pc:picChg chg="del">
          <ac:chgData name="Michal Heczko" userId="4ef91d67243c5588" providerId="LiveId" clId="{D3566361-08C0-40C0-AE66-1E7E3B0A45FC}" dt="2021-09-05T19:43:30.305" v="454" actId="478"/>
          <ac:picMkLst>
            <pc:docMk/>
            <pc:sldMk cId="1569447807" sldId="322"/>
            <ac:picMk id="2" creationId="{1CC1E25C-620B-4646-ABB7-FA0B5774DFFA}"/>
          </ac:picMkLst>
        </pc:picChg>
        <pc:picChg chg="add mod">
          <ac:chgData name="Michal Heczko" userId="4ef91d67243c5588" providerId="LiveId" clId="{D3566361-08C0-40C0-AE66-1E7E3B0A45FC}" dt="2021-09-05T19:42:36.065" v="449" actId="1037"/>
          <ac:picMkLst>
            <pc:docMk/>
            <pc:sldMk cId="1569447807" sldId="322"/>
            <ac:picMk id="4" creationId="{9997778E-70E5-4C21-84C5-F0BA3E4177AB}"/>
          </ac:picMkLst>
        </pc:picChg>
        <pc:picChg chg="add mod">
          <ac:chgData name="Michal Heczko" userId="4ef91d67243c5588" providerId="LiveId" clId="{D3566361-08C0-40C0-AE66-1E7E3B0A45FC}" dt="2021-09-05T19:43:32.520" v="455" actId="1076"/>
          <ac:picMkLst>
            <pc:docMk/>
            <pc:sldMk cId="1569447807" sldId="322"/>
            <ac:picMk id="5" creationId="{6FDE805C-D53F-4470-86B3-D9075D0D2B50}"/>
          </ac:picMkLst>
        </pc:picChg>
        <pc:picChg chg="del">
          <ac:chgData name="Michal Heczko" userId="4ef91d67243c5588" providerId="LiveId" clId="{D3566361-08C0-40C0-AE66-1E7E3B0A45FC}" dt="2021-09-05T19:42:25.201" v="444" actId="478"/>
          <ac:picMkLst>
            <pc:docMk/>
            <pc:sldMk cId="1569447807" sldId="322"/>
            <ac:picMk id="1026" creationId="{269746A0-AF20-4A31-95BA-82077A6D962F}"/>
          </ac:picMkLst>
        </pc:picChg>
      </pc:sldChg>
      <pc:sldChg chg="addSp delSp modSp add mod">
        <pc:chgData name="Michal Heczko" userId="4ef91d67243c5588" providerId="LiveId" clId="{D3566361-08C0-40C0-AE66-1E7E3B0A45FC}" dt="2021-09-05T19:44:44.894" v="469" actId="1076"/>
        <pc:sldMkLst>
          <pc:docMk/>
          <pc:sldMk cId="729894985" sldId="323"/>
        </pc:sldMkLst>
        <pc:spChg chg="mod">
          <ac:chgData name="Michal Heczko" userId="4ef91d67243c5588" providerId="LiveId" clId="{D3566361-08C0-40C0-AE66-1E7E3B0A45FC}" dt="2021-09-05T19:44:18.363" v="466" actId="207"/>
          <ac:spMkLst>
            <pc:docMk/>
            <pc:sldMk cId="729894985" sldId="323"/>
            <ac:spMk id="8" creationId="{86DA0F3A-79E4-4BF4-A2A0-FF4518B388BE}"/>
          </ac:spMkLst>
        </pc:spChg>
        <pc:spChg chg="mod">
          <ac:chgData name="Michal Heczko" userId="4ef91d67243c5588" providerId="LiveId" clId="{D3566361-08C0-40C0-AE66-1E7E3B0A45FC}" dt="2021-09-05T19:43:39.856" v="463" actId="20577"/>
          <ac:spMkLst>
            <pc:docMk/>
            <pc:sldMk cId="729894985" sldId="323"/>
            <ac:spMk id="37890" creationId="{66B9AA5F-61A5-4BF4-A02B-61DA32088D76}"/>
          </ac:spMkLst>
        </pc:spChg>
        <pc:picChg chg="del">
          <ac:chgData name="Michal Heczko" userId="4ef91d67243c5588" providerId="LiveId" clId="{D3566361-08C0-40C0-AE66-1E7E3B0A45FC}" dt="2021-09-05T19:44:41.952" v="467" actId="478"/>
          <ac:picMkLst>
            <pc:docMk/>
            <pc:sldMk cId="729894985" sldId="323"/>
            <ac:picMk id="5" creationId="{6FDE805C-D53F-4470-86B3-D9075D0D2B50}"/>
          </ac:picMkLst>
        </pc:picChg>
        <pc:picChg chg="add mod">
          <ac:chgData name="Michal Heczko" userId="4ef91d67243c5588" providerId="LiveId" clId="{D3566361-08C0-40C0-AE66-1E7E3B0A45FC}" dt="2021-09-05T19:44:44.894" v="469" actId="1076"/>
          <ac:picMkLst>
            <pc:docMk/>
            <pc:sldMk cId="729894985" sldId="323"/>
            <ac:picMk id="2050" creationId="{688E991A-51C5-4B9E-B925-5B5D16DFF147}"/>
          </ac:picMkLst>
        </pc:picChg>
      </pc:sldChg>
      <pc:sldChg chg="add">
        <pc:chgData name="Michal Heczko" userId="4ef91d67243c5588" providerId="LiveId" clId="{D3566361-08C0-40C0-AE66-1E7E3B0A45FC}" dt="2021-09-05T20:03:42.462" v="473" actId="2890"/>
        <pc:sldMkLst>
          <pc:docMk/>
          <pc:sldMk cId="1055047836" sldId="324"/>
        </pc:sldMkLst>
      </pc:sldChg>
      <pc:sldChg chg="new del">
        <pc:chgData name="Michal Heczko" userId="4ef91d67243c5588" providerId="LiveId" clId="{D3566361-08C0-40C0-AE66-1E7E3B0A45FC}" dt="2021-09-05T20:03:39.805" v="472" actId="47"/>
        <pc:sldMkLst>
          <pc:docMk/>
          <pc:sldMk cId="4165117836" sldId="324"/>
        </pc:sldMkLst>
      </pc:sldChg>
      <pc:sldChg chg="addSp delSp modSp add mod ord">
        <pc:chgData name="Michal Heczko" userId="4ef91d67243c5588" providerId="LiveId" clId="{D3566361-08C0-40C0-AE66-1E7E3B0A45FC}" dt="2021-09-05T20:13:29.696" v="531" actId="1076"/>
        <pc:sldMkLst>
          <pc:docMk/>
          <pc:sldMk cId="3517498464" sldId="325"/>
        </pc:sldMkLst>
        <pc:spChg chg="mod">
          <ac:chgData name="Michal Heczko" userId="4ef91d67243c5588" providerId="LiveId" clId="{D3566361-08C0-40C0-AE66-1E7E3B0A45FC}" dt="2021-09-05T20:12:59.487" v="525" actId="1076"/>
          <ac:spMkLst>
            <pc:docMk/>
            <pc:sldMk cId="3517498464" sldId="325"/>
            <ac:spMk id="20" creationId="{831E8E6F-1189-4735-A5BF-D7CC6D2BA298}"/>
          </ac:spMkLst>
        </pc:spChg>
        <pc:spChg chg="mod">
          <ac:chgData name="Michal Heczko" userId="4ef91d67243c5588" providerId="LiveId" clId="{D3566361-08C0-40C0-AE66-1E7E3B0A45FC}" dt="2021-09-05T20:12:59.487" v="525" actId="1076"/>
          <ac:spMkLst>
            <pc:docMk/>
            <pc:sldMk cId="3517498464" sldId="325"/>
            <ac:spMk id="21" creationId="{EE69BA0D-E134-4011-8D58-DA90C76516E1}"/>
          </ac:spMkLst>
        </pc:spChg>
        <pc:spChg chg="mod">
          <ac:chgData name="Michal Heczko" userId="4ef91d67243c5588" providerId="LiveId" clId="{D3566361-08C0-40C0-AE66-1E7E3B0A45FC}" dt="2021-09-05T20:12:59.487" v="525" actId="1076"/>
          <ac:spMkLst>
            <pc:docMk/>
            <pc:sldMk cId="3517498464" sldId="325"/>
            <ac:spMk id="22" creationId="{2E7F989A-6F42-4A31-B2D1-562B7FD7C8B5}"/>
          </ac:spMkLst>
        </pc:spChg>
        <pc:spChg chg="mod">
          <ac:chgData name="Michal Heczko" userId="4ef91d67243c5588" providerId="LiveId" clId="{D3566361-08C0-40C0-AE66-1E7E3B0A45FC}" dt="2021-09-05T20:06:50.143" v="520" actId="20577"/>
          <ac:spMkLst>
            <pc:docMk/>
            <pc:sldMk cId="3517498464" sldId="325"/>
            <ac:spMk id="18434" creationId="{FC5A0DA5-F9C5-4B30-9778-2E280E6E1D0D}"/>
          </ac:spMkLst>
        </pc:spChg>
        <pc:picChg chg="add mod">
          <ac:chgData name="Michal Heczko" userId="4ef91d67243c5588" providerId="LiveId" clId="{D3566361-08C0-40C0-AE66-1E7E3B0A45FC}" dt="2021-09-05T20:11:39.318" v="524" actId="1076"/>
          <ac:picMkLst>
            <pc:docMk/>
            <pc:sldMk cId="3517498464" sldId="325"/>
            <ac:picMk id="3" creationId="{26B64F28-B862-44A8-B04C-7C811740431B}"/>
          </ac:picMkLst>
        </pc:picChg>
        <pc:picChg chg="del">
          <ac:chgData name="Michal Heczko" userId="4ef91d67243c5588" providerId="LiveId" clId="{D3566361-08C0-40C0-AE66-1E7E3B0A45FC}" dt="2021-09-05T20:11:32.800" v="521" actId="478"/>
          <ac:picMkLst>
            <pc:docMk/>
            <pc:sldMk cId="3517498464" sldId="325"/>
            <ac:picMk id="8" creationId="{8CFED11B-132E-4246-8E85-F08EC4571742}"/>
          </ac:picMkLst>
        </pc:picChg>
        <pc:picChg chg="mod">
          <ac:chgData name="Michal Heczko" userId="4ef91d67243c5588" providerId="LiveId" clId="{D3566361-08C0-40C0-AE66-1E7E3B0A45FC}" dt="2021-09-05T20:12:59.487" v="525" actId="1076"/>
          <ac:picMkLst>
            <pc:docMk/>
            <pc:sldMk cId="3517498464" sldId="325"/>
            <ac:picMk id="19" creationId="{4F0C4F53-BF2B-40CC-97C1-E90FCED24C04}"/>
          </ac:picMkLst>
        </pc:picChg>
        <pc:picChg chg="add mod">
          <ac:chgData name="Michal Heczko" userId="4ef91d67243c5588" providerId="LiveId" clId="{D3566361-08C0-40C0-AE66-1E7E3B0A45FC}" dt="2021-09-05T20:13:29.696" v="531" actId="1076"/>
          <ac:picMkLst>
            <pc:docMk/>
            <pc:sldMk cId="3517498464" sldId="325"/>
            <ac:picMk id="3074" creationId="{0198D0DD-05A8-42AD-9ECF-546CB8E2CBCE}"/>
          </ac:picMkLst>
        </pc:picChg>
      </pc:sldChg>
      <pc:sldMasterChg chg="delSldLayout">
        <pc:chgData name="Michal Heczko" userId="4ef91d67243c5588" providerId="LiveId" clId="{D3566361-08C0-40C0-AE66-1E7E3B0A45FC}" dt="2021-09-05T18:35:26.101" v="3" actId="47"/>
        <pc:sldMasterMkLst>
          <pc:docMk/>
          <pc:sldMasterMk cId="0" sldId="2147483659"/>
        </pc:sldMasterMkLst>
        <pc:sldLayoutChg chg="del">
          <pc:chgData name="Michal Heczko" userId="4ef91d67243c5588" providerId="LiveId" clId="{D3566361-08C0-40C0-AE66-1E7E3B0A45FC}" dt="2021-09-05T18:35:26.101" v="3" actId="47"/>
          <pc:sldLayoutMkLst>
            <pc:docMk/>
            <pc:sldMasterMk cId="0" sldId="2147483659"/>
            <pc:sldLayoutMk cId="485963179" sldId="2147483705"/>
          </pc:sldLayoutMkLst>
        </pc:sldLayoutChg>
      </pc:sldMasterChg>
    </pc:docChg>
  </pc:docChgLst>
  <pc:docChgLst>
    <pc:chgData name="Michal Heczko" userId="4ef91d67243c5588" providerId="LiveId" clId="{660621B6-9C04-4DAB-938F-9FFA2AE33631}"/>
    <pc:docChg chg="undo custSel addSld delSld modSld sldOrd">
      <pc:chgData name="Michal Heczko" userId="4ef91d67243c5588" providerId="LiveId" clId="{660621B6-9C04-4DAB-938F-9FFA2AE33631}" dt="2021-09-04T20:52:16.496" v="1656" actId="20577"/>
      <pc:docMkLst>
        <pc:docMk/>
      </pc:docMkLst>
      <pc:sldChg chg="addSp modSp mod">
        <pc:chgData name="Michal Heczko" userId="4ef91d67243c5588" providerId="LiveId" clId="{660621B6-9C04-4DAB-938F-9FFA2AE33631}" dt="2021-07-25T21:35:48.981" v="1517" actId="1076"/>
        <pc:sldMkLst>
          <pc:docMk/>
          <pc:sldMk cId="0" sldId="256"/>
        </pc:sldMkLst>
        <pc:spChg chg="add mod">
          <ac:chgData name="Michal Heczko" userId="4ef91d67243c5588" providerId="LiveId" clId="{660621B6-9C04-4DAB-938F-9FFA2AE33631}" dt="2021-07-25T21:34:57.260" v="1508" actId="1076"/>
          <ac:spMkLst>
            <pc:docMk/>
            <pc:sldMk cId="0" sldId="256"/>
            <ac:spMk id="2" creationId="{B6F7D354-4842-40A6-AC5D-23FBCA57B817}"/>
          </ac:spMkLst>
        </pc:spChg>
        <pc:spChg chg="add mod">
          <ac:chgData name="Michal Heczko" userId="4ef91d67243c5588" providerId="LiveId" clId="{660621B6-9C04-4DAB-938F-9FFA2AE33631}" dt="2021-07-25T21:35:19.559" v="1510" actId="1076"/>
          <ac:spMkLst>
            <pc:docMk/>
            <pc:sldMk cId="0" sldId="256"/>
            <ac:spMk id="3" creationId="{10480D1F-174D-4894-9A66-C0840EA7360A}"/>
          </ac:spMkLst>
        </pc:spChg>
        <pc:spChg chg="add mod">
          <ac:chgData name="Michal Heczko" userId="4ef91d67243c5588" providerId="LiveId" clId="{660621B6-9C04-4DAB-938F-9FFA2AE33631}" dt="2021-07-25T21:35:07.903" v="1509" actId="1076"/>
          <ac:spMkLst>
            <pc:docMk/>
            <pc:sldMk cId="0" sldId="256"/>
            <ac:spMk id="17" creationId="{DD23D06D-61C9-4AD7-8856-AFB10FD5ADD2}"/>
          </ac:spMkLst>
        </pc:spChg>
        <pc:spChg chg="add mod">
          <ac:chgData name="Michal Heczko" userId="4ef91d67243c5588" providerId="LiveId" clId="{660621B6-9C04-4DAB-938F-9FFA2AE33631}" dt="2021-07-25T21:35:36.143" v="1513" actId="14100"/>
          <ac:spMkLst>
            <pc:docMk/>
            <pc:sldMk cId="0" sldId="256"/>
            <ac:spMk id="18" creationId="{80716418-604A-4D09-8019-D19F00167BDD}"/>
          </ac:spMkLst>
        </pc:spChg>
        <pc:spChg chg="mod">
          <ac:chgData name="Michal Heczko" userId="4ef91d67243c5588" providerId="LiveId" clId="{660621B6-9C04-4DAB-938F-9FFA2AE33631}" dt="2021-07-25T18:58:28.584" v="16" actId="20577"/>
          <ac:spMkLst>
            <pc:docMk/>
            <pc:sldMk cId="0" sldId="256"/>
            <ac:spMk id="13314" creationId="{1CF28884-BE80-478C-BF56-212644BDE5CA}"/>
          </ac:spMkLst>
        </pc:spChg>
        <pc:spChg chg="mod">
          <ac:chgData name="Michal Heczko" userId="4ef91d67243c5588" providerId="LiveId" clId="{660621B6-9C04-4DAB-938F-9FFA2AE33631}" dt="2021-07-25T21:29:24.896" v="1363" actId="1076"/>
          <ac:spMkLst>
            <pc:docMk/>
            <pc:sldMk cId="0" sldId="256"/>
            <ac:spMk id="13316" creationId="{04A63F41-DCA6-47E6-87E9-6D42A9FAFFE2}"/>
          </ac:spMkLst>
        </pc:spChg>
        <pc:spChg chg="mod">
          <ac:chgData name="Michal Heczko" userId="4ef91d67243c5588" providerId="LiveId" clId="{660621B6-9C04-4DAB-938F-9FFA2AE33631}" dt="2021-07-25T21:29:24.896" v="1363" actId="1076"/>
          <ac:spMkLst>
            <pc:docMk/>
            <pc:sldMk cId="0" sldId="256"/>
            <ac:spMk id="13317" creationId="{35E7D696-431B-4CD5-86E0-9FADB03E021B}"/>
          </ac:spMkLst>
        </pc:spChg>
        <pc:spChg chg="mod">
          <ac:chgData name="Michal Heczko" userId="4ef91d67243c5588" providerId="LiveId" clId="{660621B6-9C04-4DAB-938F-9FFA2AE33631}" dt="2021-07-25T21:29:24.896" v="1363" actId="1076"/>
          <ac:spMkLst>
            <pc:docMk/>
            <pc:sldMk cId="0" sldId="256"/>
            <ac:spMk id="13318" creationId="{88847521-97E7-436C-8882-8A2D76309B38}"/>
          </ac:spMkLst>
        </pc:spChg>
        <pc:spChg chg="mod">
          <ac:chgData name="Michal Heczko" userId="4ef91d67243c5588" providerId="LiveId" clId="{660621B6-9C04-4DAB-938F-9FFA2AE33631}" dt="2021-07-25T21:29:24.896" v="1363" actId="1076"/>
          <ac:spMkLst>
            <pc:docMk/>
            <pc:sldMk cId="0" sldId="256"/>
            <ac:spMk id="13319" creationId="{28018C1A-2534-4EA7-95FF-1FA54995EAD1}"/>
          </ac:spMkLst>
        </pc:spChg>
        <pc:spChg chg="mod">
          <ac:chgData name="Michal Heczko" userId="4ef91d67243c5588" providerId="LiveId" clId="{660621B6-9C04-4DAB-938F-9FFA2AE33631}" dt="2021-07-25T21:29:24.896" v="1363" actId="1076"/>
          <ac:spMkLst>
            <pc:docMk/>
            <pc:sldMk cId="0" sldId="256"/>
            <ac:spMk id="13320" creationId="{52122307-C4A6-4102-A20B-981D5EFEC1ED}"/>
          </ac:spMkLst>
        </pc:spChg>
        <pc:spChg chg="mod">
          <ac:chgData name="Michal Heczko" userId="4ef91d67243c5588" providerId="LiveId" clId="{660621B6-9C04-4DAB-938F-9FFA2AE33631}" dt="2021-07-25T21:29:24.896" v="1363" actId="1076"/>
          <ac:spMkLst>
            <pc:docMk/>
            <pc:sldMk cId="0" sldId="256"/>
            <ac:spMk id="13321" creationId="{4F3530D2-FFB1-490E-B48D-0CEE06A335D2}"/>
          </ac:spMkLst>
        </pc:spChg>
        <pc:spChg chg="mod">
          <ac:chgData name="Michal Heczko" userId="4ef91d67243c5588" providerId="LiveId" clId="{660621B6-9C04-4DAB-938F-9FFA2AE33631}" dt="2021-07-25T21:29:24.896" v="1363" actId="1076"/>
          <ac:spMkLst>
            <pc:docMk/>
            <pc:sldMk cId="0" sldId="256"/>
            <ac:spMk id="13322" creationId="{9F565ECF-5773-47A7-8FB0-6AC030D5E182}"/>
          </ac:spMkLst>
        </pc:spChg>
        <pc:grpChg chg="mod">
          <ac:chgData name="Michal Heczko" userId="4ef91d67243c5588" providerId="LiveId" clId="{660621B6-9C04-4DAB-938F-9FFA2AE33631}" dt="2021-07-25T21:29:24.896" v="1363" actId="1076"/>
          <ac:grpSpMkLst>
            <pc:docMk/>
            <pc:sldMk cId="0" sldId="256"/>
            <ac:grpSpMk id="13315" creationId="{5D74A113-9769-4A97-BA62-1B14BF3BF8FA}"/>
          </ac:grpSpMkLst>
        </pc:grpChg>
        <pc:picChg chg="add mod">
          <ac:chgData name="Michal Heczko" userId="4ef91d67243c5588" providerId="LiveId" clId="{660621B6-9C04-4DAB-938F-9FFA2AE33631}" dt="2021-07-25T21:35:07.903" v="1509" actId="1076"/>
          <ac:picMkLst>
            <pc:docMk/>
            <pc:sldMk cId="0" sldId="256"/>
            <ac:picMk id="5" creationId="{CF7F9464-9837-4436-8933-BA174B1FA079}"/>
          </ac:picMkLst>
        </pc:picChg>
        <pc:picChg chg="add mod">
          <ac:chgData name="Michal Heczko" userId="4ef91d67243c5588" providerId="LiveId" clId="{660621B6-9C04-4DAB-938F-9FFA2AE33631}" dt="2021-07-25T21:35:48.981" v="1517" actId="1076"/>
          <ac:picMkLst>
            <pc:docMk/>
            <pc:sldMk cId="0" sldId="256"/>
            <ac:picMk id="12" creationId="{238F562C-A3E8-46E5-A693-10C4A00FE1AC}"/>
          </ac:picMkLst>
        </pc:picChg>
        <pc:picChg chg="add mod">
          <ac:chgData name="Michal Heczko" userId="4ef91d67243c5588" providerId="LiveId" clId="{660621B6-9C04-4DAB-938F-9FFA2AE33631}" dt="2021-07-25T21:35:19.559" v="1510" actId="1076"/>
          <ac:picMkLst>
            <pc:docMk/>
            <pc:sldMk cId="0" sldId="256"/>
            <ac:picMk id="13" creationId="{44AEE65B-E79A-463A-815F-5553CD7FDB99}"/>
          </ac:picMkLst>
        </pc:picChg>
      </pc:sldChg>
      <pc:sldChg chg="delSp modSp mod">
        <pc:chgData name="Michal Heczko" userId="4ef91d67243c5588" providerId="LiveId" clId="{660621B6-9C04-4DAB-938F-9FFA2AE33631}" dt="2021-07-25T21:23:23.384" v="1286" actId="20577"/>
        <pc:sldMkLst>
          <pc:docMk/>
          <pc:sldMk cId="0" sldId="257"/>
        </pc:sldMkLst>
        <pc:spChg chg="mod">
          <ac:chgData name="Michal Heczko" userId="4ef91d67243c5588" providerId="LiveId" clId="{660621B6-9C04-4DAB-938F-9FFA2AE33631}" dt="2021-07-25T21:23:23.384" v="1286" actId="20577"/>
          <ac:spMkLst>
            <pc:docMk/>
            <pc:sldMk cId="0" sldId="257"/>
            <ac:spMk id="130" creationId="{1189E147-4748-4EE1-B78E-1FD29D87C502}"/>
          </ac:spMkLst>
        </pc:spChg>
        <pc:spChg chg="del">
          <ac:chgData name="Michal Heczko" userId="4ef91d67243c5588" providerId="LiveId" clId="{660621B6-9C04-4DAB-938F-9FFA2AE33631}" dt="2021-07-25T20:29:39.734" v="1073" actId="478"/>
          <ac:spMkLst>
            <pc:docMk/>
            <pc:sldMk cId="0" sldId="257"/>
            <ac:spMk id="131" creationId="{680A8DAC-82C5-43BF-8315-347F0EE4AE27}"/>
          </ac:spMkLst>
        </pc:spChg>
        <pc:spChg chg="mod">
          <ac:chgData name="Michal Heczko" userId="4ef91d67243c5588" providerId="LiveId" clId="{660621B6-9C04-4DAB-938F-9FFA2AE33631}" dt="2021-07-25T20:29:07.462" v="1030" actId="20577"/>
          <ac:spMkLst>
            <pc:docMk/>
            <pc:sldMk cId="0" sldId="257"/>
            <ac:spMk id="14338" creationId="{96A90A1E-BE6F-4984-BD91-145AF3F03C20}"/>
          </ac:spMkLst>
        </pc:spChg>
        <pc:spChg chg="del">
          <ac:chgData name="Michal Heczko" userId="4ef91d67243c5588" providerId="LiveId" clId="{660621B6-9C04-4DAB-938F-9FFA2AE33631}" dt="2021-07-25T20:29:16.406" v="1031" actId="478"/>
          <ac:spMkLst>
            <pc:docMk/>
            <pc:sldMk cId="0" sldId="257"/>
            <ac:spMk id="14342" creationId="{5B1CC0E8-860B-4B98-8C7E-F1E99673DF8C}"/>
          </ac:spMkLst>
        </pc:spChg>
      </pc:sldChg>
      <pc:sldChg chg="del">
        <pc:chgData name="Michal Heczko" userId="4ef91d67243c5588" providerId="LiveId" clId="{660621B6-9C04-4DAB-938F-9FFA2AE33631}" dt="2021-07-25T21:26:07.991" v="1301" actId="47"/>
        <pc:sldMkLst>
          <pc:docMk/>
          <pc:sldMk cId="0" sldId="258"/>
        </pc:sldMkLst>
      </pc:sldChg>
      <pc:sldChg chg="del">
        <pc:chgData name="Michal Heczko" userId="4ef91d67243c5588" providerId="LiveId" clId="{660621B6-9C04-4DAB-938F-9FFA2AE33631}" dt="2021-07-25T21:26:07.991" v="1301" actId="47"/>
        <pc:sldMkLst>
          <pc:docMk/>
          <pc:sldMk cId="0" sldId="259"/>
        </pc:sldMkLst>
      </pc:sldChg>
      <pc:sldChg chg="del">
        <pc:chgData name="Michal Heczko" userId="4ef91d67243c5588" providerId="LiveId" clId="{660621B6-9C04-4DAB-938F-9FFA2AE33631}" dt="2021-07-25T21:26:07.991" v="1301" actId="47"/>
        <pc:sldMkLst>
          <pc:docMk/>
          <pc:sldMk cId="0" sldId="260"/>
        </pc:sldMkLst>
      </pc:sldChg>
      <pc:sldChg chg="modSp mod ord">
        <pc:chgData name="Michal Heczko" userId="4ef91d67243c5588" providerId="LiveId" clId="{660621B6-9C04-4DAB-938F-9FFA2AE33631}" dt="2021-07-25T19:17:42.955" v="845" actId="14100"/>
        <pc:sldMkLst>
          <pc:docMk/>
          <pc:sldMk cId="0" sldId="261"/>
        </pc:sldMkLst>
        <pc:spChg chg="mod">
          <ac:chgData name="Michal Heczko" userId="4ef91d67243c5588" providerId="LiveId" clId="{660621B6-9C04-4DAB-938F-9FFA2AE33631}" dt="2021-07-25T19:17:42.955" v="845" actId="14100"/>
          <ac:spMkLst>
            <pc:docMk/>
            <pc:sldMk cId="0" sldId="261"/>
            <ac:spMk id="161" creationId="{9ACFB387-623D-4F24-8571-E2BAB1009317}"/>
          </ac:spMkLst>
        </pc:spChg>
        <pc:spChg chg="mod">
          <ac:chgData name="Michal Heczko" userId="4ef91d67243c5588" providerId="LiveId" clId="{660621B6-9C04-4DAB-938F-9FFA2AE33631}" dt="2021-07-25T19:10:43.189" v="619" actId="20577"/>
          <ac:spMkLst>
            <pc:docMk/>
            <pc:sldMk cId="0" sldId="261"/>
            <ac:spMk id="18434" creationId="{FC5A0DA5-F9C5-4B30-9778-2E280E6E1D0D}"/>
          </ac:spMkLst>
        </pc:spChg>
      </pc:sldChg>
      <pc:sldChg chg="del">
        <pc:chgData name="Michal Heczko" userId="4ef91d67243c5588" providerId="LiveId" clId="{660621B6-9C04-4DAB-938F-9FFA2AE33631}" dt="2021-07-25T21:26:07.991" v="1301" actId="47"/>
        <pc:sldMkLst>
          <pc:docMk/>
          <pc:sldMk cId="0" sldId="262"/>
        </pc:sldMkLst>
      </pc:sldChg>
      <pc:sldChg chg="del">
        <pc:chgData name="Michal Heczko" userId="4ef91d67243c5588" providerId="LiveId" clId="{660621B6-9C04-4DAB-938F-9FFA2AE33631}" dt="2021-07-25T21:26:07.991" v="1301" actId="47"/>
        <pc:sldMkLst>
          <pc:docMk/>
          <pc:sldMk cId="0" sldId="263"/>
        </pc:sldMkLst>
      </pc:sldChg>
      <pc:sldChg chg="del">
        <pc:chgData name="Michal Heczko" userId="4ef91d67243c5588" providerId="LiveId" clId="{660621B6-9C04-4DAB-938F-9FFA2AE33631}" dt="2021-07-25T21:26:07.991" v="1301" actId="47"/>
        <pc:sldMkLst>
          <pc:docMk/>
          <pc:sldMk cId="0" sldId="264"/>
        </pc:sldMkLst>
      </pc:sldChg>
      <pc:sldChg chg="del">
        <pc:chgData name="Michal Heczko" userId="4ef91d67243c5588" providerId="LiveId" clId="{660621B6-9C04-4DAB-938F-9FFA2AE33631}" dt="2021-07-25T21:26:07.991" v="1301" actId="47"/>
        <pc:sldMkLst>
          <pc:docMk/>
          <pc:sldMk cId="0" sldId="265"/>
        </pc:sldMkLst>
      </pc:sldChg>
      <pc:sldChg chg="del">
        <pc:chgData name="Michal Heczko" userId="4ef91d67243c5588" providerId="LiveId" clId="{660621B6-9C04-4DAB-938F-9FFA2AE33631}" dt="2021-07-25T21:26:07.991" v="1301" actId="47"/>
        <pc:sldMkLst>
          <pc:docMk/>
          <pc:sldMk cId="0" sldId="266"/>
        </pc:sldMkLst>
      </pc:sldChg>
      <pc:sldChg chg="del">
        <pc:chgData name="Michal Heczko" userId="4ef91d67243c5588" providerId="LiveId" clId="{660621B6-9C04-4DAB-938F-9FFA2AE33631}" dt="2021-07-25T21:26:07.991" v="1301" actId="47"/>
        <pc:sldMkLst>
          <pc:docMk/>
          <pc:sldMk cId="0" sldId="267"/>
        </pc:sldMkLst>
      </pc:sldChg>
      <pc:sldChg chg="del">
        <pc:chgData name="Michal Heczko" userId="4ef91d67243c5588" providerId="LiveId" clId="{660621B6-9C04-4DAB-938F-9FFA2AE33631}" dt="2021-07-25T21:26:07.991" v="1301" actId="47"/>
        <pc:sldMkLst>
          <pc:docMk/>
          <pc:sldMk cId="0" sldId="268"/>
        </pc:sldMkLst>
      </pc:sldChg>
      <pc:sldChg chg="del">
        <pc:chgData name="Michal Heczko" userId="4ef91d67243c5588" providerId="LiveId" clId="{660621B6-9C04-4DAB-938F-9FFA2AE33631}" dt="2021-07-25T21:26:07.991" v="1301" actId="47"/>
        <pc:sldMkLst>
          <pc:docMk/>
          <pc:sldMk cId="0" sldId="269"/>
        </pc:sldMkLst>
      </pc:sldChg>
      <pc:sldChg chg="del">
        <pc:chgData name="Michal Heczko" userId="4ef91d67243c5588" providerId="LiveId" clId="{660621B6-9C04-4DAB-938F-9FFA2AE33631}" dt="2021-07-25T21:26:07.991" v="1301" actId="47"/>
        <pc:sldMkLst>
          <pc:docMk/>
          <pc:sldMk cId="0" sldId="270"/>
        </pc:sldMkLst>
      </pc:sldChg>
      <pc:sldChg chg="del">
        <pc:chgData name="Michal Heczko" userId="4ef91d67243c5588" providerId="LiveId" clId="{660621B6-9C04-4DAB-938F-9FFA2AE33631}" dt="2021-07-25T21:26:07.991" v="1301" actId="47"/>
        <pc:sldMkLst>
          <pc:docMk/>
          <pc:sldMk cId="0" sldId="271"/>
        </pc:sldMkLst>
      </pc:sldChg>
      <pc:sldChg chg="del">
        <pc:chgData name="Michal Heczko" userId="4ef91d67243c5588" providerId="LiveId" clId="{660621B6-9C04-4DAB-938F-9FFA2AE33631}" dt="2021-07-25T21:26:07.991" v="1301" actId="47"/>
        <pc:sldMkLst>
          <pc:docMk/>
          <pc:sldMk cId="0" sldId="272"/>
        </pc:sldMkLst>
      </pc:sldChg>
      <pc:sldChg chg="del">
        <pc:chgData name="Michal Heczko" userId="4ef91d67243c5588" providerId="LiveId" clId="{660621B6-9C04-4DAB-938F-9FFA2AE33631}" dt="2021-07-25T21:26:07.991" v="1301" actId="47"/>
        <pc:sldMkLst>
          <pc:docMk/>
          <pc:sldMk cId="0" sldId="273"/>
        </pc:sldMkLst>
      </pc:sldChg>
      <pc:sldChg chg="del">
        <pc:chgData name="Michal Heczko" userId="4ef91d67243c5588" providerId="LiveId" clId="{660621B6-9C04-4DAB-938F-9FFA2AE33631}" dt="2021-07-25T21:26:07.991" v="1301" actId="47"/>
        <pc:sldMkLst>
          <pc:docMk/>
          <pc:sldMk cId="0" sldId="274"/>
        </pc:sldMkLst>
      </pc:sldChg>
      <pc:sldChg chg="del">
        <pc:chgData name="Michal Heczko" userId="4ef91d67243c5588" providerId="LiveId" clId="{660621B6-9C04-4DAB-938F-9FFA2AE33631}" dt="2021-07-25T21:26:07.991" v="1301" actId="47"/>
        <pc:sldMkLst>
          <pc:docMk/>
          <pc:sldMk cId="0" sldId="275"/>
        </pc:sldMkLst>
      </pc:sldChg>
      <pc:sldChg chg="del">
        <pc:chgData name="Michal Heczko" userId="4ef91d67243c5588" providerId="LiveId" clId="{660621B6-9C04-4DAB-938F-9FFA2AE33631}" dt="2021-07-25T21:26:07.991" v="1301" actId="47"/>
        <pc:sldMkLst>
          <pc:docMk/>
          <pc:sldMk cId="0" sldId="276"/>
        </pc:sldMkLst>
      </pc:sldChg>
      <pc:sldChg chg="del">
        <pc:chgData name="Michal Heczko" userId="4ef91d67243c5588" providerId="LiveId" clId="{660621B6-9C04-4DAB-938F-9FFA2AE33631}" dt="2021-07-25T21:26:07.991" v="1301" actId="47"/>
        <pc:sldMkLst>
          <pc:docMk/>
          <pc:sldMk cId="0" sldId="277"/>
        </pc:sldMkLst>
      </pc:sldChg>
      <pc:sldChg chg="del">
        <pc:chgData name="Michal Heczko" userId="4ef91d67243c5588" providerId="LiveId" clId="{660621B6-9C04-4DAB-938F-9FFA2AE33631}" dt="2021-07-25T21:26:07.991" v="1301" actId="47"/>
        <pc:sldMkLst>
          <pc:docMk/>
          <pc:sldMk cId="0" sldId="278"/>
        </pc:sldMkLst>
      </pc:sldChg>
      <pc:sldChg chg="del">
        <pc:chgData name="Michal Heczko" userId="4ef91d67243c5588" providerId="LiveId" clId="{660621B6-9C04-4DAB-938F-9FFA2AE33631}" dt="2021-07-25T21:26:07.991" v="1301" actId="47"/>
        <pc:sldMkLst>
          <pc:docMk/>
          <pc:sldMk cId="0" sldId="279"/>
        </pc:sldMkLst>
      </pc:sldChg>
      <pc:sldChg chg="modSp mod ord">
        <pc:chgData name="Michal Heczko" userId="4ef91d67243c5588" providerId="LiveId" clId="{660621B6-9C04-4DAB-938F-9FFA2AE33631}" dt="2021-07-25T21:26:44.392" v="1362" actId="20577"/>
        <pc:sldMkLst>
          <pc:docMk/>
          <pc:sldMk cId="0" sldId="280"/>
        </pc:sldMkLst>
        <pc:spChg chg="mod">
          <ac:chgData name="Michal Heczko" userId="4ef91d67243c5588" providerId="LiveId" clId="{660621B6-9C04-4DAB-938F-9FFA2AE33631}" dt="2021-07-25T21:26:44.392" v="1362" actId="20577"/>
          <ac:spMkLst>
            <pc:docMk/>
            <pc:sldMk cId="0" sldId="280"/>
            <ac:spMk id="37890" creationId="{66B9AA5F-61A5-4BF4-A02B-61DA32088D76}"/>
          </ac:spMkLst>
        </pc:spChg>
      </pc:sldChg>
      <pc:sldChg chg="del">
        <pc:chgData name="Michal Heczko" userId="4ef91d67243c5588" providerId="LiveId" clId="{660621B6-9C04-4DAB-938F-9FFA2AE33631}" dt="2021-07-25T21:26:00.065" v="1300" actId="47"/>
        <pc:sldMkLst>
          <pc:docMk/>
          <pc:sldMk cId="0" sldId="281"/>
        </pc:sldMkLst>
      </pc:sldChg>
      <pc:sldChg chg="del">
        <pc:chgData name="Michal Heczko" userId="4ef91d67243c5588" providerId="LiveId" clId="{660621B6-9C04-4DAB-938F-9FFA2AE33631}" dt="2021-07-25T21:26:00.065" v="1300" actId="47"/>
        <pc:sldMkLst>
          <pc:docMk/>
          <pc:sldMk cId="0" sldId="282"/>
        </pc:sldMkLst>
      </pc:sldChg>
      <pc:sldChg chg="del">
        <pc:chgData name="Michal Heczko" userId="4ef91d67243c5588" providerId="LiveId" clId="{660621B6-9C04-4DAB-938F-9FFA2AE33631}" dt="2021-07-25T21:26:00.065" v="1300" actId="47"/>
        <pc:sldMkLst>
          <pc:docMk/>
          <pc:sldMk cId="0" sldId="283"/>
        </pc:sldMkLst>
      </pc:sldChg>
      <pc:sldChg chg="del">
        <pc:chgData name="Michal Heczko" userId="4ef91d67243c5588" providerId="LiveId" clId="{660621B6-9C04-4DAB-938F-9FFA2AE33631}" dt="2021-07-25T21:26:00.065" v="1300" actId="47"/>
        <pc:sldMkLst>
          <pc:docMk/>
          <pc:sldMk cId="0" sldId="284"/>
        </pc:sldMkLst>
      </pc:sldChg>
      <pc:sldChg chg="del">
        <pc:chgData name="Michal Heczko" userId="4ef91d67243c5588" providerId="LiveId" clId="{660621B6-9C04-4DAB-938F-9FFA2AE33631}" dt="2021-07-25T21:26:00.065" v="1300" actId="47"/>
        <pc:sldMkLst>
          <pc:docMk/>
          <pc:sldMk cId="0" sldId="285"/>
        </pc:sldMkLst>
      </pc:sldChg>
      <pc:sldChg chg="del">
        <pc:chgData name="Michal Heczko" userId="4ef91d67243c5588" providerId="LiveId" clId="{660621B6-9C04-4DAB-938F-9FFA2AE33631}" dt="2021-07-25T21:26:00.065" v="1300" actId="47"/>
        <pc:sldMkLst>
          <pc:docMk/>
          <pc:sldMk cId="0" sldId="286"/>
        </pc:sldMkLst>
      </pc:sldChg>
      <pc:sldChg chg="addSp delSp modSp add mod">
        <pc:chgData name="Michal Heczko" userId="4ef91d67243c5588" providerId="LiveId" clId="{660621B6-9C04-4DAB-938F-9FFA2AE33631}" dt="2021-07-25T19:17:47.627" v="846" actId="14100"/>
        <pc:sldMkLst>
          <pc:docMk/>
          <pc:sldMk cId="1170308280" sldId="287"/>
        </pc:sldMkLst>
        <pc:spChg chg="mod">
          <ac:chgData name="Michal Heczko" userId="4ef91d67243c5588" providerId="LiveId" clId="{660621B6-9C04-4DAB-938F-9FFA2AE33631}" dt="2021-07-25T19:17:47.627" v="846" actId="14100"/>
          <ac:spMkLst>
            <pc:docMk/>
            <pc:sldMk cId="1170308280" sldId="287"/>
            <ac:spMk id="161" creationId="{9ACFB387-623D-4F24-8571-E2BAB1009317}"/>
          </ac:spMkLst>
        </pc:spChg>
        <pc:spChg chg="mod">
          <ac:chgData name="Michal Heczko" userId="4ef91d67243c5588" providerId="LiveId" clId="{660621B6-9C04-4DAB-938F-9FFA2AE33631}" dt="2021-07-25T19:10:52.229" v="631" actId="20577"/>
          <ac:spMkLst>
            <pc:docMk/>
            <pc:sldMk cId="1170308280" sldId="287"/>
            <ac:spMk id="18434" creationId="{FC5A0DA5-F9C5-4B30-9778-2E280E6E1D0D}"/>
          </ac:spMkLst>
        </pc:spChg>
        <pc:picChg chg="add del mod">
          <ac:chgData name="Michal Heczko" userId="4ef91d67243c5588" providerId="LiveId" clId="{660621B6-9C04-4DAB-938F-9FFA2AE33631}" dt="2021-07-25T19:04:24.917" v="446" actId="478"/>
          <ac:picMkLst>
            <pc:docMk/>
            <pc:sldMk cId="1170308280" sldId="287"/>
            <ac:picMk id="3" creationId="{06ABFDE0-88A2-4504-A64C-2A2FB811A8F1}"/>
          </ac:picMkLst>
        </pc:picChg>
        <pc:picChg chg="add del mod">
          <ac:chgData name="Michal Heczko" userId="4ef91d67243c5588" providerId="LiveId" clId="{660621B6-9C04-4DAB-938F-9FFA2AE33631}" dt="2021-07-25T19:10:35.496" v="607" actId="478"/>
          <ac:picMkLst>
            <pc:docMk/>
            <pc:sldMk cId="1170308280" sldId="287"/>
            <ac:picMk id="5" creationId="{66927891-E390-4B71-B9A2-834EFB56A3D7}"/>
          </ac:picMkLst>
        </pc:picChg>
      </pc:sldChg>
      <pc:sldChg chg="addSp delSp modSp add mod">
        <pc:chgData name="Michal Heczko" userId="4ef91d67243c5588" providerId="LiveId" clId="{660621B6-9C04-4DAB-938F-9FFA2AE33631}" dt="2021-07-25T19:18:29.845" v="984" actId="478"/>
        <pc:sldMkLst>
          <pc:docMk/>
          <pc:sldMk cId="2046641287" sldId="288"/>
        </pc:sldMkLst>
        <pc:spChg chg="mod">
          <ac:chgData name="Michal Heczko" userId="4ef91d67243c5588" providerId="LiveId" clId="{660621B6-9C04-4DAB-938F-9FFA2AE33631}" dt="2021-07-25T19:18:27.450" v="983" actId="20577"/>
          <ac:spMkLst>
            <pc:docMk/>
            <pc:sldMk cId="2046641287" sldId="288"/>
            <ac:spMk id="161" creationId="{9ACFB387-623D-4F24-8571-E2BAB1009317}"/>
          </ac:spMkLst>
        </pc:spChg>
        <pc:spChg chg="mod">
          <ac:chgData name="Michal Heczko" userId="4ef91d67243c5588" providerId="LiveId" clId="{660621B6-9C04-4DAB-938F-9FFA2AE33631}" dt="2021-07-25T19:16:35.799" v="637" actId="20577"/>
          <ac:spMkLst>
            <pc:docMk/>
            <pc:sldMk cId="2046641287" sldId="288"/>
            <ac:spMk id="18434" creationId="{FC5A0DA5-F9C5-4B30-9778-2E280E6E1D0D}"/>
          </ac:spMkLst>
        </pc:spChg>
        <pc:picChg chg="add del mod">
          <ac:chgData name="Michal Heczko" userId="4ef91d67243c5588" providerId="LiveId" clId="{660621B6-9C04-4DAB-938F-9FFA2AE33631}" dt="2021-07-25T19:18:29.845" v="984" actId="478"/>
          <ac:picMkLst>
            <pc:docMk/>
            <pc:sldMk cId="2046641287" sldId="288"/>
            <ac:picMk id="3" creationId="{686C2E0A-2A9B-4A87-8877-830798A70CFA}"/>
          </ac:picMkLst>
        </pc:picChg>
      </pc:sldChg>
      <pc:sldChg chg="addSp delSp modSp add mod">
        <pc:chgData name="Michal Heczko" userId="4ef91d67243c5588" providerId="LiveId" clId="{660621B6-9C04-4DAB-938F-9FFA2AE33631}" dt="2021-07-25T20:12:07.859" v="997" actId="1076"/>
        <pc:sldMkLst>
          <pc:docMk/>
          <pc:sldMk cId="18635830" sldId="289"/>
        </pc:sldMkLst>
        <pc:spChg chg="add del mod">
          <ac:chgData name="Michal Heczko" userId="4ef91d67243c5588" providerId="LiveId" clId="{660621B6-9C04-4DAB-938F-9FFA2AE33631}" dt="2021-07-25T20:11:19.862" v="987" actId="478"/>
          <ac:spMkLst>
            <pc:docMk/>
            <pc:sldMk cId="18635830" sldId="289"/>
            <ac:spMk id="2" creationId="{827A7C89-334F-42D1-A3D2-878DA7D53388}"/>
          </ac:spMkLst>
        </pc:spChg>
        <pc:spChg chg="del">
          <ac:chgData name="Michal Heczko" userId="4ef91d67243c5588" providerId="LiveId" clId="{660621B6-9C04-4DAB-938F-9FFA2AE33631}" dt="2021-07-25T20:11:18.425" v="986" actId="478"/>
          <ac:spMkLst>
            <pc:docMk/>
            <pc:sldMk cId="18635830" sldId="289"/>
            <ac:spMk id="161" creationId="{9ACFB387-623D-4F24-8571-E2BAB1009317}"/>
          </ac:spMkLst>
        </pc:spChg>
        <pc:picChg chg="add del mod modCrop">
          <ac:chgData name="Michal Heczko" userId="4ef91d67243c5588" providerId="LiveId" clId="{660621B6-9C04-4DAB-938F-9FFA2AE33631}" dt="2021-07-25T20:11:53.127" v="991" actId="478"/>
          <ac:picMkLst>
            <pc:docMk/>
            <pc:sldMk cId="18635830" sldId="289"/>
            <ac:picMk id="4" creationId="{E687B73F-910B-4882-8E9F-4E5A46E294BF}"/>
          </ac:picMkLst>
        </pc:picChg>
        <pc:picChg chg="add mod">
          <ac:chgData name="Michal Heczko" userId="4ef91d67243c5588" providerId="LiveId" clId="{660621B6-9C04-4DAB-938F-9FFA2AE33631}" dt="2021-07-25T20:12:07.859" v="997" actId="1076"/>
          <ac:picMkLst>
            <pc:docMk/>
            <pc:sldMk cId="18635830" sldId="289"/>
            <ac:picMk id="6" creationId="{51B9034F-AF72-417B-912D-310F7C95E2B4}"/>
          </ac:picMkLst>
        </pc:picChg>
      </pc:sldChg>
      <pc:sldChg chg="addSp delSp modSp add mod ord">
        <pc:chgData name="Michal Heczko" userId="4ef91d67243c5588" providerId="LiveId" clId="{660621B6-9C04-4DAB-938F-9FFA2AE33631}" dt="2021-07-25T20:16:06.967" v="1011" actId="6549"/>
        <pc:sldMkLst>
          <pc:docMk/>
          <pc:sldMk cId="1785174780" sldId="290"/>
        </pc:sldMkLst>
        <pc:spChg chg="mod">
          <ac:chgData name="Michal Heczko" userId="4ef91d67243c5588" providerId="LiveId" clId="{660621B6-9C04-4DAB-938F-9FFA2AE33631}" dt="2021-07-25T20:16:06.967" v="1011" actId="6549"/>
          <ac:spMkLst>
            <pc:docMk/>
            <pc:sldMk cId="1785174780" sldId="290"/>
            <ac:spMk id="18434" creationId="{FC5A0DA5-F9C5-4B30-9778-2E280E6E1D0D}"/>
          </ac:spMkLst>
        </pc:spChg>
        <pc:picChg chg="add mod">
          <ac:chgData name="Michal Heczko" userId="4ef91d67243c5588" providerId="LiveId" clId="{660621B6-9C04-4DAB-938F-9FFA2AE33631}" dt="2021-07-25T20:16:02.730" v="1009" actId="1036"/>
          <ac:picMkLst>
            <pc:docMk/>
            <pc:sldMk cId="1785174780" sldId="290"/>
            <ac:picMk id="3" creationId="{EF7C263F-F938-4BD5-99BE-4DD26B1E9185}"/>
          </ac:picMkLst>
        </pc:picChg>
        <pc:picChg chg="del">
          <ac:chgData name="Michal Heczko" userId="4ef91d67243c5588" providerId="LiveId" clId="{660621B6-9C04-4DAB-938F-9FFA2AE33631}" dt="2021-07-25T20:16:02.022" v="1007" actId="478"/>
          <ac:picMkLst>
            <pc:docMk/>
            <pc:sldMk cId="1785174780" sldId="290"/>
            <ac:picMk id="6" creationId="{51B9034F-AF72-417B-912D-310F7C95E2B4}"/>
          </ac:picMkLst>
        </pc:picChg>
      </pc:sldChg>
      <pc:sldChg chg="addSp delSp modSp add mod ord">
        <pc:chgData name="Michal Heczko" userId="4ef91d67243c5588" providerId="LiveId" clId="{660621B6-9C04-4DAB-938F-9FFA2AE33631}" dt="2021-07-25T20:27:53.141" v="1021" actId="1076"/>
        <pc:sldMkLst>
          <pc:docMk/>
          <pc:sldMk cId="2907129016" sldId="291"/>
        </pc:sldMkLst>
        <pc:spChg chg="mod">
          <ac:chgData name="Michal Heczko" userId="4ef91d67243c5588" providerId="LiveId" clId="{660621B6-9C04-4DAB-938F-9FFA2AE33631}" dt="2021-07-25T20:18:16.598" v="1016" actId="20577"/>
          <ac:spMkLst>
            <pc:docMk/>
            <pc:sldMk cId="2907129016" sldId="291"/>
            <ac:spMk id="18434" creationId="{FC5A0DA5-F9C5-4B30-9778-2E280E6E1D0D}"/>
          </ac:spMkLst>
        </pc:spChg>
        <pc:picChg chg="del">
          <ac:chgData name="Michal Heczko" userId="4ef91d67243c5588" providerId="LiveId" clId="{660621B6-9C04-4DAB-938F-9FFA2AE33631}" dt="2021-07-25T20:27:47.382" v="1019" actId="478"/>
          <ac:picMkLst>
            <pc:docMk/>
            <pc:sldMk cId="2907129016" sldId="291"/>
            <ac:picMk id="3" creationId="{EF7C263F-F938-4BD5-99BE-4DD26B1E9185}"/>
          </ac:picMkLst>
        </pc:picChg>
        <pc:picChg chg="add mod">
          <ac:chgData name="Michal Heczko" userId="4ef91d67243c5588" providerId="LiveId" clId="{660621B6-9C04-4DAB-938F-9FFA2AE33631}" dt="2021-07-25T20:27:53.141" v="1021" actId="1076"/>
          <ac:picMkLst>
            <pc:docMk/>
            <pc:sldMk cId="2907129016" sldId="291"/>
            <ac:picMk id="4" creationId="{7D197D0A-3A5C-4AE5-913E-B594C65A5DAB}"/>
          </ac:picMkLst>
        </pc:picChg>
      </pc:sldChg>
      <pc:sldChg chg="addSp delSp modSp add mod">
        <pc:chgData name="Michal Heczko" userId="4ef91d67243c5588" providerId="LiveId" clId="{660621B6-9C04-4DAB-938F-9FFA2AE33631}" dt="2021-07-25T21:23:31.208" v="1290" actId="6549"/>
        <pc:sldMkLst>
          <pc:docMk/>
          <pc:sldMk cId="243470336" sldId="292"/>
        </pc:sldMkLst>
        <pc:spChg chg="mod">
          <ac:chgData name="Michal Heczko" userId="4ef91d67243c5588" providerId="LiveId" clId="{660621B6-9C04-4DAB-938F-9FFA2AE33631}" dt="2021-07-25T21:23:31.208" v="1290" actId="6549"/>
          <ac:spMkLst>
            <pc:docMk/>
            <pc:sldMk cId="243470336" sldId="292"/>
            <ac:spMk id="130" creationId="{1189E147-4748-4EE1-B78E-1FD29D87C502}"/>
          </ac:spMkLst>
        </pc:spChg>
        <pc:picChg chg="add del mod">
          <ac:chgData name="Michal Heczko" userId="4ef91d67243c5588" providerId="LiveId" clId="{660621B6-9C04-4DAB-938F-9FFA2AE33631}" dt="2021-07-25T21:23:09.736" v="1278" actId="478"/>
          <ac:picMkLst>
            <pc:docMk/>
            <pc:sldMk cId="243470336" sldId="292"/>
            <ac:picMk id="3" creationId="{399322C4-7D55-4ACA-B304-22DC72D43D7C}"/>
          </ac:picMkLst>
        </pc:picChg>
        <pc:picChg chg="add mod">
          <ac:chgData name="Michal Heczko" userId="4ef91d67243c5588" providerId="LiveId" clId="{660621B6-9C04-4DAB-938F-9FFA2AE33631}" dt="2021-07-25T21:23:15.807" v="1282" actId="1076"/>
          <ac:picMkLst>
            <pc:docMk/>
            <pc:sldMk cId="243470336" sldId="292"/>
            <ac:picMk id="5" creationId="{837C86BB-C3C7-4F40-9FAD-EE9F41C2CCCC}"/>
          </ac:picMkLst>
        </pc:picChg>
      </pc:sldChg>
      <pc:sldChg chg="addSp delSp modSp add mod">
        <pc:chgData name="Michal Heczko" userId="4ef91d67243c5588" providerId="LiveId" clId="{660621B6-9C04-4DAB-938F-9FFA2AE33631}" dt="2021-07-25T21:24:53.913" v="1299" actId="20577"/>
        <pc:sldMkLst>
          <pc:docMk/>
          <pc:sldMk cId="1447731909" sldId="293"/>
        </pc:sldMkLst>
        <pc:spChg chg="add mod">
          <ac:chgData name="Michal Heczko" userId="4ef91d67243c5588" providerId="LiveId" clId="{660621B6-9C04-4DAB-938F-9FFA2AE33631}" dt="2021-07-25T20:44:30.955" v="1179" actId="1036"/>
          <ac:spMkLst>
            <pc:docMk/>
            <pc:sldMk cId="1447731909" sldId="293"/>
            <ac:spMk id="5" creationId="{1A6DA19A-8686-417C-9BF7-B871ABD2C4F9}"/>
          </ac:spMkLst>
        </pc:spChg>
        <pc:spChg chg="add mod">
          <ac:chgData name="Michal Heczko" userId="4ef91d67243c5588" providerId="LiveId" clId="{660621B6-9C04-4DAB-938F-9FFA2AE33631}" dt="2021-07-25T20:41:34.471" v="1110" actId="14100"/>
          <ac:spMkLst>
            <pc:docMk/>
            <pc:sldMk cId="1447731909" sldId="293"/>
            <ac:spMk id="6" creationId="{F561F734-E8F7-4745-BD25-5BB8F4479326}"/>
          </ac:spMkLst>
        </pc:spChg>
        <pc:spChg chg="add mod">
          <ac:chgData name="Michal Heczko" userId="4ef91d67243c5588" providerId="LiveId" clId="{660621B6-9C04-4DAB-938F-9FFA2AE33631}" dt="2021-07-25T20:43:59.103" v="1167" actId="1076"/>
          <ac:spMkLst>
            <pc:docMk/>
            <pc:sldMk cId="1447731909" sldId="293"/>
            <ac:spMk id="7" creationId="{72746F0B-56C7-4D39-BC16-DE28CE8BF356}"/>
          </ac:spMkLst>
        </pc:spChg>
        <pc:spChg chg="mod">
          <ac:chgData name="Michal Heczko" userId="4ef91d67243c5588" providerId="LiveId" clId="{660621B6-9C04-4DAB-938F-9FFA2AE33631}" dt="2021-07-25T21:24:53.913" v="1299" actId="20577"/>
          <ac:spMkLst>
            <pc:docMk/>
            <pc:sldMk cId="1447731909" sldId="293"/>
            <ac:spMk id="130" creationId="{1189E147-4748-4EE1-B78E-1FD29D87C502}"/>
          </ac:spMkLst>
        </pc:spChg>
        <pc:picChg chg="del">
          <ac:chgData name="Michal Heczko" userId="4ef91d67243c5588" providerId="LiveId" clId="{660621B6-9C04-4DAB-938F-9FFA2AE33631}" dt="2021-07-25T20:37:46.423" v="1086" actId="478"/>
          <ac:picMkLst>
            <pc:docMk/>
            <pc:sldMk cId="1447731909" sldId="293"/>
            <ac:picMk id="3" creationId="{399322C4-7D55-4ACA-B304-22DC72D43D7C}"/>
          </ac:picMkLst>
        </pc:picChg>
        <pc:picChg chg="add del mod modCrop">
          <ac:chgData name="Michal Heczko" userId="4ef91d67243c5588" providerId="LiveId" clId="{660621B6-9C04-4DAB-938F-9FFA2AE33631}" dt="2021-07-25T21:24:29.914" v="1291" actId="478"/>
          <ac:picMkLst>
            <pc:docMk/>
            <pc:sldMk cId="1447731909" sldId="293"/>
            <ac:picMk id="4" creationId="{A1DBA7A1-71C4-4518-BE13-5D41F4832829}"/>
          </ac:picMkLst>
        </pc:picChg>
        <pc:picChg chg="add mod modCrop">
          <ac:chgData name="Michal Heczko" userId="4ef91d67243c5588" providerId="LiveId" clId="{660621B6-9C04-4DAB-938F-9FFA2AE33631}" dt="2021-07-25T21:24:45.608" v="1296" actId="732"/>
          <ac:picMkLst>
            <pc:docMk/>
            <pc:sldMk cId="1447731909" sldId="293"/>
            <ac:picMk id="9" creationId="{10D6FAB9-3412-4551-8FEF-22E228B8F8D1}"/>
          </ac:picMkLst>
        </pc:picChg>
        <pc:picChg chg="add mod">
          <ac:chgData name="Michal Heczko" userId="4ef91d67243c5588" providerId="LiveId" clId="{660621B6-9C04-4DAB-938F-9FFA2AE33631}" dt="2021-07-25T20:44:28.486" v="1178" actId="1037"/>
          <ac:picMkLst>
            <pc:docMk/>
            <pc:sldMk cId="1447731909" sldId="293"/>
            <ac:picMk id="1026" creationId="{82180569-4948-495A-826B-637D8DCD436C}"/>
          </ac:picMkLst>
        </pc:picChg>
      </pc:sldChg>
      <pc:sldChg chg="modSp add mod">
        <pc:chgData name="Michal Heczko" userId="4ef91d67243c5588" providerId="LiveId" clId="{660621B6-9C04-4DAB-938F-9FFA2AE33631}" dt="2021-07-25T20:52:55.495" v="1225" actId="20577"/>
        <pc:sldMkLst>
          <pc:docMk/>
          <pc:sldMk cId="536283692" sldId="294"/>
        </pc:sldMkLst>
        <pc:spChg chg="mod">
          <ac:chgData name="Michal Heczko" userId="4ef91d67243c5588" providerId="LiveId" clId="{660621B6-9C04-4DAB-938F-9FFA2AE33631}" dt="2021-07-25T20:52:55.495" v="1225" actId="20577"/>
          <ac:spMkLst>
            <pc:docMk/>
            <pc:sldMk cId="536283692" sldId="294"/>
            <ac:spMk id="130" creationId="{1189E147-4748-4EE1-B78E-1FD29D87C502}"/>
          </ac:spMkLst>
        </pc:spChg>
        <pc:spChg chg="mod">
          <ac:chgData name="Michal Heczko" userId="4ef91d67243c5588" providerId="LiveId" clId="{660621B6-9C04-4DAB-938F-9FFA2AE33631}" dt="2021-07-25T20:49:57.879" v="1183" actId="20577"/>
          <ac:spMkLst>
            <pc:docMk/>
            <pc:sldMk cId="536283692" sldId="294"/>
            <ac:spMk id="14338" creationId="{96A90A1E-BE6F-4984-BD91-145AF3F03C20}"/>
          </ac:spMkLst>
        </pc:spChg>
      </pc:sldChg>
      <pc:sldChg chg="addSp modSp add mod">
        <pc:chgData name="Michal Heczko" userId="4ef91d67243c5588" providerId="LiveId" clId="{660621B6-9C04-4DAB-938F-9FFA2AE33631}" dt="2021-07-25T21:01:55.912" v="1234" actId="1076"/>
        <pc:sldMkLst>
          <pc:docMk/>
          <pc:sldMk cId="4020821509" sldId="295"/>
        </pc:sldMkLst>
        <pc:picChg chg="add mod">
          <ac:chgData name="Michal Heczko" userId="4ef91d67243c5588" providerId="LiveId" clId="{660621B6-9C04-4DAB-938F-9FFA2AE33631}" dt="2021-07-25T21:01:55.912" v="1234" actId="1076"/>
          <ac:picMkLst>
            <pc:docMk/>
            <pc:sldMk cId="4020821509" sldId="295"/>
            <ac:picMk id="3" creationId="{88BC1F96-1355-4FF5-9ED6-95709F3FA71E}"/>
          </ac:picMkLst>
        </pc:picChg>
      </pc:sldChg>
      <pc:sldChg chg="addSp modSp add mod">
        <pc:chgData name="Michal Heczko" userId="4ef91d67243c5588" providerId="LiveId" clId="{660621B6-9C04-4DAB-938F-9FFA2AE33631}" dt="2021-07-25T21:00:22.964" v="1231"/>
        <pc:sldMkLst>
          <pc:docMk/>
          <pc:sldMk cId="429664204" sldId="296"/>
        </pc:sldMkLst>
        <pc:spChg chg="add mod">
          <ac:chgData name="Michal Heczko" userId="4ef91d67243c5588" providerId="LiveId" clId="{660621B6-9C04-4DAB-938F-9FFA2AE33631}" dt="2021-07-25T21:00:22.964" v="1231"/>
          <ac:spMkLst>
            <pc:docMk/>
            <pc:sldMk cId="429664204" sldId="296"/>
            <ac:spMk id="15" creationId="{15307EE8-B1E2-44DB-A0A9-CC62A7FDA311}"/>
          </ac:spMkLst>
        </pc:spChg>
        <pc:spChg chg="add mod">
          <ac:chgData name="Michal Heczko" userId="4ef91d67243c5588" providerId="LiveId" clId="{660621B6-9C04-4DAB-938F-9FFA2AE33631}" dt="2021-07-25T21:00:22.964" v="1231"/>
          <ac:spMkLst>
            <pc:docMk/>
            <pc:sldMk cId="429664204" sldId="296"/>
            <ac:spMk id="16" creationId="{68C05146-A21B-4D3A-B1A0-5276FE759DE9}"/>
          </ac:spMkLst>
        </pc:spChg>
        <pc:spChg chg="add mod">
          <ac:chgData name="Michal Heczko" userId="4ef91d67243c5588" providerId="LiveId" clId="{660621B6-9C04-4DAB-938F-9FFA2AE33631}" dt="2021-07-25T21:00:22.964" v="1231"/>
          <ac:spMkLst>
            <pc:docMk/>
            <pc:sldMk cId="429664204" sldId="296"/>
            <ac:spMk id="17" creationId="{A5F893C7-41B8-41AC-AA9B-BFE0D715A0B3}"/>
          </ac:spMkLst>
        </pc:spChg>
        <pc:picChg chg="add mod">
          <ac:chgData name="Michal Heczko" userId="4ef91d67243c5588" providerId="LiveId" clId="{660621B6-9C04-4DAB-938F-9FFA2AE33631}" dt="2021-07-25T21:00:15.156" v="1230" actId="1076"/>
          <ac:picMkLst>
            <pc:docMk/>
            <pc:sldMk cId="429664204" sldId="296"/>
            <ac:picMk id="3" creationId="{B2B1304C-CB43-4F84-8C3F-58C573D3BD29}"/>
          </ac:picMkLst>
        </pc:picChg>
        <pc:picChg chg="add mod">
          <ac:chgData name="Michal Heczko" userId="4ef91d67243c5588" providerId="LiveId" clId="{660621B6-9C04-4DAB-938F-9FFA2AE33631}" dt="2021-07-25T21:00:22.964" v="1231"/>
          <ac:picMkLst>
            <pc:docMk/>
            <pc:sldMk cId="429664204" sldId="296"/>
            <ac:picMk id="14" creationId="{6E46EF02-42B1-42FE-8944-3B49BE0F0253}"/>
          </ac:picMkLst>
        </pc:picChg>
      </pc:sldChg>
      <pc:sldChg chg="modSp add mod">
        <pc:chgData name="Michal Heczko" userId="4ef91d67243c5588" providerId="LiveId" clId="{660621B6-9C04-4DAB-938F-9FFA2AE33631}" dt="2021-07-25T21:04:23.127" v="1263" actId="20577"/>
        <pc:sldMkLst>
          <pc:docMk/>
          <pc:sldMk cId="1686521444" sldId="297"/>
        </pc:sldMkLst>
        <pc:spChg chg="mod">
          <ac:chgData name="Michal Heczko" userId="4ef91d67243c5588" providerId="LiveId" clId="{660621B6-9C04-4DAB-938F-9FFA2AE33631}" dt="2021-07-25T21:04:23.127" v="1263" actId="20577"/>
          <ac:spMkLst>
            <pc:docMk/>
            <pc:sldMk cId="1686521444" sldId="297"/>
            <ac:spMk id="130" creationId="{1189E147-4748-4EE1-B78E-1FD29D87C502}"/>
          </ac:spMkLst>
        </pc:spChg>
        <pc:spChg chg="mod">
          <ac:chgData name="Michal Heczko" userId="4ef91d67243c5588" providerId="LiveId" clId="{660621B6-9C04-4DAB-938F-9FFA2AE33631}" dt="2021-07-25T21:03:27.627" v="1237" actId="20577"/>
          <ac:spMkLst>
            <pc:docMk/>
            <pc:sldMk cId="1686521444" sldId="297"/>
            <ac:spMk id="14338" creationId="{96A90A1E-BE6F-4984-BD91-145AF3F03C20}"/>
          </ac:spMkLst>
        </pc:spChg>
      </pc:sldChg>
      <pc:sldChg chg="addSp modSp add mod">
        <pc:chgData name="Michal Heczko" userId="4ef91d67243c5588" providerId="LiveId" clId="{660621B6-9C04-4DAB-938F-9FFA2AE33631}" dt="2021-07-25T21:15:14.497" v="1268" actId="1076"/>
        <pc:sldMkLst>
          <pc:docMk/>
          <pc:sldMk cId="2585123870" sldId="298"/>
        </pc:sldMkLst>
        <pc:picChg chg="add mod">
          <ac:chgData name="Michal Heczko" userId="4ef91d67243c5588" providerId="LiveId" clId="{660621B6-9C04-4DAB-938F-9FFA2AE33631}" dt="2021-07-25T21:15:14.497" v="1268" actId="1076"/>
          <ac:picMkLst>
            <pc:docMk/>
            <pc:sldMk cId="2585123870" sldId="298"/>
            <ac:picMk id="3" creationId="{684479E9-5333-4EC4-9C8B-E6047A07D01E}"/>
          </ac:picMkLst>
        </pc:picChg>
      </pc:sldChg>
      <pc:sldChg chg="addSp delSp modSp add mod">
        <pc:chgData name="Michal Heczko" userId="4ef91d67243c5588" providerId="LiveId" clId="{660621B6-9C04-4DAB-938F-9FFA2AE33631}" dt="2021-07-25T21:16:59.998" v="1277"/>
        <pc:sldMkLst>
          <pc:docMk/>
          <pc:sldMk cId="1932639217" sldId="299"/>
        </pc:sldMkLst>
        <pc:spChg chg="add mod">
          <ac:chgData name="Michal Heczko" userId="4ef91d67243c5588" providerId="LiveId" clId="{660621B6-9C04-4DAB-938F-9FFA2AE33631}" dt="2021-07-25T21:16:59.998" v="1277"/>
          <ac:spMkLst>
            <pc:docMk/>
            <pc:sldMk cId="1932639217" sldId="299"/>
            <ac:spMk id="16" creationId="{99DF2401-9CEB-4FFC-A551-BC1518D746D8}"/>
          </ac:spMkLst>
        </pc:spChg>
        <pc:spChg chg="add mod">
          <ac:chgData name="Michal Heczko" userId="4ef91d67243c5588" providerId="LiveId" clId="{660621B6-9C04-4DAB-938F-9FFA2AE33631}" dt="2021-07-25T21:16:59.998" v="1277"/>
          <ac:spMkLst>
            <pc:docMk/>
            <pc:sldMk cId="1932639217" sldId="299"/>
            <ac:spMk id="17" creationId="{940180DF-6395-47F4-A975-88325A631240}"/>
          </ac:spMkLst>
        </pc:spChg>
        <pc:spChg chg="add mod">
          <ac:chgData name="Michal Heczko" userId="4ef91d67243c5588" providerId="LiveId" clId="{660621B6-9C04-4DAB-938F-9FFA2AE33631}" dt="2021-07-25T21:16:59.998" v="1277"/>
          <ac:spMkLst>
            <pc:docMk/>
            <pc:sldMk cId="1932639217" sldId="299"/>
            <ac:spMk id="18" creationId="{F19B3D7C-25A6-44D7-A84D-29DDDEACE043}"/>
          </ac:spMkLst>
        </pc:spChg>
        <pc:picChg chg="del">
          <ac:chgData name="Michal Heczko" userId="4ef91d67243c5588" providerId="LiveId" clId="{660621B6-9C04-4DAB-938F-9FFA2AE33631}" dt="2021-07-25T21:15:33.576" v="1270" actId="478"/>
          <ac:picMkLst>
            <pc:docMk/>
            <pc:sldMk cId="1932639217" sldId="299"/>
            <ac:picMk id="3" creationId="{684479E9-5333-4EC4-9C8B-E6047A07D01E}"/>
          </ac:picMkLst>
        </pc:picChg>
        <pc:picChg chg="add mod">
          <ac:chgData name="Michal Heczko" userId="4ef91d67243c5588" providerId="LiveId" clId="{660621B6-9C04-4DAB-938F-9FFA2AE33631}" dt="2021-07-25T21:15:45.889" v="1276" actId="14100"/>
          <ac:picMkLst>
            <pc:docMk/>
            <pc:sldMk cId="1932639217" sldId="299"/>
            <ac:picMk id="4" creationId="{0F51417E-3546-4D4D-A60C-31F3883F6343}"/>
          </ac:picMkLst>
        </pc:picChg>
        <pc:picChg chg="add mod">
          <ac:chgData name="Michal Heczko" userId="4ef91d67243c5588" providerId="LiveId" clId="{660621B6-9C04-4DAB-938F-9FFA2AE33631}" dt="2021-07-25T21:16:59.998" v="1277"/>
          <ac:picMkLst>
            <pc:docMk/>
            <pc:sldMk cId="1932639217" sldId="299"/>
            <ac:picMk id="15" creationId="{0B2A514B-CF37-4C68-8BF0-FF34227A6353}"/>
          </ac:picMkLst>
        </pc:picChg>
      </pc:sldChg>
      <pc:sldChg chg="addSp delSp modSp add mod ord">
        <pc:chgData name="Michal Heczko" userId="4ef91d67243c5588" providerId="LiveId" clId="{660621B6-9C04-4DAB-938F-9FFA2AE33631}" dt="2021-07-25T21:41:52.552" v="1650" actId="20577"/>
        <pc:sldMkLst>
          <pc:docMk/>
          <pc:sldMk cId="0" sldId="300"/>
        </pc:sldMkLst>
        <pc:spChg chg="del">
          <ac:chgData name="Michal Heczko" userId="4ef91d67243c5588" providerId="LiveId" clId="{660621B6-9C04-4DAB-938F-9FFA2AE33631}" dt="2021-07-25T21:38:38.090" v="1561" actId="478"/>
          <ac:spMkLst>
            <pc:docMk/>
            <pc:sldMk cId="0" sldId="300"/>
            <ac:spMk id="7" creationId="{45268501-61E9-4399-8785-B2BE8396F784}"/>
          </ac:spMkLst>
        </pc:spChg>
        <pc:spChg chg="add del mod">
          <ac:chgData name="Michal Heczko" userId="4ef91d67243c5588" providerId="LiveId" clId="{660621B6-9C04-4DAB-938F-9FFA2AE33631}" dt="2021-07-25T21:40:36.412" v="1590" actId="478"/>
          <ac:spMkLst>
            <pc:docMk/>
            <pc:sldMk cId="0" sldId="300"/>
            <ac:spMk id="8" creationId="{0FA3D6F0-BEC2-460E-8116-07E85DE57FDF}"/>
          </ac:spMkLst>
        </pc:spChg>
        <pc:spChg chg="add mod">
          <ac:chgData name="Michal Heczko" userId="4ef91d67243c5588" providerId="LiveId" clId="{660621B6-9C04-4DAB-938F-9FFA2AE33631}" dt="2021-07-25T21:39:01.532" v="1564" actId="14100"/>
          <ac:spMkLst>
            <pc:docMk/>
            <pc:sldMk cId="0" sldId="300"/>
            <ac:spMk id="9" creationId="{BDF33D66-90E3-426D-A319-3EEF6904E8AF}"/>
          </ac:spMkLst>
        </pc:spChg>
        <pc:spChg chg="add mod">
          <ac:chgData name="Michal Heczko" userId="4ef91d67243c5588" providerId="LiveId" clId="{660621B6-9C04-4DAB-938F-9FFA2AE33631}" dt="2021-07-25T21:39:33.872" v="1581" actId="14100"/>
          <ac:spMkLst>
            <pc:docMk/>
            <pc:sldMk cId="0" sldId="300"/>
            <ac:spMk id="11" creationId="{F349C539-64B4-4C75-94AF-1540A6450138}"/>
          </ac:spMkLst>
        </pc:spChg>
        <pc:spChg chg="add mod">
          <ac:chgData name="Michal Heczko" userId="4ef91d67243c5588" providerId="LiveId" clId="{660621B6-9C04-4DAB-938F-9FFA2AE33631}" dt="2021-07-25T21:39:41.888" v="1583" actId="1076"/>
          <ac:spMkLst>
            <pc:docMk/>
            <pc:sldMk cId="0" sldId="300"/>
            <ac:spMk id="13" creationId="{398BD29C-E257-4BA3-BE9C-3491DB252205}"/>
          </ac:spMkLst>
        </pc:spChg>
        <pc:spChg chg="add mod">
          <ac:chgData name="Michal Heczko" userId="4ef91d67243c5588" providerId="LiveId" clId="{660621B6-9C04-4DAB-938F-9FFA2AE33631}" dt="2021-07-25T21:39:41.888" v="1583" actId="1076"/>
          <ac:spMkLst>
            <pc:docMk/>
            <pc:sldMk cId="0" sldId="300"/>
            <ac:spMk id="15" creationId="{0133C78D-8590-4132-8CBC-044AA1B73905}"/>
          </ac:spMkLst>
        </pc:spChg>
        <pc:spChg chg="mod">
          <ac:chgData name="Michal Heczko" userId="4ef91d67243c5588" providerId="LiveId" clId="{660621B6-9C04-4DAB-938F-9FFA2AE33631}" dt="2021-07-25T21:41:52.552" v="1650" actId="20577"/>
          <ac:spMkLst>
            <pc:docMk/>
            <pc:sldMk cId="0" sldId="300"/>
            <ac:spMk id="4098" creationId="{5E133C70-D40D-4D6B-9BDD-490C8ED8DA63}"/>
          </ac:spMkLst>
        </pc:spChg>
        <pc:spChg chg="del mod">
          <ac:chgData name="Michal Heczko" userId="4ef91d67243c5588" providerId="LiveId" clId="{660621B6-9C04-4DAB-938F-9FFA2AE33631}" dt="2021-07-25T21:36:57.154" v="1538"/>
          <ac:spMkLst>
            <pc:docMk/>
            <pc:sldMk cId="0" sldId="300"/>
            <ac:spMk id="4102" creationId="{07D8CE10-2EBA-4259-9605-3CE8DBECB000}"/>
          </ac:spMkLst>
        </pc:spChg>
        <pc:picChg chg="add mod">
          <ac:chgData name="Michal Heczko" userId="4ef91d67243c5588" providerId="LiveId" clId="{660621B6-9C04-4DAB-938F-9FFA2AE33631}" dt="2021-07-25T21:39:04.452" v="1565" actId="14100"/>
          <ac:picMkLst>
            <pc:docMk/>
            <pc:sldMk cId="0" sldId="300"/>
            <ac:picMk id="10" creationId="{4A3F09E9-A87A-4F31-BABD-1FEB01FFCE43}"/>
          </ac:picMkLst>
        </pc:picChg>
        <pc:picChg chg="add mod">
          <ac:chgData name="Michal Heczko" userId="4ef91d67243c5588" providerId="LiveId" clId="{660621B6-9C04-4DAB-938F-9FFA2AE33631}" dt="2021-07-25T21:39:41.888" v="1583" actId="1076"/>
          <ac:picMkLst>
            <pc:docMk/>
            <pc:sldMk cId="0" sldId="300"/>
            <ac:picMk id="12" creationId="{CDEA266D-25A9-46F7-B18C-C711B5CF0D4E}"/>
          </ac:picMkLst>
        </pc:picChg>
        <pc:picChg chg="add mod">
          <ac:chgData name="Michal Heczko" userId="4ef91d67243c5588" providerId="LiveId" clId="{660621B6-9C04-4DAB-938F-9FFA2AE33631}" dt="2021-07-25T21:39:41.888" v="1583" actId="1076"/>
          <ac:picMkLst>
            <pc:docMk/>
            <pc:sldMk cId="0" sldId="300"/>
            <ac:picMk id="14" creationId="{DE9CF142-1BAD-42DB-8FAB-211246AF2FA1}"/>
          </ac:picMkLst>
        </pc:picChg>
        <pc:picChg chg="del">
          <ac:chgData name="Michal Heczko" userId="4ef91d67243c5588" providerId="LiveId" clId="{660621B6-9C04-4DAB-938F-9FFA2AE33631}" dt="2021-07-25T21:38:57.002" v="1563" actId="478"/>
          <ac:picMkLst>
            <pc:docMk/>
            <pc:sldMk cId="0" sldId="300"/>
            <ac:picMk id="4101" creationId="{D495E602-F320-41B9-9AD6-D9FD11DD2B1E}"/>
          </ac:picMkLst>
        </pc:picChg>
      </pc:sldChg>
      <pc:sldChg chg="add del ord">
        <pc:chgData name="Michal Heczko" userId="4ef91d67243c5588" providerId="LiveId" clId="{660621B6-9C04-4DAB-938F-9FFA2AE33631}" dt="2021-07-25T21:41:55.046" v="1651" actId="47"/>
        <pc:sldMkLst>
          <pc:docMk/>
          <pc:sldMk cId="0" sldId="301"/>
        </pc:sldMkLst>
      </pc:sldChg>
      <pc:sldChg chg="modSp add mod ord">
        <pc:chgData name="Michal Heczko" userId="4ef91d67243c5588" providerId="LiveId" clId="{660621B6-9C04-4DAB-938F-9FFA2AE33631}" dt="2021-07-25T21:40:13.844" v="1587"/>
        <pc:sldMkLst>
          <pc:docMk/>
          <pc:sldMk cId="2642491329" sldId="302"/>
        </pc:sldMkLst>
        <pc:spChg chg="mod">
          <ac:chgData name="Michal Heczko" userId="4ef91d67243c5588" providerId="LiveId" clId="{660621B6-9C04-4DAB-938F-9FFA2AE33631}" dt="2021-07-25T21:40:13.844" v="1587"/>
          <ac:spMkLst>
            <pc:docMk/>
            <pc:sldMk cId="2642491329" sldId="302"/>
            <ac:spMk id="4098" creationId="{5E133C70-D40D-4D6B-9BDD-490C8ED8DA63}"/>
          </ac:spMkLst>
        </pc:spChg>
      </pc:sldChg>
      <pc:sldChg chg="modSp add mod">
        <pc:chgData name="Michal Heczko" userId="4ef91d67243c5588" providerId="LiveId" clId="{660621B6-9C04-4DAB-938F-9FFA2AE33631}" dt="2021-09-04T20:52:16.496" v="1656" actId="20577"/>
        <pc:sldMkLst>
          <pc:docMk/>
          <pc:sldMk cId="0" sldId="304"/>
        </pc:sldMkLst>
        <pc:spChg chg="mod">
          <ac:chgData name="Michal Heczko" userId="4ef91d67243c5588" providerId="LiveId" clId="{660621B6-9C04-4DAB-938F-9FFA2AE33631}" dt="2021-09-04T20:52:16.496" v="1656" actId="20577"/>
          <ac:spMkLst>
            <pc:docMk/>
            <pc:sldMk cId="0" sldId="304"/>
            <ac:spMk id="10246" creationId="{EBDD1084-6F9A-4882-B44A-A88C44FB1C7E}"/>
          </ac:spMkLst>
        </pc:spChg>
      </pc:sldChg>
      <pc:sldMasterChg chg="delSldLayout">
        <pc:chgData name="Michal Heczko" userId="4ef91d67243c5588" providerId="LiveId" clId="{660621B6-9C04-4DAB-938F-9FFA2AE33631}" dt="2021-07-25T21:26:07.991" v="1301" actId="47"/>
        <pc:sldMasterMkLst>
          <pc:docMk/>
          <pc:sldMasterMk cId="0" sldId="2147483659"/>
        </pc:sldMasterMkLst>
        <pc:sldLayoutChg chg="del">
          <pc:chgData name="Michal Heczko" userId="4ef91d67243c5588" providerId="LiveId" clId="{660621B6-9C04-4DAB-938F-9FFA2AE33631}" dt="2021-07-25T21:26:07.991" v="1301" actId="47"/>
          <pc:sldLayoutMkLst>
            <pc:docMk/>
            <pc:sldMasterMk cId="0" sldId="2147483659"/>
            <pc:sldLayoutMk cId="3603864399" sldId="2147483694"/>
          </pc:sldLayoutMkLst>
        </pc:sldLayoutChg>
        <pc:sldLayoutChg chg="del">
          <pc:chgData name="Michal Heczko" userId="4ef91d67243c5588" providerId="LiveId" clId="{660621B6-9C04-4DAB-938F-9FFA2AE33631}" dt="2021-07-25T21:26:07.991" v="1301" actId="47"/>
          <pc:sldLayoutMkLst>
            <pc:docMk/>
            <pc:sldMasterMk cId="0" sldId="2147483659"/>
            <pc:sldLayoutMk cId="717357751" sldId="2147483695"/>
          </pc:sldLayoutMkLst>
        </pc:sldLayoutChg>
        <pc:sldLayoutChg chg="del">
          <pc:chgData name="Michal Heczko" userId="4ef91d67243c5588" providerId="LiveId" clId="{660621B6-9C04-4DAB-938F-9FFA2AE33631}" dt="2021-07-25T21:26:07.991" v="1301" actId="47"/>
          <pc:sldLayoutMkLst>
            <pc:docMk/>
            <pc:sldMasterMk cId="0" sldId="2147483659"/>
            <pc:sldLayoutMk cId="3586575448" sldId="2147483698"/>
          </pc:sldLayoutMkLst>
        </pc:sldLayoutChg>
        <pc:sldLayoutChg chg="del">
          <pc:chgData name="Michal Heczko" userId="4ef91d67243c5588" providerId="LiveId" clId="{660621B6-9C04-4DAB-938F-9FFA2AE33631}" dt="2021-07-25T21:26:07.991" v="1301" actId="47"/>
          <pc:sldLayoutMkLst>
            <pc:docMk/>
            <pc:sldMasterMk cId="0" sldId="2147483659"/>
            <pc:sldLayoutMk cId="3670611912" sldId="2147483699"/>
          </pc:sldLayoutMkLst>
        </pc:sldLayoutChg>
        <pc:sldLayoutChg chg="del">
          <pc:chgData name="Michal Heczko" userId="4ef91d67243c5588" providerId="LiveId" clId="{660621B6-9C04-4DAB-938F-9FFA2AE33631}" dt="2021-07-25T21:26:07.991" v="1301" actId="47"/>
          <pc:sldLayoutMkLst>
            <pc:docMk/>
            <pc:sldMasterMk cId="0" sldId="2147483659"/>
            <pc:sldLayoutMk cId="2539013842" sldId="2147483700"/>
          </pc:sldLayoutMkLst>
        </pc:sldLayoutChg>
        <pc:sldLayoutChg chg="del">
          <pc:chgData name="Michal Heczko" userId="4ef91d67243c5588" providerId="LiveId" clId="{660621B6-9C04-4DAB-938F-9FFA2AE33631}" dt="2021-07-25T21:26:07.991" v="1301" actId="47"/>
          <pc:sldLayoutMkLst>
            <pc:docMk/>
            <pc:sldMasterMk cId="0" sldId="2147483659"/>
            <pc:sldLayoutMk cId="3293190391" sldId="2147483701"/>
          </pc:sldLayoutMkLst>
        </pc:sldLayoutChg>
        <pc:sldLayoutChg chg="del">
          <pc:chgData name="Michal Heczko" userId="4ef91d67243c5588" providerId="LiveId" clId="{660621B6-9C04-4DAB-938F-9FFA2AE33631}" dt="2021-07-25T21:26:07.991" v="1301" actId="47"/>
          <pc:sldLayoutMkLst>
            <pc:docMk/>
            <pc:sldMasterMk cId="0" sldId="2147483659"/>
            <pc:sldLayoutMk cId="3690303871" sldId="214748370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4D9DE7CE-847B-42D3-9020-A9B533210E41}"/>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D84DEB24-1E8B-4DD8-B353-899E49BE9B4F}"/>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4378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3562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357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351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6256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159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Google Shape;436;g35ed75ccf_022:notes">
            <a:extLst>
              <a:ext uri="{FF2B5EF4-FFF2-40B4-BE49-F238E27FC236}">
                <a16:creationId xmlns:a16="http://schemas.microsoft.com/office/drawing/2014/main" id="{1F36DD6F-21D2-4F8A-B4C8-D8DEA490B54D}"/>
              </a:ext>
            </a:extLst>
          </p:cNvPr>
          <p:cNvSpPr>
            <a:spLocks noGrp="1" noRot="1" noChangeAspect="1" noTextEdit="1"/>
          </p:cNvSpPr>
          <p:nvPr>
            <p:ph type="sldImg" idx="2"/>
          </p:nvPr>
        </p:nvSpPr>
        <p:spPr>
          <a:ln>
            <a:miter lim="800000"/>
            <a:headEnd/>
            <a:tailEnd/>
          </a:ln>
        </p:spPr>
      </p:sp>
      <p:sp>
        <p:nvSpPr>
          <p:cNvPr id="70659" name="Google Shape;437;g35ed75ccf_022:notes">
            <a:extLst>
              <a:ext uri="{FF2B5EF4-FFF2-40B4-BE49-F238E27FC236}">
                <a16:creationId xmlns:a16="http://schemas.microsoft.com/office/drawing/2014/main" id="{C99DF051-D316-477A-874E-A90D6B2F6865}"/>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7928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Google Shape;436;g35ed75ccf_022:notes">
            <a:extLst>
              <a:ext uri="{FF2B5EF4-FFF2-40B4-BE49-F238E27FC236}">
                <a16:creationId xmlns:a16="http://schemas.microsoft.com/office/drawing/2014/main" id="{1F36DD6F-21D2-4F8A-B4C8-D8DEA490B54D}"/>
              </a:ext>
            </a:extLst>
          </p:cNvPr>
          <p:cNvSpPr>
            <a:spLocks noGrp="1" noRot="1" noChangeAspect="1" noTextEdit="1"/>
          </p:cNvSpPr>
          <p:nvPr>
            <p:ph type="sldImg" idx="2"/>
          </p:nvPr>
        </p:nvSpPr>
        <p:spPr>
          <a:ln>
            <a:miter lim="800000"/>
            <a:headEnd/>
            <a:tailEnd/>
          </a:ln>
        </p:spPr>
      </p:sp>
      <p:sp>
        <p:nvSpPr>
          <p:cNvPr id="70659" name="Google Shape;437;g35ed75ccf_022:notes">
            <a:extLst>
              <a:ext uri="{FF2B5EF4-FFF2-40B4-BE49-F238E27FC236}">
                <a16:creationId xmlns:a16="http://schemas.microsoft.com/office/drawing/2014/main" id="{C99DF051-D316-477A-874E-A90D6B2F6865}"/>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058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50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35f391192_04:notes">
            <a:extLst>
              <a:ext uri="{FF2B5EF4-FFF2-40B4-BE49-F238E27FC236}">
                <a16:creationId xmlns:a16="http://schemas.microsoft.com/office/drawing/2014/main" id="{28BA0FEC-87FC-4B94-8FBB-092DED2B7409}"/>
              </a:ext>
            </a:extLst>
          </p:cNvPr>
          <p:cNvSpPr>
            <a:spLocks noGrp="1" noRot="1" noChangeAspect="1" noTextEdit="1"/>
          </p:cNvSpPr>
          <p:nvPr>
            <p:ph type="sldImg" idx="2"/>
          </p:nvPr>
        </p:nvSpPr>
        <p:spPr>
          <a:ln>
            <a:miter lim="800000"/>
            <a:headEnd/>
            <a:tailEnd/>
          </a:ln>
        </p:spPr>
      </p:sp>
      <p:sp>
        <p:nvSpPr>
          <p:cNvPr id="25603" name="Google Shape;136;g35f391192_04:notes">
            <a:extLst>
              <a:ext uri="{FF2B5EF4-FFF2-40B4-BE49-F238E27FC236}">
                <a16:creationId xmlns:a16="http://schemas.microsoft.com/office/drawing/2014/main" id="{6F41AC47-F374-4CB0-8363-831EE75BFF23}"/>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12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51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6371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915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340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9089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F39CB1D-024C-4D1C-91A4-8AA7A50ABBBC}"/>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18430A5E-BBCB-45D2-91D9-5B3585EAC289}"/>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D499E6C3-7CA4-43F4-9A62-EAB23B8AA8BC}"/>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0A581602-2C7C-4C56-8141-D7EF440B79E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16BF9629-9412-4AA1-9479-134E00E7E61A}"/>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06366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47E42454-FB4E-45D1-B158-82B3D6A487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D7B2E857-EC49-4DC6-B98B-0B0A98FBCD4E}"/>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74B6E07C-245C-4753-B813-1CBF14E66B0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C7C62FAB-3033-4FB5-9D94-DBB8AE20C034}"/>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61ECC744-F615-4CB2-AB76-7D2A097D0F5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5E7C3482-52EC-49BB-918B-1742FDF250FE}"/>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D0B88847-2491-4363-9084-8F235DDA822E}"/>
              </a:ext>
            </a:extLst>
          </p:cNvPr>
          <p:cNvSpPr txBox="1">
            <a:spLocks noGrp="1"/>
          </p:cNvSpPr>
          <p:nvPr>
            <p:ph type="sldNum" idx="10"/>
          </p:nvPr>
        </p:nvSpPr>
        <p:spPr/>
        <p:txBody>
          <a:bodyPr/>
          <a:lstStyle>
            <a:lvl1pPr>
              <a:defRPr/>
            </a:lvl1pPr>
          </a:lstStyle>
          <a:p>
            <a:fld id="{E1B91BDA-37F5-4C21-A38D-C9F4403AFF43}" type="slidenum">
              <a:rPr lang="sk-SK" altLang="cs-CZ"/>
              <a:pPr/>
              <a:t>‹#›</a:t>
            </a:fld>
            <a:endParaRPr lang="sk-SK" altLang="cs-CZ"/>
          </a:p>
        </p:txBody>
      </p:sp>
    </p:spTree>
    <p:extLst>
      <p:ext uri="{BB962C8B-B14F-4D97-AF65-F5344CB8AC3E}">
        <p14:creationId xmlns:p14="http://schemas.microsoft.com/office/powerpoint/2010/main" val="222116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tyle B">
  <p:cSld name="Blank style B">
    <p:spTree>
      <p:nvGrpSpPr>
        <p:cNvPr id="1" name="Shape 98"/>
        <p:cNvGrpSpPr/>
        <p:nvPr/>
      </p:nvGrpSpPr>
      <p:grpSpPr>
        <a:xfrm>
          <a:off x="0" y="0"/>
          <a:ext cx="0" cy="0"/>
          <a:chOff x="0" y="0"/>
          <a:chExt cx="0" cy="0"/>
        </a:xfrm>
      </p:grpSpPr>
      <p:sp>
        <p:nvSpPr>
          <p:cNvPr id="2" name="Google Shape;99;p12">
            <a:extLst>
              <a:ext uri="{FF2B5EF4-FFF2-40B4-BE49-F238E27FC236}">
                <a16:creationId xmlns:a16="http://schemas.microsoft.com/office/drawing/2014/main" id="{7AB07C50-9F6D-40C8-99B4-9074567078C6}"/>
              </a:ext>
            </a:extLst>
          </p:cNvPr>
          <p:cNvSpPr>
            <a:spLocks noChangeArrowheads="1"/>
          </p:cNvSpPr>
          <p:nvPr/>
        </p:nvSpPr>
        <p:spPr bwMode="auto">
          <a:xfrm>
            <a:off x="0" y="4294188"/>
            <a:ext cx="9144000" cy="24130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100;p12">
            <a:extLst>
              <a:ext uri="{FF2B5EF4-FFF2-40B4-BE49-F238E27FC236}">
                <a16:creationId xmlns:a16="http://schemas.microsoft.com/office/drawing/2014/main" id="{8D73E7D8-9AE8-4A30-B8FF-7F307432A06B}"/>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101;p12">
            <a:extLst>
              <a:ext uri="{FF2B5EF4-FFF2-40B4-BE49-F238E27FC236}">
                <a16:creationId xmlns:a16="http://schemas.microsoft.com/office/drawing/2014/main" id="{C8394E39-B726-4ED6-AB02-D634FB961AD0}"/>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102;p12">
            <a:extLst>
              <a:ext uri="{FF2B5EF4-FFF2-40B4-BE49-F238E27FC236}">
                <a16:creationId xmlns:a16="http://schemas.microsoft.com/office/drawing/2014/main" id="{A2436534-1B5A-46D9-B164-264E10C91B90}"/>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03;p12">
            <a:extLst>
              <a:ext uri="{FF2B5EF4-FFF2-40B4-BE49-F238E27FC236}">
                <a16:creationId xmlns:a16="http://schemas.microsoft.com/office/drawing/2014/main" id="{71D46DE6-56D7-4C69-9257-382E8FC433F4}"/>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04;p12">
            <a:extLst>
              <a:ext uri="{FF2B5EF4-FFF2-40B4-BE49-F238E27FC236}">
                <a16:creationId xmlns:a16="http://schemas.microsoft.com/office/drawing/2014/main" id="{CBF034A0-694B-4346-B3F2-F9482C641DF6}"/>
              </a:ext>
            </a:extLst>
          </p:cNvPr>
          <p:cNvSpPr txBox="1">
            <a:spLocks noGrp="1"/>
          </p:cNvSpPr>
          <p:nvPr>
            <p:ph type="sldNum" idx="10"/>
          </p:nvPr>
        </p:nvSpPr>
        <p:spPr/>
        <p:txBody>
          <a:bodyPr/>
          <a:lstStyle>
            <a:lvl1pPr>
              <a:defRPr/>
            </a:lvl1pPr>
          </a:lstStyle>
          <a:p>
            <a:fld id="{6626F684-CB4E-4B4A-BA9E-2ED8E1DDECC0}" type="slidenum">
              <a:rPr lang="sk-SK" altLang="cs-CZ"/>
              <a:pPr/>
              <a:t>‹#›</a:t>
            </a:fld>
            <a:endParaRPr lang="sk-SK" altLang="cs-CZ"/>
          </a:p>
        </p:txBody>
      </p:sp>
    </p:spTree>
    <p:extLst>
      <p:ext uri="{BB962C8B-B14F-4D97-AF65-F5344CB8AC3E}">
        <p14:creationId xmlns:p14="http://schemas.microsoft.com/office/powerpoint/2010/main" val="10315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B70E55DC-FE0F-4700-971B-ECDB2329B7E6}"/>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8BB26CD2-1226-4F0F-BD5B-E01643F2E945}"/>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85368656-04AB-4A73-8142-F0AF4B564627}"/>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5DD89491-8F40-4966-BB28-35AD4586ECB6}"/>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4BE9425F-5982-4B07-A09D-0253E3159DFC}"/>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5ADA1AD4-6F7F-48B1-ADE5-F3836729952C}"/>
              </a:ext>
            </a:extLst>
          </p:cNvPr>
          <p:cNvSpPr txBox="1">
            <a:spLocks noGrp="1"/>
          </p:cNvSpPr>
          <p:nvPr>
            <p:ph type="sldNum" idx="10"/>
          </p:nvPr>
        </p:nvSpPr>
        <p:spPr/>
        <p:txBody>
          <a:bodyPr/>
          <a:lstStyle>
            <a:lvl1pPr>
              <a:defRPr/>
            </a:lvl1pPr>
          </a:lstStyle>
          <a:p>
            <a:fld id="{A9A62ACE-0BD5-4761-AC13-3E78A4B5D32A}" type="slidenum">
              <a:rPr lang="sk-SK" altLang="sk-SK"/>
              <a:pPr/>
              <a:t>‹#›</a:t>
            </a:fld>
            <a:endParaRPr lang="sk-SK" altLang="sk-SK"/>
          </a:p>
        </p:txBody>
      </p:sp>
    </p:spTree>
    <p:extLst>
      <p:ext uri="{BB962C8B-B14F-4D97-AF65-F5344CB8AC3E}">
        <p14:creationId xmlns:p14="http://schemas.microsoft.com/office/powerpoint/2010/main" val="412113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2CC4DCFD-6F84-468E-9020-E4C67E6230D1}"/>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id="{5A662FF1-E8EF-4205-8005-5E0592650E97}"/>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id="{E0656677-51F8-4BD7-9C56-00E007B71458}"/>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id="{52C510A9-5CE7-409F-BB52-74B30EC4BE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id="{13212D43-9C53-403A-8578-6375E73DB795}"/>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40069FB0-4D45-4F02-8D3E-FBE908DD8510}"/>
              </a:ext>
            </a:extLst>
          </p:cNvPr>
          <p:cNvSpPr txBox="1">
            <a:spLocks noGrp="1"/>
          </p:cNvSpPr>
          <p:nvPr>
            <p:ph type="sldNum" idx="10"/>
          </p:nvPr>
        </p:nvSpPr>
        <p:spPr/>
        <p:txBody>
          <a:bodyPr/>
          <a:lstStyle>
            <a:lvl1pPr>
              <a:defRPr/>
            </a:lvl1pPr>
          </a:lstStyle>
          <a:p>
            <a:fld id="{076D69E2-6589-4785-BA0B-703B86DE2233}" type="slidenum">
              <a:rPr lang="sk-SK" altLang="cs-CZ"/>
              <a:pPr/>
              <a:t>‹#›</a:t>
            </a:fld>
            <a:endParaRPr lang="sk-SK" altLang="cs-CZ"/>
          </a:p>
        </p:txBody>
      </p:sp>
    </p:spTree>
    <p:extLst>
      <p:ext uri="{BB962C8B-B14F-4D97-AF65-F5344CB8AC3E}">
        <p14:creationId xmlns:p14="http://schemas.microsoft.com/office/powerpoint/2010/main" val="42070934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45B7CF5F-D1C1-4DC0-90D2-561E69005A7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5382B68B-36D4-4BDC-84E3-96B9798C19D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9360BB53-BA78-49E0-AC26-E582ACF72192}"/>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pitchFamily="2" charset="0"/>
                <a:sym typeface="Roboto Slab" pitchFamily="2" charset="0"/>
              </a:defRPr>
            </a:lvl1pPr>
          </a:lstStyle>
          <a:p>
            <a:fld id="{780B450C-DDF4-41EF-B7C5-400C20788BEB}"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6" r:id="rId2"/>
    <p:sldLayoutId id="2147483703" r:id="rId3"/>
    <p:sldLayoutId id="2147483704" r:id="rId4"/>
    <p:sldLayoutId id="2147483706"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hyperlink" Target="https://www.desmos.com/calculator/mgwbzlrss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hyperlink" Target="https://www.desmos.com/calculator/eyqpvwvc4a"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geogebra.org/m/pcjkpzt8"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geogebra.org/m/zcstx3kw"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CF28884-BE80-478C-BF56-212644BDE5CA}"/>
              </a:ext>
            </a:extLst>
          </p:cNvPr>
          <p:cNvSpPr txBox="1">
            <a:spLocks noGrp="1"/>
          </p:cNvSpPr>
          <p:nvPr>
            <p:ph type="ctrTitle"/>
          </p:nvPr>
        </p:nvSpPr>
        <p:spPr>
          <a:xfrm>
            <a:off x="685799" y="2709019"/>
            <a:ext cx="7918649" cy="1158875"/>
          </a:xfrm>
        </p:spPr>
        <p:txBody>
          <a:bodyPr/>
          <a:lstStyle/>
          <a:p>
            <a:pPr eaLnBrk="1" hangingPunct="1">
              <a:spcBef>
                <a:spcPct val="0"/>
              </a:spcBef>
              <a:spcAft>
                <a:spcPct val="0"/>
              </a:spcAft>
              <a:buClr>
                <a:srgbClr val="FFFFFF"/>
              </a:buClr>
              <a:buFont typeface="Roboto Slab" pitchFamily="2" charset="0"/>
              <a:buNone/>
            </a:pPr>
            <a:r>
              <a:rPr lang="sk-SK" altLang="cs-CZ" b="1" dirty="0" err="1">
                <a:solidFill>
                  <a:srgbClr val="FFFFFF"/>
                </a:solidFill>
                <a:latin typeface="Roboto Slab" pitchFamily="2" charset="0"/>
                <a:cs typeface="Arial" panose="020B0604020202020204" pitchFamily="34" charset="0"/>
                <a:sym typeface="Roboto Slab" pitchFamily="2" charset="0"/>
              </a:rPr>
              <a:t>Funkce</a:t>
            </a:r>
            <a:r>
              <a:rPr lang="sk-SK" altLang="cs-CZ" b="1" dirty="0">
                <a:solidFill>
                  <a:srgbClr val="FFFFFF"/>
                </a:solidFill>
                <a:latin typeface="Roboto Slab" pitchFamily="2" charset="0"/>
                <a:cs typeface="Arial" panose="020B0604020202020204" pitchFamily="34" charset="0"/>
                <a:sym typeface="Roboto Slab" pitchFamily="2" charset="0"/>
              </a:rPr>
              <a:t> </a:t>
            </a:r>
            <a:r>
              <a:rPr lang="sk-SK" altLang="cs-CZ" b="1" dirty="0" err="1">
                <a:solidFill>
                  <a:srgbClr val="FFFFFF"/>
                </a:solidFill>
                <a:latin typeface="Roboto Slab" pitchFamily="2" charset="0"/>
                <a:cs typeface="Arial" panose="020B0604020202020204" pitchFamily="34" charset="0"/>
                <a:sym typeface="Roboto Slab" pitchFamily="2" charset="0"/>
              </a:rPr>
              <a:t>Sinus</a:t>
            </a:r>
            <a:r>
              <a:rPr lang="sk-SK" altLang="cs-CZ" b="1" dirty="0">
                <a:solidFill>
                  <a:srgbClr val="FFFFFF"/>
                </a:solidFill>
                <a:latin typeface="Roboto Slab" pitchFamily="2" charset="0"/>
                <a:cs typeface="Arial" panose="020B0604020202020204" pitchFamily="34" charset="0"/>
                <a:sym typeface="Roboto Slab" pitchFamily="2" charset="0"/>
              </a:rPr>
              <a:t> a </a:t>
            </a:r>
            <a:r>
              <a:rPr lang="sk-SK" altLang="cs-CZ" b="1" dirty="0" err="1">
                <a:solidFill>
                  <a:srgbClr val="FFFFFF"/>
                </a:solidFill>
                <a:latin typeface="Roboto Slab" pitchFamily="2" charset="0"/>
                <a:cs typeface="Arial" panose="020B0604020202020204" pitchFamily="34" charset="0"/>
                <a:sym typeface="Roboto Slab" pitchFamily="2" charset="0"/>
              </a:rPr>
              <a:t>Kosinus</a:t>
            </a:r>
            <a:r>
              <a:rPr lang="sk-SK" altLang="cs-CZ" b="1" dirty="0">
                <a:solidFill>
                  <a:srgbClr val="FFFFFF"/>
                </a:solidFill>
                <a:latin typeface="Roboto Slab" pitchFamily="2" charset="0"/>
                <a:cs typeface="Arial" panose="020B0604020202020204" pitchFamily="34" charset="0"/>
                <a:sym typeface="Roboto Slab" pitchFamily="2" charset="0"/>
              </a:rPr>
              <a:t> II</a:t>
            </a:r>
          </a:p>
        </p:txBody>
      </p:sp>
      <p:grpSp>
        <p:nvGrpSpPr>
          <p:cNvPr id="13315" name="Google Shape;110;p13">
            <a:extLst>
              <a:ext uri="{FF2B5EF4-FFF2-40B4-BE49-F238E27FC236}">
                <a16:creationId xmlns:a16="http://schemas.microsoft.com/office/drawing/2014/main" id="{5D74A113-9769-4A97-BA62-1B14BF3BF8FA}"/>
              </a:ext>
            </a:extLst>
          </p:cNvPr>
          <p:cNvGrpSpPr>
            <a:grpSpLocks/>
          </p:cNvGrpSpPr>
          <p:nvPr/>
        </p:nvGrpSpPr>
        <p:grpSpPr bwMode="auto">
          <a:xfrm>
            <a:off x="755576" y="1851670"/>
            <a:ext cx="965200" cy="1011237"/>
            <a:chOff x="5961125" y="1623900"/>
            <a:chExt cx="427450" cy="448175"/>
          </a:xfrm>
        </p:grpSpPr>
        <p:sp>
          <p:nvSpPr>
            <p:cNvPr id="13316" name="Google Shape;111;p13">
              <a:extLst>
                <a:ext uri="{FF2B5EF4-FFF2-40B4-BE49-F238E27FC236}">
                  <a16:creationId xmlns:a16="http://schemas.microsoft.com/office/drawing/2014/main" id="{04A63F41-DCA6-47E6-87E9-6D42A9FAFFE2}"/>
                </a:ext>
              </a:extLst>
            </p:cNvPr>
            <p:cNvSpPr>
              <a:spLocks noChangeArrowheads="1"/>
            </p:cNvSpPr>
            <p:nvPr/>
          </p:nvSpPr>
          <p:spPr bwMode="auto">
            <a:xfrm>
              <a:off x="5961125" y="1678700"/>
              <a:ext cx="376925" cy="376925"/>
            </a:xfrm>
            <a:custGeom>
              <a:avLst/>
              <a:gdLst>
                <a:gd name="T0" fmla="*/ 0 w 15077"/>
                <a:gd name="T1" fmla="*/ 0 h 15077"/>
                <a:gd name="T2" fmla="*/ 15077 w 15077"/>
                <a:gd name="T3" fmla="*/ 15077 h 15077"/>
              </a:gdLst>
              <a:ahLst/>
              <a:cxnLst/>
              <a:rect l="T0" t="T1" r="T2" b="T3"/>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7" name="Google Shape;112;p13">
              <a:extLst>
                <a:ext uri="{FF2B5EF4-FFF2-40B4-BE49-F238E27FC236}">
                  <a16:creationId xmlns:a16="http://schemas.microsoft.com/office/drawing/2014/main" id="{35E7D696-431B-4CD5-86E0-9FADB03E021B}"/>
                </a:ext>
              </a:extLst>
            </p:cNvPr>
            <p:cNvSpPr>
              <a:spLocks noChangeArrowheads="1"/>
            </p:cNvSpPr>
            <p:nvPr/>
          </p:nvSpPr>
          <p:spPr bwMode="auto">
            <a:xfrm>
              <a:off x="6009825" y="1727425"/>
              <a:ext cx="279500" cy="279500"/>
            </a:xfrm>
            <a:custGeom>
              <a:avLst/>
              <a:gdLst>
                <a:gd name="T0" fmla="*/ 0 w 11180"/>
                <a:gd name="T1" fmla="*/ 0 h 11180"/>
                <a:gd name="T2" fmla="*/ 11180 w 11180"/>
                <a:gd name="T3" fmla="*/ 11180 h 11180"/>
              </a:gdLst>
              <a:ahLst/>
              <a:cxnLst/>
              <a:rect l="T0" t="T1" r="T2" b="T3"/>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8" name="Google Shape;113;p13">
              <a:extLst>
                <a:ext uri="{FF2B5EF4-FFF2-40B4-BE49-F238E27FC236}">
                  <a16:creationId xmlns:a16="http://schemas.microsoft.com/office/drawing/2014/main" id="{88847521-97E7-436C-8882-8A2D76309B38}"/>
                </a:ext>
              </a:extLst>
            </p:cNvPr>
            <p:cNvSpPr>
              <a:spLocks noChangeArrowheads="1"/>
            </p:cNvSpPr>
            <p:nvPr/>
          </p:nvSpPr>
          <p:spPr bwMode="auto">
            <a:xfrm>
              <a:off x="6107250" y="1824850"/>
              <a:ext cx="84650" cy="84650"/>
            </a:xfrm>
            <a:custGeom>
              <a:avLst/>
              <a:gdLst>
                <a:gd name="T0" fmla="*/ 0 w 3386"/>
                <a:gd name="T1" fmla="*/ 0 h 3386"/>
                <a:gd name="T2" fmla="*/ 3386 w 3386"/>
                <a:gd name="T3" fmla="*/ 3386 h 3386"/>
              </a:gdLst>
              <a:ahLst/>
              <a:cxnLst/>
              <a:rect l="T0" t="T1" r="T2" b="T3"/>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9" name="Google Shape;114;p13">
              <a:extLst>
                <a:ext uri="{FF2B5EF4-FFF2-40B4-BE49-F238E27FC236}">
                  <a16:creationId xmlns:a16="http://schemas.microsoft.com/office/drawing/2014/main" id="{28018C1A-2534-4EA7-95FF-1FA54995EAD1}"/>
                </a:ext>
              </a:extLst>
            </p:cNvPr>
            <p:cNvSpPr>
              <a:spLocks noChangeArrowheads="1"/>
            </p:cNvSpPr>
            <p:nvPr/>
          </p:nvSpPr>
          <p:spPr bwMode="auto">
            <a:xfrm>
              <a:off x="6058550" y="1776125"/>
              <a:ext cx="182075" cy="182075"/>
            </a:xfrm>
            <a:custGeom>
              <a:avLst/>
              <a:gdLst>
                <a:gd name="T0" fmla="*/ 0 w 7283"/>
                <a:gd name="T1" fmla="*/ 0 h 7283"/>
                <a:gd name="T2" fmla="*/ 7283 w 7283"/>
                <a:gd name="T3" fmla="*/ 7283 h 7283"/>
              </a:gdLst>
              <a:ahLst/>
              <a:cxnLst/>
              <a:rect l="T0" t="T1" r="T2" b="T3"/>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0" name="Google Shape;115;p13">
              <a:extLst>
                <a:ext uri="{FF2B5EF4-FFF2-40B4-BE49-F238E27FC236}">
                  <a16:creationId xmlns:a16="http://schemas.microsoft.com/office/drawing/2014/main" id="{52122307-C4A6-4102-A20B-981D5EFEC1ED}"/>
                </a:ext>
              </a:extLst>
            </p:cNvPr>
            <p:cNvSpPr>
              <a:spLocks noChangeArrowheads="1"/>
            </p:cNvSpPr>
            <p:nvPr/>
          </p:nvSpPr>
          <p:spPr bwMode="auto">
            <a:xfrm>
              <a:off x="5971475" y="2001400"/>
              <a:ext cx="74925" cy="70675"/>
            </a:xfrm>
            <a:custGeom>
              <a:avLst/>
              <a:gdLst>
                <a:gd name="T0" fmla="*/ 0 w 2997"/>
                <a:gd name="T1" fmla="*/ 0 h 2827"/>
                <a:gd name="T2" fmla="*/ 2997 w 2997"/>
                <a:gd name="T3" fmla="*/ 2827 h 2827"/>
              </a:gdLst>
              <a:ahLst/>
              <a:cxnLst/>
              <a:rect l="T0" t="T1" r="T2" b="T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1" name="Google Shape;116;p13">
              <a:extLst>
                <a:ext uri="{FF2B5EF4-FFF2-40B4-BE49-F238E27FC236}">
                  <a16:creationId xmlns:a16="http://schemas.microsoft.com/office/drawing/2014/main" id="{4F3530D2-FFB1-490E-B48D-0CEE06A335D2}"/>
                </a:ext>
              </a:extLst>
            </p:cNvPr>
            <p:cNvSpPr>
              <a:spLocks noChangeArrowheads="1"/>
            </p:cNvSpPr>
            <p:nvPr/>
          </p:nvSpPr>
          <p:spPr bwMode="auto">
            <a:xfrm>
              <a:off x="6253375" y="2001400"/>
              <a:ext cx="74325" cy="70675"/>
            </a:xfrm>
            <a:custGeom>
              <a:avLst/>
              <a:gdLst>
                <a:gd name="T0" fmla="*/ 0 w 2973"/>
                <a:gd name="T1" fmla="*/ 0 h 2827"/>
                <a:gd name="T2" fmla="*/ 2973 w 2973"/>
                <a:gd name="T3" fmla="*/ 2827 h 2827"/>
              </a:gdLst>
              <a:ahLst/>
              <a:cxnLst/>
              <a:rect l="T0" t="T1" r="T2" b="T3"/>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2" name="Google Shape;117;p13">
              <a:extLst>
                <a:ext uri="{FF2B5EF4-FFF2-40B4-BE49-F238E27FC236}">
                  <a16:creationId xmlns:a16="http://schemas.microsoft.com/office/drawing/2014/main" id="{9F565ECF-5773-47A7-8FB0-6AC030D5E182}"/>
                </a:ext>
              </a:extLst>
            </p:cNvPr>
            <p:cNvSpPr>
              <a:spLocks noChangeArrowheads="1"/>
            </p:cNvSpPr>
            <p:nvPr/>
          </p:nvSpPr>
          <p:spPr bwMode="auto">
            <a:xfrm>
              <a:off x="6137700" y="1623900"/>
              <a:ext cx="250875" cy="255150"/>
            </a:xfrm>
            <a:custGeom>
              <a:avLst/>
              <a:gdLst>
                <a:gd name="T0" fmla="*/ 0 w 10035"/>
                <a:gd name="T1" fmla="*/ 0 h 10206"/>
                <a:gd name="T2" fmla="*/ 10035 w 10035"/>
                <a:gd name="T3" fmla="*/ 10206 h 10206"/>
              </a:gdLst>
              <a:ahLst/>
              <a:cxnLst/>
              <a:rect l="T0" t="T1" r="T2" b="T3"/>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 name="Obdélník 17">
            <a:extLst>
              <a:ext uri="{FF2B5EF4-FFF2-40B4-BE49-F238E27FC236}">
                <a16:creationId xmlns:a16="http://schemas.microsoft.com/office/drawing/2014/main" id="{80716418-604A-4D09-8019-D19F00167BDD}"/>
              </a:ext>
            </a:extLst>
          </p:cNvPr>
          <p:cNvSpPr/>
          <p:nvPr/>
        </p:nvSpPr>
        <p:spPr>
          <a:xfrm>
            <a:off x="9575" y="4659982"/>
            <a:ext cx="9144000" cy="479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ok 7" descr="Erasmus+ logo EN.jpg">
            <a:extLst>
              <a:ext uri="{FF2B5EF4-FFF2-40B4-BE49-F238E27FC236}">
                <a16:creationId xmlns:a16="http://schemas.microsoft.com/office/drawing/2014/main" id="{238F562C-A3E8-46E5-A693-10C4A00FE1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6514" y="4677599"/>
            <a:ext cx="2017911" cy="4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46;p16">
            <a:extLst>
              <a:ext uri="{FF2B5EF4-FFF2-40B4-BE49-F238E27FC236}">
                <a16:creationId xmlns:a16="http://schemas.microsoft.com/office/drawing/2014/main" id="{33201957-BB91-4DD1-9F97-7EBA157F225F}"/>
              </a:ext>
            </a:extLst>
          </p:cNvPr>
          <p:cNvSpPr txBox="1">
            <a:spLocks/>
          </p:cNvSpPr>
          <p:nvPr/>
        </p:nvSpPr>
        <p:spPr bwMode="auto">
          <a:xfrm>
            <a:off x="63148" y="4659982"/>
            <a:ext cx="4505325" cy="47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defPPr marR="0" lvl="0" algn="l" rtl="0">
              <a:lnSpc>
                <a:spcPct val="100000"/>
              </a:lnSpc>
              <a:spcBef>
                <a:spcPts val="0"/>
              </a:spcBef>
              <a:spcAft>
                <a:spcPts val="0"/>
              </a:spcAft>
            </a:defPPr>
            <a:lvl1pPr lvl="0" algn="l" rtl="0" eaLnBrk="0" fontAlgn="base" hangingPunct="0">
              <a:spcBef>
                <a:spcPts val="0"/>
              </a:spcBef>
              <a:spcAft>
                <a:spcPts val="0"/>
              </a:spcAft>
              <a:buClr>
                <a:srgbClr val="000000"/>
              </a:buClr>
              <a:buSzPts val="4800"/>
              <a:buFont typeface="Arial" panose="020B0604020202020204" pitchFamily="34" charset="0"/>
              <a:buNone/>
              <a:defRPr sz="4800">
                <a:solidFill>
                  <a:srgbClr val="000000"/>
                </a:solidFill>
                <a:latin typeface="Arial"/>
                <a:ea typeface="Arial"/>
                <a:cs typeface="Arial"/>
                <a:sym typeface="Arial" panose="020B0604020202020204" pitchFamily="34" charset="0"/>
              </a:defRPr>
            </a:lvl1pPr>
            <a:lvl2pPr lvl="1"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2pPr>
            <a:lvl3pPr lvl="2"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3pPr>
            <a:lvl4pPr lvl="3"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4pPr>
            <a:lvl5pPr lvl="4"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5pPr>
            <a:lvl6pPr marR="0" lvl="5"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9pPr>
          </a:lstStyle>
          <a:p>
            <a:pPr eaLnBrk="1" hangingPunct="1">
              <a:spcBef>
                <a:spcPct val="0"/>
              </a:spcBef>
              <a:spcAft>
                <a:spcPct val="0"/>
              </a:spcAft>
              <a:buFont typeface="Roboto Slab" pitchFamily="2" charset="0"/>
              <a:buNone/>
            </a:pPr>
            <a:r>
              <a:rPr lang="sk-SK" altLang="cs-CZ" sz="1800" kern="0" dirty="0">
                <a:latin typeface="Roboto Slab" pitchFamily="2" charset="0"/>
                <a:cs typeface="Arial" panose="020B0604020202020204" pitchFamily="34" charset="0"/>
                <a:sym typeface="Roboto Slab" pitchFamily="2" charset="0"/>
              </a:rPr>
              <a:t>Michal Heczko</a:t>
            </a:r>
          </a:p>
        </p:txBody>
      </p:sp>
      <p:sp>
        <p:nvSpPr>
          <p:cNvPr id="20" name="Obdélník 19">
            <a:extLst>
              <a:ext uri="{FF2B5EF4-FFF2-40B4-BE49-F238E27FC236}">
                <a16:creationId xmlns:a16="http://schemas.microsoft.com/office/drawing/2014/main" id="{54B192E1-1EBB-4F93-B336-042BED2F36B6}"/>
              </a:ext>
            </a:extLst>
          </p:cNvPr>
          <p:cNvSpPr/>
          <p:nvPr/>
        </p:nvSpPr>
        <p:spPr>
          <a:xfrm>
            <a:off x="0" y="626857"/>
            <a:ext cx="91440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extovéPole 20">
            <a:extLst>
              <a:ext uri="{FF2B5EF4-FFF2-40B4-BE49-F238E27FC236}">
                <a16:creationId xmlns:a16="http://schemas.microsoft.com/office/drawing/2014/main" id="{F11DB9DE-731C-4360-8CA4-6B0EA1ADC955}"/>
              </a:ext>
            </a:extLst>
          </p:cNvPr>
          <p:cNvSpPr txBox="1"/>
          <p:nvPr/>
        </p:nvSpPr>
        <p:spPr>
          <a:xfrm>
            <a:off x="1870286" y="869711"/>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22" name="Obrázek 21">
            <a:extLst>
              <a:ext uri="{FF2B5EF4-FFF2-40B4-BE49-F238E27FC236}">
                <a16:creationId xmlns:a16="http://schemas.microsoft.com/office/drawing/2014/main" id="{819B32C5-C212-4AC5-89D4-0566ABA5B346}"/>
              </a:ext>
            </a:extLst>
          </p:cNvPr>
          <p:cNvPicPr>
            <a:picLocks noChangeAspect="1"/>
          </p:cNvPicPr>
          <p:nvPr/>
        </p:nvPicPr>
        <p:blipFill>
          <a:blip r:embed="rId4"/>
          <a:stretch>
            <a:fillRect/>
          </a:stretch>
        </p:blipFill>
        <p:spPr>
          <a:xfrm>
            <a:off x="5076056" y="750682"/>
            <a:ext cx="766881" cy="766881"/>
          </a:xfrm>
          <a:prstGeom prst="rect">
            <a:avLst/>
          </a:prstGeom>
        </p:spPr>
      </p:pic>
      <p:sp>
        <p:nvSpPr>
          <p:cNvPr id="23" name="TextovéPole 22">
            <a:extLst>
              <a:ext uri="{FF2B5EF4-FFF2-40B4-BE49-F238E27FC236}">
                <a16:creationId xmlns:a16="http://schemas.microsoft.com/office/drawing/2014/main" id="{34519887-C718-4B36-8B97-40D001CB2C0E}"/>
              </a:ext>
            </a:extLst>
          </p:cNvPr>
          <p:cNvSpPr txBox="1"/>
          <p:nvPr/>
        </p:nvSpPr>
        <p:spPr>
          <a:xfrm>
            <a:off x="5896950" y="895483"/>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pic>
        <p:nvPicPr>
          <p:cNvPr id="24" name="Obrázek 23">
            <a:extLst>
              <a:ext uri="{FF2B5EF4-FFF2-40B4-BE49-F238E27FC236}">
                <a16:creationId xmlns:a16="http://schemas.microsoft.com/office/drawing/2014/main" id="{F9209778-A8B3-414C-903D-97696D0C2D4C}"/>
              </a:ext>
            </a:extLst>
          </p:cNvPr>
          <p:cNvPicPr>
            <a:picLocks noChangeAspect="1"/>
          </p:cNvPicPr>
          <p:nvPr/>
        </p:nvPicPr>
        <p:blipFill>
          <a:blip r:embed="rId5"/>
          <a:stretch>
            <a:fillRect/>
          </a:stretch>
        </p:blipFill>
        <p:spPr>
          <a:xfrm>
            <a:off x="640741" y="704987"/>
            <a:ext cx="1027097" cy="837277"/>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14:m>
                  <m:oMathPara xmlns:m="http://schemas.openxmlformats.org/officeDocument/2006/math">
                    <m:oMathParaPr>
                      <m:jc m:val="centerGroup"/>
                    </m:oMathParaPr>
                    <m:oMath xmlns:m="http://schemas.openxmlformats.org/officeDocument/2006/math">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𝒚</m:t>
                      </m:r>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m:t>
                      </m:r>
                      <m:func>
                        <m:funcPr>
                          <m:ctrlP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ctrlPr>
                        </m:funcPr>
                        <m:fName>
                          <m:r>
                            <m:rPr>
                              <m:sty m:val="p"/>
                            </m:rPr>
                            <a:rPr lang="cs-CZ" altLang="cs-CZ" sz="1800" b="0" i="0" smtClean="0">
                              <a:solidFill>
                                <a:srgbClr val="FFFFFF"/>
                              </a:solidFill>
                              <a:latin typeface="Cambria Math" panose="02040503050406030204" pitchFamily="18" charset="0"/>
                              <a:cs typeface="Arial" panose="020B0604020202020204" pitchFamily="34" charset="0"/>
                              <a:sym typeface="Roboto Slab" pitchFamily="2" charset="0"/>
                            </a:rPr>
                            <m:t>sin</m:t>
                          </m:r>
                        </m:fName>
                        <m:e>
                          <m:d>
                            <m:dPr>
                              <m:ctrlP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ctrlPr>
                            </m:dPr>
                            <m:e>
                              <m: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t>𝑥</m:t>
                              </m:r>
                              <m: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t>+</m:t>
                              </m:r>
                              <m:f>
                                <m:fPr>
                                  <m:ctrlP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ctrlPr>
                                </m:fPr>
                                <m:num>
                                  <m:r>
                                    <a:rPr lang="cs-CZ" altLang="cs-CZ" sz="1800" b="0" i="1" smtClean="0">
                                      <a:solidFill>
                                        <a:srgbClr val="FFFFFF"/>
                                      </a:solidFill>
                                      <a:latin typeface="Cambria Math" panose="02040503050406030204" pitchFamily="18" charset="0"/>
                                      <a:ea typeface="Cambria Math" panose="02040503050406030204" pitchFamily="18" charset="0"/>
                                      <a:cs typeface="Arial" panose="020B0604020202020204" pitchFamily="34" charset="0"/>
                                      <a:sym typeface="Roboto Slab" pitchFamily="2" charset="0"/>
                                    </a:rPr>
                                    <m:t>𝜋</m:t>
                                  </m:r>
                                </m:num>
                                <m:den>
                                  <m: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t>4</m:t>
                                  </m:r>
                                </m:den>
                              </m:f>
                            </m:e>
                          </m:d>
                        </m:e>
                      </m:func>
                    </m:oMath>
                  </m:oMathPara>
                </a14:m>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Choice>
        <mc:Fallback xmlns="">
          <p:sp>
            <p:nvSpPr>
              <p:cNvPr id="18434" name="Google Shape;160;p18">
                <a:extLst>
                  <a:ext uri="{FF2B5EF4-FFF2-40B4-BE49-F238E27FC236}">
                    <a16:creationId xmlns:a16="http://schemas.microsoft.com/office/drawing/2014/main" id="{FC5A0DA5-F9C5-4B30-9778-2E280E6E1D0D}"/>
                  </a:ext>
                </a:extLst>
              </p:cNvPr>
              <p:cNvSpPr txBox="1">
                <a:spLocks noGrp="1" noRot="1" noChangeAspect="1" noMove="1" noResize="1" noEditPoints="1" noAdjustHandles="1" noChangeArrowheads="1" noChangeShapeType="1" noTextEdit="1"/>
              </p:cNvSpPr>
              <p:nvPr>
                <p:ph type="title"/>
              </p:nvPr>
            </p:nvSpPr>
            <p:spPr>
              <a:xfrm>
                <a:off x="1146175" y="530225"/>
                <a:ext cx="3208338" cy="1028700"/>
              </a:xfrm>
              <a:blipFill>
                <a:blip r:embed="rId3"/>
                <a:stretch>
                  <a:fillRect/>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10</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6" name="Řečová bublina: obdélníkový bublinový popisek 5">
                <a:extLst>
                  <a:ext uri="{FF2B5EF4-FFF2-40B4-BE49-F238E27FC236}">
                    <a16:creationId xmlns:a16="http://schemas.microsoft.com/office/drawing/2014/main" id="{9F5CDA37-7FF2-4F53-8901-06833516D560}"/>
                  </a:ext>
                </a:extLst>
              </p:cNvPr>
              <p:cNvSpPr/>
              <p:nvPr/>
            </p:nvSpPr>
            <p:spPr>
              <a:xfrm>
                <a:off x="5776170" y="862013"/>
                <a:ext cx="2448272" cy="1944216"/>
              </a:xfrm>
              <a:prstGeom prst="wedgeRectCallout">
                <a:avLst>
                  <a:gd name="adj1" fmla="val -66801"/>
                  <a:gd name="adj2" fmla="val -623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cs-CZ" sz="2400" b="1" dirty="0"/>
                  <a:t>Posunutí </a:t>
                </a:r>
                <a:br>
                  <a:rPr lang="cs-CZ" sz="2400" b="1" dirty="0"/>
                </a:br>
                <a:r>
                  <a:rPr lang="cs-CZ" sz="2400" b="1" dirty="0"/>
                  <a:t>na ose x do </a:t>
                </a:r>
                <a14:m>
                  <m:oMath xmlns:m="http://schemas.openxmlformats.org/officeDocument/2006/math">
                    <m:r>
                      <a:rPr lang="cs-CZ" sz="2400" b="1" i="1" smtClean="0">
                        <a:latin typeface="Cambria Math" panose="02040503050406030204" pitchFamily="18" charset="0"/>
                      </a:rPr>
                      <m:t>−</m:t>
                    </m:r>
                    <m:f>
                      <m:fPr>
                        <m:ctrlPr>
                          <a:rPr lang="cs-CZ" sz="2400" b="1" i="1" smtClean="0">
                            <a:latin typeface="Cambria Math" panose="02040503050406030204" pitchFamily="18" charset="0"/>
                          </a:rPr>
                        </m:ctrlPr>
                      </m:fPr>
                      <m:num>
                        <m:r>
                          <a:rPr lang="cs-CZ" sz="2400" b="1" i="1" smtClean="0">
                            <a:latin typeface="Cambria Math" panose="02040503050406030204" pitchFamily="18" charset="0"/>
                            <a:ea typeface="Cambria Math" panose="02040503050406030204" pitchFamily="18" charset="0"/>
                          </a:rPr>
                          <m:t>𝝅</m:t>
                        </m:r>
                      </m:num>
                      <m:den>
                        <m:r>
                          <a:rPr lang="cs-CZ" sz="2400" b="1" i="1" smtClean="0">
                            <a:latin typeface="Cambria Math" panose="02040503050406030204" pitchFamily="18" charset="0"/>
                          </a:rPr>
                          <m:t>𝟒</m:t>
                        </m:r>
                      </m:den>
                    </m:f>
                  </m:oMath>
                </a14:m>
                <a:endParaRPr lang="cs-CZ" sz="2400" b="1" dirty="0"/>
              </a:p>
            </p:txBody>
          </p:sp>
        </mc:Choice>
        <mc:Fallback xmlns="">
          <p:sp>
            <p:nvSpPr>
              <p:cNvPr id="6" name="Řečová bublina: obdélníkový bublinový popisek 5">
                <a:extLst>
                  <a:ext uri="{FF2B5EF4-FFF2-40B4-BE49-F238E27FC236}">
                    <a16:creationId xmlns:a16="http://schemas.microsoft.com/office/drawing/2014/main" id="{9F5CDA37-7FF2-4F53-8901-06833516D560}"/>
                  </a:ext>
                </a:extLst>
              </p:cNvPr>
              <p:cNvSpPr>
                <a:spLocks noRot="1" noChangeAspect="1" noMove="1" noResize="1" noEditPoints="1" noAdjustHandles="1" noChangeArrowheads="1" noChangeShapeType="1" noTextEdit="1"/>
              </p:cNvSpPr>
              <p:nvPr/>
            </p:nvSpPr>
            <p:spPr>
              <a:xfrm>
                <a:off x="5776170" y="862013"/>
                <a:ext cx="2448272" cy="1944216"/>
              </a:xfrm>
              <a:prstGeom prst="wedgeRectCallout">
                <a:avLst>
                  <a:gd name="adj1" fmla="val -66801"/>
                  <a:gd name="adj2" fmla="val -6239"/>
                </a:avLst>
              </a:prstGeom>
              <a:blipFill>
                <a:blip r:embed="rId4"/>
                <a:stretch>
                  <a:fillRect/>
                </a:stretch>
              </a:blipFill>
            </p:spPr>
            <p:txBody>
              <a:bodyPr/>
              <a:lstStyle/>
              <a:p>
                <a:r>
                  <a:rPr lang="cs-CZ">
                    <a:noFill/>
                  </a:rPr>
                  <a:t> </a:t>
                </a:r>
              </a:p>
            </p:txBody>
          </p:sp>
        </mc:Fallback>
      </mc:AlternateContent>
      <p:pic>
        <p:nvPicPr>
          <p:cNvPr id="4" name="Obrázek 3">
            <a:extLst>
              <a:ext uri="{FF2B5EF4-FFF2-40B4-BE49-F238E27FC236}">
                <a16:creationId xmlns:a16="http://schemas.microsoft.com/office/drawing/2014/main" id="{1A37EDD8-02EF-4144-BCFD-80F9C2694CE9}"/>
              </a:ext>
            </a:extLst>
          </p:cNvPr>
          <p:cNvPicPr>
            <a:picLocks noChangeAspect="1"/>
          </p:cNvPicPr>
          <p:nvPr/>
        </p:nvPicPr>
        <p:blipFill>
          <a:blip r:embed="rId5"/>
          <a:stretch>
            <a:fillRect/>
          </a:stretch>
        </p:blipFill>
        <p:spPr>
          <a:xfrm>
            <a:off x="331950" y="1689745"/>
            <a:ext cx="4937745" cy="3291830"/>
          </a:xfrm>
          <a:prstGeom prst="rect">
            <a:avLst/>
          </a:prstGeom>
        </p:spPr>
      </p:pic>
    </p:spTree>
    <p:extLst>
      <p:ext uri="{BB962C8B-B14F-4D97-AF65-F5344CB8AC3E}">
        <p14:creationId xmlns:p14="http://schemas.microsoft.com/office/powerpoint/2010/main" val="3278815404"/>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14:m>
                  <m:oMathPara xmlns:m="http://schemas.openxmlformats.org/officeDocument/2006/math">
                    <m:oMathParaPr>
                      <m:jc m:val="centerGroup"/>
                    </m:oMathParaPr>
                    <m:oMath xmlns:m="http://schemas.openxmlformats.org/officeDocument/2006/math">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𝒚</m:t>
                      </m:r>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m:t>
                      </m:r>
                      <m:func>
                        <m:funcPr>
                          <m:ctrlP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ctrlPr>
                        </m:funcPr>
                        <m:fName>
                          <m:r>
                            <m:rPr>
                              <m:sty m:val="p"/>
                            </m:rPr>
                            <a:rPr lang="cs-CZ" altLang="cs-CZ" sz="1800" b="0" i="0" smtClean="0">
                              <a:solidFill>
                                <a:srgbClr val="FFFFFF"/>
                              </a:solidFill>
                              <a:latin typeface="Cambria Math" panose="02040503050406030204" pitchFamily="18" charset="0"/>
                              <a:cs typeface="Arial" panose="020B0604020202020204" pitchFamily="34" charset="0"/>
                              <a:sym typeface="Roboto Slab" pitchFamily="2" charset="0"/>
                            </a:rPr>
                            <m:t>cos</m:t>
                          </m:r>
                        </m:fName>
                        <m:e>
                          <m:d>
                            <m:dPr>
                              <m:ctrlP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ctrlPr>
                            </m:dPr>
                            <m:e>
                              <m: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t>𝑥</m:t>
                              </m:r>
                              <m: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t>−</m:t>
                              </m:r>
                              <m:f>
                                <m:fPr>
                                  <m:ctrlP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ctrlPr>
                                </m:fPr>
                                <m:num>
                                  <m:r>
                                    <a:rPr lang="cs-CZ" altLang="cs-CZ" sz="1800" b="0" i="1" smtClean="0">
                                      <a:solidFill>
                                        <a:srgbClr val="FFFFFF"/>
                                      </a:solidFill>
                                      <a:latin typeface="Cambria Math" panose="02040503050406030204" pitchFamily="18" charset="0"/>
                                      <a:ea typeface="Cambria Math" panose="02040503050406030204" pitchFamily="18" charset="0"/>
                                      <a:cs typeface="Arial" panose="020B0604020202020204" pitchFamily="34" charset="0"/>
                                      <a:sym typeface="Roboto Slab" pitchFamily="2" charset="0"/>
                                    </a:rPr>
                                    <m:t>𝜋</m:t>
                                  </m:r>
                                </m:num>
                                <m:den>
                                  <m: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t>4</m:t>
                                  </m:r>
                                </m:den>
                              </m:f>
                            </m:e>
                          </m:d>
                        </m:e>
                      </m:func>
                    </m:oMath>
                  </m:oMathPara>
                </a14:m>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Choice>
        <mc:Fallback xmlns="">
          <p:sp>
            <p:nvSpPr>
              <p:cNvPr id="18434" name="Google Shape;160;p18">
                <a:extLst>
                  <a:ext uri="{FF2B5EF4-FFF2-40B4-BE49-F238E27FC236}">
                    <a16:creationId xmlns:a16="http://schemas.microsoft.com/office/drawing/2014/main" id="{FC5A0DA5-F9C5-4B30-9778-2E280E6E1D0D}"/>
                  </a:ext>
                </a:extLst>
              </p:cNvPr>
              <p:cNvSpPr txBox="1">
                <a:spLocks noGrp="1" noRot="1" noChangeAspect="1" noMove="1" noResize="1" noEditPoints="1" noAdjustHandles="1" noChangeArrowheads="1" noChangeShapeType="1" noTextEdit="1"/>
              </p:cNvSpPr>
              <p:nvPr>
                <p:ph type="title"/>
              </p:nvPr>
            </p:nvSpPr>
            <p:spPr>
              <a:xfrm>
                <a:off x="1146175" y="530225"/>
                <a:ext cx="3208338" cy="1028700"/>
              </a:xfrm>
              <a:blipFill>
                <a:blip r:embed="rId3"/>
                <a:stretch>
                  <a:fillRect/>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11</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6" name="Řečová bublina: obdélníkový bublinový popisek 5">
                <a:extLst>
                  <a:ext uri="{FF2B5EF4-FFF2-40B4-BE49-F238E27FC236}">
                    <a16:creationId xmlns:a16="http://schemas.microsoft.com/office/drawing/2014/main" id="{9F5CDA37-7FF2-4F53-8901-06833516D560}"/>
                  </a:ext>
                </a:extLst>
              </p:cNvPr>
              <p:cNvSpPr/>
              <p:nvPr/>
            </p:nvSpPr>
            <p:spPr>
              <a:xfrm>
                <a:off x="5776170" y="862013"/>
                <a:ext cx="2448272" cy="1944216"/>
              </a:xfrm>
              <a:prstGeom prst="wedgeRectCallout">
                <a:avLst>
                  <a:gd name="adj1" fmla="val -66801"/>
                  <a:gd name="adj2" fmla="val -623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cs-CZ" sz="2400" b="1" dirty="0"/>
                  <a:t>Posunutí </a:t>
                </a:r>
                <a:br>
                  <a:rPr lang="cs-CZ" sz="2400" b="1" dirty="0"/>
                </a:br>
                <a:r>
                  <a:rPr lang="cs-CZ" sz="2400" b="1" dirty="0"/>
                  <a:t>na ose x do </a:t>
                </a:r>
                <a14:m>
                  <m:oMath xmlns:m="http://schemas.openxmlformats.org/officeDocument/2006/math">
                    <m:r>
                      <a:rPr lang="cs-CZ" sz="2400" b="1" i="0" smtClean="0">
                        <a:latin typeface="Cambria Math" panose="02040503050406030204" pitchFamily="18" charset="0"/>
                      </a:rPr>
                      <m:t>+</m:t>
                    </m:r>
                    <m:f>
                      <m:fPr>
                        <m:ctrlPr>
                          <a:rPr lang="cs-CZ" sz="2400" b="1" i="1" smtClean="0">
                            <a:latin typeface="Cambria Math" panose="02040503050406030204" pitchFamily="18" charset="0"/>
                          </a:rPr>
                        </m:ctrlPr>
                      </m:fPr>
                      <m:num>
                        <m:r>
                          <a:rPr lang="cs-CZ" sz="2400" b="1" i="1" smtClean="0">
                            <a:latin typeface="Cambria Math" panose="02040503050406030204" pitchFamily="18" charset="0"/>
                            <a:ea typeface="Cambria Math" panose="02040503050406030204" pitchFamily="18" charset="0"/>
                          </a:rPr>
                          <m:t>𝝅</m:t>
                        </m:r>
                      </m:num>
                      <m:den>
                        <m:r>
                          <a:rPr lang="cs-CZ" sz="2400" b="1" i="1" smtClean="0">
                            <a:latin typeface="Cambria Math" panose="02040503050406030204" pitchFamily="18" charset="0"/>
                          </a:rPr>
                          <m:t>𝟒</m:t>
                        </m:r>
                      </m:den>
                    </m:f>
                  </m:oMath>
                </a14:m>
                <a:endParaRPr lang="cs-CZ" sz="2400" b="1" dirty="0"/>
              </a:p>
            </p:txBody>
          </p:sp>
        </mc:Choice>
        <mc:Fallback xmlns="">
          <p:sp>
            <p:nvSpPr>
              <p:cNvPr id="6" name="Řečová bublina: obdélníkový bublinový popisek 5">
                <a:extLst>
                  <a:ext uri="{FF2B5EF4-FFF2-40B4-BE49-F238E27FC236}">
                    <a16:creationId xmlns:a16="http://schemas.microsoft.com/office/drawing/2014/main" id="{9F5CDA37-7FF2-4F53-8901-06833516D560}"/>
                  </a:ext>
                </a:extLst>
              </p:cNvPr>
              <p:cNvSpPr>
                <a:spLocks noRot="1" noChangeAspect="1" noMove="1" noResize="1" noEditPoints="1" noAdjustHandles="1" noChangeArrowheads="1" noChangeShapeType="1" noTextEdit="1"/>
              </p:cNvSpPr>
              <p:nvPr/>
            </p:nvSpPr>
            <p:spPr>
              <a:xfrm>
                <a:off x="5776170" y="862013"/>
                <a:ext cx="2448272" cy="1944216"/>
              </a:xfrm>
              <a:prstGeom prst="wedgeRectCallout">
                <a:avLst>
                  <a:gd name="adj1" fmla="val -66801"/>
                  <a:gd name="adj2" fmla="val -6239"/>
                </a:avLst>
              </a:prstGeom>
              <a:blipFill>
                <a:blip r:embed="rId4"/>
                <a:stretch>
                  <a:fillRect/>
                </a:stretch>
              </a:blipFill>
            </p:spPr>
            <p:txBody>
              <a:bodyPr/>
              <a:lstStyle/>
              <a:p>
                <a:r>
                  <a:rPr lang="cs-CZ">
                    <a:noFill/>
                  </a:rPr>
                  <a:t> </a:t>
                </a:r>
              </a:p>
            </p:txBody>
          </p:sp>
        </mc:Fallback>
      </mc:AlternateContent>
      <p:pic>
        <p:nvPicPr>
          <p:cNvPr id="3" name="Obrázek 2">
            <a:extLst>
              <a:ext uri="{FF2B5EF4-FFF2-40B4-BE49-F238E27FC236}">
                <a16:creationId xmlns:a16="http://schemas.microsoft.com/office/drawing/2014/main" id="{1C6379EC-8423-4EFD-BA9F-F4A84F68A7EA}"/>
              </a:ext>
            </a:extLst>
          </p:cNvPr>
          <p:cNvPicPr>
            <a:picLocks noChangeAspect="1"/>
          </p:cNvPicPr>
          <p:nvPr/>
        </p:nvPicPr>
        <p:blipFill>
          <a:blip r:embed="rId5"/>
          <a:stretch>
            <a:fillRect/>
          </a:stretch>
        </p:blipFill>
        <p:spPr>
          <a:xfrm>
            <a:off x="405313" y="1757138"/>
            <a:ext cx="4721721" cy="3147814"/>
          </a:xfrm>
          <a:prstGeom prst="rect">
            <a:avLst/>
          </a:prstGeom>
        </p:spPr>
      </p:pic>
    </p:spTree>
    <p:extLst>
      <p:ext uri="{BB962C8B-B14F-4D97-AF65-F5344CB8AC3E}">
        <p14:creationId xmlns:p14="http://schemas.microsoft.com/office/powerpoint/2010/main" val="257485035"/>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14:m>
                  <m:oMathPara xmlns:m="http://schemas.openxmlformats.org/officeDocument/2006/math">
                    <m:oMathParaPr>
                      <m:jc m:val="centerGroup"/>
                    </m:oMathParaPr>
                    <m:oMath xmlns:m="http://schemas.openxmlformats.org/officeDocument/2006/math">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𝒚</m:t>
                      </m:r>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m:t>
                      </m:r>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𝟐</m:t>
                      </m:r>
                      <m:r>
                        <a:rPr lang="cs-CZ" altLang="cs-CZ" sz="1800" b="1" i="1" smtClean="0">
                          <a:solidFill>
                            <a:srgbClr val="FFFFFF"/>
                          </a:solidFill>
                          <a:latin typeface="Cambria Math" panose="02040503050406030204" pitchFamily="18" charset="0"/>
                          <a:ea typeface="Cambria Math" panose="02040503050406030204" pitchFamily="18" charset="0"/>
                          <a:cs typeface="Arial" panose="020B0604020202020204" pitchFamily="34" charset="0"/>
                          <a:sym typeface="Roboto Slab" pitchFamily="2" charset="0"/>
                        </a:rPr>
                        <m:t>∙</m:t>
                      </m:r>
                      <m:func>
                        <m:funcPr>
                          <m:ctrlP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ctrlPr>
                        </m:funcPr>
                        <m:fName>
                          <m:r>
                            <m:rPr>
                              <m:sty m:val="p"/>
                            </m:rPr>
                            <a:rPr lang="cs-CZ" altLang="cs-CZ" sz="1800" b="0" i="0" smtClean="0">
                              <a:solidFill>
                                <a:srgbClr val="FFFFFF"/>
                              </a:solidFill>
                              <a:latin typeface="Cambria Math" panose="02040503050406030204" pitchFamily="18" charset="0"/>
                              <a:cs typeface="Arial" panose="020B0604020202020204" pitchFamily="34" charset="0"/>
                              <a:sym typeface="Roboto Slab" pitchFamily="2" charset="0"/>
                            </a:rPr>
                            <m:t>sin</m:t>
                          </m:r>
                        </m:fName>
                        <m:e>
                          <m: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t>𝑥</m:t>
                          </m:r>
                        </m:e>
                      </m:func>
                    </m:oMath>
                  </m:oMathPara>
                </a14:m>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Choice>
        <mc:Fallback xmlns="">
          <p:sp>
            <p:nvSpPr>
              <p:cNvPr id="18434" name="Google Shape;160;p18">
                <a:extLst>
                  <a:ext uri="{FF2B5EF4-FFF2-40B4-BE49-F238E27FC236}">
                    <a16:creationId xmlns:a16="http://schemas.microsoft.com/office/drawing/2014/main" id="{FC5A0DA5-F9C5-4B30-9778-2E280E6E1D0D}"/>
                  </a:ext>
                </a:extLst>
              </p:cNvPr>
              <p:cNvSpPr txBox="1">
                <a:spLocks noGrp="1" noRot="1" noChangeAspect="1" noMove="1" noResize="1" noEditPoints="1" noAdjustHandles="1" noChangeArrowheads="1" noChangeShapeType="1" noTextEdit="1"/>
              </p:cNvSpPr>
              <p:nvPr>
                <p:ph type="title"/>
              </p:nvPr>
            </p:nvSpPr>
            <p:spPr>
              <a:xfrm>
                <a:off x="1146175" y="530225"/>
                <a:ext cx="3208338" cy="1028700"/>
              </a:xfrm>
              <a:blipFill>
                <a:blip r:embed="rId3"/>
                <a:stretch>
                  <a:fillRect/>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12</a:t>
            </a:fld>
            <a:endParaRPr lang="sk-SK" altLang="cs-CZ" sz="800">
              <a:solidFill>
                <a:srgbClr val="FFFFFF"/>
              </a:solidFill>
              <a:latin typeface="Roboto Slab" pitchFamily="2" charset="0"/>
              <a:sym typeface="Roboto Slab" pitchFamily="2" charset="0"/>
            </a:endParaRPr>
          </a:p>
        </p:txBody>
      </p:sp>
      <p:sp>
        <p:nvSpPr>
          <p:cNvPr id="6" name="Řečová bublina: obdélníkový bublinový popisek 5">
            <a:extLst>
              <a:ext uri="{FF2B5EF4-FFF2-40B4-BE49-F238E27FC236}">
                <a16:creationId xmlns:a16="http://schemas.microsoft.com/office/drawing/2014/main" id="{9F5CDA37-7FF2-4F53-8901-06833516D560}"/>
              </a:ext>
            </a:extLst>
          </p:cNvPr>
          <p:cNvSpPr/>
          <p:nvPr/>
        </p:nvSpPr>
        <p:spPr>
          <a:xfrm>
            <a:off x="5776170" y="862013"/>
            <a:ext cx="2448272" cy="1944216"/>
          </a:xfrm>
          <a:prstGeom prst="wedgeRectCallout">
            <a:avLst>
              <a:gd name="adj1" fmla="val -66801"/>
              <a:gd name="adj2" fmla="val -623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cs-CZ" sz="2400" b="1" dirty="0"/>
              <a:t>Zdvojnásobí se amplituda funkce</a:t>
            </a:r>
          </a:p>
        </p:txBody>
      </p:sp>
      <p:pic>
        <p:nvPicPr>
          <p:cNvPr id="3" name="Obrázek 2">
            <a:extLst>
              <a:ext uri="{FF2B5EF4-FFF2-40B4-BE49-F238E27FC236}">
                <a16:creationId xmlns:a16="http://schemas.microsoft.com/office/drawing/2014/main" id="{D73EDC2E-7307-4145-ADF8-DD94ECA090D1}"/>
              </a:ext>
            </a:extLst>
          </p:cNvPr>
          <p:cNvPicPr>
            <a:picLocks noChangeAspect="1"/>
          </p:cNvPicPr>
          <p:nvPr/>
        </p:nvPicPr>
        <p:blipFill>
          <a:blip r:embed="rId4"/>
          <a:stretch>
            <a:fillRect/>
          </a:stretch>
        </p:blipFill>
        <p:spPr>
          <a:xfrm>
            <a:off x="402652" y="1748586"/>
            <a:ext cx="4793729" cy="3195819"/>
          </a:xfrm>
          <a:prstGeom prst="rect">
            <a:avLst/>
          </a:prstGeom>
        </p:spPr>
      </p:pic>
    </p:spTree>
    <p:extLst>
      <p:ext uri="{BB962C8B-B14F-4D97-AF65-F5344CB8AC3E}">
        <p14:creationId xmlns:p14="http://schemas.microsoft.com/office/powerpoint/2010/main" val="2596954789"/>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14:m>
                  <m:oMathPara xmlns:m="http://schemas.openxmlformats.org/officeDocument/2006/math">
                    <m:oMathParaPr>
                      <m:jc m:val="centerGroup"/>
                    </m:oMathParaPr>
                    <m:oMath xmlns:m="http://schemas.openxmlformats.org/officeDocument/2006/math">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𝒚</m:t>
                      </m:r>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m:t>
                      </m:r>
                      <m:f>
                        <m:fPr>
                          <m:ctrlP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ctrlPr>
                        </m:fPr>
                        <m:num>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𝟏</m:t>
                          </m:r>
                        </m:num>
                        <m:den>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𝟐</m:t>
                          </m:r>
                        </m:den>
                      </m:f>
                      <m:r>
                        <a:rPr lang="cs-CZ" altLang="cs-CZ" sz="1800" b="1" i="1" smtClean="0">
                          <a:solidFill>
                            <a:srgbClr val="FFFFFF"/>
                          </a:solidFill>
                          <a:latin typeface="Cambria Math" panose="02040503050406030204" pitchFamily="18" charset="0"/>
                          <a:ea typeface="Cambria Math" panose="02040503050406030204" pitchFamily="18" charset="0"/>
                          <a:cs typeface="Arial" panose="020B0604020202020204" pitchFamily="34" charset="0"/>
                          <a:sym typeface="Roboto Slab" pitchFamily="2" charset="0"/>
                        </a:rPr>
                        <m:t>∙</m:t>
                      </m:r>
                      <m:func>
                        <m:funcPr>
                          <m:ctrlPr>
                            <a:rPr lang="cs-CZ" altLang="cs-CZ" sz="1800" b="1" i="1" smtClean="0">
                              <a:solidFill>
                                <a:srgbClr val="FFFFFF"/>
                              </a:solidFill>
                              <a:latin typeface="Cambria Math" panose="02040503050406030204" pitchFamily="18" charset="0"/>
                              <a:ea typeface="Cambria Math" panose="02040503050406030204" pitchFamily="18" charset="0"/>
                              <a:cs typeface="Arial" panose="020B0604020202020204" pitchFamily="34" charset="0"/>
                              <a:sym typeface="Roboto Slab" pitchFamily="2" charset="0"/>
                            </a:rPr>
                          </m:ctrlPr>
                        </m:funcPr>
                        <m:fName>
                          <m:r>
                            <m:rPr>
                              <m:sty m:val="p"/>
                            </m:rPr>
                            <a:rPr lang="cs-CZ" altLang="cs-CZ" sz="1800" b="0" i="0" smtClean="0">
                              <a:solidFill>
                                <a:srgbClr val="FFFFFF"/>
                              </a:solidFill>
                              <a:latin typeface="Cambria Math" panose="02040503050406030204" pitchFamily="18" charset="0"/>
                              <a:ea typeface="Cambria Math" panose="02040503050406030204" pitchFamily="18" charset="0"/>
                              <a:cs typeface="Arial" panose="020B0604020202020204" pitchFamily="34" charset="0"/>
                              <a:sym typeface="Roboto Slab" pitchFamily="2" charset="0"/>
                            </a:rPr>
                            <m:t>cos</m:t>
                          </m:r>
                        </m:fName>
                        <m:e>
                          <m:r>
                            <a:rPr lang="cs-CZ" altLang="cs-CZ" sz="1800" b="1" i="1" smtClean="0">
                              <a:solidFill>
                                <a:srgbClr val="FFFFFF"/>
                              </a:solidFill>
                              <a:latin typeface="Cambria Math" panose="02040503050406030204" pitchFamily="18" charset="0"/>
                              <a:ea typeface="Cambria Math" panose="02040503050406030204" pitchFamily="18" charset="0"/>
                              <a:cs typeface="Arial" panose="020B0604020202020204" pitchFamily="34" charset="0"/>
                              <a:sym typeface="Roboto Slab" pitchFamily="2" charset="0"/>
                            </a:rPr>
                            <m:t>𝒙</m:t>
                          </m:r>
                        </m:e>
                      </m:func>
                    </m:oMath>
                  </m:oMathPara>
                </a14:m>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Choice>
        <mc:Fallback xmlns="">
          <p:sp>
            <p:nvSpPr>
              <p:cNvPr id="18434" name="Google Shape;160;p18">
                <a:extLst>
                  <a:ext uri="{FF2B5EF4-FFF2-40B4-BE49-F238E27FC236}">
                    <a16:creationId xmlns:a16="http://schemas.microsoft.com/office/drawing/2014/main" id="{FC5A0DA5-F9C5-4B30-9778-2E280E6E1D0D}"/>
                  </a:ext>
                </a:extLst>
              </p:cNvPr>
              <p:cNvSpPr txBox="1">
                <a:spLocks noGrp="1" noRot="1" noChangeAspect="1" noMove="1" noResize="1" noEditPoints="1" noAdjustHandles="1" noChangeArrowheads="1" noChangeShapeType="1" noTextEdit="1"/>
              </p:cNvSpPr>
              <p:nvPr>
                <p:ph type="title"/>
              </p:nvPr>
            </p:nvSpPr>
            <p:spPr>
              <a:xfrm>
                <a:off x="1146175" y="530225"/>
                <a:ext cx="3208338" cy="1028700"/>
              </a:xfrm>
              <a:blipFill>
                <a:blip r:embed="rId3"/>
                <a:stretch>
                  <a:fillRect/>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13</a:t>
            </a:fld>
            <a:endParaRPr lang="sk-SK" altLang="cs-CZ" sz="800">
              <a:solidFill>
                <a:srgbClr val="FFFFFF"/>
              </a:solidFill>
              <a:latin typeface="Roboto Slab" pitchFamily="2" charset="0"/>
              <a:sym typeface="Roboto Slab" pitchFamily="2" charset="0"/>
            </a:endParaRPr>
          </a:p>
        </p:txBody>
      </p:sp>
      <p:sp>
        <p:nvSpPr>
          <p:cNvPr id="6" name="Řečová bublina: obdélníkový bublinový popisek 5">
            <a:extLst>
              <a:ext uri="{FF2B5EF4-FFF2-40B4-BE49-F238E27FC236}">
                <a16:creationId xmlns:a16="http://schemas.microsoft.com/office/drawing/2014/main" id="{9F5CDA37-7FF2-4F53-8901-06833516D560}"/>
              </a:ext>
            </a:extLst>
          </p:cNvPr>
          <p:cNvSpPr/>
          <p:nvPr/>
        </p:nvSpPr>
        <p:spPr>
          <a:xfrm>
            <a:off x="5776170" y="862013"/>
            <a:ext cx="2448272" cy="1944216"/>
          </a:xfrm>
          <a:prstGeom prst="wedgeRectCallout">
            <a:avLst>
              <a:gd name="adj1" fmla="val -66801"/>
              <a:gd name="adj2" fmla="val -623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cs-CZ" sz="2400" b="1" dirty="0"/>
              <a:t>Amplituda funkce se sníží na 1/2</a:t>
            </a:r>
          </a:p>
        </p:txBody>
      </p:sp>
      <p:pic>
        <p:nvPicPr>
          <p:cNvPr id="4" name="Obrázek 3">
            <a:extLst>
              <a:ext uri="{FF2B5EF4-FFF2-40B4-BE49-F238E27FC236}">
                <a16:creationId xmlns:a16="http://schemas.microsoft.com/office/drawing/2014/main" id="{9720EFDE-5DDF-4923-AE87-8BC63F1DAF61}"/>
              </a:ext>
            </a:extLst>
          </p:cNvPr>
          <p:cNvPicPr>
            <a:picLocks noChangeAspect="1"/>
          </p:cNvPicPr>
          <p:nvPr/>
        </p:nvPicPr>
        <p:blipFill>
          <a:blip r:embed="rId4"/>
          <a:stretch>
            <a:fillRect/>
          </a:stretch>
        </p:blipFill>
        <p:spPr>
          <a:xfrm>
            <a:off x="414308" y="1826737"/>
            <a:ext cx="4577705" cy="3051803"/>
          </a:xfrm>
          <a:prstGeom prst="rect">
            <a:avLst/>
          </a:prstGeom>
        </p:spPr>
      </p:pic>
    </p:spTree>
    <p:extLst>
      <p:ext uri="{BB962C8B-B14F-4D97-AF65-F5344CB8AC3E}">
        <p14:creationId xmlns:p14="http://schemas.microsoft.com/office/powerpoint/2010/main" val="2307143243"/>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14:m>
                  <m:oMathPara xmlns:m="http://schemas.openxmlformats.org/officeDocument/2006/math">
                    <m:oMathParaPr>
                      <m:jc m:val="centerGroup"/>
                    </m:oMathParaPr>
                    <m:oMath xmlns:m="http://schemas.openxmlformats.org/officeDocument/2006/math">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𝒚</m:t>
                      </m:r>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m:t>
                      </m:r>
                      <m:func>
                        <m:funcPr>
                          <m:ctrlP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ctrlPr>
                        </m:funcPr>
                        <m:fName>
                          <m:r>
                            <m:rPr>
                              <m:sty m:val="p"/>
                            </m:rPr>
                            <a:rPr lang="cs-CZ" altLang="cs-CZ" sz="1800" b="0" i="0" smtClean="0">
                              <a:solidFill>
                                <a:srgbClr val="FFFFFF"/>
                              </a:solidFill>
                              <a:latin typeface="Cambria Math" panose="02040503050406030204" pitchFamily="18" charset="0"/>
                              <a:cs typeface="Arial" panose="020B0604020202020204" pitchFamily="34" charset="0"/>
                              <a:sym typeface="Roboto Slab" pitchFamily="2" charset="0"/>
                            </a:rPr>
                            <m:t>sin</m:t>
                          </m:r>
                        </m:fName>
                        <m:e>
                          <m:d>
                            <m:dPr>
                              <m:ctrlP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ctrlPr>
                            </m:dPr>
                            <m:e>
                              <m: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t>2</m:t>
                              </m:r>
                              <m: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t>𝑥</m:t>
                              </m:r>
                            </m:e>
                          </m:d>
                        </m:e>
                      </m:func>
                    </m:oMath>
                  </m:oMathPara>
                </a14:m>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Choice>
        <mc:Fallback xmlns="">
          <p:sp>
            <p:nvSpPr>
              <p:cNvPr id="18434" name="Google Shape;160;p18">
                <a:extLst>
                  <a:ext uri="{FF2B5EF4-FFF2-40B4-BE49-F238E27FC236}">
                    <a16:creationId xmlns:a16="http://schemas.microsoft.com/office/drawing/2014/main" id="{FC5A0DA5-F9C5-4B30-9778-2E280E6E1D0D}"/>
                  </a:ext>
                </a:extLst>
              </p:cNvPr>
              <p:cNvSpPr txBox="1">
                <a:spLocks noGrp="1" noRot="1" noChangeAspect="1" noMove="1" noResize="1" noEditPoints="1" noAdjustHandles="1" noChangeArrowheads="1" noChangeShapeType="1" noTextEdit="1"/>
              </p:cNvSpPr>
              <p:nvPr>
                <p:ph type="title"/>
              </p:nvPr>
            </p:nvSpPr>
            <p:spPr>
              <a:xfrm>
                <a:off x="1146175" y="530225"/>
                <a:ext cx="3208338" cy="1028700"/>
              </a:xfrm>
              <a:blipFill>
                <a:blip r:embed="rId3"/>
                <a:stretch>
                  <a:fillRect/>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14</a:t>
            </a:fld>
            <a:endParaRPr lang="sk-SK" altLang="cs-CZ" sz="800">
              <a:solidFill>
                <a:srgbClr val="FFFFFF"/>
              </a:solidFill>
              <a:latin typeface="Roboto Slab" pitchFamily="2" charset="0"/>
              <a:sym typeface="Roboto Slab" pitchFamily="2" charset="0"/>
            </a:endParaRPr>
          </a:p>
        </p:txBody>
      </p:sp>
      <p:sp>
        <p:nvSpPr>
          <p:cNvPr id="6" name="Řečová bublina: obdélníkový bublinový popisek 5">
            <a:extLst>
              <a:ext uri="{FF2B5EF4-FFF2-40B4-BE49-F238E27FC236}">
                <a16:creationId xmlns:a16="http://schemas.microsoft.com/office/drawing/2014/main" id="{9F5CDA37-7FF2-4F53-8901-06833516D560}"/>
              </a:ext>
            </a:extLst>
          </p:cNvPr>
          <p:cNvSpPr/>
          <p:nvPr/>
        </p:nvSpPr>
        <p:spPr>
          <a:xfrm>
            <a:off x="5776170" y="862013"/>
            <a:ext cx="2448272" cy="1944216"/>
          </a:xfrm>
          <a:prstGeom prst="wedgeRectCallout">
            <a:avLst>
              <a:gd name="adj1" fmla="val -66801"/>
              <a:gd name="adj2" fmla="val -623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cs-CZ" sz="2400" b="1" dirty="0"/>
              <a:t>Zdvojnásobí se frekvence funkce</a:t>
            </a:r>
          </a:p>
          <a:p>
            <a:pPr algn="ctr"/>
            <a:r>
              <a:rPr lang="cs-CZ" sz="2400" b="1" dirty="0"/>
              <a:t>(perioda se sníží na ½)</a:t>
            </a:r>
          </a:p>
        </p:txBody>
      </p:sp>
      <p:pic>
        <p:nvPicPr>
          <p:cNvPr id="4" name="Obrázek 3">
            <a:extLst>
              <a:ext uri="{FF2B5EF4-FFF2-40B4-BE49-F238E27FC236}">
                <a16:creationId xmlns:a16="http://schemas.microsoft.com/office/drawing/2014/main" id="{0EEAF847-C414-4D3E-9FDF-5C48F7839673}"/>
              </a:ext>
            </a:extLst>
          </p:cNvPr>
          <p:cNvPicPr>
            <a:picLocks noChangeAspect="1"/>
          </p:cNvPicPr>
          <p:nvPr/>
        </p:nvPicPr>
        <p:blipFill>
          <a:blip r:embed="rId4"/>
          <a:stretch>
            <a:fillRect/>
          </a:stretch>
        </p:blipFill>
        <p:spPr>
          <a:xfrm>
            <a:off x="385848" y="1782729"/>
            <a:ext cx="4721721" cy="3147814"/>
          </a:xfrm>
          <a:prstGeom prst="rect">
            <a:avLst/>
          </a:prstGeom>
        </p:spPr>
      </p:pic>
    </p:spTree>
    <p:extLst>
      <p:ext uri="{BB962C8B-B14F-4D97-AF65-F5344CB8AC3E}">
        <p14:creationId xmlns:p14="http://schemas.microsoft.com/office/powerpoint/2010/main" val="920102528"/>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14:m>
                  <m:oMathPara xmlns:m="http://schemas.openxmlformats.org/officeDocument/2006/math">
                    <m:oMathParaPr>
                      <m:jc m:val="centerGroup"/>
                    </m:oMathParaPr>
                    <m:oMath xmlns:m="http://schemas.openxmlformats.org/officeDocument/2006/math">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𝒚</m:t>
                      </m:r>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m:t>
                      </m:r>
                      <m:func>
                        <m:funcPr>
                          <m:ctrlP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ctrlPr>
                        </m:funcPr>
                        <m:fName>
                          <m:r>
                            <m:rPr>
                              <m:sty m:val="p"/>
                            </m:rPr>
                            <a:rPr lang="cs-CZ" altLang="cs-CZ" sz="1800" b="0" i="0" smtClean="0">
                              <a:solidFill>
                                <a:srgbClr val="FFFFFF"/>
                              </a:solidFill>
                              <a:latin typeface="Cambria Math" panose="02040503050406030204" pitchFamily="18" charset="0"/>
                              <a:cs typeface="Arial" panose="020B0604020202020204" pitchFamily="34" charset="0"/>
                              <a:sym typeface="Roboto Slab" pitchFamily="2" charset="0"/>
                            </a:rPr>
                            <m:t>cos</m:t>
                          </m:r>
                        </m:fName>
                        <m:e>
                          <m:d>
                            <m:dPr>
                              <m:ctrlP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ctrlPr>
                            </m:dPr>
                            <m:e>
                              <m:f>
                                <m:fPr>
                                  <m:ctrlP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ctrlPr>
                                </m:fPr>
                                <m:num>
                                  <m: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t>1</m:t>
                                  </m:r>
                                </m:num>
                                <m:den>
                                  <m: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t>2</m:t>
                                  </m:r>
                                </m:den>
                              </m:f>
                              <m: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t>𝑥</m:t>
                              </m:r>
                            </m:e>
                          </m:d>
                        </m:e>
                      </m:func>
                    </m:oMath>
                  </m:oMathPara>
                </a14:m>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Choice>
        <mc:Fallback xmlns="">
          <p:sp>
            <p:nvSpPr>
              <p:cNvPr id="18434" name="Google Shape;160;p18">
                <a:extLst>
                  <a:ext uri="{FF2B5EF4-FFF2-40B4-BE49-F238E27FC236}">
                    <a16:creationId xmlns:a16="http://schemas.microsoft.com/office/drawing/2014/main" id="{FC5A0DA5-F9C5-4B30-9778-2E280E6E1D0D}"/>
                  </a:ext>
                </a:extLst>
              </p:cNvPr>
              <p:cNvSpPr txBox="1">
                <a:spLocks noGrp="1" noRot="1" noChangeAspect="1" noMove="1" noResize="1" noEditPoints="1" noAdjustHandles="1" noChangeArrowheads="1" noChangeShapeType="1" noTextEdit="1"/>
              </p:cNvSpPr>
              <p:nvPr>
                <p:ph type="title"/>
              </p:nvPr>
            </p:nvSpPr>
            <p:spPr>
              <a:xfrm>
                <a:off x="1146175" y="530225"/>
                <a:ext cx="3208338" cy="1028700"/>
              </a:xfrm>
              <a:blipFill>
                <a:blip r:embed="rId3"/>
                <a:stretch>
                  <a:fillRect/>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15</a:t>
            </a:fld>
            <a:endParaRPr lang="sk-SK" altLang="cs-CZ" sz="800">
              <a:solidFill>
                <a:srgbClr val="FFFFFF"/>
              </a:solidFill>
              <a:latin typeface="Roboto Slab" pitchFamily="2" charset="0"/>
              <a:sym typeface="Roboto Slab" pitchFamily="2" charset="0"/>
            </a:endParaRPr>
          </a:p>
        </p:txBody>
      </p:sp>
      <p:sp>
        <p:nvSpPr>
          <p:cNvPr id="6" name="Řečová bublina: obdélníkový bublinový popisek 5">
            <a:extLst>
              <a:ext uri="{FF2B5EF4-FFF2-40B4-BE49-F238E27FC236}">
                <a16:creationId xmlns:a16="http://schemas.microsoft.com/office/drawing/2014/main" id="{9F5CDA37-7FF2-4F53-8901-06833516D560}"/>
              </a:ext>
            </a:extLst>
          </p:cNvPr>
          <p:cNvSpPr/>
          <p:nvPr/>
        </p:nvSpPr>
        <p:spPr>
          <a:xfrm>
            <a:off x="5776170" y="862012"/>
            <a:ext cx="2448272" cy="2573833"/>
          </a:xfrm>
          <a:prstGeom prst="wedgeRectCallout">
            <a:avLst>
              <a:gd name="adj1" fmla="val -66801"/>
              <a:gd name="adj2" fmla="val -623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cs-CZ" sz="2400" b="1" dirty="0"/>
              <a:t>Frekvence funkce se sníží na ½ </a:t>
            </a:r>
          </a:p>
          <a:p>
            <a:pPr algn="ctr"/>
            <a:r>
              <a:rPr lang="cs-CZ" sz="2400" b="1" dirty="0"/>
              <a:t>(zdvojnásobí se perioda funkce)</a:t>
            </a:r>
          </a:p>
        </p:txBody>
      </p:sp>
      <p:pic>
        <p:nvPicPr>
          <p:cNvPr id="3" name="Obrázek 2">
            <a:extLst>
              <a:ext uri="{FF2B5EF4-FFF2-40B4-BE49-F238E27FC236}">
                <a16:creationId xmlns:a16="http://schemas.microsoft.com/office/drawing/2014/main" id="{233BFC6E-4ED8-4E80-9126-A288DE2723A4}"/>
              </a:ext>
            </a:extLst>
          </p:cNvPr>
          <p:cNvPicPr>
            <a:picLocks noChangeAspect="1"/>
          </p:cNvPicPr>
          <p:nvPr/>
        </p:nvPicPr>
        <p:blipFill>
          <a:blip r:embed="rId4"/>
          <a:stretch>
            <a:fillRect/>
          </a:stretch>
        </p:blipFill>
        <p:spPr>
          <a:xfrm>
            <a:off x="363582" y="1718719"/>
            <a:ext cx="4937745" cy="3291830"/>
          </a:xfrm>
          <a:prstGeom prst="rect">
            <a:avLst/>
          </a:prstGeom>
        </p:spPr>
      </p:pic>
    </p:spTree>
    <p:extLst>
      <p:ext uri="{BB962C8B-B14F-4D97-AF65-F5344CB8AC3E}">
        <p14:creationId xmlns:p14="http://schemas.microsoft.com/office/powerpoint/2010/main" val="3685890926"/>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oogle Shape;439;p37">
            <a:extLst>
              <a:ext uri="{FF2B5EF4-FFF2-40B4-BE49-F238E27FC236}">
                <a16:creationId xmlns:a16="http://schemas.microsoft.com/office/drawing/2014/main" id="{66B9AA5F-61A5-4BF4-A02B-61DA32088D76}"/>
              </a:ext>
            </a:extLst>
          </p:cNvPr>
          <p:cNvSpPr txBox="1">
            <a:spLocks noGrp="1"/>
          </p:cNvSpPr>
          <p:nvPr>
            <p:ph type="subTitle" idx="4294967295"/>
          </p:nvPr>
        </p:nvSpPr>
        <p:spPr>
          <a:xfrm>
            <a:off x="395536" y="653956"/>
            <a:ext cx="7885113" cy="1629762"/>
          </a:xfrm>
        </p:spPr>
        <p:txBody>
          <a:bodyPr anchor="ctr"/>
          <a:lstStyle/>
          <a:p>
            <a:pPr marL="0" indent="0" eaLnBrk="1" hangingPunct="1">
              <a:buClr>
                <a:srgbClr val="114454"/>
              </a:buClr>
              <a:buSzPts val="1100"/>
              <a:buFont typeface="Arial" panose="020B0604020202020204" pitchFamily="34"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DESMOS</a:t>
            </a:r>
            <a:endParaRPr lang="sk-SK" altLang="cs-CZ" sz="3600" b="1" dirty="0">
              <a:solidFill>
                <a:srgbClr val="FFFFFF"/>
              </a:solidFill>
              <a:latin typeface="Nixie One" panose="02000503080000020004" pitchFamily="50" charset="0"/>
              <a:cs typeface="Arial" panose="020B0604020202020204" pitchFamily="34" charset="0"/>
              <a:sym typeface="Nixie One" panose="02000503080000020004" pitchFamily="50" charset="0"/>
            </a:endParaRPr>
          </a:p>
          <a:p>
            <a:pPr marL="0" indent="0" eaLnBrk="1" hangingPunct="1">
              <a:spcBef>
                <a:spcPts val="600"/>
              </a:spcBef>
              <a:buClr>
                <a:srgbClr val="114454"/>
              </a:buClr>
              <a:buSzPts val="3000"/>
              <a:buFont typeface="Nixie One" panose="02000503080000020004" pitchFamily="50" charset="0"/>
              <a:buNone/>
            </a:pPr>
            <a:r>
              <a:rPr lang="sk-SK" altLang="cs-CZ" sz="2800" b="1" dirty="0" err="1">
                <a:solidFill>
                  <a:srgbClr val="FFFFFF"/>
                </a:solidFill>
                <a:latin typeface="Weekly Free Light" panose="00000400000000000000" pitchFamily="50" charset="-18"/>
                <a:cs typeface="Arial" panose="020B0604020202020204" pitchFamily="34" charset="0"/>
                <a:sym typeface="Nixie One" panose="02000503080000020004" pitchFamily="50" charset="0"/>
              </a:rPr>
              <a:t>Funkce</a:t>
            </a:r>
            <a: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 SINUS </a:t>
            </a:r>
            <a:r>
              <a:rPr lang="sk-SK" altLang="cs-CZ" sz="2800" b="1" dirty="0" err="1">
                <a:solidFill>
                  <a:srgbClr val="FFFFFF"/>
                </a:solidFill>
                <a:latin typeface="Weekly Free Light" panose="00000400000000000000" pitchFamily="50" charset="-18"/>
                <a:cs typeface="Arial" panose="020B0604020202020204" pitchFamily="34" charset="0"/>
                <a:sym typeface="Nixie One" panose="02000503080000020004" pitchFamily="50" charset="0"/>
              </a:rPr>
              <a:t>interaktivně</a:t>
            </a:r>
            <a:endPar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endParaRPr>
          </a:p>
        </p:txBody>
      </p:sp>
      <p:sp>
        <p:nvSpPr>
          <p:cNvPr id="37891" name="Google Shape;440;p37">
            <a:extLst>
              <a:ext uri="{FF2B5EF4-FFF2-40B4-BE49-F238E27FC236}">
                <a16:creationId xmlns:a16="http://schemas.microsoft.com/office/drawing/2014/main" id="{C0876525-506D-4CA3-8D19-ABB9CD6E10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6F6FBC9-909E-4281-9153-8C4B56C93D0A}" type="slidenum">
              <a:rPr lang="sk-SK" altLang="cs-CZ" sz="800">
                <a:solidFill>
                  <a:srgbClr val="FFFFFF"/>
                </a:solidFill>
                <a:latin typeface="Roboto Slab" pitchFamily="2" charset="0"/>
                <a:sym typeface="Roboto Slab" pitchFamily="2" charset="0"/>
              </a:rPr>
              <a:pPr eaLnBrk="1" hangingPunct="1"/>
              <a:t>16</a:t>
            </a:fld>
            <a:endParaRPr lang="sk-SK" altLang="cs-CZ" sz="800">
              <a:solidFill>
                <a:srgbClr val="FFFFFF"/>
              </a:solidFill>
              <a:latin typeface="Roboto Slab" pitchFamily="2" charset="0"/>
              <a:sym typeface="Roboto Slab" pitchFamily="2" charset="0"/>
            </a:endParaRPr>
          </a:p>
        </p:txBody>
      </p:sp>
      <p:sp>
        <p:nvSpPr>
          <p:cNvPr id="8" name="TextovéPole 7">
            <a:extLst>
              <a:ext uri="{FF2B5EF4-FFF2-40B4-BE49-F238E27FC236}">
                <a16:creationId xmlns:a16="http://schemas.microsoft.com/office/drawing/2014/main" id="{86DA0F3A-79E4-4BF4-A2A0-FF4518B388BE}"/>
              </a:ext>
            </a:extLst>
          </p:cNvPr>
          <p:cNvSpPr txBox="1"/>
          <p:nvPr/>
        </p:nvSpPr>
        <p:spPr>
          <a:xfrm>
            <a:off x="298450" y="2444643"/>
            <a:ext cx="5353670" cy="523220"/>
          </a:xfrm>
          <a:prstGeom prst="rect">
            <a:avLst/>
          </a:prstGeom>
          <a:noFill/>
        </p:spPr>
        <p:txBody>
          <a:bodyPr wrap="square">
            <a:spAutoFit/>
          </a:bodyPr>
          <a:lstStyle/>
          <a:p>
            <a:r>
              <a:rPr lang="cs-CZ" dirty="0">
                <a:solidFill>
                  <a:schemeClr val="bg1"/>
                </a:solidFill>
              </a:rPr>
              <a:t>Odkaz:</a:t>
            </a:r>
          </a:p>
          <a:p>
            <a:r>
              <a:rPr lang="cs-CZ" dirty="0">
                <a:solidFill>
                  <a:schemeClr val="bg1"/>
                </a:solidFill>
                <a:hlinkClick r:id="rId3">
                  <a:extLst>
                    <a:ext uri="{A12FA001-AC4F-418D-AE19-62706E023703}">
                      <ahyp:hlinkClr xmlns:ahyp="http://schemas.microsoft.com/office/drawing/2018/hyperlinkcolor" val="tx"/>
                    </a:ext>
                  </a:extLst>
                </a:hlinkClick>
              </a:rPr>
              <a:t>https://www.desmos.com/calculator/mgwbzlrssf</a:t>
            </a:r>
            <a:r>
              <a:rPr lang="cs-CZ" dirty="0">
                <a:solidFill>
                  <a:schemeClr val="bg1"/>
                </a:solidFill>
              </a:rPr>
              <a:t> </a:t>
            </a:r>
          </a:p>
        </p:txBody>
      </p:sp>
      <p:sp>
        <p:nvSpPr>
          <p:cNvPr id="10" name="Tlačítko akce: Přejít vpřed nebo Další 9">
            <a:hlinkClick r:id="rId3" highlightClick="1"/>
            <a:extLst>
              <a:ext uri="{FF2B5EF4-FFF2-40B4-BE49-F238E27FC236}">
                <a16:creationId xmlns:a16="http://schemas.microsoft.com/office/drawing/2014/main" id="{0C8D8CE4-A9DD-4197-8841-E73D846C3FE5}"/>
              </a:ext>
            </a:extLst>
          </p:cNvPr>
          <p:cNvSpPr/>
          <p:nvPr/>
        </p:nvSpPr>
        <p:spPr>
          <a:xfrm>
            <a:off x="1670497" y="3820041"/>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77C6645C-B91B-4754-9A03-CC2D5A6A9186}"/>
              </a:ext>
            </a:extLst>
          </p:cNvPr>
          <p:cNvSpPr/>
          <p:nvPr/>
        </p:nvSpPr>
        <p:spPr>
          <a:xfrm>
            <a:off x="395536" y="3216341"/>
            <a:ext cx="2787129" cy="100531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2" name="TextovéPole 11">
            <a:extLst>
              <a:ext uri="{FF2B5EF4-FFF2-40B4-BE49-F238E27FC236}">
                <a16:creationId xmlns:a16="http://schemas.microsoft.com/office/drawing/2014/main" id="{BD372BB3-2A1F-4ED9-9B8E-5587DC7D89B1}"/>
              </a:ext>
            </a:extLst>
          </p:cNvPr>
          <p:cNvSpPr txBox="1"/>
          <p:nvPr/>
        </p:nvSpPr>
        <p:spPr>
          <a:xfrm>
            <a:off x="1144281" y="3322165"/>
            <a:ext cx="2001333" cy="430887"/>
          </a:xfrm>
          <a:prstGeom prst="rect">
            <a:avLst/>
          </a:prstGeom>
          <a:noFill/>
        </p:spPr>
        <p:txBody>
          <a:bodyPr wrap="square" rtlCol="0">
            <a:spAutoFit/>
          </a:bodyPr>
          <a:lstStyle/>
          <a:p>
            <a:pPr algn="r"/>
            <a:r>
              <a:rPr lang="cs-CZ" sz="1100" b="1" dirty="0">
                <a:solidFill>
                  <a:schemeClr val="bg1"/>
                </a:solidFill>
                <a:latin typeface="Weekly Free Light" panose="00000400000000000000" pitchFamily="50" charset="-18"/>
              </a:rPr>
              <a:t>Spustit </a:t>
            </a:r>
            <a:br>
              <a:rPr lang="cs-CZ" sz="1100" b="1" dirty="0">
                <a:solidFill>
                  <a:schemeClr val="bg1"/>
                </a:solidFill>
                <a:latin typeface="Weekly Free Light" panose="00000400000000000000" pitchFamily="50" charset="-18"/>
              </a:rPr>
            </a:br>
            <a:r>
              <a:rPr lang="cs-CZ" sz="1100" b="1" dirty="0">
                <a:solidFill>
                  <a:schemeClr val="bg1"/>
                </a:solidFill>
                <a:latin typeface="Weekly Free Light" panose="00000400000000000000" pitchFamily="50" charset="-18"/>
              </a:rPr>
              <a:t>DESMOS</a:t>
            </a:r>
          </a:p>
        </p:txBody>
      </p:sp>
      <p:pic>
        <p:nvPicPr>
          <p:cNvPr id="4" name="Obrázek 3">
            <a:extLst>
              <a:ext uri="{FF2B5EF4-FFF2-40B4-BE49-F238E27FC236}">
                <a16:creationId xmlns:a16="http://schemas.microsoft.com/office/drawing/2014/main" id="{9997778E-70E5-4C21-84C5-F0BA3E4177AB}"/>
              </a:ext>
            </a:extLst>
          </p:cNvPr>
          <p:cNvPicPr>
            <a:picLocks noChangeAspect="1"/>
          </p:cNvPicPr>
          <p:nvPr/>
        </p:nvPicPr>
        <p:blipFill>
          <a:blip r:embed="rId4"/>
          <a:stretch>
            <a:fillRect/>
          </a:stretch>
        </p:blipFill>
        <p:spPr>
          <a:xfrm>
            <a:off x="539552" y="3289645"/>
            <a:ext cx="852116" cy="852116"/>
          </a:xfrm>
          <a:prstGeom prst="rect">
            <a:avLst/>
          </a:prstGeom>
        </p:spPr>
      </p:pic>
      <p:pic>
        <p:nvPicPr>
          <p:cNvPr id="5" name="Picture 2">
            <a:extLst>
              <a:ext uri="{FF2B5EF4-FFF2-40B4-BE49-F238E27FC236}">
                <a16:creationId xmlns:a16="http://schemas.microsoft.com/office/drawing/2014/main" id="{6FDE805C-D53F-4470-86B3-D9075D0D2B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0598" y="228371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447807"/>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oogle Shape;439;p37">
            <a:extLst>
              <a:ext uri="{FF2B5EF4-FFF2-40B4-BE49-F238E27FC236}">
                <a16:creationId xmlns:a16="http://schemas.microsoft.com/office/drawing/2014/main" id="{66B9AA5F-61A5-4BF4-A02B-61DA32088D76}"/>
              </a:ext>
            </a:extLst>
          </p:cNvPr>
          <p:cNvSpPr txBox="1">
            <a:spLocks noGrp="1"/>
          </p:cNvSpPr>
          <p:nvPr>
            <p:ph type="subTitle" idx="4294967295"/>
          </p:nvPr>
        </p:nvSpPr>
        <p:spPr>
          <a:xfrm>
            <a:off x="395536" y="653956"/>
            <a:ext cx="7885113" cy="1629762"/>
          </a:xfrm>
        </p:spPr>
        <p:txBody>
          <a:bodyPr anchor="ctr"/>
          <a:lstStyle/>
          <a:p>
            <a:pPr marL="0" indent="0" eaLnBrk="1" hangingPunct="1">
              <a:buClr>
                <a:srgbClr val="114454"/>
              </a:buClr>
              <a:buSzPts val="1100"/>
              <a:buFont typeface="Arial" panose="020B0604020202020204" pitchFamily="34"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DESMOS</a:t>
            </a:r>
            <a:endParaRPr lang="sk-SK" altLang="cs-CZ" sz="3600" b="1" dirty="0">
              <a:solidFill>
                <a:srgbClr val="FFFFFF"/>
              </a:solidFill>
              <a:latin typeface="Nixie One" panose="02000503080000020004" pitchFamily="50" charset="0"/>
              <a:cs typeface="Arial" panose="020B0604020202020204" pitchFamily="34" charset="0"/>
              <a:sym typeface="Nixie One" panose="02000503080000020004" pitchFamily="50" charset="0"/>
            </a:endParaRPr>
          </a:p>
          <a:p>
            <a:pPr marL="0" indent="0" eaLnBrk="1" hangingPunct="1">
              <a:spcBef>
                <a:spcPts val="600"/>
              </a:spcBef>
              <a:buClr>
                <a:srgbClr val="114454"/>
              </a:buClr>
              <a:buSzPts val="3000"/>
              <a:buFont typeface="Nixie One" panose="02000503080000020004" pitchFamily="50" charset="0"/>
              <a:buNone/>
            </a:pPr>
            <a:r>
              <a:rPr lang="sk-SK" altLang="cs-CZ" sz="2800" b="1" dirty="0" err="1">
                <a:solidFill>
                  <a:srgbClr val="FFFFFF"/>
                </a:solidFill>
                <a:latin typeface="Weekly Free Light" panose="00000400000000000000" pitchFamily="50" charset="-18"/>
                <a:cs typeface="Arial" panose="020B0604020202020204" pitchFamily="34" charset="0"/>
                <a:sym typeface="Nixie One" panose="02000503080000020004" pitchFamily="50" charset="0"/>
              </a:rPr>
              <a:t>Funkce</a:t>
            </a:r>
            <a: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 KOSINUS </a:t>
            </a:r>
            <a:r>
              <a:rPr lang="sk-SK" altLang="cs-CZ" sz="2800" b="1" dirty="0" err="1">
                <a:solidFill>
                  <a:srgbClr val="FFFFFF"/>
                </a:solidFill>
                <a:latin typeface="Weekly Free Light" panose="00000400000000000000" pitchFamily="50" charset="-18"/>
                <a:cs typeface="Arial" panose="020B0604020202020204" pitchFamily="34" charset="0"/>
                <a:sym typeface="Nixie One" panose="02000503080000020004" pitchFamily="50" charset="0"/>
              </a:rPr>
              <a:t>interaktivně</a:t>
            </a:r>
            <a:endPar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endParaRPr>
          </a:p>
        </p:txBody>
      </p:sp>
      <p:sp>
        <p:nvSpPr>
          <p:cNvPr id="37891" name="Google Shape;440;p37">
            <a:extLst>
              <a:ext uri="{FF2B5EF4-FFF2-40B4-BE49-F238E27FC236}">
                <a16:creationId xmlns:a16="http://schemas.microsoft.com/office/drawing/2014/main" id="{C0876525-506D-4CA3-8D19-ABB9CD6E10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6F6FBC9-909E-4281-9153-8C4B56C93D0A}" type="slidenum">
              <a:rPr lang="sk-SK" altLang="cs-CZ" sz="800">
                <a:solidFill>
                  <a:srgbClr val="FFFFFF"/>
                </a:solidFill>
                <a:latin typeface="Roboto Slab" pitchFamily="2" charset="0"/>
                <a:sym typeface="Roboto Slab" pitchFamily="2" charset="0"/>
              </a:rPr>
              <a:pPr eaLnBrk="1" hangingPunct="1"/>
              <a:t>17</a:t>
            </a:fld>
            <a:endParaRPr lang="sk-SK" altLang="cs-CZ" sz="800">
              <a:solidFill>
                <a:srgbClr val="FFFFFF"/>
              </a:solidFill>
              <a:latin typeface="Roboto Slab" pitchFamily="2" charset="0"/>
              <a:sym typeface="Roboto Slab" pitchFamily="2" charset="0"/>
            </a:endParaRPr>
          </a:p>
        </p:txBody>
      </p:sp>
      <p:sp>
        <p:nvSpPr>
          <p:cNvPr id="8" name="TextovéPole 7">
            <a:extLst>
              <a:ext uri="{FF2B5EF4-FFF2-40B4-BE49-F238E27FC236}">
                <a16:creationId xmlns:a16="http://schemas.microsoft.com/office/drawing/2014/main" id="{86DA0F3A-79E4-4BF4-A2A0-FF4518B388BE}"/>
              </a:ext>
            </a:extLst>
          </p:cNvPr>
          <p:cNvSpPr txBox="1"/>
          <p:nvPr/>
        </p:nvSpPr>
        <p:spPr>
          <a:xfrm>
            <a:off x="298450" y="2444643"/>
            <a:ext cx="5353670" cy="523220"/>
          </a:xfrm>
          <a:prstGeom prst="rect">
            <a:avLst/>
          </a:prstGeom>
          <a:noFill/>
        </p:spPr>
        <p:txBody>
          <a:bodyPr wrap="square">
            <a:spAutoFit/>
          </a:bodyPr>
          <a:lstStyle/>
          <a:p>
            <a:r>
              <a:rPr lang="cs-CZ" dirty="0">
                <a:solidFill>
                  <a:schemeClr val="bg1"/>
                </a:solidFill>
              </a:rPr>
              <a:t>Odkaz:</a:t>
            </a:r>
          </a:p>
          <a:p>
            <a:r>
              <a:rPr lang="cs-CZ" dirty="0">
                <a:solidFill>
                  <a:schemeClr val="bg1"/>
                </a:solidFill>
                <a:hlinkClick r:id="rId3">
                  <a:extLst>
                    <a:ext uri="{A12FA001-AC4F-418D-AE19-62706E023703}">
                      <ahyp:hlinkClr xmlns:ahyp="http://schemas.microsoft.com/office/drawing/2018/hyperlinkcolor" val="tx"/>
                    </a:ext>
                  </a:extLst>
                </a:hlinkClick>
              </a:rPr>
              <a:t>https://www.desmos.com/calculator/eyqpvwvc4a</a:t>
            </a:r>
            <a:r>
              <a:rPr lang="cs-CZ" dirty="0">
                <a:solidFill>
                  <a:schemeClr val="bg1"/>
                </a:solidFill>
              </a:rPr>
              <a:t> </a:t>
            </a:r>
          </a:p>
        </p:txBody>
      </p:sp>
      <p:sp>
        <p:nvSpPr>
          <p:cNvPr id="10" name="Tlačítko akce: Přejít vpřed nebo Další 9">
            <a:hlinkClick r:id="rId3" highlightClick="1"/>
            <a:extLst>
              <a:ext uri="{FF2B5EF4-FFF2-40B4-BE49-F238E27FC236}">
                <a16:creationId xmlns:a16="http://schemas.microsoft.com/office/drawing/2014/main" id="{0C8D8CE4-A9DD-4197-8841-E73D846C3FE5}"/>
              </a:ext>
            </a:extLst>
          </p:cNvPr>
          <p:cNvSpPr/>
          <p:nvPr/>
        </p:nvSpPr>
        <p:spPr>
          <a:xfrm>
            <a:off x="1670497" y="3820041"/>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77C6645C-B91B-4754-9A03-CC2D5A6A9186}"/>
              </a:ext>
            </a:extLst>
          </p:cNvPr>
          <p:cNvSpPr/>
          <p:nvPr/>
        </p:nvSpPr>
        <p:spPr>
          <a:xfrm>
            <a:off x="395536" y="3216341"/>
            <a:ext cx="2787129" cy="100531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2" name="TextovéPole 11">
            <a:extLst>
              <a:ext uri="{FF2B5EF4-FFF2-40B4-BE49-F238E27FC236}">
                <a16:creationId xmlns:a16="http://schemas.microsoft.com/office/drawing/2014/main" id="{BD372BB3-2A1F-4ED9-9B8E-5587DC7D89B1}"/>
              </a:ext>
            </a:extLst>
          </p:cNvPr>
          <p:cNvSpPr txBox="1"/>
          <p:nvPr/>
        </p:nvSpPr>
        <p:spPr>
          <a:xfrm>
            <a:off x="1144281" y="3322165"/>
            <a:ext cx="2001333" cy="430887"/>
          </a:xfrm>
          <a:prstGeom prst="rect">
            <a:avLst/>
          </a:prstGeom>
          <a:noFill/>
        </p:spPr>
        <p:txBody>
          <a:bodyPr wrap="square" rtlCol="0">
            <a:spAutoFit/>
          </a:bodyPr>
          <a:lstStyle/>
          <a:p>
            <a:pPr algn="r"/>
            <a:r>
              <a:rPr lang="cs-CZ" sz="1100" b="1" dirty="0">
                <a:solidFill>
                  <a:schemeClr val="bg1"/>
                </a:solidFill>
                <a:latin typeface="Weekly Free Light" panose="00000400000000000000" pitchFamily="50" charset="-18"/>
              </a:rPr>
              <a:t>Spustit </a:t>
            </a:r>
            <a:br>
              <a:rPr lang="cs-CZ" sz="1100" b="1" dirty="0">
                <a:solidFill>
                  <a:schemeClr val="bg1"/>
                </a:solidFill>
                <a:latin typeface="Weekly Free Light" panose="00000400000000000000" pitchFamily="50" charset="-18"/>
              </a:rPr>
            </a:br>
            <a:r>
              <a:rPr lang="cs-CZ" sz="1100" b="1" dirty="0">
                <a:solidFill>
                  <a:schemeClr val="bg1"/>
                </a:solidFill>
                <a:latin typeface="Weekly Free Light" panose="00000400000000000000" pitchFamily="50" charset="-18"/>
              </a:rPr>
              <a:t>DESMOS</a:t>
            </a:r>
          </a:p>
        </p:txBody>
      </p:sp>
      <p:pic>
        <p:nvPicPr>
          <p:cNvPr id="4" name="Obrázek 3">
            <a:extLst>
              <a:ext uri="{FF2B5EF4-FFF2-40B4-BE49-F238E27FC236}">
                <a16:creationId xmlns:a16="http://schemas.microsoft.com/office/drawing/2014/main" id="{9997778E-70E5-4C21-84C5-F0BA3E4177AB}"/>
              </a:ext>
            </a:extLst>
          </p:cNvPr>
          <p:cNvPicPr>
            <a:picLocks noChangeAspect="1"/>
          </p:cNvPicPr>
          <p:nvPr/>
        </p:nvPicPr>
        <p:blipFill>
          <a:blip r:embed="rId4"/>
          <a:stretch>
            <a:fillRect/>
          </a:stretch>
        </p:blipFill>
        <p:spPr>
          <a:xfrm>
            <a:off x="539552" y="3289645"/>
            <a:ext cx="852116" cy="852116"/>
          </a:xfrm>
          <a:prstGeom prst="rect">
            <a:avLst/>
          </a:prstGeom>
        </p:spPr>
      </p:pic>
      <p:pic>
        <p:nvPicPr>
          <p:cNvPr id="2050" name="Picture 2">
            <a:extLst>
              <a:ext uri="{FF2B5EF4-FFF2-40B4-BE49-F238E27FC236}">
                <a16:creationId xmlns:a16="http://schemas.microsoft.com/office/drawing/2014/main" id="{688E991A-51C5-4B9E-B925-5B5D16DFF1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6863" y="223463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894985"/>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179512" y="1347614"/>
            <a:ext cx="8669039"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Délka</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projektu</a:t>
            </a:r>
            <a:r>
              <a:rPr lang="en-US" altLang="sk-SK" b="1" dirty="0">
                <a:solidFill>
                  <a:schemeClr val="bg1"/>
                </a:solidFill>
                <a:latin typeface="Weekly Free Light" panose="00000400000000000000" pitchFamily="50" charset="-18"/>
                <a:cs typeface="Arial" panose="020B0604020202020204" pitchFamily="34" charset="0"/>
              </a:rPr>
              <a:t>:</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01. 03. 2021 – 28. 02. 2023</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partnerství</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101</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092</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 </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GJŠ Zlín: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20</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829</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všech</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partnerů</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ANJ, NEJ, FRJ,</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SPJ, DEJ, OBN, CHE, GEO, MAT, BIO,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EKN, ITK, HUV, ETV</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GJŠ Zlín</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MAT, GEO, CHE, SPJ</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18</a:t>
            </a:fld>
            <a:endParaRPr lang="sk-SK" altLang="sk-SK" sz="800">
              <a:solidFill>
                <a:srgbClr val="FFFFFF"/>
              </a:solidFill>
              <a:latin typeface="Roboto Slab" pitchFamily="2" charset="0"/>
              <a:sym typeface="Roboto Slab" pitchFamily="2" charset="0"/>
            </a:endParaRP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a:extLst>
              <a:ext uri="{FF2B5EF4-FFF2-40B4-BE49-F238E27FC236}">
                <a16:creationId xmlns:a16="http://schemas.microsoft.com/office/drawing/2014/main" id="{F349C539-64B4-4C75-94AF-1540A6450138}"/>
              </a:ext>
            </a:extLst>
          </p:cNvPr>
          <p:cNvSpPr/>
          <p:nvPr/>
        </p:nvSpPr>
        <p:spPr>
          <a:xfrm>
            <a:off x="0" y="123478"/>
            <a:ext cx="914400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2">
            <a:extLst>
              <a:ext uri="{FF2B5EF4-FFF2-40B4-BE49-F238E27FC236}">
                <a16:creationId xmlns:a16="http://schemas.microsoft.com/office/drawing/2014/main" id="{CDEA266D-25A9-46F7-B18C-C711B5CF0D4E}"/>
              </a:ext>
            </a:extLst>
          </p:cNvPr>
          <p:cNvPicPr>
            <a:picLocks noChangeAspect="1" noChangeArrowheads="1"/>
          </p:cNvPicPr>
          <p:nvPr/>
        </p:nvPicPr>
        <p:blipFill>
          <a:blip r:embed="rId4"/>
          <a:srcRect/>
          <a:stretch/>
        </p:blipFill>
        <p:spPr bwMode="auto">
          <a:xfrm>
            <a:off x="820505" y="241161"/>
            <a:ext cx="931027" cy="7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a:extLst>
              <a:ext uri="{FF2B5EF4-FFF2-40B4-BE49-F238E27FC236}">
                <a16:creationId xmlns:a16="http://schemas.microsoft.com/office/drawing/2014/main" id="{398BD29C-E257-4BA3-BE9C-3491DB252205}"/>
              </a:ext>
            </a:extLst>
          </p:cNvPr>
          <p:cNvSpPr txBox="1"/>
          <p:nvPr/>
        </p:nvSpPr>
        <p:spPr>
          <a:xfrm>
            <a:off x="1948636" y="360190"/>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14" name="Obrázek 13">
            <a:extLst>
              <a:ext uri="{FF2B5EF4-FFF2-40B4-BE49-F238E27FC236}">
                <a16:creationId xmlns:a16="http://schemas.microsoft.com/office/drawing/2014/main" id="{DE9CF142-1BAD-42DB-8FAB-211246AF2FA1}"/>
              </a:ext>
            </a:extLst>
          </p:cNvPr>
          <p:cNvPicPr>
            <a:picLocks noChangeAspect="1"/>
          </p:cNvPicPr>
          <p:nvPr/>
        </p:nvPicPr>
        <p:blipFill>
          <a:blip r:embed="rId5"/>
          <a:stretch>
            <a:fillRect/>
          </a:stretch>
        </p:blipFill>
        <p:spPr>
          <a:xfrm>
            <a:off x="5196237" y="241161"/>
            <a:ext cx="766881" cy="766881"/>
          </a:xfrm>
          <a:prstGeom prst="rect">
            <a:avLst/>
          </a:prstGeom>
        </p:spPr>
      </p:pic>
      <p:sp>
        <p:nvSpPr>
          <p:cNvPr id="15" name="TextovéPole 14">
            <a:extLst>
              <a:ext uri="{FF2B5EF4-FFF2-40B4-BE49-F238E27FC236}">
                <a16:creationId xmlns:a16="http://schemas.microsoft.com/office/drawing/2014/main" id="{0133C78D-8590-4132-8CBC-044AA1B73905}"/>
              </a:ext>
            </a:extLst>
          </p:cNvPr>
          <p:cNvSpPr txBox="1"/>
          <p:nvPr/>
        </p:nvSpPr>
        <p:spPr>
          <a:xfrm>
            <a:off x="5906294" y="385962"/>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3347864" y="1347614"/>
            <a:ext cx="5500687"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a:solidFill>
                  <a:schemeClr val="bg1"/>
                </a:solidFill>
                <a:latin typeface="Weekly Free Light" panose="00000400000000000000" pitchFamily="50" charset="-18"/>
                <a:cs typeface="Arial" panose="020B0604020202020204" pitchFamily="34" charset="0"/>
              </a:rPr>
              <a:t>EN</a:t>
            </a:r>
            <a:br>
              <a:rPr lang="cs-CZ" altLang="sk-SK" dirty="0">
                <a:solidFill>
                  <a:schemeClr val="bg1"/>
                </a:solidFill>
                <a:latin typeface="Weekly Free Light" panose="00000400000000000000" pitchFamily="50" charset="-18"/>
                <a:cs typeface="Arial" panose="020B0604020202020204" pitchFamily="34" charset="0"/>
              </a:rPr>
            </a:br>
            <a:r>
              <a:rPr lang="en-US" altLang="sk-SK" dirty="0">
                <a:solidFill>
                  <a:schemeClr val="bg1"/>
                </a:solidFill>
                <a:latin typeface="Weekly Free Light" panose="00000400000000000000" pitchFamily="50" charset="-18"/>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cs-CZ" altLang="sk-SK" dirty="0">
              <a:solidFill>
                <a:schemeClr val="bg1"/>
              </a:solidFill>
              <a:latin typeface="Weekly Free Light" panose="00000400000000000000" pitchFamily="50" charset="-18"/>
              <a:cs typeface="Arial" panose="020B0604020202020204" pitchFamily="34" charset="0"/>
            </a:endParaRPr>
          </a:p>
          <a:p>
            <a:pPr marL="0" indent="0" eaLnBrk="1" hangingPunct="1">
              <a:spcBef>
                <a:spcPts val="600"/>
              </a:spcBef>
              <a:buClr>
                <a:srgbClr val="114454"/>
              </a:buClr>
              <a:buSzPts val="3000"/>
              <a:buNone/>
            </a:pPr>
            <a:r>
              <a:rPr lang="sk-SK" altLang="sk-SK" b="1" dirty="0">
                <a:solidFill>
                  <a:schemeClr val="bg1"/>
                </a:solidFill>
                <a:latin typeface="Weekly Free Light" panose="00000400000000000000" pitchFamily="50" charset="-18"/>
              </a:rPr>
              <a:t>CZ</a:t>
            </a:r>
            <a:br>
              <a:rPr lang="sk-SK" altLang="sk-SK" dirty="0">
                <a:solidFill>
                  <a:schemeClr val="bg1"/>
                </a:solidFill>
                <a:latin typeface="Weekly Free Light" panose="00000400000000000000" pitchFamily="50" charset="-18"/>
              </a:rPr>
            </a:br>
            <a:r>
              <a:rPr lang="sk-SK" altLang="sk-SK" dirty="0">
                <a:solidFill>
                  <a:schemeClr val="bg1"/>
                </a:solidFill>
                <a:latin typeface="Weekly Free Light" panose="00000400000000000000" pitchFamily="50" charset="-18"/>
              </a:rPr>
              <a:t>Podpora </a:t>
            </a:r>
            <a:r>
              <a:rPr lang="sk-SK" altLang="sk-SK" dirty="0" err="1">
                <a:solidFill>
                  <a:schemeClr val="bg1"/>
                </a:solidFill>
                <a:latin typeface="Weekly Free Light" panose="00000400000000000000" pitchFamily="50" charset="-18"/>
              </a:rPr>
              <a:t>Evropské</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na zhotovení </a:t>
            </a:r>
            <a:r>
              <a:rPr lang="sk-SK" altLang="sk-SK" dirty="0" err="1">
                <a:solidFill>
                  <a:schemeClr val="bg1"/>
                </a:solidFill>
                <a:latin typeface="Weekly Free Light" panose="00000400000000000000" pitchFamily="50" charset="-18"/>
              </a:rPr>
              <a:t>této</a:t>
            </a:r>
            <a:r>
              <a:rPr lang="sk-SK" altLang="sk-SK" dirty="0">
                <a:solidFill>
                  <a:schemeClr val="bg1"/>
                </a:solidFill>
                <a:latin typeface="Weekly Free Light" panose="00000400000000000000" pitchFamily="50" charset="-18"/>
              </a:rPr>
              <a:t> práce </a:t>
            </a:r>
            <a:r>
              <a:rPr lang="sk-SK" altLang="sk-SK" dirty="0" err="1">
                <a:solidFill>
                  <a:schemeClr val="bg1"/>
                </a:solidFill>
                <a:latin typeface="Weekly Free Light" panose="00000400000000000000" pitchFamily="50" charset="-18"/>
              </a:rPr>
              <a:t>nevyjadřuje</a:t>
            </a:r>
            <a:r>
              <a:rPr lang="sk-SK" altLang="sk-SK" dirty="0">
                <a:solidFill>
                  <a:schemeClr val="bg1"/>
                </a:solidFill>
                <a:latin typeface="Weekly Free Light" panose="00000400000000000000" pitchFamily="50" charset="-18"/>
              </a:rPr>
              <a:t> názor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obsah je </a:t>
            </a:r>
            <a:r>
              <a:rPr lang="sk-SK" altLang="sk-SK" dirty="0" err="1">
                <a:solidFill>
                  <a:schemeClr val="bg1"/>
                </a:solidFill>
                <a:latin typeface="Weekly Free Light" panose="00000400000000000000" pitchFamily="50" charset="-18"/>
              </a:rPr>
              <a:t>názorem</a:t>
            </a:r>
            <a:r>
              <a:rPr lang="sk-SK" altLang="sk-SK" dirty="0">
                <a:solidFill>
                  <a:schemeClr val="bg1"/>
                </a:solidFill>
                <a:latin typeface="Weekly Free Light" panose="00000400000000000000" pitchFamily="50" charset="-18"/>
              </a:rPr>
              <a:t> autora a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není</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zodpovědná</a:t>
            </a:r>
            <a:r>
              <a:rPr lang="sk-SK" altLang="sk-SK" dirty="0">
                <a:solidFill>
                  <a:schemeClr val="bg1"/>
                </a:solidFill>
                <a:latin typeface="Weekly Free Light" panose="00000400000000000000" pitchFamily="50" charset="-18"/>
              </a:rPr>
              <a:t> za </a:t>
            </a:r>
            <a:r>
              <a:rPr lang="sk-SK" altLang="sk-SK" dirty="0" err="1">
                <a:solidFill>
                  <a:schemeClr val="bg1"/>
                </a:solidFill>
                <a:latin typeface="Weekly Free Light" panose="00000400000000000000" pitchFamily="50" charset="-18"/>
              </a:rPr>
              <a:t>informace</a:t>
            </a:r>
            <a:r>
              <a:rPr lang="sk-SK" altLang="sk-SK" dirty="0">
                <a:solidFill>
                  <a:schemeClr val="bg1"/>
                </a:solidFill>
                <a:latin typeface="Weekly Free Light" panose="00000400000000000000" pitchFamily="50" charset="-18"/>
              </a:rPr>
              <a:t> v práci </a:t>
            </a:r>
            <a:r>
              <a:rPr lang="sk-SK" altLang="sk-SK" dirty="0" err="1">
                <a:solidFill>
                  <a:schemeClr val="bg1"/>
                </a:solidFill>
                <a:latin typeface="Weekly Free Light" panose="00000400000000000000" pitchFamily="50" charset="-18"/>
              </a:rPr>
              <a:t>obsažené</a:t>
            </a:r>
            <a:r>
              <a:rPr lang="sk-SK" altLang="sk-SK" dirty="0">
                <a:solidFill>
                  <a:schemeClr val="bg1"/>
                </a:solidFill>
                <a:latin typeface="Weekly Free Light" panose="00000400000000000000" pitchFamily="50" charset="-18"/>
              </a:rPr>
              <a:t>. </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19</a:t>
            </a:fld>
            <a:endParaRPr lang="sk-SK" altLang="sk-SK" sz="800">
              <a:solidFill>
                <a:srgbClr val="FFFFFF"/>
              </a:solidFill>
              <a:latin typeface="Roboto Slab" pitchFamily="2" charset="0"/>
              <a:sym typeface="Roboto Slab" pitchFamily="2" charset="0"/>
            </a:endParaRPr>
          </a:p>
        </p:txBody>
      </p:sp>
      <p:sp>
        <p:nvSpPr>
          <p:cNvPr id="8" name="Google Shape;139;p15">
            <a:extLst>
              <a:ext uri="{FF2B5EF4-FFF2-40B4-BE49-F238E27FC236}">
                <a16:creationId xmlns:a16="http://schemas.microsoft.com/office/drawing/2014/main" id="{0FA3D6F0-BEC2-460E-8116-07E85DE57FDF}"/>
              </a:ext>
            </a:extLst>
          </p:cNvPr>
          <p:cNvSpPr txBox="1">
            <a:spLocks/>
          </p:cNvSpPr>
          <p:nvPr/>
        </p:nvSpPr>
        <p:spPr bwMode="auto">
          <a:xfrm>
            <a:off x="179513" y="1347614"/>
            <a:ext cx="561662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eaLnBrk="1" hangingPunct="1">
              <a:spcBef>
                <a:spcPts val="600"/>
              </a:spcBef>
              <a:buClr>
                <a:srgbClr val="114454"/>
              </a:buClr>
              <a:buSzPts val="3000"/>
              <a:buFont typeface="Arial" panose="020B0604020202020204" pitchFamily="34" charset="0"/>
              <a:buNone/>
            </a:pPr>
            <a:r>
              <a:rPr lang="en-US" altLang="sk-SK" sz="1100" b="1" kern="0" dirty="0">
                <a:solidFill>
                  <a:schemeClr val="bg1"/>
                </a:solidFill>
                <a:latin typeface="Weekly Free Light" panose="00000400000000000000" pitchFamily="50" charset="-18"/>
                <a:cs typeface="Arial" panose="020B0604020202020204" pitchFamily="34" charset="0"/>
              </a:rPr>
              <a:t>2020-1-SK01-KA226-SCH-094350</a:t>
            </a:r>
          </a:p>
          <a:p>
            <a:pPr marL="0" indent="0" eaLnBrk="1" hangingPunct="1">
              <a:spcBef>
                <a:spcPts val="600"/>
              </a:spcBef>
              <a:buClr>
                <a:srgbClr val="114454"/>
              </a:buClr>
              <a:buSzPts val="3000"/>
              <a:buFont typeface="Arial" panose="020B0604020202020204" pitchFamily="34" charset="0"/>
              <a:buNone/>
            </a:pPr>
            <a:r>
              <a:rPr lang="en-US" altLang="sk-SK" sz="1800" b="1" kern="0" dirty="0">
                <a:solidFill>
                  <a:schemeClr val="bg1"/>
                </a:solidFill>
                <a:latin typeface="Weekly Free Light" panose="00000400000000000000" pitchFamily="50" charset="-18"/>
                <a:cs typeface="Arial" panose="020B0604020202020204" pitchFamily="34" charset="0"/>
              </a:rPr>
              <a:t>DIGI SCHOOL</a:t>
            </a: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491329"/>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7EB806C-F4E9-4060-9237-62837DC707DE}"/>
              </a:ext>
            </a:extLst>
          </p:cNvPr>
          <p:cNvSpPr/>
          <p:nvPr/>
        </p:nvSpPr>
        <p:spPr>
          <a:xfrm>
            <a:off x="0" y="4333765"/>
            <a:ext cx="9144000" cy="809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43" name="Google Shape;141;p15">
            <a:extLst>
              <a:ext uri="{FF2B5EF4-FFF2-40B4-BE49-F238E27FC236}">
                <a16:creationId xmlns:a16="http://schemas.microsoft.com/office/drawing/2014/main" id="{C56B1596-2BAB-479F-B679-01DCEF40C15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CA65D02-8431-4D89-AB3D-C6B4D68270F1}" type="slidenum">
              <a:rPr lang="sk-SK" altLang="sk-SK" sz="800">
                <a:solidFill>
                  <a:schemeClr val="tx1"/>
                </a:solidFill>
                <a:latin typeface="Roboto Slab" pitchFamily="2" charset="0"/>
                <a:sym typeface="Roboto Slab" pitchFamily="2" charset="0"/>
              </a:rPr>
              <a:pPr eaLnBrk="1" hangingPunct="1"/>
              <a:t>2</a:t>
            </a:fld>
            <a:endParaRPr lang="sk-SK" altLang="sk-SK" sz="800" dirty="0">
              <a:solidFill>
                <a:schemeClr val="tx1"/>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37E1F6D4-7267-41D8-A311-C14B0F801141}"/>
              </a:ext>
            </a:extLst>
          </p:cNvPr>
          <p:cNvSpPr txBox="1">
            <a:spLocks noChangeArrowheads="1"/>
          </p:cNvSpPr>
          <p:nvPr/>
        </p:nvSpPr>
        <p:spPr bwMode="auto">
          <a:xfrm>
            <a:off x="-108520" y="84485"/>
            <a:ext cx="3600400" cy="327025"/>
          </a:xfrm>
          <a:prstGeom prst="rect">
            <a:avLst/>
          </a:prstGeom>
          <a:noFill/>
          <a:ln w="9525">
            <a:noFill/>
            <a:miter lim="800000"/>
            <a:headEnd/>
            <a:tailEnd/>
          </a:ln>
        </p:spPr>
        <p:txBody>
          <a:bodyPr lIns="91425" tIns="91425" rIns="91425" bIns="91425"/>
          <a:lstStyle/>
          <a:p>
            <a:pPr algn="ctr">
              <a:defRPr/>
            </a:pPr>
            <a:r>
              <a:rPr lang="sk-SK" sz="1050" b="1" dirty="0">
                <a:solidFill>
                  <a:schemeClr val="bg1"/>
                </a:solidFill>
                <a:latin typeface="Arial" charset="0"/>
                <a:sym typeface="Arial" charset="0"/>
              </a:rPr>
              <a:t>2020-1-SK01-KA226-SCH-094350 | DIGI SCHOOL</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AB3AE82D-A780-4202-99C6-C7C62B7FC1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43616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EBDD1084-6F9A-4882-B44A-A88C44FB1C7E}"/>
              </a:ext>
            </a:extLst>
          </p:cNvPr>
          <p:cNvSpPr txBox="1">
            <a:spLocks noChangeArrowheads="1"/>
          </p:cNvSpPr>
          <p:nvPr/>
        </p:nvSpPr>
        <p:spPr bwMode="auto">
          <a:xfrm>
            <a:off x="428625" y="1500188"/>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SUBJECT: 		</a:t>
            </a:r>
            <a:r>
              <a:rPr lang="sk-SK" altLang="cs-CZ" dirty="0">
                <a:solidFill>
                  <a:schemeClr val="bg1"/>
                </a:solidFill>
                <a:latin typeface="Weekly Free Light" panose="00000400000000000000" pitchFamily="50" charset="-18"/>
              </a:rPr>
              <a:t>MATHEMATICS </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SPECIFICATION: 		</a:t>
            </a:r>
            <a:r>
              <a:rPr lang="sk-SK" altLang="cs-CZ" dirty="0">
                <a:solidFill>
                  <a:schemeClr val="bg1"/>
                </a:solidFill>
                <a:latin typeface="Weekly Free Light" panose="00000400000000000000" pitchFamily="50" charset="-18"/>
              </a:rPr>
              <a:t>in ENGLISH </a:t>
            </a:r>
            <a:r>
              <a:rPr lang="sk-SK" altLang="cs-CZ" dirty="0" err="1">
                <a:solidFill>
                  <a:schemeClr val="bg1"/>
                </a:solidFill>
                <a:latin typeface="Weekly Free Light" panose="00000400000000000000" pitchFamily="50" charset="-18"/>
              </a:rPr>
              <a:t>via</a:t>
            </a:r>
            <a:r>
              <a:rPr lang="sk-SK" altLang="cs-CZ" dirty="0">
                <a:solidFill>
                  <a:schemeClr val="bg1"/>
                </a:solidFill>
                <a:latin typeface="Weekly Free Light" panose="00000400000000000000" pitchFamily="50" charset="-18"/>
              </a:rPr>
              <a:t> CLIL </a:t>
            </a:r>
            <a:r>
              <a:rPr lang="sk-SK" altLang="cs-CZ" dirty="0" err="1">
                <a:solidFill>
                  <a:schemeClr val="bg1"/>
                </a:solidFill>
                <a:latin typeface="Weekly Free Light" panose="00000400000000000000" pitchFamily="50" charset="-18"/>
              </a:rPr>
              <a:t>method</a:t>
            </a:r>
            <a:r>
              <a:rPr lang="sk-SK" altLang="cs-CZ" dirty="0">
                <a:solidFill>
                  <a:schemeClr val="bg1"/>
                </a:solidFill>
                <a:latin typeface="Weekly Free Light" panose="00000400000000000000" pitchFamily="50" charset="-18"/>
              </a:rPr>
              <a:t> (level in </a:t>
            </a:r>
            <a:r>
              <a:rPr lang="sk-SK" altLang="cs-CZ" dirty="0" err="1">
                <a:solidFill>
                  <a:schemeClr val="bg1"/>
                </a:solidFill>
                <a:latin typeface="Weekly Free Light" panose="00000400000000000000" pitchFamily="50" charset="-18"/>
              </a:rPr>
              <a:t>languages</a:t>
            </a:r>
            <a:r>
              <a:rPr lang="sk-SK" altLang="cs-CZ" dirty="0">
                <a:solidFill>
                  <a:schemeClr val="bg1"/>
                </a:solidFill>
                <a:latin typeface="Weekly Free Light" panose="00000400000000000000" pitchFamily="50" charset="-18"/>
              </a:rPr>
              <a:t>)</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AGE OF STUDENTS:	</a:t>
            </a:r>
            <a:r>
              <a:rPr lang="sk-SK" altLang="cs-CZ" dirty="0">
                <a:solidFill>
                  <a:schemeClr val="bg1"/>
                </a:solidFill>
                <a:latin typeface="Weekly Free Light" panose="00000400000000000000" pitchFamily="50" charset="-18"/>
              </a:rPr>
              <a:t>16-18</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1 LESSON : 		</a:t>
            </a:r>
            <a:r>
              <a:rPr lang="sk-SK" altLang="cs-CZ" dirty="0">
                <a:solidFill>
                  <a:schemeClr val="bg1"/>
                </a:solidFill>
                <a:latin typeface="Weekly Free Light" panose="00000400000000000000" pitchFamily="50" charset="-18"/>
              </a:rPr>
              <a:t>45 min</a:t>
            </a:r>
          </a:p>
          <a:p>
            <a:pPr eaLnBrk="1" hangingPunct="1"/>
            <a:endParaRPr lang="sk-SK" altLang="cs-CZ"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err="1">
                <a:latin typeface="Roboto Slab" pitchFamily="2" charset="0"/>
                <a:cs typeface="Arial" panose="020B0604020202020204" pitchFamily="34" charset="0"/>
                <a:sym typeface="Roboto Slab" pitchFamily="2" charset="0"/>
              </a:rPr>
              <a:t>Konstrukce</a:t>
            </a:r>
            <a:r>
              <a:rPr lang="sk-SK" altLang="cs-CZ" b="1" dirty="0">
                <a:latin typeface="Roboto Slab" pitchFamily="2" charset="0"/>
                <a:cs typeface="Arial" panose="020B0604020202020204" pitchFamily="34" charset="0"/>
                <a:sym typeface="Roboto Slab" pitchFamily="2" charset="0"/>
              </a:rPr>
              <a:t> grafu </a:t>
            </a:r>
            <a:r>
              <a:rPr lang="sk-SK" altLang="cs-CZ" b="1" dirty="0" err="1">
                <a:latin typeface="Roboto Slab" pitchFamily="2" charset="0"/>
                <a:cs typeface="Arial" panose="020B0604020202020204" pitchFamily="34" charset="0"/>
                <a:sym typeface="Roboto Slab" pitchFamily="2" charset="0"/>
              </a:rPr>
              <a:t>funkce</a:t>
            </a:r>
            <a:r>
              <a:rPr lang="sk-SK" altLang="cs-CZ" b="1" dirty="0">
                <a:latin typeface="Roboto Slab" pitchFamily="2" charset="0"/>
                <a:cs typeface="Arial" panose="020B0604020202020204" pitchFamily="34" charset="0"/>
                <a:sym typeface="Roboto Slab" pitchFamily="2" charset="0"/>
              </a:rPr>
              <a:t> </a:t>
            </a:r>
            <a:r>
              <a:rPr lang="sk-SK" altLang="cs-CZ" b="1" dirty="0" err="1">
                <a:latin typeface="Roboto Slab" pitchFamily="2" charset="0"/>
                <a:cs typeface="Arial" panose="020B0604020202020204" pitchFamily="34" charset="0"/>
                <a:sym typeface="Roboto Slab" pitchFamily="2" charset="0"/>
              </a:rPr>
              <a:t>sinus</a:t>
            </a:r>
            <a:endParaRPr lang="sk-SK" altLang="cs-CZ" b="1" dirty="0">
              <a:latin typeface="Roboto Slab" pitchFamily="2" charset="0"/>
              <a:cs typeface="Arial" panose="020B0604020202020204" pitchFamily="34" charset="0"/>
              <a:sym typeface="Roboto Slab" pitchFamily="2"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1</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3</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697585614"/>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Graf </a:t>
            </a:r>
            <a:r>
              <a:rPr lang="sk-SK" altLang="cs-CZ" sz="1800" b="1" dirty="0" err="1">
                <a:solidFill>
                  <a:srgbClr val="FFFFFF"/>
                </a:solidFill>
                <a:latin typeface="Roboto Slab" pitchFamily="2" charset="0"/>
                <a:cs typeface="Arial" panose="020B0604020202020204" pitchFamily="34" charset="0"/>
                <a:sym typeface="Roboto Slab" pitchFamily="2" charset="0"/>
              </a:rPr>
              <a:t>funkce</a:t>
            </a:r>
            <a:r>
              <a:rPr lang="sk-SK" altLang="cs-CZ" sz="1800" b="1" dirty="0">
                <a:solidFill>
                  <a:srgbClr val="FFFFFF"/>
                </a:solidFill>
                <a:latin typeface="Roboto Slab" pitchFamily="2" charset="0"/>
                <a:cs typeface="Arial" panose="020B0604020202020204" pitchFamily="34" charset="0"/>
                <a:sym typeface="Roboto Slab" pitchFamily="2" charset="0"/>
              </a:rPr>
              <a:t> SINUS</a:t>
            </a: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4</a:t>
            </a:fld>
            <a:endParaRPr lang="sk-SK" altLang="cs-CZ" sz="800">
              <a:solidFill>
                <a:srgbClr val="FFFFFF"/>
              </a:solidFill>
              <a:latin typeface="Roboto Slab" pitchFamily="2" charset="0"/>
              <a:sym typeface="Roboto Slab" pitchFamily="2" charset="0"/>
            </a:endParaRPr>
          </a:p>
        </p:txBody>
      </p:sp>
      <p:pic>
        <p:nvPicPr>
          <p:cNvPr id="8" name="Obrázek 7">
            <a:extLst>
              <a:ext uri="{FF2B5EF4-FFF2-40B4-BE49-F238E27FC236}">
                <a16:creationId xmlns:a16="http://schemas.microsoft.com/office/drawing/2014/main" id="{8CFED11B-132E-4246-8E85-F08EC4571742}"/>
              </a:ext>
            </a:extLst>
          </p:cNvPr>
          <p:cNvPicPr>
            <a:picLocks noChangeAspect="1"/>
          </p:cNvPicPr>
          <p:nvPr/>
        </p:nvPicPr>
        <p:blipFill>
          <a:blip r:embed="rId3"/>
          <a:stretch>
            <a:fillRect/>
          </a:stretch>
        </p:blipFill>
        <p:spPr>
          <a:xfrm>
            <a:off x="401896" y="1909385"/>
            <a:ext cx="7812360" cy="3049626"/>
          </a:xfrm>
          <a:prstGeom prst="rect">
            <a:avLst/>
          </a:prstGeom>
        </p:spPr>
      </p:pic>
      <p:pic>
        <p:nvPicPr>
          <p:cNvPr id="19" name="Picture 2" descr="Logo">
            <a:extLst>
              <a:ext uri="{FF2B5EF4-FFF2-40B4-BE49-F238E27FC236}">
                <a16:creationId xmlns:a16="http://schemas.microsoft.com/office/drawing/2014/main" id="{4F0C4F53-BF2B-40CC-97C1-E90FCED24C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849" y="634767"/>
            <a:ext cx="796226" cy="796226"/>
          </a:xfrm>
          <a:prstGeom prst="rect">
            <a:avLst/>
          </a:prstGeom>
          <a:noFill/>
          <a:extLst>
            <a:ext uri="{909E8E84-426E-40DD-AFC4-6F175D3DCCD1}">
              <a14:hiddenFill xmlns:a14="http://schemas.microsoft.com/office/drawing/2010/main">
                <a:solidFill>
                  <a:srgbClr val="FFFFFF"/>
                </a:solidFill>
              </a14:hiddenFill>
            </a:ext>
          </a:extLst>
        </p:spPr>
      </p:pic>
      <p:sp>
        <p:nvSpPr>
          <p:cNvPr id="20" name="Tlačítko akce: Přejít vpřed nebo Další 19">
            <a:hlinkClick r:id="rId5" highlightClick="1"/>
            <a:extLst>
              <a:ext uri="{FF2B5EF4-FFF2-40B4-BE49-F238E27FC236}">
                <a16:creationId xmlns:a16="http://schemas.microsoft.com/office/drawing/2014/main" id="{831E8E6F-1189-4735-A5BF-D7CC6D2BA298}"/>
              </a:ext>
            </a:extLst>
          </p:cNvPr>
          <p:cNvSpPr/>
          <p:nvPr/>
        </p:nvSpPr>
        <p:spPr>
          <a:xfrm>
            <a:off x="5918969" y="1133925"/>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EE69BA0D-E134-4011-8D58-DA90C76516E1}"/>
              </a:ext>
            </a:extLst>
          </p:cNvPr>
          <p:cNvSpPr/>
          <p:nvPr/>
        </p:nvSpPr>
        <p:spPr>
          <a:xfrm>
            <a:off x="4644008" y="530225"/>
            <a:ext cx="2787129" cy="100531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cs-CZ"/>
          </a:p>
        </p:txBody>
      </p:sp>
      <p:sp>
        <p:nvSpPr>
          <p:cNvPr id="22" name="TextovéPole 21">
            <a:extLst>
              <a:ext uri="{FF2B5EF4-FFF2-40B4-BE49-F238E27FC236}">
                <a16:creationId xmlns:a16="http://schemas.microsoft.com/office/drawing/2014/main" id="{2E7F989A-6F42-4A31-B2D1-562B7FD7C8B5}"/>
              </a:ext>
            </a:extLst>
          </p:cNvPr>
          <p:cNvSpPr txBox="1"/>
          <p:nvPr/>
        </p:nvSpPr>
        <p:spPr>
          <a:xfrm>
            <a:off x="5392753" y="636049"/>
            <a:ext cx="2001333" cy="430887"/>
          </a:xfrm>
          <a:prstGeom prst="rect">
            <a:avLst/>
          </a:prstGeom>
          <a:noFill/>
        </p:spPr>
        <p:txBody>
          <a:bodyPr wrap="square" rtlCol="0">
            <a:spAutoFit/>
          </a:bodyPr>
          <a:lstStyle/>
          <a:p>
            <a:pPr algn="r"/>
            <a:r>
              <a:rPr lang="cs-CZ" sz="1100" b="1" dirty="0">
                <a:latin typeface="Weekly Free Light" panose="00000400000000000000" pitchFamily="50" charset="-18"/>
              </a:rPr>
              <a:t>Přehrát konstrukci </a:t>
            </a:r>
            <a:br>
              <a:rPr lang="cs-CZ" sz="1100" b="1" dirty="0">
                <a:latin typeface="Weekly Free Light" panose="00000400000000000000" pitchFamily="50" charset="-18"/>
              </a:rPr>
            </a:br>
            <a:r>
              <a:rPr lang="cs-CZ" sz="1100" b="1" dirty="0">
                <a:latin typeface="Weekly Free Light" panose="00000400000000000000" pitchFamily="50" charset="-18"/>
              </a:rPr>
              <a:t>v aplikaci </a:t>
            </a:r>
            <a:r>
              <a:rPr lang="cs-CZ" sz="1100" b="1" dirty="0" err="1">
                <a:latin typeface="Weekly Free Light" panose="00000400000000000000" pitchFamily="50" charset="-18"/>
              </a:rPr>
              <a:t>GeoGebra</a:t>
            </a:r>
            <a:endParaRPr lang="cs-CZ" sz="1100" b="1" dirty="0">
              <a:latin typeface="Weekly Free Light" panose="00000400000000000000" pitchFamily="50" charset="-18"/>
            </a:endParaRPr>
          </a:p>
        </p:txBody>
      </p:sp>
      <p:pic>
        <p:nvPicPr>
          <p:cNvPr id="4098" name="Picture 2">
            <a:extLst>
              <a:ext uri="{FF2B5EF4-FFF2-40B4-BE49-F238E27FC236}">
                <a16:creationId xmlns:a16="http://schemas.microsoft.com/office/drawing/2014/main" id="{B75C1A2D-C2BD-411B-893A-575287CA0D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9042" y="0"/>
            <a:ext cx="1663200" cy="166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err="1">
                <a:latin typeface="Roboto Slab" pitchFamily="2" charset="0"/>
                <a:cs typeface="Arial" panose="020B0604020202020204" pitchFamily="34" charset="0"/>
                <a:sym typeface="Roboto Slab" pitchFamily="2" charset="0"/>
              </a:rPr>
              <a:t>Konstrukce</a:t>
            </a:r>
            <a:r>
              <a:rPr lang="sk-SK" altLang="cs-CZ" b="1" dirty="0">
                <a:latin typeface="Roboto Slab" pitchFamily="2" charset="0"/>
                <a:cs typeface="Arial" panose="020B0604020202020204" pitchFamily="34" charset="0"/>
                <a:sym typeface="Roboto Slab" pitchFamily="2" charset="0"/>
              </a:rPr>
              <a:t> grafu </a:t>
            </a:r>
            <a:r>
              <a:rPr lang="sk-SK" altLang="cs-CZ" b="1" dirty="0" err="1">
                <a:latin typeface="Roboto Slab" pitchFamily="2" charset="0"/>
                <a:cs typeface="Arial" panose="020B0604020202020204" pitchFamily="34" charset="0"/>
                <a:sym typeface="Roboto Slab" pitchFamily="2" charset="0"/>
              </a:rPr>
              <a:t>funkce</a:t>
            </a:r>
            <a:r>
              <a:rPr lang="sk-SK" altLang="cs-CZ" b="1" dirty="0">
                <a:latin typeface="Roboto Slab" pitchFamily="2" charset="0"/>
                <a:cs typeface="Arial" panose="020B0604020202020204" pitchFamily="34" charset="0"/>
                <a:sym typeface="Roboto Slab" pitchFamily="2" charset="0"/>
              </a:rPr>
              <a:t> </a:t>
            </a:r>
            <a:r>
              <a:rPr lang="sk-SK" altLang="cs-CZ" b="1" dirty="0" err="1">
                <a:latin typeface="Roboto Slab" pitchFamily="2" charset="0"/>
                <a:cs typeface="Arial" panose="020B0604020202020204" pitchFamily="34" charset="0"/>
                <a:sym typeface="Roboto Slab" pitchFamily="2" charset="0"/>
              </a:rPr>
              <a:t>kosinus</a:t>
            </a:r>
            <a:endParaRPr lang="sk-SK" altLang="cs-CZ" b="1" dirty="0">
              <a:latin typeface="Roboto Slab" pitchFamily="2" charset="0"/>
              <a:cs typeface="Arial" panose="020B0604020202020204" pitchFamily="34" charset="0"/>
              <a:sym typeface="Roboto Slab" pitchFamily="2"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2</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5</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967546724"/>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Graf </a:t>
            </a:r>
            <a:r>
              <a:rPr lang="sk-SK" altLang="cs-CZ" sz="1800" b="1" dirty="0" err="1">
                <a:solidFill>
                  <a:srgbClr val="FFFFFF"/>
                </a:solidFill>
                <a:latin typeface="Roboto Slab" pitchFamily="2" charset="0"/>
                <a:cs typeface="Arial" panose="020B0604020202020204" pitchFamily="34" charset="0"/>
                <a:sym typeface="Roboto Slab" pitchFamily="2" charset="0"/>
              </a:rPr>
              <a:t>funkce</a:t>
            </a:r>
            <a:r>
              <a:rPr lang="sk-SK" altLang="cs-CZ" sz="1800" b="1" dirty="0">
                <a:solidFill>
                  <a:srgbClr val="FFFFFF"/>
                </a:solidFill>
                <a:latin typeface="Roboto Slab" pitchFamily="2" charset="0"/>
                <a:cs typeface="Arial" panose="020B0604020202020204" pitchFamily="34" charset="0"/>
                <a:sym typeface="Roboto Slab" pitchFamily="2" charset="0"/>
              </a:rPr>
              <a:t> KOSINUS</a:t>
            </a: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6</a:t>
            </a:fld>
            <a:endParaRPr lang="sk-SK" altLang="cs-CZ" sz="800">
              <a:solidFill>
                <a:srgbClr val="FFFFFF"/>
              </a:solidFill>
              <a:latin typeface="Roboto Slab" pitchFamily="2" charset="0"/>
              <a:sym typeface="Roboto Slab" pitchFamily="2" charset="0"/>
            </a:endParaRPr>
          </a:p>
        </p:txBody>
      </p:sp>
      <p:pic>
        <p:nvPicPr>
          <p:cNvPr id="19" name="Picture 2" descr="Logo">
            <a:extLst>
              <a:ext uri="{FF2B5EF4-FFF2-40B4-BE49-F238E27FC236}">
                <a16:creationId xmlns:a16="http://schemas.microsoft.com/office/drawing/2014/main" id="{4F0C4F53-BF2B-40CC-97C1-E90FCED24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384" y="634767"/>
            <a:ext cx="796226" cy="796226"/>
          </a:xfrm>
          <a:prstGeom prst="rect">
            <a:avLst/>
          </a:prstGeom>
          <a:noFill/>
          <a:extLst>
            <a:ext uri="{909E8E84-426E-40DD-AFC4-6F175D3DCCD1}">
              <a14:hiddenFill xmlns:a14="http://schemas.microsoft.com/office/drawing/2010/main">
                <a:solidFill>
                  <a:srgbClr val="FFFFFF"/>
                </a:solidFill>
              </a14:hiddenFill>
            </a:ext>
          </a:extLst>
        </p:spPr>
      </p:pic>
      <p:sp>
        <p:nvSpPr>
          <p:cNvPr id="20" name="Tlačítko akce: Přejít vpřed nebo Další 19">
            <a:hlinkClick r:id="rId4" highlightClick="1"/>
            <a:extLst>
              <a:ext uri="{FF2B5EF4-FFF2-40B4-BE49-F238E27FC236}">
                <a16:creationId xmlns:a16="http://schemas.microsoft.com/office/drawing/2014/main" id="{831E8E6F-1189-4735-A5BF-D7CC6D2BA298}"/>
              </a:ext>
            </a:extLst>
          </p:cNvPr>
          <p:cNvSpPr/>
          <p:nvPr/>
        </p:nvSpPr>
        <p:spPr>
          <a:xfrm>
            <a:off x="5922504" y="1133925"/>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EE69BA0D-E134-4011-8D58-DA90C76516E1}"/>
              </a:ext>
            </a:extLst>
          </p:cNvPr>
          <p:cNvSpPr/>
          <p:nvPr/>
        </p:nvSpPr>
        <p:spPr>
          <a:xfrm>
            <a:off x="4647543" y="530225"/>
            <a:ext cx="2787129" cy="100531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cs-CZ"/>
          </a:p>
        </p:txBody>
      </p:sp>
      <p:sp>
        <p:nvSpPr>
          <p:cNvPr id="22" name="TextovéPole 21">
            <a:extLst>
              <a:ext uri="{FF2B5EF4-FFF2-40B4-BE49-F238E27FC236}">
                <a16:creationId xmlns:a16="http://schemas.microsoft.com/office/drawing/2014/main" id="{2E7F989A-6F42-4A31-B2D1-562B7FD7C8B5}"/>
              </a:ext>
            </a:extLst>
          </p:cNvPr>
          <p:cNvSpPr txBox="1"/>
          <p:nvPr/>
        </p:nvSpPr>
        <p:spPr>
          <a:xfrm>
            <a:off x="5396288" y="636049"/>
            <a:ext cx="2001333" cy="430887"/>
          </a:xfrm>
          <a:prstGeom prst="rect">
            <a:avLst/>
          </a:prstGeom>
          <a:noFill/>
        </p:spPr>
        <p:txBody>
          <a:bodyPr wrap="square" rtlCol="0">
            <a:spAutoFit/>
          </a:bodyPr>
          <a:lstStyle/>
          <a:p>
            <a:pPr algn="r"/>
            <a:r>
              <a:rPr lang="cs-CZ" sz="1100" b="1" dirty="0">
                <a:latin typeface="Weekly Free Light" panose="00000400000000000000" pitchFamily="50" charset="-18"/>
              </a:rPr>
              <a:t>Přehrát konstrukci </a:t>
            </a:r>
            <a:br>
              <a:rPr lang="cs-CZ" sz="1100" b="1" dirty="0">
                <a:latin typeface="Weekly Free Light" panose="00000400000000000000" pitchFamily="50" charset="-18"/>
              </a:rPr>
            </a:br>
            <a:r>
              <a:rPr lang="cs-CZ" sz="1100" b="1" dirty="0">
                <a:latin typeface="Weekly Free Light" panose="00000400000000000000" pitchFamily="50" charset="-18"/>
              </a:rPr>
              <a:t>v aplikaci </a:t>
            </a:r>
            <a:r>
              <a:rPr lang="cs-CZ" sz="1100" b="1" dirty="0" err="1">
                <a:latin typeface="Weekly Free Light" panose="00000400000000000000" pitchFamily="50" charset="-18"/>
              </a:rPr>
              <a:t>GeoGebra</a:t>
            </a:r>
            <a:endParaRPr lang="cs-CZ" sz="1100" b="1" dirty="0">
              <a:latin typeface="Weekly Free Light" panose="00000400000000000000" pitchFamily="50" charset="-18"/>
            </a:endParaRPr>
          </a:p>
        </p:txBody>
      </p:sp>
      <p:pic>
        <p:nvPicPr>
          <p:cNvPr id="3" name="Obrázek 2">
            <a:extLst>
              <a:ext uri="{FF2B5EF4-FFF2-40B4-BE49-F238E27FC236}">
                <a16:creationId xmlns:a16="http://schemas.microsoft.com/office/drawing/2014/main" id="{26B64F28-B862-44A8-B04C-7C811740431B}"/>
              </a:ext>
            </a:extLst>
          </p:cNvPr>
          <p:cNvPicPr>
            <a:picLocks noChangeAspect="1"/>
          </p:cNvPicPr>
          <p:nvPr/>
        </p:nvPicPr>
        <p:blipFill>
          <a:blip r:embed="rId5"/>
          <a:stretch>
            <a:fillRect/>
          </a:stretch>
        </p:blipFill>
        <p:spPr>
          <a:xfrm>
            <a:off x="525339" y="1996397"/>
            <a:ext cx="8244408" cy="2825964"/>
          </a:xfrm>
          <a:prstGeom prst="rect">
            <a:avLst/>
          </a:prstGeom>
        </p:spPr>
      </p:pic>
      <p:pic>
        <p:nvPicPr>
          <p:cNvPr id="3074" name="Picture 2">
            <a:extLst>
              <a:ext uri="{FF2B5EF4-FFF2-40B4-BE49-F238E27FC236}">
                <a16:creationId xmlns:a16="http://schemas.microsoft.com/office/drawing/2014/main" id="{0198D0DD-05A8-42AD-9ECF-546CB8E2CB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7909" y="2640"/>
            <a:ext cx="1663746" cy="166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498464"/>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err="1">
                <a:latin typeface="Roboto Slab" pitchFamily="2" charset="0"/>
                <a:cs typeface="Arial" panose="020B0604020202020204" pitchFamily="34" charset="0"/>
                <a:sym typeface="Roboto Slab" pitchFamily="2" charset="0"/>
              </a:rPr>
              <a:t>Transformace</a:t>
            </a:r>
            <a:r>
              <a:rPr lang="sk-SK" altLang="cs-CZ" b="1" dirty="0">
                <a:latin typeface="Roboto Slab" pitchFamily="2" charset="0"/>
                <a:cs typeface="Arial" panose="020B0604020202020204" pitchFamily="34" charset="0"/>
                <a:sym typeface="Roboto Slab" pitchFamily="2" charset="0"/>
              </a:rPr>
              <a:t> </a:t>
            </a:r>
            <a:r>
              <a:rPr lang="sk-SK" altLang="cs-CZ" b="1" dirty="0" err="1">
                <a:latin typeface="Roboto Slab" pitchFamily="2" charset="0"/>
                <a:cs typeface="Arial" panose="020B0604020202020204" pitchFamily="34" charset="0"/>
                <a:sym typeface="Roboto Slab" pitchFamily="2" charset="0"/>
              </a:rPr>
              <a:t>funkce</a:t>
            </a:r>
            <a:endParaRPr lang="sk-SK" altLang="cs-CZ" b="1" dirty="0">
              <a:latin typeface="Roboto Slab" pitchFamily="2" charset="0"/>
              <a:cs typeface="Arial" panose="020B0604020202020204" pitchFamily="34" charset="0"/>
              <a:sym typeface="Roboto Slab" pitchFamily="2"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3</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7</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146582231"/>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14:m>
                  <m:oMathPara xmlns:m="http://schemas.openxmlformats.org/officeDocument/2006/math">
                    <m:oMathParaPr>
                      <m:jc m:val="centerGroup"/>
                    </m:oMathParaPr>
                    <m:oMath xmlns:m="http://schemas.openxmlformats.org/officeDocument/2006/math">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𝒚</m:t>
                      </m:r>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m:t>
                      </m:r>
                      <m:func>
                        <m:funcPr>
                          <m:ctrlP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ctrlPr>
                        </m:funcPr>
                        <m:fName>
                          <m:r>
                            <m:rPr>
                              <m:sty m:val="p"/>
                            </m:rPr>
                            <a:rPr lang="cs-CZ" altLang="cs-CZ" sz="1800" b="0" i="0" smtClean="0">
                              <a:solidFill>
                                <a:srgbClr val="FFFFFF"/>
                              </a:solidFill>
                              <a:latin typeface="Cambria Math" panose="02040503050406030204" pitchFamily="18" charset="0"/>
                              <a:cs typeface="Arial" panose="020B0604020202020204" pitchFamily="34" charset="0"/>
                              <a:sym typeface="Roboto Slab" pitchFamily="2" charset="0"/>
                            </a:rPr>
                            <m:t>sin</m:t>
                          </m:r>
                        </m:fName>
                        <m:e>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𝒙</m:t>
                          </m:r>
                        </m:e>
                      </m:func>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m:t>
                      </m:r>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𝟏</m:t>
                      </m:r>
                    </m:oMath>
                  </m:oMathPara>
                </a14:m>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Choice>
        <mc:Fallback xmlns="">
          <p:sp>
            <p:nvSpPr>
              <p:cNvPr id="18434" name="Google Shape;160;p18">
                <a:extLst>
                  <a:ext uri="{FF2B5EF4-FFF2-40B4-BE49-F238E27FC236}">
                    <a16:creationId xmlns:a16="http://schemas.microsoft.com/office/drawing/2014/main" id="{FC5A0DA5-F9C5-4B30-9778-2E280E6E1D0D}"/>
                  </a:ext>
                </a:extLst>
              </p:cNvPr>
              <p:cNvSpPr txBox="1">
                <a:spLocks noGrp="1" noRot="1" noChangeAspect="1" noMove="1" noResize="1" noEditPoints="1" noAdjustHandles="1" noChangeArrowheads="1" noChangeShapeType="1" noTextEdit="1"/>
              </p:cNvSpPr>
              <p:nvPr>
                <p:ph type="title"/>
              </p:nvPr>
            </p:nvSpPr>
            <p:spPr>
              <a:xfrm>
                <a:off x="1146175" y="530225"/>
                <a:ext cx="3208338" cy="1028700"/>
              </a:xfrm>
              <a:blipFill>
                <a:blip r:embed="rId3"/>
                <a:stretch>
                  <a:fillRect/>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8</a:t>
            </a:fld>
            <a:endParaRPr lang="sk-SK" altLang="cs-CZ" sz="800">
              <a:solidFill>
                <a:srgbClr val="FFFFFF"/>
              </a:solidFill>
              <a:latin typeface="Roboto Slab" pitchFamily="2" charset="0"/>
              <a:sym typeface="Roboto Slab" pitchFamily="2" charset="0"/>
            </a:endParaRPr>
          </a:p>
        </p:txBody>
      </p:sp>
      <p:pic>
        <p:nvPicPr>
          <p:cNvPr id="5" name="Obrázek 4">
            <a:extLst>
              <a:ext uri="{FF2B5EF4-FFF2-40B4-BE49-F238E27FC236}">
                <a16:creationId xmlns:a16="http://schemas.microsoft.com/office/drawing/2014/main" id="{47B86E42-1FC8-4A48-B13A-223A03F19C57}"/>
              </a:ext>
            </a:extLst>
          </p:cNvPr>
          <p:cNvPicPr>
            <a:picLocks noChangeAspect="1"/>
          </p:cNvPicPr>
          <p:nvPr/>
        </p:nvPicPr>
        <p:blipFill>
          <a:blip r:embed="rId4"/>
          <a:stretch>
            <a:fillRect/>
          </a:stretch>
        </p:blipFill>
        <p:spPr>
          <a:xfrm>
            <a:off x="409298" y="1759947"/>
            <a:ext cx="4937745" cy="3291830"/>
          </a:xfrm>
          <a:prstGeom prst="rect">
            <a:avLst/>
          </a:prstGeom>
        </p:spPr>
      </p:pic>
      <p:sp>
        <p:nvSpPr>
          <p:cNvPr id="6" name="Řečová bublina: obdélníkový bublinový popisek 5">
            <a:extLst>
              <a:ext uri="{FF2B5EF4-FFF2-40B4-BE49-F238E27FC236}">
                <a16:creationId xmlns:a16="http://schemas.microsoft.com/office/drawing/2014/main" id="{9F5CDA37-7FF2-4F53-8901-06833516D560}"/>
              </a:ext>
            </a:extLst>
          </p:cNvPr>
          <p:cNvSpPr/>
          <p:nvPr/>
        </p:nvSpPr>
        <p:spPr>
          <a:xfrm>
            <a:off x="5776170" y="862013"/>
            <a:ext cx="2448272" cy="1944216"/>
          </a:xfrm>
          <a:prstGeom prst="wedgeRectCallout">
            <a:avLst>
              <a:gd name="adj1" fmla="val -66801"/>
              <a:gd name="adj2" fmla="val -623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cs-CZ" sz="2400" b="1" dirty="0"/>
              <a:t>Posunutí </a:t>
            </a:r>
            <a:br>
              <a:rPr lang="cs-CZ" sz="2400" b="1" dirty="0"/>
            </a:br>
            <a:r>
              <a:rPr lang="cs-CZ" sz="2400" b="1" dirty="0"/>
              <a:t>na ose y do +1</a:t>
            </a:r>
          </a:p>
        </p:txBody>
      </p:sp>
    </p:spTree>
    <p:extLst>
      <p:ext uri="{BB962C8B-B14F-4D97-AF65-F5344CB8AC3E}">
        <p14:creationId xmlns:p14="http://schemas.microsoft.com/office/powerpoint/2010/main" val="1055047836"/>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14:m>
                  <m:oMathPara xmlns:m="http://schemas.openxmlformats.org/officeDocument/2006/math">
                    <m:oMathParaPr>
                      <m:jc m:val="centerGroup"/>
                    </m:oMathParaPr>
                    <m:oMath xmlns:m="http://schemas.openxmlformats.org/officeDocument/2006/math">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𝒚</m:t>
                      </m:r>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m:t>
                      </m:r>
                      <m:func>
                        <m:funcPr>
                          <m:ctrlP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ctrlPr>
                        </m:funcPr>
                        <m:fName>
                          <m:r>
                            <m:rPr>
                              <m:sty m:val="p"/>
                            </m:rPr>
                            <a:rPr lang="cs-CZ" altLang="cs-CZ" sz="1800" b="0" i="0" smtClean="0">
                              <a:solidFill>
                                <a:srgbClr val="FFFFFF"/>
                              </a:solidFill>
                              <a:latin typeface="Cambria Math" panose="02040503050406030204" pitchFamily="18" charset="0"/>
                              <a:cs typeface="Arial" panose="020B0604020202020204" pitchFamily="34" charset="0"/>
                              <a:sym typeface="Roboto Slab" pitchFamily="2" charset="0"/>
                            </a:rPr>
                            <m:t>cos</m:t>
                          </m:r>
                        </m:fName>
                        <m:e>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𝒙</m:t>
                          </m:r>
                        </m:e>
                      </m:func>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m:t>
                      </m:r>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𝟏</m:t>
                      </m:r>
                    </m:oMath>
                  </m:oMathPara>
                </a14:m>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Choice>
        <mc:Fallback xmlns="">
          <p:sp>
            <p:nvSpPr>
              <p:cNvPr id="18434" name="Google Shape;160;p18">
                <a:extLst>
                  <a:ext uri="{FF2B5EF4-FFF2-40B4-BE49-F238E27FC236}">
                    <a16:creationId xmlns:a16="http://schemas.microsoft.com/office/drawing/2014/main" id="{FC5A0DA5-F9C5-4B30-9778-2E280E6E1D0D}"/>
                  </a:ext>
                </a:extLst>
              </p:cNvPr>
              <p:cNvSpPr txBox="1">
                <a:spLocks noGrp="1" noRot="1" noChangeAspect="1" noMove="1" noResize="1" noEditPoints="1" noAdjustHandles="1" noChangeArrowheads="1" noChangeShapeType="1" noTextEdit="1"/>
              </p:cNvSpPr>
              <p:nvPr>
                <p:ph type="title"/>
              </p:nvPr>
            </p:nvSpPr>
            <p:spPr>
              <a:xfrm>
                <a:off x="1146175" y="530225"/>
                <a:ext cx="3208338" cy="1028700"/>
              </a:xfrm>
              <a:blipFill>
                <a:blip r:embed="rId3"/>
                <a:stretch>
                  <a:fillRect/>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9</a:t>
            </a:fld>
            <a:endParaRPr lang="sk-SK" altLang="cs-CZ" sz="800">
              <a:solidFill>
                <a:srgbClr val="FFFFFF"/>
              </a:solidFill>
              <a:latin typeface="Roboto Slab" pitchFamily="2" charset="0"/>
              <a:sym typeface="Roboto Slab" pitchFamily="2" charset="0"/>
            </a:endParaRPr>
          </a:p>
        </p:txBody>
      </p:sp>
      <p:sp>
        <p:nvSpPr>
          <p:cNvPr id="6" name="Řečová bublina: obdélníkový bublinový popisek 5">
            <a:extLst>
              <a:ext uri="{FF2B5EF4-FFF2-40B4-BE49-F238E27FC236}">
                <a16:creationId xmlns:a16="http://schemas.microsoft.com/office/drawing/2014/main" id="{9F5CDA37-7FF2-4F53-8901-06833516D560}"/>
              </a:ext>
            </a:extLst>
          </p:cNvPr>
          <p:cNvSpPr/>
          <p:nvPr/>
        </p:nvSpPr>
        <p:spPr>
          <a:xfrm>
            <a:off x="5776170" y="862013"/>
            <a:ext cx="2448272" cy="1944216"/>
          </a:xfrm>
          <a:prstGeom prst="wedgeRectCallout">
            <a:avLst>
              <a:gd name="adj1" fmla="val -66801"/>
              <a:gd name="adj2" fmla="val -623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cs-CZ" sz="2400" b="1" dirty="0"/>
              <a:t>Posunutí </a:t>
            </a:r>
            <a:br>
              <a:rPr lang="cs-CZ" sz="2400" b="1" dirty="0"/>
            </a:br>
            <a:r>
              <a:rPr lang="cs-CZ" sz="2400" b="1" dirty="0"/>
              <a:t>na ose y do -1</a:t>
            </a:r>
          </a:p>
        </p:txBody>
      </p:sp>
      <p:pic>
        <p:nvPicPr>
          <p:cNvPr id="3" name="Obrázek 2">
            <a:extLst>
              <a:ext uri="{FF2B5EF4-FFF2-40B4-BE49-F238E27FC236}">
                <a16:creationId xmlns:a16="http://schemas.microsoft.com/office/drawing/2014/main" id="{911C7965-06BD-4646-B097-B1D77479B7AD}"/>
              </a:ext>
            </a:extLst>
          </p:cNvPr>
          <p:cNvPicPr>
            <a:picLocks noChangeAspect="1"/>
          </p:cNvPicPr>
          <p:nvPr/>
        </p:nvPicPr>
        <p:blipFill>
          <a:blip r:embed="rId4"/>
          <a:stretch>
            <a:fillRect/>
          </a:stretch>
        </p:blipFill>
        <p:spPr>
          <a:xfrm>
            <a:off x="268367" y="1708058"/>
            <a:ext cx="5081761" cy="3387841"/>
          </a:xfrm>
          <a:prstGeom prst="rect">
            <a:avLst/>
          </a:prstGeom>
        </p:spPr>
      </p:pic>
    </p:spTree>
    <p:extLst>
      <p:ext uri="{BB962C8B-B14F-4D97-AF65-F5344CB8AC3E}">
        <p14:creationId xmlns:p14="http://schemas.microsoft.com/office/powerpoint/2010/main" val="3302939000"/>
      </p:ext>
    </p:extLst>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423</Words>
  <Application>Microsoft Office PowerPoint</Application>
  <PresentationFormat>Předvádění na obrazovce (16:9)</PresentationFormat>
  <Paragraphs>78</Paragraphs>
  <Slides>19</Slides>
  <Notes>19</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19</vt:i4>
      </vt:variant>
    </vt:vector>
  </HeadingPairs>
  <TitlesOfParts>
    <vt:vector size="26" baseType="lpstr">
      <vt:lpstr>Nixie One</vt:lpstr>
      <vt:lpstr>Cambria Math</vt:lpstr>
      <vt:lpstr>Arial</vt:lpstr>
      <vt:lpstr>Roboto Slab</vt:lpstr>
      <vt:lpstr>Weekly Free Light</vt:lpstr>
      <vt:lpstr>Wingdings</vt:lpstr>
      <vt:lpstr>Warwick template</vt:lpstr>
      <vt:lpstr>Funkce Sinus a Kosinus II</vt:lpstr>
      <vt:lpstr>Prezentace aplikace PowerPoint</vt:lpstr>
      <vt:lpstr>Konstrukce grafu funkce sinus</vt:lpstr>
      <vt:lpstr>Graf funkce SINUS</vt:lpstr>
      <vt:lpstr>Konstrukce grafu funkce kosinus</vt:lpstr>
      <vt:lpstr>Graf funkce KOSINUS</vt:lpstr>
      <vt:lpstr>Transformace funkce</vt:lpstr>
      <vt:lpstr>y=sin⁡x+1</vt:lpstr>
      <vt:lpstr>y=cos⁡x-1</vt:lpstr>
      <vt:lpstr>y=sin⁡(x+π/4)</vt:lpstr>
      <vt:lpstr>y=cos⁡(x-π/4)</vt:lpstr>
      <vt:lpstr>y=2∙sin⁡x</vt:lpstr>
      <vt:lpstr>y=1/2∙cos⁡x</vt:lpstr>
      <vt:lpstr>y=sin⁡(2x)</vt:lpstr>
      <vt:lpstr>y=cos⁡(1/2 x)</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Jiřina Juříčková</cp:lastModifiedBy>
  <cp:revision>2</cp:revision>
  <dcterms:modified xsi:type="dcterms:W3CDTF">2021-10-27T18:39:03Z</dcterms:modified>
</cp:coreProperties>
</file>