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1"/>
  </p:notesMasterIdLst>
  <p:sldIdLst>
    <p:sldId id="256" r:id="rId2"/>
    <p:sldId id="304" r:id="rId3"/>
    <p:sldId id="307" r:id="rId4"/>
    <p:sldId id="261" r:id="rId5"/>
    <p:sldId id="313" r:id="rId6"/>
    <p:sldId id="325" r:id="rId7"/>
    <p:sldId id="314" r:id="rId8"/>
    <p:sldId id="324" r:id="rId9"/>
    <p:sldId id="315" r:id="rId10"/>
    <p:sldId id="316" r:id="rId11"/>
    <p:sldId id="317" r:id="rId12"/>
    <p:sldId id="318" r:id="rId13"/>
    <p:sldId id="319" r:id="rId14"/>
    <p:sldId id="320" r:id="rId15"/>
    <p:sldId id="321" r:id="rId16"/>
    <p:sldId id="322" r:id="rId17"/>
    <p:sldId id="323" r:id="rId18"/>
    <p:sldId id="302" r:id="rId19"/>
    <p:sldId id="300" r:id="rId20"/>
  </p:sldIdLst>
  <p:sldSz cx="9144000" cy="5143500" type="screen16x9"/>
  <p:notesSz cx="6858000" cy="9144000"/>
  <p:embeddedFontLst>
    <p:embeddedFont>
      <p:font typeface="Cambria Math" panose="02040503050406030204" pitchFamily="18" charset="0"/>
      <p:regular r:id="rId22"/>
    </p:embeddedFont>
    <p:embeddedFont>
      <p:font typeface="Nixie One" panose="020B0604020202020204" charset="0"/>
      <p:regular r:id="rId23"/>
    </p:embeddedFont>
    <p:embeddedFont>
      <p:font typeface="Roboto Slab" panose="020B0604020202020204" charset="0"/>
      <p:regular r:id="rId24"/>
      <p:bold r:id="rId25"/>
    </p:embeddedFont>
    <p:embeddedFont>
      <p:font typeface="Weekly Free Light" panose="020B0604020202020204" charset="-18"/>
      <p:regular r:id="rId26"/>
    </p:embeddedFont>
  </p:embeddedFontLst>
  <p:defaultTextStyle>
    <a:defPPr>
      <a:defRPr lang="sk-SK"/>
    </a:defPPr>
    <a:lvl1pPr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B9"/>
    <a:srgbClr val="2A28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24AA01-677E-4B3F-866E-0B0BC4DA0CBA}">
  <a:tblStyle styleId="{9424AA01-677E-4B3F-866E-0B0BC4DA0CB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754" y="8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Google Shape;3;n">
            <a:extLst>
              <a:ext uri="{FF2B5EF4-FFF2-40B4-BE49-F238E27FC236}">
                <a16:creationId xmlns:a16="http://schemas.microsoft.com/office/drawing/2014/main" id="{4D9DE7CE-847B-42D3-9020-A9B533210E41}"/>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5059" name="Google Shape;4;n">
            <a:extLst>
              <a:ext uri="{FF2B5EF4-FFF2-40B4-BE49-F238E27FC236}">
                <a16:creationId xmlns:a16="http://schemas.microsoft.com/office/drawing/2014/main" id="{D84DEB24-1E8B-4DD8-B353-899E49BE9B4F}"/>
              </a:ext>
            </a:extLst>
          </p:cNvPr>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Google Shape;106;g35f391192_00:notes">
            <a:extLst>
              <a:ext uri="{FF2B5EF4-FFF2-40B4-BE49-F238E27FC236}">
                <a16:creationId xmlns:a16="http://schemas.microsoft.com/office/drawing/2014/main" id="{747E764E-85FB-4804-BBF5-F2FC02791F87}"/>
              </a:ext>
            </a:extLst>
          </p:cNvPr>
          <p:cNvSpPr>
            <a:spLocks noGrp="1" noRot="1" noChangeAspect="1" noTextEdit="1"/>
          </p:cNvSpPr>
          <p:nvPr>
            <p:ph type="sldImg" idx="2"/>
          </p:nvPr>
        </p:nvSpPr>
        <p:spPr>
          <a:ln>
            <a:miter lim="800000"/>
            <a:headEnd/>
            <a:tailEnd/>
          </a:ln>
        </p:spPr>
      </p:sp>
      <p:sp>
        <p:nvSpPr>
          <p:cNvPr id="46083" name="Google Shape;107;g35f391192_00:notes">
            <a:extLst>
              <a:ext uri="{FF2B5EF4-FFF2-40B4-BE49-F238E27FC236}">
                <a16:creationId xmlns:a16="http://schemas.microsoft.com/office/drawing/2014/main" id="{29ED8877-3FA3-472C-8018-9C54863A621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4378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3562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3570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351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6256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9159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0658" name="Google Shape;436;g35ed75ccf_022:notes">
            <a:extLst>
              <a:ext uri="{FF2B5EF4-FFF2-40B4-BE49-F238E27FC236}">
                <a16:creationId xmlns:a16="http://schemas.microsoft.com/office/drawing/2014/main" id="{1F36DD6F-21D2-4F8A-B4C8-D8DEA490B54D}"/>
              </a:ext>
            </a:extLst>
          </p:cNvPr>
          <p:cNvSpPr>
            <a:spLocks noGrp="1" noRot="1" noChangeAspect="1" noTextEdit="1"/>
          </p:cNvSpPr>
          <p:nvPr>
            <p:ph type="sldImg" idx="2"/>
          </p:nvPr>
        </p:nvSpPr>
        <p:spPr>
          <a:ln>
            <a:miter lim="800000"/>
            <a:headEnd/>
            <a:tailEnd/>
          </a:ln>
        </p:spPr>
      </p:sp>
      <p:sp>
        <p:nvSpPr>
          <p:cNvPr id="70659" name="Google Shape;437;g35ed75ccf_022:notes">
            <a:extLst>
              <a:ext uri="{FF2B5EF4-FFF2-40B4-BE49-F238E27FC236}">
                <a16:creationId xmlns:a16="http://schemas.microsoft.com/office/drawing/2014/main" id="{C99DF051-D316-477A-874E-A90D6B2F6865}"/>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7928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0658" name="Google Shape;436;g35ed75ccf_022:notes">
            <a:extLst>
              <a:ext uri="{FF2B5EF4-FFF2-40B4-BE49-F238E27FC236}">
                <a16:creationId xmlns:a16="http://schemas.microsoft.com/office/drawing/2014/main" id="{1F36DD6F-21D2-4F8A-B4C8-D8DEA490B54D}"/>
              </a:ext>
            </a:extLst>
          </p:cNvPr>
          <p:cNvSpPr>
            <a:spLocks noGrp="1" noRot="1" noChangeAspect="1" noTextEdit="1"/>
          </p:cNvSpPr>
          <p:nvPr>
            <p:ph type="sldImg" idx="2"/>
          </p:nvPr>
        </p:nvSpPr>
        <p:spPr>
          <a:ln>
            <a:miter lim="800000"/>
            <a:headEnd/>
            <a:tailEnd/>
          </a:ln>
        </p:spPr>
      </p:sp>
      <p:sp>
        <p:nvSpPr>
          <p:cNvPr id="70659" name="Google Shape;437;g35ed75ccf_022:notes">
            <a:extLst>
              <a:ext uri="{FF2B5EF4-FFF2-40B4-BE49-F238E27FC236}">
                <a16:creationId xmlns:a16="http://schemas.microsoft.com/office/drawing/2014/main" id="{C99DF051-D316-477A-874E-A90D6B2F6865}"/>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8058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Google Shape;135;g35f391192_04:notes">
            <a:extLst>
              <a:ext uri="{FF2B5EF4-FFF2-40B4-BE49-F238E27FC236}">
                <a16:creationId xmlns:a16="http://schemas.microsoft.com/office/drawing/2014/main" id="{1A97BABB-4E25-425C-B7E3-0050CAE80E57}"/>
              </a:ext>
            </a:extLst>
          </p:cNvPr>
          <p:cNvSpPr>
            <a:spLocks noGrp="1" noRot="1" noChangeAspect="1" noTextEdit="1"/>
          </p:cNvSpPr>
          <p:nvPr>
            <p:ph type="sldImg" idx="2"/>
          </p:nvPr>
        </p:nvSpPr>
        <p:spPr>
          <a:ln>
            <a:miter lim="800000"/>
            <a:headEnd/>
            <a:tailEnd/>
          </a:ln>
        </p:spPr>
      </p:sp>
      <p:sp>
        <p:nvSpPr>
          <p:cNvPr id="5123" name="Google Shape;136;g35f391192_04:notes">
            <a:extLst>
              <a:ext uri="{FF2B5EF4-FFF2-40B4-BE49-F238E27FC236}">
                <a16:creationId xmlns:a16="http://schemas.microsoft.com/office/drawing/2014/main" id="{9CB1E280-1AB5-4DEF-A9AE-2598F9AECD65}"/>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05093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Google Shape;135;g35f391192_04:notes">
            <a:extLst>
              <a:ext uri="{FF2B5EF4-FFF2-40B4-BE49-F238E27FC236}">
                <a16:creationId xmlns:a16="http://schemas.microsoft.com/office/drawing/2014/main" id="{1A97BABB-4E25-425C-B7E3-0050CAE80E57}"/>
              </a:ext>
            </a:extLst>
          </p:cNvPr>
          <p:cNvSpPr>
            <a:spLocks noGrp="1" noRot="1" noChangeAspect="1" noTextEdit="1"/>
          </p:cNvSpPr>
          <p:nvPr>
            <p:ph type="sldImg" idx="2"/>
          </p:nvPr>
        </p:nvSpPr>
        <p:spPr>
          <a:ln>
            <a:miter lim="800000"/>
            <a:headEnd/>
            <a:tailEnd/>
          </a:ln>
        </p:spPr>
      </p:sp>
      <p:sp>
        <p:nvSpPr>
          <p:cNvPr id="5123" name="Google Shape;136;g35f391192_04:notes">
            <a:extLst>
              <a:ext uri="{FF2B5EF4-FFF2-40B4-BE49-F238E27FC236}">
                <a16:creationId xmlns:a16="http://schemas.microsoft.com/office/drawing/2014/main" id="{9CB1E280-1AB5-4DEF-A9AE-2598F9AECD65}"/>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Google Shape;135;g35f391192_04:notes">
            <a:extLst>
              <a:ext uri="{FF2B5EF4-FFF2-40B4-BE49-F238E27FC236}">
                <a16:creationId xmlns:a16="http://schemas.microsoft.com/office/drawing/2014/main" id="{28BA0FEC-87FC-4B94-8FBB-092DED2B7409}"/>
              </a:ext>
            </a:extLst>
          </p:cNvPr>
          <p:cNvSpPr>
            <a:spLocks noGrp="1" noRot="1" noChangeAspect="1" noTextEdit="1"/>
          </p:cNvSpPr>
          <p:nvPr>
            <p:ph type="sldImg" idx="2"/>
          </p:nvPr>
        </p:nvSpPr>
        <p:spPr>
          <a:ln>
            <a:miter lim="800000"/>
            <a:headEnd/>
            <a:tailEnd/>
          </a:ln>
        </p:spPr>
      </p:sp>
      <p:sp>
        <p:nvSpPr>
          <p:cNvPr id="25603" name="Google Shape;136;g35f391192_04:notes">
            <a:extLst>
              <a:ext uri="{FF2B5EF4-FFF2-40B4-BE49-F238E27FC236}">
                <a16:creationId xmlns:a16="http://schemas.microsoft.com/office/drawing/2014/main" id="{6F41AC47-F374-4CB0-8363-831EE75BFF23}"/>
              </a:ext>
            </a:extLst>
          </p:cNvPr>
          <p:cNvSpPr txBox="1">
            <a:spLocks noGrp="1"/>
          </p:cNvSpPr>
          <p:nvPr>
            <p:ph type="body" idx="1"/>
          </p:nvPr>
        </p:nvSpPr>
        <p:spPr>
          <a:ln/>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F02EBECF-BA38-43B4-A07B-8188DF2A49A0}"/>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9EAACE85-906E-4955-ACD6-5B869D3E8497}"/>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1129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F02EBECF-BA38-43B4-A07B-8188DF2A49A0}"/>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9EAACE85-906E-4955-ACD6-5B869D3E8497}"/>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1514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6371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F02EBECF-BA38-43B4-A07B-8188DF2A49A0}"/>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9EAACE85-906E-4955-ACD6-5B869D3E8497}"/>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0915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1340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9089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0;p2">
            <a:extLst>
              <a:ext uri="{FF2B5EF4-FFF2-40B4-BE49-F238E27FC236}">
                <a16:creationId xmlns:a16="http://schemas.microsoft.com/office/drawing/2014/main" id="{CF39CB1D-024C-4D1C-91A4-8AA7A50ABBBC}"/>
              </a:ext>
            </a:extLst>
          </p:cNvPr>
          <p:cNvSpPr>
            <a:spLocks noChangeArrowheads="1"/>
          </p:cNvSpPr>
          <p:nvPr/>
        </p:nvSpPr>
        <p:spPr bwMode="auto">
          <a:xfrm>
            <a:off x="0" y="4287838"/>
            <a:ext cx="9144000" cy="24765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4" name="Google Shape;11;p2">
            <a:extLst>
              <a:ext uri="{FF2B5EF4-FFF2-40B4-BE49-F238E27FC236}">
                <a16:creationId xmlns:a16="http://schemas.microsoft.com/office/drawing/2014/main" id="{18430A5E-BBCB-45D2-91D9-5B3585EAC289}"/>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12;p2">
            <a:extLst>
              <a:ext uri="{FF2B5EF4-FFF2-40B4-BE49-F238E27FC236}">
                <a16:creationId xmlns:a16="http://schemas.microsoft.com/office/drawing/2014/main" id="{D499E6C3-7CA4-43F4-9A62-EAB23B8AA8BC}"/>
              </a:ext>
            </a:extLst>
          </p:cNvPr>
          <p:cNvSpPr>
            <a:spLocks noChangeArrowheads="1"/>
          </p:cNvSpPr>
          <p:nvPr/>
        </p:nvSpPr>
        <p:spPr bwMode="auto">
          <a:xfrm>
            <a:off x="0" y="500063"/>
            <a:ext cx="9144000"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13;p2">
            <a:extLst>
              <a:ext uri="{FF2B5EF4-FFF2-40B4-BE49-F238E27FC236}">
                <a16:creationId xmlns:a16="http://schemas.microsoft.com/office/drawing/2014/main" id="{0A581602-2C7C-4C56-8141-D7EF440B79E7}"/>
              </a:ext>
            </a:extLst>
          </p:cNvPr>
          <p:cNvSpPr>
            <a:spLocks noChangeArrowheads="1"/>
          </p:cNvSpPr>
          <p:nvPr/>
        </p:nvSpPr>
        <p:spPr bwMode="auto">
          <a:xfrm>
            <a:off x="0" y="4494213"/>
            <a:ext cx="9144000"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14;p2">
            <a:extLst>
              <a:ext uri="{FF2B5EF4-FFF2-40B4-BE49-F238E27FC236}">
                <a16:creationId xmlns:a16="http://schemas.microsoft.com/office/drawing/2014/main" id="{16BF9629-9412-4AA1-9479-134E00E7E61A}"/>
              </a:ext>
            </a:extLst>
          </p:cNvPr>
          <p:cNvSpPr>
            <a:spLocks noChangeArrowheads="1"/>
          </p:cNvSpPr>
          <p:nvPr/>
        </p:nvSpPr>
        <p:spPr bwMode="auto">
          <a:xfrm>
            <a:off x="0" y="4584700"/>
            <a:ext cx="9144000"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anchor="b">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2063666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4"/>
        <p:cNvGrpSpPr/>
        <p:nvPr/>
      </p:nvGrpSpPr>
      <p:grpSpPr>
        <a:xfrm>
          <a:off x="0" y="0"/>
          <a:ext cx="0" cy="0"/>
          <a:chOff x="0" y="0"/>
          <a:chExt cx="0" cy="0"/>
        </a:xfrm>
      </p:grpSpPr>
      <p:sp>
        <p:nvSpPr>
          <p:cNvPr id="4" name="Google Shape;35;p5">
            <a:extLst>
              <a:ext uri="{FF2B5EF4-FFF2-40B4-BE49-F238E27FC236}">
                <a16:creationId xmlns:a16="http://schemas.microsoft.com/office/drawing/2014/main" id="{47E42454-FB4E-45D1-B158-82B3D6A487A7}"/>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36;p5">
            <a:extLst>
              <a:ext uri="{FF2B5EF4-FFF2-40B4-BE49-F238E27FC236}">
                <a16:creationId xmlns:a16="http://schemas.microsoft.com/office/drawing/2014/main" id="{D7B2E857-EC49-4DC6-B98B-0B0A98FBCD4E}"/>
              </a:ext>
            </a:extLst>
          </p:cNvPr>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37;p5">
            <a:extLst>
              <a:ext uri="{FF2B5EF4-FFF2-40B4-BE49-F238E27FC236}">
                <a16:creationId xmlns:a16="http://schemas.microsoft.com/office/drawing/2014/main" id="{74B6E07C-245C-4753-B813-1CBF14E66B0D}"/>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38;p5">
            <a:extLst>
              <a:ext uri="{FF2B5EF4-FFF2-40B4-BE49-F238E27FC236}">
                <a16:creationId xmlns:a16="http://schemas.microsoft.com/office/drawing/2014/main" id="{C7C62FAB-3033-4FB5-9D94-DBB8AE20C034}"/>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39;p5">
            <a:extLst>
              <a:ext uri="{FF2B5EF4-FFF2-40B4-BE49-F238E27FC236}">
                <a16:creationId xmlns:a16="http://schemas.microsoft.com/office/drawing/2014/main" id="{61ECC744-F615-4CB2-AB76-7D2A097D0F54}"/>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9" name="Google Shape;40;p5">
            <a:extLst>
              <a:ext uri="{FF2B5EF4-FFF2-40B4-BE49-F238E27FC236}">
                <a16:creationId xmlns:a16="http://schemas.microsoft.com/office/drawing/2014/main" id="{5E7C3482-52EC-49BB-918B-1742FDF250FE}"/>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41" name="Google Shape;41;p5"/>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2" name="Google Shape;42;p5"/>
          <p:cNvSpPr txBox="1">
            <a:spLocks noGrp="1"/>
          </p:cNvSpPr>
          <p:nvPr>
            <p:ph type="body" idx="1"/>
          </p:nvPr>
        </p:nvSpPr>
        <p:spPr>
          <a:xfrm>
            <a:off x="1146025" y="1767275"/>
            <a:ext cx="7540800" cy="3158700"/>
          </a:xfrm>
          <a:prstGeom prst="rect">
            <a:avLst/>
          </a:prstGeom>
        </p:spPr>
        <p:txBody>
          <a:bodyPr spcFirstLastPara="1">
            <a:noAutofit/>
          </a:bodyPr>
          <a:lstStyle>
            <a:lvl1pPr marL="457200" lvl="0" indent="-406400">
              <a:spcBef>
                <a:spcPts val="600"/>
              </a:spcBef>
              <a:spcAft>
                <a:spcPts val="0"/>
              </a:spcAft>
              <a:buSzPts val="2800"/>
              <a:buChar char="▪"/>
              <a:defRPr sz="2800"/>
            </a:lvl1pPr>
            <a:lvl2pPr marL="914400" lvl="1" indent="-406400">
              <a:spcBef>
                <a:spcPts val="0"/>
              </a:spcBef>
              <a:spcAft>
                <a:spcPts val="0"/>
              </a:spcAft>
              <a:buSzPts val="2800"/>
              <a:buChar char="▫"/>
              <a:defRPr sz="2800"/>
            </a:lvl2pPr>
            <a:lvl3pPr marL="1371600" lvl="2" indent="-406400">
              <a:spcBef>
                <a:spcPts val="0"/>
              </a:spcBef>
              <a:spcAft>
                <a:spcPts val="0"/>
              </a:spcAft>
              <a:buSzPts val="2800"/>
              <a:buChar char="■"/>
              <a:defRPr sz="2800"/>
            </a:lvl3pPr>
            <a:lvl4pPr marL="1828800" lvl="3" indent="-406400">
              <a:spcBef>
                <a:spcPts val="0"/>
              </a:spcBef>
              <a:spcAft>
                <a:spcPts val="0"/>
              </a:spcAft>
              <a:buSzPts val="2800"/>
              <a:buChar char="●"/>
              <a:defRPr sz="2800"/>
            </a:lvl4pPr>
            <a:lvl5pPr marL="2286000" lvl="4" indent="-406400">
              <a:spcBef>
                <a:spcPts val="0"/>
              </a:spcBef>
              <a:spcAft>
                <a:spcPts val="0"/>
              </a:spcAft>
              <a:buSzPts val="2800"/>
              <a:buChar char="○"/>
              <a:defRPr sz="2800"/>
            </a:lvl5pPr>
            <a:lvl6pPr marL="2743200" lvl="5" indent="-406400">
              <a:spcBef>
                <a:spcPts val="0"/>
              </a:spcBef>
              <a:spcAft>
                <a:spcPts val="0"/>
              </a:spcAft>
              <a:buSzPts val="2800"/>
              <a:buChar char="■"/>
              <a:defRPr sz="2800"/>
            </a:lvl6pPr>
            <a:lvl7pPr marL="3200400" lvl="6" indent="-406400">
              <a:spcBef>
                <a:spcPts val="0"/>
              </a:spcBef>
              <a:spcAft>
                <a:spcPts val="0"/>
              </a:spcAft>
              <a:buSzPts val="2800"/>
              <a:buChar char="●"/>
              <a:defRPr sz="2800"/>
            </a:lvl7pPr>
            <a:lvl8pPr marL="3657600" lvl="7" indent="-406400">
              <a:spcBef>
                <a:spcPts val="0"/>
              </a:spcBef>
              <a:spcAft>
                <a:spcPts val="0"/>
              </a:spcAft>
              <a:buSzPts val="2800"/>
              <a:buChar char="○"/>
              <a:defRPr sz="2800"/>
            </a:lvl8pPr>
            <a:lvl9pPr marL="4114800" lvl="8" indent="-406400">
              <a:spcBef>
                <a:spcPts val="0"/>
              </a:spcBef>
              <a:spcAft>
                <a:spcPts val="0"/>
              </a:spcAft>
              <a:buSzPts val="2800"/>
              <a:buChar char="■"/>
              <a:defRPr sz="2800"/>
            </a:lvl9pPr>
          </a:lstStyle>
          <a:p>
            <a:endParaRPr/>
          </a:p>
        </p:txBody>
      </p:sp>
      <p:sp>
        <p:nvSpPr>
          <p:cNvPr id="10" name="Google Shape;43;p5">
            <a:extLst>
              <a:ext uri="{FF2B5EF4-FFF2-40B4-BE49-F238E27FC236}">
                <a16:creationId xmlns:a16="http://schemas.microsoft.com/office/drawing/2014/main" id="{D0B88847-2491-4363-9084-8F235DDA822E}"/>
              </a:ext>
            </a:extLst>
          </p:cNvPr>
          <p:cNvSpPr txBox="1">
            <a:spLocks noGrp="1"/>
          </p:cNvSpPr>
          <p:nvPr>
            <p:ph type="sldNum" idx="10"/>
          </p:nvPr>
        </p:nvSpPr>
        <p:spPr/>
        <p:txBody>
          <a:bodyPr/>
          <a:lstStyle>
            <a:lvl1pPr>
              <a:defRPr/>
            </a:lvl1pPr>
          </a:lstStyle>
          <a:p>
            <a:fld id="{E1B91BDA-37F5-4C21-A38D-C9F4403AFF43}" type="slidenum">
              <a:rPr lang="sk-SK" altLang="cs-CZ"/>
              <a:pPr/>
              <a:t>‹#›</a:t>
            </a:fld>
            <a:endParaRPr lang="sk-SK" altLang="cs-CZ"/>
          </a:p>
        </p:txBody>
      </p:sp>
    </p:spTree>
    <p:extLst>
      <p:ext uri="{BB962C8B-B14F-4D97-AF65-F5344CB8AC3E}">
        <p14:creationId xmlns:p14="http://schemas.microsoft.com/office/powerpoint/2010/main" val="2221168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style B">
  <p:cSld name="Blank style B">
    <p:spTree>
      <p:nvGrpSpPr>
        <p:cNvPr id="1" name="Shape 98"/>
        <p:cNvGrpSpPr/>
        <p:nvPr/>
      </p:nvGrpSpPr>
      <p:grpSpPr>
        <a:xfrm>
          <a:off x="0" y="0"/>
          <a:ext cx="0" cy="0"/>
          <a:chOff x="0" y="0"/>
          <a:chExt cx="0" cy="0"/>
        </a:xfrm>
      </p:grpSpPr>
      <p:sp>
        <p:nvSpPr>
          <p:cNvPr id="2" name="Google Shape;99;p12">
            <a:extLst>
              <a:ext uri="{FF2B5EF4-FFF2-40B4-BE49-F238E27FC236}">
                <a16:creationId xmlns:a16="http://schemas.microsoft.com/office/drawing/2014/main" id="{7AB07C50-9F6D-40C8-99B4-9074567078C6}"/>
              </a:ext>
            </a:extLst>
          </p:cNvPr>
          <p:cNvSpPr>
            <a:spLocks noChangeArrowheads="1"/>
          </p:cNvSpPr>
          <p:nvPr/>
        </p:nvSpPr>
        <p:spPr bwMode="auto">
          <a:xfrm>
            <a:off x="0" y="4294188"/>
            <a:ext cx="9144000" cy="24130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3" name="Google Shape;100;p12">
            <a:extLst>
              <a:ext uri="{FF2B5EF4-FFF2-40B4-BE49-F238E27FC236}">
                <a16:creationId xmlns:a16="http://schemas.microsoft.com/office/drawing/2014/main" id="{8D73E7D8-9AE8-4A30-B8FF-7F307432A06B}"/>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4" name="Google Shape;101;p12">
            <a:extLst>
              <a:ext uri="{FF2B5EF4-FFF2-40B4-BE49-F238E27FC236}">
                <a16:creationId xmlns:a16="http://schemas.microsoft.com/office/drawing/2014/main" id="{C8394E39-B726-4ED6-AB02-D634FB961AD0}"/>
              </a:ext>
            </a:extLst>
          </p:cNvPr>
          <p:cNvSpPr>
            <a:spLocks noChangeArrowheads="1"/>
          </p:cNvSpPr>
          <p:nvPr/>
        </p:nvSpPr>
        <p:spPr bwMode="auto">
          <a:xfrm>
            <a:off x="0" y="500063"/>
            <a:ext cx="9144000"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102;p12">
            <a:extLst>
              <a:ext uri="{FF2B5EF4-FFF2-40B4-BE49-F238E27FC236}">
                <a16:creationId xmlns:a16="http://schemas.microsoft.com/office/drawing/2014/main" id="{A2436534-1B5A-46D9-B164-264E10C91B90}"/>
              </a:ext>
            </a:extLst>
          </p:cNvPr>
          <p:cNvSpPr>
            <a:spLocks noChangeArrowheads="1"/>
          </p:cNvSpPr>
          <p:nvPr/>
        </p:nvSpPr>
        <p:spPr bwMode="auto">
          <a:xfrm>
            <a:off x="0" y="4494213"/>
            <a:ext cx="9144000"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103;p12">
            <a:extLst>
              <a:ext uri="{FF2B5EF4-FFF2-40B4-BE49-F238E27FC236}">
                <a16:creationId xmlns:a16="http://schemas.microsoft.com/office/drawing/2014/main" id="{71D46DE6-56D7-4C69-9257-382E8FC433F4}"/>
              </a:ext>
            </a:extLst>
          </p:cNvPr>
          <p:cNvSpPr>
            <a:spLocks noChangeArrowheads="1"/>
          </p:cNvSpPr>
          <p:nvPr/>
        </p:nvSpPr>
        <p:spPr bwMode="auto">
          <a:xfrm>
            <a:off x="0" y="4584700"/>
            <a:ext cx="9144000"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104;p12">
            <a:extLst>
              <a:ext uri="{FF2B5EF4-FFF2-40B4-BE49-F238E27FC236}">
                <a16:creationId xmlns:a16="http://schemas.microsoft.com/office/drawing/2014/main" id="{CBF034A0-694B-4346-B3F2-F9482C641DF6}"/>
              </a:ext>
            </a:extLst>
          </p:cNvPr>
          <p:cNvSpPr txBox="1">
            <a:spLocks noGrp="1"/>
          </p:cNvSpPr>
          <p:nvPr>
            <p:ph type="sldNum" idx="10"/>
          </p:nvPr>
        </p:nvSpPr>
        <p:spPr/>
        <p:txBody>
          <a:bodyPr/>
          <a:lstStyle>
            <a:lvl1pPr>
              <a:defRPr/>
            </a:lvl1pPr>
          </a:lstStyle>
          <a:p>
            <a:fld id="{6626F684-CB4E-4B4A-BA9E-2ED8E1DDECC0}" type="slidenum">
              <a:rPr lang="sk-SK" altLang="cs-CZ"/>
              <a:pPr/>
              <a:t>‹#›</a:t>
            </a:fld>
            <a:endParaRPr lang="sk-SK" altLang="cs-CZ"/>
          </a:p>
        </p:txBody>
      </p:sp>
    </p:spTree>
    <p:extLst>
      <p:ext uri="{BB962C8B-B14F-4D97-AF65-F5344CB8AC3E}">
        <p14:creationId xmlns:p14="http://schemas.microsoft.com/office/powerpoint/2010/main" val="103159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91"/>
        <p:cNvGrpSpPr/>
        <p:nvPr/>
      </p:nvGrpSpPr>
      <p:grpSpPr>
        <a:xfrm>
          <a:off x="0" y="0"/>
          <a:ext cx="0" cy="0"/>
          <a:chOff x="0" y="0"/>
          <a:chExt cx="0" cy="0"/>
        </a:xfrm>
      </p:grpSpPr>
      <p:sp>
        <p:nvSpPr>
          <p:cNvPr id="2" name="Google Shape;92;p11">
            <a:extLst>
              <a:ext uri="{FF2B5EF4-FFF2-40B4-BE49-F238E27FC236}">
                <a16:creationId xmlns:a16="http://schemas.microsoft.com/office/drawing/2014/main" id="{B70E55DC-FE0F-4700-971B-ECDB2329B7E6}"/>
              </a:ext>
            </a:extLst>
          </p:cNvPr>
          <p:cNvSpPr>
            <a:spLocks noChangeArrowheads="1"/>
          </p:cNvSpPr>
          <p:nvPr/>
        </p:nvSpPr>
        <p:spPr bwMode="auto">
          <a:xfrm>
            <a:off x="0" y="1147763"/>
            <a:ext cx="9144000" cy="2847975"/>
          </a:xfrm>
          <a:prstGeom prst="rect">
            <a:avLst/>
          </a:prstGeom>
          <a:solidFill>
            <a:srgbClr val="16575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3" name="Google Shape;93;p11">
            <a:extLst>
              <a:ext uri="{FF2B5EF4-FFF2-40B4-BE49-F238E27FC236}">
                <a16:creationId xmlns:a16="http://schemas.microsoft.com/office/drawing/2014/main" id="{8BB26CD2-1226-4F0F-BD5B-E01643F2E945}"/>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solidFill>
                <a:srgbClr val="114454"/>
              </a:solidFill>
            </a:endParaRPr>
          </a:p>
        </p:txBody>
      </p:sp>
      <p:sp>
        <p:nvSpPr>
          <p:cNvPr id="4" name="Google Shape;94;p11">
            <a:extLst>
              <a:ext uri="{FF2B5EF4-FFF2-40B4-BE49-F238E27FC236}">
                <a16:creationId xmlns:a16="http://schemas.microsoft.com/office/drawing/2014/main" id="{85368656-04AB-4A73-8142-F0AF4B564627}"/>
              </a:ext>
            </a:extLst>
          </p:cNvPr>
          <p:cNvSpPr>
            <a:spLocks noChangeArrowheads="1"/>
          </p:cNvSpPr>
          <p:nvPr/>
        </p:nvSpPr>
        <p:spPr bwMode="auto">
          <a:xfrm>
            <a:off x="0" y="500063"/>
            <a:ext cx="9144000" cy="731837"/>
          </a:xfrm>
          <a:prstGeom prst="rect">
            <a:avLst/>
          </a:prstGeom>
          <a:solidFill>
            <a:srgbClr val="124057"/>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5" name="Google Shape;95;p11">
            <a:extLst>
              <a:ext uri="{FF2B5EF4-FFF2-40B4-BE49-F238E27FC236}">
                <a16:creationId xmlns:a16="http://schemas.microsoft.com/office/drawing/2014/main" id="{5DD89491-8F40-4966-BB28-35AD4586ECB6}"/>
              </a:ext>
            </a:extLst>
          </p:cNvPr>
          <p:cNvSpPr>
            <a:spLocks noChangeArrowheads="1"/>
          </p:cNvSpPr>
          <p:nvPr/>
        </p:nvSpPr>
        <p:spPr bwMode="auto">
          <a:xfrm>
            <a:off x="0" y="3962400"/>
            <a:ext cx="9144000" cy="369888"/>
          </a:xfrm>
          <a:prstGeom prst="rect">
            <a:avLst/>
          </a:prstGeom>
          <a:solidFill>
            <a:srgbClr val="3B8D6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6" name="Google Shape;96;p11">
            <a:extLst>
              <a:ext uri="{FF2B5EF4-FFF2-40B4-BE49-F238E27FC236}">
                <a16:creationId xmlns:a16="http://schemas.microsoft.com/office/drawing/2014/main" id="{4BE9425F-5982-4B07-A09D-0253E3159DFC}"/>
              </a:ext>
            </a:extLst>
          </p:cNvPr>
          <p:cNvSpPr>
            <a:spLocks noChangeArrowheads="1"/>
          </p:cNvSpPr>
          <p:nvPr/>
        </p:nvSpPr>
        <p:spPr bwMode="auto">
          <a:xfrm>
            <a:off x="0" y="4333875"/>
            <a:ext cx="9144000" cy="809625"/>
          </a:xfrm>
          <a:prstGeom prst="rect">
            <a:avLst/>
          </a:prstGeom>
          <a:solidFill>
            <a:srgbClr val="94BF6E"/>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7" name="Google Shape;97;p11">
            <a:extLst>
              <a:ext uri="{FF2B5EF4-FFF2-40B4-BE49-F238E27FC236}">
                <a16:creationId xmlns:a16="http://schemas.microsoft.com/office/drawing/2014/main" id="{5ADA1AD4-6F7F-48B1-ADE5-F3836729952C}"/>
              </a:ext>
            </a:extLst>
          </p:cNvPr>
          <p:cNvSpPr txBox="1">
            <a:spLocks noGrp="1"/>
          </p:cNvSpPr>
          <p:nvPr>
            <p:ph type="sldNum" idx="10"/>
          </p:nvPr>
        </p:nvSpPr>
        <p:spPr/>
        <p:txBody>
          <a:bodyPr/>
          <a:lstStyle>
            <a:lvl1pPr>
              <a:defRPr/>
            </a:lvl1pPr>
          </a:lstStyle>
          <a:p>
            <a:fld id="{A9A62ACE-0BD5-4761-AC13-3E78A4B5D32A}" type="slidenum">
              <a:rPr lang="sk-SK" altLang="sk-SK"/>
              <a:pPr/>
              <a:t>‹#›</a:t>
            </a:fld>
            <a:endParaRPr lang="sk-SK" altLang="sk-SK"/>
          </a:p>
        </p:txBody>
      </p:sp>
    </p:spTree>
    <p:extLst>
      <p:ext uri="{BB962C8B-B14F-4D97-AF65-F5344CB8AC3E}">
        <p14:creationId xmlns:p14="http://schemas.microsoft.com/office/powerpoint/2010/main" val="412113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6"/>
        <p:cNvGrpSpPr/>
        <p:nvPr/>
      </p:nvGrpSpPr>
      <p:grpSpPr>
        <a:xfrm>
          <a:off x="0" y="0"/>
          <a:ext cx="0" cy="0"/>
          <a:chOff x="0" y="0"/>
          <a:chExt cx="0" cy="0"/>
        </a:xfrm>
      </p:grpSpPr>
      <p:sp>
        <p:nvSpPr>
          <p:cNvPr id="4" name="Google Shape;19;p3">
            <a:extLst>
              <a:ext uri="{FF2B5EF4-FFF2-40B4-BE49-F238E27FC236}">
                <a16:creationId xmlns:a16="http://schemas.microsoft.com/office/drawing/2014/main" id="{2CC4DCFD-6F84-468E-9020-E4C67E6230D1}"/>
              </a:ext>
            </a:extLst>
          </p:cNvPr>
          <p:cNvSpPr>
            <a:spLocks noChangeArrowheads="1"/>
          </p:cNvSpPr>
          <p:nvPr/>
        </p:nvSpPr>
        <p:spPr bwMode="auto">
          <a:xfrm>
            <a:off x="0" y="4287838"/>
            <a:ext cx="3475038" cy="24765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20;p3">
            <a:extLst>
              <a:ext uri="{FF2B5EF4-FFF2-40B4-BE49-F238E27FC236}">
                <a16:creationId xmlns:a16="http://schemas.microsoft.com/office/drawing/2014/main" id="{5A662FF1-E8EF-4205-8005-5E0592650E97}"/>
              </a:ext>
            </a:extLst>
          </p:cNvPr>
          <p:cNvSpPr>
            <a:spLocks noChangeArrowheads="1"/>
          </p:cNvSpPr>
          <p:nvPr/>
        </p:nvSpPr>
        <p:spPr bwMode="auto">
          <a:xfrm>
            <a:off x="0" y="0"/>
            <a:ext cx="3475038"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6" name="Google Shape;21;p3">
            <a:extLst>
              <a:ext uri="{FF2B5EF4-FFF2-40B4-BE49-F238E27FC236}">
                <a16:creationId xmlns:a16="http://schemas.microsoft.com/office/drawing/2014/main" id="{E0656677-51F8-4BD7-9C56-00E007B71458}"/>
              </a:ext>
            </a:extLst>
          </p:cNvPr>
          <p:cNvSpPr>
            <a:spLocks noChangeArrowheads="1"/>
          </p:cNvSpPr>
          <p:nvPr/>
        </p:nvSpPr>
        <p:spPr bwMode="auto">
          <a:xfrm>
            <a:off x="0" y="500063"/>
            <a:ext cx="3475038"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22;p3">
            <a:extLst>
              <a:ext uri="{FF2B5EF4-FFF2-40B4-BE49-F238E27FC236}">
                <a16:creationId xmlns:a16="http://schemas.microsoft.com/office/drawing/2014/main" id="{52C510A9-5CE7-409F-BB52-74B30EC4BEE8}"/>
              </a:ext>
            </a:extLst>
          </p:cNvPr>
          <p:cNvSpPr>
            <a:spLocks noChangeArrowheads="1"/>
          </p:cNvSpPr>
          <p:nvPr/>
        </p:nvSpPr>
        <p:spPr bwMode="auto">
          <a:xfrm>
            <a:off x="0" y="4494213"/>
            <a:ext cx="3475038"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23;p3">
            <a:extLst>
              <a:ext uri="{FF2B5EF4-FFF2-40B4-BE49-F238E27FC236}">
                <a16:creationId xmlns:a16="http://schemas.microsoft.com/office/drawing/2014/main" id="{13212D43-9C53-403A-8578-6375E73DB795}"/>
              </a:ext>
            </a:extLst>
          </p:cNvPr>
          <p:cNvSpPr>
            <a:spLocks noChangeArrowheads="1"/>
          </p:cNvSpPr>
          <p:nvPr/>
        </p:nvSpPr>
        <p:spPr bwMode="auto">
          <a:xfrm>
            <a:off x="0" y="4584700"/>
            <a:ext cx="3475038"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17" name="Google Shape;17;p3"/>
          <p:cNvSpPr txBox="1">
            <a:spLocks noGrp="1"/>
          </p:cNvSpPr>
          <p:nvPr>
            <p:ph type="ctrTitle"/>
          </p:nvPr>
        </p:nvSpPr>
        <p:spPr>
          <a:xfrm>
            <a:off x="4113600" y="2878750"/>
            <a:ext cx="4505700" cy="1159800"/>
          </a:xfrm>
          <a:prstGeom prst="rect">
            <a:avLst/>
          </a:prstGeom>
        </p:spPr>
        <p:txBody>
          <a:bodyPr spcFirstLastPara="1" anchor="b">
            <a:noAutofit/>
          </a:bodyPr>
          <a:lstStyle>
            <a:lvl1pPr lvl="0" rtl="0">
              <a:spcBef>
                <a:spcPts val="0"/>
              </a:spcBef>
              <a:spcAft>
                <a:spcPts val="0"/>
              </a:spcAft>
              <a:buClr>
                <a:srgbClr val="114454"/>
              </a:buClr>
              <a:buSzPts val="4800"/>
              <a:buNone/>
              <a:defRPr sz="4800">
                <a:solidFill>
                  <a:srgbClr val="114454"/>
                </a:solidFill>
              </a:defRPr>
            </a:lvl1pPr>
            <a:lvl2pPr lvl="1" rtl="0">
              <a:spcBef>
                <a:spcPts val="0"/>
              </a:spcBef>
              <a:spcAft>
                <a:spcPts val="0"/>
              </a:spcAft>
              <a:buClr>
                <a:srgbClr val="114454"/>
              </a:buClr>
              <a:buSzPts val="4800"/>
              <a:buNone/>
              <a:defRPr sz="4800">
                <a:solidFill>
                  <a:srgbClr val="114454"/>
                </a:solidFill>
              </a:defRPr>
            </a:lvl2pPr>
            <a:lvl3pPr lvl="2" rtl="0">
              <a:spcBef>
                <a:spcPts val="0"/>
              </a:spcBef>
              <a:spcAft>
                <a:spcPts val="0"/>
              </a:spcAft>
              <a:buClr>
                <a:srgbClr val="114454"/>
              </a:buClr>
              <a:buSzPts val="4800"/>
              <a:buNone/>
              <a:defRPr sz="4800">
                <a:solidFill>
                  <a:srgbClr val="114454"/>
                </a:solidFill>
              </a:defRPr>
            </a:lvl3pPr>
            <a:lvl4pPr lvl="3" rtl="0">
              <a:spcBef>
                <a:spcPts val="0"/>
              </a:spcBef>
              <a:spcAft>
                <a:spcPts val="0"/>
              </a:spcAft>
              <a:buClr>
                <a:srgbClr val="114454"/>
              </a:buClr>
              <a:buSzPts val="4800"/>
              <a:buNone/>
              <a:defRPr sz="4800">
                <a:solidFill>
                  <a:srgbClr val="114454"/>
                </a:solidFill>
              </a:defRPr>
            </a:lvl4pPr>
            <a:lvl5pPr lvl="4" rtl="0">
              <a:spcBef>
                <a:spcPts val="0"/>
              </a:spcBef>
              <a:spcAft>
                <a:spcPts val="0"/>
              </a:spcAft>
              <a:buClr>
                <a:srgbClr val="114454"/>
              </a:buClr>
              <a:buSzPts val="4800"/>
              <a:buNone/>
              <a:defRPr sz="4800">
                <a:solidFill>
                  <a:srgbClr val="114454"/>
                </a:solidFill>
              </a:defRPr>
            </a:lvl5pPr>
            <a:lvl6pPr lvl="5" rtl="0">
              <a:spcBef>
                <a:spcPts val="0"/>
              </a:spcBef>
              <a:spcAft>
                <a:spcPts val="0"/>
              </a:spcAft>
              <a:buClr>
                <a:srgbClr val="114454"/>
              </a:buClr>
              <a:buSzPts val="4800"/>
              <a:buNone/>
              <a:defRPr sz="4800">
                <a:solidFill>
                  <a:srgbClr val="114454"/>
                </a:solidFill>
              </a:defRPr>
            </a:lvl6pPr>
            <a:lvl7pPr lvl="6" rtl="0">
              <a:spcBef>
                <a:spcPts val="0"/>
              </a:spcBef>
              <a:spcAft>
                <a:spcPts val="0"/>
              </a:spcAft>
              <a:buClr>
                <a:srgbClr val="114454"/>
              </a:buClr>
              <a:buSzPts val="4800"/>
              <a:buNone/>
              <a:defRPr sz="4800">
                <a:solidFill>
                  <a:srgbClr val="114454"/>
                </a:solidFill>
              </a:defRPr>
            </a:lvl7pPr>
            <a:lvl8pPr lvl="7" rtl="0">
              <a:spcBef>
                <a:spcPts val="0"/>
              </a:spcBef>
              <a:spcAft>
                <a:spcPts val="0"/>
              </a:spcAft>
              <a:buClr>
                <a:srgbClr val="114454"/>
              </a:buClr>
              <a:buSzPts val="4800"/>
              <a:buNone/>
              <a:defRPr sz="4800">
                <a:solidFill>
                  <a:srgbClr val="114454"/>
                </a:solidFill>
              </a:defRPr>
            </a:lvl8pPr>
            <a:lvl9pPr lvl="8" rtl="0">
              <a:spcBef>
                <a:spcPts val="0"/>
              </a:spcBef>
              <a:spcAft>
                <a:spcPts val="0"/>
              </a:spcAft>
              <a:buClr>
                <a:srgbClr val="114454"/>
              </a:buClr>
              <a:buSzPts val="4800"/>
              <a:buNone/>
              <a:defRPr sz="4800">
                <a:solidFill>
                  <a:srgbClr val="114454"/>
                </a:solidFill>
              </a:defRPr>
            </a:lvl9pPr>
          </a:lstStyle>
          <a:p>
            <a:endParaRPr/>
          </a:p>
        </p:txBody>
      </p:sp>
      <p:sp>
        <p:nvSpPr>
          <p:cNvPr id="18" name="Google Shape;18;p3"/>
          <p:cNvSpPr txBox="1">
            <a:spLocks noGrp="1"/>
          </p:cNvSpPr>
          <p:nvPr>
            <p:ph type="subTitle" idx="1"/>
          </p:nvPr>
        </p:nvSpPr>
        <p:spPr>
          <a:xfrm>
            <a:off x="4113600" y="3983050"/>
            <a:ext cx="4505700" cy="784800"/>
          </a:xfrm>
          <a:prstGeom prst="rect">
            <a:avLst/>
          </a:prstGeom>
        </p:spPr>
        <p:txBody>
          <a:bodyPr spcFirstLastPara="1">
            <a:noAutofit/>
          </a:bodyPr>
          <a:lstStyle>
            <a:lvl1pPr lvl="0" rtl="0">
              <a:spcBef>
                <a:spcPts val="0"/>
              </a:spcBef>
              <a:spcAft>
                <a:spcPts val="0"/>
              </a:spcAft>
              <a:buClr>
                <a:srgbClr val="94BF6E"/>
              </a:buClr>
              <a:buSzPts val="1800"/>
              <a:buNone/>
              <a:defRPr sz="1800" b="1">
                <a:solidFill>
                  <a:srgbClr val="94BF6E"/>
                </a:solidFill>
              </a:defRPr>
            </a:lvl1pPr>
            <a:lvl2pPr lvl="1" rtl="0">
              <a:spcBef>
                <a:spcPts val="0"/>
              </a:spcBef>
              <a:spcAft>
                <a:spcPts val="0"/>
              </a:spcAft>
              <a:buClr>
                <a:srgbClr val="94BF6E"/>
              </a:buClr>
              <a:buSzPts val="1800"/>
              <a:buNone/>
              <a:defRPr sz="1800" b="1">
                <a:solidFill>
                  <a:srgbClr val="94BF6E"/>
                </a:solidFill>
              </a:defRPr>
            </a:lvl2pPr>
            <a:lvl3pPr lvl="2" rtl="0">
              <a:spcBef>
                <a:spcPts val="0"/>
              </a:spcBef>
              <a:spcAft>
                <a:spcPts val="0"/>
              </a:spcAft>
              <a:buClr>
                <a:srgbClr val="94BF6E"/>
              </a:buClr>
              <a:buSzPts val="1800"/>
              <a:buNone/>
              <a:defRPr sz="1800" b="1">
                <a:solidFill>
                  <a:srgbClr val="94BF6E"/>
                </a:solidFill>
              </a:defRPr>
            </a:lvl3pPr>
            <a:lvl4pPr lvl="3" rtl="0">
              <a:spcBef>
                <a:spcPts val="0"/>
              </a:spcBef>
              <a:spcAft>
                <a:spcPts val="0"/>
              </a:spcAft>
              <a:buClr>
                <a:srgbClr val="94BF6E"/>
              </a:buClr>
              <a:buSzPts val="1800"/>
              <a:buNone/>
              <a:defRPr b="1">
                <a:solidFill>
                  <a:srgbClr val="94BF6E"/>
                </a:solidFill>
              </a:defRPr>
            </a:lvl4pPr>
            <a:lvl5pPr lvl="4" rtl="0">
              <a:spcBef>
                <a:spcPts val="0"/>
              </a:spcBef>
              <a:spcAft>
                <a:spcPts val="0"/>
              </a:spcAft>
              <a:buClr>
                <a:srgbClr val="94BF6E"/>
              </a:buClr>
              <a:buSzPts val="1800"/>
              <a:buNone/>
              <a:defRPr b="1">
                <a:solidFill>
                  <a:srgbClr val="94BF6E"/>
                </a:solidFill>
              </a:defRPr>
            </a:lvl5pPr>
            <a:lvl6pPr lvl="5" rtl="0">
              <a:spcBef>
                <a:spcPts val="0"/>
              </a:spcBef>
              <a:spcAft>
                <a:spcPts val="0"/>
              </a:spcAft>
              <a:buClr>
                <a:srgbClr val="94BF6E"/>
              </a:buClr>
              <a:buSzPts val="1800"/>
              <a:buNone/>
              <a:defRPr b="1">
                <a:solidFill>
                  <a:srgbClr val="94BF6E"/>
                </a:solidFill>
              </a:defRPr>
            </a:lvl6pPr>
            <a:lvl7pPr lvl="6" rtl="0">
              <a:spcBef>
                <a:spcPts val="0"/>
              </a:spcBef>
              <a:spcAft>
                <a:spcPts val="0"/>
              </a:spcAft>
              <a:buClr>
                <a:srgbClr val="94BF6E"/>
              </a:buClr>
              <a:buSzPts val="1800"/>
              <a:buNone/>
              <a:defRPr b="1">
                <a:solidFill>
                  <a:srgbClr val="94BF6E"/>
                </a:solidFill>
              </a:defRPr>
            </a:lvl7pPr>
            <a:lvl8pPr lvl="7" rtl="0">
              <a:spcBef>
                <a:spcPts val="0"/>
              </a:spcBef>
              <a:spcAft>
                <a:spcPts val="0"/>
              </a:spcAft>
              <a:buClr>
                <a:srgbClr val="94BF6E"/>
              </a:buClr>
              <a:buSzPts val="1800"/>
              <a:buNone/>
              <a:defRPr b="1">
                <a:solidFill>
                  <a:srgbClr val="94BF6E"/>
                </a:solidFill>
              </a:defRPr>
            </a:lvl8pPr>
            <a:lvl9pPr lvl="8" rtl="0">
              <a:spcBef>
                <a:spcPts val="0"/>
              </a:spcBef>
              <a:spcAft>
                <a:spcPts val="0"/>
              </a:spcAft>
              <a:buClr>
                <a:srgbClr val="94BF6E"/>
              </a:buClr>
              <a:buSzPts val="1800"/>
              <a:buNone/>
              <a:defRPr b="1">
                <a:solidFill>
                  <a:srgbClr val="94BF6E"/>
                </a:solidFill>
              </a:defRPr>
            </a:lvl9pPr>
          </a:lstStyle>
          <a:p>
            <a:endParaRPr/>
          </a:p>
        </p:txBody>
      </p:sp>
      <p:sp>
        <p:nvSpPr>
          <p:cNvPr id="9" name="Google Shape;24;p3">
            <a:extLst>
              <a:ext uri="{FF2B5EF4-FFF2-40B4-BE49-F238E27FC236}">
                <a16:creationId xmlns:a16="http://schemas.microsoft.com/office/drawing/2014/main" id="{40069FB0-4D45-4F02-8D3E-FBE908DD8510}"/>
              </a:ext>
            </a:extLst>
          </p:cNvPr>
          <p:cNvSpPr txBox="1">
            <a:spLocks noGrp="1"/>
          </p:cNvSpPr>
          <p:nvPr>
            <p:ph type="sldNum" idx="10"/>
          </p:nvPr>
        </p:nvSpPr>
        <p:spPr/>
        <p:txBody>
          <a:bodyPr/>
          <a:lstStyle>
            <a:lvl1pPr>
              <a:defRPr/>
            </a:lvl1pPr>
          </a:lstStyle>
          <a:p>
            <a:fld id="{076D69E2-6589-4785-BA0B-703B86DE2233}" type="slidenum">
              <a:rPr lang="sk-SK" altLang="cs-CZ"/>
              <a:pPr/>
              <a:t>‹#›</a:t>
            </a:fld>
            <a:endParaRPr lang="sk-SK" altLang="cs-CZ"/>
          </a:p>
        </p:txBody>
      </p:sp>
    </p:spTree>
    <p:extLst>
      <p:ext uri="{BB962C8B-B14F-4D97-AF65-F5344CB8AC3E}">
        <p14:creationId xmlns:p14="http://schemas.microsoft.com/office/powerpoint/2010/main" val="42070934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45B7CF5F-D1C1-4DC0-90D2-561E69005A71}"/>
              </a:ext>
            </a:extLst>
          </p:cNvPr>
          <p:cNvSpPr txBox="1">
            <a:spLocks noGrp="1"/>
          </p:cNvSpPr>
          <p:nvPr>
            <p:ph type="title"/>
          </p:nvPr>
        </p:nvSpPr>
        <p:spPr bwMode="auto">
          <a:xfrm>
            <a:off x="1146175" y="530225"/>
            <a:ext cx="32083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cs-CZ" altLang="cs-CZ">
              <a:sym typeface="Arial" panose="020B0604020202020204" pitchFamily="34" charset="0"/>
            </a:endParaRPr>
          </a:p>
        </p:txBody>
      </p:sp>
      <p:sp>
        <p:nvSpPr>
          <p:cNvPr id="1027" name="Google Shape;7;p1">
            <a:extLst>
              <a:ext uri="{FF2B5EF4-FFF2-40B4-BE49-F238E27FC236}">
                <a16:creationId xmlns:a16="http://schemas.microsoft.com/office/drawing/2014/main" id="{5382B68B-36D4-4BDC-84E3-96B9798C19DF}"/>
              </a:ext>
            </a:extLst>
          </p:cNvPr>
          <p:cNvSpPr txBox="1">
            <a:spLocks noGrp="1"/>
          </p:cNvSpPr>
          <p:nvPr>
            <p:ph type="body" idx="1"/>
          </p:nvPr>
        </p:nvSpPr>
        <p:spPr bwMode="auto">
          <a:xfrm>
            <a:off x="1146175" y="1766888"/>
            <a:ext cx="75406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
        <p:nvSpPr>
          <p:cNvPr id="1028" name="Google Shape;8;p1">
            <a:extLst>
              <a:ext uri="{FF2B5EF4-FFF2-40B4-BE49-F238E27FC236}">
                <a16:creationId xmlns:a16="http://schemas.microsoft.com/office/drawing/2014/main" id="{9360BB53-BA78-49E0-AC26-E582ACF72192}"/>
              </a:ext>
            </a:extLst>
          </p:cNvPr>
          <p:cNvSpPr txBox="1">
            <a:spLocks noGrp="1"/>
          </p:cNvSpPr>
          <p:nvPr>
            <p:ph type="sldNum" idx="12"/>
          </p:nvPr>
        </p:nvSpPr>
        <p:spPr bwMode="auto">
          <a:xfrm>
            <a:off x="-50800" y="4819650"/>
            <a:ext cx="349250" cy="32385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lgn="ctr">
              <a:buClr>
                <a:srgbClr val="000000"/>
              </a:buClr>
              <a:buFont typeface="Arial" panose="020B0604020202020204" pitchFamily="34" charset="0"/>
              <a:buNone/>
              <a:defRPr sz="800">
                <a:solidFill>
                  <a:srgbClr val="FFFFFF"/>
                </a:solidFill>
                <a:latin typeface="Roboto Slab" pitchFamily="2" charset="0"/>
                <a:sym typeface="Roboto Slab" pitchFamily="2" charset="0"/>
              </a:defRPr>
            </a:lvl1pPr>
          </a:lstStyle>
          <a:p>
            <a:fld id="{780B450C-DDF4-41EF-B7C5-400C20788BEB}" type="slidenum">
              <a:rPr lang="sk-SK" altLang="cs-CZ"/>
              <a:pPr/>
              <a:t>‹#›</a:t>
            </a:fld>
            <a:endParaRPr lang="sk-SK" altLang="cs-CZ"/>
          </a:p>
        </p:txBody>
      </p:sp>
    </p:spTree>
  </p:cSld>
  <p:clrMap bg1="lt1" tx1="dk1" bg2="dk2" tx2="lt2" accent1="accent1" accent2="accent2" accent3="accent3" accent4="accent4" accent5="accent5" accent6="accent6" hlink="hlink" folHlink="folHlink"/>
  <p:sldLayoutIdLst>
    <p:sldLayoutId id="2147483693" r:id="rId1"/>
    <p:sldLayoutId id="2147483696" r:id="rId2"/>
    <p:sldLayoutId id="2147483703" r:id="rId3"/>
    <p:sldLayoutId id="2147483704" r:id="rId4"/>
    <p:sldLayoutId id="2147483706" r:id="rId5"/>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hyperlink" Target="https://www.desmos.com/calculator/mgwbzlrssf"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hyperlink" Target="https://www.desmos.com/calculator/eyqpvwvc4a"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www.geogebra.org/m/pcjkpzt8"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geogebra.org/m/zcstx3kw"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109;p13">
            <a:extLst>
              <a:ext uri="{FF2B5EF4-FFF2-40B4-BE49-F238E27FC236}">
                <a16:creationId xmlns:a16="http://schemas.microsoft.com/office/drawing/2014/main" id="{1CF28884-BE80-478C-BF56-212644BDE5CA}"/>
              </a:ext>
            </a:extLst>
          </p:cNvPr>
          <p:cNvSpPr txBox="1">
            <a:spLocks noGrp="1"/>
          </p:cNvSpPr>
          <p:nvPr>
            <p:ph type="ctrTitle"/>
          </p:nvPr>
        </p:nvSpPr>
        <p:spPr>
          <a:xfrm>
            <a:off x="406226" y="2305082"/>
            <a:ext cx="8350697" cy="1910194"/>
          </a:xfrm>
        </p:spPr>
        <p:txBody>
          <a:bodyPr/>
          <a:lstStyle/>
          <a:p>
            <a:pPr eaLnBrk="1" hangingPunct="1">
              <a:spcBef>
                <a:spcPct val="0"/>
              </a:spcBef>
              <a:spcAft>
                <a:spcPct val="0"/>
              </a:spcAft>
              <a:buClr>
                <a:srgbClr val="FFFFFF"/>
              </a:buClr>
              <a:buFont typeface="Roboto Slab" pitchFamily="2" charset="0"/>
              <a:buNone/>
            </a:pPr>
            <a:r>
              <a:rPr lang="en-GB" altLang="cs-CZ" b="1" dirty="0">
                <a:solidFill>
                  <a:srgbClr val="FFFFFF"/>
                </a:solidFill>
                <a:latin typeface="Roboto Slab" pitchFamily="2" charset="0"/>
                <a:cs typeface="Arial" panose="020B0604020202020204" pitchFamily="34" charset="0"/>
                <a:sym typeface="Roboto Slab" pitchFamily="2" charset="0"/>
              </a:rPr>
              <a:t>Sine and Cosine functions </a:t>
            </a:r>
            <a:r>
              <a:rPr lang="sk-SK" altLang="cs-CZ" b="1" dirty="0">
                <a:solidFill>
                  <a:srgbClr val="FFFFFF"/>
                </a:solidFill>
                <a:latin typeface="Roboto Slab" pitchFamily="2" charset="0"/>
                <a:cs typeface="Arial" panose="020B0604020202020204" pitchFamily="34" charset="0"/>
                <a:sym typeface="Roboto Slab" pitchFamily="2" charset="0"/>
              </a:rPr>
              <a:t>II</a:t>
            </a:r>
          </a:p>
        </p:txBody>
      </p:sp>
      <p:grpSp>
        <p:nvGrpSpPr>
          <p:cNvPr id="13315" name="Google Shape;110;p13">
            <a:extLst>
              <a:ext uri="{FF2B5EF4-FFF2-40B4-BE49-F238E27FC236}">
                <a16:creationId xmlns:a16="http://schemas.microsoft.com/office/drawing/2014/main" id="{5D74A113-9769-4A97-BA62-1B14BF3BF8FA}"/>
              </a:ext>
            </a:extLst>
          </p:cNvPr>
          <p:cNvGrpSpPr>
            <a:grpSpLocks/>
          </p:cNvGrpSpPr>
          <p:nvPr/>
        </p:nvGrpSpPr>
        <p:grpSpPr bwMode="auto">
          <a:xfrm>
            <a:off x="755576" y="1851670"/>
            <a:ext cx="965200" cy="1011237"/>
            <a:chOff x="5961125" y="1623900"/>
            <a:chExt cx="427450" cy="448175"/>
          </a:xfrm>
        </p:grpSpPr>
        <p:sp>
          <p:nvSpPr>
            <p:cNvPr id="13316" name="Google Shape;111;p13">
              <a:extLst>
                <a:ext uri="{FF2B5EF4-FFF2-40B4-BE49-F238E27FC236}">
                  <a16:creationId xmlns:a16="http://schemas.microsoft.com/office/drawing/2014/main" id="{04A63F41-DCA6-47E6-87E9-6D42A9FAFFE2}"/>
                </a:ext>
              </a:extLst>
            </p:cNvPr>
            <p:cNvSpPr>
              <a:spLocks noChangeArrowheads="1"/>
            </p:cNvSpPr>
            <p:nvPr/>
          </p:nvSpPr>
          <p:spPr bwMode="auto">
            <a:xfrm>
              <a:off x="5961125" y="1678700"/>
              <a:ext cx="376925" cy="376925"/>
            </a:xfrm>
            <a:custGeom>
              <a:avLst/>
              <a:gdLst>
                <a:gd name="T0" fmla="*/ 0 w 15077"/>
                <a:gd name="T1" fmla="*/ 0 h 15077"/>
                <a:gd name="T2" fmla="*/ 15077 w 15077"/>
                <a:gd name="T3" fmla="*/ 15077 h 15077"/>
              </a:gdLst>
              <a:ahLst/>
              <a:cxnLst/>
              <a:rect l="T0" t="T1" r="T2" b="T3"/>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17" name="Google Shape;112;p13">
              <a:extLst>
                <a:ext uri="{FF2B5EF4-FFF2-40B4-BE49-F238E27FC236}">
                  <a16:creationId xmlns:a16="http://schemas.microsoft.com/office/drawing/2014/main" id="{35E7D696-431B-4CD5-86E0-9FADB03E021B}"/>
                </a:ext>
              </a:extLst>
            </p:cNvPr>
            <p:cNvSpPr>
              <a:spLocks noChangeArrowheads="1"/>
            </p:cNvSpPr>
            <p:nvPr/>
          </p:nvSpPr>
          <p:spPr bwMode="auto">
            <a:xfrm>
              <a:off x="6009825" y="1727425"/>
              <a:ext cx="279500" cy="279500"/>
            </a:xfrm>
            <a:custGeom>
              <a:avLst/>
              <a:gdLst>
                <a:gd name="T0" fmla="*/ 0 w 11180"/>
                <a:gd name="T1" fmla="*/ 0 h 11180"/>
                <a:gd name="T2" fmla="*/ 11180 w 11180"/>
                <a:gd name="T3" fmla="*/ 11180 h 11180"/>
              </a:gdLst>
              <a:ahLst/>
              <a:cxnLst/>
              <a:rect l="T0" t="T1" r="T2" b="T3"/>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18" name="Google Shape;113;p13">
              <a:extLst>
                <a:ext uri="{FF2B5EF4-FFF2-40B4-BE49-F238E27FC236}">
                  <a16:creationId xmlns:a16="http://schemas.microsoft.com/office/drawing/2014/main" id="{88847521-97E7-436C-8882-8A2D76309B38}"/>
                </a:ext>
              </a:extLst>
            </p:cNvPr>
            <p:cNvSpPr>
              <a:spLocks noChangeArrowheads="1"/>
            </p:cNvSpPr>
            <p:nvPr/>
          </p:nvSpPr>
          <p:spPr bwMode="auto">
            <a:xfrm>
              <a:off x="6107250" y="1824850"/>
              <a:ext cx="84650" cy="84650"/>
            </a:xfrm>
            <a:custGeom>
              <a:avLst/>
              <a:gdLst>
                <a:gd name="T0" fmla="*/ 0 w 3386"/>
                <a:gd name="T1" fmla="*/ 0 h 3386"/>
                <a:gd name="T2" fmla="*/ 3386 w 3386"/>
                <a:gd name="T3" fmla="*/ 3386 h 3386"/>
              </a:gdLst>
              <a:ahLst/>
              <a:cxnLst/>
              <a:rect l="T0" t="T1" r="T2" b="T3"/>
              <a:pathLst>
                <a:path w="3386" h="3386" fill="none" extrusionOk="0">
                  <a:moveTo>
                    <a:pt x="3362" y="1388"/>
                  </a:moveTo>
                  <a:lnTo>
                    <a:pt x="3362" y="1388"/>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998" y="2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19" name="Google Shape;114;p13">
              <a:extLst>
                <a:ext uri="{FF2B5EF4-FFF2-40B4-BE49-F238E27FC236}">
                  <a16:creationId xmlns:a16="http://schemas.microsoft.com/office/drawing/2014/main" id="{28018C1A-2534-4EA7-95FF-1FA54995EAD1}"/>
                </a:ext>
              </a:extLst>
            </p:cNvPr>
            <p:cNvSpPr>
              <a:spLocks noChangeArrowheads="1"/>
            </p:cNvSpPr>
            <p:nvPr/>
          </p:nvSpPr>
          <p:spPr bwMode="auto">
            <a:xfrm>
              <a:off x="6058550" y="1776125"/>
              <a:ext cx="182075" cy="182075"/>
            </a:xfrm>
            <a:custGeom>
              <a:avLst/>
              <a:gdLst>
                <a:gd name="T0" fmla="*/ 0 w 7283"/>
                <a:gd name="T1" fmla="*/ 0 h 7283"/>
                <a:gd name="T2" fmla="*/ 7283 w 7283"/>
                <a:gd name="T3" fmla="*/ 7283 h 7283"/>
              </a:gdLst>
              <a:ahLst/>
              <a:cxnLst/>
              <a:rect l="T0" t="T1" r="T2" b="T3"/>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20" name="Google Shape;115;p13">
              <a:extLst>
                <a:ext uri="{FF2B5EF4-FFF2-40B4-BE49-F238E27FC236}">
                  <a16:creationId xmlns:a16="http://schemas.microsoft.com/office/drawing/2014/main" id="{52122307-C4A6-4102-A20B-981D5EFEC1ED}"/>
                </a:ext>
              </a:extLst>
            </p:cNvPr>
            <p:cNvSpPr>
              <a:spLocks noChangeArrowheads="1"/>
            </p:cNvSpPr>
            <p:nvPr/>
          </p:nvSpPr>
          <p:spPr bwMode="auto">
            <a:xfrm>
              <a:off x="5971475" y="2001400"/>
              <a:ext cx="74925" cy="70675"/>
            </a:xfrm>
            <a:custGeom>
              <a:avLst/>
              <a:gdLst>
                <a:gd name="T0" fmla="*/ 0 w 2997"/>
                <a:gd name="T1" fmla="*/ 0 h 2827"/>
                <a:gd name="T2" fmla="*/ 2997 w 2997"/>
                <a:gd name="T3" fmla="*/ 2827 h 2827"/>
              </a:gdLst>
              <a:ahLst/>
              <a:cxnLst/>
              <a:rect l="T0" t="T1" r="T2" b="T3"/>
              <a:pathLst>
                <a:path w="2997" h="2827" fill="none" extrusionOk="0">
                  <a:moveTo>
                    <a:pt x="1462" y="1"/>
                  </a:moveTo>
                  <a:lnTo>
                    <a:pt x="293" y="1170"/>
                  </a:lnTo>
                  <a:lnTo>
                    <a:pt x="171" y="1316"/>
                  </a:lnTo>
                  <a:lnTo>
                    <a:pt x="74" y="1487"/>
                  </a:lnTo>
                  <a:lnTo>
                    <a:pt x="25" y="1657"/>
                  </a:lnTo>
                  <a:lnTo>
                    <a:pt x="1" y="1852"/>
                  </a:lnTo>
                  <a:lnTo>
                    <a:pt x="25" y="2047"/>
                  </a:lnTo>
                  <a:lnTo>
                    <a:pt x="74" y="2217"/>
                  </a:lnTo>
                  <a:lnTo>
                    <a:pt x="171" y="2388"/>
                  </a:lnTo>
                  <a:lnTo>
                    <a:pt x="293" y="2534"/>
                  </a:lnTo>
                  <a:lnTo>
                    <a:pt x="439" y="2656"/>
                  </a:lnTo>
                  <a:lnTo>
                    <a:pt x="609" y="2753"/>
                  </a:lnTo>
                  <a:lnTo>
                    <a:pt x="804" y="2802"/>
                  </a:lnTo>
                  <a:lnTo>
                    <a:pt x="975" y="2826"/>
                  </a:lnTo>
                  <a:lnTo>
                    <a:pt x="1170" y="2802"/>
                  </a:lnTo>
                  <a:lnTo>
                    <a:pt x="1340" y="2753"/>
                  </a:lnTo>
                  <a:lnTo>
                    <a:pt x="1511" y="2656"/>
                  </a:lnTo>
                  <a:lnTo>
                    <a:pt x="1681" y="2534"/>
                  </a:lnTo>
                  <a:lnTo>
                    <a:pt x="2850" y="1365"/>
                  </a:lnTo>
                  <a:lnTo>
                    <a:pt x="2996" y="119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21" name="Google Shape;116;p13">
              <a:extLst>
                <a:ext uri="{FF2B5EF4-FFF2-40B4-BE49-F238E27FC236}">
                  <a16:creationId xmlns:a16="http://schemas.microsoft.com/office/drawing/2014/main" id="{4F3530D2-FFB1-490E-B48D-0CEE06A335D2}"/>
                </a:ext>
              </a:extLst>
            </p:cNvPr>
            <p:cNvSpPr>
              <a:spLocks noChangeArrowheads="1"/>
            </p:cNvSpPr>
            <p:nvPr/>
          </p:nvSpPr>
          <p:spPr bwMode="auto">
            <a:xfrm>
              <a:off x="6253375" y="2001400"/>
              <a:ext cx="74325" cy="70675"/>
            </a:xfrm>
            <a:custGeom>
              <a:avLst/>
              <a:gdLst>
                <a:gd name="T0" fmla="*/ 0 w 2973"/>
                <a:gd name="T1" fmla="*/ 0 h 2827"/>
                <a:gd name="T2" fmla="*/ 2973 w 2973"/>
                <a:gd name="T3" fmla="*/ 2827 h 2827"/>
              </a:gdLst>
              <a:ahLst/>
              <a:cxnLst/>
              <a:rect l="T0" t="T1" r="T2" b="T3"/>
              <a:pathLst>
                <a:path w="2973" h="2827" fill="none" extrusionOk="0">
                  <a:moveTo>
                    <a:pt x="1" y="1194"/>
                  </a:moveTo>
                  <a:lnTo>
                    <a:pt x="1" y="1194"/>
                  </a:lnTo>
                  <a:lnTo>
                    <a:pt x="123" y="1365"/>
                  </a:lnTo>
                  <a:lnTo>
                    <a:pt x="1316" y="2534"/>
                  </a:lnTo>
                  <a:lnTo>
                    <a:pt x="1462" y="2656"/>
                  </a:lnTo>
                  <a:lnTo>
                    <a:pt x="1633" y="2753"/>
                  </a:lnTo>
                  <a:lnTo>
                    <a:pt x="1827" y="2802"/>
                  </a:lnTo>
                  <a:lnTo>
                    <a:pt x="1998" y="2826"/>
                  </a:lnTo>
                  <a:lnTo>
                    <a:pt x="2193" y="2802"/>
                  </a:lnTo>
                  <a:lnTo>
                    <a:pt x="2363" y="2753"/>
                  </a:lnTo>
                  <a:lnTo>
                    <a:pt x="2534" y="2656"/>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22" name="Google Shape;117;p13">
              <a:extLst>
                <a:ext uri="{FF2B5EF4-FFF2-40B4-BE49-F238E27FC236}">
                  <a16:creationId xmlns:a16="http://schemas.microsoft.com/office/drawing/2014/main" id="{9F565ECF-5773-47A7-8FB0-6AC030D5E182}"/>
                </a:ext>
              </a:extLst>
            </p:cNvPr>
            <p:cNvSpPr>
              <a:spLocks noChangeArrowheads="1"/>
            </p:cNvSpPr>
            <p:nvPr/>
          </p:nvSpPr>
          <p:spPr bwMode="auto">
            <a:xfrm>
              <a:off x="6137700" y="1623900"/>
              <a:ext cx="250875" cy="255150"/>
            </a:xfrm>
            <a:custGeom>
              <a:avLst/>
              <a:gdLst>
                <a:gd name="T0" fmla="*/ 0 w 10035"/>
                <a:gd name="T1" fmla="*/ 0 h 10206"/>
                <a:gd name="T2" fmla="*/ 10035 w 10035"/>
                <a:gd name="T3" fmla="*/ 10206 h 10206"/>
              </a:gdLst>
              <a:ahLst/>
              <a:cxnLst/>
              <a:rect l="T0" t="T1" r="T2" b="T3"/>
              <a:pathLst>
                <a:path w="10035" h="10206" fill="none" extrusionOk="0">
                  <a:moveTo>
                    <a:pt x="9718" y="2412"/>
                  </a:moveTo>
                  <a:lnTo>
                    <a:pt x="8671" y="2217"/>
                  </a:lnTo>
                  <a:lnTo>
                    <a:pt x="9694" y="1194"/>
                  </a:lnTo>
                  <a:lnTo>
                    <a:pt x="9767" y="1121"/>
                  </a:lnTo>
                  <a:lnTo>
                    <a:pt x="9815" y="1024"/>
                  </a:lnTo>
                  <a:lnTo>
                    <a:pt x="9840" y="951"/>
                  </a:lnTo>
                  <a:lnTo>
                    <a:pt x="9840" y="853"/>
                  </a:lnTo>
                  <a:lnTo>
                    <a:pt x="9840" y="756"/>
                  </a:lnTo>
                  <a:lnTo>
                    <a:pt x="9815" y="658"/>
                  </a:lnTo>
                  <a:lnTo>
                    <a:pt x="9767" y="585"/>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18" y="148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83" y="4141"/>
                  </a:lnTo>
                  <a:lnTo>
                    <a:pt x="147" y="9378"/>
                  </a:lnTo>
                  <a:lnTo>
                    <a:pt x="73" y="9451"/>
                  </a:lnTo>
                  <a:lnTo>
                    <a:pt x="25" y="9548"/>
                  </a:lnTo>
                  <a:lnTo>
                    <a:pt x="0" y="9645"/>
                  </a:lnTo>
                  <a:lnTo>
                    <a:pt x="0" y="9718"/>
                  </a:lnTo>
                  <a:lnTo>
                    <a:pt x="0" y="9816"/>
                  </a:lnTo>
                  <a:lnTo>
                    <a:pt x="25" y="9913"/>
                  </a:lnTo>
                  <a:lnTo>
                    <a:pt x="73" y="9986"/>
                  </a:lnTo>
                  <a:lnTo>
                    <a:pt x="147" y="10059"/>
                  </a:lnTo>
                  <a:lnTo>
                    <a:pt x="220" y="10133"/>
                  </a:lnTo>
                  <a:lnTo>
                    <a:pt x="293" y="10181"/>
                  </a:lnTo>
                  <a:lnTo>
                    <a:pt x="390" y="10206"/>
                  </a:lnTo>
                  <a:lnTo>
                    <a:pt x="488" y="10206"/>
                  </a:lnTo>
                  <a:lnTo>
                    <a:pt x="585" y="10206"/>
                  </a:lnTo>
                  <a:lnTo>
                    <a:pt x="658" y="10181"/>
                  </a:lnTo>
                  <a:lnTo>
                    <a:pt x="755" y="10133"/>
                  </a:lnTo>
                  <a:lnTo>
                    <a:pt x="828" y="10059"/>
                  </a:lnTo>
                  <a:lnTo>
                    <a:pt x="6187" y="472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962" y="2875"/>
                  </a:lnTo>
                  <a:lnTo>
                    <a:pt x="10010" y="2777"/>
                  </a:lnTo>
                  <a:lnTo>
                    <a:pt x="10035" y="2704"/>
                  </a:lnTo>
                  <a:lnTo>
                    <a:pt x="10010" y="2607"/>
                  </a:lnTo>
                  <a:lnTo>
                    <a:pt x="9986" y="2558"/>
                  </a:lnTo>
                  <a:lnTo>
                    <a:pt x="9913" y="2485"/>
                  </a:lnTo>
                  <a:lnTo>
                    <a:pt x="9815" y="2436"/>
                  </a:lnTo>
                  <a:lnTo>
                    <a:pt x="9718" y="2412"/>
                  </a:lnTo>
                  <a:close/>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 name="Obdélník 17">
            <a:extLst>
              <a:ext uri="{FF2B5EF4-FFF2-40B4-BE49-F238E27FC236}">
                <a16:creationId xmlns:a16="http://schemas.microsoft.com/office/drawing/2014/main" id="{80716418-604A-4D09-8019-D19F00167BDD}"/>
              </a:ext>
            </a:extLst>
          </p:cNvPr>
          <p:cNvSpPr/>
          <p:nvPr/>
        </p:nvSpPr>
        <p:spPr>
          <a:xfrm>
            <a:off x="9575" y="4659982"/>
            <a:ext cx="9144000" cy="479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Obrázok 7" descr="Erasmus+ logo EN.jpg">
            <a:extLst>
              <a:ext uri="{FF2B5EF4-FFF2-40B4-BE49-F238E27FC236}">
                <a16:creationId xmlns:a16="http://schemas.microsoft.com/office/drawing/2014/main" id="{238F562C-A3E8-46E5-A693-10C4A00FE1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6514" y="4677599"/>
            <a:ext cx="2017911" cy="44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146;p16">
            <a:extLst>
              <a:ext uri="{FF2B5EF4-FFF2-40B4-BE49-F238E27FC236}">
                <a16:creationId xmlns:a16="http://schemas.microsoft.com/office/drawing/2014/main" id="{33201957-BB91-4DD1-9F97-7EBA157F225F}"/>
              </a:ext>
            </a:extLst>
          </p:cNvPr>
          <p:cNvSpPr txBox="1">
            <a:spLocks/>
          </p:cNvSpPr>
          <p:nvPr/>
        </p:nvSpPr>
        <p:spPr bwMode="auto">
          <a:xfrm>
            <a:off x="63148" y="4659982"/>
            <a:ext cx="4505325" cy="47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b" anchorCtr="0" compatLnSpc="1">
            <a:prstTxWarp prst="textNoShape">
              <a:avLst/>
            </a:prstTxWarp>
            <a:noAutofit/>
          </a:bodyPr>
          <a:lstStyle>
            <a:defPPr marR="0" lvl="0" algn="l" rtl="0">
              <a:lnSpc>
                <a:spcPct val="100000"/>
              </a:lnSpc>
              <a:spcBef>
                <a:spcPts val="0"/>
              </a:spcBef>
              <a:spcAft>
                <a:spcPts val="0"/>
              </a:spcAft>
            </a:defPPr>
            <a:lvl1pPr lvl="0" algn="l" rtl="0" eaLnBrk="0" fontAlgn="base" hangingPunct="0">
              <a:spcBef>
                <a:spcPts val="0"/>
              </a:spcBef>
              <a:spcAft>
                <a:spcPts val="0"/>
              </a:spcAft>
              <a:buClr>
                <a:srgbClr val="000000"/>
              </a:buClr>
              <a:buSzPts val="4800"/>
              <a:buFont typeface="Arial" panose="020B0604020202020204" pitchFamily="34" charset="0"/>
              <a:buNone/>
              <a:defRPr sz="4800">
                <a:solidFill>
                  <a:srgbClr val="000000"/>
                </a:solidFill>
                <a:latin typeface="Arial"/>
                <a:ea typeface="Arial"/>
                <a:cs typeface="Arial"/>
                <a:sym typeface="Arial" panose="020B0604020202020204" pitchFamily="34" charset="0"/>
              </a:defRPr>
            </a:lvl1pPr>
            <a:lvl2pPr lvl="1" algn="ctr" rtl="0" eaLnBrk="0" fontAlgn="base" hangingPunct="0">
              <a:spcBef>
                <a:spcPts val="0"/>
              </a:spcBef>
              <a:spcAft>
                <a:spcPts val="0"/>
              </a:spcAft>
              <a:buClr>
                <a:srgbClr val="000000"/>
              </a:buClr>
              <a:buSzPts val="6000"/>
              <a:buFont typeface="Arial" panose="020B0604020202020204" pitchFamily="34" charset="0"/>
              <a:buNone/>
              <a:defRPr sz="6000">
                <a:solidFill>
                  <a:srgbClr val="000000"/>
                </a:solidFill>
                <a:latin typeface="Arial"/>
                <a:ea typeface="Arial"/>
                <a:cs typeface="Arial"/>
                <a:sym typeface="Arial" panose="020B0604020202020204" pitchFamily="34" charset="0"/>
              </a:defRPr>
            </a:lvl2pPr>
            <a:lvl3pPr lvl="2" algn="ctr" rtl="0" eaLnBrk="0" fontAlgn="base" hangingPunct="0">
              <a:spcBef>
                <a:spcPts val="0"/>
              </a:spcBef>
              <a:spcAft>
                <a:spcPts val="0"/>
              </a:spcAft>
              <a:buClr>
                <a:srgbClr val="000000"/>
              </a:buClr>
              <a:buSzPts val="6000"/>
              <a:buFont typeface="Arial" panose="020B0604020202020204" pitchFamily="34" charset="0"/>
              <a:buNone/>
              <a:defRPr sz="6000">
                <a:solidFill>
                  <a:srgbClr val="000000"/>
                </a:solidFill>
                <a:latin typeface="Arial"/>
                <a:ea typeface="Arial"/>
                <a:cs typeface="Arial"/>
                <a:sym typeface="Arial" panose="020B0604020202020204" pitchFamily="34" charset="0"/>
              </a:defRPr>
            </a:lvl3pPr>
            <a:lvl4pPr lvl="3" algn="ctr" rtl="0" eaLnBrk="0" fontAlgn="base" hangingPunct="0">
              <a:spcBef>
                <a:spcPts val="0"/>
              </a:spcBef>
              <a:spcAft>
                <a:spcPts val="0"/>
              </a:spcAft>
              <a:buClr>
                <a:srgbClr val="000000"/>
              </a:buClr>
              <a:buSzPts val="6000"/>
              <a:buFont typeface="Arial" panose="020B0604020202020204" pitchFamily="34" charset="0"/>
              <a:buNone/>
              <a:defRPr sz="6000">
                <a:solidFill>
                  <a:srgbClr val="000000"/>
                </a:solidFill>
                <a:latin typeface="Arial"/>
                <a:ea typeface="Arial"/>
                <a:cs typeface="Arial"/>
                <a:sym typeface="Arial" panose="020B0604020202020204" pitchFamily="34" charset="0"/>
              </a:defRPr>
            </a:lvl4pPr>
            <a:lvl5pPr lvl="4" algn="ctr" rtl="0" eaLnBrk="0" fontAlgn="base" hangingPunct="0">
              <a:spcBef>
                <a:spcPts val="0"/>
              </a:spcBef>
              <a:spcAft>
                <a:spcPts val="0"/>
              </a:spcAft>
              <a:buClr>
                <a:srgbClr val="000000"/>
              </a:buClr>
              <a:buSzPts val="6000"/>
              <a:buFont typeface="Arial" panose="020B0604020202020204" pitchFamily="34" charset="0"/>
              <a:buNone/>
              <a:defRPr sz="6000">
                <a:solidFill>
                  <a:srgbClr val="000000"/>
                </a:solidFill>
                <a:latin typeface="Arial"/>
                <a:ea typeface="Arial"/>
                <a:cs typeface="Arial"/>
                <a:sym typeface="Arial" panose="020B0604020202020204" pitchFamily="34" charset="0"/>
              </a:defRPr>
            </a:lvl5pPr>
            <a:lvl6pPr marR="0" lvl="5" algn="ctr"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9pPr>
          </a:lstStyle>
          <a:p>
            <a:pPr eaLnBrk="1" hangingPunct="1">
              <a:spcBef>
                <a:spcPct val="0"/>
              </a:spcBef>
              <a:spcAft>
                <a:spcPct val="0"/>
              </a:spcAft>
              <a:buFont typeface="Roboto Slab" pitchFamily="2" charset="0"/>
              <a:buNone/>
            </a:pPr>
            <a:r>
              <a:rPr lang="sk-SK" altLang="cs-CZ" sz="1800" kern="0" dirty="0">
                <a:latin typeface="Roboto Slab" pitchFamily="2" charset="0"/>
                <a:cs typeface="Arial" panose="020B0604020202020204" pitchFamily="34" charset="0"/>
                <a:sym typeface="Roboto Slab" pitchFamily="2" charset="0"/>
              </a:rPr>
              <a:t>Michal Heczko</a:t>
            </a:r>
          </a:p>
        </p:txBody>
      </p:sp>
      <p:sp>
        <p:nvSpPr>
          <p:cNvPr id="20" name="Obdélník 19">
            <a:extLst>
              <a:ext uri="{FF2B5EF4-FFF2-40B4-BE49-F238E27FC236}">
                <a16:creationId xmlns:a16="http://schemas.microsoft.com/office/drawing/2014/main" id="{54B192E1-1EBB-4F93-B336-042BED2F36B6}"/>
              </a:ext>
            </a:extLst>
          </p:cNvPr>
          <p:cNvSpPr/>
          <p:nvPr/>
        </p:nvSpPr>
        <p:spPr>
          <a:xfrm>
            <a:off x="0" y="626857"/>
            <a:ext cx="9144000"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TextovéPole 20">
            <a:extLst>
              <a:ext uri="{FF2B5EF4-FFF2-40B4-BE49-F238E27FC236}">
                <a16:creationId xmlns:a16="http://schemas.microsoft.com/office/drawing/2014/main" id="{F11DB9DE-731C-4360-8CA4-6B0EA1ADC955}"/>
              </a:ext>
            </a:extLst>
          </p:cNvPr>
          <p:cNvSpPr txBox="1"/>
          <p:nvPr/>
        </p:nvSpPr>
        <p:spPr>
          <a:xfrm>
            <a:off x="1870286" y="869711"/>
            <a:ext cx="2413682" cy="507831"/>
          </a:xfrm>
          <a:prstGeom prst="rect">
            <a:avLst/>
          </a:prstGeom>
          <a:noFill/>
        </p:spPr>
        <p:txBody>
          <a:bodyPr wrap="square" rtlCol="0">
            <a:spAutoFit/>
          </a:bodyPr>
          <a:lstStyle/>
          <a:p>
            <a:r>
              <a:rPr lang="sk-SK" altLang="sk-SK" sz="1050" b="1" dirty="0">
                <a:solidFill>
                  <a:srgbClr val="2A2841"/>
                </a:solidFill>
                <a:latin typeface="Roboto Slab" pitchFamily="2" charset="0"/>
                <a:ea typeface="Roboto Slab" pitchFamily="2" charset="0"/>
                <a:sym typeface="Nixie One" panose="02000503080000020004" pitchFamily="50" charset="0"/>
              </a:rPr>
              <a:t>2020-1-SK01-KA226-SCH-094350</a:t>
            </a:r>
            <a:endParaRPr lang="sk-SK" altLang="sk-SK" sz="1400" b="1" dirty="0">
              <a:solidFill>
                <a:srgbClr val="2A2841"/>
              </a:solidFill>
              <a:latin typeface="Roboto Slab" pitchFamily="2" charset="0"/>
              <a:ea typeface="Roboto Slab" pitchFamily="2" charset="0"/>
              <a:sym typeface="Nixie One" panose="02000503080000020004" pitchFamily="50" charset="0"/>
            </a:endParaRPr>
          </a:p>
          <a:p>
            <a:r>
              <a:rPr lang="sk-SK" altLang="sk-SK" sz="1600" b="1" dirty="0">
                <a:solidFill>
                  <a:srgbClr val="2A2841"/>
                </a:solidFill>
                <a:latin typeface="Roboto Slab" pitchFamily="2" charset="0"/>
                <a:ea typeface="Roboto Slab" pitchFamily="2" charset="0"/>
                <a:sym typeface="Nixie One" panose="02000503080000020004" pitchFamily="50" charset="0"/>
              </a:rPr>
              <a:t>DIGI SCHOOL</a:t>
            </a:r>
          </a:p>
        </p:txBody>
      </p:sp>
      <p:pic>
        <p:nvPicPr>
          <p:cNvPr id="22" name="Obrázek 21">
            <a:extLst>
              <a:ext uri="{FF2B5EF4-FFF2-40B4-BE49-F238E27FC236}">
                <a16:creationId xmlns:a16="http://schemas.microsoft.com/office/drawing/2014/main" id="{819B32C5-C212-4AC5-89D4-0566ABA5B346}"/>
              </a:ext>
            </a:extLst>
          </p:cNvPr>
          <p:cNvPicPr>
            <a:picLocks noChangeAspect="1"/>
          </p:cNvPicPr>
          <p:nvPr/>
        </p:nvPicPr>
        <p:blipFill>
          <a:blip r:embed="rId4"/>
          <a:stretch>
            <a:fillRect/>
          </a:stretch>
        </p:blipFill>
        <p:spPr>
          <a:xfrm>
            <a:off x="5076056" y="750682"/>
            <a:ext cx="766881" cy="766881"/>
          </a:xfrm>
          <a:prstGeom prst="rect">
            <a:avLst/>
          </a:prstGeom>
        </p:spPr>
      </p:pic>
      <p:sp>
        <p:nvSpPr>
          <p:cNvPr id="23" name="TextovéPole 22">
            <a:extLst>
              <a:ext uri="{FF2B5EF4-FFF2-40B4-BE49-F238E27FC236}">
                <a16:creationId xmlns:a16="http://schemas.microsoft.com/office/drawing/2014/main" id="{34519887-C718-4B36-8B97-40D001CB2C0E}"/>
              </a:ext>
            </a:extLst>
          </p:cNvPr>
          <p:cNvSpPr txBox="1"/>
          <p:nvPr/>
        </p:nvSpPr>
        <p:spPr>
          <a:xfrm>
            <a:off x="5896950" y="895483"/>
            <a:ext cx="2793128" cy="469359"/>
          </a:xfrm>
          <a:prstGeom prst="rect">
            <a:avLst/>
          </a:prstGeom>
          <a:noFill/>
        </p:spPr>
        <p:txBody>
          <a:bodyPr wrap="square" rtlCol="0">
            <a:spAutoFit/>
          </a:bodyPr>
          <a:lstStyle/>
          <a:p>
            <a:r>
              <a:rPr lang="sk-SK" altLang="sk-SK" b="1" dirty="0">
                <a:solidFill>
                  <a:srgbClr val="006EB9"/>
                </a:solidFill>
                <a:latin typeface="Roboto Slab" pitchFamily="2" charset="0"/>
                <a:ea typeface="Roboto Slab" pitchFamily="2" charset="0"/>
                <a:sym typeface="Nixie One" panose="02000503080000020004" pitchFamily="50" charset="0"/>
              </a:rPr>
              <a:t>Gymnázium a Jazyková škola</a:t>
            </a:r>
            <a:br>
              <a:rPr lang="sk-SK" altLang="sk-SK" sz="1100" b="1" dirty="0">
                <a:solidFill>
                  <a:srgbClr val="006EB9"/>
                </a:solidFill>
                <a:latin typeface="Roboto Slab" pitchFamily="2" charset="0"/>
                <a:ea typeface="Roboto Slab" pitchFamily="2" charset="0"/>
                <a:sym typeface="Nixie One" panose="02000503080000020004" pitchFamily="50" charset="0"/>
              </a:rPr>
            </a:br>
            <a:r>
              <a:rPr lang="sk-SK" altLang="sk-SK" sz="1050" b="1" dirty="0">
                <a:solidFill>
                  <a:srgbClr val="006EB9"/>
                </a:solidFill>
                <a:latin typeface="Roboto Slab" pitchFamily="2" charset="0"/>
                <a:ea typeface="Roboto Slab" pitchFamily="2" charset="0"/>
                <a:sym typeface="Nixie One" panose="02000503080000020004" pitchFamily="50" charset="0"/>
              </a:rPr>
              <a:t>s </a:t>
            </a:r>
            <a:r>
              <a:rPr lang="sk-SK" altLang="sk-SK" sz="1050" b="1" dirty="0" err="1">
                <a:solidFill>
                  <a:srgbClr val="006EB9"/>
                </a:solidFill>
                <a:latin typeface="Roboto Slab" pitchFamily="2" charset="0"/>
                <a:ea typeface="Roboto Slab" pitchFamily="2" charset="0"/>
                <a:sym typeface="Nixie One" panose="02000503080000020004" pitchFamily="50" charset="0"/>
              </a:rPr>
              <a:t>právem</a:t>
            </a:r>
            <a:r>
              <a:rPr lang="sk-SK" altLang="sk-SK" sz="1050" b="1" dirty="0">
                <a:solidFill>
                  <a:srgbClr val="006EB9"/>
                </a:solidFill>
                <a:latin typeface="Roboto Slab" pitchFamily="2" charset="0"/>
                <a:ea typeface="Roboto Slab" pitchFamily="2" charset="0"/>
                <a:sym typeface="Nixie One" panose="02000503080000020004" pitchFamily="50" charset="0"/>
              </a:rPr>
              <a:t> </a:t>
            </a:r>
            <a:r>
              <a:rPr lang="sk-SK" altLang="sk-SK" sz="1050" b="1" dirty="0" err="1">
                <a:solidFill>
                  <a:srgbClr val="006EB9"/>
                </a:solidFill>
                <a:latin typeface="Roboto Slab" pitchFamily="2" charset="0"/>
                <a:ea typeface="Roboto Slab" pitchFamily="2" charset="0"/>
                <a:sym typeface="Nixie One" panose="02000503080000020004" pitchFamily="50" charset="0"/>
              </a:rPr>
              <a:t>státní</a:t>
            </a:r>
            <a:r>
              <a:rPr lang="sk-SK" altLang="sk-SK" sz="1050" b="1" dirty="0">
                <a:solidFill>
                  <a:srgbClr val="006EB9"/>
                </a:solidFill>
                <a:latin typeface="Roboto Slab" pitchFamily="2" charset="0"/>
                <a:ea typeface="Roboto Slab" pitchFamily="2" charset="0"/>
                <a:sym typeface="Nixie One" panose="02000503080000020004" pitchFamily="50" charset="0"/>
              </a:rPr>
              <a:t> jazykové </a:t>
            </a:r>
            <a:r>
              <a:rPr lang="sk-SK" altLang="sk-SK" sz="1050" b="1" dirty="0" err="1">
                <a:solidFill>
                  <a:srgbClr val="006EB9"/>
                </a:solidFill>
                <a:latin typeface="Roboto Slab" pitchFamily="2" charset="0"/>
                <a:ea typeface="Roboto Slab" pitchFamily="2" charset="0"/>
                <a:sym typeface="Nixie One" panose="02000503080000020004" pitchFamily="50" charset="0"/>
              </a:rPr>
              <a:t>zkoušky</a:t>
            </a:r>
            <a:r>
              <a:rPr lang="sk-SK" altLang="sk-SK" sz="1050" b="1" dirty="0">
                <a:solidFill>
                  <a:srgbClr val="006EB9"/>
                </a:solidFill>
                <a:latin typeface="Roboto Slab" pitchFamily="2" charset="0"/>
                <a:ea typeface="Roboto Slab" pitchFamily="2" charset="0"/>
                <a:sym typeface="Nixie One" panose="02000503080000020004" pitchFamily="50" charset="0"/>
              </a:rPr>
              <a:t> Zlín</a:t>
            </a:r>
            <a:endParaRPr lang="sk-SK" altLang="sk-SK" sz="1800" b="1" dirty="0">
              <a:solidFill>
                <a:srgbClr val="006EB9"/>
              </a:solidFill>
              <a:latin typeface="Roboto Slab" pitchFamily="2" charset="0"/>
              <a:ea typeface="Roboto Slab" pitchFamily="2" charset="0"/>
              <a:sym typeface="Nixie One" panose="02000503080000020004" pitchFamily="50" charset="0"/>
            </a:endParaRPr>
          </a:p>
        </p:txBody>
      </p:sp>
      <p:pic>
        <p:nvPicPr>
          <p:cNvPr id="24" name="Obrázek 23">
            <a:extLst>
              <a:ext uri="{FF2B5EF4-FFF2-40B4-BE49-F238E27FC236}">
                <a16:creationId xmlns:a16="http://schemas.microsoft.com/office/drawing/2014/main" id="{F9209778-A8B3-414C-903D-97696D0C2D4C}"/>
              </a:ext>
            </a:extLst>
          </p:cNvPr>
          <p:cNvPicPr>
            <a:picLocks noChangeAspect="1"/>
          </p:cNvPicPr>
          <p:nvPr/>
        </p:nvPicPr>
        <p:blipFill>
          <a:blip r:embed="rId5"/>
          <a:stretch>
            <a:fillRect/>
          </a:stretch>
        </p:blipFill>
        <p:spPr>
          <a:xfrm>
            <a:off x="640741" y="704987"/>
            <a:ext cx="1027097" cy="837277"/>
          </a:xfrm>
          <a:prstGeom prst="rect">
            <a:avLst/>
          </a:prstGeom>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14:m>
                  <m:oMathPara xmlns:m="http://schemas.openxmlformats.org/officeDocument/2006/math">
                    <m:oMathParaPr>
                      <m:jc m:val="centerGroup"/>
                    </m:oMathParaPr>
                    <m:oMath xmlns:m="http://schemas.openxmlformats.org/officeDocument/2006/math">
                      <m: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t>𝒚</m:t>
                      </m:r>
                      <m: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t>=</m:t>
                      </m:r>
                      <m:func>
                        <m:funcPr>
                          <m:ctrlP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ctrlPr>
                        </m:funcPr>
                        <m:fName>
                          <m:r>
                            <m:rPr>
                              <m:sty m:val="p"/>
                            </m:rPr>
                            <a:rPr lang="cs-CZ" altLang="cs-CZ" sz="1800" b="0" i="0" smtClean="0">
                              <a:solidFill>
                                <a:srgbClr val="FFFFFF"/>
                              </a:solidFill>
                              <a:latin typeface="Cambria Math" panose="02040503050406030204" pitchFamily="18" charset="0"/>
                              <a:cs typeface="Arial" panose="020B0604020202020204" pitchFamily="34" charset="0"/>
                              <a:sym typeface="Roboto Slab" pitchFamily="2" charset="0"/>
                            </a:rPr>
                            <m:t>sin</m:t>
                          </m:r>
                        </m:fName>
                        <m:e>
                          <m:d>
                            <m:dPr>
                              <m:ctrlPr>
                                <a:rPr lang="cs-CZ" altLang="cs-CZ" sz="1800" b="0" i="1" smtClean="0">
                                  <a:solidFill>
                                    <a:srgbClr val="FFFFFF"/>
                                  </a:solidFill>
                                  <a:latin typeface="Cambria Math" panose="02040503050406030204" pitchFamily="18" charset="0"/>
                                  <a:cs typeface="Arial" panose="020B0604020202020204" pitchFamily="34" charset="0"/>
                                  <a:sym typeface="Roboto Slab" pitchFamily="2" charset="0"/>
                                </a:rPr>
                              </m:ctrlPr>
                            </m:dPr>
                            <m:e>
                              <m:r>
                                <a:rPr lang="cs-CZ" altLang="cs-CZ" sz="1800" b="0" i="1" smtClean="0">
                                  <a:solidFill>
                                    <a:srgbClr val="FFFFFF"/>
                                  </a:solidFill>
                                  <a:latin typeface="Cambria Math" panose="02040503050406030204" pitchFamily="18" charset="0"/>
                                  <a:cs typeface="Arial" panose="020B0604020202020204" pitchFamily="34" charset="0"/>
                                  <a:sym typeface="Roboto Slab" pitchFamily="2" charset="0"/>
                                </a:rPr>
                                <m:t>𝑥</m:t>
                              </m:r>
                              <m:r>
                                <a:rPr lang="cs-CZ" altLang="cs-CZ" sz="1800" b="0" i="1" smtClean="0">
                                  <a:solidFill>
                                    <a:srgbClr val="FFFFFF"/>
                                  </a:solidFill>
                                  <a:latin typeface="Cambria Math" panose="02040503050406030204" pitchFamily="18" charset="0"/>
                                  <a:cs typeface="Arial" panose="020B0604020202020204" pitchFamily="34" charset="0"/>
                                  <a:sym typeface="Roboto Slab" pitchFamily="2" charset="0"/>
                                </a:rPr>
                                <m:t>+</m:t>
                              </m:r>
                              <m:f>
                                <m:fPr>
                                  <m:ctrlPr>
                                    <a:rPr lang="cs-CZ" altLang="cs-CZ" sz="1800" b="0" i="1" smtClean="0">
                                      <a:solidFill>
                                        <a:srgbClr val="FFFFFF"/>
                                      </a:solidFill>
                                      <a:latin typeface="Cambria Math" panose="02040503050406030204" pitchFamily="18" charset="0"/>
                                      <a:cs typeface="Arial" panose="020B0604020202020204" pitchFamily="34" charset="0"/>
                                      <a:sym typeface="Roboto Slab" pitchFamily="2" charset="0"/>
                                    </a:rPr>
                                  </m:ctrlPr>
                                </m:fPr>
                                <m:num>
                                  <m:r>
                                    <a:rPr lang="cs-CZ" altLang="cs-CZ" sz="1800" b="0" i="1" smtClean="0">
                                      <a:solidFill>
                                        <a:srgbClr val="FFFFFF"/>
                                      </a:solidFill>
                                      <a:latin typeface="Cambria Math" panose="02040503050406030204" pitchFamily="18" charset="0"/>
                                      <a:ea typeface="Cambria Math" panose="02040503050406030204" pitchFamily="18" charset="0"/>
                                      <a:cs typeface="Arial" panose="020B0604020202020204" pitchFamily="34" charset="0"/>
                                      <a:sym typeface="Roboto Slab" pitchFamily="2" charset="0"/>
                                    </a:rPr>
                                    <m:t>𝜋</m:t>
                                  </m:r>
                                </m:num>
                                <m:den>
                                  <m:r>
                                    <a:rPr lang="cs-CZ" altLang="cs-CZ" sz="1800" b="0" i="1" smtClean="0">
                                      <a:solidFill>
                                        <a:srgbClr val="FFFFFF"/>
                                      </a:solidFill>
                                      <a:latin typeface="Cambria Math" panose="02040503050406030204" pitchFamily="18" charset="0"/>
                                      <a:cs typeface="Arial" panose="020B0604020202020204" pitchFamily="34" charset="0"/>
                                      <a:sym typeface="Roboto Slab" pitchFamily="2" charset="0"/>
                                    </a:rPr>
                                    <m:t>4</m:t>
                                  </m:r>
                                </m:den>
                              </m:f>
                            </m:e>
                          </m:d>
                        </m:e>
                      </m:func>
                    </m:oMath>
                  </m:oMathPara>
                </a14:m>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mc:Choice>
        <mc:Fallback xmlns="">
          <p:sp>
            <p:nvSpPr>
              <p:cNvPr id="18434" name="Google Shape;160;p18">
                <a:extLst>
                  <a:ext uri="{FF2B5EF4-FFF2-40B4-BE49-F238E27FC236}">
                    <a16:creationId xmlns:a16="http://schemas.microsoft.com/office/drawing/2014/main" id="{FC5A0DA5-F9C5-4B30-9778-2E280E6E1D0D}"/>
                  </a:ext>
                </a:extLst>
              </p:cNvPr>
              <p:cNvSpPr txBox="1">
                <a:spLocks noGrp="1" noRot="1" noChangeAspect="1" noMove="1" noResize="1" noEditPoints="1" noAdjustHandles="1" noChangeArrowheads="1" noChangeShapeType="1" noTextEdit="1"/>
              </p:cNvSpPr>
              <p:nvPr>
                <p:ph type="title"/>
              </p:nvPr>
            </p:nvSpPr>
            <p:spPr>
              <a:xfrm>
                <a:off x="1146175" y="530225"/>
                <a:ext cx="3208338" cy="1028700"/>
              </a:xfrm>
              <a:blipFill>
                <a:blip r:embed="rId3"/>
                <a:stretch>
                  <a:fillRect/>
                </a:stretch>
              </a:blipFill>
            </p:spPr>
            <p:txBody>
              <a:bodyPr/>
              <a:lstStyle/>
              <a:p>
                <a:r>
                  <a:rPr lang="cs-CZ">
                    <a:noFill/>
                  </a:rPr>
                  <a:t> </a:t>
                </a:r>
              </a:p>
            </p:txBody>
          </p:sp>
        </mc:Fallback>
      </mc:AlternateContent>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10</a:t>
            </a:fld>
            <a:endParaRPr lang="sk-SK" altLang="cs-CZ" sz="800">
              <a:solidFill>
                <a:srgbClr val="FFFFFF"/>
              </a:solidFill>
              <a:latin typeface="Roboto Slab" pitchFamily="2" charset="0"/>
              <a:sym typeface="Roboto Slab" pitchFamily="2" charset="0"/>
            </a:endParaRPr>
          </a:p>
        </p:txBody>
      </p:sp>
      <mc:AlternateContent xmlns:mc="http://schemas.openxmlformats.org/markup-compatibility/2006" xmlns:a14="http://schemas.microsoft.com/office/drawing/2010/main">
        <mc:Choice Requires="a14">
          <p:sp>
            <p:nvSpPr>
              <p:cNvPr id="6" name="Řečová bublina: obdélníkový bublinový popisek 5">
                <a:extLst>
                  <a:ext uri="{FF2B5EF4-FFF2-40B4-BE49-F238E27FC236}">
                    <a16:creationId xmlns:a16="http://schemas.microsoft.com/office/drawing/2014/main" id="{9F5CDA37-7FF2-4F53-8901-06833516D560}"/>
                  </a:ext>
                </a:extLst>
              </p:cNvPr>
              <p:cNvSpPr/>
              <p:nvPr/>
            </p:nvSpPr>
            <p:spPr>
              <a:xfrm>
                <a:off x="5776170" y="862013"/>
                <a:ext cx="2448272" cy="1944216"/>
              </a:xfrm>
              <a:prstGeom prst="wedgeRectCallout">
                <a:avLst>
                  <a:gd name="adj1" fmla="val -66801"/>
                  <a:gd name="adj2" fmla="val -623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400" b="1" dirty="0"/>
                  <a:t>Shift on x axis to </a:t>
                </a:r>
                <a14:m>
                  <m:oMath xmlns:m="http://schemas.openxmlformats.org/officeDocument/2006/math">
                    <m:r>
                      <a:rPr lang="cs-CZ" sz="2400" b="1" i="1" smtClean="0">
                        <a:latin typeface="Cambria Math" panose="02040503050406030204" pitchFamily="18" charset="0"/>
                      </a:rPr>
                      <m:t>−</m:t>
                    </m:r>
                    <m:f>
                      <m:fPr>
                        <m:ctrlPr>
                          <a:rPr lang="cs-CZ" sz="2400" b="1" i="1" smtClean="0">
                            <a:latin typeface="Cambria Math" panose="02040503050406030204" pitchFamily="18" charset="0"/>
                          </a:rPr>
                        </m:ctrlPr>
                      </m:fPr>
                      <m:num>
                        <m:r>
                          <a:rPr lang="cs-CZ" sz="2400" b="1" i="1" smtClean="0">
                            <a:latin typeface="Cambria Math" panose="02040503050406030204" pitchFamily="18" charset="0"/>
                            <a:ea typeface="Cambria Math" panose="02040503050406030204" pitchFamily="18" charset="0"/>
                          </a:rPr>
                          <m:t>𝝅</m:t>
                        </m:r>
                      </m:num>
                      <m:den>
                        <m:r>
                          <a:rPr lang="cs-CZ" sz="2400" b="1" i="1" smtClean="0">
                            <a:latin typeface="Cambria Math" panose="02040503050406030204" pitchFamily="18" charset="0"/>
                          </a:rPr>
                          <m:t>𝟒</m:t>
                        </m:r>
                      </m:den>
                    </m:f>
                  </m:oMath>
                </a14:m>
                <a:endParaRPr lang="cs-CZ" sz="2400" b="1" dirty="0"/>
              </a:p>
            </p:txBody>
          </p:sp>
        </mc:Choice>
        <mc:Fallback xmlns="">
          <p:sp>
            <p:nvSpPr>
              <p:cNvPr id="6" name="Řečová bublina: obdélníkový bublinový popisek 5">
                <a:extLst>
                  <a:ext uri="{FF2B5EF4-FFF2-40B4-BE49-F238E27FC236}">
                    <a16:creationId xmlns:a16="http://schemas.microsoft.com/office/drawing/2014/main" id="{9F5CDA37-7FF2-4F53-8901-06833516D560}"/>
                  </a:ext>
                </a:extLst>
              </p:cNvPr>
              <p:cNvSpPr>
                <a:spLocks noRot="1" noChangeAspect="1" noMove="1" noResize="1" noEditPoints="1" noAdjustHandles="1" noChangeArrowheads="1" noChangeShapeType="1" noTextEdit="1"/>
              </p:cNvSpPr>
              <p:nvPr/>
            </p:nvSpPr>
            <p:spPr>
              <a:xfrm>
                <a:off x="5776170" y="862013"/>
                <a:ext cx="2448272" cy="1944216"/>
              </a:xfrm>
              <a:prstGeom prst="wedgeRectCallout">
                <a:avLst>
                  <a:gd name="adj1" fmla="val -66801"/>
                  <a:gd name="adj2" fmla="val -6239"/>
                </a:avLst>
              </a:prstGeom>
              <a:blipFill>
                <a:blip r:embed="rId4"/>
                <a:stretch>
                  <a:fillRect/>
                </a:stretch>
              </a:blipFill>
            </p:spPr>
            <p:txBody>
              <a:bodyPr/>
              <a:lstStyle/>
              <a:p>
                <a:r>
                  <a:rPr lang="cs-CZ">
                    <a:noFill/>
                  </a:rPr>
                  <a:t> </a:t>
                </a:r>
              </a:p>
            </p:txBody>
          </p:sp>
        </mc:Fallback>
      </mc:AlternateContent>
      <p:pic>
        <p:nvPicPr>
          <p:cNvPr id="4" name="Obrázek 3">
            <a:extLst>
              <a:ext uri="{FF2B5EF4-FFF2-40B4-BE49-F238E27FC236}">
                <a16:creationId xmlns:a16="http://schemas.microsoft.com/office/drawing/2014/main" id="{1A37EDD8-02EF-4144-BCFD-80F9C2694CE9}"/>
              </a:ext>
            </a:extLst>
          </p:cNvPr>
          <p:cNvPicPr>
            <a:picLocks noChangeAspect="1"/>
          </p:cNvPicPr>
          <p:nvPr/>
        </p:nvPicPr>
        <p:blipFill>
          <a:blip r:embed="rId5"/>
          <a:stretch>
            <a:fillRect/>
          </a:stretch>
        </p:blipFill>
        <p:spPr>
          <a:xfrm>
            <a:off x="331950" y="1689745"/>
            <a:ext cx="4937745" cy="3291830"/>
          </a:xfrm>
          <a:prstGeom prst="rect">
            <a:avLst/>
          </a:prstGeom>
        </p:spPr>
      </p:pic>
    </p:spTree>
    <p:extLst>
      <p:ext uri="{BB962C8B-B14F-4D97-AF65-F5344CB8AC3E}">
        <p14:creationId xmlns:p14="http://schemas.microsoft.com/office/powerpoint/2010/main" val="3278815404"/>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14:m>
                  <m:oMathPara xmlns:m="http://schemas.openxmlformats.org/officeDocument/2006/math">
                    <m:oMathParaPr>
                      <m:jc m:val="centerGroup"/>
                    </m:oMathParaPr>
                    <m:oMath xmlns:m="http://schemas.openxmlformats.org/officeDocument/2006/math">
                      <m: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t>𝒚</m:t>
                      </m:r>
                      <m: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t>=</m:t>
                      </m:r>
                      <m:func>
                        <m:funcPr>
                          <m:ctrlP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ctrlPr>
                        </m:funcPr>
                        <m:fName>
                          <m:r>
                            <m:rPr>
                              <m:sty m:val="p"/>
                            </m:rPr>
                            <a:rPr lang="cs-CZ" altLang="cs-CZ" sz="1800" b="0" i="0" smtClean="0">
                              <a:solidFill>
                                <a:srgbClr val="FFFFFF"/>
                              </a:solidFill>
                              <a:latin typeface="Cambria Math" panose="02040503050406030204" pitchFamily="18" charset="0"/>
                              <a:cs typeface="Arial" panose="020B0604020202020204" pitchFamily="34" charset="0"/>
                              <a:sym typeface="Roboto Slab" pitchFamily="2" charset="0"/>
                            </a:rPr>
                            <m:t>cos</m:t>
                          </m:r>
                        </m:fName>
                        <m:e>
                          <m:d>
                            <m:dPr>
                              <m:ctrlPr>
                                <a:rPr lang="cs-CZ" altLang="cs-CZ" sz="1800" b="0" i="1" smtClean="0">
                                  <a:solidFill>
                                    <a:srgbClr val="FFFFFF"/>
                                  </a:solidFill>
                                  <a:latin typeface="Cambria Math" panose="02040503050406030204" pitchFamily="18" charset="0"/>
                                  <a:cs typeface="Arial" panose="020B0604020202020204" pitchFamily="34" charset="0"/>
                                  <a:sym typeface="Roboto Slab" pitchFamily="2" charset="0"/>
                                </a:rPr>
                              </m:ctrlPr>
                            </m:dPr>
                            <m:e>
                              <m:r>
                                <a:rPr lang="cs-CZ" altLang="cs-CZ" sz="1800" b="0" i="1" smtClean="0">
                                  <a:solidFill>
                                    <a:srgbClr val="FFFFFF"/>
                                  </a:solidFill>
                                  <a:latin typeface="Cambria Math" panose="02040503050406030204" pitchFamily="18" charset="0"/>
                                  <a:cs typeface="Arial" panose="020B0604020202020204" pitchFamily="34" charset="0"/>
                                  <a:sym typeface="Roboto Slab" pitchFamily="2" charset="0"/>
                                </a:rPr>
                                <m:t>𝑥</m:t>
                              </m:r>
                              <m:r>
                                <a:rPr lang="cs-CZ" altLang="cs-CZ" sz="1800" b="0" i="1" smtClean="0">
                                  <a:solidFill>
                                    <a:srgbClr val="FFFFFF"/>
                                  </a:solidFill>
                                  <a:latin typeface="Cambria Math" panose="02040503050406030204" pitchFamily="18" charset="0"/>
                                  <a:cs typeface="Arial" panose="020B0604020202020204" pitchFamily="34" charset="0"/>
                                  <a:sym typeface="Roboto Slab" pitchFamily="2" charset="0"/>
                                </a:rPr>
                                <m:t>−</m:t>
                              </m:r>
                              <m:f>
                                <m:fPr>
                                  <m:ctrlPr>
                                    <a:rPr lang="cs-CZ" altLang="cs-CZ" sz="1800" b="0" i="1" smtClean="0">
                                      <a:solidFill>
                                        <a:srgbClr val="FFFFFF"/>
                                      </a:solidFill>
                                      <a:latin typeface="Cambria Math" panose="02040503050406030204" pitchFamily="18" charset="0"/>
                                      <a:cs typeface="Arial" panose="020B0604020202020204" pitchFamily="34" charset="0"/>
                                      <a:sym typeface="Roboto Slab" pitchFamily="2" charset="0"/>
                                    </a:rPr>
                                  </m:ctrlPr>
                                </m:fPr>
                                <m:num>
                                  <m:r>
                                    <a:rPr lang="cs-CZ" altLang="cs-CZ" sz="1800" b="0" i="1" smtClean="0">
                                      <a:solidFill>
                                        <a:srgbClr val="FFFFFF"/>
                                      </a:solidFill>
                                      <a:latin typeface="Cambria Math" panose="02040503050406030204" pitchFamily="18" charset="0"/>
                                      <a:ea typeface="Cambria Math" panose="02040503050406030204" pitchFamily="18" charset="0"/>
                                      <a:cs typeface="Arial" panose="020B0604020202020204" pitchFamily="34" charset="0"/>
                                      <a:sym typeface="Roboto Slab" pitchFamily="2" charset="0"/>
                                    </a:rPr>
                                    <m:t>𝜋</m:t>
                                  </m:r>
                                </m:num>
                                <m:den>
                                  <m:r>
                                    <a:rPr lang="cs-CZ" altLang="cs-CZ" sz="1800" b="0" i="1" smtClean="0">
                                      <a:solidFill>
                                        <a:srgbClr val="FFFFFF"/>
                                      </a:solidFill>
                                      <a:latin typeface="Cambria Math" panose="02040503050406030204" pitchFamily="18" charset="0"/>
                                      <a:cs typeface="Arial" panose="020B0604020202020204" pitchFamily="34" charset="0"/>
                                      <a:sym typeface="Roboto Slab" pitchFamily="2" charset="0"/>
                                    </a:rPr>
                                    <m:t>4</m:t>
                                  </m:r>
                                </m:den>
                              </m:f>
                            </m:e>
                          </m:d>
                        </m:e>
                      </m:func>
                    </m:oMath>
                  </m:oMathPara>
                </a14:m>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mc:Choice>
        <mc:Fallback xmlns="">
          <p:sp>
            <p:nvSpPr>
              <p:cNvPr id="18434" name="Google Shape;160;p18">
                <a:extLst>
                  <a:ext uri="{FF2B5EF4-FFF2-40B4-BE49-F238E27FC236}">
                    <a16:creationId xmlns:a16="http://schemas.microsoft.com/office/drawing/2014/main" id="{FC5A0DA5-F9C5-4B30-9778-2E280E6E1D0D}"/>
                  </a:ext>
                </a:extLst>
              </p:cNvPr>
              <p:cNvSpPr txBox="1">
                <a:spLocks noGrp="1" noRot="1" noChangeAspect="1" noMove="1" noResize="1" noEditPoints="1" noAdjustHandles="1" noChangeArrowheads="1" noChangeShapeType="1" noTextEdit="1"/>
              </p:cNvSpPr>
              <p:nvPr>
                <p:ph type="title"/>
              </p:nvPr>
            </p:nvSpPr>
            <p:spPr>
              <a:xfrm>
                <a:off x="1146175" y="530225"/>
                <a:ext cx="3208338" cy="1028700"/>
              </a:xfrm>
              <a:blipFill>
                <a:blip r:embed="rId3"/>
                <a:stretch>
                  <a:fillRect/>
                </a:stretch>
              </a:blipFill>
            </p:spPr>
            <p:txBody>
              <a:bodyPr/>
              <a:lstStyle/>
              <a:p>
                <a:r>
                  <a:rPr lang="cs-CZ">
                    <a:noFill/>
                  </a:rPr>
                  <a:t> </a:t>
                </a:r>
              </a:p>
            </p:txBody>
          </p:sp>
        </mc:Fallback>
      </mc:AlternateContent>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11</a:t>
            </a:fld>
            <a:endParaRPr lang="sk-SK" altLang="cs-CZ" sz="800">
              <a:solidFill>
                <a:srgbClr val="FFFFFF"/>
              </a:solidFill>
              <a:latin typeface="Roboto Slab" pitchFamily="2" charset="0"/>
              <a:sym typeface="Roboto Slab" pitchFamily="2" charset="0"/>
            </a:endParaRPr>
          </a:p>
        </p:txBody>
      </p:sp>
      <mc:AlternateContent xmlns:mc="http://schemas.openxmlformats.org/markup-compatibility/2006" xmlns:a14="http://schemas.microsoft.com/office/drawing/2010/main">
        <mc:Choice Requires="a14">
          <p:sp>
            <p:nvSpPr>
              <p:cNvPr id="6" name="Řečová bublina: obdélníkový bublinový popisek 5">
                <a:extLst>
                  <a:ext uri="{FF2B5EF4-FFF2-40B4-BE49-F238E27FC236}">
                    <a16:creationId xmlns:a16="http://schemas.microsoft.com/office/drawing/2014/main" id="{9F5CDA37-7FF2-4F53-8901-06833516D560}"/>
                  </a:ext>
                </a:extLst>
              </p:cNvPr>
              <p:cNvSpPr/>
              <p:nvPr/>
            </p:nvSpPr>
            <p:spPr>
              <a:xfrm>
                <a:off x="5776170" y="862013"/>
                <a:ext cx="2448272" cy="1944216"/>
              </a:xfrm>
              <a:prstGeom prst="wedgeRectCallout">
                <a:avLst>
                  <a:gd name="adj1" fmla="val -66801"/>
                  <a:gd name="adj2" fmla="val -623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400" b="1" dirty="0"/>
                  <a:t>Shift on x axis to</a:t>
                </a:r>
                <a:r>
                  <a:rPr lang="cs-CZ" sz="2400" b="1" dirty="0"/>
                  <a:t> </a:t>
                </a:r>
                <a14:m>
                  <m:oMath xmlns:m="http://schemas.openxmlformats.org/officeDocument/2006/math">
                    <m:r>
                      <a:rPr lang="cs-CZ" sz="2400" b="1" i="0" smtClean="0">
                        <a:latin typeface="Cambria Math" panose="02040503050406030204" pitchFamily="18" charset="0"/>
                      </a:rPr>
                      <m:t>+</m:t>
                    </m:r>
                    <m:f>
                      <m:fPr>
                        <m:ctrlPr>
                          <a:rPr lang="cs-CZ" sz="2400" b="1" i="1" smtClean="0">
                            <a:latin typeface="Cambria Math" panose="02040503050406030204" pitchFamily="18" charset="0"/>
                          </a:rPr>
                        </m:ctrlPr>
                      </m:fPr>
                      <m:num>
                        <m:r>
                          <a:rPr lang="cs-CZ" sz="2400" b="1" i="1" smtClean="0">
                            <a:latin typeface="Cambria Math" panose="02040503050406030204" pitchFamily="18" charset="0"/>
                            <a:ea typeface="Cambria Math" panose="02040503050406030204" pitchFamily="18" charset="0"/>
                          </a:rPr>
                          <m:t>𝝅</m:t>
                        </m:r>
                      </m:num>
                      <m:den>
                        <m:r>
                          <a:rPr lang="cs-CZ" sz="2400" b="1" i="1" smtClean="0">
                            <a:latin typeface="Cambria Math" panose="02040503050406030204" pitchFamily="18" charset="0"/>
                          </a:rPr>
                          <m:t>𝟒</m:t>
                        </m:r>
                      </m:den>
                    </m:f>
                  </m:oMath>
                </a14:m>
                <a:endParaRPr lang="cs-CZ" sz="2400" b="1" dirty="0"/>
              </a:p>
            </p:txBody>
          </p:sp>
        </mc:Choice>
        <mc:Fallback xmlns="">
          <p:sp>
            <p:nvSpPr>
              <p:cNvPr id="6" name="Řečová bublina: obdélníkový bublinový popisek 5">
                <a:extLst>
                  <a:ext uri="{FF2B5EF4-FFF2-40B4-BE49-F238E27FC236}">
                    <a16:creationId xmlns:a16="http://schemas.microsoft.com/office/drawing/2014/main" id="{9F5CDA37-7FF2-4F53-8901-06833516D560}"/>
                  </a:ext>
                </a:extLst>
              </p:cNvPr>
              <p:cNvSpPr>
                <a:spLocks noRot="1" noChangeAspect="1" noMove="1" noResize="1" noEditPoints="1" noAdjustHandles="1" noChangeArrowheads="1" noChangeShapeType="1" noTextEdit="1"/>
              </p:cNvSpPr>
              <p:nvPr/>
            </p:nvSpPr>
            <p:spPr>
              <a:xfrm>
                <a:off x="5776170" y="862013"/>
                <a:ext cx="2448272" cy="1944216"/>
              </a:xfrm>
              <a:prstGeom prst="wedgeRectCallout">
                <a:avLst>
                  <a:gd name="adj1" fmla="val -66801"/>
                  <a:gd name="adj2" fmla="val -6239"/>
                </a:avLst>
              </a:prstGeom>
              <a:blipFill>
                <a:blip r:embed="rId4"/>
                <a:stretch>
                  <a:fillRect/>
                </a:stretch>
              </a:blipFill>
            </p:spPr>
            <p:txBody>
              <a:bodyPr/>
              <a:lstStyle/>
              <a:p>
                <a:r>
                  <a:rPr lang="cs-CZ">
                    <a:noFill/>
                  </a:rPr>
                  <a:t> </a:t>
                </a:r>
              </a:p>
            </p:txBody>
          </p:sp>
        </mc:Fallback>
      </mc:AlternateContent>
      <p:pic>
        <p:nvPicPr>
          <p:cNvPr id="3" name="Obrázek 2">
            <a:extLst>
              <a:ext uri="{FF2B5EF4-FFF2-40B4-BE49-F238E27FC236}">
                <a16:creationId xmlns:a16="http://schemas.microsoft.com/office/drawing/2014/main" id="{1C6379EC-8423-4EFD-BA9F-F4A84F68A7EA}"/>
              </a:ext>
            </a:extLst>
          </p:cNvPr>
          <p:cNvPicPr>
            <a:picLocks noChangeAspect="1"/>
          </p:cNvPicPr>
          <p:nvPr/>
        </p:nvPicPr>
        <p:blipFill>
          <a:blip r:embed="rId5"/>
          <a:stretch>
            <a:fillRect/>
          </a:stretch>
        </p:blipFill>
        <p:spPr>
          <a:xfrm>
            <a:off x="405313" y="1757138"/>
            <a:ext cx="4721721" cy="3147814"/>
          </a:xfrm>
          <a:prstGeom prst="rect">
            <a:avLst/>
          </a:prstGeom>
        </p:spPr>
      </p:pic>
    </p:spTree>
    <p:extLst>
      <p:ext uri="{BB962C8B-B14F-4D97-AF65-F5344CB8AC3E}">
        <p14:creationId xmlns:p14="http://schemas.microsoft.com/office/powerpoint/2010/main" val="257485035"/>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14:m>
                  <m:oMathPara xmlns:m="http://schemas.openxmlformats.org/officeDocument/2006/math">
                    <m:oMathParaPr>
                      <m:jc m:val="centerGroup"/>
                    </m:oMathParaPr>
                    <m:oMath xmlns:m="http://schemas.openxmlformats.org/officeDocument/2006/math">
                      <m: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t>𝒚</m:t>
                      </m:r>
                      <m: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t>=</m:t>
                      </m:r>
                      <m: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t>𝟐</m:t>
                      </m:r>
                      <m:r>
                        <a:rPr lang="cs-CZ" altLang="cs-CZ" sz="1800" b="1" i="1" smtClean="0">
                          <a:solidFill>
                            <a:srgbClr val="FFFFFF"/>
                          </a:solidFill>
                          <a:latin typeface="Cambria Math" panose="02040503050406030204" pitchFamily="18" charset="0"/>
                          <a:ea typeface="Cambria Math" panose="02040503050406030204" pitchFamily="18" charset="0"/>
                          <a:cs typeface="Arial" panose="020B0604020202020204" pitchFamily="34" charset="0"/>
                          <a:sym typeface="Roboto Slab" pitchFamily="2" charset="0"/>
                        </a:rPr>
                        <m:t>∙</m:t>
                      </m:r>
                      <m:func>
                        <m:funcPr>
                          <m:ctrlP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ctrlPr>
                        </m:funcPr>
                        <m:fName>
                          <m:r>
                            <m:rPr>
                              <m:sty m:val="p"/>
                            </m:rPr>
                            <a:rPr lang="cs-CZ" altLang="cs-CZ" sz="1800" b="0" i="0" smtClean="0">
                              <a:solidFill>
                                <a:srgbClr val="FFFFFF"/>
                              </a:solidFill>
                              <a:latin typeface="Cambria Math" panose="02040503050406030204" pitchFamily="18" charset="0"/>
                              <a:cs typeface="Arial" panose="020B0604020202020204" pitchFamily="34" charset="0"/>
                              <a:sym typeface="Roboto Slab" pitchFamily="2" charset="0"/>
                            </a:rPr>
                            <m:t>sin</m:t>
                          </m:r>
                        </m:fName>
                        <m:e>
                          <m:r>
                            <a:rPr lang="cs-CZ" altLang="cs-CZ" sz="1800" b="0" i="1" smtClean="0">
                              <a:solidFill>
                                <a:srgbClr val="FFFFFF"/>
                              </a:solidFill>
                              <a:latin typeface="Cambria Math" panose="02040503050406030204" pitchFamily="18" charset="0"/>
                              <a:cs typeface="Arial" panose="020B0604020202020204" pitchFamily="34" charset="0"/>
                              <a:sym typeface="Roboto Slab" pitchFamily="2" charset="0"/>
                            </a:rPr>
                            <m:t>𝑥</m:t>
                          </m:r>
                        </m:e>
                      </m:func>
                    </m:oMath>
                  </m:oMathPara>
                </a14:m>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mc:Choice>
        <mc:Fallback xmlns="">
          <p:sp>
            <p:nvSpPr>
              <p:cNvPr id="18434" name="Google Shape;160;p18">
                <a:extLst>
                  <a:ext uri="{FF2B5EF4-FFF2-40B4-BE49-F238E27FC236}">
                    <a16:creationId xmlns:a16="http://schemas.microsoft.com/office/drawing/2014/main" id="{FC5A0DA5-F9C5-4B30-9778-2E280E6E1D0D}"/>
                  </a:ext>
                </a:extLst>
              </p:cNvPr>
              <p:cNvSpPr txBox="1">
                <a:spLocks noGrp="1" noRot="1" noChangeAspect="1" noMove="1" noResize="1" noEditPoints="1" noAdjustHandles="1" noChangeArrowheads="1" noChangeShapeType="1" noTextEdit="1"/>
              </p:cNvSpPr>
              <p:nvPr>
                <p:ph type="title"/>
              </p:nvPr>
            </p:nvSpPr>
            <p:spPr>
              <a:xfrm>
                <a:off x="1146175" y="530225"/>
                <a:ext cx="3208338" cy="1028700"/>
              </a:xfrm>
              <a:blipFill>
                <a:blip r:embed="rId3"/>
                <a:stretch>
                  <a:fillRect/>
                </a:stretch>
              </a:blipFill>
            </p:spPr>
            <p:txBody>
              <a:bodyPr/>
              <a:lstStyle/>
              <a:p>
                <a:r>
                  <a:rPr lang="cs-CZ">
                    <a:noFill/>
                  </a:rPr>
                  <a:t> </a:t>
                </a:r>
              </a:p>
            </p:txBody>
          </p:sp>
        </mc:Fallback>
      </mc:AlternateContent>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12</a:t>
            </a:fld>
            <a:endParaRPr lang="sk-SK" altLang="cs-CZ" sz="800">
              <a:solidFill>
                <a:srgbClr val="FFFFFF"/>
              </a:solidFill>
              <a:latin typeface="Roboto Slab" pitchFamily="2" charset="0"/>
              <a:sym typeface="Roboto Slab" pitchFamily="2" charset="0"/>
            </a:endParaRPr>
          </a:p>
        </p:txBody>
      </p:sp>
      <p:sp>
        <p:nvSpPr>
          <p:cNvPr id="6" name="Řečová bublina: obdélníkový bublinový popisek 5">
            <a:extLst>
              <a:ext uri="{FF2B5EF4-FFF2-40B4-BE49-F238E27FC236}">
                <a16:creationId xmlns:a16="http://schemas.microsoft.com/office/drawing/2014/main" id="{9F5CDA37-7FF2-4F53-8901-06833516D560}"/>
              </a:ext>
            </a:extLst>
          </p:cNvPr>
          <p:cNvSpPr/>
          <p:nvPr/>
        </p:nvSpPr>
        <p:spPr>
          <a:xfrm>
            <a:off x="5776170" y="862013"/>
            <a:ext cx="2448272" cy="1944216"/>
          </a:xfrm>
          <a:prstGeom prst="wedgeRectCallout">
            <a:avLst>
              <a:gd name="adj1" fmla="val -66801"/>
              <a:gd name="adj2" fmla="val -623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400" b="1" dirty="0"/>
              <a:t>The amplitude of the function doubles</a:t>
            </a:r>
            <a:endParaRPr lang="cs-CZ" sz="2400" b="1" dirty="0"/>
          </a:p>
        </p:txBody>
      </p:sp>
      <p:pic>
        <p:nvPicPr>
          <p:cNvPr id="3" name="Obrázek 2">
            <a:extLst>
              <a:ext uri="{FF2B5EF4-FFF2-40B4-BE49-F238E27FC236}">
                <a16:creationId xmlns:a16="http://schemas.microsoft.com/office/drawing/2014/main" id="{D73EDC2E-7307-4145-ADF8-DD94ECA090D1}"/>
              </a:ext>
            </a:extLst>
          </p:cNvPr>
          <p:cNvPicPr>
            <a:picLocks noChangeAspect="1"/>
          </p:cNvPicPr>
          <p:nvPr/>
        </p:nvPicPr>
        <p:blipFill>
          <a:blip r:embed="rId4"/>
          <a:stretch>
            <a:fillRect/>
          </a:stretch>
        </p:blipFill>
        <p:spPr>
          <a:xfrm>
            <a:off x="402652" y="1748586"/>
            <a:ext cx="4793729" cy="3195819"/>
          </a:xfrm>
          <a:prstGeom prst="rect">
            <a:avLst/>
          </a:prstGeom>
        </p:spPr>
      </p:pic>
    </p:spTree>
    <p:extLst>
      <p:ext uri="{BB962C8B-B14F-4D97-AF65-F5344CB8AC3E}">
        <p14:creationId xmlns:p14="http://schemas.microsoft.com/office/powerpoint/2010/main" val="2596954789"/>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14:m>
                  <m:oMathPara xmlns:m="http://schemas.openxmlformats.org/officeDocument/2006/math">
                    <m:oMathParaPr>
                      <m:jc m:val="centerGroup"/>
                    </m:oMathParaPr>
                    <m:oMath xmlns:m="http://schemas.openxmlformats.org/officeDocument/2006/math">
                      <m: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t>𝒚</m:t>
                      </m:r>
                      <m: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t>=</m:t>
                      </m:r>
                      <m:f>
                        <m:fPr>
                          <m:ctrlP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ctrlPr>
                        </m:fPr>
                        <m:num>
                          <m: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t>𝟏</m:t>
                          </m:r>
                        </m:num>
                        <m:den>
                          <m: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t>𝟐</m:t>
                          </m:r>
                        </m:den>
                      </m:f>
                      <m:r>
                        <a:rPr lang="cs-CZ" altLang="cs-CZ" sz="1800" b="1" i="1" smtClean="0">
                          <a:solidFill>
                            <a:srgbClr val="FFFFFF"/>
                          </a:solidFill>
                          <a:latin typeface="Cambria Math" panose="02040503050406030204" pitchFamily="18" charset="0"/>
                          <a:ea typeface="Cambria Math" panose="02040503050406030204" pitchFamily="18" charset="0"/>
                          <a:cs typeface="Arial" panose="020B0604020202020204" pitchFamily="34" charset="0"/>
                          <a:sym typeface="Roboto Slab" pitchFamily="2" charset="0"/>
                        </a:rPr>
                        <m:t>∙</m:t>
                      </m:r>
                      <m:func>
                        <m:funcPr>
                          <m:ctrlPr>
                            <a:rPr lang="cs-CZ" altLang="cs-CZ" sz="1800" b="1" i="1" smtClean="0">
                              <a:solidFill>
                                <a:srgbClr val="FFFFFF"/>
                              </a:solidFill>
                              <a:latin typeface="Cambria Math" panose="02040503050406030204" pitchFamily="18" charset="0"/>
                              <a:ea typeface="Cambria Math" panose="02040503050406030204" pitchFamily="18" charset="0"/>
                              <a:cs typeface="Arial" panose="020B0604020202020204" pitchFamily="34" charset="0"/>
                              <a:sym typeface="Roboto Slab" pitchFamily="2" charset="0"/>
                            </a:rPr>
                          </m:ctrlPr>
                        </m:funcPr>
                        <m:fName>
                          <m:r>
                            <m:rPr>
                              <m:sty m:val="p"/>
                            </m:rPr>
                            <a:rPr lang="cs-CZ" altLang="cs-CZ" sz="1800" b="0" i="0" smtClean="0">
                              <a:solidFill>
                                <a:srgbClr val="FFFFFF"/>
                              </a:solidFill>
                              <a:latin typeface="Cambria Math" panose="02040503050406030204" pitchFamily="18" charset="0"/>
                              <a:ea typeface="Cambria Math" panose="02040503050406030204" pitchFamily="18" charset="0"/>
                              <a:cs typeface="Arial" panose="020B0604020202020204" pitchFamily="34" charset="0"/>
                              <a:sym typeface="Roboto Slab" pitchFamily="2" charset="0"/>
                            </a:rPr>
                            <m:t>cos</m:t>
                          </m:r>
                        </m:fName>
                        <m:e>
                          <m:r>
                            <a:rPr lang="cs-CZ" altLang="cs-CZ" sz="1800" b="1" i="1" smtClean="0">
                              <a:solidFill>
                                <a:srgbClr val="FFFFFF"/>
                              </a:solidFill>
                              <a:latin typeface="Cambria Math" panose="02040503050406030204" pitchFamily="18" charset="0"/>
                              <a:ea typeface="Cambria Math" panose="02040503050406030204" pitchFamily="18" charset="0"/>
                              <a:cs typeface="Arial" panose="020B0604020202020204" pitchFamily="34" charset="0"/>
                              <a:sym typeface="Roboto Slab" pitchFamily="2" charset="0"/>
                            </a:rPr>
                            <m:t>𝒙</m:t>
                          </m:r>
                        </m:e>
                      </m:func>
                    </m:oMath>
                  </m:oMathPara>
                </a14:m>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mc:Choice>
        <mc:Fallback xmlns="">
          <p:sp>
            <p:nvSpPr>
              <p:cNvPr id="18434" name="Google Shape;160;p18">
                <a:extLst>
                  <a:ext uri="{FF2B5EF4-FFF2-40B4-BE49-F238E27FC236}">
                    <a16:creationId xmlns:a16="http://schemas.microsoft.com/office/drawing/2014/main" id="{FC5A0DA5-F9C5-4B30-9778-2E280E6E1D0D}"/>
                  </a:ext>
                </a:extLst>
              </p:cNvPr>
              <p:cNvSpPr txBox="1">
                <a:spLocks noGrp="1" noRot="1" noChangeAspect="1" noMove="1" noResize="1" noEditPoints="1" noAdjustHandles="1" noChangeArrowheads="1" noChangeShapeType="1" noTextEdit="1"/>
              </p:cNvSpPr>
              <p:nvPr>
                <p:ph type="title"/>
              </p:nvPr>
            </p:nvSpPr>
            <p:spPr>
              <a:xfrm>
                <a:off x="1146175" y="530225"/>
                <a:ext cx="3208338" cy="1028700"/>
              </a:xfrm>
              <a:blipFill>
                <a:blip r:embed="rId3"/>
                <a:stretch>
                  <a:fillRect/>
                </a:stretch>
              </a:blipFill>
            </p:spPr>
            <p:txBody>
              <a:bodyPr/>
              <a:lstStyle/>
              <a:p>
                <a:r>
                  <a:rPr lang="cs-CZ">
                    <a:noFill/>
                  </a:rPr>
                  <a:t> </a:t>
                </a:r>
              </a:p>
            </p:txBody>
          </p:sp>
        </mc:Fallback>
      </mc:AlternateContent>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13</a:t>
            </a:fld>
            <a:endParaRPr lang="sk-SK" altLang="cs-CZ" sz="800">
              <a:solidFill>
                <a:srgbClr val="FFFFFF"/>
              </a:solidFill>
              <a:latin typeface="Roboto Slab" pitchFamily="2" charset="0"/>
              <a:sym typeface="Roboto Slab" pitchFamily="2" charset="0"/>
            </a:endParaRPr>
          </a:p>
        </p:txBody>
      </p:sp>
      <p:sp>
        <p:nvSpPr>
          <p:cNvPr id="6" name="Řečová bublina: obdélníkový bublinový popisek 5">
            <a:extLst>
              <a:ext uri="{FF2B5EF4-FFF2-40B4-BE49-F238E27FC236}">
                <a16:creationId xmlns:a16="http://schemas.microsoft.com/office/drawing/2014/main" id="{9F5CDA37-7FF2-4F53-8901-06833516D560}"/>
              </a:ext>
            </a:extLst>
          </p:cNvPr>
          <p:cNvSpPr/>
          <p:nvPr/>
        </p:nvSpPr>
        <p:spPr>
          <a:xfrm>
            <a:off x="5776170" y="862013"/>
            <a:ext cx="2900286" cy="1944216"/>
          </a:xfrm>
          <a:prstGeom prst="wedgeRectCallout">
            <a:avLst>
              <a:gd name="adj1" fmla="val -66801"/>
              <a:gd name="adj2" fmla="val -623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400" b="1" dirty="0"/>
              <a:t>The amplitude of the function is reduced to </a:t>
            </a:r>
            <a:r>
              <a:rPr lang="cs-CZ" sz="2400" b="1" dirty="0"/>
              <a:t>1/2</a:t>
            </a:r>
          </a:p>
        </p:txBody>
      </p:sp>
      <p:pic>
        <p:nvPicPr>
          <p:cNvPr id="4" name="Obrázek 3">
            <a:extLst>
              <a:ext uri="{FF2B5EF4-FFF2-40B4-BE49-F238E27FC236}">
                <a16:creationId xmlns:a16="http://schemas.microsoft.com/office/drawing/2014/main" id="{9720EFDE-5DDF-4923-AE87-8BC63F1DAF61}"/>
              </a:ext>
            </a:extLst>
          </p:cNvPr>
          <p:cNvPicPr>
            <a:picLocks noChangeAspect="1"/>
          </p:cNvPicPr>
          <p:nvPr/>
        </p:nvPicPr>
        <p:blipFill>
          <a:blip r:embed="rId4"/>
          <a:stretch>
            <a:fillRect/>
          </a:stretch>
        </p:blipFill>
        <p:spPr>
          <a:xfrm>
            <a:off x="414308" y="1826737"/>
            <a:ext cx="4577705" cy="3051803"/>
          </a:xfrm>
          <a:prstGeom prst="rect">
            <a:avLst/>
          </a:prstGeom>
        </p:spPr>
      </p:pic>
    </p:spTree>
    <p:extLst>
      <p:ext uri="{BB962C8B-B14F-4D97-AF65-F5344CB8AC3E}">
        <p14:creationId xmlns:p14="http://schemas.microsoft.com/office/powerpoint/2010/main" val="2307143243"/>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14:m>
                  <m:oMathPara xmlns:m="http://schemas.openxmlformats.org/officeDocument/2006/math">
                    <m:oMathParaPr>
                      <m:jc m:val="centerGroup"/>
                    </m:oMathParaPr>
                    <m:oMath xmlns:m="http://schemas.openxmlformats.org/officeDocument/2006/math">
                      <m: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t>𝒚</m:t>
                      </m:r>
                      <m: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t>=</m:t>
                      </m:r>
                      <m:func>
                        <m:funcPr>
                          <m:ctrlP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ctrlPr>
                        </m:funcPr>
                        <m:fName>
                          <m:r>
                            <m:rPr>
                              <m:sty m:val="p"/>
                            </m:rPr>
                            <a:rPr lang="cs-CZ" altLang="cs-CZ" sz="1800" b="0" i="0" smtClean="0">
                              <a:solidFill>
                                <a:srgbClr val="FFFFFF"/>
                              </a:solidFill>
                              <a:latin typeface="Cambria Math" panose="02040503050406030204" pitchFamily="18" charset="0"/>
                              <a:cs typeface="Arial" panose="020B0604020202020204" pitchFamily="34" charset="0"/>
                              <a:sym typeface="Roboto Slab" pitchFamily="2" charset="0"/>
                            </a:rPr>
                            <m:t>sin</m:t>
                          </m:r>
                        </m:fName>
                        <m:e>
                          <m:d>
                            <m:dPr>
                              <m:ctrlPr>
                                <a:rPr lang="cs-CZ" altLang="cs-CZ" sz="1800" b="0" i="1" smtClean="0">
                                  <a:solidFill>
                                    <a:srgbClr val="FFFFFF"/>
                                  </a:solidFill>
                                  <a:latin typeface="Cambria Math" panose="02040503050406030204" pitchFamily="18" charset="0"/>
                                  <a:cs typeface="Arial" panose="020B0604020202020204" pitchFamily="34" charset="0"/>
                                  <a:sym typeface="Roboto Slab" pitchFamily="2" charset="0"/>
                                </a:rPr>
                              </m:ctrlPr>
                            </m:dPr>
                            <m:e>
                              <m:r>
                                <a:rPr lang="cs-CZ" altLang="cs-CZ" sz="1800" b="0" i="1" smtClean="0">
                                  <a:solidFill>
                                    <a:srgbClr val="FFFFFF"/>
                                  </a:solidFill>
                                  <a:latin typeface="Cambria Math" panose="02040503050406030204" pitchFamily="18" charset="0"/>
                                  <a:cs typeface="Arial" panose="020B0604020202020204" pitchFamily="34" charset="0"/>
                                  <a:sym typeface="Roboto Slab" pitchFamily="2" charset="0"/>
                                </a:rPr>
                                <m:t>2</m:t>
                              </m:r>
                              <m:r>
                                <a:rPr lang="cs-CZ" altLang="cs-CZ" sz="1800" b="0" i="1" smtClean="0">
                                  <a:solidFill>
                                    <a:srgbClr val="FFFFFF"/>
                                  </a:solidFill>
                                  <a:latin typeface="Cambria Math" panose="02040503050406030204" pitchFamily="18" charset="0"/>
                                  <a:cs typeface="Arial" panose="020B0604020202020204" pitchFamily="34" charset="0"/>
                                  <a:sym typeface="Roboto Slab" pitchFamily="2" charset="0"/>
                                </a:rPr>
                                <m:t>𝑥</m:t>
                              </m:r>
                            </m:e>
                          </m:d>
                        </m:e>
                      </m:func>
                    </m:oMath>
                  </m:oMathPara>
                </a14:m>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mc:Choice>
        <mc:Fallback xmlns="">
          <p:sp>
            <p:nvSpPr>
              <p:cNvPr id="18434" name="Google Shape;160;p18">
                <a:extLst>
                  <a:ext uri="{FF2B5EF4-FFF2-40B4-BE49-F238E27FC236}">
                    <a16:creationId xmlns:a16="http://schemas.microsoft.com/office/drawing/2014/main" id="{FC5A0DA5-F9C5-4B30-9778-2E280E6E1D0D}"/>
                  </a:ext>
                </a:extLst>
              </p:cNvPr>
              <p:cNvSpPr txBox="1">
                <a:spLocks noGrp="1" noRot="1" noChangeAspect="1" noMove="1" noResize="1" noEditPoints="1" noAdjustHandles="1" noChangeArrowheads="1" noChangeShapeType="1" noTextEdit="1"/>
              </p:cNvSpPr>
              <p:nvPr>
                <p:ph type="title"/>
              </p:nvPr>
            </p:nvSpPr>
            <p:spPr>
              <a:xfrm>
                <a:off x="1146175" y="530225"/>
                <a:ext cx="3208338" cy="1028700"/>
              </a:xfrm>
              <a:blipFill>
                <a:blip r:embed="rId3"/>
                <a:stretch>
                  <a:fillRect/>
                </a:stretch>
              </a:blipFill>
            </p:spPr>
            <p:txBody>
              <a:bodyPr/>
              <a:lstStyle/>
              <a:p>
                <a:r>
                  <a:rPr lang="cs-CZ">
                    <a:noFill/>
                  </a:rPr>
                  <a:t> </a:t>
                </a:r>
              </a:p>
            </p:txBody>
          </p:sp>
        </mc:Fallback>
      </mc:AlternateContent>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14</a:t>
            </a:fld>
            <a:endParaRPr lang="sk-SK" altLang="cs-CZ" sz="800">
              <a:solidFill>
                <a:srgbClr val="FFFFFF"/>
              </a:solidFill>
              <a:latin typeface="Roboto Slab" pitchFamily="2" charset="0"/>
              <a:sym typeface="Roboto Slab" pitchFamily="2" charset="0"/>
            </a:endParaRPr>
          </a:p>
        </p:txBody>
      </p:sp>
      <p:sp>
        <p:nvSpPr>
          <p:cNvPr id="6" name="Řečová bublina: obdélníkový bublinový popisek 5">
            <a:extLst>
              <a:ext uri="{FF2B5EF4-FFF2-40B4-BE49-F238E27FC236}">
                <a16:creationId xmlns:a16="http://schemas.microsoft.com/office/drawing/2014/main" id="{9F5CDA37-7FF2-4F53-8901-06833516D560}"/>
              </a:ext>
            </a:extLst>
          </p:cNvPr>
          <p:cNvSpPr/>
          <p:nvPr/>
        </p:nvSpPr>
        <p:spPr>
          <a:xfrm>
            <a:off x="5776170" y="862013"/>
            <a:ext cx="2448272" cy="1944216"/>
          </a:xfrm>
          <a:prstGeom prst="wedgeRectCallout">
            <a:avLst>
              <a:gd name="adj1" fmla="val -66801"/>
              <a:gd name="adj2" fmla="val -623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400" b="1" dirty="0"/>
              <a:t>The frequency of the function doubles</a:t>
            </a:r>
            <a:endParaRPr lang="cs-CZ" sz="2400" b="1" dirty="0"/>
          </a:p>
          <a:p>
            <a:pPr algn="ctr"/>
            <a:r>
              <a:rPr lang="cs-CZ" sz="2400" b="1" dirty="0"/>
              <a:t>(</a:t>
            </a:r>
            <a:r>
              <a:rPr lang="en-GB" sz="2400" b="1" dirty="0"/>
              <a:t>the period reduces to</a:t>
            </a:r>
            <a:r>
              <a:rPr lang="cs-CZ" sz="2400" b="1" dirty="0"/>
              <a:t> ½)</a:t>
            </a:r>
          </a:p>
        </p:txBody>
      </p:sp>
      <p:pic>
        <p:nvPicPr>
          <p:cNvPr id="4" name="Obrázek 3">
            <a:extLst>
              <a:ext uri="{FF2B5EF4-FFF2-40B4-BE49-F238E27FC236}">
                <a16:creationId xmlns:a16="http://schemas.microsoft.com/office/drawing/2014/main" id="{0EEAF847-C414-4D3E-9FDF-5C48F7839673}"/>
              </a:ext>
            </a:extLst>
          </p:cNvPr>
          <p:cNvPicPr>
            <a:picLocks noChangeAspect="1"/>
          </p:cNvPicPr>
          <p:nvPr/>
        </p:nvPicPr>
        <p:blipFill>
          <a:blip r:embed="rId4"/>
          <a:stretch>
            <a:fillRect/>
          </a:stretch>
        </p:blipFill>
        <p:spPr>
          <a:xfrm>
            <a:off x="385848" y="1782729"/>
            <a:ext cx="4721721" cy="3147814"/>
          </a:xfrm>
          <a:prstGeom prst="rect">
            <a:avLst/>
          </a:prstGeom>
        </p:spPr>
      </p:pic>
    </p:spTree>
    <p:extLst>
      <p:ext uri="{BB962C8B-B14F-4D97-AF65-F5344CB8AC3E}">
        <p14:creationId xmlns:p14="http://schemas.microsoft.com/office/powerpoint/2010/main" val="920102528"/>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14:m>
                  <m:oMathPara xmlns:m="http://schemas.openxmlformats.org/officeDocument/2006/math">
                    <m:oMathParaPr>
                      <m:jc m:val="centerGroup"/>
                    </m:oMathParaPr>
                    <m:oMath xmlns:m="http://schemas.openxmlformats.org/officeDocument/2006/math">
                      <m: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t>𝒚</m:t>
                      </m:r>
                      <m: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t>=</m:t>
                      </m:r>
                      <m:func>
                        <m:funcPr>
                          <m:ctrlP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ctrlPr>
                        </m:funcPr>
                        <m:fName>
                          <m:r>
                            <m:rPr>
                              <m:sty m:val="p"/>
                            </m:rPr>
                            <a:rPr lang="cs-CZ" altLang="cs-CZ" sz="1800" b="0" i="0" smtClean="0">
                              <a:solidFill>
                                <a:srgbClr val="FFFFFF"/>
                              </a:solidFill>
                              <a:latin typeface="Cambria Math" panose="02040503050406030204" pitchFamily="18" charset="0"/>
                              <a:cs typeface="Arial" panose="020B0604020202020204" pitchFamily="34" charset="0"/>
                              <a:sym typeface="Roboto Slab" pitchFamily="2" charset="0"/>
                            </a:rPr>
                            <m:t>cos</m:t>
                          </m:r>
                        </m:fName>
                        <m:e>
                          <m:d>
                            <m:dPr>
                              <m:ctrlPr>
                                <a:rPr lang="cs-CZ" altLang="cs-CZ" sz="1800" b="0" i="1" smtClean="0">
                                  <a:solidFill>
                                    <a:srgbClr val="FFFFFF"/>
                                  </a:solidFill>
                                  <a:latin typeface="Cambria Math" panose="02040503050406030204" pitchFamily="18" charset="0"/>
                                  <a:cs typeface="Arial" panose="020B0604020202020204" pitchFamily="34" charset="0"/>
                                  <a:sym typeface="Roboto Slab" pitchFamily="2" charset="0"/>
                                </a:rPr>
                              </m:ctrlPr>
                            </m:dPr>
                            <m:e>
                              <m:f>
                                <m:fPr>
                                  <m:ctrlPr>
                                    <a:rPr lang="cs-CZ" altLang="cs-CZ" sz="1800" b="0" i="1" smtClean="0">
                                      <a:solidFill>
                                        <a:srgbClr val="FFFFFF"/>
                                      </a:solidFill>
                                      <a:latin typeface="Cambria Math" panose="02040503050406030204" pitchFamily="18" charset="0"/>
                                      <a:cs typeface="Arial" panose="020B0604020202020204" pitchFamily="34" charset="0"/>
                                      <a:sym typeface="Roboto Slab" pitchFamily="2" charset="0"/>
                                    </a:rPr>
                                  </m:ctrlPr>
                                </m:fPr>
                                <m:num>
                                  <m:r>
                                    <a:rPr lang="cs-CZ" altLang="cs-CZ" sz="1800" b="0" i="1" smtClean="0">
                                      <a:solidFill>
                                        <a:srgbClr val="FFFFFF"/>
                                      </a:solidFill>
                                      <a:latin typeface="Cambria Math" panose="02040503050406030204" pitchFamily="18" charset="0"/>
                                      <a:cs typeface="Arial" panose="020B0604020202020204" pitchFamily="34" charset="0"/>
                                      <a:sym typeface="Roboto Slab" pitchFamily="2" charset="0"/>
                                    </a:rPr>
                                    <m:t>1</m:t>
                                  </m:r>
                                </m:num>
                                <m:den>
                                  <m:r>
                                    <a:rPr lang="cs-CZ" altLang="cs-CZ" sz="1800" b="0" i="1" smtClean="0">
                                      <a:solidFill>
                                        <a:srgbClr val="FFFFFF"/>
                                      </a:solidFill>
                                      <a:latin typeface="Cambria Math" panose="02040503050406030204" pitchFamily="18" charset="0"/>
                                      <a:cs typeface="Arial" panose="020B0604020202020204" pitchFamily="34" charset="0"/>
                                      <a:sym typeface="Roboto Slab" pitchFamily="2" charset="0"/>
                                    </a:rPr>
                                    <m:t>2</m:t>
                                  </m:r>
                                </m:den>
                              </m:f>
                              <m:r>
                                <a:rPr lang="cs-CZ" altLang="cs-CZ" sz="1800" b="0" i="1" smtClean="0">
                                  <a:solidFill>
                                    <a:srgbClr val="FFFFFF"/>
                                  </a:solidFill>
                                  <a:latin typeface="Cambria Math" panose="02040503050406030204" pitchFamily="18" charset="0"/>
                                  <a:cs typeface="Arial" panose="020B0604020202020204" pitchFamily="34" charset="0"/>
                                  <a:sym typeface="Roboto Slab" pitchFamily="2" charset="0"/>
                                </a:rPr>
                                <m:t>𝑥</m:t>
                              </m:r>
                            </m:e>
                          </m:d>
                        </m:e>
                      </m:func>
                    </m:oMath>
                  </m:oMathPara>
                </a14:m>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mc:Choice>
        <mc:Fallback xmlns="">
          <p:sp>
            <p:nvSpPr>
              <p:cNvPr id="18434" name="Google Shape;160;p18">
                <a:extLst>
                  <a:ext uri="{FF2B5EF4-FFF2-40B4-BE49-F238E27FC236}">
                    <a16:creationId xmlns:a16="http://schemas.microsoft.com/office/drawing/2014/main" id="{FC5A0DA5-F9C5-4B30-9778-2E280E6E1D0D}"/>
                  </a:ext>
                </a:extLst>
              </p:cNvPr>
              <p:cNvSpPr txBox="1">
                <a:spLocks noGrp="1" noRot="1" noChangeAspect="1" noMove="1" noResize="1" noEditPoints="1" noAdjustHandles="1" noChangeArrowheads="1" noChangeShapeType="1" noTextEdit="1"/>
              </p:cNvSpPr>
              <p:nvPr>
                <p:ph type="title"/>
              </p:nvPr>
            </p:nvSpPr>
            <p:spPr>
              <a:xfrm>
                <a:off x="1146175" y="530225"/>
                <a:ext cx="3208338" cy="1028700"/>
              </a:xfrm>
              <a:blipFill>
                <a:blip r:embed="rId3"/>
                <a:stretch>
                  <a:fillRect/>
                </a:stretch>
              </a:blipFill>
            </p:spPr>
            <p:txBody>
              <a:bodyPr/>
              <a:lstStyle/>
              <a:p>
                <a:r>
                  <a:rPr lang="cs-CZ">
                    <a:noFill/>
                  </a:rPr>
                  <a:t> </a:t>
                </a:r>
              </a:p>
            </p:txBody>
          </p:sp>
        </mc:Fallback>
      </mc:AlternateContent>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15</a:t>
            </a:fld>
            <a:endParaRPr lang="sk-SK" altLang="cs-CZ" sz="800">
              <a:solidFill>
                <a:srgbClr val="FFFFFF"/>
              </a:solidFill>
              <a:latin typeface="Roboto Slab" pitchFamily="2" charset="0"/>
              <a:sym typeface="Roboto Slab" pitchFamily="2" charset="0"/>
            </a:endParaRPr>
          </a:p>
        </p:txBody>
      </p:sp>
      <p:sp>
        <p:nvSpPr>
          <p:cNvPr id="6" name="Řečová bublina: obdélníkový bublinový popisek 5">
            <a:extLst>
              <a:ext uri="{FF2B5EF4-FFF2-40B4-BE49-F238E27FC236}">
                <a16:creationId xmlns:a16="http://schemas.microsoft.com/office/drawing/2014/main" id="{9F5CDA37-7FF2-4F53-8901-06833516D560}"/>
              </a:ext>
            </a:extLst>
          </p:cNvPr>
          <p:cNvSpPr/>
          <p:nvPr/>
        </p:nvSpPr>
        <p:spPr>
          <a:xfrm>
            <a:off x="5776170" y="862012"/>
            <a:ext cx="2448272" cy="2573833"/>
          </a:xfrm>
          <a:prstGeom prst="wedgeRectCallout">
            <a:avLst>
              <a:gd name="adj1" fmla="val -66801"/>
              <a:gd name="adj2" fmla="val -623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400" b="1" dirty="0"/>
              <a:t>The frequency reduces to</a:t>
            </a:r>
            <a:r>
              <a:rPr lang="cs-CZ" sz="2400" b="1" dirty="0"/>
              <a:t> ½ </a:t>
            </a:r>
          </a:p>
          <a:p>
            <a:pPr algn="ctr"/>
            <a:r>
              <a:rPr lang="cs-CZ" sz="2400" b="1" dirty="0"/>
              <a:t>(</a:t>
            </a:r>
            <a:r>
              <a:rPr lang="en-GB" sz="2400" b="1" dirty="0"/>
              <a:t>the period of the function doubles</a:t>
            </a:r>
            <a:r>
              <a:rPr lang="cs-CZ" sz="2400" b="1" dirty="0"/>
              <a:t>)</a:t>
            </a:r>
          </a:p>
        </p:txBody>
      </p:sp>
      <p:pic>
        <p:nvPicPr>
          <p:cNvPr id="3" name="Obrázek 2">
            <a:extLst>
              <a:ext uri="{FF2B5EF4-FFF2-40B4-BE49-F238E27FC236}">
                <a16:creationId xmlns:a16="http://schemas.microsoft.com/office/drawing/2014/main" id="{233BFC6E-4ED8-4E80-9126-A288DE2723A4}"/>
              </a:ext>
            </a:extLst>
          </p:cNvPr>
          <p:cNvPicPr>
            <a:picLocks noChangeAspect="1"/>
          </p:cNvPicPr>
          <p:nvPr/>
        </p:nvPicPr>
        <p:blipFill>
          <a:blip r:embed="rId4"/>
          <a:stretch>
            <a:fillRect/>
          </a:stretch>
        </p:blipFill>
        <p:spPr>
          <a:xfrm>
            <a:off x="363582" y="1718719"/>
            <a:ext cx="4937745" cy="3291830"/>
          </a:xfrm>
          <a:prstGeom prst="rect">
            <a:avLst/>
          </a:prstGeom>
        </p:spPr>
      </p:pic>
    </p:spTree>
    <p:extLst>
      <p:ext uri="{BB962C8B-B14F-4D97-AF65-F5344CB8AC3E}">
        <p14:creationId xmlns:p14="http://schemas.microsoft.com/office/powerpoint/2010/main" val="3685890926"/>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Google Shape;439;p37">
            <a:extLst>
              <a:ext uri="{FF2B5EF4-FFF2-40B4-BE49-F238E27FC236}">
                <a16:creationId xmlns:a16="http://schemas.microsoft.com/office/drawing/2014/main" id="{66B9AA5F-61A5-4BF4-A02B-61DA32088D76}"/>
              </a:ext>
            </a:extLst>
          </p:cNvPr>
          <p:cNvSpPr txBox="1">
            <a:spLocks noGrp="1"/>
          </p:cNvSpPr>
          <p:nvPr>
            <p:ph type="subTitle" idx="4294967295"/>
          </p:nvPr>
        </p:nvSpPr>
        <p:spPr>
          <a:xfrm>
            <a:off x="395536" y="653956"/>
            <a:ext cx="7885113" cy="1629762"/>
          </a:xfrm>
        </p:spPr>
        <p:txBody>
          <a:bodyPr anchor="ctr"/>
          <a:lstStyle/>
          <a:p>
            <a:pPr marL="0" indent="0" eaLnBrk="1" hangingPunct="1">
              <a:buClr>
                <a:srgbClr val="114454"/>
              </a:buClr>
              <a:buSzPts val="1100"/>
              <a:buFont typeface="Arial" panose="020B0604020202020204" pitchFamily="34"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DESMOS</a:t>
            </a:r>
            <a:endParaRPr lang="sk-SK" altLang="cs-CZ" sz="3600" b="1" dirty="0">
              <a:solidFill>
                <a:srgbClr val="FFFFFF"/>
              </a:solidFill>
              <a:latin typeface="Nixie One" panose="02000503080000020004" pitchFamily="50" charset="0"/>
              <a:cs typeface="Arial" panose="020B0604020202020204" pitchFamily="34" charset="0"/>
              <a:sym typeface="Nixie One" panose="02000503080000020004" pitchFamily="50" charset="0"/>
            </a:endParaRPr>
          </a:p>
          <a:p>
            <a:pPr marL="0" indent="0" eaLnBrk="1" hangingPunct="1">
              <a:spcBef>
                <a:spcPts val="600"/>
              </a:spcBef>
              <a:buClr>
                <a:srgbClr val="114454"/>
              </a:buClr>
              <a:buSzPts val="3000"/>
              <a:buFont typeface="Nixie One" panose="02000503080000020004" pitchFamily="50" charset="0"/>
              <a:buNone/>
            </a:pPr>
            <a:r>
              <a:rPr lang="en-GB" altLang="cs-CZ" sz="28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t>Sine function interactively</a:t>
            </a:r>
            <a:endParaRPr lang="sk-SK" altLang="cs-CZ" sz="28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endParaRPr>
          </a:p>
        </p:txBody>
      </p:sp>
      <p:sp>
        <p:nvSpPr>
          <p:cNvPr id="37891" name="Google Shape;440;p37">
            <a:extLst>
              <a:ext uri="{FF2B5EF4-FFF2-40B4-BE49-F238E27FC236}">
                <a16:creationId xmlns:a16="http://schemas.microsoft.com/office/drawing/2014/main" id="{C0876525-506D-4CA3-8D19-ABB9CD6E10D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76F6FBC9-909E-4281-9153-8C4B56C93D0A}" type="slidenum">
              <a:rPr lang="sk-SK" altLang="cs-CZ" sz="800">
                <a:solidFill>
                  <a:srgbClr val="FFFFFF"/>
                </a:solidFill>
                <a:latin typeface="Roboto Slab" pitchFamily="2" charset="0"/>
                <a:sym typeface="Roboto Slab" pitchFamily="2" charset="0"/>
              </a:rPr>
              <a:pPr eaLnBrk="1" hangingPunct="1"/>
              <a:t>16</a:t>
            </a:fld>
            <a:endParaRPr lang="sk-SK" altLang="cs-CZ" sz="800">
              <a:solidFill>
                <a:srgbClr val="FFFFFF"/>
              </a:solidFill>
              <a:latin typeface="Roboto Slab" pitchFamily="2" charset="0"/>
              <a:sym typeface="Roboto Slab" pitchFamily="2" charset="0"/>
            </a:endParaRPr>
          </a:p>
        </p:txBody>
      </p:sp>
      <p:sp>
        <p:nvSpPr>
          <p:cNvPr id="8" name="TextovéPole 7">
            <a:extLst>
              <a:ext uri="{FF2B5EF4-FFF2-40B4-BE49-F238E27FC236}">
                <a16:creationId xmlns:a16="http://schemas.microsoft.com/office/drawing/2014/main" id="{86DA0F3A-79E4-4BF4-A2A0-FF4518B388BE}"/>
              </a:ext>
            </a:extLst>
          </p:cNvPr>
          <p:cNvSpPr txBox="1"/>
          <p:nvPr/>
        </p:nvSpPr>
        <p:spPr>
          <a:xfrm>
            <a:off x="298450" y="2444643"/>
            <a:ext cx="5353670" cy="523220"/>
          </a:xfrm>
          <a:prstGeom prst="rect">
            <a:avLst/>
          </a:prstGeom>
          <a:noFill/>
        </p:spPr>
        <p:txBody>
          <a:bodyPr wrap="square">
            <a:spAutoFit/>
          </a:bodyPr>
          <a:lstStyle/>
          <a:p>
            <a:r>
              <a:rPr lang="en-GB" dirty="0">
                <a:solidFill>
                  <a:schemeClr val="bg1"/>
                </a:solidFill>
              </a:rPr>
              <a:t>Link</a:t>
            </a:r>
            <a:r>
              <a:rPr lang="cs-CZ" dirty="0">
                <a:solidFill>
                  <a:schemeClr val="bg1"/>
                </a:solidFill>
              </a:rPr>
              <a:t>:</a:t>
            </a:r>
          </a:p>
          <a:p>
            <a:r>
              <a:rPr lang="cs-CZ" dirty="0">
                <a:solidFill>
                  <a:schemeClr val="bg1"/>
                </a:solidFill>
                <a:hlinkClick r:id="rId3">
                  <a:extLst>
                    <a:ext uri="{A12FA001-AC4F-418D-AE19-62706E023703}">
                      <ahyp:hlinkClr xmlns:ahyp="http://schemas.microsoft.com/office/drawing/2018/hyperlinkcolor" val="tx"/>
                    </a:ext>
                  </a:extLst>
                </a:hlinkClick>
              </a:rPr>
              <a:t>https://www.desmos.com/calculator/mgwbzlrssf</a:t>
            </a:r>
            <a:r>
              <a:rPr lang="cs-CZ" dirty="0">
                <a:solidFill>
                  <a:schemeClr val="bg1"/>
                </a:solidFill>
              </a:rPr>
              <a:t> </a:t>
            </a:r>
          </a:p>
        </p:txBody>
      </p:sp>
      <p:sp>
        <p:nvSpPr>
          <p:cNvPr id="10" name="Tlačítko akce: Přejít vpřed nebo Další 9">
            <a:hlinkClick r:id="rId3" highlightClick="1"/>
            <a:extLst>
              <a:ext uri="{FF2B5EF4-FFF2-40B4-BE49-F238E27FC236}">
                <a16:creationId xmlns:a16="http://schemas.microsoft.com/office/drawing/2014/main" id="{0C8D8CE4-A9DD-4197-8841-E73D846C3FE5}"/>
              </a:ext>
            </a:extLst>
          </p:cNvPr>
          <p:cNvSpPr/>
          <p:nvPr/>
        </p:nvSpPr>
        <p:spPr>
          <a:xfrm>
            <a:off x="1670497" y="3820041"/>
            <a:ext cx="1371079" cy="296041"/>
          </a:xfrm>
          <a:prstGeom prst="actionButtonForwardNex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1" name="Obdélník 10">
            <a:extLst>
              <a:ext uri="{FF2B5EF4-FFF2-40B4-BE49-F238E27FC236}">
                <a16:creationId xmlns:a16="http://schemas.microsoft.com/office/drawing/2014/main" id="{77C6645C-B91B-4754-9A03-CC2D5A6A9186}"/>
              </a:ext>
            </a:extLst>
          </p:cNvPr>
          <p:cNvSpPr/>
          <p:nvPr/>
        </p:nvSpPr>
        <p:spPr>
          <a:xfrm>
            <a:off x="395536" y="3216341"/>
            <a:ext cx="2787129" cy="1005310"/>
          </a:xfrm>
          <a:prstGeom prst="rect">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12" name="TextovéPole 11">
            <a:extLst>
              <a:ext uri="{FF2B5EF4-FFF2-40B4-BE49-F238E27FC236}">
                <a16:creationId xmlns:a16="http://schemas.microsoft.com/office/drawing/2014/main" id="{BD372BB3-2A1F-4ED9-9B8E-5587DC7D89B1}"/>
              </a:ext>
            </a:extLst>
          </p:cNvPr>
          <p:cNvSpPr txBox="1"/>
          <p:nvPr/>
        </p:nvSpPr>
        <p:spPr>
          <a:xfrm>
            <a:off x="1144281" y="3322165"/>
            <a:ext cx="2001333" cy="430887"/>
          </a:xfrm>
          <a:prstGeom prst="rect">
            <a:avLst/>
          </a:prstGeom>
          <a:noFill/>
        </p:spPr>
        <p:txBody>
          <a:bodyPr wrap="square" rtlCol="0">
            <a:spAutoFit/>
          </a:bodyPr>
          <a:lstStyle/>
          <a:p>
            <a:pPr algn="r"/>
            <a:r>
              <a:rPr lang="en-GB" sz="1100" b="1" dirty="0">
                <a:solidFill>
                  <a:schemeClr val="bg1"/>
                </a:solidFill>
                <a:latin typeface="Weekly Free Light" panose="00000400000000000000" pitchFamily="50" charset="-18"/>
              </a:rPr>
              <a:t>Play</a:t>
            </a:r>
            <a:r>
              <a:rPr lang="cs-CZ" sz="1100" b="1" dirty="0">
                <a:solidFill>
                  <a:schemeClr val="bg1"/>
                </a:solidFill>
                <a:latin typeface="Weekly Free Light" panose="00000400000000000000" pitchFamily="50" charset="-18"/>
              </a:rPr>
              <a:t> </a:t>
            </a:r>
            <a:br>
              <a:rPr lang="cs-CZ" sz="1100" b="1" dirty="0">
                <a:solidFill>
                  <a:schemeClr val="bg1"/>
                </a:solidFill>
                <a:latin typeface="Weekly Free Light" panose="00000400000000000000" pitchFamily="50" charset="-18"/>
              </a:rPr>
            </a:br>
            <a:r>
              <a:rPr lang="cs-CZ" sz="1100" b="1" dirty="0">
                <a:solidFill>
                  <a:schemeClr val="bg1"/>
                </a:solidFill>
                <a:latin typeface="Weekly Free Light" panose="00000400000000000000" pitchFamily="50" charset="-18"/>
              </a:rPr>
              <a:t>DESMOS</a:t>
            </a:r>
          </a:p>
        </p:txBody>
      </p:sp>
      <p:pic>
        <p:nvPicPr>
          <p:cNvPr id="4" name="Obrázek 3">
            <a:extLst>
              <a:ext uri="{FF2B5EF4-FFF2-40B4-BE49-F238E27FC236}">
                <a16:creationId xmlns:a16="http://schemas.microsoft.com/office/drawing/2014/main" id="{9997778E-70E5-4C21-84C5-F0BA3E4177AB}"/>
              </a:ext>
            </a:extLst>
          </p:cNvPr>
          <p:cNvPicPr>
            <a:picLocks noChangeAspect="1"/>
          </p:cNvPicPr>
          <p:nvPr/>
        </p:nvPicPr>
        <p:blipFill>
          <a:blip r:embed="rId4"/>
          <a:stretch>
            <a:fillRect/>
          </a:stretch>
        </p:blipFill>
        <p:spPr>
          <a:xfrm>
            <a:off x="539552" y="3289645"/>
            <a:ext cx="852116" cy="852116"/>
          </a:xfrm>
          <a:prstGeom prst="rect">
            <a:avLst/>
          </a:prstGeom>
        </p:spPr>
      </p:pic>
      <p:pic>
        <p:nvPicPr>
          <p:cNvPr id="5" name="Picture 2">
            <a:extLst>
              <a:ext uri="{FF2B5EF4-FFF2-40B4-BE49-F238E27FC236}">
                <a16:creationId xmlns:a16="http://schemas.microsoft.com/office/drawing/2014/main" id="{6FDE805C-D53F-4470-86B3-D9075D0D2B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0598" y="2283718"/>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447807"/>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Google Shape;439;p37">
            <a:extLst>
              <a:ext uri="{FF2B5EF4-FFF2-40B4-BE49-F238E27FC236}">
                <a16:creationId xmlns:a16="http://schemas.microsoft.com/office/drawing/2014/main" id="{66B9AA5F-61A5-4BF4-A02B-61DA32088D76}"/>
              </a:ext>
            </a:extLst>
          </p:cNvPr>
          <p:cNvSpPr txBox="1">
            <a:spLocks noGrp="1"/>
          </p:cNvSpPr>
          <p:nvPr>
            <p:ph type="subTitle" idx="4294967295"/>
          </p:nvPr>
        </p:nvSpPr>
        <p:spPr>
          <a:xfrm>
            <a:off x="395536" y="653956"/>
            <a:ext cx="7885113" cy="1629762"/>
          </a:xfrm>
        </p:spPr>
        <p:txBody>
          <a:bodyPr anchor="ctr"/>
          <a:lstStyle/>
          <a:p>
            <a:pPr marL="0" indent="0" eaLnBrk="1" hangingPunct="1">
              <a:buClr>
                <a:srgbClr val="114454"/>
              </a:buClr>
              <a:buSzPts val="1100"/>
              <a:buFont typeface="Arial" panose="020B0604020202020204" pitchFamily="34"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DESMOS</a:t>
            </a:r>
            <a:endParaRPr lang="sk-SK" altLang="cs-CZ" sz="3600" b="1" dirty="0">
              <a:solidFill>
                <a:srgbClr val="FFFFFF"/>
              </a:solidFill>
              <a:latin typeface="Nixie One" panose="02000503080000020004" pitchFamily="50" charset="0"/>
              <a:cs typeface="Arial" panose="020B0604020202020204" pitchFamily="34" charset="0"/>
              <a:sym typeface="Nixie One" panose="02000503080000020004" pitchFamily="50" charset="0"/>
            </a:endParaRPr>
          </a:p>
          <a:p>
            <a:pPr marL="0" indent="0" eaLnBrk="1" hangingPunct="1">
              <a:spcBef>
                <a:spcPts val="600"/>
              </a:spcBef>
              <a:buClr>
                <a:srgbClr val="114454"/>
              </a:buClr>
              <a:buSzPts val="3000"/>
              <a:buFont typeface="Nixie One" panose="02000503080000020004" pitchFamily="50" charset="0"/>
              <a:buNone/>
            </a:pPr>
            <a:r>
              <a:rPr lang="en-GB" altLang="cs-CZ" sz="28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t>Cosine function interactively</a:t>
            </a:r>
            <a:endParaRPr lang="sk-SK" altLang="cs-CZ" sz="28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endParaRPr>
          </a:p>
        </p:txBody>
      </p:sp>
      <p:sp>
        <p:nvSpPr>
          <p:cNvPr id="37891" name="Google Shape;440;p37">
            <a:extLst>
              <a:ext uri="{FF2B5EF4-FFF2-40B4-BE49-F238E27FC236}">
                <a16:creationId xmlns:a16="http://schemas.microsoft.com/office/drawing/2014/main" id="{C0876525-506D-4CA3-8D19-ABB9CD6E10D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76F6FBC9-909E-4281-9153-8C4B56C93D0A}" type="slidenum">
              <a:rPr lang="sk-SK" altLang="cs-CZ" sz="800">
                <a:solidFill>
                  <a:srgbClr val="FFFFFF"/>
                </a:solidFill>
                <a:latin typeface="Roboto Slab" pitchFamily="2" charset="0"/>
                <a:sym typeface="Roboto Slab" pitchFamily="2" charset="0"/>
              </a:rPr>
              <a:pPr eaLnBrk="1" hangingPunct="1"/>
              <a:t>17</a:t>
            </a:fld>
            <a:endParaRPr lang="sk-SK" altLang="cs-CZ" sz="800">
              <a:solidFill>
                <a:srgbClr val="FFFFFF"/>
              </a:solidFill>
              <a:latin typeface="Roboto Slab" pitchFamily="2" charset="0"/>
              <a:sym typeface="Roboto Slab" pitchFamily="2" charset="0"/>
            </a:endParaRPr>
          </a:p>
        </p:txBody>
      </p:sp>
      <p:sp>
        <p:nvSpPr>
          <p:cNvPr id="8" name="TextovéPole 7">
            <a:extLst>
              <a:ext uri="{FF2B5EF4-FFF2-40B4-BE49-F238E27FC236}">
                <a16:creationId xmlns:a16="http://schemas.microsoft.com/office/drawing/2014/main" id="{86DA0F3A-79E4-4BF4-A2A0-FF4518B388BE}"/>
              </a:ext>
            </a:extLst>
          </p:cNvPr>
          <p:cNvSpPr txBox="1"/>
          <p:nvPr/>
        </p:nvSpPr>
        <p:spPr>
          <a:xfrm>
            <a:off x="298450" y="2444643"/>
            <a:ext cx="5353670" cy="523220"/>
          </a:xfrm>
          <a:prstGeom prst="rect">
            <a:avLst/>
          </a:prstGeom>
          <a:noFill/>
        </p:spPr>
        <p:txBody>
          <a:bodyPr wrap="square">
            <a:spAutoFit/>
          </a:bodyPr>
          <a:lstStyle/>
          <a:p>
            <a:r>
              <a:rPr lang="en-GB" dirty="0">
                <a:solidFill>
                  <a:schemeClr val="bg1"/>
                </a:solidFill>
              </a:rPr>
              <a:t>Link</a:t>
            </a:r>
            <a:r>
              <a:rPr lang="cs-CZ" dirty="0">
                <a:solidFill>
                  <a:schemeClr val="bg1"/>
                </a:solidFill>
              </a:rPr>
              <a:t>:</a:t>
            </a:r>
          </a:p>
          <a:p>
            <a:r>
              <a:rPr lang="cs-CZ" dirty="0">
                <a:solidFill>
                  <a:schemeClr val="bg1"/>
                </a:solidFill>
                <a:hlinkClick r:id="rId3">
                  <a:extLst>
                    <a:ext uri="{A12FA001-AC4F-418D-AE19-62706E023703}">
                      <ahyp:hlinkClr xmlns:ahyp="http://schemas.microsoft.com/office/drawing/2018/hyperlinkcolor" val="tx"/>
                    </a:ext>
                  </a:extLst>
                </a:hlinkClick>
              </a:rPr>
              <a:t>https://www.desmos.com/calculator/eyqpvwvc4a</a:t>
            </a:r>
            <a:r>
              <a:rPr lang="cs-CZ" dirty="0">
                <a:solidFill>
                  <a:schemeClr val="bg1"/>
                </a:solidFill>
              </a:rPr>
              <a:t> </a:t>
            </a:r>
          </a:p>
        </p:txBody>
      </p:sp>
      <p:sp>
        <p:nvSpPr>
          <p:cNvPr id="10" name="Tlačítko akce: Přejít vpřed nebo Další 9">
            <a:hlinkClick r:id="rId3" highlightClick="1"/>
            <a:extLst>
              <a:ext uri="{FF2B5EF4-FFF2-40B4-BE49-F238E27FC236}">
                <a16:creationId xmlns:a16="http://schemas.microsoft.com/office/drawing/2014/main" id="{0C8D8CE4-A9DD-4197-8841-E73D846C3FE5}"/>
              </a:ext>
            </a:extLst>
          </p:cNvPr>
          <p:cNvSpPr/>
          <p:nvPr/>
        </p:nvSpPr>
        <p:spPr>
          <a:xfrm>
            <a:off x="1670497" y="3820041"/>
            <a:ext cx="1371079" cy="296041"/>
          </a:xfrm>
          <a:prstGeom prst="actionButtonForwardNex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1" name="Obdélník 10">
            <a:extLst>
              <a:ext uri="{FF2B5EF4-FFF2-40B4-BE49-F238E27FC236}">
                <a16:creationId xmlns:a16="http://schemas.microsoft.com/office/drawing/2014/main" id="{77C6645C-B91B-4754-9A03-CC2D5A6A9186}"/>
              </a:ext>
            </a:extLst>
          </p:cNvPr>
          <p:cNvSpPr/>
          <p:nvPr/>
        </p:nvSpPr>
        <p:spPr>
          <a:xfrm>
            <a:off x="395536" y="3216341"/>
            <a:ext cx="2787129" cy="1005310"/>
          </a:xfrm>
          <a:prstGeom prst="rect">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12" name="TextovéPole 11">
            <a:extLst>
              <a:ext uri="{FF2B5EF4-FFF2-40B4-BE49-F238E27FC236}">
                <a16:creationId xmlns:a16="http://schemas.microsoft.com/office/drawing/2014/main" id="{BD372BB3-2A1F-4ED9-9B8E-5587DC7D89B1}"/>
              </a:ext>
            </a:extLst>
          </p:cNvPr>
          <p:cNvSpPr txBox="1"/>
          <p:nvPr/>
        </p:nvSpPr>
        <p:spPr>
          <a:xfrm>
            <a:off x="1144281" y="3322165"/>
            <a:ext cx="2001333" cy="430887"/>
          </a:xfrm>
          <a:prstGeom prst="rect">
            <a:avLst/>
          </a:prstGeom>
          <a:noFill/>
        </p:spPr>
        <p:txBody>
          <a:bodyPr wrap="square" rtlCol="0">
            <a:spAutoFit/>
          </a:bodyPr>
          <a:lstStyle/>
          <a:p>
            <a:pPr algn="r"/>
            <a:r>
              <a:rPr lang="en-GB" sz="1100" b="1" dirty="0">
                <a:solidFill>
                  <a:schemeClr val="bg1"/>
                </a:solidFill>
                <a:latin typeface="Weekly Free Light" panose="00000400000000000000" pitchFamily="50" charset="-18"/>
              </a:rPr>
              <a:t>Play</a:t>
            </a:r>
            <a:r>
              <a:rPr lang="cs-CZ" sz="1100" b="1" dirty="0">
                <a:solidFill>
                  <a:schemeClr val="bg1"/>
                </a:solidFill>
                <a:latin typeface="Weekly Free Light" panose="00000400000000000000" pitchFamily="50" charset="-18"/>
              </a:rPr>
              <a:t> </a:t>
            </a:r>
            <a:br>
              <a:rPr lang="cs-CZ" sz="1100" b="1" dirty="0">
                <a:solidFill>
                  <a:schemeClr val="bg1"/>
                </a:solidFill>
                <a:latin typeface="Weekly Free Light" panose="00000400000000000000" pitchFamily="50" charset="-18"/>
              </a:rPr>
            </a:br>
            <a:r>
              <a:rPr lang="cs-CZ" sz="1100" b="1" dirty="0">
                <a:solidFill>
                  <a:schemeClr val="bg1"/>
                </a:solidFill>
                <a:latin typeface="Weekly Free Light" panose="00000400000000000000" pitchFamily="50" charset="-18"/>
              </a:rPr>
              <a:t>DESMOS</a:t>
            </a:r>
          </a:p>
        </p:txBody>
      </p:sp>
      <p:pic>
        <p:nvPicPr>
          <p:cNvPr id="4" name="Obrázek 3">
            <a:extLst>
              <a:ext uri="{FF2B5EF4-FFF2-40B4-BE49-F238E27FC236}">
                <a16:creationId xmlns:a16="http://schemas.microsoft.com/office/drawing/2014/main" id="{9997778E-70E5-4C21-84C5-F0BA3E4177AB}"/>
              </a:ext>
            </a:extLst>
          </p:cNvPr>
          <p:cNvPicPr>
            <a:picLocks noChangeAspect="1"/>
          </p:cNvPicPr>
          <p:nvPr/>
        </p:nvPicPr>
        <p:blipFill>
          <a:blip r:embed="rId4"/>
          <a:stretch>
            <a:fillRect/>
          </a:stretch>
        </p:blipFill>
        <p:spPr>
          <a:xfrm>
            <a:off x="539552" y="3289645"/>
            <a:ext cx="852116" cy="852116"/>
          </a:xfrm>
          <a:prstGeom prst="rect">
            <a:avLst/>
          </a:prstGeom>
        </p:spPr>
      </p:pic>
      <p:pic>
        <p:nvPicPr>
          <p:cNvPr id="2050" name="Picture 2">
            <a:extLst>
              <a:ext uri="{FF2B5EF4-FFF2-40B4-BE49-F238E27FC236}">
                <a16:creationId xmlns:a16="http://schemas.microsoft.com/office/drawing/2014/main" id="{688E991A-51C5-4B9E-B925-5B5D16DFF1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6863" y="223463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894985"/>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Google Shape;139;p15">
            <a:extLst>
              <a:ext uri="{FF2B5EF4-FFF2-40B4-BE49-F238E27FC236}">
                <a16:creationId xmlns:a16="http://schemas.microsoft.com/office/drawing/2014/main" id="{5E133C70-D40D-4D6B-9BDD-490C8ED8DA63}"/>
              </a:ext>
            </a:extLst>
          </p:cNvPr>
          <p:cNvSpPr txBox="1">
            <a:spLocks noGrp="1"/>
          </p:cNvSpPr>
          <p:nvPr>
            <p:ph type="subTitle" idx="4294967295"/>
          </p:nvPr>
        </p:nvSpPr>
        <p:spPr>
          <a:xfrm>
            <a:off x="3347864" y="1347614"/>
            <a:ext cx="5500687" cy="2520280"/>
          </a:xfrm>
        </p:spPr>
        <p:txBody>
          <a:bodyPr anchor="t"/>
          <a:lstStyle/>
          <a:p>
            <a:pPr marL="0" indent="0" eaLnBrk="1" hangingPunct="1">
              <a:spcBef>
                <a:spcPts val="600"/>
              </a:spcBef>
              <a:buClr>
                <a:srgbClr val="114454"/>
              </a:buClr>
              <a:buSzPts val="3000"/>
              <a:buFont typeface="Arial" panose="020B0604020202020204" pitchFamily="34" charset="0"/>
              <a:buNone/>
            </a:pPr>
            <a:r>
              <a:rPr lang="en-US" altLang="sk-SK" b="1" dirty="0">
                <a:solidFill>
                  <a:schemeClr val="bg1"/>
                </a:solidFill>
                <a:latin typeface="Weekly Free Light" panose="00000400000000000000" pitchFamily="50" charset="-18"/>
                <a:cs typeface="Arial" panose="020B0604020202020204" pitchFamily="34" charset="0"/>
              </a:rPr>
              <a:t>EN</a:t>
            </a:r>
            <a:br>
              <a:rPr lang="cs-CZ" altLang="sk-SK" dirty="0">
                <a:solidFill>
                  <a:schemeClr val="bg1"/>
                </a:solidFill>
                <a:latin typeface="Weekly Free Light" panose="00000400000000000000" pitchFamily="50" charset="-18"/>
                <a:cs typeface="Arial" panose="020B0604020202020204" pitchFamily="34" charset="0"/>
              </a:rPr>
            </a:br>
            <a:r>
              <a:rPr lang="en-US" altLang="sk-SK" dirty="0">
                <a:solidFill>
                  <a:schemeClr val="bg1"/>
                </a:solidFill>
                <a:latin typeface="Weekly Free Light" panose="00000400000000000000" pitchFamily="50" charset="-18"/>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cs-CZ" altLang="sk-SK" dirty="0">
              <a:solidFill>
                <a:schemeClr val="bg1"/>
              </a:solidFill>
              <a:latin typeface="Weekly Free Light" panose="00000400000000000000" pitchFamily="50" charset="-18"/>
              <a:cs typeface="Arial" panose="020B0604020202020204" pitchFamily="34" charset="0"/>
            </a:endParaRPr>
          </a:p>
          <a:p>
            <a:pPr marL="0" indent="0" eaLnBrk="1" hangingPunct="1">
              <a:spcBef>
                <a:spcPts val="600"/>
              </a:spcBef>
              <a:buClr>
                <a:srgbClr val="114454"/>
              </a:buClr>
              <a:buSzPts val="3000"/>
              <a:buNone/>
            </a:pPr>
            <a:r>
              <a:rPr lang="sk-SK" altLang="sk-SK" b="1" dirty="0">
                <a:solidFill>
                  <a:schemeClr val="bg1"/>
                </a:solidFill>
                <a:latin typeface="Weekly Free Light" panose="00000400000000000000" pitchFamily="50" charset="-18"/>
              </a:rPr>
              <a:t>CZ</a:t>
            </a:r>
            <a:br>
              <a:rPr lang="sk-SK" altLang="sk-SK" dirty="0">
                <a:solidFill>
                  <a:schemeClr val="bg1"/>
                </a:solidFill>
                <a:latin typeface="Weekly Free Light" panose="00000400000000000000" pitchFamily="50" charset="-18"/>
              </a:rPr>
            </a:br>
            <a:r>
              <a:rPr lang="sk-SK" altLang="sk-SK" dirty="0">
                <a:solidFill>
                  <a:schemeClr val="bg1"/>
                </a:solidFill>
                <a:latin typeface="Weekly Free Light" panose="00000400000000000000" pitchFamily="50" charset="-18"/>
              </a:rPr>
              <a:t>Podpora </a:t>
            </a:r>
            <a:r>
              <a:rPr lang="sk-SK" altLang="sk-SK" dirty="0" err="1">
                <a:solidFill>
                  <a:schemeClr val="bg1"/>
                </a:solidFill>
                <a:latin typeface="Weekly Free Light" panose="00000400000000000000" pitchFamily="50" charset="-18"/>
              </a:rPr>
              <a:t>Evropské</a:t>
            </a:r>
            <a:r>
              <a:rPr lang="sk-SK" altLang="sk-SK" dirty="0">
                <a:solidFill>
                  <a:schemeClr val="bg1"/>
                </a:solidFill>
                <a:latin typeface="Weekly Free Light" panose="00000400000000000000" pitchFamily="50" charset="-18"/>
              </a:rPr>
              <a:t> </a:t>
            </a:r>
            <a:r>
              <a:rPr lang="sk-SK" altLang="sk-SK" dirty="0" err="1">
                <a:solidFill>
                  <a:schemeClr val="bg1"/>
                </a:solidFill>
                <a:latin typeface="Weekly Free Light" panose="00000400000000000000" pitchFamily="50" charset="-18"/>
              </a:rPr>
              <a:t>komise</a:t>
            </a:r>
            <a:r>
              <a:rPr lang="sk-SK" altLang="sk-SK" dirty="0">
                <a:solidFill>
                  <a:schemeClr val="bg1"/>
                </a:solidFill>
                <a:latin typeface="Weekly Free Light" panose="00000400000000000000" pitchFamily="50" charset="-18"/>
              </a:rPr>
              <a:t> na zhotovení </a:t>
            </a:r>
            <a:r>
              <a:rPr lang="sk-SK" altLang="sk-SK" dirty="0" err="1">
                <a:solidFill>
                  <a:schemeClr val="bg1"/>
                </a:solidFill>
                <a:latin typeface="Weekly Free Light" panose="00000400000000000000" pitchFamily="50" charset="-18"/>
              </a:rPr>
              <a:t>této</a:t>
            </a:r>
            <a:r>
              <a:rPr lang="sk-SK" altLang="sk-SK" dirty="0">
                <a:solidFill>
                  <a:schemeClr val="bg1"/>
                </a:solidFill>
                <a:latin typeface="Weekly Free Light" panose="00000400000000000000" pitchFamily="50" charset="-18"/>
              </a:rPr>
              <a:t> práce </a:t>
            </a:r>
            <a:r>
              <a:rPr lang="sk-SK" altLang="sk-SK" dirty="0" err="1">
                <a:solidFill>
                  <a:schemeClr val="bg1"/>
                </a:solidFill>
                <a:latin typeface="Weekly Free Light" panose="00000400000000000000" pitchFamily="50" charset="-18"/>
              </a:rPr>
              <a:t>nevyjadřuje</a:t>
            </a:r>
            <a:r>
              <a:rPr lang="sk-SK" altLang="sk-SK" dirty="0">
                <a:solidFill>
                  <a:schemeClr val="bg1"/>
                </a:solidFill>
                <a:latin typeface="Weekly Free Light" panose="00000400000000000000" pitchFamily="50" charset="-18"/>
              </a:rPr>
              <a:t> názor </a:t>
            </a:r>
            <a:r>
              <a:rPr lang="sk-SK" altLang="sk-SK" dirty="0" err="1">
                <a:solidFill>
                  <a:schemeClr val="bg1"/>
                </a:solidFill>
                <a:latin typeface="Weekly Free Light" panose="00000400000000000000" pitchFamily="50" charset="-18"/>
              </a:rPr>
              <a:t>Komise</a:t>
            </a:r>
            <a:r>
              <a:rPr lang="sk-SK" altLang="sk-SK" dirty="0">
                <a:solidFill>
                  <a:schemeClr val="bg1"/>
                </a:solidFill>
                <a:latin typeface="Weekly Free Light" panose="00000400000000000000" pitchFamily="50" charset="-18"/>
              </a:rPr>
              <a:t>, obsah je </a:t>
            </a:r>
            <a:r>
              <a:rPr lang="sk-SK" altLang="sk-SK" dirty="0" err="1">
                <a:solidFill>
                  <a:schemeClr val="bg1"/>
                </a:solidFill>
                <a:latin typeface="Weekly Free Light" panose="00000400000000000000" pitchFamily="50" charset="-18"/>
              </a:rPr>
              <a:t>názorem</a:t>
            </a:r>
            <a:r>
              <a:rPr lang="sk-SK" altLang="sk-SK" dirty="0">
                <a:solidFill>
                  <a:schemeClr val="bg1"/>
                </a:solidFill>
                <a:latin typeface="Weekly Free Light" panose="00000400000000000000" pitchFamily="50" charset="-18"/>
              </a:rPr>
              <a:t> autora a </a:t>
            </a:r>
            <a:r>
              <a:rPr lang="sk-SK" altLang="sk-SK" dirty="0" err="1">
                <a:solidFill>
                  <a:schemeClr val="bg1"/>
                </a:solidFill>
                <a:latin typeface="Weekly Free Light" panose="00000400000000000000" pitchFamily="50" charset="-18"/>
              </a:rPr>
              <a:t>Komise</a:t>
            </a:r>
            <a:r>
              <a:rPr lang="sk-SK" altLang="sk-SK" dirty="0">
                <a:solidFill>
                  <a:schemeClr val="bg1"/>
                </a:solidFill>
                <a:latin typeface="Weekly Free Light" panose="00000400000000000000" pitchFamily="50" charset="-18"/>
              </a:rPr>
              <a:t> </a:t>
            </a:r>
            <a:r>
              <a:rPr lang="sk-SK" altLang="sk-SK" dirty="0" err="1">
                <a:solidFill>
                  <a:schemeClr val="bg1"/>
                </a:solidFill>
                <a:latin typeface="Weekly Free Light" panose="00000400000000000000" pitchFamily="50" charset="-18"/>
              </a:rPr>
              <a:t>není</a:t>
            </a:r>
            <a:r>
              <a:rPr lang="sk-SK" altLang="sk-SK" dirty="0">
                <a:solidFill>
                  <a:schemeClr val="bg1"/>
                </a:solidFill>
                <a:latin typeface="Weekly Free Light" panose="00000400000000000000" pitchFamily="50" charset="-18"/>
              </a:rPr>
              <a:t> </a:t>
            </a:r>
            <a:r>
              <a:rPr lang="sk-SK" altLang="sk-SK" dirty="0" err="1">
                <a:solidFill>
                  <a:schemeClr val="bg1"/>
                </a:solidFill>
                <a:latin typeface="Weekly Free Light" panose="00000400000000000000" pitchFamily="50" charset="-18"/>
              </a:rPr>
              <a:t>zodpovědná</a:t>
            </a:r>
            <a:r>
              <a:rPr lang="sk-SK" altLang="sk-SK" dirty="0">
                <a:solidFill>
                  <a:schemeClr val="bg1"/>
                </a:solidFill>
                <a:latin typeface="Weekly Free Light" panose="00000400000000000000" pitchFamily="50" charset="-18"/>
              </a:rPr>
              <a:t> za </a:t>
            </a:r>
            <a:r>
              <a:rPr lang="sk-SK" altLang="sk-SK" dirty="0" err="1">
                <a:solidFill>
                  <a:schemeClr val="bg1"/>
                </a:solidFill>
                <a:latin typeface="Weekly Free Light" panose="00000400000000000000" pitchFamily="50" charset="-18"/>
              </a:rPr>
              <a:t>informace</a:t>
            </a:r>
            <a:r>
              <a:rPr lang="sk-SK" altLang="sk-SK" dirty="0">
                <a:solidFill>
                  <a:schemeClr val="bg1"/>
                </a:solidFill>
                <a:latin typeface="Weekly Free Light" panose="00000400000000000000" pitchFamily="50" charset="-18"/>
              </a:rPr>
              <a:t> v práci </a:t>
            </a:r>
            <a:r>
              <a:rPr lang="sk-SK" altLang="sk-SK" dirty="0" err="1">
                <a:solidFill>
                  <a:schemeClr val="bg1"/>
                </a:solidFill>
                <a:latin typeface="Weekly Free Light" panose="00000400000000000000" pitchFamily="50" charset="-18"/>
              </a:rPr>
              <a:t>obsažené</a:t>
            </a:r>
            <a:r>
              <a:rPr lang="sk-SK" altLang="sk-SK" dirty="0">
                <a:solidFill>
                  <a:schemeClr val="bg1"/>
                </a:solidFill>
                <a:latin typeface="Weekly Free Light" panose="00000400000000000000" pitchFamily="50" charset="-18"/>
              </a:rPr>
              <a:t>. </a:t>
            </a:r>
          </a:p>
        </p:txBody>
      </p:sp>
      <p:sp>
        <p:nvSpPr>
          <p:cNvPr id="4099" name="Google Shape;141;p15">
            <a:extLst>
              <a:ext uri="{FF2B5EF4-FFF2-40B4-BE49-F238E27FC236}">
                <a16:creationId xmlns:a16="http://schemas.microsoft.com/office/drawing/2014/main" id="{1140F9EE-B4EE-449B-91EA-BB4E832C694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38E35266-667F-4DC5-B9CA-0E71A6CD0882}"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18</a:t>
            </a:fld>
            <a:endParaRPr lang="sk-SK" altLang="sk-SK" sz="800">
              <a:solidFill>
                <a:srgbClr val="FFFFFF"/>
              </a:solidFill>
              <a:latin typeface="Roboto Slab" pitchFamily="2" charset="0"/>
              <a:sym typeface="Roboto Slab" pitchFamily="2" charset="0"/>
            </a:endParaRPr>
          </a:p>
        </p:txBody>
      </p:sp>
      <p:sp>
        <p:nvSpPr>
          <p:cNvPr id="8" name="Google Shape;139;p15">
            <a:extLst>
              <a:ext uri="{FF2B5EF4-FFF2-40B4-BE49-F238E27FC236}">
                <a16:creationId xmlns:a16="http://schemas.microsoft.com/office/drawing/2014/main" id="{0FA3D6F0-BEC2-460E-8116-07E85DE57FDF}"/>
              </a:ext>
            </a:extLst>
          </p:cNvPr>
          <p:cNvSpPr txBox="1">
            <a:spLocks/>
          </p:cNvSpPr>
          <p:nvPr/>
        </p:nvSpPr>
        <p:spPr bwMode="auto">
          <a:xfrm>
            <a:off x="179513" y="1347614"/>
            <a:ext cx="5616624"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eaLnBrk="1" hangingPunct="1">
              <a:spcBef>
                <a:spcPts val="600"/>
              </a:spcBef>
              <a:buClr>
                <a:srgbClr val="114454"/>
              </a:buClr>
              <a:buSzPts val="3000"/>
              <a:buFont typeface="Arial" panose="020B0604020202020204" pitchFamily="34" charset="0"/>
              <a:buNone/>
            </a:pPr>
            <a:r>
              <a:rPr lang="en-US" altLang="sk-SK" sz="1100" b="1" kern="0" dirty="0">
                <a:solidFill>
                  <a:schemeClr val="bg1"/>
                </a:solidFill>
                <a:latin typeface="Weekly Free Light" panose="00000400000000000000" pitchFamily="50" charset="-18"/>
                <a:cs typeface="Arial" panose="020B0604020202020204" pitchFamily="34" charset="0"/>
              </a:rPr>
              <a:t>2020-1-SK01-KA226-SCH-094350</a:t>
            </a:r>
          </a:p>
          <a:p>
            <a:pPr marL="0" indent="0" eaLnBrk="1" hangingPunct="1">
              <a:spcBef>
                <a:spcPts val="600"/>
              </a:spcBef>
              <a:buClr>
                <a:srgbClr val="114454"/>
              </a:buClr>
              <a:buSzPts val="3000"/>
              <a:buFont typeface="Arial" panose="020B0604020202020204" pitchFamily="34" charset="0"/>
              <a:buNone/>
            </a:pPr>
            <a:r>
              <a:rPr lang="en-US" altLang="sk-SK" sz="1800" b="1" kern="0" dirty="0">
                <a:solidFill>
                  <a:schemeClr val="bg1"/>
                </a:solidFill>
                <a:latin typeface="Weekly Free Light" panose="00000400000000000000" pitchFamily="50" charset="-18"/>
                <a:cs typeface="Arial" panose="020B0604020202020204" pitchFamily="34" charset="0"/>
              </a:rPr>
              <a:t>DIGI SCHOOL</a:t>
            </a:r>
          </a:p>
        </p:txBody>
      </p:sp>
      <p:sp>
        <p:nvSpPr>
          <p:cNvPr id="9" name="Obdélník 8">
            <a:extLst>
              <a:ext uri="{FF2B5EF4-FFF2-40B4-BE49-F238E27FC236}">
                <a16:creationId xmlns:a16="http://schemas.microsoft.com/office/drawing/2014/main" id="{BDF33D66-90E3-426D-A319-3EEF6904E8AF}"/>
              </a:ext>
            </a:extLst>
          </p:cNvPr>
          <p:cNvSpPr/>
          <p:nvPr/>
        </p:nvSpPr>
        <p:spPr>
          <a:xfrm>
            <a:off x="9575" y="4443958"/>
            <a:ext cx="9144000" cy="695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 name="Obrázok 7" descr="Erasmus+ logo EN.jpg">
            <a:extLst>
              <a:ext uri="{FF2B5EF4-FFF2-40B4-BE49-F238E27FC236}">
                <a16:creationId xmlns:a16="http://schemas.microsoft.com/office/drawing/2014/main" id="{4A3F09E9-A87A-4F31-BABD-1FEB01FFCE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2880" y="4515967"/>
            <a:ext cx="2751545" cy="60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2491329"/>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Google Shape;139;p15">
            <a:extLst>
              <a:ext uri="{FF2B5EF4-FFF2-40B4-BE49-F238E27FC236}">
                <a16:creationId xmlns:a16="http://schemas.microsoft.com/office/drawing/2014/main" id="{5E133C70-D40D-4D6B-9BDD-490C8ED8DA63}"/>
              </a:ext>
            </a:extLst>
          </p:cNvPr>
          <p:cNvSpPr txBox="1">
            <a:spLocks noGrp="1"/>
          </p:cNvSpPr>
          <p:nvPr>
            <p:ph type="subTitle" idx="4294967295"/>
          </p:nvPr>
        </p:nvSpPr>
        <p:spPr>
          <a:xfrm>
            <a:off x="179512" y="1347614"/>
            <a:ext cx="8669039" cy="2520280"/>
          </a:xfrm>
        </p:spPr>
        <p:txBody>
          <a:bodyPr anchor="t"/>
          <a:lstStyle/>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Délka</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projektu</a:t>
            </a:r>
            <a:r>
              <a:rPr lang="en-US" altLang="sk-SK" b="1" dirty="0">
                <a:solidFill>
                  <a:schemeClr val="bg1"/>
                </a:solidFill>
                <a:latin typeface="Weekly Free Light" panose="00000400000000000000" pitchFamily="50" charset="-18"/>
                <a:cs typeface="Arial" panose="020B0604020202020204" pitchFamily="34" charset="0"/>
              </a:rPr>
              <a:t>:</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01. 03. 2021 – 28. 02. 2023</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Rozpočet</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partnerství</a:t>
            </a:r>
            <a:r>
              <a:rPr lang="en-US" altLang="sk-SK" b="1" dirty="0">
                <a:solidFill>
                  <a:schemeClr val="bg1"/>
                </a:solidFill>
                <a:latin typeface="Weekly Free Light" panose="00000400000000000000" pitchFamily="50" charset="-18"/>
                <a:cs typeface="Arial" panose="020B0604020202020204" pitchFamily="34" charset="0"/>
              </a:rPr>
              <a:t>: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101</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092</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 </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Rozpočet</a:t>
            </a:r>
            <a:r>
              <a:rPr lang="en-US" altLang="sk-SK" b="1" dirty="0">
                <a:solidFill>
                  <a:schemeClr val="bg1"/>
                </a:solidFill>
                <a:latin typeface="Weekly Free Light" panose="00000400000000000000" pitchFamily="50" charset="-18"/>
                <a:cs typeface="Arial" panose="020B0604020202020204" pitchFamily="34" charset="0"/>
              </a:rPr>
              <a:t> GJŠ Zlín: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20</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829</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Intelektuální</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výstupy</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všech</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partnerů</a:t>
            </a:r>
            <a:r>
              <a:rPr lang="en-US" altLang="sk-SK" b="1" dirty="0">
                <a:solidFill>
                  <a:schemeClr val="bg1"/>
                </a:solidFill>
                <a:latin typeface="Weekly Free Light" panose="00000400000000000000" pitchFamily="50" charset="-18"/>
                <a:cs typeface="Arial" panose="020B0604020202020204" pitchFamily="34" charset="0"/>
              </a:rPr>
              <a:t>: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ANJ, NEJ, FRJ,</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SPJ, DEJ, OBN, CHE, GEO, MAT, BIO,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EKN, ITK, HUV, ETV</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Intelektuální</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výstupy</a:t>
            </a:r>
            <a:r>
              <a:rPr lang="en-US" altLang="sk-SK" b="1" dirty="0">
                <a:solidFill>
                  <a:schemeClr val="bg1"/>
                </a:solidFill>
                <a:latin typeface="Weekly Free Light" panose="00000400000000000000" pitchFamily="50" charset="-18"/>
                <a:cs typeface="Arial" panose="020B0604020202020204" pitchFamily="34" charset="0"/>
              </a:rPr>
              <a:t> GJŠ Zlín</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MAT, GEO, CHE, SPJ</a:t>
            </a:r>
          </a:p>
        </p:txBody>
      </p:sp>
      <p:sp>
        <p:nvSpPr>
          <p:cNvPr id="4099" name="Google Shape;141;p15">
            <a:extLst>
              <a:ext uri="{FF2B5EF4-FFF2-40B4-BE49-F238E27FC236}">
                <a16:creationId xmlns:a16="http://schemas.microsoft.com/office/drawing/2014/main" id="{1140F9EE-B4EE-449B-91EA-BB4E832C694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38E35266-667F-4DC5-B9CA-0E71A6CD0882}"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19</a:t>
            </a:fld>
            <a:endParaRPr lang="sk-SK" altLang="sk-SK" sz="800">
              <a:solidFill>
                <a:srgbClr val="FFFFFF"/>
              </a:solidFill>
              <a:latin typeface="Roboto Slab" pitchFamily="2" charset="0"/>
              <a:sym typeface="Roboto Slab" pitchFamily="2" charset="0"/>
            </a:endParaRPr>
          </a:p>
        </p:txBody>
      </p:sp>
      <p:sp>
        <p:nvSpPr>
          <p:cNvPr id="9" name="Obdélník 8">
            <a:extLst>
              <a:ext uri="{FF2B5EF4-FFF2-40B4-BE49-F238E27FC236}">
                <a16:creationId xmlns:a16="http://schemas.microsoft.com/office/drawing/2014/main" id="{BDF33D66-90E3-426D-A319-3EEF6904E8AF}"/>
              </a:ext>
            </a:extLst>
          </p:cNvPr>
          <p:cNvSpPr/>
          <p:nvPr/>
        </p:nvSpPr>
        <p:spPr>
          <a:xfrm>
            <a:off x="9575" y="4443958"/>
            <a:ext cx="9144000" cy="695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 name="Obrázok 7" descr="Erasmus+ logo EN.jpg">
            <a:extLst>
              <a:ext uri="{FF2B5EF4-FFF2-40B4-BE49-F238E27FC236}">
                <a16:creationId xmlns:a16="http://schemas.microsoft.com/office/drawing/2014/main" id="{4A3F09E9-A87A-4F31-BABD-1FEB01FFCE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2880" y="4515967"/>
            <a:ext cx="2751545" cy="60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bdélník 10">
            <a:extLst>
              <a:ext uri="{FF2B5EF4-FFF2-40B4-BE49-F238E27FC236}">
                <a16:creationId xmlns:a16="http://schemas.microsoft.com/office/drawing/2014/main" id="{F349C539-64B4-4C75-94AF-1540A6450138}"/>
              </a:ext>
            </a:extLst>
          </p:cNvPr>
          <p:cNvSpPr/>
          <p:nvPr/>
        </p:nvSpPr>
        <p:spPr>
          <a:xfrm>
            <a:off x="0" y="123478"/>
            <a:ext cx="9144000"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Obrázek 2">
            <a:extLst>
              <a:ext uri="{FF2B5EF4-FFF2-40B4-BE49-F238E27FC236}">
                <a16:creationId xmlns:a16="http://schemas.microsoft.com/office/drawing/2014/main" id="{CDEA266D-25A9-46F7-B18C-C711B5CF0D4E}"/>
              </a:ext>
            </a:extLst>
          </p:cNvPr>
          <p:cNvPicPr>
            <a:picLocks noChangeAspect="1" noChangeArrowheads="1"/>
          </p:cNvPicPr>
          <p:nvPr/>
        </p:nvPicPr>
        <p:blipFill>
          <a:blip r:embed="rId4"/>
          <a:srcRect/>
          <a:stretch/>
        </p:blipFill>
        <p:spPr bwMode="auto">
          <a:xfrm>
            <a:off x="820505" y="241161"/>
            <a:ext cx="931027" cy="7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ovéPole 12">
            <a:extLst>
              <a:ext uri="{FF2B5EF4-FFF2-40B4-BE49-F238E27FC236}">
                <a16:creationId xmlns:a16="http://schemas.microsoft.com/office/drawing/2014/main" id="{398BD29C-E257-4BA3-BE9C-3491DB252205}"/>
              </a:ext>
            </a:extLst>
          </p:cNvPr>
          <p:cNvSpPr txBox="1"/>
          <p:nvPr/>
        </p:nvSpPr>
        <p:spPr>
          <a:xfrm>
            <a:off x="1948636" y="360190"/>
            <a:ext cx="2413682" cy="507831"/>
          </a:xfrm>
          <a:prstGeom prst="rect">
            <a:avLst/>
          </a:prstGeom>
          <a:noFill/>
        </p:spPr>
        <p:txBody>
          <a:bodyPr wrap="square" rtlCol="0">
            <a:spAutoFit/>
          </a:bodyPr>
          <a:lstStyle/>
          <a:p>
            <a:r>
              <a:rPr lang="sk-SK" altLang="sk-SK" sz="1050" b="1" dirty="0">
                <a:solidFill>
                  <a:srgbClr val="2A2841"/>
                </a:solidFill>
                <a:latin typeface="Roboto Slab" pitchFamily="2" charset="0"/>
                <a:ea typeface="Roboto Slab" pitchFamily="2" charset="0"/>
                <a:sym typeface="Nixie One" panose="02000503080000020004" pitchFamily="50" charset="0"/>
              </a:rPr>
              <a:t>2020-1-SK01-KA226-SCH-094350</a:t>
            </a:r>
            <a:endParaRPr lang="sk-SK" altLang="sk-SK" sz="1400" b="1" dirty="0">
              <a:solidFill>
                <a:srgbClr val="2A2841"/>
              </a:solidFill>
              <a:latin typeface="Roboto Slab" pitchFamily="2" charset="0"/>
              <a:ea typeface="Roboto Slab" pitchFamily="2" charset="0"/>
              <a:sym typeface="Nixie One" panose="02000503080000020004" pitchFamily="50" charset="0"/>
            </a:endParaRPr>
          </a:p>
          <a:p>
            <a:r>
              <a:rPr lang="sk-SK" altLang="sk-SK" sz="1600" b="1" dirty="0">
                <a:solidFill>
                  <a:srgbClr val="2A2841"/>
                </a:solidFill>
                <a:latin typeface="Roboto Slab" pitchFamily="2" charset="0"/>
                <a:ea typeface="Roboto Slab" pitchFamily="2" charset="0"/>
                <a:sym typeface="Nixie One" panose="02000503080000020004" pitchFamily="50" charset="0"/>
              </a:rPr>
              <a:t>DIGI SCHOOL</a:t>
            </a:r>
          </a:p>
        </p:txBody>
      </p:sp>
      <p:pic>
        <p:nvPicPr>
          <p:cNvPr id="14" name="Obrázek 13">
            <a:extLst>
              <a:ext uri="{FF2B5EF4-FFF2-40B4-BE49-F238E27FC236}">
                <a16:creationId xmlns:a16="http://schemas.microsoft.com/office/drawing/2014/main" id="{DE9CF142-1BAD-42DB-8FAB-211246AF2FA1}"/>
              </a:ext>
            </a:extLst>
          </p:cNvPr>
          <p:cNvPicPr>
            <a:picLocks noChangeAspect="1"/>
          </p:cNvPicPr>
          <p:nvPr/>
        </p:nvPicPr>
        <p:blipFill>
          <a:blip r:embed="rId5"/>
          <a:stretch>
            <a:fillRect/>
          </a:stretch>
        </p:blipFill>
        <p:spPr>
          <a:xfrm>
            <a:off x="5196237" y="241161"/>
            <a:ext cx="766881" cy="766881"/>
          </a:xfrm>
          <a:prstGeom prst="rect">
            <a:avLst/>
          </a:prstGeom>
        </p:spPr>
      </p:pic>
      <p:sp>
        <p:nvSpPr>
          <p:cNvPr id="15" name="TextovéPole 14">
            <a:extLst>
              <a:ext uri="{FF2B5EF4-FFF2-40B4-BE49-F238E27FC236}">
                <a16:creationId xmlns:a16="http://schemas.microsoft.com/office/drawing/2014/main" id="{0133C78D-8590-4132-8CBC-044AA1B73905}"/>
              </a:ext>
            </a:extLst>
          </p:cNvPr>
          <p:cNvSpPr txBox="1"/>
          <p:nvPr/>
        </p:nvSpPr>
        <p:spPr>
          <a:xfrm>
            <a:off x="5906294" y="385962"/>
            <a:ext cx="2793128" cy="469359"/>
          </a:xfrm>
          <a:prstGeom prst="rect">
            <a:avLst/>
          </a:prstGeom>
          <a:noFill/>
        </p:spPr>
        <p:txBody>
          <a:bodyPr wrap="square" rtlCol="0">
            <a:spAutoFit/>
          </a:bodyPr>
          <a:lstStyle/>
          <a:p>
            <a:r>
              <a:rPr lang="sk-SK" altLang="sk-SK" b="1" dirty="0">
                <a:solidFill>
                  <a:srgbClr val="006EB9"/>
                </a:solidFill>
                <a:latin typeface="Roboto Slab" pitchFamily="2" charset="0"/>
                <a:ea typeface="Roboto Slab" pitchFamily="2" charset="0"/>
                <a:sym typeface="Nixie One" panose="02000503080000020004" pitchFamily="50" charset="0"/>
              </a:rPr>
              <a:t>Gymnázium a Jazyková škola</a:t>
            </a:r>
            <a:br>
              <a:rPr lang="sk-SK" altLang="sk-SK" sz="1100" b="1" dirty="0">
                <a:solidFill>
                  <a:srgbClr val="006EB9"/>
                </a:solidFill>
                <a:latin typeface="Roboto Slab" pitchFamily="2" charset="0"/>
                <a:ea typeface="Roboto Slab" pitchFamily="2" charset="0"/>
                <a:sym typeface="Nixie One" panose="02000503080000020004" pitchFamily="50" charset="0"/>
              </a:rPr>
            </a:br>
            <a:r>
              <a:rPr lang="sk-SK" altLang="sk-SK" sz="1050" b="1" dirty="0">
                <a:solidFill>
                  <a:srgbClr val="006EB9"/>
                </a:solidFill>
                <a:latin typeface="Roboto Slab" pitchFamily="2" charset="0"/>
                <a:ea typeface="Roboto Slab" pitchFamily="2" charset="0"/>
                <a:sym typeface="Nixie One" panose="02000503080000020004" pitchFamily="50" charset="0"/>
              </a:rPr>
              <a:t>s </a:t>
            </a:r>
            <a:r>
              <a:rPr lang="sk-SK" altLang="sk-SK" sz="1050" b="1" dirty="0" err="1">
                <a:solidFill>
                  <a:srgbClr val="006EB9"/>
                </a:solidFill>
                <a:latin typeface="Roboto Slab" pitchFamily="2" charset="0"/>
                <a:ea typeface="Roboto Slab" pitchFamily="2" charset="0"/>
                <a:sym typeface="Nixie One" panose="02000503080000020004" pitchFamily="50" charset="0"/>
              </a:rPr>
              <a:t>právem</a:t>
            </a:r>
            <a:r>
              <a:rPr lang="sk-SK" altLang="sk-SK" sz="1050" b="1" dirty="0">
                <a:solidFill>
                  <a:srgbClr val="006EB9"/>
                </a:solidFill>
                <a:latin typeface="Roboto Slab" pitchFamily="2" charset="0"/>
                <a:ea typeface="Roboto Slab" pitchFamily="2" charset="0"/>
                <a:sym typeface="Nixie One" panose="02000503080000020004" pitchFamily="50" charset="0"/>
              </a:rPr>
              <a:t> </a:t>
            </a:r>
            <a:r>
              <a:rPr lang="sk-SK" altLang="sk-SK" sz="1050" b="1" dirty="0" err="1">
                <a:solidFill>
                  <a:srgbClr val="006EB9"/>
                </a:solidFill>
                <a:latin typeface="Roboto Slab" pitchFamily="2" charset="0"/>
                <a:ea typeface="Roboto Slab" pitchFamily="2" charset="0"/>
                <a:sym typeface="Nixie One" panose="02000503080000020004" pitchFamily="50" charset="0"/>
              </a:rPr>
              <a:t>státní</a:t>
            </a:r>
            <a:r>
              <a:rPr lang="sk-SK" altLang="sk-SK" sz="1050" b="1" dirty="0">
                <a:solidFill>
                  <a:srgbClr val="006EB9"/>
                </a:solidFill>
                <a:latin typeface="Roboto Slab" pitchFamily="2" charset="0"/>
                <a:ea typeface="Roboto Slab" pitchFamily="2" charset="0"/>
                <a:sym typeface="Nixie One" panose="02000503080000020004" pitchFamily="50" charset="0"/>
              </a:rPr>
              <a:t> jazykové </a:t>
            </a:r>
            <a:r>
              <a:rPr lang="sk-SK" altLang="sk-SK" sz="1050" b="1" dirty="0" err="1">
                <a:solidFill>
                  <a:srgbClr val="006EB9"/>
                </a:solidFill>
                <a:latin typeface="Roboto Slab" pitchFamily="2" charset="0"/>
                <a:ea typeface="Roboto Slab" pitchFamily="2" charset="0"/>
                <a:sym typeface="Nixie One" panose="02000503080000020004" pitchFamily="50" charset="0"/>
              </a:rPr>
              <a:t>zkoušky</a:t>
            </a:r>
            <a:r>
              <a:rPr lang="sk-SK" altLang="sk-SK" sz="1050" b="1" dirty="0">
                <a:solidFill>
                  <a:srgbClr val="006EB9"/>
                </a:solidFill>
                <a:latin typeface="Roboto Slab" pitchFamily="2" charset="0"/>
                <a:ea typeface="Roboto Slab" pitchFamily="2" charset="0"/>
                <a:sym typeface="Nixie One" panose="02000503080000020004" pitchFamily="50" charset="0"/>
              </a:rPr>
              <a:t> Zlín</a:t>
            </a:r>
            <a:endParaRPr lang="sk-SK" altLang="sk-SK" sz="1800" b="1" dirty="0">
              <a:solidFill>
                <a:srgbClr val="006EB9"/>
              </a:solidFill>
              <a:latin typeface="Roboto Slab" pitchFamily="2" charset="0"/>
              <a:ea typeface="Roboto Slab" pitchFamily="2" charset="0"/>
              <a:sym typeface="Nixie One" panose="02000503080000020004" pitchFamily="50" charset="0"/>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57EB806C-F4E9-4060-9237-62837DC707DE}"/>
              </a:ext>
            </a:extLst>
          </p:cNvPr>
          <p:cNvSpPr/>
          <p:nvPr/>
        </p:nvSpPr>
        <p:spPr>
          <a:xfrm>
            <a:off x="0" y="4333765"/>
            <a:ext cx="9144000" cy="809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243" name="Google Shape;141;p15">
            <a:extLst>
              <a:ext uri="{FF2B5EF4-FFF2-40B4-BE49-F238E27FC236}">
                <a16:creationId xmlns:a16="http://schemas.microsoft.com/office/drawing/2014/main" id="{C56B1596-2BAB-479F-B679-01DCEF40C157}"/>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5CA65D02-8431-4D89-AB3D-C6B4D68270F1}" type="slidenum">
              <a:rPr lang="sk-SK" altLang="sk-SK" sz="800">
                <a:solidFill>
                  <a:schemeClr val="tx1"/>
                </a:solidFill>
                <a:latin typeface="Roboto Slab" pitchFamily="2" charset="0"/>
                <a:sym typeface="Roboto Slab" pitchFamily="2" charset="0"/>
              </a:rPr>
              <a:pPr eaLnBrk="1" hangingPunct="1"/>
              <a:t>2</a:t>
            </a:fld>
            <a:endParaRPr lang="sk-SK" altLang="sk-SK" sz="800" dirty="0">
              <a:solidFill>
                <a:schemeClr val="tx1"/>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37E1F6D4-7267-41D8-A311-C14B0F801141}"/>
              </a:ext>
            </a:extLst>
          </p:cNvPr>
          <p:cNvSpPr txBox="1">
            <a:spLocks noChangeArrowheads="1"/>
          </p:cNvSpPr>
          <p:nvPr/>
        </p:nvSpPr>
        <p:spPr bwMode="auto">
          <a:xfrm>
            <a:off x="-108520" y="84485"/>
            <a:ext cx="3600400" cy="327025"/>
          </a:xfrm>
          <a:prstGeom prst="rect">
            <a:avLst/>
          </a:prstGeom>
          <a:noFill/>
          <a:ln w="9525">
            <a:noFill/>
            <a:miter lim="800000"/>
            <a:headEnd/>
            <a:tailEnd/>
          </a:ln>
        </p:spPr>
        <p:txBody>
          <a:bodyPr lIns="91425" tIns="91425" rIns="91425" bIns="91425"/>
          <a:lstStyle/>
          <a:p>
            <a:pPr algn="ctr">
              <a:defRPr/>
            </a:pPr>
            <a:r>
              <a:rPr lang="sk-SK" sz="1050" b="1" dirty="0">
                <a:solidFill>
                  <a:schemeClr val="bg1"/>
                </a:solidFill>
                <a:latin typeface="Arial" charset="0"/>
                <a:sym typeface="Arial" charset="0"/>
              </a:rPr>
              <a:t>2020-1-SK01-KA226-SCH-094350 | DIGI SCHOOL</a:t>
            </a:r>
          </a:p>
          <a:p>
            <a:pPr>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0245" name="Obrázok 7" descr="Erasmus+ logo EN.jpg">
            <a:extLst>
              <a:ext uri="{FF2B5EF4-FFF2-40B4-BE49-F238E27FC236}">
                <a16:creationId xmlns:a16="http://schemas.microsoft.com/office/drawing/2014/main" id="{AB3AE82D-A780-4202-99C6-C7C62B7FC1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4436160"/>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BlokTextu 10">
            <a:extLst>
              <a:ext uri="{FF2B5EF4-FFF2-40B4-BE49-F238E27FC236}">
                <a16:creationId xmlns:a16="http://schemas.microsoft.com/office/drawing/2014/main" id="{EBDD1084-6F9A-4882-B44A-A88C44FB1C7E}"/>
              </a:ext>
            </a:extLst>
          </p:cNvPr>
          <p:cNvSpPr txBox="1">
            <a:spLocks noChangeArrowheads="1"/>
          </p:cNvSpPr>
          <p:nvPr/>
        </p:nvSpPr>
        <p:spPr bwMode="auto">
          <a:xfrm>
            <a:off x="428625" y="1500188"/>
            <a:ext cx="81438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285750" indent="-285750" eaLnBrk="1" hangingPunct="1">
              <a:lnSpc>
                <a:spcPct val="200000"/>
              </a:lnSpc>
              <a:buFont typeface="Wingdings" panose="05000000000000000000" pitchFamily="2" charset="2"/>
              <a:buChar char="§"/>
            </a:pPr>
            <a:r>
              <a:rPr lang="sk-SK" altLang="cs-CZ" b="1" dirty="0">
                <a:solidFill>
                  <a:schemeClr val="bg1"/>
                </a:solidFill>
                <a:latin typeface="Weekly Free Light" panose="00000400000000000000" pitchFamily="50" charset="-18"/>
              </a:rPr>
              <a:t>SUBJECT: 		</a:t>
            </a:r>
            <a:r>
              <a:rPr lang="sk-SK" altLang="cs-CZ" dirty="0">
                <a:solidFill>
                  <a:schemeClr val="bg1"/>
                </a:solidFill>
                <a:latin typeface="Weekly Free Light" panose="00000400000000000000" pitchFamily="50" charset="-18"/>
              </a:rPr>
              <a:t>MATHEMATICS </a:t>
            </a:r>
          </a:p>
          <a:p>
            <a:pPr marL="285750" indent="-285750" eaLnBrk="1" hangingPunct="1">
              <a:lnSpc>
                <a:spcPct val="200000"/>
              </a:lnSpc>
              <a:buFont typeface="Wingdings" panose="05000000000000000000" pitchFamily="2" charset="2"/>
              <a:buChar char="§"/>
            </a:pPr>
            <a:r>
              <a:rPr lang="sk-SK" altLang="cs-CZ" b="1" dirty="0">
                <a:solidFill>
                  <a:schemeClr val="bg1"/>
                </a:solidFill>
                <a:latin typeface="Weekly Free Light" panose="00000400000000000000" pitchFamily="50" charset="-18"/>
              </a:rPr>
              <a:t>SPECIFICATION: 		</a:t>
            </a:r>
            <a:r>
              <a:rPr lang="sk-SK" altLang="cs-CZ" dirty="0">
                <a:solidFill>
                  <a:schemeClr val="bg1"/>
                </a:solidFill>
                <a:latin typeface="Weekly Free Light" panose="00000400000000000000" pitchFamily="50" charset="-18"/>
              </a:rPr>
              <a:t>in ENGLISH </a:t>
            </a:r>
            <a:r>
              <a:rPr lang="sk-SK" altLang="cs-CZ" dirty="0" err="1">
                <a:solidFill>
                  <a:schemeClr val="bg1"/>
                </a:solidFill>
                <a:latin typeface="Weekly Free Light" panose="00000400000000000000" pitchFamily="50" charset="-18"/>
              </a:rPr>
              <a:t>via</a:t>
            </a:r>
            <a:r>
              <a:rPr lang="sk-SK" altLang="cs-CZ" dirty="0">
                <a:solidFill>
                  <a:schemeClr val="bg1"/>
                </a:solidFill>
                <a:latin typeface="Weekly Free Light" panose="00000400000000000000" pitchFamily="50" charset="-18"/>
              </a:rPr>
              <a:t> CLIL </a:t>
            </a:r>
            <a:r>
              <a:rPr lang="sk-SK" altLang="cs-CZ" dirty="0" err="1">
                <a:solidFill>
                  <a:schemeClr val="bg1"/>
                </a:solidFill>
                <a:latin typeface="Weekly Free Light" panose="00000400000000000000" pitchFamily="50" charset="-18"/>
              </a:rPr>
              <a:t>method</a:t>
            </a:r>
            <a:r>
              <a:rPr lang="sk-SK" altLang="cs-CZ" dirty="0">
                <a:solidFill>
                  <a:schemeClr val="bg1"/>
                </a:solidFill>
                <a:latin typeface="Weekly Free Light" panose="00000400000000000000" pitchFamily="50" charset="-18"/>
              </a:rPr>
              <a:t> (level in </a:t>
            </a:r>
            <a:r>
              <a:rPr lang="sk-SK" altLang="cs-CZ" dirty="0" err="1">
                <a:solidFill>
                  <a:schemeClr val="bg1"/>
                </a:solidFill>
                <a:latin typeface="Weekly Free Light" panose="00000400000000000000" pitchFamily="50" charset="-18"/>
              </a:rPr>
              <a:t>languages</a:t>
            </a:r>
            <a:r>
              <a:rPr lang="sk-SK" altLang="cs-CZ" dirty="0">
                <a:solidFill>
                  <a:schemeClr val="bg1"/>
                </a:solidFill>
                <a:latin typeface="Weekly Free Light" panose="00000400000000000000" pitchFamily="50" charset="-18"/>
              </a:rPr>
              <a:t>)</a:t>
            </a:r>
          </a:p>
          <a:p>
            <a:pPr marL="285750" indent="-285750" eaLnBrk="1" hangingPunct="1">
              <a:lnSpc>
                <a:spcPct val="200000"/>
              </a:lnSpc>
              <a:buFont typeface="Wingdings" panose="05000000000000000000" pitchFamily="2" charset="2"/>
              <a:buChar char="§"/>
            </a:pPr>
            <a:r>
              <a:rPr lang="sk-SK" altLang="cs-CZ" b="1" dirty="0">
                <a:solidFill>
                  <a:schemeClr val="bg1"/>
                </a:solidFill>
                <a:latin typeface="Weekly Free Light" panose="00000400000000000000" pitchFamily="50" charset="-18"/>
              </a:rPr>
              <a:t>AGE OF STUDENTS:	</a:t>
            </a:r>
            <a:r>
              <a:rPr lang="sk-SK" altLang="cs-CZ" dirty="0">
                <a:solidFill>
                  <a:schemeClr val="bg1"/>
                </a:solidFill>
                <a:latin typeface="Weekly Free Light" panose="00000400000000000000" pitchFamily="50" charset="-18"/>
              </a:rPr>
              <a:t>16-18</a:t>
            </a:r>
          </a:p>
          <a:p>
            <a:pPr marL="285750" indent="-285750" eaLnBrk="1" hangingPunct="1">
              <a:lnSpc>
                <a:spcPct val="200000"/>
              </a:lnSpc>
              <a:buFont typeface="Wingdings" panose="05000000000000000000" pitchFamily="2" charset="2"/>
              <a:buChar char="§"/>
            </a:pPr>
            <a:r>
              <a:rPr lang="sk-SK" altLang="cs-CZ" b="1" dirty="0">
                <a:solidFill>
                  <a:schemeClr val="bg1"/>
                </a:solidFill>
                <a:latin typeface="Weekly Free Light" panose="00000400000000000000" pitchFamily="50" charset="-18"/>
              </a:rPr>
              <a:t>1 LESSON : 		</a:t>
            </a:r>
            <a:r>
              <a:rPr lang="sk-SK" altLang="cs-CZ" dirty="0">
                <a:solidFill>
                  <a:schemeClr val="bg1"/>
                </a:solidFill>
                <a:latin typeface="Weekly Free Light" panose="00000400000000000000" pitchFamily="50" charset="-18"/>
              </a:rPr>
              <a:t>45 min</a:t>
            </a:r>
          </a:p>
          <a:p>
            <a:pPr eaLnBrk="1" hangingPunct="1"/>
            <a:endParaRPr lang="sk-SK" altLang="cs-CZ" dirty="0"/>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FFAF13A7-9FD4-4F85-8875-FFB4749CCC88}"/>
              </a:ext>
            </a:extLst>
          </p:cNvPr>
          <p:cNvSpPr txBox="1">
            <a:spLocks noGrp="1"/>
          </p:cNvSpPr>
          <p:nvPr>
            <p:ph type="ctrTitle"/>
          </p:nvPr>
        </p:nvSpPr>
        <p:spPr>
          <a:xfrm>
            <a:off x="4113213" y="1419622"/>
            <a:ext cx="4505325" cy="2618978"/>
          </a:xfrm>
        </p:spPr>
        <p:txBody>
          <a:bodyPr/>
          <a:lstStyle/>
          <a:p>
            <a:pPr eaLnBrk="1" hangingPunct="1">
              <a:spcBef>
                <a:spcPct val="0"/>
              </a:spcBef>
              <a:spcAft>
                <a:spcPct val="0"/>
              </a:spcAft>
              <a:buFont typeface="Roboto Slab" pitchFamily="2" charset="0"/>
              <a:buNone/>
            </a:pPr>
            <a:r>
              <a:rPr lang="en-GB" altLang="cs-CZ" b="1" dirty="0">
                <a:latin typeface="Roboto Slab" pitchFamily="2" charset="0"/>
                <a:cs typeface="Arial" panose="020B0604020202020204" pitchFamily="34" charset="0"/>
                <a:sym typeface="Roboto Slab" pitchFamily="2" charset="0"/>
              </a:rPr>
              <a:t>Sine function graph construction</a:t>
            </a:r>
            <a:endParaRPr lang="sk-SK" altLang="cs-CZ" b="1" dirty="0">
              <a:latin typeface="Roboto Slab" pitchFamily="2" charset="0"/>
              <a:cs typeface="Arial" panose="020B0604020202020204" pitchFamily="34" charset="0"/>
              <a:sym typeface="Roboto Slab" pitchFamily="2" charset="0"/>
            </a:endParaRPr>
          </a:p>
        </p:txBody>
      </p:sp>
      <p:sp>
        <p:nvSpPr>
          <p:cNvPr id="16387" name="Google Shape;147;p16">
            <a:extLst>
              <a:ext uri="{FF2B5EF4-FFF2-40B4-BE49-F238E27FC236}">
                <a16:creationId xmlns:a16="http://schemas.microsoft.com/office/drawing/2014/main" id="{34305F0E-56E3-469D-B236-0E24CFC3BBEC}"/>
              </a:ext>
            </a:extLst>
          </p:cNvPr>
          <p:cNvSpPr txBox="1">
            <a:spLocks noGrp="1"/>
          </p:cNvSpPr>
          <p:nvPr>
            <p:ph type="subTitle" idx="1"/>
          </p:nvPr>
        </p:nvSpPr>
        <p:spPr>
          <a:xfrm>
            <a:off x="4113213" y="3983038"/>
            <a:ext cx="4505325" cy="784225"/>
          </a:xfrm>
        </p:spPr>
        <p:txBody>
          <a:bodyPr/>
          <a:lstStyle/>
          <a:p>
            <a:pPr marL="0" indent="0" eaLnBrk="1" hangingPunct="1">
              <a:spcBef>
                <a:spcPct val="0"/>
              </a:spcBef>
              <a:spcAft>
                <a:spcPct val="0"/>
              </a:spcAft>
              <a:buFont typeface="Nixie One" panose="02000503080000020004" pitchFamily="50" charset="0"/>
              <a:buNone/>
            </a:pPr>
            <a:endParaRPr lang="sk-SK" altLang="cs-CZ" dirty="0">
              <a:latin typeface="Weekly Free Light" panose="00000400000000000000" pitchFamily="50" charset="-18"/>
              <a:cs typeface="Arial" panose="020B0604020202020204" pitchFamily="34" charset="0"/>
              <a:sym typeface="Nixie One" panose="02000503080000020004" pitchFamily="50" charset="0"/>
            </a:endParaRPr>
          </a:p>
        </p:txBody>
      </p:sp>
      <p:sp>
        <p:nvSpPr>
          <p:cNvPr id="16388" name="Google Shape;148;p16">
            <a:extLst>
              <a:ext uri="{FF2B5EF4-FFF2-40B4-BE49-F238E27FC236}">
                <a16:creationId xmlns:a16="http://schemas.microsoft.com/office/drawing/2014/main" id="{74A22291-C8AF-4EFE-ADBF-71A2DAE105AF}"/>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dirty="0">
                <a:solidFill>
                  <a:srgbClr val="18637B"/>
                </a:solidFill>
                <a:latin typeface="Roboto Slab" pitchFamily="2" charset="0"/>
                <a:sym typeface="Roboto Slab" pitchFamily="2" charset="0"/>
              </a:rPr>
              <a:t>1</a:t>
            </a:r>
          </a:p>
        </p:txBody>
      </p:sp>
      <p:sp>
        <p:nvSpPr>
          <p:cNvPr id="16389" name="Google Shape;149;p16">
            <a:extLst>
              <a:ext uri="{FF2B5EF4-FFF2-40B4-BE49-F238E27FC236}">
                <a16:creationId xmlns:a16="http://schemas.microsoft.com/office/drawing/2014/main" id="{E5F92440-AFB9-4E1C-AD90-26C19B8D899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3FBCF039-A333-4925-AADE-D5BEE4F5D4EC}" type="slidenum">
              <a:rPr lang="sk-SK" altLang="cs-CZ" sz="800">
                <a:solidFill>
                  <a:srgbClr val="FFFFFF"/>
                </a:solidFill>
                <a:latin typeface="Roboto Slab" pitchFamily="2" charset="0"/>
                <a:sym typeface="Roboto Slab" pitchFamily="2" charset="0"/>
              </a:rPr>
              <a:pPr eaLnBrk="1" hangingPunct="1"/>
              <a:t>3</a:t>
            </a:fld>
            <a:endParaRPr lang="sk-SK" altLang="cs-CZ" sz="800">
              <a:solidFill>
                <a:srgbClr val="FFFFFF"/>
              </a:solidFill>
              <a:latin typeface="Roboto Slab" pitchFamily="2" charset="0"/>
              <a:sym typeface="Roboto Slab" pitchFamily="2" charset="0"/>
            </a:endParaRPr>
          </a:p>
        </p:txBody>
      </p:sp>
    </p:spTree>
    <p:extLst>
      <p:ext uri="{BB962C8B-B14F-4D97-AF65-F5344CB8AC3E}">
        <p14:creationId xmlns:p14="http://schemas.microsoft.com/office/powerpoint/2010/main" val="3697585614"/>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GB" altLang="cs-CZ" sz="1800" b="1" dirty="0">
                <a:solidFill>
                  <a:srgbClr val="FFFFFF"/>
                </a:solidFill>
                <a:latin typeface="Roboto Slab" pitchFamily="2" charset="0"/>
                <a:cs typeface="Arial" panose="020B0604020202020204" pitchFamily="34" charset="0"/>
                <a:sym typeface="Roboto Slab" pitchFamily="2" charset="0"/>
              </a:rPr>
              <a:t>Sine function graph</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4</a:t>
            </a:fld>
            <a:endParaRPr lang="sk-SK" altLang="cs-CZ" sz="800">
              <a:solidFill>
                <a:srgbClr val="FFFFFF"/>
              </a:solidFill>
              <a:latin typeface="Roboto Slab" pitchFamily="2" charset="0"/>
              <a:sym typeface="Roboto Slab" pitchFamily="2" charset="0"/>
            </a:endParaRPr>
          </a:p>
        </p:txBody>
      </p:sp>
      <p:pic>
        <p:nvPicPr>
          <p:cNvPr id="8" name="Obrázek 7">
            <a:extLst>
              <a:ext uri="{FF2B5EF4-FFF2-40B4-BE49-F238E27FC236}">
                <a16:creationId xmlns:a16="http://schemas.microsoft.com/office/drawing/2014/main" id="{8CFED11B-132E-4246-8E85-F08EC4571742}"/>
              </a:ext>
            </a:extLst>
          </p:cNvPr>
          <p:cNvPicPr>
            <a:picLocks noChangeAspect="1"/>
          </p:cNvPicPr>
          <p:nvPr/>
        </p:nvPicPr>
        <p:blipFill>
          <a:blip r:embed="rId3"/>
          <a:stretch>
            <a:fillRect/>
          </a:stretch>
        </p:blipFill>
        <p:spPr>
          <a:xfrm>
            <a:off x="401896" y="1909385"/>
            <a:ext cx="7812360" cy="3049626"/>
          </a:xfrm>
          <a:prstGeom prst="rect">
            <a:avLst/>
          </a:prstGeom>
        </p:spPr>
      </p:pic>
      <p:pic>
        <p:nvPicPr>
          <p:cNvPr id="19" name="Picture 2" descr="Logo">
            <a:extLst>
              <a:ext uri="{FF2B5EF4-FFF2-40B4-BE49-F238E27FC236}">
                <a16:creationId xmlns:a16="http://schemas.microsoft.com/office/drawing/2014/main" id="{4F0C4F53-BF2B-40CC-97C1-E90FCED24C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8849" y="634767"/>
            <a:ext cx="796226" cy="796226"/>
          </a:xfrm>
          <a:prstGeom prst="rect">
            <a:avLst/>
          </a:prstGeom>
          <a:noFill/>
          <a:extLst>
            <a:ext uri="{909E8E84-426E-40DD-AFC4-6F175D3DCCD1}">
              <a14:hiddenFill xmlns:a14="http://schemas.microsoft.com/office/drawing/2010/main">
                <a:solidFill>
                  <a:srgbClr val="FFFFFF"/>
                </a:solidFill>
              </a14:hiddenFill>
            </a:ext>
          </a:extLst>
        </p:spPr>
      </p:pic>
      <p:sp>
        <p:nvSpPr>
          <p:cNvPr id="20" name="Tlačítko akce: Přejít vpřed nebo Další 19">
            <a:hlinkClick r:id="rId5" highlightClick="1"/>
            <a:extLst>
              <a:ext uri="{FF2B5EF4-FFF2-40B4-BE49-F238E27FC236}">
                <a16:creationId xmlns:a16="http://schemas.microsoft.com/office/drawing/2014/main" id="{831E8E6F-1189-4735-A5BF-D7CC6D2BA298}"/>
              </a:ext>
            </a:extLst>
          </p:cNvPr>
          <p:cNvSpPr/>
          <p:nvPr/>
        </p:nvSpPr>
        <p:spPr>
          <a:xfrm>
            <a:off x="5918969" y="1133925"/>
            <a:ext cx="1371079" cy="296041"/>
          </a:xfrm>
          <a:prstGeom prst="actionButtonForwardNex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21" name="Obdélník 20">
            <a:extLst>
              <a:ext uri="{FF2B5EF4-FFF2-40B4-BE49-F238E27FC236}">
                <a16:creationId xmlns:a16="http://schemas.microsoft.com/office/drawing/2014/main" id="{EE69BA0D-E134-4011-8D58-DA90C76516E1}"/>
              </a:ext>
            </a:extLst>
          </p:cNvPr>
          <p:cNvSpPr/>
          <p:nvPr/>
        </p:nvSpPr>
        <p:spPr>
          <a:xfrm>
            <a:off x="4644008" y="530225"/>
            <a:ext cx="2787129" cy="1005310"/>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cs-CZ"/>
          </a:p>
        </p:txBody>
      </p:sp>
      <p:sp>
        <p:nvSpPr>
          <p:cNvPr id="22" name="TextovéPole 21">
            <a:extLst>
              <a:ext uri="{FF2B5EF4-FFF2-40B4-BE49-F238E27FC236}">
                <a16:creationId xmlns:a16="http://schemas.microsoft.com/office/drawing/2014/main" id="{2E7F989A-6F42-4A31-B2D1-562B7FD7C8B5}"/>
              </a:ext>
            </a:extLst>
          </p:cNvPr>
          <p:cNvSpPr txBox="1"/>
          <p:nvPr/>
        </p:nvSpPr>
        <p:spPr>
          <a:xfrm>
            <a:off x="5392753" y="636049"/>
            <a:ext cx="2001333" cy="430887"/>
          </a:xfrm>
          <a:prstGeom prst="rect">
            <a:avLst/>
          </a:prstGeom>
          <a:noFill/>
        </p:spPr>
        <p:txBody>
          <a:bodyPr wrap="square" rtlCol="0">
            <a:spAutoFit/>
          </a:bodyPr>
          <a:lstStyle/>
          <a:p>
            <a:pPr algn="r"/>
            <a:r>
              <a:rPr lang="en-GB" sz="1100" b="1" dirty="0">
                <a:latin typeface="Weekly Free Light" panose="00000400000000000000" pitchFamily="50" charset="-18"/>
              </a:rPr>
              <a:t>Play the construction in</a:t>
            </a:r>
            <a:r>
              <a:rPr lang="cs-CZ" sz="1100" b="1" dirty="0">
                <a:latin typeface="Weekly Free Light" panose="00000400000000000000" pitchFamily="50" charset="-18"/>
              </a:rPr>
              <a:t> </a:t>
            </a:r>
            <a:r>
              <a:rPr lang="cs-CZ" sz="1100" b="1" dirty="0" err="1">
                <a:latin typeface="Weekly Free Light" panose="00000400000000000000" pitchFamily="50" charset="-18"/>
              </a:rPr>
              <a:t>GeoGebra</a:t>
            </a:r>
            <a:endParaRPr lang="cs-CZ" sz="1100" b="1" dirty="0">
              <a:latin typeface="Weekly Free Light" panose="00000400000000000000" pitchFamily="50" charset="-18"/>
            </a:endParaRPr>
          </a:p>
        </p:txBody>
      </p:sp>
      <p:pic>
        <p:nvPicPr>
          <p:cNvPr id="4098" name="Picture 2">
            <a:extLst>
              <a:ext uri="{FF2B5EF4-FFF2-40B4-BE49-F238E27FC236}">
                <a16:creationId xmlns:a16="http://schemas.microsoft.com/office/drawing/2014/main" id="{B75C1A2D-C2BD-411B-893A-575287CA0D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79042" y="0"/>
            <a:ext cx="1663200" cy="166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FFAF13A7-9FD4-4F85-8875-FFB4749CCC88}"/>
              </a:ext>
            </a:extLst>
          </p:cNvPr>
          <p:cNvSpPr txBox="1">
            <a:spLocks noGrp="1"/>
          </p:cNvSpPr>
          <p:nvPr>
            <p:ph type="ctrTitle"/>
          </p:nvPr>
        </p:nvSpPr>
        <p:spPr>
          <a:xfrm>
            <a:off x="4113213" y="2139702"/>
            <a:ext cx="4505325" cy="1898898"/>
          </a:xfrm>
        </p:spPr>
        <p:txBody>
          <a:bodyPr/>
          <a:lstStyle/>
          <a:p>
            <a:pPr eaLnBrk="1" hangingPunct="1">
              <a:spcBef>
                <a:spcPct val="0"/>
              </a:spcBef>
              <a:spcAft>
                <a:spcPct val="0"/>
              </a:spcAft>
              <a:buFont typeface="Roboto Slab" pitchFamily="2" charset="0"/>
              <a:buNone/>
            </a:pPr>
            <a:r>
              <a:rPr lang="en-GB" altLang="cs-CZ" b="1" dirty="0">
                <a:latin typeface="Roboto Slab" pitchFamily="2" charset="0"/>
                <a:cs typeface="Arial" panose="020B0604020202020204" pitchFamily="34" charset="0"/>
                <a:sym typeface="Roboto Slab" pitchFamily="2" charset="0"/>
              </a:rPr>
              <a:t>Cosine function graph</a:t>
            </a:r>
            <a:endParaRPr lang="sk-SK" altLang="cs-CZ" b="1" dirty="0">
              <a:latin typeface="Roboto Slab" pitchFamily="2" charset="0"/>
              <a:cs typeface="Arial" panose="020B0604020202020204" pitchFamily="34" charset="0"/>
              <a:sym typeface="Roboto Slab" pitchFamily="2" charset="0"/>
            </a:endParaRPr>
          </a:p>
        </p:txBody>
      </p:sp>
      <p:sp>
        <p:nvSpPr>
          <p:cNvPr id="16387" name="Google Shape;147;p16">
            <a:extLst>
              <a:ext uri="{FF2B5EF4-FFF2-40B4-BE49-F238E27FC236}">
                <a16:creationId xmlns:a16="http://schemas.microsoft.com/office/drawing/2014/main" id="{34305F0E-56E3-469D-B236-0E24CFC3BBEC}"/>
              </a:ext>
            </a:extLst>
          </p:cNvPr>
          <p:cNvSpPr txBox="1">
            <a:spLocks noGrp="1"/>
          </p:cNvSpPr>
          <p:nvPr>
            <p:ph type="subTitle" idx="1"/>
          </p:nvPr>
        </p:nvSpPr>
        <p:spPr>
          <a:xfrm>
            <a:off x="4113213" y="3983038"/>
            <a:ext cx="4505325" cy="784225"/>
          </a:xfrm>
        </p:spPr>
        <p:txBody>
          <a:bodyPr/>
          <a:lstStyle/>
          <a:p>
            <a:pPr marL="0" indent="0" eaLnBrk="1" hangingPunct="1">
              <a:spcBef>
                <a:spcPct val="0"/>
              </a:spcBef>
              <a:spcAft>
                <a:spcPct val="0"/>
              </a:spcAft>
              <a:buFont typeface="Nixie One" panose="02000503080000020004" pitchFamily="50" charset="0"/>
              <a:buNone/>
            </a:pPr>
            <a:endParaRPr lang="sk-SK" altLang="cs-CZ" dirty="0">
              <a:latin typeface="Weekly Free Light" panose="00000400000000000000" pitchFamily="50" charset="-18"/>
              <a:cs typeface="Arial" panose="020B0604020202020204" pitchFamily="34" charset="0"/>
              <a:sym typeface="Nixie One" panose="02000503080000020004" pitchFamily="50" charset="0"/>
            </a:endParaRPr>
          </a:p>
        </p:txBody>
      </p:sp>
      <p:sp>
        <p:nvSpPr>
          <p:cNvPr id="16388" name="Google Shape;148;p16">
            <a:extLst>
              <a:ext uri="{FF2B5EF4-FFF2-40B4-BE49-F238E27FC236}">
                <a16:creationId xmlns:a16="http://schemas.microsoft.com/office/drawing/2014/main" id="{74A22291-C8AF-4EFE-ADBF-71A2DAE105AF}"/>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dirty="0">
                <a:solidFill>
                  <a:srgbClr val="18637B"/>
                </a:solidFill>
                <a:latin typeface="Roboto Slab" pitchFamily="2" charset="0"/>
                <a:sym typeface="Roboto Slab" pitchFamily="2" charset="0"/>
              </a:rPr>
              <a:t>2</a:t>
            </a:r>
          </a:p>
        </p:txBody>
      </p:sp>
      <p:sp>
        <p:nvSpPr>
          <p:cNvPr id="16389" name="Google Shape;149;p16">
            <a:extLst>
              <a:ext uri="{FF2B5EF4-FFF2-40B4-BE49-F238E27FC236}">
                <a16:creationId xmlns:a16="http://schemas.microsoft.com/office/drawing/2014/main" id="{E5F92440-AFB9-4E1C-AD90-26C19B8D899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3FBCF039-A333-4925-AADE-D5BEE4F5D4EC}" type="slidenum">
              <a:rPr lang="sk-SK" altLang="cs-CZ" sz="800">
                <a:solidFill>
                  <a:srgbClr val="FFFFFF"/>
                </a:solidFill>
                <a:latin typeface="Roboto Slab" pitchFamily="2" charset="0"/>
                <a:sym typeface="Roboto Slab" pitchFamily="2" charset="0"/>
              </a:rPr>
              <a:pPr eaLnBrk="1" hangingPunct="1"/>
              <a:t>5</a:t>
            </a:fld>
            <a:endParaRPr lang="sk-SK" altLang="cs-CZ" sz="800">
              <a:solidFill>
                <a:srgbClr val="FFFFFF"/>
              </a:solidFill>
              <a:latin typeface="Roboto Slab" pitchFamily="2" charset="0"/>
              <a:sym typeface="Roboto Slab" pitchFamily="2" charset="0"/>
            </a:endParaRPr>
          </a:p>
        </p:txBody>
      </p:sp>
    </p:spTree>
    <p:extLst>
      <p:ext uri="{BB962C8B-B14F-4D97-AF65-F5344CB8AC3E}">
        <p14:creationId xmlns:p14="http://schemas.microsoft.com/office/powerpoint/2010/main" val="3967546724"/>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GB" altLang="cs-CZ" sz="1800" b="1" dirty="0">
                <a:solidFill>
                  <a:srgbClr val="FFFFFF"/>
                </a:solidFill>
                <a:latin typeface="Roboto Slab" pitchFamily="2" charset="0"/>
                <a:cs typeface="Arial" panose="020B0604020202020204" pitchFamily="34" charset="0"/>
                <a:sym typeface="Roboto Slab" pitchFamily="2" charset="0"/>
              </a:rPr>
              <a:t>Cosine function graph</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6</a:t>
            </a:fld>
            <a:endParaRPr lang="sk-SK" altLang="cs-CZ" sz="800">
              <a:solidFill>
                <a:srgbClr val="FFFFFF"/>
              </a:solidFill>
              <a:latin typeface="Roboto Slab" pitchFamily="2" charset="0"/>
              <a:sym typeface="Roboto Slab" pitchFamily="2" charset="0"/>
            </a:endParaRPr>
          </a:p>
        </p:txBody>
      </p:sp>
      <p:pic>
        <p:nvPicPr>
          <p:cNvPr id="19" name="Picture 2" descr="Logo">
            <a:extLst>
              <a:ext uri="{FF2B5EF4-FFF2-40B4-BE49-F238E27FC236}">
                <a16:creationId xmlns:a16="http://schemas.microsoft.com/office/drawing/2014/main" id="{4F0C4F53-BF2B-40CC-97C1-E90FCED24C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2384" y="634767"/>
            <a:ext cx="796226" cy="796226"/>
          </a:xfrm>
          <a:prstGeom prst="rect">
            <a:avLst/>
          </a:prstGeom>
          <a:noFill/>
          <a:extLst>
            <a:ext uri="{909E8E84-426E-40DD-AFC4-6F175D3DCCD1}">
              <a14:hiddenFill xmlns:a14="http://schemas.microsoft.com/office/drawing/2010/main">
                <a:solidFill>
                  <a:srgbClr val="FFFFFF"/>
                </a:solidFill>
              </a14:hiddenFill>
            </a:ext>
          </a:extLst>
        </p:spPr>
      </p:pic>
      <p:sp>
        <p:nvSpPr>
          <p:cNvPr id="20" name="Tlačítko akce: Přejít vpřed nebo Další 19">
            <a:hlinkClick r:id="rId4" highlightClick="1"/>
            <a:extLst>
              <a:ext uri="{FF2B5EF4-FFF2-40B4-BE49-F238E27FC236}">
                <a16:creationId xmlns:a16="http://schemas.microsoft.com/office/drawing/2014/main" id="{831E8E6F-1189-4735-A5BF-D7CC6D2BA298}"/>
              </a:ext>
            </a:extLst>
          </p:cNvPr>
          <p:cNvSpPr/>
          <p:nvPr/>
        </p:nvSpPr>
        <p:spPr>
          <a:xfrm>
            <a:off x="5922504" y="1133925"/>
            <a:ext cx="1371079" cy="296041"/>
          </a:xfrm>
          <a:prstGeom prst="actionButtonForwardNex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21" name="Obdélník 20">
            <a:extLst>
              <a:ext uri="{FF2B5EF4-FFF2-40B4-BE49-F238E27FC236}">
                <a16:creationId xmlns:a16="http://schemas.microsoft.com/office/drawing/2014/main" id="{EE69BA0D-E134-4011-8D58-DA90C76516E1}"/>
              </a:ext>
            </a:extLst>
          </p:cNvPr>
          <p:cNvSpPr/>
          <p:nvPr/>
        </p:nvSpPr>
        <p:spPr>
          <a:xfrm>
            <a:off x="4647543" y="530225"/>
            <a:ext cx="2787129" cy="1005310"/>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cs-CZ"/>
          </a:p>
        </p:txBody>
      </p:sp>
      <p:sp>
        <p:nvSpPr>
          <p:cNvPr id="22" name="TextovéPole 21">
            <a:extLst>
              <a:ext uri="{FF2B5EF4-FFF2-40B4-BE49-F238E27FC236}">
                <a16:creationId xmlns:a16="http://schemas.microsoft.com/office/drawing/2014/main" id="{2E7F989A-6F42-4A31-B2D1-562B7FD7C8B5}"/>
              </a:ext>
            </a:extLst>
          </p:cNvPr>
          <p:cNvSpPr txBox="1"/>
          <p:nvPr/>
        </p:nvSpPr>
        <p:spPr>
          <a:xfrm>
            <a:off x="5396288" y="636049"/>
            <a:ext cx="2001333" cy="430887"/>
          </a:xfrm>
          <a:prstGeom prst="rect">
            <a:avLst/>
          </a:prstGeom>
          <a:noFill/>
        </p:spPr>
        <p:txBody>
          <a:bodyPr wrap="square" rtlCol="0">
            <a:spAutoFit/>
          </a:bodyPr>
          <a:lstStyle/>
          <a:p>
            <a:pPr algn="r"/>
            <a:r>
              <a:rPr lang="en-GB" sz="1100" b="1" dirty="0">
                <a:latin typeface="Weekly Free Light" panose="00000400000000000000" pitchFamily="50" charset="-18"/>
              </a:rPr>
              <a:t>Play the construction in</a:t>
            </a:r>
            <a:r>
              <a:rPr lang="cs-CZ" sz="1100" b="1" dirty="0">
                <a:latin typeface="Weekly Free Light" panose="00000400000000000000" pitchFamily="50" charset="-18"/>
              </a:rPr>
              <a:t> </a:t>
            </a:r>
            <a:r>
              <a:rPr lang="cs-CZ" sz="1100" b="1" dirty="0" err="1">
                <a:latin typeface="Weekly Free Light" panose="00000400000000000000" pitchFamily="50" charset="-18"/>
              </a:rPr>
              <a:t>GeoGebra</a:t>
            </a:r>
            <a:endParaRPr lang="cs-CZ" sz="1100" b="1" dirty="0">
              <a:latin typeface="Weekly Free Light" panose="00000400000000000000" pitchFamily="50" charset="-18"/>
            </a:endParaRPr>
          </a:p>
        </p:txBody>
      </p:sp>
      <p:pic>
        <p:nvPicPr>
          <p:cNvPr id="3" name="Obrázek 2">
            <a:extLst>
              <a:ext uri="{FF2B5EF4-FFF2-40B4-BE49-F238E27FC236}">
                <a16:creationId xmlns:a16="http://schemas.microsoft.com/office/drawing/2014/main" id="{26B64F28-B862-44A8-B04C-7C811740431B}"/>
              </a:ext>
            </a:extLst>
          </p:cNvPr>
          <p:cNvPicPr>
            <a:picLocks noChangeAspect="1"/>
          </p:cNvPicPr>
          <p:nvPr/>
        </p:nvPicPr>
        <p:blipFill>
          <a:blip r:embed="rId5"/>
          <a:stretch>
            <a:fillRect/>
          </a:stretch>
        </p:blipFill>
        <p:spPr>
          <a:xfrm>
            <a:off x="525339" y="1996397"/>
            <a:ext cx="8244408" cy="2825964"/>
          </a:xfrm>
          <a:prstGeom prst="rect">
            <a:avLst/>
          </a:prstGeom>
        </p:spPr>
      </p:pic>
      <p:pic>
        <p:nvPicPr>
          <p:cNvPr id="3074" name="Picture 2">
            <a:extLst>
              <a:ext uri="{FF2B5EF4-FFF2-40B4-BE49-F238E27FC236}">
                <a16:creationId xmlns:a16="http://schemas.microsoft.com/office/drawing/2014/main" id="{0198D0DD-05A8-42AD-9ECF-546CB8E2CB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77909" y="2640"/>
            <a:ext cx="1663746" cy="1663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498464"/>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FFAF13A7-9FD4-4F85-8875-FFB4749CCC88}"/>
              </a:ext>
            </a:extLst>
          </p:cNvPr>
          <p:cNvSpPr txBox="1">
            <a:spLocks noGrp="1"/>
          </p:cNvSpPr>
          <p:nvPr>
            <p:ph type="ctrTitle"/>
          </p:nvPr>
        </p:nvSpPr>
        <p:spPr>
          <a:xfrm>
            <a:off x="3851921" y="1419622"/>
            <a:ext cx="4766618" cy="2618978"/>
          </a:xfrm>
        </p:spPr>
        <p:txBody>
          <a:bodyPr/>
          <a:lstStyle/>
          <a:p>
            <a:pPr eaLnBrk="1" hangingPunct="1">
              <a:spcBef>
                <a:spcPct val="0"/>
              </a:spcBef>
              <a:spcAft>
                <a:spcPct val="0"/>
              </a:spcAft>
              <a:buFont typeface="Roboto Slab" pitchFamily="2" charset="0"/>
              <a:buNone/>
            </a:pPr>
            <a:r>
              <a:rPr lang="en-GB" altLang="cs-CZ" b="1" dirty="0">
                <a:latin typeface="Roboto Slab" pitchFamily="2" charset="0"/>
                <a:cs typeface="Arial" panose="020B0604020202020204" pitchFamily="34" charset="0"/>
                <a:sym typeface="Roboto Slab" pitchFamily="2" charset="0"/>
              </a:rPr>
              <a:t>Function transformation</a:t>
            </a:r>
            <a:endParaRPr lang="sk-SK" altLang="cs-CZ" b="1" dirty="0">
              <a:latin typeface="Roboto Slab" pitchFamily="2" charset="0"/>
              <a:cs typeface="Arial" panose="020B0604020202020204" pitchFamily="34" charset="0"/>
              <a:sym typeface="Roboto Slab" pitchFamily="2" charset="0"/>
            </a:endParaRPr>
          </a:p>
        </p:txBody>
      </p:sp>
      <p:sp>
        <p:nvSpPr>
          <p:cNvPr id="16387" name="Google Shape;147;p16">
            <a:extLst>
              <a:ext uri="{FF2B5EF4-FFF2-40B4-BE49-F238E27FC236}">
                <a16:creationId xmlns:a16="http://schemas.microsoft.com/office/drawing/2014/main" id="{34305F0E-56E3-469D-B236-0E24CFC3BBEC}"/>
              </a:ext>
            </a:extLst>
          </p:cNvPr>
          <p:cNvSpPr txBox="1">
            <a:spLocks noGrp="1"/>
          </p:cNvSpPr>
          <p:nvPr>
            <p:ph type="subTitle" idx="1"/>
          </p:nvPr>
        </p:nvSpPr>
        <p:spPr>
          <a:xfrm>
            <a:off x="4113213" y="3983038"/>
            <a:ext cx="4505325" cy="784225"/>
          </a:xfrm>
        </p:spPr>
        <p:txBody>
          <a:bodyPr/>
          <a:lstStyle/>
          <a:p>
            <a:pPr marL="0" indent="0" eaLnBrk="1" hangingPunct="1">
              <a:spcBef>
                <a:spcPct val="0"/>
              </a:spcBef>
              <a:spcAft>
                <a:spcPct val="0"/>
              </a:spcAft>
              <a:buFont typeface="Nixie One" panose="02000503080000020004" pitchFamily="50" charset="0"/>
              <a:buNone/>
            </a:pPr>
            <a:endParaRPr lang="sk-SK" altLang="cs-CZ" dirty="0">
              <a:latin typeface="Weekly Free Light" panose="00000400000000000000" pitchFamily="50" charset="-18"/>
              <a:cs typeface="Arial" panose="020B0604020202020204" pitchFamily="34" charset="0"/>
              <a:sym typeface="Nixie One" panose="02000503080000020004" pitchFamily="50" charset="0"/>
            </a:endParaRPr>
          </a:p>
        </p:txBody>
      </p:sp>
      <p:sp>
        <p:nvSpPr>
          <p:cNvPr id="16388" name="Google Shape;148;p16">
            <a:extLst>
              <a:ext uri="{FF2B5EF4-FFF2-40B4-BE49-F238E27FC236}">
                <a16:creationId xmlns:a16="http://schemas.microsoft.com/office/drawing/2014/main" id="{74A22291-C8AF-4EFE-ADBF-71A2DAE105AF}"/>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dirty="0">
                <a:solidFill>
                  <a:srgbClr val="18637B"/>
                </a:solidFill>
                <a:latin typeface="Roboto Slab" pitchFamily="2" charset="0"/>
                <a:sym typeface="Roboto Slab" pitchFamily="2" charset="0"/>
              </a:rPr>
              <a:t>3</a:t>
            </a:r>
          </a:p>
        </p:txBody>
      </p:sp>
      <p:sp>
        <p:nvSpPr>
          <p:cNvPr id="16389" name="Google Shape;149;p16">
            <a:extLst>
              <a:ext uri="{FF2B5EF4-FFF2-40B4-BE49-F238E27FC236}">
                <a16:creationId xmlns:a16="http://schemas.microsoft.com/office/drawing/2014/main" id="{E5F92440-AFB9-4E1C-AD90-26C19B8D899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3FBCF039-A333-4925-AADE-D5BEE4F5D4EC}" type="slidenum">
              <a:rPr lang="sk-SK" altLang="cs-CZ" sz="800">
                <a:solidFill>
                  <a:srgbClr val="FFFFFF"/>
                </a:solidFill>
                <a:latin typeface="Roboto Slab" pitchFamily="2" charset="0"/>
                <a:sym typeface="Roboto Slab" pitchFamily="2" charset="0"/>
              </a:rPr>
              <a:pPr eaLnBrk="1" hangingPunct="1"/>
              <a:t>7</a:t>
            </a:fld>
            <a:endParaRPr lang="sk-SK" altLang="cs-CZ" sz="800">
              <a:solidFill>
                <a:srgbClr val="FFFFFF"/>
              </a:solidFill>
              <a:latin typeface="Roboto Slab" pitchFamily="2" charset="0"/>
              <a:sym typeface="Roboto Slab" pitchFamily="2" charset="0"/>
            </a:endParaRPr>
          </a:p>
        </p:txBody>
      </p:sp>
    </p:spTree>
    <p:extLst>
      <p:ext uri="{BB962C8B-B14F-4D97-AF65-F5344CB8AC3E}">
        <p14:creationId xmlns:p14="http://schemas.microsoft.com/office/powerpoint/2010/main" val="3146582231"/>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14:m>
                  <m:oMathPara xmlns:m="http://schemas.openxmlformats.org/officeDocument/2006/math">
                    <m:oMathParaPr>
                      <m:jc m:val="centerGroup"/>
                    </m:oMathParaPr>
                    <m:oMath xmlns:m="http://schemas.openxmlformats.org/officeDocument/2006/math">
                      <m: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t>𝒚</m:t>
                      </m:r>
                      <m: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t>=</m:t>
                      </m:r>
                      <m:func>
                        <m:funcPr>
                          <m:ctrlP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ctrlPr>
                        </m:funcPr>
                        <m:fName>
                          <m:r>
                            <m:rPr>
                              <m:sty m:val="p"/>
                            </m:rPr>
                            <a:rPr lang="cs-CZ" altLang="cs-CZ" sz="1800" b="0" i="0" smtClean="0">
                              <a:solidFill>
                                <a:srgbClr val="FFFFFF"/>
                              </a:solidFill>
                              <a:latin typeface="Cambria Math" panose="02040503050406030204" pitchFamily="18" charset="0"/>
                              <a:cs typeface="Arial" panose="020B0604020202020204" pitchFamily="34" charset="0"/>
                              <a:sym typeface="Roboto Slab" pitchFamily="2" charset="0"/>
                            </a:rPr>
                            <m:t>sin</m:t>
                          </m:r>
                        </m:fName>
                        <m:e>
                          <m: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t>𝒙</m:t>
                          </m:r>
                        </m:e>
                      </m:func>
                      <m: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t>+</m:t>
                      </m:r>
                      <m: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t>𝟏</m:t>
                      </m:r>
                    </m:oMath>
                  </m:oMathPara>
                </a14:m>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mc:Choice>
        <mc:Fallback xmlns="">
          <p:sp>
            <p:nvSpPr>
              <p:cNvPr id="18434" name="Google Shape;160;p18">
                <a:extLst>
                  <a:ext uri="{FF2B5EF4-FFF2-40B4-BE49-F238E27FC236}">
                    <a16:creationId xmlns:a16="http://schemas.microsoft.com/office/drawing/2014/main" id="{FC5A0DA5-F9C5-4B30-9778-2E280E6E1D0D}"/>
                  </a:ext>
                </a:extLst>
              </p:cNvPr>
              <p:cNvSpPr txBox="1">
                <a:spLocks noGrp="1" noRot="1" noChangeAspect="1" noMove="1" noResize="1" noEditPoints="1" noAdjustHandles="1" noChangeArrowheads="1" noChangeShapeType="1" noTextEdit="1"/>
              </p:cNvSpPr>
              <p:nvPr>
                <p:ph type="title"/>
              </p:nvPr>
            </p:nvSpPr>
            <p:spPr>
              <a:xfrm>
                <a:off x="1146175" y="530225"/>
                <a:ext cx="3208338" cy="1028700"/>
              </a:xfrm>
              <a:blipFill>
                <a:blip r:embed="rId3"/>
                <a:stretch>
                  <a:fillRect/>
                </a:stretch>
              </a:blipFill>
            </p:spPr>
            <p:txBody>
              <a:bodyPr/>
              <a:lstStyle/>
              <a:p>
                <a:r>
                  <a:rPr lang="cs-CZ">
                    <a:noFill/>
                  </a:rPr>
                  <a:t> </a:t>
                </a:r>
              </a:p>
            </p:txBody>
          </p:sp>
        </mc:Fallback>
      </mc:AlternateContent>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8</a:t>
            </a:fld>
            <a:endParaRPr lang="sk-SK" altLang="cs-CZ" sz="800">
              <a:solidFill>
                <a:srgbClr val="FFFFFF"/>
              </a:solidFill>
              <a:latin typeface="Roboto Slab" pitchFamily="2" charset="0"/>
              <a:sym typeface="Roboto Slab" pitchFamily="2" charset="0"/>
            </a:endParaRPr>
          </a:p>
        </p:txBody>
      </p:sp>
      <p:pic>
        <p:nvPicPr>
          <p:cNvPr id="5" name="Obrázek 4">
            <a:extLst>
              <a:ext uri="{FF2B5EF4-FFF2-40B4-BE49-F238E27FC236}">
                <a16:creationId xmlns:a16="http://schemas.microsoft.com/office/drawing/2014/main" id="{47B86E42-1FC8-4A48-B13A-223A03F19C57}"/>
              </a:ext>
            </a:extLst>
          </p:cNvPr>
          <p:cNvPicPr>
            <a:picLocks noChangeAspect="1"/>
          </p:cNvPicPr>
          <p:nvPr/>
        </p:nvPicPr>
        <p:blipFill>
          <a:blip r:embed="rId4"/>
          <a:stretch>
            <a:fillRect/>
          </a:stretch>
        </p:blipFill>
        <p:spPr>
          <a:xfrm>
            <a:off x="409298" y="1759947"/>
            <a:ext cx="4937745" cy="3291830"/>
          </a:xfrm>
          <a:prstGeom prst="rect">
            <a:avLst/>
          </a:prstGeom>
        </p:spPr>
      </p:pic>
      <p:sp>
        <p:nvSpPr>
          <p:cNvPr id="6" name="Řečová bublina: obdélníkový bublinový popisek 5">
            <a:extLst>
              <a:ext uri="{FF2B5EF4-FFF2-40B4-BE49-F238E27FC236}">
                <a16:creationId xmlns:a16="http://schemas.microsoft.com/office/drawing/2014/main" id="{9F5CDA37-7FF2-4F53-8901-06833516D560}"/>
              </a:ext>
            </a:extLst>
          </p:cNvPr>
          <p:cNvSpPr/>
          <p:nvPr/>
        </p:nvSpPr>
        <p:spPr>
          <a:xfrm>
            <a:off x="5776170" y="862013"/>
            <a:ext cx="2953522" cy="1944216"/>
          </a:xfrm>
          <a:prstGeom prst="wedgeRectCallout">
            <a:avLst>
              <a:gd name="adj1" fmla="val -66801"/>
              <a:gd name="adj2" fmla="val -623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400" b="1" dirty="0"/>
              <a:t>Sift on y axis to</a:t>
            </a:r>
            <a:r>
              <a:rPr lang="cs-CZ" sz="2400" b="1" dirty="0"/>
              <a:t> +1</a:t>
            </a:r>
          </a:p>
        </p:txBody>
      </p:sp>
    </p:spTree>
    <p:extLst>
      <p:ext uri="{BB962C8B-B14F-4D97-AF65-F5344CB8AC3E}">
        <p14:creationId xmlns:p14="http://schemas.microsoft.com/office/powerpoint/2010/main" val="1055047836"/>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14:m>
                  <m:oMathPara xmlns:m="http://schemas.openxmlformats.org/officeDocument/2006/math">
                    <m:oMathParaPr>
                      <m:jc m:val="centerGroup"/>
                    </m:oMathParaPr>
                    <m:oMath xmlns:m="http://schemas.openxmlformats.org/officeDocument/2006/math">
                      <m: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t>𝒚</m:t>
                      </m:r>
                      <m: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t>=</m:t>
                      </m:r>
                      <m:func>
                        <m:funcPr>
                          <m:ctrlP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ctrlPr>
                        </m:funcPr>
                        <m:fName>
                          <m:r>
                            <m:rPr>
                              <m:sty m:val="p"/>
                            </m:rPr>
                            <a:rPr lang="cs-CZ" altLang="cs-CZ" sz="1800" b="0" i="0" smtClean="0">
                              <a:solidFill>
                                <a:srgbClr val="FFFFFF"/>
                              </a:solidFill>
                              <a:latin typeface="Cambria Math" panose="02040503050406030204" pitchFamily="18" charset="0"/>
                              <a:cs typeface="Arial" panose="020B0604020202020204" pitchFamily="34" charset="0"/>
                              <a:sym typeface="Roboto Slab" pitchFamily="2" charset="0"/>
                            </a:rPr>
                            <m:t>cos</m:t>
                          </m:r>
                        </m:fName>
                        <m:e>
                          <m: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t>𝒙</m:t>
                          </m:r>
                        </m:e>
                      </m:func>
                      <m: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t>−</m:t>
                      </m:r>
                      <m:r>
                        <a:rPr lang="cs-CZ" altLang="cs-CZ" sz="1800" b="1" i="1" smtClean="0">
                          <a:solidFill>
                            <a:srgbClr val="FFFFFF"/>
                          </a:solidFill>
                          <a:latin typeface="Cambria Math" panose="02040503050406030204" pitchFamily="18" charset="0"/>
                          <a:cs typeface="Arial" panose="020B0604020202020204" pitchFamily="34" charset="0"/>
                          <a:sym typeface="Roboto Slab" pitchFamily="2" charset="0"/>
                        </a:rPr>
                        <m:t>𝟏</m:t>
                      </m:r>
                    </m:oMath>
                  </m:oMathPara>
                </a14:m>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mc:Choice>
        <mc:Fallback xmlns="">
          <p:sp>
            <p:nvSpPr>
              <p:cNvPr id="18434" name="Google Shape;160;p18">
                <a:extLst>
                  <a:ext uri="{FF2B5EF4-FFF2-40B4-BE49-F238E27FC236}">
                    <a16:creationId xmlns:a16="http://schemas.microsoft.com/office/drawing/2014/main" id="{FC5A0DA5-F9C5-4B30-9778-2E280E6E1D0D}"/>
                  </a:ext>
                </a:extLst>
              </p:cNvPr>
              <p:cNvSpPr txBox="1">
                <a:spLocks noGrp="1" noRot="1" noChangeAspect="1" noMove="1" noResize="1" noEditPoints="1" noAdjustHandles="1" noChangeArrowheads="1" noChangeShapeType="1" noTextEdit="1"/>
              </p:cNvSpPr>
              <p:nvPr>
                <p:ph type="title"/>
              </p:nvPr>
            </p:nvSpPr>
            <p:spPr>
              <a:xfrm>
                <a:off x="1146175" y="530225"/>
                <a:ext cx="3208338" cy="1028700"/>
              </a:xfrm>
              <a:blipFill>
                <a:blip r:embed="rId3"/>
                <a:stretch>
                  <a:fillRect/>
                </a:stretch>
              </a:blipFill>
            </p:spPr>
            <p:txBody>
              <a:bodyPr/>
              <a:lstStyle/>
              <a:p>
                <a:r>
                  <a:rPr lang="cs-CZ">
                    <a:noFill/>
                  </a:rPr>
                  <a:t> </a:t>
                </a:r>
              </a:p>
            </p:txBody>
          </p:sp>
        </mc:Fallback>
      </mc:AlternateContent>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9</a:t>
            </a:fld>
            <a:endParaRPr lang="sk-SK" altLang="cs-CZ" sz="800">
              <a:solidFill>
                <a:srgbClr val="FFFFFF"/>
              </a:solidFill>
              <a:latin typeface="Roboto Slab" pitchFamily="2" charset="0"/>
              <a:sym typeface="Roboto Slab" pitchFamily="2" charset="0"/>
            </a:endParaRPr>
          </a:p>
        </p:txBody>
      </p:sp>
      <p:sp>
        <p:nvSpPr>
          <p:cNvPr id="6" name="Řečová bublina: obdélníkový bublinový popisek 5">
            <a:extLst>
              <a:ext uri="{FF2B5EF4-FFF2-40B4-BE49-F238E27FC236}">
                <a16:creationId xmlns:a16="http://schemas.microsoft.com/office/drawing/2014/main" id="{9F5CDA37-7FF2-4F53-8901-06833516D560}"/>
              </a:ext>
            </a:extLst>
          </p:cNvPr>
          <p:cNvSpPr/>
          <p:nvPr/>
        </p:nvSpPr>
        <p:spPr>
          <a:xfrm>
            <a:off x="5776170" y="862013"/>
            <a:ext cx="2448272" cy="1944216"/>
          </a:xfrm>
          <a:prstGeom prst="wedgeRectCallout">
            <a:avLst>
              <a:gd name="adj1" fmla="val -66801"/>
              <a:gd name="adj2" fmla="val -623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400" b="1" dirty="0"/>
              <a:t>Shift on y axis to</a:t>
            </a:r>
            <a:r>
              <a:rPr lang="cs-CZ" sz="2400" b="1" dirty="0"/>
              <a:t> -1</a:t>
            </a:r>
          </a:p>
        </p:txBody>
      </p:sp>
      <p:pic>
        <p:nvPicPr>
          <p:cNvPr id="3" name="Obrázek 2">
            <a:extLst>
              <a:ext uri="{FF2B5EF4-FFF2-40B4-BE49-F238E27FC236}">
                <a16:creationId xmlns:a16="http://schemas.microsoft.com/office/drawing/2014/main" id="{911C7965-06BD-4646-B097-B1D77479B7AD}"/>
              </a:ext>
            </a:extLst>
          </p:cNvPr>
          <p:cNvPicPr>
            <a:picLocks noChangeAspect="1"/>
          </p:cNvPicPr>
          <p:nvPr/>
        </p:nvPicPr>
        <p:blipFill>
          <a:blip r:embed="rId4"/>
          <a:stretch>
            <a:fillRect/>
          </a:stretch>
        </p:blipFill>
        <p:spPr>
          <a:xfrm>
            <a:off x="268367" y="1708058"/>
            <a:ext cx="5081761" cy="3387841"/>
          </a:xfrm>
          <a:prstGeom prst="rect">
            <a:avLst/>
          </a:prstGeom>
        </p:spPr>
      </p:pic>
    </p:spTree>
    <p:extLst>
      <p:ext uri="{BB962C8B-B14F-4D97-AF65-F5344CB8AC3E}">
        <p14:creationId xmlns:p14="http://schemas.microsoft.com/office/powerpoint/2010/main" val="3302939000"/>
      </p:ext>
    </p:extLst>
  </p:cSld>
  <p:clrMapOvr>
    <a:masterClrMapping/>
  </p:clrMapOvr>
  <p:transition>
    <p:fade thruBlk="1"/>
  </p:transition>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531</TotalTime>
  <Words>424</Words>
  <Application>Microsoft Office PowerPoint</Application>
  <PresentationFormat>Předvádění na obrazovce (16:9)</PresentationFormat>
  <Paragraphs>78</Paragraphs>
  <Slides>19</Slides>
  <Notes>19</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19</vt:i4>
      </vt:variant>
    </vt:vector>
  </HeadingPairs>
  <TitlesOfParts>
    <vt:vector size="26" baseType="lpstr">
      <vt:lpstr>Nixie One</vt:lpstr>
      <vt:lpstr>Cambria Math</vt:lpstr>
      <vt:lpstr>Roboto Slab</vt:lpstr>
      <vt:lpstr>Wingdings</vt:lpstr>
      <vt:lpstr>Weekly Free Light</vt:lpstr>
      <vt:lpstr>Arial</vt:lpstr>
      <vt:lpstr>Warwick template</vt:lpstr>
      <vt:lpstr>Sine and Cosine functions II</vt:lpstr>
      <vt:lpstr>Prezentace aplikace PowerPoint</vt:lpstr>
      <vt:lpstr>Sine function graph construction</vt:lpstr>
      <vt:lpstr>Sine function graph</vt:lpstr>
      <vt:lpstr>Cosine function graph</vt:lpstr>
      <vt:lpstr>Cosine function graph</vt:lpstr>
      <vt:lpstr>Function transformation</vt:lpstr>
      <vt:lpstr>y=sin⁡x+1</vt:lpstr>
      <vt:lpstr>y=cos⁡x-1</vt:lpstr>
      <vt:lpstr>y=sin⁡(x+π/4)</vt:lpstr>
      <vt:lpstr>y=cos⁡(x-π/4)</vt:lpstr>
      <vt:lpstr>y=2∙sin⁡x</vt:lpstr>
      <vt:lpstr>y=1/2∙cos⁡x</vt:lpstr>
      <vt:lpstr>y=sin⁡(2x)</vt:lpstr>
      <vt:lpstr>y=cos⁡(1/2 x)</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Vivien Bielikova</dc:creator>
  <cp:lastModifiedBy>Jiřina Juříčková</cp:lastModifiedBy>
  <cp:revision>3</cp:revision>
  <dcterms:modified xsi:type="dcterms:W3CDTF">2021-12-20T23:11:19Z</dcterms:modified>
</cp:coreProperties>
</file>