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304" r:id="rId3"/>
    <p:sldId id="259" r:id="rId4"/>
    <p:sldId id="261" r:id="rId5"/>
    <p:sldId id="269" r:id="rId6"/>
    <p:sldId id="280" r:id="rId7"/>
    <p:sldId id="307" r:id="rId8"/>
    <p:sldId id="308" r:id="rId9"/>
    <p:sldId id="309" r:id="rId10"/>
    <p:sldId id="310" r:id="rId11"/>
    <p:sldId id="311" r:id="rId12"/>
    <p:sldId id="306" r:id="rId13"/>
    <p:sldId id="312" r:id="rId14"/>
    <p:sldId id="313" r:id="rId15"/>
    <p:sldId id="300" r:id="rId16"/>
    <p:sldId id="302" r:id="rId17"/>
  </p:sldIdLst>
  <p:sldSz cx="9144000" cy="5143500" type="screen16x9"/>
  <p:notesSz cx="6858000" cy="9144000"/>
  <p:embeddedFontLst>
    <p:embeddedFont>
      <p:font typeface="Cambria Math" panose="02040503050406030204" pitchFamily="18" charset="0"/>
      <p:regular r:id="rId19"/>
    </p:embeddedFont>
    <p:embeddedFont>
      <p:font typeface="Nixie One" panose="020B0604020202020204" charset="0"/>
      <p:regular r:id="rId20"/>
    </p:embeddedFont>
    <p:embeddedFont>
      <p:font typeface="Roboto Slab" pitchFamily="2" charset="0"/>
      <p:regular r:id="rId21"/>
      <p:bold r:id="rId22"/>
    </p:embeddedFont>
    <p:embeddedFont>
      <p:font typeface="Weekly Free Light" panose="00000400000000000000" pitchFamily="50" charset="-18"/>
      <p:regular r:id="rId23"/>
    </p:embeddedFont>
  </p:embeddedFontLst>
  <p:defaultTextStyle>
    <a:defPPr>
      <a:defRPr lang="sk-SK"/>
    </a:defPPr>
    <a:lvl1pPr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fontAlgn="base">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2A28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AC3E24-B945-47CA-9F53-07E71DB85C48}" v="91" dt="2022-07-30T11:41:21.263"/>
  </p1510:revLst>
</p1510:revInfo>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2" d="100"/>
          <a:sy n="152" d="100"/>
        </p:scale>
        <p:origin x="754" y="10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userId="4ef91d67243c5588" providerId="LiveId" clId="{07E52213-C4F2-4B4B-B84E-7DE6843821AC}"/>
    <pc:docChg chg="modSld">
      <pc:chgData name="Michal" userId="4ef91d67243c5588" providerId="LiveId" clId="{07E52213-C4F2-4B4B-B84E-7DE6843821AC}" dt="2021-07-28T07:01:05.459" v="92" actId="1037"/>
      <pc:docMkLst>
        <pc:docMk/>
      </pc:docMkLst>
      <pc:sldChg chg="modSp">
        <pc:chgData name="Michal" userId="4ef91d67243c5588" providerId="LiveId" clId="{07E52213-C4F2-4B4B-B84E-7DE6843821AC}" dt="2021-07-26T05:57:35.363" v="1" actId="1036"/>
        <pc:sldMkLst>
          <pc:docMk/>
          <pc:sldMk cId="0" sldId="256"/>
        </pc:sldMkLst>
        <pc:spChg chg="mod">
          <ac:chgData name="Michal" userId="4ef91d67243c5588" providerId="LiveId" clId="{07E52213-C4F2-4B4B-B84E-7DE6843821AC}" dt="2021-07-26T05:57:35.363" v="1" actId="1036"/>
          <ac:spMkLst>
            <pc:docMk/>
            <pc:sldMk cId="0" sldId="256"/>
            <ac:spMk id="13314" creationId="{1CF28884-BE80-478C-BF56-212644BDE5CA}"/>
          </ac:spMkLst>
        </pc:spChg>
      </pc:sldChg>
      <pc:sldChg chg="addSp delSp modSp mod">
        <pc:chgData name="Michal" userId="4ef91d67243c5588" providerId="LiveId" clId="{07E52213-C4F2-4B4B-B84E-7DE6843821AC}" dt="2021-07-28T07:01:05.459" v="92" actId="1037"/>
        <pc:sldMkLst>
          <pc:docMk/>
          <pc:sldMk cId="0" sldId="280"/>
        </pc:sldMkLst>
        <pc:spChg chg="add mod">
          <ac:chgData name="Michal" userId="4ef91d67243c5588" providerId="LiveId" clId="{07E52213-C4F2-4B4B-B84E-7DE6843821AC}" dt="2021-07-28T07:00:08.512" v="43" actId="1076"/>
          <ac:spMkLst>
            <pc:docMk/>
            <pc:sldMk cId="0" sldId="280"/>
            <ac:spMk id="8" creationId="{86DA0F3A-79E4-4BF4-A2A0-FF4518B388BE}"/>
          </ac:spMkLst>
        </pc:spChg>
        <pc:spChg chg="add mod">
          <ac:chgData name="Michal" userId="4ef91d67243c5588" providerId="LiveId" clId="{07E52213-C4F2-4B4B-B84E-7DE6843821AC}" dt="2021-07-28T07:00:14.074" v="44" actId="1076"/>
          <ac:spMkLst>
            <pc:docMk/>
            <pc:sldMk cId="0" sldId="280"/>
            <ac:spMk id="10" creationId="{0C8D8CE4-A9DD-4197-8841-E73D846C3FE5}"/>
          </ac:spMkLst>
        </pc:spChg>
        <pc:spChg chg="add mod">
          <ac:chgData name="Michal" userId="4ef91d67243c5588" providerId="LiveId" clId="{07E52213-C4F2-4B4B-B84E-7DE6843821AC}" dt="2021-07-28T07:00:24.891" v="46" actId="207"/>
          <ac:spMkLst>
            <pc:docMk/>
            <pc:sldMk cId="0" sldId="280"/>
            <ac:spMk id="11" creationId="{77C6645C-B91B-4754-9A03-CC2D5A6A9186}"/>
          </ac:spMkLst>
        </pc:spChg>
        <pc:spChg chg="add mod">
          <ac:chgData name="Michal" userId="4ef91d67243c5588" providerId="LiveId" clId="{07E52213-C4F2-4B4B-B84E-7DE6843821AC}" dt="2021-07-28T07:00:42.955" v="66" actId="207"/>
          <ac:spMkLst>
            <pc:docMk/>
            <pc:sldMk cId="0" sldId="280"/>
            <ac:spMk id="12" creationId="{BD372BB3-2A1F-4ED9-9B8E-5587DC7D89B1}"/>
          </ac:spMkLst>
        </pc:spChg>
        <pc:spChg chg="mod">
          <ac:chgData name="Michal" userId="4ef91d67243c5588" providerId="LiveId" clId="{07E52213-C4F2-4B4B-B84E-7DE6843821AC}" dt="2021-07-28T07:01:05.459" v="92" actId="1037"/>
          <ac:spMkLst>
            <pc:docMk/>
            <pc:sldMk cId="0" sldId="280"/>
            <ac:spMk id="37890" creationId="{66B9AA5F-61A5-4BF4-A02B-61DA32088D76}"/>
          </ac:spMkLst>
        </pc:spChg>
        <pc:picChg chg="add mod">
          <ac:chgData name="Michal" userId="4ef91d67243c5588" providerId="LiveId" clId="{07E52213-C4F2-4B4B-B84E-7DE6843821AC}" dt="2021-07-28T06:55:04.703" v="5" actId="1076"/>
          <ac:picMkLst>
            <pc:docMk/>
            <pc:sldMk cId="0" sldId="280"/>
            <ac:picMk id="3" creationId="{029AE944-610C-434A-B0A6-C5F40DEB08D8}"/>
          </ac:picMkLst>
        </pc:picChg>
        <pc:picChg chg="add del mod">
          <ac:chgData name="Michal" userId="4ef91d67243c5588" providerId="LiveId" clId="{07E52213-C4F2-4B4B-B84E-7DE6843821AC}" dt="2021-07-28T07:00:26.398" v="47" actId="478"/>
          <ac:picMkLst>
            <pc:docMk/>
            <pc:sldMk cId="0" sldId="280"/>
            <ac:picMk id="9" creationId="{51FA2C02-A774-47CF-A543-C087E7FFDF88}"/>
          </ac:picMkLst>
        </pc:picChg>
        <pc:picChg chg="add mod">
          <ac:chgData name="Michal" userId="4ef91d67243c5588" providerId="LiveId" clId="{07E52213-C4F2-4B4B-B84E-7DE6843821AC}" dt="2021-07-28T07:00:32.203" v="49" actId="1076"/>
          <ac:picMkLst>
            <pc:docMk/>
            <pc:sldMk cId="0" sldId="280"/>
            <ac:picMk id="1026" creationId="{269746A0-AF20-4A31-95BA-82077A6D962F}"/>
          </ac:picMkLst>
        </pc:picChg>
      </pc:sldChg>
      <pc:sldChg chg="modSp">
        <pc:chgData name="Michal" userId="4ef91d67243c5588" providerId="LiveId" clId="{07E52213-C4F2-4B4B-B84E-7DE6843821AC}" dt="2021-07-28T06:59:48.967" v="40" actId="1076"/>
        <pc:sldMkLst>
          <pc:docMk/>
          <pc:sldMk cId="1932639217" sldId="299"/>
        </pc:sldMkLst>
        <pc:spChg chg="mod">
          <ac:chgData name="Michal" userId="4ef91d67243c5588" providerId="LiveId" clId="{07E52213-C4F2-4B4B-B84E-7DE6843821AC}" dt="2021-07-28T06:59:48.967" v="40" actId="1076"/>
          <ac:spMkLst>
            <pc:docMk/>
            <pc:sldMk cId="1932639217" sldId="299"/>
            <ac:spMk id="14343" creationId="{06876F93-3E3A-437A-BD56-D3F5EDAE3008}"/>
          </ac:spMkLst>
        </pc:spChg>
      </pc:sldChg>
    </pc:docChg>
  </pc:docChgLst>
  <pc:docChgLst>
    <pc:chgData name="Michal Heczko" userId="4ef91d67243c5588" providerId="LiveId" clId="{9D12B7F3-6197-45E8-A933-26368608F6A0}"/>
    <pc:docChg chg="undo custSel modSld">
      <pc:chgData name="Michal Heczko" userId="4ef91d67243c5588" providerId="LiveId" clId="{9D12B7F3-6197-45E8-A933-26368608F6A0}" dt="2021-09-05T11:54:08.588" v="407" actId="20577"/>
      <pc:docMkLst>
        <pc:docMk/>
      </pc:docMkLst>
      <pc:sldChg chg="modSp mod">
        <pc:chgData name="Michal Heczko" userId="4ef91d67243c5588" providerId="LiveId" clId="{9D12B7F3-6197-45E8-A933-26368608F6A0}" dt="2021-09-05T11:46:15.632" v="18" actId="20577"/>
        <pc:sldMkLst>
          <pc:docMk/>
          <pc:sldMk cId="0" sldId="256"/>
        </pc:sldMkLst>
        <pc:spChg chg="mod">
          <ac:chgData name="Michal Heczko" userId="4ef91d67243c5588" providerId="LiveId" clId="{9D12B7F3-6197-45E8-A933-26368608F6A0}" dt="2021-09-05T11:46:15.632" v="18" actId="20577"/>
          <ac:spMkLst>
            <pc:docMk/>
            <pc:sldMk cId="0" sldId="256"/>
            <ac:spMk id="13314" creationId="{1CF28884-BE80-478C-BF56-212644BDE5CA}"/>
          </ac:spMkLst>
        </pc:spChg>
      </pc:sldChg>
      <pc:sldChg chg="modSp mod">
        <pc:chgData name="Michal Heczko" userId="4ef91d67243c5588" providerId="LiveId" clId="{9D12B7F3-6197-45E8-A933-26368608F6A0}" dt="2021-09-05T11:46:28.735" v="39" actId="20577"/>
        <pc:sldMkLst>
          <pc:docMk/>
          <pc:sldMk cId="0" sldId="259"/>
        </pc:sldMkLst>
        <pc:spChg chg="mod">
          <ac:chgData name="Michal Heczko" userId="4ef91d67243c5588" providerId="LiveId" clId="{9D12B7F3-6197-45E8-A933-26368608F6A0}" dt="2021-09-05T11:46:28.735" v="39" actId="20577"/>
          <ac:spMkLst>
            <pc:docMk/>
            <pc:sldMk cId="0" sldId="259"/>
            <ac:spMk id="16387" creationId="{34305F0E-56E3-469D-B236-0E24CFC3BBEC}"/>
          </ac:spMkLst>
        </pc:spChg>
      </pc:sldChg>
      <pc:sldChg chg="modSp mod">
        <pc:chgData name="Michal Heczko" userId="4ef91d67243c5588" providerId="LiveId" clId="{9D12B7F3-6197-45E8-A933-26368608F6A0}" dt="2021-09-05T11:49:36.256" v="182" actId="20577"/>
        <pc:sldMkLst>
          <pc:docMk/>
          <pc:sldMk cId="0" sldId="261"/>
        </pc:sldMkLst>
        <pc:spChg chg="mod">
          <ac:chgData name="Michal Heczko" userId="4ef91d67243c5588" providerId="LiveId" clId="{9D12B7F3-6197-45E8-A933-26368608F6A0}" dt="2021-09-05T11:48:14.266" v="137" actId="20577"/>
          <ac:spMkLst>
            <pc:docMk/>
            <pc:sldMk cId="0" sldId="261"/>
            <ac:spMk id="161" creationId="{9ACFB387-623D-4F24-8571-E2BAB1009317}"/>
          </ac:spMkLst>
        </pc:spChg>
        <pc:spChg chg="mod">
          <ac:chgData name="Michal Heczko" userId="4ef91d67243c5588" providerId="LiveId" clId="{9D12B7F3-6197-45E8-A933-26368608F6A0}" dt="2021-09-05T11:49:36.256" v="182" actId="20577"/>
          <ac:spMkLst>
            <pc:docMk/>
            <pc:sldMk cId="0" sldId="261"/>
            <ac:spMk id="18434" creationId="{FC5A0DA5-F9C5-4B30-9778-2E280E6E1D0D}"/>
          </ac:spMkLst>
        </pc:spChg>
      </pc:sldChg>
      <pc:sldChg chg="modSp mod">
        <pc:chgData name="Michal Heczko" userId="4ef91d67243c5588" providerId="LiveId" clId="{9D12B7F3-6197-45E8-A933-26368608F6A0}" dt="2021-09-05T11:49:47.759" v="198" actId="20577"/>
        <pc:sldMkLst>
          <pc:docMk/>
          <pc:sldMk cId="0" sldId="269"/>
        </pc:sldMkLst>
        <pc:spChg chg="mod">
          <ac:chgData name="Michal Heczko" userId="4ef91d67243c5588" providerId="LiveId" clId="{9D12B7F3-6197-45E8-A933-26368608F6A0}" dt="2021-09-05T11:49:47.759" v="198" actId="20577"/>
          <ac:spMkLst>
            <pc:docMk/>
            <pc:sldMk cId="0" sldId="269"/>
            <ac:spMk id="26626" creationId="{88DCAD8E-A361-4B3E-8C60-6509A4F751DF}"/>
          </ac:spMkLst>
        </pc:spChg>
        <pc:graphicFrameChg chg="mod modGraphic">
          <ac:chgData name="Michal Heczko" userId="4ef91d67243c5588" providerId="LiveId" clId="{9D12B7F3-6197-45E8-A933-26368608F6A0}" dt="2021-09-05T11:49:23.305" v="162" actId="20577"/>
          <ac:graphicFrameMkLst>
            <pc:docMk/>
            <pc:sldMk cId="0" sldId="269"/>
            <ac:graphicFrameMk id="318" creationId="{9D526079-9128-43FF-ACE9-59A576D45BD7}"/>
          </ac:graphicFrameMkLst>
        </pc:graphicFrameChg>
      </pc:sldChg>
      <pc:sldChg chg="addSp delSp modSp mod">
        <pc:chgData name="Michal Heczko" userId="4ef91d67243c5588" providerId="LiveId" clId="{9D12B7F3-6197-45E8-A933-26368608F6A0}" dt="2021-09-05T11:47:29.062" v="63" actId="14100"/>
        <pc:sldMkLst>
          <pc:docMk/>
          <pc:sldMk cId="0" sldId="280"/>
        </pc:sldMkLst>
        <pc:spChg chg="mod">
          <ac:chgData name="Michal Heczko" userId="4ef91d67243c5588" providerId="LiveId" clId="{9D12B7F3-6197-45E8-A933-26368608F6A0}" dt="2021-09-05T11:46:56.527" v="42" actId="207"/>
          <ac:spMkLst>
            <pc:docMk/>
            <pc:sldMk cId="0" sldId="280"/>
            <ac:spMk id="8" creationId="{86DA0F3A-79E4-4BF4-A2A0-FF4518B388BE}"/>
          </ac:spMkLst>
        </pc:spChg>
        <pc:spChg chg="mod">
          <ac:chgData name="Michal Heczko" userId="4ef91d67243c5588" providerId="LiveId" clId="{9D12B7F3-6197-45E8-A933-26368608F6A0}" dt="2021-09-05T11:47:29.062" v="63" actId="14100"/>
          <ac:spMkLst>
            <pc:docMk/>
            <pc:sldMk cId="0" sldId="280"/>
            <ac:spMk id="37890" creationId="{66B9AA5F-61A5-4BF4-A02B-61DA32088D76}"/>
          </ac:spMkLst>
        </pc:spChg>
        <pc:picChg chg="del">
          <ac:chgData name="Michal Heczko" userId="4ef91d67243c5588" providerId="LiveId" clId="{9D12B7F3-6197-45E8-A933-26368608F6A0}" dt="2021-09-05T11:47:13.502" v="43" actId="478"/>
          <ac:picMkLst>
            <pc:docMk/>
            <pc:sldMk cId="0" sldId="280"/>
            <ac:picMk id="2" creationId="{1CC1E25C-620B-4646-ABB7-FA0B5774DFFA}"/>
          </ac:picMkLst>
        </pc:picChg>
        <pc:picChg chg="add mod">
          <ac:chgData name="Michal Heczko" userId="4ef91d67243c5588" providerId="LiveId" clId="{9D12B7F3-6197-45E8-A933-26368608F6A0}" dt="2021-09-05T11:47:16.070" v="45" actId="1076"/>
          <ac:picMkLst>
            <pc:docMk/>
            <pc:sldMk cId="0" sldId="280"/>
            <ac:picMk id="3" creationId="{5480E702-A85D-4DCC-8470-596DAEF28B57}"/>
          </ac:picMkLst>
        </pc:picChg>
      </pc:sldChg>
      <pc:sldChg chg="addSp delSp modSp mod">
        <pc:chgData name="Michal Heczko" userId="4ef91d67243c5588" providerId="LiveId" clId="{9D12B7F3-6197-45E8-A933-26368608F6A0}" dt="2021-09-05T11:53:47.483" v="401" actId="20577"/>
        <pc:sldMkLst>
          <pc:docMk/>
          <pc:sldMk cId="360283752" sldId="305"/>
        </pc:sldMkLst>
        <pc:spChg chg="add mod">
          <ac:chgData name="Michal Heczko" userId="4ef91d67243c5588" providerId="LiveId" clId="{9D12B7F3-6197-45E8-A933-26368608F6A0}" dt="2021-09-05T11:52:51.551" v="296" actId="14100"/>
          <ac:spMkLst>
            <pc:docMk/>
            <pc:sldMk cId="360283752" sldId="305"/>
            <ac:spMk id="4" creationId="{652ECFD2-9DD1-4A55-9052-7A152FEF54AE}"/>
          </ac:spMkLst>
        </pc:spChg>
        <pc:spChg chg="add mod">
          <ac:chgData name="Michal Heczko" userId="4ef91d67243c5588" providerId="LiveId" clId="{9D12B7F3-6197-45E8-A933-26368608F6A0}" dt="2021-09-05T11:53:35.435" v="392" actId="20577"/>
          <ac:spMkLst>
            <pc:docMk/>
            <pc:sldMk cId="360283752" sldId="305"/>
            <ac:spMk id="20" creationId="{985ACE94-127C-4D8B-85A6-D9FBDEDC83C1}"/>
          </ac:spMkLst>
        </pc:spChg>
        <pc:spChg chg="add mod">
          <ac:chgData name="Michal Heczko" userId="4ef91d67243c5588" providerId="LiveId" clId="{9D12B7F3-6197-45E8-A933-26368608F6A0}" dt="2021-09-05T11:53:47.483" v="401" actId="20577"/>
          <ac:spMkLst>
            <pc:docMk/>
            <pc:sldMk cId="360283752" sldId="305"/>
            <ac:spMk id="21" creationId="{B0F6AD37-056A-417F-BC61-1857DC1F90E2}"/>
          </ac:spMkLst>
        </pc:spChg>
        <pc:picChg chg="add mod modCrop">
          <ac:chgData name="Michal Heczko" userId="4ef91d67243c5588" providerId="LiveId" clId="{9D12B7F3-6197-45E8-A933-26368608F6A0}" dt="2021-09-05T11:51:29.734" v="205" actId="14100"/>
          <ac:picMkLst>
            <pc:docMk/>
            <pc:sldMk cId="360283752" sldId="305"/>
            <ac:picMk id="3" creationId="{56C59FB0-991D-4318-86F7-80B1B5DFED2B}"/>
          </ac:picMkLst>
        </pc:picChg>
        <pc:picChg chg="del">
          <ac:chgData name="Michal Heczko" userId="4ef91d67243c5588" providerId="LiveId" clId="{9D12B7F3-6197-45E8-A933-26368608F6A0}" dt="2021-09-05T11:51:11.552" v="199" actId="478"/>
          <ac:picMkLst>
            <pc:docMk/>
            <pc:sldMk cId="360283752" sldId="305"/>
            <ac:picMk id="5" creationId="{A510C0DB-8170-4F8A-B7C5-35808F209332}"/>
          </ac:picMkLst>
        </pc:picChg>
      </pc:sldChg>
      <pc:sldChg chg="modSp mod">
        <pc:chgData name="Michal Heczko" userId="4ef91d67243c5588" providerId="LiveId" clId="{9D12B7F3-6197-45E8-A933-26368608F6A0}" dt="2021-09-05T11:52:00.832" v="211" actId="20577"/>
        <pc:sldMkLst>
          <pc:docMk/>
          <pc:sldMk cId="3697585614" sldId="307"/>
        </pc:sldMkLst>
        <pc:spChg chg="mod">
          <ac:chgData name="Michal Heczko" userId="4ef91d67243c5588" providerId="LiveId" clId="{9D12B7F3-6197-45E8-A933-26368608F6A0}" dt="2021-09-05T11:52:00.832" v="211" actId="20577"/>
          <ac:spMkLst>
            <pc:docMk/>
            <pc:sldMk cId="3697585614" sldId="307"/>
            <ac:spMk id="16386" creationId="{FFAF13A7-9FD4-4F85-8875-FFB4749CCC88}"/>
          </ac:spMkLst>
        </pc:spChg>
      </pc:sldChg>
      <pc:sldChg chg="modSp">
        <pc:chgData name="Michal Heczko" userId="4ef91d67243c5588" providerId="LiveId" clId="{9D12B7F3-6197-45E8-A933-26368608F6A0}" dt="2021-09-05T11:54:08.588" v="407" actId="20577"/>
        <pc:sldMkLst>
          <pc:docMk/>
          <pc:sldMk cId="1522911528" sldId="312"/>
        </pc:sldMkLst>
        <pc:spChg chg="mod">
          <ac:chgData name="Michal Heczko" userId="4ef91d67243c5588" providerId="LiveId" clId="{9D12B7F3-6197-45E8-A933-26368608F6A0}" dt="2021-09-05T11:54:08.588" v="407" actId="20577"/>
          <ac:spMkLst>
            <pc:docMk/>
            <pc:sldMk cId="1522911528" sldId="312"/>
            <ac:spMk id="5" creationId="{EA1A5CF8-E3A3-4E3B-A6F7-19DCB870B95E}"/>
          </ac:spMkLst>
        </pc:spChg>
      </pc:sldChg>
    </pc:docChg>
  </pc:docChgLst>
  <pc:docChgLst>
    <pc:chgData name="Michal Heczko" userId="4ef91d67243c5588" providerId="LiveId" clId="{D9AC3E24-B945-47CA-9F53-07E71DB85C48}"/>
    <pc:docChg chg="addSld delSld modSld sldOrd">
      <pc:chgData name="Michal Heczko" userId="4ef91d67243c5588" providerId="LiveId" clId="{D9AC3E24-B945-47CA-9F53-07E71DB85C48}" dt="2022-07-30T11:41:21.262" v="125" actId="6549"/>
      <pc:docMkLst>
        <pc:docMk/>
      </pc:docMkLst>
      <pc:sldChg chg="modSp">
        <pc:chgData name="Michal Heczko" userId="4ef91d67243c5588" providerId="LiveId" clId="{D9AC3E24-B945-47CA-9F53-07E71DB85C48}" dt="2022-07-30T11:40:39.558" v="119" actId="20577"/>
        <pc:sldMkLst>
          <pc:docMk/>
          <pc:sldMk cId="0" sldId="269"/>
        </pc:sldMkLst>
        <pc:graphicFrameChg chg="mod">
          <ac:chgData name="Michal Heczko" userId="4ef91d67243c5588" providerId="LiveId" clId="{D9AC3E24-B945-47CA-9F53-07E71DB85C48}" dt="2022-07-30T11:40:39.558" v="119" actId="20577"/>
          <ac:graphicFrameMkLst>
            <pc:docMk/>
            <pc:sldMk cId="0" sldId="269"/>
            <ac:graphicFrameMk id="318" creationId="{9D526079-9128-43FF-ACE9-59A576D45BD7}"/>
          </ac:graphicFrameMkLst>
        </pc:graphicFrameChg>
      </pc:sldChg>
      <pc:sldChg chg="modSp mod ord">
        <pc:chgData name="Michal Heczko" userId="4ef91d67243c5588" providerId="LiveId" clId="{D9AC3E24-B945-47CA-9F53-07E71DB85C48}" dt="2022-07-21T21:49:31.578" v="14" actId="20577"/>
        <pc:sldMkLst>
          <pc:docMk/>
          <pc:sldMk cId="0" sldId="280"/>
        </pc:sldMkLst>
        <pc:spChg chg="mod">
          <ac:chgData name="Michal Heczko" userId="4ef91d67243c5588" providerId="LiveId" clId="{D9AC3E24-B945-47CA-9F53-07E71DB85C48}" dt="2022-07-21T21:49:31.578" v="14" actId="20577"/>
          <ac:spMkLst>
            <pc:docMk/>
            <pc:sldMk cId="0" sldId="280"/>
            <ac:spMk id="37890" creationId="{66B9AA5F-61A5-4BF4-A02B-61DA32088D76}"/>
          </ac:spMkLst>
        </pc:spChg>
      </pc:sldChg>
      <pc:sldChg chg="del">
        <pc:chgData name="Michal Heczko" userId="4ef91d67243c5588" providerId="LiveId" clId="{D9AC3E24-B945-47CA-9F53-07E71DB85C48}" dt="2022-07-21T21:49:38.543" v="15" actId="47"/>
        <pc:sldMkLst>
          <pc:docMk/>
          <pc:sldMk cId="360283752" sldId="305"/>
        </pc:sldMkLst>
      </pc:sldChg>
      <pc:sldChg chg="modSp mod ord">
        <pc:chgData name="Michal Heczko" userId="4ef91d67243c5588" providerId="LiveId" clId="{D9AC3E24-B945-47CA-9F53-07E71DB85C48}" dt="2022-07-21T21:49:49.026" v="31" actId="20577"/>
        <pc:sldMkLst>
          <pc:docMk/>
          <pc:sldMk cId="1261891642" sldId="306"/>
        </pc:sldMkLst>
        <pc:spChg chg="mod">
          <ac:chgData name="Michal Heczko" userId="4ef91d67243c5588" providerId="LiveId" clId="{D9AC3E24-B945-47CA-9F53-07E71DB85C48}" dt="2022-07-21T21:49:49.026" v="31" actId="20577"/>
          <ac:spMkLst>
            <pc:docMk/>
            <pc:sldMk cId="1261891642" sldId="306"/>
            <ac:spMk id="16386" creationId="{FFAF13A7-9FD4-4F85-8875-FFB4749CCC88}"/>
          </ac:spMkLst>
        </pc:spChg>
        <pc:spChg chg="mod">
          <ac:chgData name="Michal Heczko" userId="4ef91d67243c5588" providerId="LiveId" clId="{D9AC3E24-B945-47CA-9F53-07E71DB85C48}" dt="2022-07-21T21:49:45.754" v="18" actId="20577"/>
          <ac:spMkLst>
            <pc:docMk/>
            <pc:sldMk cId="1261891642" sldId="306"/>
            <ac:spMk id="16388" creationId="{74A22291-C8AF-4EFE-ADBF-71A2DAE105AF}"/>
          </ac:spMkLst>
        </pc:spChg>
      </pc:sldChg>
      <pc:sldChg chg="modSp mod">
        <pc:chgData name="Michal Heczko" userId="4ef91d67243c5588" providerId="LiveId" clId="{D9AC3E24-B945-47CA-9F53-07E71DB85C48}" dt="2022-07-21T21:49:53.795" v="32" actId="20577"/>
        <pc:sldMkLst>
          <pc:docMk/>
          <pc:sldMk cId="3697585614" sldId="307"/>
        </pc:sldMkLst>
        <pc:spChg chg="mod">
          <ac:chgData name="Michal Heczko" userId="4ef91d67243c5588" providerId="LiveId" clId="{D9AC3E24-B945-47CA-9F53-07E71DB85C48}" dt="2022-07-21T21:49:53.795" v="32" actId="20577"/>
          <ac:spMkLst>
            <pc:docMk/>
            <pc:sldMk cId="3697585614" sldId="307"/>
            <ac:spMk id="16388" creationId="{74A22291-C8AF-4EFE-ADBF-71A2DAE105AF}"/>
          </ac:spMkLst>
        </pc:spChg>
      </pc:sldChg>
      <pc:sldChg chg="modSp">
        <pc:chgData name="Michal Heczko" userId="4ef91d67243c5588" providerId="LiveId" clId="{D9AC3E24-B945-47CA-9F53-07E71DB85C48}" dt="2022-07-30T11:41:21.262" v="125" actId="6549"/>
        <pc:sldMkLst>
          <pc:docMk/>
          <pc:sldMk cId="1522911528" sldId="312"/>
        </pc:sldMkLst>
        <pc:spChg chg="mod">
          <ac:chgData name="Michal Heczko" userId="4ef91d67243c5588" providerId="LiveId" clId="{D9AC3E24-B945-47CA-9F53-07E71DB85C48}" dt="2022-07-30T11:41:21.262" v="125" actId="6549"/>
          <ac:spMkLst>
            <pc:docMk/>
            <pc:sldMk cId="1522911528" sldId="312"/>
            <ac:spMk id="2" creationId="{03D3C123-56AC-4FD1-982E-63A7876EB038}"/>
          </ac:spMkLst>
        </pc:spChg>
      </pc:sldChg>
      <pc:sldChg chg="addSp modSp add mod modAnim">
        <pc:chgData name="Michal Heczko" userId="4ef91d67243c5588" providerId="LiveId" clId="{D9AC3E24-B945-47CA-9F53-07E71DB85C48}" dt="2022-07-30T11:41:16.546" v="124"/>
        <pc:sldMkLst>
          <pc:docMk/>
          <pc:sldMk cId="1782505913" sldId="313"/>
        </pc:sldMkLst>
        <pc:spChg chg="mod">
          <ac:chgData name="Michal Heczko" userId="4ef91d67243c5588" providerId="LiveId" clId="{D9AC3E24-B945-47CA-9F53-07E71DB85C48}" dt="2022-07-30T11:41:09.498" v="122" actId="6549"/>
          <ac:spMkLst>
            <pc:docMk/>
            <pc:sldMk cId="1782505913" sldId="313"/>
            <ac:spMk id="2" creationId="{03D3C123-56AC-4FD1-982E-63A7876EB038}"/>
          </ac:spMkLst>
        </pc:spChg>
        <pc:spChg chg="add mod">
          <ac:chgData name="Michal Heczko" userId="4ef91d67243c5588" providerId="LiveId" clId="{D9AC3E24-B945-47CA-9F53-07E71DB85C48}" dt="2022-07-30T11:41:16.546" v="124"/>
          <ac:spMkLst>
            <pc:docMk/>
            <pc:sldMk cId="1782505913" sldId="313"/>
            <ac:spMk id="13" creationId="{38A3AB07-B50E-3513-3547-A4B9CB045CD8}"/>
          </ac:spMkLst>
        </pc:spChg>
      </pc:sldChg>
    </pc:docChg>
  </pc:docChgLst>
  <pc:docChgLst>
    <pc:chgData name="Michal Heczko" userId="4ef91d67243c5588" providerId="LiveId" clId="{7C464622-D53D-4DBE-BF7D-064B0A7F2693}"/>
    <pc:docChg chg="modSld">
      <pc:chgData name="Michal Heczko" userId="4ef91d67243c5588" providerId="LiveId" clId="{7C464622-D53D-4DBE-BF7D-064B0A7F2693}" dt="2021-10-22T21:29:12.469" v="2"/>
      <pc:docMkLst>
        <pc:docMk/>
      </pc:docMkLst>
      <pc:sldChg chg="addSp delSp modSp">
        <pc:chgData name="Michal Heczko" userId="4ef91d67243c5588" providerId="LiveId" clId="{7C464622-D53D-4DBE-BF7D-064B0A7F2693}" dt="2021-10-22T21:29:12.469" v="2"/>
        <pc:sldMkLst>
          <pc:docMk/>
          <pc:sldMk cId="0" sldId="256"/>
        </pc:sldMkLst>
        <pc:spChg chg="del">
          <ac:chgData name="Michal Heczko" userId="4ef91d67243c5588" providerId="LiveId" clId="{7C464622-D53D-4DBE-BF7D-064B0A7F2693}" dt="2021-10-22T21:29:11.407" v="1" actId="478"/>
          <ac:spMkLst>
            <pc:docMk/>
            <pc:sldMk cId="0" sldId="256"/>
            <ac:spMk id="2" creationId="{B6F7D354-4842-40A6-AC5D-23FBCA57B817}"/>
          </ac:spMkLst>
        </pc:spChg>
        <pc:spChg chg="del">
          <ac:chgData name="Michal Heczko" userId="4ef91d67243c5588" providerId="LiveId" clId="{7C464622-D53D-4DBE-BF7D-064B0A7F2693}" dt="2021-10-22T21:29:11.407" v="1" actId="478"/>
          <ac:spMkLst>
            <pc:docMk/>
            <pc:sldMk cId="0" sldId="256"/>
            <ac:spMk id="3" creationId="{10480D1F-174D-4894-9A66-C0840EA7360A}"/>
          </ac:spMkLst>
        </pc:spChg>
        <pc:spChg chg="del">
          <ac:chgData name="Michal Heczko" userId="4ef91d67243c5588" providerId="LiveId" clId="{7C464622-D53D-4DBE-BF7D-064B0A7F2693}" dt="2021-10-22T21:29:11.407" v="1" actId="478"/>
          <ac:spMkLst>
            <pc:docMk/>
            <pc:sldMk cId="0" sldId="256"/>
            <ac:spMk id="17" creationId="{DD23D06D-61C9-4AD7-8856-AFB10FD5ADD2}"/>
          </ac:spMkLst>
        </pc:spChg>
        <pc:spChg chg="add mod">
          <ac:chgData name="Michal Heczko" userId="4ef91d67243c5588" providerId="LiveId" clId="{7C464622-D53D-4DBE-BF7D-064B0A7F2693}" dt="2021-10-09T22:04:25.963" v="0"/>
          <ac:spMkLst>
            <pc:docMk/>
            <pc:sldMk cId="0" sldId="256"/>
            <ac:spMk id="19" creationId="{6573A122-8FAB-4F5B-A8B2-0249A92AAF5E}"/>
          </ac:spMkLst>
        </pc:spChg>
        <pc:spChg chg="add mod">
          <ac:chgData name="Michal Heczko" userId="4ef91d67243c5588" providerId="LiveId" clId="{7C464622-D53D-4DBE-BF7D-064B0A7F2693}" dt="2021-10-22T21:29:12.469" v="2"/>
          <ac:spMkLst>
            <pc:docMk/>
            <pc:sldMk cId="0" sldId="256"/>
            <ac:spMk id="20" creationId="{DF1CC9D7-A0CC-4D55-99FF-B6B7B1106D17}"/>
          </ac:spMkLst>
        </pc:spChg>
        <pc:spChg chg="add mod">
          <ac:chgData name="Michal Heczko" userId="4ef91d67243c5588" providerId="LiveId" clId="{7C464622-D53D-4DBE-BF7D-064B0A7F2693}" dt="2021-10-22T21:29:12.469" v="2"/>
          <ac:spMkLst>
            <pc:docMk/>
            <pc:sldMk cId="0" sldId="256"/>
            <ac:spMk id="21" creationId="{47BFBEAA-862B-4EC6-BE4A-5B9614BACDFE}"/>
          </ac:spMkLst>
        </pc:spChg>
        <pc:spChg chg="add mod">
          <ac:chgData name="Michal Heczko" userId="4ef91d67243c5588" providerId="LiveId" clId="{7C464622-D53D-4DBE-BF7D-064B0A7F2693}" dt="2021-10-22T21:29:12.469" v="2"/>
          <ac:spMkLst>
            <pc:docMk/>
            <pc:sldMk cId="0" sldId="256"/>
            <ac:spMk id="23" creationId="{18629BD5-B52E-47BF-A93B-793161DB470B}"/>
          </ac:spMkLst>
        </pc:spChg>
        <pc:picChg chg="del">
          <ac:chgData name="Michal Heczko" userId="4ef91d67243c5588" providerId="LiveId" clId="{7C464622-D53D-4DBE-BF7D-064B0A7F2693}" dt="2021-10-22T21:29:11.407" v="1" actId="478"/>
          <ac:picMkLst>
            <pc:docMk/>
            <pc:sldMk cId="0" sldId="256"/>
            <ac:picMk id="5" creationId="{CF7F9464-9837-4436-8933-BA174B1FA079}"/>
          </ac:picMkLst>
        </pc:picChg>
        <pc:picChg chg="del">
          <ac:chgData name="Michal Heczko" userId="4ef91d67243c5588" providerId="LiveId" clId="{7C464622-D53D-4DBE-BF7D-064B0A7F2693}" dt="2021-10-22T21:29:11.407" v="1" actId="478"/>
          <ac:picMkLst>
            <pc:docMk/>
            <pc:sldMk cId="0" sldId="256"/>
            <ac:picMk id="13" creationId="{44AEE65B-E79A-463A-815F-5553CD7FDB99}"/>
          </ac:picMkLst>
        </pc:picChg>
        <pc:picChg chg="add mod">
          <ac:chgData name="Michal Heczko" userId="4ef91d67243c5588" providerId="LiveId" clId="{7C464622-D53D-4DBE-BF7D-064B0A7F2693}" dt="2021-10-22T21:29:12.469" v="2"/>
          <ac:picMkLst>
            <pc:docMk/>
            <pc:sldMk cId="0" sldId="256"/>
            <ac:picMk id="22" creationId="{F28DD290-AAF7-4748-A401-FCDFA2FAD89E}"/>
          </ac:picMkLst>
        </pc:picChg>
        <pc:picChg chg="add mod">
          <ac:chgData name="Michal Heczko" userId="4ef91d67243c5588" providerId="LiveId" clId="{7C464622-D53D-4DBE-BF7D-064B0A7F2693}" dt="2021-10-22T21:29:12.469" v="2"/>
          <ac:picMkLst>
            <pc:docMk/>
            <pc:sldMk cId="0" sldId="256"/>
            <ac:picMk id="24" creationId="{46E64050-76EC-423F-ABD8-84A3DE494C44}"/>
          </ac:picMkLst>
        </pc:picChg>
      </pc:sldChg>
    </pc:docChg>
  </pc:docChgLst>
  <pc:docChgLst>
    <pc:chgData name="Michal Heczko" userId="4ef91d67243c5588" providerId="LiveId" clId="{2E557109-94EA-494F-A51A-E5556F9F3415}"/>
    <pc:docChg chg="undo custSel addSld delSld modSld sldOrd">
      <pc:chgData name="Michal Heczko" userId="4ef91d67243c5588" providerId="LiveId" clId="{2E557109-94EA-494F-A51A-E5556F9F3415}" dt="2021-09-05T11:45:07.952" v="1642" actId="20577"/>
      <pc:docMkLst>
        <pc:docMk/>
      </pc:docMkLst>
      <pc:sldChg chg="modSp mod">
        <pc:chgData name="Michal Heczko" userId="4ef91d67243c5588" providerId="LiveId" clId="{2E557109-94EA-494F-A51A-E5556F9F3415}" dt="2021-09-05T11:45:07.952" v="1642" actId="20577"/>
        <pc:sldMkLst>
          <pc:docMk/>
          <pc:sldMk cId="0" sldId="256"/>
        </pc:sldMkLst>
        <pc:spChg chg="mod">
          <ac:chgData name="Michal Heczko" userId="4ef91d67243c5588" providerId="LiveId" clId="{2E557109-94EA-494F-A51A-E5556F9F3415}" dt="2021-09-05T11:45:07.952" v="1642" actId="20577"/>
          <ac:spMkLst>
            <pc:docMk/>
            <pc:sldMk cId="0" sldId="256"/>
            <ac:spMk id="13314" creationId="{1CF28884-BE80-478C-BF56-212644BDE5CA}"/>
          </ac:spMkLst>
        </pc:spChg>
      </pc:sldChg>
      <pc:sldChg chg="del">
        <pc:chgData name="Michal Heczko" userId="4ef91d67243c5588" providerId="LiveId" clId="{2E557109-94EA-494F-A51A-E5556F9F3415}" dt="2021-09-05T08:00:04.897" v="97" actId="47"/>
        <pc:sldMkLst>
          <pc:docMk/>
          <pc:sldMk cId="0" sldId="257"/>
        </pc:sldMkLst>
      </pc:sldChg>
      <pc:sldChg chg="modSp add mod">
        <pc:chgData name="Michal Heczko" userId="4ef91d67243c5588" providerId="LiveId" clId="{2E557109-94EA-494F-A51A-E5556F9F3415}" dt="2021-09-05T10:30:00.984" v="612" actId="20577"/>
        <pc:sldMkLst>
          <pc:docMk/>
          <pc:sldMk cId="0" sldId="259"/>
        </pc:sldMkLst>
        <pc:spChg chg="mod">
          <ac:chgData name="Michal Heczko" userId="4ef91d67243c5588" providerId="LiveId" clId="{2E557109-94EA-494F-A51A-E5556F9F3415}" dt="2021-09-05T10:29:45.415" v="563" actId="20577"/>
          <ac:spMkLst>
            <pc:docMk/>
            <pc:sldMk cId="0" sldId="259"/>
            <ac:spMk id="16386" creationId="{FFAF13A7-9FD4-4F85-8875-FFB4749CCC88}"/>
          </ac:spMkLst>
        </pc:spChg>
        <pc:spChg chg="mod">
          <ac:chgData name="Michal Heczko" userId="4ef91d67243c5588" providerId="LiveId" clId="{2E557109-94EA-494F-A51A-E5556F9F3415}" dt="2021-09-05T10:30:00.984" v="612" actId="20577"/>
          <ac:spMkLst>
            <pc:docMk/>
            <pc:sldMk cId="0" sldId="259"/>
            <ac:spMk id="16387" creationId="{34305F0E-56E3-469D-B236-0E24CFC3BBEC}"/>
          </ac:spMkLst>
        </pc:spChg>
      </pc:sldChg>
      <pc:sldChg chg="addSp modSp mod">
        <pc:chgData name="Michal Heczko" userId="4ef91d67243c5588" providerId="LiveId" clId="{2E557109-94EA-494F-A51A-E5556F9F3415}" dt="2021-09-05T08:20:08.296" v="322" actId="6549"/>
        <pc:sldMkLst>
          <pc:docMk/>
          <pc:sldMk cId="0" sldId="261"/>
        </pc:sldMkLst>
        <pc:spChg chg="mod">
          <ac:chgData name="Michal Heczko" userId="4ef91d67243c5588" providerId="LiveId" clId="{2E557109-94EA-494F-A51A-E5556F9F3415}" dt="2021-09-05T08:20:08.296" v="322" actId="6549"/>
          <ac:spMkLst>
            <pc:docMk/>
            <pc:sldMk cId="0" sldId="261"/>
            <ac:spMk id="161" creationId="{9ACFB387-623D-4F24-8571-E2BAB1009317}"/>
          </ac:spMkLst>
        </pc:spChg>
        <pc:spChg chg="mod">
          <ac:chgData name="Michal Heczko" userId="4ef91d67243c5588" providerId="LiveId" clId="{2E557109-94EA-494F-A51A-E5556F9F3415}" dt="2021-09-05T08:13:07.507" v="144" actId="20577"/>
          <ac:spMkLst>
            <pc:docMk/>
            <pc:sldMk cId="0" sldId="261"/>
            <ac:spMk id="18434" creationId="{FC5A0DA5-F9C5-4B30-9778-2E280E6E1D0D}"/>
          </ac:spMkLst>
        </pc:spChg>
        <pc:picChg chg="add mod">
          <ac:chgData name="Michal Heczko" userId="4ef91d67243c5588" providerId="LiveId" clId="{2E557109-94EA-494F-A51A-E5556F9F3415}" dt="2021-09-05T08:13:19.092" v="149" actId="1076"/>
          <ac:picMkLst>
            <pc:docMk/>
            <pc:sldMk cId="0" sldId="261"/>
            <ac:picMk id="3" creationId="{B3E891A5-65C9-40B1-AFF2-46536FB97643}"/>
          </ac:picMkLst>
        </pc:picChg>
      </pc:sldChg>
      <pc:sldChg chg="modSp add mod">
        <pc:chgData name="Michal Heczko" userId="4ef91d67243c5588" providerId="LiveId" clId="{2E557109-94EA-494F-A51A-E5556F9F3415}" dt="2021-09-05T08:29:43.297" v="489" actId="6549"/>
        <pc:sldMkLst>
          <pc:docMk/>
          <pc:sldMk cId="0" sldId="269"/>
        </pc:sldMkLst>
        <pc:spChg chg="mod">
          <ac:chgData name="Michal Heczko" userId="4ef91d67243c5588" providerId="LiveId" clId="{2E557109-94EA-494F-A51A-E5556F9F3415}" dt="2021-09-05T08:22:01.779" v="359" actId="20577"/>
          <ac:spMkLst>
            <pc:docMk/>
            <pc:sldMk cId="0" sldId="269"/>
            <ac:spMk id="26626" creationId="{88DCAD8E-A361-4B3E-8C60-6509A4F751DF}"/>
          </ac:spMkLst>
        </pc:spChg>
        <pc:graphicFrameChg chg="mod modGraphic">
          <ac:chgData name="Michal Heczko" userId="4ef91d67243c5588" providerId="LiveId" clId="{2E557109-94EA-494F-A51A-E5556F9F3415}" dt="2021-09-05T08:29:43.297" v="489" actId="6549"/>
          <ac:graphicFrameMkLst>
            <pc:docMk/>
            <pc:sldMk cId="0" sldId="269"/>
            <ac:graphicFrameMk id="318" creationId="{9D526079-9128-43FF-ACE9-59A576D45BD7}"/>
          </ac:graphicFrameMkLst>
        </pc:graphicFrameChg>
      </pc:sldChg>
      <pc:sldChg chg="addSp delSp modSp mod">
        <pc:chgData name="Michal Heczko" userId="4ef91d67243c5588" providerId="LiveId" clId="{2E557109-94EA-494F-A51A-E5556F9F3415}" dt="2021-09-05T08:04:25.230" v="102" actId="1076"/>
        <pc:sldMkLst>
          <pc:docMk/>
          <pc:sldMk cId="0" sldId="280"/>
        </pc:sldMkLst>
        <pc:spChg chg="mod">
          <ac:chgData name="Michal Heczko" userId="4ef91d67243c5588" providerId="LiveId" clId="{2E557109-94EA-494F-A51A-E5556F9F3415}" dt="2021-09-05T07:59:55.983" v="96" actId="207"/>
          <ac:spMkLst>
            <pc:docMk/>
            <pc:sldMk cId="0" sldId="280"/>
            <ac:spMk id="8" creationId="{86DA0F3A-79E4-4BF4-A2A0-FF4518B388BE}"/>
          </ac:spMkLst>
        </pc:spChg>
        <pc:spChg chg="mod">
          <ac:chgData name="Michal Heczko" userId="4ef91d67243c5588" providerId="LiveId" clId="{2E557109-94EA-494F-A51A-E5556F9F3415}" dt="2021-09-05T08:04:20.885" v="101" actId="20577"/>
          <ac:spMkLst>
            <pc:docMk/>
            <pc:sldMk cId="0" sldId="280"/>
            <ac:spMk id="37890" creationId="{66B9AA5F-61A5-4BF4-A02B-61DA32088D76}"/>
          </ac:spMkLst>
        </pc:spChg>
        <pc:picChg chg="add mod">
          <ac:chgData name="Michal Heczko" userId="4ef91d67243c5588" providerId="LiveId" clId="{2E557109-94EA-494F-A51A-E5556F9F3415}" dt="2021-09-05T08:04:25.230" v="102" actId="1076"/>
          <ac:picMkLst>
            <pc:docMk/>
            <pc:sldMk cId="0" sldId="280"/>
            <ac:picMk id="2" creationId="{1CC1E25C-620B-4646-ABB7-FA0B5774DFFA}"/>
          </ac:picMkLst>
        </pc:picChg>
        <pc:picChg chg="del">
          <ac:chgData name="Michal Heczko" userId="4ef91d67243c5588" providerId="LiveId" clId="{2E557109-94EA-494F-A51A-E5556F9F3415}" dt="2021-09-05T08:04:15.413" v="98" actId="478"/>
          <ac:picMkLst>
            <pc:docMk/>
            <pc:sldMk cId="0" sldId="280"/>
            <ac:picMk id="3" creationId="{029AE944-610C-434A-B0A6-C5F40DEB08D8}"/>
          </ac:picMkLst>
        </pc:picChg>
      </pc:sldChg>
      <pc:sldChg chg="del">
        <pc:chgData name="Michal Heczko" userId="4ef91d67243c5588" providerId="LiveId" clId="{2E557109-94EA-494F-A51A-E5556F9F3415}" dt="2021-09-05T08:00:04.897" v="97" actId="47"/>
        <pc:sldMkLst>
          <pc:docMk/>
          <pc:sldMk cId="1170308280" sldId="287"/>
        </pc:sldMkLst>
      </pc:sldChg>
      <pc:sldChg chg="del">
        <pc:chgData name="Michal Heczko" userId="4ef91d67243c5588" providerId="LiveId" clId="{2E557109-94EA-494F-A51A-E5556F9F3415}" dt="2021-09-05T08:00:04.897" v="97" actId="47"/>
        <pc:sldMkLst>
          <pc:docMk/>
          <pc:sldMk cId="2046641287" sldId="288"/>
        </pc:sldMkLst>
      </pc:sldChg>
      <pc:sldChg chg="del">
        <pc:chgData name="Michal Heczko" userId="4ef91d67243c5588" providerId="LiveId" clId="{2E557109-94EA-494F-A51A-E5556F9F3415}" dt="2021-09-05T08:00:04.897" v="97" actId="47"/>
        <pc:sldMkLst>
          <pc:docMk/>
          <pc:sldMk cId="18635830" sldId="289"/>
        </pc:sldMkLst>
      </pc:sldChg>
      <pc:sldChg chg="del">
        <pc:chgData name="Michal Heczko" userId="4ef91d67243c5588" providerId="LiveId" clId="{2E557109-94EA-494F-A51A-E5556F9F3415}" dt="2021-09-05T08:00:04.897" v="97" actId="47"/>
        <pc:sldMkLst>
          <pc:docMk/>
          <pc:sldMk cId="1785174780" sldId="290"/>
        </pc:sldMkLst>
      </pc:sldChg>
      <pc:sldChg chg="del">
        <pc:chgData name="Michal Heczko" userId="4ef91d67243c5588" providerId="LiveId" clId="{2E557109-94EA-494F-A51A-E5556F9F3415}" dt="2021-09-05T08:00:04.897" v="97" actId="47"/>
        <pc:sldMkLst>
          <pc:docMk/>
          <pc:sldMk cId="2907129016" sldId="291"/>
        </pc:sldMkLst>
      </pc:sldChg>
      <pc:sldChg chg="del">
        <pc:chgData name="Michal Heczko" userId="4ef91d67243c5588" providerId="LiveId" clId="{2E557109-94EA-494F-A51A-E5556F9F3415}" dt="2021-09-05T08:00:04.897" v="97" actId="47"/>
        <pc:sldMkLst>
          <pc:docMk/>
          <pc:sldMk cId="243470336" sldId="292"/>
        </pc:sldMkLst>
      </pc:sldChg>
      <pc:sldChg chg="del">
        <pc:chgData name="Michal Heczko" userId="4ef91d67243c5588" providerId="LiveId" clId="{2E557109-94EA-494F-A51A-E5556F9F3415}" dt="2021-09-05T08:00:04.897" v="97" actId="47"/>
        <pc:sldMkLst>
          <pc:docMk/>
          <pc:sldMk cId="1447731909" sldId="293"/>
        </pc:sldMkLst>
      </pc:sldChg>
      <pc:sldChg chg="del">
        <pc:chgData name="Michal Heczko" userId="4ef91d67243c5588" providerId="LiveId" clId="{2E557109-94EA-494F-A51A-E5556F9F3415}" dt="2021-09-05T08:00:04.897" v="97" actId="47"/>
        <pc:sldMkLst>
          <pc:docMk/>
          <pc:sldMk cId="536283692" sldId="294"/>
        </pc:sldMkLst>
      </pc:sldChg>
      <pc:sldChg chg="del">
        <pc:chgData name="Michal Heczko" userId="4ef91d67243c5588" providerId="LiveId" clId="{2E557109-94EA-494F-A51A-E5556F9F3415}" dt="2021-09-05T08:00:04.897" v="97" actId="47"/>
        <pc:sldMkLst>
          <pc:docMk/>
          <pc:sldMk cId="4020821509" sldId="295"/>
        </pc:sldMkLst>
      </pc:sldChg>
      <pc:sldChg chg="del">
        <pc:chgData name="Michal Heczko" userId="4ef91d67243c5588" providerId="LiveId" clId="{2E557109-94EA-494F-A51A-E5556F9F3415}" dt="2021-09-05T08:00:04.897" v="97" actId="47"/>
        <pc:sldMkLst>
          <pc:docMk/>
          <pc:sldMk cId="429664204" sldId="296"/>
        </pc:sldMkLst>
      </pc:sldChg>
      <pc:sldChg chg="del">
        <pc:chgData name="Michal Heczko" userId="4ef91d67243c5588" providerId="LiveId" clId="{2E557109-94EA-494F-A51A-E5556F9F3415}" dt="2021-09-05T08:00:04.897" v="97" actId="47"/>
        <pc:sldMkLst>
          <pc:docMk/>
          <pc:sldMk cId="1686521444" sldId="297"/>
        </pc:sldMkLst>
      </pc:sldChg>
      <pc:sldChg chg="del">
        <pc:chgData name="Michal Heczko" userId="4ef91d67243c5588" providerId="LiveId" clId="{2E557109-94EA-494F-A51A-E5556F9F3415}" dt="2021-09-05T08:00:04.897" v="97" actId="47"/>
        <pc:sldMkLst>
          <pc:docMk/>
          <pc:sldMk cId="2585123870" sldId="298"/>
        </pc:sldMkLst>
      </pc:sldChg>
      <pc:sldChg chg="del">
        <pc:chgData name="Michal Heczko" userId="4ef91d67243c5588" providerId="LiveId" clId="{2E557109-94EA-494F-A51A-E5556F9F3415}" dt="2021-09-05T08:00:04.897" v="97" actId="47"/>
        <pc:sldMkLst>
          <pc:docMk/>
          <pc:sldMk cId="1932639217" sldId="299"/>
        </pc:sldMkLst>
      </pc:sldChg>
      <pc:sldChg chg="addSp delSp modSp add mod ord">
        <pc:chgData name="Michal Heczko" userId="4ef91d67243c5588" providerId="LiveId" clId="{2E557109-94EA-494F-A51A-E5556F9F3415}" dt="2021-09-05T10:27:41.143" v="558" actId="20577"/>
        <pc:sldMkLst>
          <pc:docMk/>
          <pc:sldMk cId="360283752" sldId="305"/>
        </pc:sldMkLst>
        <pc:spChg chg="add del mod">
          <ac:chgData name="Michal Heczko" userId="4ef91d67243c5588" providerId="LiveId" clId="{2E557109-94EA-494F-A51A-E5556F9F3415}" dt="2021-09-05T10:26:20.310" v="516" actId="478"/>
          <ac:spMkLst>
            <pc:docMk/>
            <pc:sldMk cId="360283752" sldId="305"/>
            <ac:spMk id="2" creationId="{089CF8E3-8AF5-4F6D-AE39-C91BD024CEDF}"/>
          </ac:spMkLst>
        </pc:spChg>
        <pc:spChg chg="add mod">
          <ac:chgData name="Michal Heczko" userId="4ef91d67243c5588" providerId="LiveId" clId="{2E557109-94EA-494F-A51A-E5556F9F3415}" dt="2021-09-05T10:27:32.351" v="530"/>
          <ac:spMkLst>
            <pc:docMk/>
            <pc:sldMk cId="360283752" sldId="305"/>
            <ac:spMk id="17" creationId="{648ABE93-ED96-4565-AA2E-B472A0C28937}"/>
          </ac:spMkLst>
        </pc:spChg>
        <pc:spChg chg="add mod">
          <ac:chgData name="Michal Heczko" userId="4ef91d67243c5588" providerId="LiveId" clId="{2E557109-94EA-494F-A51A-E5556F9F3415}" dt="2021-09-05T10:27:32.351" v="530"/>
          <ac:spMkLst>
            <pc:docMk/>
            <pc:sldMk cId="360283752" sldId="305"/>
            <ac:spMk id="18" creationId="{E6BB60F9-0952-48AB-9FCE-F1DADAADB650}"/>
          </ac:spMkLst>
        </pc:spChg>
        <pc:spChg chg="add mod">
          <ac:chgData name="Michal Heczko" userId="4ef91d67243c5588" providerId="LiveId" clId="{2E557109-94EA-494F-A51A-E5556F9F3415}" dt="2021-09-05T10:27:41.143" v="558" actId="20577"/>
          <ac:spMkLst>
            <pc:docMk/>
            <pc:sldMk cId="360283752" sldId="305"/>
            <ac:spMk id="19" creationId="{370C3012-8864-479D-87BB-A3B80BB55698}"/>
          </ac:spMkLst>
        </pc:spChg>
        <pc:spChg chg="del">
          <ac:chgData name="Michal Heczko" userId="4ef91d67243c5588" providerId="LiveId" clId="{2E557109-94EA-494F-A51A-E5556F9F3415}" dt="2021-09-05T10:26:18.632" v="515" actId="478"/>
          <ac:spMkLst>
            <pc:docMk/>
            <pc:sldMk cId="360283752" sldId="305"/>
            <ac:spMk id="161" creationId="{9ACFB387-623D-4F24-8571-E2BAB1009317}"/>
          </ac:spMkLst>
        </pc:spChg>
        <pc:spChg chg="mod">
          <ac:chgData name="Michal Heczko" userId="4ef91d67243c5588" providerId="LiveId" clId="{2E557109-94EA-494F-A51A-E5556F9F3415}" dt="2021-09-05T10:26:36.774" v="522" actId="20577"/>
          <ac:spMkLst>
            <pc:docMk/>
            <pc:sldMk cId="360283752" sldId="305"/>
            <ac:spMk id="18434" creationId="{FC5A0DA5-F9C5-4B30-9778-2E280E6E1D0D}"/>
          </ac:spMkLst>
        </pc:spChg>
        <pc:picChg chg="del">
          <ac:chgData name="Michal Heczko" userId="4ef91d67243c5588" providerId="LiveId" clId="{2E557109-94EA-494F-A51A-E5556F9F3415}" dt="2021-09-05T10:26:17.272" v="514" actId="478"/>
          <ac:picMkLst>
            <pc:docMk/>
            <pc:sldMk cId="360283752" sldId="305"/>
            <ac:picMk id="3" creationId="{B3E891A5-65C9-40B1-AFF2-46536FB97643}"/>
          </ac:picMkLst>
        </pc:picChg>
        <pc:picChg chg="add mod modCrop">
          <ac:chgData name="Michal Heczko" userId="4ef91d67243c5588" providerId="LiveId" clId="{2E557109-94EA-494F-A51A-E5556F9F3415}" dt="2021-09-05T10:27:05.594" v="529" actId="14100"/>
          <ac:picMkLst>
            <pc:docMk/>
            <pc:sldMk cId="360283752" sldId="305"/>
            <ac:picMk id="5" creationId="{A510C0DB-8170-4F8A-B7C5-35808F209332}"/>
          </ac:picMkLst>
        </pc:picChg>
        <pc:picChg chg="add mod">
          <ac:chgData name="Michal Heczko" userId="4ef91d67243c5588" providerId="LiveId" clId="{2E557109-94EA-494F-A51A-E5556F9F3415}" dt="2021-09-05T10:27:32.351" v="530"/>
          <ac:picMkLst>
            <pc:docMk/>
            <pc:sldMk cId="360283752" sldId="305"/>
            <ac:picMk id="16" creationId="{9AD4CD41-A5B6-4173-AAD7-62687D212295}"/>
          </ac:picMkLst>
        </pc:picChg>
      </pc:sldChg>
      <pc:sldChg chg="new del">
        <pc:chgData name="Michal Heczko" userId="4ef91d67243c5588" providerId="LiveId" clId="{2E557109-94EA-494F-A51A-E5556F9F3415}" dt="2021-09-05T08:29:54.895" v="491" actId="47"/>
        <pc:sldMkLst>
          <pc:docMk/>
          <pc:sldMk cId="2796857440" sldId="305"/>
        </pc:sldMkLst>
      </pc:sldChg>
      <pc:sldChg chg="modSp add mod">
        <pc:chgData name="Michal Heczko" userId="4ef91d67243c5588" providerId="LiveId" clId="{2E557109-94EA-494F-A51A-E5556F9F3415}" dt="2021-09-05T10:30:14.731" v="634" actId="6549"/>
        <pc:sldMkLst>
          <pc:docMk/>
          <pc:sldMk cId="1261891642" sldId="306"/>
        </pc:sldMkLst>
        <pc:spChg chg="mod">
          <ac:chgData name="Michal Heczko" userId="4ef91d67243c5588" providerId="LiveId" clId="{2E557109-94EA-494F-A51A-E5556F9F3415}" dt="2021-09-05T10:30:13.109" v="633" actId="20577"/>
          <ac:spMkLst>
            <pc:docMk/>
            <pc:sldMk cId="1261891642" sldId="306"/>
            <ac:spMk id="16386" creationId="{FFAF13A7-9FD4-4F85-8875-FFB4749CCC88}"/>
          </ac:spMkLst>
        </pc:spChg>
        <pc:spChg chg="mod">
          <ac:chgData name="Michal Heczko" userId="4ef91d67243c5588" providerId="LiveId" clId="{2E557109-94EA-494F-A51A-E5556F9F3415}" dt="2021-09-05T10:30:14.731" v="634" actId="6549"/>
          <ac:spMkLst>
            <pc:docMk/>
            <pc:sldMk cId="1261891642" sldId="306"/>
            <ac:spMk id="16387" creationId="{34305F0E-56E3-469D-B236-0E24CFC3BBEC}"/>
          </ac:spMkLst>
        </pc:spChg>
        <pc:spChg chg="mod">
          <ac:chgData name="Michal Heczko" userId="4ef91d67243c5588" providerId="LiveId" clId="{2E557109-94EA-494F-A51A-E5556F9F3415}" dt="2021-09-05T10:30:08.502" v="614" actId="20577"/>
          <ac:spMkLst>
            <pc:docMk/>
            <pc:sldMk cId="1261891642" sldId="306"/>
            <ac:spMk id="16388" creationId="{74A22291-C8AF-4EFE-ADBF-71A2DAE105AF}"/>
          </ac:spMkLst>
        </pc:spChg>
      </pc:sldChg>
      <pc:sldChg chg="modSp add mod">
        <pc:chgData name="Michal Heczko" userId="4ef91d67243c5588" providerId="LiveId" clId="{2E557109-94EA-494F-A51A-E5556F9F3415}" dt="2021-09-05T10:34:39.062" v="666" actId="20577"/>
        <pc:sldMkLst>
          <pc:docMk/>
          <pc:sldMk cId="3697585614" sldId="307"/>
        </pc:sldMkLst>
        <pc:spChg chg="mod">
          <ac:chgData name="Michal Heczko" userId="4ef91d67243c5588" providerId="LiveId" clId="{2E557109-94EA-494F-A51A-E5556F9F3415}" dt="2021-09-05T10:34:39.062" v="666" actId="20577"/>
          <ac:spMkLst>
            <pc:docMk/>
            <pc:sldMk cId="3697585614" sldId="307"/>
            <ac:spMk id="16386" creationId="{FFAF13A7-9FD4-4F85-8875-FFB4749CCC88}"/>
          </ac:spMkLst>
        </pc:spChg>
        <pc:spChg chg="mod">
          <ac:chgData name="Michal Heczko" userId="4ef91d67243c5588" providerId="LiveId" clId="{2E557109-94EA-494F-A51A-E5556F9F3415}" dt="2021-09-05T10:30:47.143" v="636" actId="20577"/>
          <ac:spMkLst>
            <pc:docMk/>
            <pc:sldMk cId="3697585614" sldId="307"/>
            <ac:spMk id="16388" creationId="{74A22291-C8AF-4EFE-ADBF-71A2DAE105AF}"/>
          </ac:spMkLst>
        </pc:spChg>
      </pc:sldChg>
      <pc:sldChg chg="addSp modSp add mod">
        <pc:chgData name="Michal Heczko" userId="4ef91d67243c5588" providerId="LiveId" clId="{2E557109-94EA-494F-A51A-E5556F9F3415}" dt="2021-09-05T11:16:41.125" v="803" actId="20577"/>
        <pc:sldMkLst>
          <pc:docMk/>
          <pc:sldMk cId="2403287647" sldId="308"/>
        </pc:sldMkLst>
        <pc:spChg chg="add mod">
          <ac:chgData name="Michal Heczko" userId="4ef91d67243c5588" providerId="LiveId" clId="{2E557109-94EA-494F-A51A-E5556F9F3415}" dt="2021-09-05T11:16:41.125" v="803" actId="20577"/>
          <ac:spMkLst>
            <pc:docMk/>
            <pc:sldMk cId="2403287647" sldId="308"/>
            <ac:spMk id="2" creationId="{03D3C123-56AC-4FD1-982E-63A7876EB038}"/>
          </ac:spMkLst>
        </pc:spChg>
        <pc:spChg chg="mod">
          <ac:chgData name="Michal Heczko" userId="4ef91d67243c5588" providerId="LiveId" clId="{2E557109-94EA-494F-A51A-E5556F9F3415}" dt="2021-09-05T11:15:12.323" v="680" actId="20577"/>
          <ac:spMkLst>
            <pc:docMk/>
            <pc:sldMk cId="2403287647" sldId="308"/>
            <ac:spMk id="18434" creationId="{FC5A0DA5-F9C5-4B30-9778-2E280E6E1D0D}"/>
          </ac:spMkLst>
        </pc:spChg>
      </pc:sldChg>
      <pc:sldChg chg="addSp delSp modSp add mod modAnim">
        <pc:chgData name="Michal Heczko" userId="4ef91d67243c5588" providerId="LiveId" clId="{2E557109-94EA-494F-A51A-E5556F9F3415}" dt="2021-09-05T11:30:28.959" v="1298"/>
        <pc:sldMkLst>
          <pc:docMk/>
          <pc:sldMk cId="144640792" sldId="309"/>
        </pc:sldMkLst>
        <pc:spChg chg="mod">
          <ac:chgData name="Michal Heczko" userId="4ef91d67243c5588" providerId="LiveId" clId="{2E557109-94EA-494F-A51A-E5556F9F3415}" dt="2021-09-05T11:25:52.385" v="1081" actId="20577"/>
          <ac:spMkLst>
            <pc:docMk/>
            <pc:sldMk cId="144640792" sldId="309"/>
            <ac:spMk id="2" creationId="{03D3C123-56AC-4FD1-982E-63A7876EB038}"/>
          </ac:spMkLst>
        </pc:spChg>
        <pc:spChg chg="add mod">
          <ac:chgData name="Michal Heczko" userId="4ef91d67243c5588" providerId="LiveId" clId="{2E557109-94EA-494F-A51A-E5556F9F3415}" dt="2021-09-05T11:27:16.670" v="1139" actId="1076"/>
          <ac:spMkLst>
            <pc:docMk/>
            <pc:sldMk cId="144640792" sldId="309"/>
            <ac:spMk id="3" creationId="{4FFABB44-5445-477A-99C0-A58F135A95CA}"/>
          </ac:spMkLst>
        </pc:spChg>
        <pc:spChg chg="add mod">
          <ac:chgData name="Michal Heczko" userId="4ef91d67243c5588" providerId="LiveId" clId="{2E557109-94EA-494F-A51A-E5556F9F3415}" dt="2021-09-05T11:29:56.917" v="1293" actId="1076"/>
          <ac:spMkLst>
            <pc:docMk/>
            <pc:sldMk cId="144640792" sldId="309"/>
            <ac:spMk id="4" creationId="{E9D22A39-64F3-4807-A155-7B87C1894C1D}"/>
          </ac:spMkLst>
        </pc:spChg>
        <pc:spChg chg="del">
          <ac:chgData name="Michal Heczko" userId="4ef91d67243c5588" providerId="LiveId" clId="{2E557109-94EA-494F-A51A-E5556F9F3415}" dt="2021-09-05T11:25:55.425" v="1082" actId="478"/>
          <ac:spMkLst>
            <pc:docMk/>
            <pc:sldMk cId="144640792" sldId="309"/>
            <ac:spMk id="17" creationId="{648ABE93-ED96-4565-AA2E-B472A0C28937}"/>
          </ac:spMkLst>
        </pc:spChg>
        <pc:spChg chg="del">
          <ac:chgData name="Michal Heczko" userId="4ef91d67243c5588" providerId="LiveId" clId="{2E557109-94EA-494F-A51A-E5556F9F3415}" dt="2021-09-05T11:25:55.425" v="1082" actId="478"/>
          <ac:spMkLst>
            <pc:docMk/>
            <pc:sldMk cId="144640792" sldId="309"/>
            <ac:spMk id="18" creationId="{E6BB60F9-0952-48AB-9FCE-F1DADAADB650}"/>
          </ac:spMkLst>
        </pc:spChg>
        <pc:spChg chg="del">
          <ac:chgData name="Michal Heczko" userId="4ef91d67243c5588" providerId="LiveId" clId="{2E557109-94EA-494F-A51A-E5556F9F3415}" dt="2021-09-05T11:25:55.425" v="1082" actId="478"/>
          <ac:spMkLst>
            <pc:docMk/>
            <pc:sldMk cId="144640792" sldId="309"/>
            <ac:spMk id="19" creationId="{370C3012-8864-479D-87BB-A3B80BB55698}"/>
          </ac:spMkLst>
        </pc:spChg>
        <pc:spChg chg="add mod">
          <ac:chgData name="Michal Heczko" userId="4ef91d67243c5588" providerId="LiveId" clId="{2E557109-94EA-494F-A51A-E5556F9F3415}" dt="2021-09-05T11:27:36.596" v="1158" actId="20577"/>
          <ac:spMkLst>
            <pc:docMk/>
            <pc:sldMk cId="144640792" sldId="309"/>
            <ac:spMk id="21" creationId="{8AEAC5EB-8DF3-4A7F-AE15-9908F56EC3CD}"/>
          </ac:spMkLst>
        </pc:spChg>
        <pc:spChg chg="mod">
          <ac:chgData name="Michal Heczko" userId="4ef91d67243c5588" providerId="LiveId" clId="{2E557109-94EA-494F-A51A-E5556F9F3415}" dt="2021-09-05T11:16:47.602" v="805" actId="20577"/>
          <ac:spMkLst>
            <pc:docMk/>
            <pc:sldMk cId="144640792" sldId="309"/>
            <ac:spMk id="18434" creationId="{FC5A0DA5-F9C5-4B30-9778-2E280E6E1D0D}"/>
          </ac:spMkLst>
        </pc:spChg>
        <pc:picChg chg="del">
          <ac:chgData name="Michal Heczko" userId="4ef91d67243c5588" providerId="LiveId" clId="{2E557109-94EA-494F-A51A-E5556F9F3415}" dt="2021-09-05T11:23:15.681" v="806" actId="478"/>
          <ac:picMkLst>
            <pc:docMk/>
            <pc:sldMk cId="144640792" sldId="309"/>
            <ac:picMk id="5" creationId="{A510C0DB-8170-4F8A-B7C5-35808F209332}"/>
          </ac:picMkLst>
        </pc:picChg>
        <pc:picChg chg="del">
          <ac:chgData name="Michal Heczko" userId="4ef91d67243c5588" providerId="LiveId" clId="{2E557109-94EA-494F-A51A-E5556F9F3415}" dt="2021-09-05T11:25:55.425" v="1082" actId="478"/>
          <ac:picMkLst>
            <pc:docMk/>
            <pc:sldMk cId="144640792" sldId="309"/>
            <ac:picMk id="16" creationId="{9AD4CD41-A5B6-4173-AAD7-62687D212295}"/>
          </ac:picMkLst>
        </pc:picChg>
        <pc:picChg chg="add mod modCrop">
          <ac:chgData name="Michal Heczko" userId="4ef91d67243c5588" providerId="LiveId" clId="{2E557109-94EA-494F-A51A-E5556F9F3415}" dt="2021-09-05T11:29:53.146" v="1292" actId="1076"/>
          <ac:picMkLst>
            <pc:docMk/>
            <pc:sldMk cId="144640792" sldId="309"/>
            <ac:picMk id="20" creationId="{9D637408-16BB-42B8-B1CA-0AA5752EEDDD}"/>
          </ac:picMkLst>
        </pc:picChg>
      </pc:sldChg>
      <pc:sldChg chg="addSp delSp modSp add mod">
        <pc:chgData name="Michal Heczko" userId="4ef91d67243c5588" providerId="LiveId" clId="{2E557109-94EA-494F-A51A-E5556F9F3415}" dt="2021-09-05T11:33:00.532" v="1388" actId="20577"/>
        <pc:sldMkLst>
          <pc:docMk/>
          <pc:sldMk cId="1899248424" sldId="310"/>
        </pc:sldMkLst>
        <pc:spChg chg="mod">
          <ac:chgData name="Michal Heczko" userId="4ef91d67243c5588" providerId="LiveId" clId="{2E557109-94EA-494F-A51A-E5556F9F3415}" dt="2021-09-05T11:32:04.978" v="1358" actId="20577"/>
          <ac:spMkLst>
            <pc:docMk/>
            <pc:sldMk cId="1899248424" sldId="310"/>
            <ac:spMk id="2" creationId="{03D3C123-56AC-4FD1-982E-63A7876EB038}"/>
          </ac:spMkLst>
        </pc:spChg>
        <pc:spChg chg="mod">
          <ac:chgData name="Michal Heczko" userId="4ef91d67243c5588" providerId="LiveId" clId="{2E557109-94EA-494F-A51A-E5556F9F3415}" dt="2021-09-05T11:32:47.123" v="1372" actId="20577"/>
          <ac:spMkLst>
            <pc:docMk/>
            <pc:sldMk cId="1899248424" sldId="310"/>
            <ac:spMk id="3" creationId="{4FFABB44-5445-477A-99C0-A58F135A95CA}"/>
          </ac:spMkLst>
        </pc:spChg>
        <pc:spChg chg="mod">
          <ac:chgData name="Michal Heczko" userId="4ef91d67243c5588" providerId="LiveId" clId="{2E557109-94EA-494F-A51A-E5556F9F3415}" dt="2021-09-05T11:33:00.532" v="1388" actId="20577"/>
          <ac:spMkLst>
            <pc:docMk/>
            <pc:sldMk cId="1899248424" sldId="310"/>
            <ac:spMk id="4" creationId="{E9D22A39-64F3-4807-A155-7B87C1894C1D}"/>
          </ac:spMkLst>
        </pc:spChg>
        <pc:spChg chg="mod">
          <ac:chgData name="Michal Heczko" userId="4ef91d67243c5588" providerId="LiveId" clId="{2E557109-94EA-494F-A51A-E5556F9F3415}" dt="2021-09-05T11:32:35.856" v="1369" actId="20577"/>
          <ac:spMkLst>
            <pc:docMk/>
            <pc:sldMk cId="1899248424" sldId="310"/>
            <ac:spMk id="21" creationId="{8AEAC5EB-8DF3-4A7F-AE15-9908F56EC3CD}"/>
          </ac:spMkLst>
        </pc:spChg>
        <pc:spChg chg="mod">
          <ac:chgData name="Michal Heczko" userId="4ef91d67243c5588" providerId="LiveId" clId="{2E557109-94EA-494F-A51A-E5556F9F3415}" dt="2021-09-05T11:30:36.879" v="1300" actId="20577"/>
          <ac:spMkLst>
            <pc:docMk/>
            <pc:sldMk cId="1899248424" sldId="310"/>
            <ac:spMk id="18434" creationId="{FC5A0DA5-F9C5-4B30-9778-2E280E6E1D0D}"/>
          </ac:spMkLst>
        </pc:spChg>
        <pc:picChg chg="add mod modCrop">
          <ac:chgData name="Michal Heczko" userId="4ef91d67243c5588" providerId="LiveId" clId="{2E557109-94EA-494F-A51A-E5556F9F3415}" dt="2021-09-05T11:31:36.703" v="1321" actId="1076"/>
          <ac:picMkLst>
            <pc:docMk/>
            <pc:sldMk cId="1899248424" sldId="310"/>
            <ac:picMk id="16" creationId="{93893D88-A7BD-43B5-9195-DDF839FBB60A}"/>
          </ac:picMkLst>
        </pc:picChg>
        <pc:picChg chg="del">
          <ac:chgData name="Michal Heczko" userId="4ef91d67243c5588" providerId="LiveId" clId="{2E557109-94EA-494F-A51A-E5556F9F3415}" dt="2021-09-05T11:30:56.321" v="1312" actId="478"/>
          <ac:picMkLst>
            <pc:docMk/>
            <pc:sldMk cId="1899248424" sldId="310"/>
            <ac:picMk id="20" creationId="{9D637408-16BB-42B8-B1CA-0AA5752EEDDD}"/>
          </ac:picMkLst>
        </pc:picChg>
      </pc:sldChg>
      <pc:sldChg chg="addSp delSp modSp add mod">
        <pc:chgData name="Michal Heczko" userId="4ef91d67243c5588" providerId="LiveId" clId="{2E557109-94EA-494F-A51A-E5556F9F3415}" dt="2021-09-05T11:37:02.572" v="1430" actId="6549"/>
        <pc:sldMkLst>
          <pc:docMk/>
          <pc:sldMk cId="3350187769" sldId="311"/>
        </pc:sldMkLst>
        <pc:spChg chg="mod">
          <ac:chgData name="Michal Heczko" userId="4ef91d67243c5588" providerId="LiveId" clId="{2E557109-94EA-494F-A51A-E5556F9F3415}" dt="2021-09-05T11:36:52.652" v="1427" actId="6549"/>
          <ac:spMkLst>
            <pc:docMk/>
            <pc:sldMk cId="3350187769" sldId="311"/>
            <ac:spMk id="3" creationId="{4FFABB44-5445-477A-99C0-A58F135A95CA}"/>
          </ac:spMkLst>
        </pc:spChg>
        <pc:spChg chg="mod">
          <ac:chgData name="Michal Heczko" userId="4ef91d67243c5588" providerId="LiveId" clId="{2E557109-94EA-494F-A51A-E5556F9F3415}" dt="2021-09-05T11:36:21.379" v="1413" actId="20577"/>
          <ac:spMkLst>
            <pc:docMk/>
            <pc:sldMk cId="3350187769" sldId="311"/>
            <ac:spMk id="4" creationId="{E9D22A39-64F3-4807-A155-7B87C1894C1D}"/>
          </ac:spMkLst>
        </pc:spChg>
        <pc:spChg chg="mod">
          <ac:chgData name="Michal Heczko" userId="4ef91d67243c5588" providerId="LiveId" clId="{2E557109-94EA-494F-A51A-E5556F9F3415}" dt="2021-09-05T11:37:02.572" v="1430" actId="6549"/>
          <ac:spMkLst>
            <pc:docMk/>
            <pc:sldMk cId="3350187769" sldId="311"/>
            <ac:spMk id="21" creationId="{8AEAC5EB-8DF3-4A7F-AE15-9908F56EC3CD}"/>
          </ac:spMkLst>
        </pc:spChg>
        <pc:spChg chg="mod">
          <ac:chgData name="Michal Heczko" userId="4ef91d67243c5588" providerId="LiveId" clId="{2E557109-94EA-494F-A51A-E5556F9F3415}" dt="2021-09-05T11:33:11.185" v="1392" actId="20577"/>
          <ac:spMkLst>
            <pc:docMk/>
            <pc:sldMk cId="3350187769" sldId="311"/>
            <ac:spMk id="18434" creationId="{FC5A0DA5-F9C5-4B30-9778-2E280E6E1D0D}"/>
          </ac:spMkLst>
        </pc:spChg>
        <pc:picChg chg="del mod">
          <ac:chgData name="Michal Heczko" userId="4ef91d67243c5588" providerId="LiveId" clId="{2E557109-94EA-494F-A51A-E5556F9F3415}" dt="2021-09-05T11:35:49.103" v="1394" actId="478"/>
          <ac:picMkLst>
            <pc:docMk/>
            <pc:sldMk cId="3350187769" sldId="311"/>
            <ac:picMk id="16" creationId="{93893D88-A7BD-43B5-9195-DDF839FBB60A}"/>
          </ac:picMkLst>
        </pc:picChg>
        <pc:picChg chg="add mod modCrop">
          <ac:chgData name="Michal Heczko" userId="4ef91d67243c5588" providerId="LiveId" clId="{2E557109-94EA-494F-A51A-E5556F9F3415}" dt="2021-09-05T11:36:07.285" v="1399" actId="14100"/>
          <ac:picMkLst>
            <pc:docMk/>
            <pc:sldMk cId="3350187769" sldId="311"/>
            <ac:picMk id="17" creationId="{CB930326-8B3A-4651-A8F7-7FE3B756ACF4}"/>
          </ac:picMkLst>
        </pc:picChg>
      </pc:sldChg>
      <pc:sldChg chg="addSp delSp modSp add mod delAnim modAnim">
        <pc:chgData name="Michal Heczko" userId="4ef91d67243c5588" providerId="LiveId" clId="{2E557109-94EA-494F-A51A-E5556F9F3415}" dt="2021-09-05T11:43:21.149" v="1601" actId="1076"/>
        <pc:sldMkLst>
          <pc:docMk/>
          <pc:sldMk cId="1522911528" sldId="312"/>
        </pc:sldMkLst>
        <pc:spChg chg="mod">
          <ac:chgData name="Michal Heczko" userId="4ef91d67243c5588" providerId="LiveId" clId="{2E557109-94EA-494F-A51A-E5556F9F3415}" dt="2021-09-05T11:43:09.741" v="1597" actId="1076"/>
          <ac:spMkLst>
            <pc:docMk/>
            <pc:sldMk cId="1522911528" sldId="312"/>
            <ac:spMk id="2" creationId="{03D3C123-56AC-4FD1-982E-63A7876EB038}"/>
          </ac:spMkLst>
        </pc:spChg>
        <pc:spChg chg="del">
          <ac:chgData name="Michal Heczko" userId="4ef91d67243c5588" providerId="LiveId" clId="{2E557109-94EA-494F-A51A-E5556F9F3415}" dt="2021-09-05T11:39:06.561" v="1454" actId="478"/>
          <ac:spMkLst>
            <pc:docMk/>
            <pc:sldMk cId="1522911528" sldId="312"/>
            <ac:spMk id="3" creationId="{4FFABB44-5445-477A-99C0-A58F135A95CA}"/>
          </ac:spMkLst>
        </pc:spChg>
        <pc:spChg chg="del">
          <ac:chgData name="Michal Heczko" userId="4ef91d67243c5588" providerId="LiveId" clId="{2E557109-94EA-494F-A51A-E5556F9F3415}" dt="2021-09-05T11:39:09.439" v="1456" actId="478"/>
          <ac:spMkLst>
            <pc:docMk/>
            <pc:sldMk cId="1522911528" sldId="312"/>
            <ac:spMk id="4" creationId="{E9D22A39-64F3-4807-A155-7B87C1894C1D}"/>
          </ac:spMkLst>
        </pc:spChg>
        <pc:spChg chg="add mod">
          <ac:chgData name="Michal Heczko" userId="4ef91d67243c5588" providerId="LiveId" clId="{2E557109-94EA-494F-A51A-E5556F9F3415}" dt="2021-09-05T11:43:21.149" v="1601" actId="1076"/>
          <ac:spMkLst>
            <pc:docMk/>
            <pc:sldMk cId="1522911528" sldId="312"/>
            <ac:spMk id="5" creationId="{EA1A5CF8-E3A3-4E3B-A6F7-19DCB870B95E}"/>
          </ac:spMkLst>
        </pc:spChg>
        <pc:spChg chg="del">
          <ac:chgData name="Michal Heczko" userId="4ef91d67243c5588" providerId="LiveId" clId="{2E557109-94EA-494F-A51A-E5556F9F3415}" dt="2021-09-05T11:39:07.472" v="1455" actId="478"/>
          <ac:spMkLst>
            <pc:docMk/>
            <pc:sldMk cId="1522911528" sldId="312"/>
            <ac:spMk id="21" creationId="{8AEAC5EB-8DF3-4A7F-AE15-9908F56EC3CD}"/>
          </ac:spMkLst>
        </pc:spChg>
        <pc:spChg chg="mod">
          <ac:chgData name="Michal Heczko" userId="4ef91d67243c5588" providerId="LiveId" clId="{2E557109-94EA-494F-A51A-E5556F9F3415}" dt="2021-09-05T11:39:03.875" v="1452" actId="20577"/>
          <ac:spMkLst>
            <pc:docMk/>
            <pc:sldMk cId="1522911528" sldId="312"/>
            <ac:spMk id="18434" creationId="{FC5A0DA5-F9C5-4B30-9778-2E280E6E1D0D}"/>
          </ac:spMkLst>
        </pc:spChg>
        <pc:picChg chg="del">
          <ac:chgData name="Michal Heczko" userId="4ef91d67243c5588" providerId="LiveId" clId="{2E557109-94EA-494F-A51A-E5556F9F3415}" dt="2021-09-05T11:39:05.327" v="1453" actId="478"/>
          <ac:picMkLst>
            <pc:docMk/>
            <pc:sldMk cId="1522911528" sldId="312"/>
            <ac:picMk id="17" creationId="{CB930326-8B3A-4651-A8F7-7FE3B756ACF4}"/>
          </ac:picMkLst>
        </pc:picChg>
      </pc:sldChg>
      <pc:sldChg chg="modSp add del mod">
        <pc:chgData name="Michal Heczko" userId="4ef91d67243c5588" providerId="LiveId" clId="{2E557109-94EA-494F-A51A-E5556F9F3415}" dt="2021-09-05T11:45:02.360" v="1640" actId="47"/>
        <pc:sldMkLst>
          <pc:docMk/>
          <pc:sldMk cId="2449731927" sldId="313"/>
        </pc:sldMkLst>
        <pc:spChg chg="mod">
          <ac:chgData name="Michal Heczko" userId="4ef91d67243c5588" providerId="LiveId" clId="{2E557109-94EA-494F-A51A-E5556F9F3415}" dt="2021-09-05T11:43:33.023" v="1609" actId="20577"/>
          <ac:spMkLst>
            <pc:docMk/>
            <pc:sldMk cId="2449731927" sldId="313"/>
            <ac:spMk id="16386" creationId="{FFAF13A7-9FD4-4F85-8875-FFB4749CCC88}"/>
          </ac:spMkLst>
        </pc:spChg>
        <pc:spChg chg="mod">
          <ac:chgData name="Michal Heczko" userId="4ef91d67243c5588" providerId="LiveId" clId="{2E557109-94EA-494F-A51A-E5556F9F3415}" dt="2021-09-05T11:43:40.415" v="1638" actId="20577"/>
          <ac:spMkLst>
            <pc:docMk/>
            <pc:sldMk cId="2449731927" sldId="313"/>
            <ac:spMk id="16387" creationId="{34305F0E-56E3-469D-B236-0E24CFC3BBEC}"/>
          </ac:spMkLst>
        </pc:spChg>
        <pc:spChg chg="mod">
          <ac:chgData name="Michal Heczko" userId="4ef91d67243c5588" providerId="LiveId" clId="{2E557109-94EA-494F-A51A-E5556F9F3415}" dt="2021-09-05T11:43:29.208" v="1603" actId="20577"/>
          <ac:spMkLst>
            <pc:docMk/>
            <pc:sldMk cId="2449731927" sldId="313"/>
            <ac:spMk id="16388" creationId="{74A22291-C8AF-4EFE-ADBF-71A2DAE105AF}"/>
          </ac:spMkLst>
        </pc:spChg>
      </pc:sldChg>
      <pc:sldChg chg="add del">
        <pc:chgData name="Michal Heczko" userId="4ef91d67243c5588" providerId="LiveId" clId="{2E557109-94EA-494F-A51A-E5556F9F3415}" dt="2021-09-05T11:45:02.360" v="1640" actId="47"/>
        <pc:sldMkLst>
          <pc:docMk/>
          <pc:sldMk cId="312470765" sldId="314"/>
        </pc:sldMkLst>
      </pc:sldChg>
      <pc:sldMasterChg chg="delSldLayout">
        <pc:chgData name="Michal Heczko" userId="4ef91d67243c5588" providerId="LiveId" clId="{2E557109-94EA-494F-A51A-E5556F9F3415}" dt="2021-09-05T08:00:04.897" v="97" actId="47"/>
        <pc:sldMasterMkLst>
          <pc:docMk/>
          <pc:sldMasterMk cId="0" sldId="2147483659"/>
        </pc:sldMasterMkLst>
        <pc:sldLayoutChg chg="del">
          <pc:chgData name="Michal Heczko" userId="4ef91d67243c5588" providerId="LiveId" clId="{2E557109-94EA-494F-A51A-E5556F9F3415}" dt="2021-09-05T08:00:04.897" v="97" actId="47"/>
          <pc:sldLayoutMkLst>
            <pc:docMk/>
            <pc:sldMasterMk cId="0" sldId="2147483659"/>
            <pc:sldLayoutMk cId="4131488369" sldId="2147483697"/>
          </pc:sldLayoutMkLst>
        </pc:sldLayoutChg>
      </pc:sldMasterChg>
    </pc:docChg>
  </pc:docChgLst>
  <pc:docChgLst>
    <pc:chgData name="Michal Heczko" userId="4ef91d67243c5588" providerId="LiveId" clId="{660621B6-9C04-4DAB-938F-9FFA2AE33631}"/>
    <pc:docChg chg="undo custSel addSld delSld modSld sldOrd">
      <pc:chgData name="Michal Heczko" userId="4ef91d67243c5588" providerId="LiveId" clId="{660621B6-9C04-4DAB-938F-9FFA2AE33631}" dt="2021-09-04T20:52:16.496" v="1656" actId="20577"/>
      <pc:docMkLst>
        <pc:docMk/>
      </pc:docMkLst>
      <pc:sldChg chg="addSp modSp mod">
        <pc:chgData name="Michal Heczko" userId="4ef91d67243c5588" providerId="LiveId" clId="{660621B6-9C04-4DAB-938F-9FFA2AE33631}" dt="2021-07-25T21:35:48.981" v="1517" actId="1076"/>
        <pc:sldMkLst>
          <pc:docMk/>
          <pc:sldMk cId="0" sldId="256"/>
        </pc:sldMkLst>
        <pc:spChg chg="add mod">
          <ac:chgData name="Michal Heczko" userId="4ef91d67243c5588" providerId="LiveId" clId="{660621B6-9C04-4DAB-938F-9FFA2AE33631}" dt="2021-07-25T21:34:57.260" v="1508" actId="1076"/>
          <ac:spMkLst>
            <pc:docMk/>
            <pc:sldMk cId="0" sldId="256"/>
            <ac:spMk id="2" creationId="{B6F7D354-4842-40A6-AC5D-23FBCA57B817}"/>
          </ac:spMkLst>
        </pc:spChg>
        <pc:spChg chg="add mod">
          <ac:chgData name="Michal Heczko" userId="4ef91d67243c5588" providerId="LiveId" clId="{660621B6-9C04-4DAB-938F-9FFA2AE33631}" dt="2021-07-25T21:35:19.559" v="1510" actId="1076"/>
          <ac:spMkLst>
            <pc:docMk/>
            <pc:sldMk cId="0" sldId="256"/>
            <ac:spMk id="3" creationId="{10480D1F-174D-4894-9A66-C0840EA7360A}"/>
          </ac:spMkLst>
        </pc:spChg>
        <pc:spChg chg="add mod">
          <ac:chgData name="Michal Heczko" userId="4ef91d67243c5588" providerId="LiveId" clId="{660621B6-9C04-4DAB-938F-9FFA2AE33631}" dt="2021-07-25T21:35:07.903" v="1509" actId="1076"/>
          <ac:spMkLst>
            <pc:docMk/>
            <pc:sldMk cId="0" sldId="256"/>
            <ac:spMk id="17" creationId="{DD23D06D-61C9-4AD7-8856-AFB10FD5ADD2}"/>
          </ac:spMkLst>
        </pc:spChg>
        <pc:spChg chg="add mod">
          <ac:chgData name="Michal Heczko" userId="4ef91d67243c5588" providerId="LiveId" clId="{660621B6-9C04-4DAB-938F-9FFA2AE33631}" dt="2021-07-25T21:35:36.143" v="1513" actId="14100"/>
          <ac:spMkLst>
            <pc:docMk/>
            <pc:sldMk cId="0" sldId="256"/>
            <ac:spMk id="18" creationId="{80716418-604A-4D09-8019-D19F00167BDD}"/>
          </ac:spMkLst>
        </pc:spChg>
        <pc:spChg chg="mod">
          <ac:chgData name="Michal Heczko" userId="4ef91d67243c5588" providerId="LiveId" clId="{660621B6-9C04-4DAB-938F-9FFA2AE33631}" dt="2021-07-25T18:58:28.584" v="16" actId="20577"/>
          <ac:spMkLst>
            <pc:docMk/>
            <pc:sldMk cId="0" sldId="256"/>
            <ac:spMk id="13314" creationId="{1CF28884-BE80-478C-BF56-212644BDE5CA}"/>
          </ac:spMkLst>
        </pc:spChg>
        <pc:spChg chg="mod">
          <ac:chgData name="Michal Heczko" userId="4ef91d67243c5588" providerId="LiveId" clId="{660621B6-9C04-4DAB-938F-9FFA2AE33631}" dt="2021-07-25T21:29:24.896" v="1363" actId="1076"/>
          <ac:spMkLst>
            <pc:docMk/>
            <pc:sldMk cId="0" sldId="256"/>
            <ac:spMk id="13316" creationId="{04A63F41-DCA6-47E6-87E9-6D42A9FAFFE2}"/>
          </ac:spMkLst>
        </pc:spChg>
        <pc:spChg chg="mod">
          <ac:chgData name="Michal Heczko" userId="4ef91d67243c5588" providerId="LiveId" clId="{660621B6-9C04-4DAB-938F-9FFA2AE33631}" dt="2021-07-25T21:29:24.896" v="1363" actId="1076"/>
          <ac:spMkLst>
            <pc:docMk/>
            <pc:sldMk cId="0" sldId="256"/>
            <ac:spMk id="13317" creationId="{35E7D696-431B-4CD5-86E0-9FADB03E021B}"/>
          </ac:spMkLst>
        </pc:spChg>
        <pc:spChg chg="mod">
          <ac:chgData name="Michal Heczko" userId="4ef91d67243c5588" providerId="LiveId" clId="{660621B6-9C04-4DAB-938F-9FFA2AE33631}" dt="2021-07-25T21:29:24.896" v="1363" actId="1076"/>
          <ac:spMkLst>
            <pc:docMk/>
            <pc:sldMk cId="0" sldId="256"/>
            <ac:spMk id="13318" creationId="{88847521-97E7-436C-8882-8A2D76309B38}"/>
          </ac:spMkLst>
        </pc:spChg>
        <pc:spChg chg="mod">
          <ac:chgData name="Michal Heczko" userId="4ef91d67243c5588" providerId="LiveId" clId="{660621B6-9C04-4DAB-938F-9FFA2AE33631}" dt="2021-07-25T21:29:24.896" v="1363" actId="1076"/>
          <ac:spMkLst>
            <pc:docMk/>
            <pc:sldMk cId="0" sldId="256"/>
            <ac:spMk id="13319" creationId="{28018C1A-2534-4EA7-95FF-1FA54995EAD1}"/>
          </ac:spMkLst>
        </pc:spChg>
        <pc:spChg chg="mod">
          <ac:chgData name="Michal Heczko" userId="4ef91d67243c5588" providerId="LiveId" clId="{660621B6-9C04-4DAB-938F-9FFA2AE33631}" dt="2021-07-25T21:29:24.896" v="1363" actId="1076"/>
          <ac:spMkLst>
            <pc:docMk/>
            <pc:sldMk cId="0" sldId="256"/>
            <ac:spMk id="13320" creationId="{52122307-C4A6-4102-A20B-981D5EFEC1ED}"/>
          </ac:spMkLst>
        </pc:spChg>
        <pc:spChg chg="mod">
          <ac:chgData name="Michal Heczko" userId="4ef91d67243c5588" providerId="LiveId" clId="{660621B6-9C04-4DAB-938F-9FFA2AE33631}" dt="2021-07-25T21:29:24.896" v="1363" actId="1076"/>
          <ac:spMkLst>
            <pc:docMk/>
            <pc:sldMk cId="0" sldId="256"/>
            <ac:spMk id="13321" creationId="{4F3530D2-FFB1-490E-B48D-0CEE06A335D2}"/>
          </ac:spMkLst>
        </pc:spChg>
        <pc:spChg chg="mod">
          <ac:chgData name="Michal Heczko" userId="4ef91d67243c5588" providerId="LiveId" clId="{660621B6-9C04-4DAB-938F-9FFA2AE33631}" dt="2021-07-25T21:29:24.896" v="1363" actId="1076"/>
          <ac:spMkLst>
            <pc:docMk/>
            <pc:sldMk cId="0" sldId="256"/>
            <ac:spMk id="13322" creationId="{9F565ECF-5773-47A7-8FB0-6AC030D5E182}"/>
          </ac:spMkLst>
        </pc:spChg>
        <pc:grpChg chg="mod">
          <ac:chgData name="Michal Heczko" userId="4ef91d67243c5588" providerId="LiveId" clId="{660621B6-9C04-4DAB-938F-9FFA2AE33631}" dt="2021-07-25T21:29:24.896" v="1363" actId="1076"/>
          <ac:grpSpMkLst>
            <pc:docMk/>
            <pc:sldMk cId="0" sldId="256"/>
            <ac:grpSpMk id="13315" creationId="{5D74A113-9769-4A97-BA62-1B14BF3BF8FA}"/>
          </ac:grpSpMkLst>
        </pc:grpChg>
        <pc:picChg chg="add mod">
          <ac:chgData name="Michal Heczko" userId="4ef91d67243c5588" providerId="LiveId" clId="{660621B6-9C04-4DAB-938F-9FFA2AE33631}" dt="2021-07-25T21:35:07.903" v="1509" actId="1076"/>
          <ac:picMkLst>
            <pc:docMk/>
            <pc:sldMk cId="0" sldId="256"/>
            <ac:picMk id="5" creationId="{CF7F9464-9837-4436-8933-BA174B1FA079}"/>
          </ac:picMkLst>
        </pc:picChg>
        <pc:picChg chg="add mod">
          <ac:chgData name="Michal Heczko" userId="4ef91d67243c5588" providerId="LiveId" clId="{660621B6-9C04-4DAB-938F-9FFA2AE33631}" dt="2021-07-25T21:35:48.981" v="1517" actId="1076"/>
          <ac:picMkLst>
            <pc:docMk/>
            <pc:sldMk cId="0" sldId="256"/>
            <ac:picMk id="12" creationId="{238F562C-A3E8-46E5-A693-10C4A00FE1AC}"/>
          </ac:picMkLst>
        </pc:picChg>
        <pc:picChg chg="add mod">
          <ac:chgData name="Michal Heczko" userId="4ef91d67243c5588" providerId="LiveId" clId="{660621B6-9C04-4DAB-938F-9FFA2AE33631}" dt="2021-07-25T21:35:19.559" v="1510" actId="1076"/>
          <ac:picMkLst>
            <pc:docMk/>
            <pc:sldMk cId="0" sldId="256"/>
            <ac:picMk id="13" creationId="{44AEE65B-E79A-463A-815F-5553CD7FDB99}"/>
          </ac:picMkLst>
        </pc:picChg>
      </pc:sldChg>
      <pc:sldChg chg="delSp modSp mod">
        <pc:chgData name="Michal Heczko" userId="4ef91d67243c5588" providerId="LiveId" clId="{660621B6-9C04-4DAB-938F-9FFA2AE33631}" dt="2021-07-25T21:23:23.384" v="1286" actId="20577"/>
        <pc:sldMkLst>
          <pc:docMk/>
          <pc:sldMk cId="0" sldId="257"/>
        </pc:sldMkLst>
        <pc:spChg chg="mod">
          <ac:chgData name="Michal Heczko" userId="4ef91d67243c5588" providerId="LiveId" clId="{660621B6-9C04-4DAB-938F-9FFA2AE33631}" dt="2021-07-25T21:23:23.384" v="1286" actId="20577"/>
          <ac:spMkLst>
            <pc:docMk/>
            <pc:sldMk cId="0" sldId="257"/>
            <ac:spMk id="130" creationId="{1189E147-4748-4EE1-B78E-1FD29D87C502}"/>
          </ac:spMkLst>
        </pc:spChg>
        <pc:spChg chg="del">
          <ac:chgData name="Michal Heczko" userId="4ef91d67243c5588" providerId="LiveId" clId="{660621B6-9C04-4DAB-938F-9FFA2AE33631}" dt="2021-07-25T20:29:39.734" v="1073" actId="478"/>
          <ac:spMkLst>
            <pc:docMk/>
            <pc:sldMk cId="0" sldId="257"/>
            <ac:spMk id="131" creationId="{680A8DAC-82C5-43BF-8315-347F0EE4AE27}"/>
          </ac:spMkLst>
        </pc:spChg>
        <pc:spChg chg="mod">
          <ac:chgData name="Michal Heczko" userId="4ef91d67243c5588" providerId="LiveId" clId="{660621B6-9C04-4DAB-938F-9FFA2AE33631}" dt="2021-07-25T20:29:07.462" v="1030" actId="20577"/>
          <ac:spMkLst>
            <pc:docMk/>
            <pc:sldMk cId="0" sldId="257"/>
            <ac:spMk id="14338" creationId="{96A90A1E-BE6F-4984-BD91-145AF3F03C20}"/>
          </ac:spMkLst>
        </pc:spChg>
        <pc:spChg chg="del">
          <ac:chgData name="Michal Heczko" userId="4ef91d67243c5588" providerId="LiveId" clId="{660621B6-9C04-4DAB-938F-9FFA2AE33631}" dt="2021-07-25T20:29:16.406" v="1031" actId="478"/>
          <ac:spMkLst>
            <pc:docMk/>
            <pc:sldMk cId="0" sldId="257"/>
            <ac:spMk id="14342" creationId="{5B1CC0E8-860B-4B98-8C7E-F1E99673DF8C}"/>
          </ac:spMkLst>
        </pc:spChg>
      </pc:sldChg>
      <pc:sldChg chg="del">
        <pc:chgData name="Michal Heczko" userId="4ef91d67243c5588" providerId="LiveId" clId="{660621B6-9C04-4DAB-938F-9FFA2AE33631}" dt="2021-07-25T21:26:07.991" v="1301" actId="47"/>
        <pc:sldMkLst>
          <pc:docMk/>
          <pc:sldMk cId="0" sldId="258"/>
        </pc:sldMkLst>
      </pc:sldChg>
      <pc:sldChg chg="del">
        <pc:chgData name="Michal Heczko" userId="4ef91d67243c5588" providerId="LiveId" clId="{660621B6-9C04-4DAB-938F-9FFA2AE33631}" dt="2021-07-25T21:26:07.991" v="1301" actId="47"/>
        <pc:sldMkLst>
          <pc:docMk/>
          <pc:sldMk cId="0" sldId="259"/>
        </pc:sldMkLst>
      </pc:sldChg>
      <pc:sldChg chg="del">
        <pc:chgData name="Michal Heczko" userId="4ef91d67243c5588" providerId="LiveId" clId="{660621B6-9C04-4DAB-938F-9FFA2AE33631}" dt="2021-07-25T21:26:07.991" v="1301" actId="47"/>
        <pc:sldMkLst>
          <pc:docMk/>
          <pc:sldMk cId="0" sldId="260"/>
        </pc:sldMkLst>
      </pc:sldChg>
      <pc:sldChg chg="modSp mod ord">
        <pc:chgData name="Michal Heczko" userId="4ef91d67243c5588" providerId="LiveId" clId="{660621B6-9C04-4DAB-938F-9FFA2AE33631}" dt="2021-07-25T19:17:42.955" v="845" actId="14100"/>
        <pc:sldMkLst>
          <pc:docMk/>
          <pc:sldMk cId="0" sldId="261"/>
        </pc:sldMkLst>
        <pc:spChg chg="mod">
          <ac:chgData name="Michal Heczko" userId="4ef91d67243c5588" providerId="LiveId" clId="{660621B6-9C04-4DAB-938F-9FFA2AE33631}" dt="2021-07-25T19:17:42.955" v="845" actId="14100"/>
          <ac:spMkLst>
            <pc:docMk/>
            <pc:sldMk cId="0" sldId="261"/>
            <ac:spMk id="161" creationId="{9ACFB387-623D-4F24-8571-E2BAB1009317}"/>
          </ac:spMkLst>
        </pc:spChg>
        <pc:spChg chg="mod">
          <ac:chgData name="Michal Heczko" userId="4ef91d67243c5588" providerId="LiveId" clId="{660621B6-9C04-4DAB-938F-9FFA2AE33631}" dt="2021-07-25T19:10:43.189" v="619" actId="20577"/>
          <ac:spMkLst>
            <pc:docMk/>
            <pc:sldMk cId="0" sldId="261"/>
            <ac:spMk id="18434" creationId="{FC5A0DA5-F9C5-4B30-9778-2E280E6E1D0D}"/>
          </ac:spMkLst>
        </pc:spChg>
      </pc:sldChg>
      <pc:sldChg chg="del">
        <pc:chgData name="Michal Heczko" userId="4ef91d67243c5588" providerId="LiveId" clId="{660621B6-9C04-4DAB-938F-9FFA2AE33631}" dt="2021-07-25T21:26:07.991" v="1301" actId="47"/>
        <pc:sldMkLst>
          <pc:docMk/>
          <pc:sldMk cId="0" sldId="262"/>
        </pc:sldMkLst>
      </pc:sldChg>
      <pc:sldChg chg="del">
        <pc:chgData name="Michal Heczko" userId="4ef91d67243c5588" providerId="LiveId" clId="{660621B6-9C04-4DAB-938F-9FFA2AE33631}" dt="2021-07-25T21:26:07.991" v="1301" actId="47"/>
        <pc:sldMkLst>
          <pc:docMk/>
          <pc:sldMk cId="0" sldId="263"/>
        </pc:sldMkLst>
      </pc:sldChg>
      <pc:sldChg chg="del">
        <pc:chgData name="Michal Heczko" userId="4ef91d67243c5588" providerId="LiveId" clId="{660621B6-9C04-4DAB-938F-9FFA2AE33631}" dt="2021-07-25T21:26:07.991" v="1301" actId="47"/>
        <pc:sldMkLst>
          <pc:docMk/>
          <pc:sldMk cId="0" sldId="264"/>
        </pc:sldMkLst>
      </pc:sldChg>
      <pc:sldChg chg="del">
        <pc:chgData name="Michal Heczko" userId="4ef91d67243c5588" providerId="LiveId" clId="{660621B6-9C04-4DAB-938F-9FFA2AE33631}" dt="2021-07-25T21:26:07.991" v="1301" actId="47"/>
        <pc:sldMkLst>
          <pc:docMk/>
          <pc:sldMk cId="0" sldId="265"/>
        </pc:sldMkLst>
      </pc:sldChg>
      <pc:sldChg chg="del">
        <pc:chgData name="Michal Heczko" userId="4ef91d67243c5588" providerId="LiveId" clId="{660621B6-9C04-4DAB-938F-9FFA2AE33631}" dt="2021-07-25T21:26:07.991" v="1301" actId="47"/>
        <pc:sldMkLst>
          <pc:docMk/>
          <pc:sldMk cId="0" sldId="266"/>
        </pc:sldMkLst>
      </pc:sldChg>
      <pc:sldChg chg="del">
        <pc:chgData name="Michal Heczko" userId="4ef91d67243c5588" providerId="LiveId" clId="{660621B6-9C04-4DAB-938F-9FFA2AE33631}" dt="2021-07-25T21:26:07.991" v="1301" actId="47"/>
        <pc:sldMkLst>
          <pc:docMk/>
          <pc:sldMk cId="0" sldId="267"/>
        </pc:sldMkLst>
      </pc:sldChg>
      <pc:sldChg chg="del">
        <pc:chgData name="Michal Heczko" userId="4ef91d67243c5588" providerId="LiveId" clId="{660621B6-9C04-4DAB-938F-9FFA2AE33631}" dt="2021-07-25T21:26:07.991" v="1301" actId="47"/>
        <pc:sldMkLst>
          <pc:docMk/>
          <pc:sldMk cId="0" sldId="268"/>
        </pc:sldMkLst>
      </pc:sldChg>
      <pc:sldChg chg="del">
        <pc:chgData name="Michal Heczko" userId="4ef91d67243c5588" providerId="LiveId" clId="{660621B6-9C04-4DAB-938F-9FFA2AE33631}" dt="2021-07-25T21:26:07.991" v="1301" actId="47"/>
        <pc:sldMkLst>
          <pc:docMk/>
          <pc:sldMk cId="0" sldId="269"/>
        </pc:sldMkLst>
      </pc:sldChg>
      <pc:sldChg chg="del">
        <pc:chgData name="Michal Heczko" userId="4ef91d67243c5588" providerId="LiveId" clId="{660621B6-9C04-4DAB-938F-9FFA2AE33631}" dt="2021-07-25T21:26:07.991" v="1301" actId="47"/>
        <pc:sldMkLst>
          <pc:docMk/>
          <pc:sldMk cId="0" sldId="270"/>
        </pc:sldMkLst>
      </pc:sldChg>
      <pc:sldChg chg="del">
        <pc:chgData name="Michal Heczko" userId="4ef91d67243c5588" providerId="LiveId" clId="{660621B6-9C04-4DAB-938F-9FFA2AE33631}" dt="2021-07-25T21:26:07.991" v="1301" actId="47"/>
        <pc:sldMkLst>
          <pc:docMk/>
          <pc:sldMk cId="0" sldId="271"/>
        </pc:sldMkLst>
      </pc:sldChg>
      <pc:sldChg chg="del">
        <pc:chgData name="Michal Heczko" userId="4ef91d67243c5588" providerId="LiveId" clId="{660621B6-9C04-4DAB-938F-9FFA2AE33631}" dt="2021-07-25T21:26:07.991" v="1301" actId="47"/>
        <pc:sldMkLst>
          <pc:docMk/>
          <pc:sldMk cId="0" sldId="272"/>
        </pc:sldMkLst>
      </pc:sldChg>
      <pc:sldChg chg="del">
        <pc:chgData name="Michal Heczko" userId="4ef91d67243c5588" providerId="LiveId" clId="{660621B6-9C04-4DAB-938F-9FFA2AE33631}" dt="2021-07-25T21:26:07.991" v="1301" actId="47"/>
        <pc:sldMkLst>
          <pc:docMk/>
          <pc:sldMk cId="0" sldId="273"/>
        </pc:sldMkLst>
      </pc:sldChg>
      <pc:sldChg chg="del">
        <pc:chgData name="Michal Heczko" userId="4ef91d67243c5588" providerId="LiveId" clId="{660621B6-9C04-4DAB-938F-9FFA2AE33631}" dt="2021-07-25T21:26:07.991" v="1301" actId="47"/>
        <pc:sldMkLst>
          <pc:docMk/>
          <pc:sldMk cId="0" sldId="274"/>
        </pc:sldMkLst>
      </pc:sldChg>
      <pc:sldChg chg="del">
        <pc:chgData name="Michal Heczko" userId="4ef91d67243c5588" providerId="LiveId" clId="{660621B6-9C04-4DAB-938F-9FFA2AE33631}" dt="2021-07-25T21:26:07.991" v="1301" actId="47"/>
        <pc:sldMkLst>
          <pc:docMk/>
          <pc:sldMk cId="0" sldId="275"/>
        </pc:sldMkLst>
      </pc:sldChg>
      <pc:sldChg chg="del">
        <pc:chgData name="Michal Heczko" userId="4ef91d67243c5588" providerId="LiveId" clId="{660621B6-9C04-4DAB-938F-9FFA2AE33631}" dt="2021-07-25T21:26:07.991" v="1301" actId="47"/>
        <pc:sldMkLst>
          <pc:docMk/>
          <pc:sldMk cId="0" sldId="276"/>
        </pc:sldMkLst>
      </pc:sldChg>
      <pc:sldChg chg="del">
        <pc:chgData name="Michal Heczko" userId="4ef91d67243c5588" providerId="LiveId" clId="{660621B6-9C04-4DAB-938F-9FFA2AE33631}" dt="2021-07-25T21:26:07.991" v="1301" actId="47"/>
        <pc:sldMkLst>
          <pc:docMk/>
          <pc:sldMk cId="0" sldId="277"/>
        </pc:sldMkLst>
      </pc:sldChg>
      <pc:sldChg chg="del">
        <pc:chgData name="Michal Heczko" userId="4ef91d67243c5588" providerId="LiveId" clId="{660621B6-9C04-4DAB-938F-9FFA2AE33631}" dt="2021-07-25T21:26:07.991" v="1301" actId="47"/>
        <pc:sldMkLst>
          <pc:docMk/>
          <pc:sldMk cId="0" sldId="278"/>
        </pc:sldMkLst>
      </pc:sldChg>
      <pc:sldChg chg="del">
        <pc:chgData name="Michal Heczko" userId="4ef91d67243c5588" providerId="LiveId" clId="{660621B6-9C04-4DAB-938F-9FFA2AE33631}" dt="2021-07-25T21:26:07.991" v="1301" actId="47"/>
        <pc:sldMkLst>
          <pc:docMk/>
          <pc:sldMk cId="0" sldId="279"/>
        </pc:sldMkLst>
      </pc:sldChg>
      <pc:sldChg chg="modSp mod ord">
        <pc:chgData name="Michal Heczko" userId="4ef91d67243c5588" providerId="LiveId" clId="{660621B6-9C04-4DAB-938F-9FFA2AE33631}" dt="2021-07-25T21:26:44.392" v="1362" actId="20577"/>
        <pc:sldMkLst>
          <pc:docMk/>
          <pc:sldMk cId="0" sldId="280"/>
        </pc:sldMkLst>
        <pc:spChg chg="mod">
          <ac:chgData name="Michal Heczko" userId="4ef91d67243c5588" providerId="LiveId" clId="{660621B6-9C04-4DAB-938F-9FFA2AE33631}" dt="2021-07-25T21:26:44.392" v="1362" actId="20577"/>
          <ac:spMkLst>
            <pc:docMk/>
            <pc:sldMk cId="0" sldId="280"/>
            <ac:spMk id="37890" creationId="{66B9AA5F-61A5-4BF4-A02B-61DA32088D76}"/>
          </ac:spMkLst>
        </pc:spChg>
      </pc:sldChg>
      <pc:sldChg chg="del">
        <pc:chgData name="Michal Heczko" userId="4ef91d67243c5588" providerId="LiveId" clId="{660621B6-9C04-4DAB-938F-9FFA2AE33631}" dt="2021-07-25T21:26:00.065" v="1300" actId="47"/>
        <pc:sldMkLst>
          <pc:docMk/>
          <pc:sldMk cId="0" sldId="281"/>
        </pc:sldMkLst>
      </pc:sldChg>
      <pc:sldChg chg="del">
        <pc:chgData name="Michal Heczko" userId="4ef91d67243c5588" providerId="LiveId" clId="{660621B6-9C04-4DAB-938F-9FFA2AE33631}" dt="2021-07-25T21:26:00.065" v="1300" actId="47"/>
        <pc:sldMkLst>
          <pc:docMk/>
          <pc:sldMk cId="0" sldId="282"/>
        </pc:sldMkLst>
      </pc:sldChg>
      <pc:sldChg chg="del">
        <pc:chgData name="Michal Heczko" userId="4ef91d67243c5588" providerId="LiveId" clId="{660621B6-9C04-4DAB-938F-9FFA2AE33631}" dt="2021-07-25T21:26:00.065" v="1300" actId="47"/>
        <pc:sldMkLst>
          <pc:docMk/>
          <pc:sldMk cId="0" sldId="283"/>
        </pc:sldMkLst>
      </pc:sldChg>
      <pc:sldChg chg="del">
        <pc:chgData name="Michal Heczko" userId="4ef91d67243c5588" providerId="LiveId" clId="{660621B6-9C04-4DAB-938F-9FFA2AE33631}" dt="2021-07-25T21:26:00.065" v="1300" actId="47"/>
        <pc:sldMkLst>
          <pc:docMk/>
          <pc:sldMk cId="0" sldId="284"/>
        </pc:sldMkLst>
      </pc:sldChg>
      <pc:sldChg chg="del">
        <pc:chgData name="Michal Heczko" userId="4ef91d67243c5588" providerId="LiveId" clId="{660621B6-9C04-4DAB-938F-9FFA2AE33631}" dt="2021-07-25T21:26:00.065" v="1300" actId="47"/>
        <pc:sldMkLst>
          <pc:docMk/>
          <pc:sldMk cId="0" sldId="285"/>
        </pc:sldMkLst>
      </pc:sldChg>
      <pc:sldChg chg="del">
        <pc:chgData name="Michal Heczko" userId="4ef91d67243c5588" providerId="LiveId" clId="{660621B6-9C04-4DAB-938F-9FFA2AE33631}" dt="2021-07-25T21:26:00.065" v="1300" actId="47"/>
        <pc:sldMkLst>
          <pc:docMk/>
          <pc:sldMk cId="0" sldId="286"/>
        </pc:sldMkLst>
      </pc:sldChg>
      <pc:sldChg chg="addSp delSp modSp add mod">
        <pc:chgData name="Michal Heczko" userId="4ef91d67243c5588" providerId="LiveId" clId="{660621B6-9C04-4DAB-938F-9FFA2AE33631}" dt="2021-07-25T19:17:47.627" v="846" actId="14100"/>
        <pc:sldMkLst>
          <pc:docMk/>
          <pc:sldMk cId="1170308280" sldId="287"/>
        </pc:sldMkLst>
        <pc:spChg chg="mod">
          <ac:chgData name="Michal Heczko" userId="4ef91d67243c5588" providerId="LiveId" clId="{660621B6-9C04-4DAB-938F-9FFA2AE33631}" dt="2021-07-25T19:17:47.627" v="846" actId="14100"/>
          <ac:spMkLst>
            <pc:docMk/>
            <pc:sldMk cId="1170308280" sldId="287"/>
            <ac:spMk id="161" creationId="{9ACFB387-623D-4F24-8571-E2BAB1009317}"/>
          </ac:spMkLst>
        </pc:spChg>
        <pc:spChg chg="mod">
          <ac:chgData name="Michal Heczko" userId="4ef91d67243c5588" providerId="LiveId" clId="{660621B6-9C04-4DAB-938F-9FFA2AE33631}" dt="2021-07-25T19:10:52.229" v="631" actId="20577"/>
          <ac:spMkLst>
            <pc:docMk/>
            <pc:sldMk cId="1170308280" sldId="287"/>
            <ac:spMk id="18434" creationId="{FC5A0DA5-F9C5-4B30-9778-2E280E6E1D0D}"/>
          </ac:spMkLst>
        </pc:spChg>
        <pc:picChg chg="add del mod">
          <ac:chgData name="Michal Heczko" userId="4ef91d67243c5588" providerId="LiveId" clId="{660621B6-9C04-4DAB-938F-9FFA2AE33631}" dt="2021-07-25T19:04:24.917" v="446" actId="478"/>
          <ac:picMkLst>
            <pc:docMk/>
            <pc:sldMk cId="1170308280" sldId="287"/>
            <ac:picMk id="3" creationId="{06ABFDE0-88A2-4504-A64C-2A2FB811A8F1}"/>
          </ac:picMkLst>
        </pc:picChg>
        <pc:picChg chg="add del mod">
          <ac:chgData name="Michal Heczko" userId="4ef91d67243c5588" providerId="LiveId" clId="{660621B6-9C04-4DAB-938F-9FFA2AE33631}" dt="2021-07-25T19:10:35.496" v="607" actId="478"/>
          <ac:picMkLst>
            <pc:docMk/>
            <pc:sldMk cId="1170308280" sldId="287"/>
            <ac:picMk id="5" creationId="{66927891-E390-4B71-B9A2-834EFB56A3D7}"/>
          </ac:picMkLst>
        </pc:picChg>
      </pc:sldChg>
      <pc:sldChg chg="addSp delSp modSp add mod">
        <pc:chgData name="Michal Heczko" userId="4ef91d67243c5588" providerId="LiveId" clId="{660621B6-9C04-4DAB-938F-9FFA2AE33631}" dt="2021-07-25T19:18:29.845" v="984" actId="478"/>
        <pc:sldMkLst>
          <pc:docMk/>
          <pc:sldMk cId="2046641287" sldId="288"/>
        </pc:sldMkLst>
        <pc:spChg chg="mod">
          <ac:chgData name="Michal Heczko" userId="4ef91d67243c5588" providerId="LiveId" clId="{660621B6-9C04-4DAB-938F-9FFA2AE33631}" dt="2021-07-25T19:18:27.450" v="983" actId="20577"/>
          <ac:spMkLst>
            <pc:docMk/>
            <pc:sldMk cId="2046641287" sldId="288"/>
            <ac:spMk id="161" creationId="{9ACFB387-623D-4F24-8571-E2BAB1009317}"/>
          </ac:spMkLst>
        </pc:spChg>
        <pc:spChg chg="mod">
          <ac:chgData name="Michal Heczko" userId="4ef91d67243c5588" providerId="LiveId" clId="{660621B6-9C04-4DAB-938F-9FFA2AE33631}" dt="2021-07-25T19:16:35.799" v="637" actId="20577"/>
          <ac:spMkLst>
            <pc:docMk/>
            <pc:sldMk cId="2046641287" sldId="288"/>
            <ac:spMk id="18434" creationId="{FC5A0DA5-F9C5-4B30-9778-2E280E6E1D0D}"/>
          </ac:spMkLst>
        </pc:spChg>
        <pc:picChg chg="add del mod">
          <ac:chgData name="Michal Heczko" userId="4ef91d67243c5588" providerId="LiveId" clId="{660621B6-9C04-4DAB-938F-9FFA2AE33631}" dt="2021-07-25T19:18:29.845" v="984" actId="478"/>
          <ac:picMkLst>
            <pc:docMk/>
            <pc:sldMk cId="2046641287" sldId="288"/>
            <ac:picMk id="3" creationId="{686C2E0A-2A9B-4A87-8877-830798A70CFA}"/>
          </ac:picMkLst>
        </pc:picChg>
      </pc:sldChg>
      <pc:sldChg chg="addSp delSp modSp add mod">
        <pc:chgData name="Michal Heczko" userId="4ef91d67243c5588" providerId="LiveId" clId="{660621B6-9C04-4DAB-938F-9FFA2AE33631}" dt="2021-07-25T20:12:07.859" v="997" actId="1076"/>
        <pc:sldMkLst>
          <pc:docMk/>
          <pc:sldMk cId="18635830" sldId="289"/>
        </pc:sldMkLst>
        <pc:spChg chg="add del mod">
          <ac:chgData name="Michal Heczko" userId="4ef91d67243c5588" providerId="LiveId" clId="{660621B6-9C04-4DAB-938F-9FFA2AE33631}" dt="2021-07-25T20:11:19.862" v="987" actId="478"/>
          <ac:spMkLst>
            <pc:docMk/>
            <pc:sldMk cId="18635830" sldId="289"/>
            <ac:spMk id="2" creationId="{827A7C89-334F-42D1-A3D2-878DA7D53388}"/>
          </ac:spMkLst>
        </pc:spChg>
        <pc:spChg chg="del">
          <ac:chgData name="Michal Heczko" userId="4ef91d67243c5588" providerId="LiveId" clId="{660621B6-9C04-4DAB-938F-9FFA2AE33631}" dt="2021-07-25T20:11:18.425" v="986" actId="478"/>
          <ac:spMkLst>
            <pc:docMk/>
            <pc:sldMk cId="18635830" sldId="289"/>
            <ac:spMk id="161" creationId="{9ACFB387-623D-4F24-8571-E2BAB1009317}"/>
          </ac:spMkLst>
        </pc:spChg>
        <pc:picChg chg="add del mod modCrop">
          <ac:chgData name="Michal Heczko" userId="4ef91d67243c5588" providerId="LiveId" clId="{660621B6-9C04-4DAB-938F-9FFA2AE33631}" dt="2021-07-25T20:11:53.127" v="991" actId="478"/>
          <ac:picMkLst>
            <pc:docMk/>
            <pc:sldMk cId="18635830" sldId="289"/>
            <ac:picMk id="4" creationId="{E687B73F-910B-4882-8E9F-4E5A46E294BF}"/>
          </ac:picMkLst>
        </pc:picChg>
        <pc:picChg chg="add mod">
          <ac:chgData name="Michal Heczko" userId="4ef91d67243c5588" providerId="LiveId" clId="{660621B6-9C04-4DAB-938F-9FFA2AE33631}" dt="2021-07-25T20:12:07.859" v="997" actId="1076"/>
          <ac:picMkLst>
            <pc:docMk/>
            <pc:sldMk cId="18635830" sldId="289"/>
            <ac:picMk id="6" creationId="{51B9034F-AF72-417B-912D-310F7C95E2B4}"/>
          </ac:picMkLst>
        </pc:picChg>
      </pc:sldChg>
      <pc:sldChg chg="addSp delSp modSp add mod ord">
        <pc:chgData name="Michal Heczko" userId="4ef91d67243c5588" providerId="LiveId" clId="{660621B6-9C04-4DAB-938F-9FFA2AE33631}" dt="2021-07-25T20:16:06.967" v="1011" actId="6549"/>
        <pc:sldMkLst>
          <pc:docMk/>
          <pc:sldMk cId="1785174780" sldId="290"/>
        </pc:sldMkLst>
        <pc:spChg chg="mod">
          <ac:chgData name="Michal Heczko" userId="4ef91d67243c5588" providerId="LiveId" clId="{660621B6-9C04-4DAB-938F-9FFA2AE33631}" dt="2021-07-25T20:16:06.967" v="1011" actId="6549"/>
          <ac:spMkLst>
            <pc:docMk/>
            <pc:sldMk cId="1785174780" sldId="290"/>
            <ac:spMk id="18434" creationId="{FC5A0DA5-F9C5-4B30-9778-2E280E6E1D0D}"/>
          </ac:spMkLst>
        </pc:spChg>
        <pc:picChg chg="add mod">
          <ac:chgData name="Michal Heczko" userId="4ef91d67243c5588" providerId="LiveId" clId="{660621B6-9C04-4DAB-938F-9FFA2AE33631}" dt="2021-07-25T20:16:02.730" v="1009" actId="1036"/>
          <ac:picMkLst>
            <pc:docMk/>
            <pc:sldMk cId="1785174780" sldId="290"/>
            <ac:picMk id="3" creationId="{EF7C263F-F938-4BD5-99BE-4DD26B1E9185}"/>
          </ac:picMkLst>
        </pc:picChg>
        <pc:picChg chg="del">
          <ac:chgData name="Michal Heczko" userId="4ef91d67243c5588" providerId="LiveId" clId="{660621B6-9C04-4DAB-938F-9FFA2AE33631}" dt="2021-07-25T20:16:02.022" v="1007" actId="478"/>
          <ac:picMkLst>
            <pc:docMk/>
            <pc:sldMk cId="1785174780" sldId="290"/>
            <ac:picMk id="6" creationId="{51B9034F-AF72-417B-912D-310F7C95E2B4}"/>
          </ac:picMkLst>
        </pc:picChg>
      </pc:sldChg>
      <pc:sldChg chg="addSp delSp modSp add mod ord">
        <pc:chgData name="Michal Heczko" userId="4ef91d67243c5588" providerId="LiveId" clId="{660621B6-9C04-4DAB-938F-9FFA2AE33631}" dt="2021-07-25T20:27:53.141" v="1021" actId="1076"/>
        <pc:sldMkLst>
          <pc:docMk/>
          <pc:sldMk cId="2907129016" sldId="291"/>
        </pc:sldMkLst>
        <pc:spChg chg="mod">
          <ac:chgData name="Michal Heczko" userId="4ef91d67243c5588" providerId="LiveId" clId="{660621B6-9C04-4DAB-938F-9FFA2AE33631}" dt="2021-07-25T20:18:16.598" v="1016" actId="20577"/>
          <ac:spMkLst>
            <pc:docMk/>
            <pc:sldMk cId="2907129016" sldId="291"/>
            <ac:spMk id="18434" creationId="{FC5A0DA5-F9C5-4B30-9778-2E280E6E1D0D}"/>
          </ac:spMkLst>
        </pc:spChg>
        <pc:picChg chg="del">
          <ac:chgData name="Michal Heczko" userId="4ef91d67243c5588" providerId="LiveId" clId="{660621B6-9C04-4DAB-938F-9FFA2AE33631}" dt="2021-07-25T20:27:47.382" v="1019" actId="478"/>
          <ac:picMkLst>
            <pc:docMk/>
            <pc:sldMk cId="2907129016" sldId="291"/>
            <ac:picMk id="3" creationId="{EF7C263F-F938-4BD5-99BE-4DD26B1E9185}"/>
          </ac:picMkLst>
        </pc:picChg>
        <pc:picChg chg="add mod">
          <ac:chgData name="Michal Heczko" userId="4ef91d67243c5588" providerId="LiveId" clId="{660621B6-9C04-4DAB-938F-9FFA2AE33631}" dt="2021-07-25T20:27:53.141" v="1021" actId="1076"/>
          <ac:picMkLst>
            <pc:docMk/>
            <pc:sldMk cId="2907129016" sldId="291"/>
            <ac:picMk id="4" creationId="{7D197D0A-3A5C-4AE5-913E-B594C65A5DAB}"/>
          </ac:picMkLst>
        </pc:picChg>
      </pc:sldChg>
      <pc:sldChg chg="addSp delSp modSp add mod">
        <pc:chgData name="Michal Heczko" userId="4ef91d67243c5588" providerId="LiveId" clId="{660621B6-9C04-4DAB-938F-9FFA2AE33631}" dt="2021-07-25T21:23:31.208" v="1290" actId="6549"/>
        <pc:sldMkLst>
          <pc:docMk/>
          <pc:sldMk cId="243470336" sldId="292"/>
        </pc:sldMkLst>
        <pc:spChg chg="mod">
          <ac:chgData name="Michal Heczko" userId="4ef91d67243c5588" providerId="LiveId" clId="{660621B6-9C04-4DAB-938F-9FFA2AE33631}" dt="2021-07-25T21:23:31.208" v="1290" actId="6549"/>
          <ac:spMkLst>
            <pc:docMk/>
            <pc:sldMk cId="243470336" sldId="292"/>
            <ac:spMk id="130" creationId="{1189E147-4748-4EE1-B78E-1FD29D87C502}"/>
          </ac:spMkLst>
        </pc:spChg>
        <pc:picChg chg="add del mod">
          <ac:chgData name="Michal Heczko" userId="4ef91d67243c5588" providerId="LiveId" clId="{660621B6-9C04-4DAB-938F-9FFA2AE33631}" dt="2021-07-25T21:23:09.736" v="1278" actId="478"/>
          <ac:picMkLst>
            <pc:docMk/>
            <pc:sldMk cId="243470336" sldId="292"/>
            <ac:picMk id="3" creationId="{399322C4-7D55-4ACA-B304-22DC72D43D7C}"/>
          </ac:picMkLst>
        </pc:picChg>
        <pc:picChg chg="add mod">
          <ac:chgData name="Michal Heczko" userId="4ef91d67243c5588" providerId="LiveId" clId="{660621B6-9C04-4DAB-938F-9FFA2AE33631}" dt="2021-07-25T21:23:15.807" v="1282" actId="1076"/>
          <ac:picMkLst>
            <pc:docMk/>
            <pc:sldMk cId="243470336" sldId="292"/>
            <ac:picMk id="5" creationId="{837C86BB-C3C7-4F40-9FAD-EE9F41C2CCCC}"/>
          </ac:picMkLst>
        </pc:picChg>
      </pc:sldChg>
      <pc:sldChg chg="addSp delSp modSp add mod">
        <pc:chgData name="Michal Heczko" userId="4ef91d67243c5588" providerId="LiveId" clId="{660621B6-9C04-4DAB-938F-9FFA2AE33631}" dt="2021-07-25T21:24:53.913" v="1299" actId="20577"/>
        <pc:sldMkLst>
          <pc:docMk/>
          <pc:sldMk cId="1447731909" sldId="293"/>
        </pc:sldMkLst>
        <pc:spChg chg="add mod">
          <ac:chgData name="Michal Heczko" userId="4ef91d67243c5588" providerId="LiveId" clId="{660621B6-9C04-4DAB-938F-9FFA2AE33631}" dt="2021-07-25T20:44:30.955" v="1179" actId="1036"/>
          <ac:spMkLst>
            <pc:docMk/>
            <pc:sldMk cId="1447731909" sldId="293"/>
            <ac:spMk id="5" creationId="{1A6DA19A-8686-417C-9BF7-B871ABD2C4F9}"/>
          </ac:spMkLst>
        </pc:spChg>
        <pc:spChg chg="add mod">
          <ac:chgData name="Michal Heczko" userId="4ef91d67243c5588" providerId="LiveId" clId="{660621B6-9C04-4DAB-938F-9FFA2AE33631}" dt="2021-07-25T20:41:34.471" v="1110" actId="14100"/>
          <ac:spMkLst>
            <pc:docMk/>
            <pc:sldMk cId="1447731909" sldId="293"/>
            <ac:spMk id="6" creationId="{F561F734-E8F7-4745-BD25-5BB8F4479326}"/>
          </ac:spMkLst>
        </pc:spChg>
        <pc:spChg chg="add mod">
          <ac:chgData name="Michal Heczko" userId="4ef91d67243c5588" providerId="LiveId" clId="{660621B6-9C04-4DAB-938F-9FFA2AE33631}" dt="2021-07-25T20:43:59.103" v="1167" actId="1076"/>
          <ac:spMkLst>
            <pc:docMk/>
            <pc:sldMk cId="1447731909" sldId="293"/>
            <ac:spMk id="7" creationId="{72746F0B-56C7-4D39-BC16-DE28CE8BF356}"/>
          </ac:spMkLst>
        </pc:spChg>
        <pc:spChg chg="mod">
          <ac:chgData name="Michal Heczko" userId="4ef91d67243c5588" providerId="LiveId" clId="{660621B6-9C04-4DAB-938F-9FFA2AE33631}" dt="2021-07-25T21:24:53.913" v="1299" actId="20577"/>
          <ac:spMkLst>
            <pc:docMk/>
            <pc:sldMk cId="1447731909" sldId="293"/>
            <ac:spMk id="130" creationId="{1189E147-4748-4EE1-B78E-1FD29D87C502}"/>
          </ac:spMkLst>
        </pc:spChg>
        <pc:picChg chg="del">
          <ac:chgData name="Michal Heczko" userId="4ef91d67243c5588" providerId="LiveId" clId="{660621B6-9C04-4DAB-938F-9FFA2AE33631}" dt="2021-07-25T20:37:46.423" v="1086" actId="478"/>
          <ac:picMkLst>
            <pc:docMk/>
            <pc:sldMk cId="1447731909" sldId="293"/>
            <ac:picMk id="3" creationId="{399322C4-7D55-4ACA-B304-22DC72D43D7C}"/>
          </ac:picMkLst>
        </pc:picChg>
        <pc:picChg chg="add del mod modCrop">
          <ac:chgData name="Michal Heczko" userId="4ef91d67243c5588" providerId="LiveId" clId="{660621B6-9C04-4DAB-938F-9FFA2AE33631}" dt="2021-07-25T21:24:29.914" v="1291" actId="478"/>
          <ac:picMkLst>
            <pc:docMk/>
            <pc:sldMk cId="1447731909" sldId="293"/>
            <ac:picMk id="4" creationId="{A1DBA7A1-71C4-4518-BE13-5D41F4832829}"/>
          </ac:picMkLst>
        </pc:picChg>
        <pc:picChg chg="add mod modCrop">
          <ac:chgData name="Michal Heczko" userId="4ef91d67243c5588" providerId="LiveId" clId="{660621B6-9C04-4DAB-938F-9FFA2AE33631}" dt="2021-07-25T21:24:45.608" v="1296" actId="732"/>
          <ac:picMkLst>
            <pc:docMk/>
            <pc:sldMk cId="1447731909" sldId="293"/>
            <ac:picMk id="9" creationId="{10D6FAB9-3412-4551-8FEF-22E228B8F8D1}"/>
          </ac:picMkLst>
        </pc:picChg>
        <pc:picChg chg="add mod">
          <ac:chgData name="Michal Heczko" userId="4ef91d67243c5588" providerId="LiveId" clId="{660621B6-9C04-4DAB-938F-9FFA2AE33631}" dt="2021-07-25T20:44:28.486" v="1178" actId="1037"/>
          <ac:picMkLst>
            <pc:docMk/>
            <pc:sldMk cId="1447731909" sldId="293"/>
            <ac:picMk id="1026" creationId="{82180569-4948-495A-826B-637D8DCD436C}"/>
          </ac:picMkLst>
        </pc:picChg>
      </pc:sldChg>
      <pc:sldChg chg="modSp add mod">
        <pc:chgData name="Michal Heczko" userId="4ef91d67243c5588" providerId="LiveId" clId="{660621B6-9C04-4DAB-938F-9FFA2AE33631}" dt="2021-07-25T20:52:55.495" v="1225" actId="20577"/>
        <pc:sldMkLst>
          <pc:docMk/>
          <pc:sldMk cId="536283692" sldId="294"/>
        </pc:sldMkLst>
        <pc:spChg chg="mod">
          <ac:chgData name="Michal Heczko" userId="4ef91d67243c5588" providerId="LiveId" clId="{660621B6-9C04-4DAB-938F-9FFA2AE33631}" dt="2021-07-25T20:52:55.495" v="1225" actId="20577"/>
          <ac:spMkLst>
            <pc:docMk/>
            <pc:sldMk cId="536283692" sldId="294"/>
            <ac:spMk id="130" creationId="{1189E147-4748-4EE1-B78E-1FD29D87C502}"/>
          </ac:spMkLst>
        </pc:spChg>
        <pc:spChg chg="mod">
          <ac:chgData name="Michal Heczko" userId="4ef91d67243c5588" providerId="LiveId" clId="{660621B6-9C04-4DAB-938F-9FFA2AE33631}" dt="2021-07-25T20:49:57.879" v="1183" actId="20577"/>
          <ac:spMkLst>
            <pc:docMk/>
            <pc:sldMk cId="536283692" sldId="294"/>
            <ac:spMk id="14338" creationId="{96A90A1E-BE6F-4984-BD91-145AF3F03C20}"/>
          </ac:spMkLst>
        </pc:spChg>
      </pc:sldChg>
      <pc:sldChg chg="addSp modSp add mod">
        <pc:chgData name="Michal Heczko" userId="4ef91d67243c5588" providerId="LiveId" clId="{660621B6-9C04-4DAB-938F-9FFA2AE33631}" dt="2021-07-25T21:01:55.912" v="1234" actId="1076"/>
        <pc:sldMkLst>
          <pc:docMk/>
          <pc:sldMk cId="4020821509" sldId="295"/>
        </pc:sldMkLst>
        <pc:picChg chg="add mod">
          <ac:chgData name="Michal Heczko" userId="4ef91d67243c5588" providerId="LiveId" clId="{660621B6-9C04-4DAB-938F-9FFA2AE33631}" dt="2021-07-25T21:01:55.912" v="1234" actId="1076"/>
          <ac:picMkLst>
            <pc:docMk/>
            <pc:sldMk cId="4020821509" sldId="295"/>
            <ac:picMk id="3" creationId="{88BC1F96-1355-4FF5-9ED6-95709F3FA71E}"/>
          </ac:picMkLst>
        </pc:picChg>
      </pc:sldChg>
      <pc:sldChg chg="addSp modSp add mod">
        <pc:chgData name="Michal Heczko" userId="4ef91d67243c5588" providerId="LiveId" clId="{660621B6-9C04-4DAB-938F-9FFA2AE33631}" dt="2021-07-25T21:00:22.964" v="1231"/>
        <pc:sldMkLst>
          <pc:docMk/>
          <pc:sldMk cId="429664204" sldId="296"/>
        </pc:sldMkLst>
        <pc:spChg chg="add mod">
          <ac:chgData name="Michal Heczko" userId="4ef91d67243c5588" providerId="LiveId" clId="{660621B6-9C04-4DAB-938F-9FFA2AE33631}" dt="2021-07-25T21:00:22.964" v="1231"/>
          <ac:spMkLst>
            <pc:docMk/>
            <pc:sldMk cId="429664204" sldId="296"/>
            <ac:spMk id="15" creationId="{15307EE8-B1E2-44DB-A0A9-CC62A7FDA311}"/>
          </ac:spMkLst>
        </pc:spChg>
        <pc:spChg chg="add mod">
          <ac:chgData name="Michal Heczko" userId="4ef91d67243c5588" providerId="LiveId" clId="{660621B6-9C04-4DAB-938F-9FFA2AE33631}" dt="2021-07-25T21:00:22.964" v="1231"/>
          <ac:spMkLst>
            <pc:docMk/>
            <pc:sldMk cId="429664204" sldId="296"/>
            <ac:spMk id="16" creationId="{68C05146-A21B-4D3A-B1A0-5276FE759DE9}"/>
          </ac:spMkLst>
        </pc:spChg>
        <pc:spChg chg="add mod">
          <ac:chgData name="Michal Heczko" userId="4ef91d67243c5588" providerId="LiveId" clId="{660621B6-9C04-4DAB-938F-9FFA2AE33631}" dt="2021-07-25T21:00:22.964" v="1231"/>
          <ac:spMkLst>
            <pc:docMk/>
            <pc:sldMk cId="429664204" sldId="296"/>
            <ac:spMk id="17" creationId="{A5F893C7-41B8-41AC-AA9B-BFE0D715A0B3}"/>
          </ac:spMkLst>
        </pc:spChg>
        <pc:picChg chg="add mod">
          <ac:chgData name="Michal Heczko" userId="4ef91d67243c5588" providerId="LiveId" clId="{660621B6-9C04-4DAB-938F-9FFA2AE33631}" dt="2021-07-25T21:00:15.156" v="1230" actId="1076"/>
          <ac:picMkLst>
            <pc:docMk/>
            <pc:sldMk cId="429664204" sldId="296"/>
            <ac:picMk id="3" creationId="{B2B1304C-CB43-4F84-8C3F-58C573D3BD29}"/>
          </ac:picMkLst>
        </pc:picChg>
        <pc:picChg chg="add mod">
          <ac:chgData name="Michal Heczko" userId="4ef91d67243c5588" providerId="LiveId" clId="{660621B6-9C04-4DAB-938F-9FFA2AE33631}" dt="2021-07-25T21:00:22.964" v="1231"/>
          <ac:picMkLst>
            <pc:docMk/>
            <pc:sldMk cId="429664204" sldId="296"/>
            <ac:picMk id="14" creationId="{6E46EF02-42B1-42FE-8944-3B49BE0F0253}"/>
          </ac:picMkLst>
        </pc:picChg>
      </pc:sldChg>
      <pc:sldChg chg="modSp add mod">
        <pc:chgData name="Michal Heczko" userId="4ef91d67243c5588" providerId="LiveId" clId="{660621B6-9C04-4DAB-938F-9FFA2AE33631}" dt="2021-07-25T21:04:23.127" v="1263" actId="20577"/>
        <pc:sldMkLst>
          <pc:docMk/>
          <pc:sldMk cId="1686521444" sldId="297"/>
        </pc:sldMkLst>
        <pc:spChg chg="mod">
          <ac:chgData name="Michal Heczko" userId="4ef91d67243c5588" providerId="LiveId" clId="{660621B6-9C04-4DAB-938F-9FFA2AE33631}" dt="2021-07-25T21:04:23.127" v="1263" actId="20577"/>
          <ac:spMkLst>
            <pc:docMk/>
            <pc:sldMk cId="1686521444" sldId="297"/>
            <ac:spMk id="130" creationId="{1189E147-4748-4EE1-B78E-1FD29D87C502}"/>
          </ac:spMkLst>
        </pc:spChg>
        <pc:spChg chg="mod">
          <ac:chgData name="Michal Heczko" userId="4ef91d67243c5588" providerId="LiveId" clId="{660621B6-9C04-4DAB-938F-9FFA2AE33631}" dt="2021-07-25T21:03:27.627" v="1237" actId="20577"/>
          <ac:spMkLst>
            <pc:docMk/>
            <pc:sldMk cId="1686521444" sldId="297"/>
            <ac:spMk id="14338" creationId="{96A90A1E-BE6F-4984-BD91-145AF3F03C20}"/>
          </ac:spMkLst>
        </pc:spChg>
      </pc:sldChg>
      <pc:sldChg chg="addSp modSp add mod">
        <pc:chgData name="Michal Heczko" userId="4ef91d67243c5588" providerId="LiveId" clId="{660621B6-9C04-4DAB-938F-9FFA2AE33631}" dt="2021-07-25T21:15:14.497" v="1268" actId="1076"/>
        <pc:sldMkLst>
          <pc:docMk/>
          <pc:sldMk cId="2585123870" sldId="298"/>
        </pc:sldMkLst>
        <pc:picChg chg="add mod">
          <ac:chgData name="Michal Heczko" userId="4ef91d67243c5588" providerId="LiveId" clId="{660621B6-9C04-4DAB-938F-9FFA2AE33631}" dt="2021-07-25T21:15:14.497" v="1268" actId="1076"/>
          <ac:picMkLst>
            <pc:docMk/>
            <pc:sldMk cId="2585123870" sldId="298"/>
            <ac:picMk id="3" creationId="{684479E9-5333-4EC4-9C8B-E6047A07D01E}"/>
          </ac:picMkLst>
        </pc:picChg>
      </pc:sldChg>
      <pc:sldChg chg="addSp delSp modSp add mod">
        <pc:chgData name="Michal Heczko" userId="4ef91d67243c5588" providerId="LiveId" clId="{660621B6-9C04-4DAB-938F-9FFA2AE33631}" dt="2021-07-25T21:16:59.998" v="1277"/>
        <pc:sldMkLst>
          <pc:docMk/>
          <pc:sldMk cId="1932639217" sldId="299"/>
        </pc:sldMkLst>
        <pc:spChg chg="add mod">
          <ac:chgData name="Michal Heczko" userId="4ef91d67243c5588" providerId="LiveId" clId="{660621B6-9C04-4DAB-938F-9FFA2AE33631}" dt="2021-07-25T21:16:59.998" v="1277"/>
          <ac:spMkLst>
            <pc:docMk/>
            <pc:sldMk cId="1932639217" sldId="299"/>
            <ac:spMk id="16" creationId="{99DF2401-9CEB-4FFC-A551-BC1518D746D8}"/>
          </ac:spMkLst>
        </pc:spChg>
        <pc:spChg chg="add mod">
          <ac:chgData name="Michal Heczko" userId="4ef91d67243c5588" providerId="LiveId" clId="{660621B6-9C04-4DAB-938F-9FFA2AE33631}" dt="2021-07-25T21:16:59.998" v="1277"/>
          <ac:spMkLst>
            <pc:docMk/>
            <pc:sldMk cId="1932639217" sldId="299"/>
            <ac:spMk id="17" creationId="{940180DF-6395-47F4-A975-88325A631240}"/>
          </ac:spMkLst>
        </pc:spChg>
        <pc:spChg chg="add mod">
          <ac:chgData name="Michal Heczko" userId="4ef91d67243c5588" providerId="LiveId" clId="{660621B6-9C04-4DAB-938F-9FFA2AE33631}" dt="2021-07-25T21:16:59.998" v="1277"/>
          <ac:spMkLst>
            <pc:docMk/>
            <pc:sldMk cId="1932639217" sldId="299"/>
            <ac:spMk id="18" creationId="{F19B3D7C-25A6-44D7-A84D-29DDDEACE043}"/>
          </ac:spMkLst>
        </pc:spChg>
        <pc:picChg chg="del">
          <ac:chgData name="Michal Heczko" userId="4ef91d67243c5588" providerId="LiveId" clId="{660621B6-9C04-4DAB-938F-9FFA2AE33631}" dt="2021-07-25T21:15:33.576" v="1270" actId="478"/>
          <ac:picMkLst>
            <pc:docMk/>
            <pc:sldMk cId="1932639217" sldId="299"/>
            <ac:picMk id="3" creationId="{684479E9-5333-4EC4-9C8B-E6047A07D01E}"/>
          </ac:picMkLst>
        </pc:picChg>
        <pc:picChg chg="add mod">
          <ac:chgData name="Michal Heczko" userId="4ef91d67243c5588" providerId="LiveId" clId="{660621B6-9C04-4DAB-938F-9FFA2AE33631}" dt="2021-07-25T21:15:45.889" v="1276" actId="14100"/>
          <ac:picMkLst>
            <pc:docMk/>
            <pc:sldMk cId="1932639217" sldId="299"/>
            <ac:picMk id="4" creationId="{0F51417E-3546-4D4D-A60C-31F3883F6343}"/>
          </ac:picMkLst>
        </pc:picChg>
        <pc:picChg chg="add mod">
          <ac:chgData name="Michal Heczko" userId="4ef91d67243c5588" providerId="LiveId" clId="{660621B6-9C04-4DAB-938F-9FFA2AE33631}" dt="2021-07-25T21:16:59.998" v="1277"/>
          <ac:picMkLst>
            <pc:docMk/>
            <pc:sldMk cId="1932639217" sldId="299"/>
            <ac:picMk id="15" creationId="{0B2A514B-CF37-4C68-8BF0-FF34227A6353}"/>
          </ac:picMkLst>
        </pc:picChg>
      </pc:sldChg>
      <pc:sldChg chg="addSp delSp modSp add mod ord">
        <pc:chgData name="Michal Heczko" userId="4ef91d67243c5588" providerId="LiveId" clId="{660621B6-9C04-4DAB-938F-9FFA2AE33631}" dt="2021-07-25T21:41:52.552" v="1650" actId="20577"/>
        <pc:sldMkLst>
          <pc:docMk/>
          <pc:sldMk cId="0" sldId="300"/>
        </pc:sldMkLst>
        <pc:spChg chg="del">
          <ac:chgData name="Michal Heczko" userId="4ef91d67243c5588" providerId="LiveId" clId="{660621B6-9C04-4DAB-938F-9FFA2AE33631}" dt="2021-07-25T21:38:38.090" v="1561" actId="478"/>
          <ac:spMkLst>
            <pc:docMk/>
            <pc:sldMk cId="0" sldId="300"/>
            <ac:spMk id="7" creationId="{45268501-61E9-4399-8785-B2BE8396F784}"/>
          </ac:spMkLst>
        </pc:spChg>
        <pc:spChg chg="add del mod">
          <ac:chgData name="Michal Heczko" userId="4ef91d67243c5588" providerId="LiveId" clId="{660621B6-9C04-4DAB-938F-9FFA2AE33631}" dt="2021-07-25T21:40:36.412" v="1590" actId="478"/>
          <ac:spMkLst>
            <pc:docMk/>
            <pc:sldMk cId="0" sldId="300"/>
            <ac:spMk id="8" creationId="{0FA3D6F0-BEC2-460E-8116-07E85DE57FDF}"/>
          </ac:spMkLst>
        </pc:spChg>
        <pc:spChg chg="add mod">
          <ac:chgData name="Michal Heczko" userId="4ef91d67243c5588" providerId="LiveId" clId="{660621B6-9C04-4DAB-938F-9FFA2AE33631}" dt="2021-07-25T21:39:01.532" v="1564" actId="14100"/>
          <ac:spMkLst>
            <pc:docMk/>
            <pc:sldMk cId="0" sldId="300"/>
            <ac:spMk id="9" creationId="{BDF33D66-90E3-426D-A319-3EEF6904E8AF}"/>
          </ac:spMkLst>
        </pc:spChg>
        <pc:spChg chg="add mod">
          <ac:chgData name="Michal Heczko" userId="4ef91d67243c5588" providerId="LiveId" clId="{660621B6-9C04-4DAB-938F-9FFA2AE33631}" dt="2021-07-25T21:39:33.872" v="1581" actId="14100"/>
          <ac:spMkLst>
            <pc:docMk/>
            <pc:sldMk cId="0" sldId="300"/>
            <ac:spMk id="11" creationId="{F349C539-64B4-4C75-94AF-1540A6450138}"/>
          </ac:spMkLst>
        </pc:spChg>
        <pc:spChg chg="add mod">
          <ac:chgData name="Michal Heczko" userId="4ef91d67243c5588" providerId="LiveId" clId="{660621B6-9C04-4DAB-938F-9FFA2AE33631}" dt="2021-07-25T21:39:41.888" v="1583" actId="1076"/>
          <ac:spMkLst>
            <pc:docMk/>
            <pc:sldMk cId="0" sldId="300"/>
            <ac:spMk id="13" creationId="{398BD29C-E257-4BA3-BE9C-3491DB252205}"/>
          </ac:spMkLst>
        </pc:spChg>
        <pc:spChg chg="add mod">
          <ac:chgData name="Michal Heczko" userId="4ef91d67243c5588" providerId="LiveId" clId="{660621B6-9C04-4DAB-938F-9FFA2AE33631}" dt="2021-07-25T21:39:41.888" v="1583" actId="1076"/>
          <ac:spMkLst>
            <pc:docMk/>
            <pc:sldMk cId="0" sldId="300"/>
            <ac:spMk id="15" creationId="{0133C78D-8590-4132-8CBC-044AA1B73905}"/>
          </ac:spMkLst>
        </pc:spChg>
        <pc:spChg chg="mod">
          <ac:chgData name="Michal Heczko" userId="4ef91d67243c5588" providerId="LiveId" clId="{660621B6-9C04-4DAB-938F-9FFA2AE33631}" dt="2021-07-25T21:41:52.552" v="1650" actId="20577"/>
          <ac:spMkLst>
            <pc:docMk/>
            <pc:sldMk cId="0" sldId="300"/>
            <ac:spMk id="4098" creationId="{5E133C70-D40D-4D6B-9BDD-490C8ED8DA63}"/>
          </ac:spMkLst>
        </pc:spChg>
        <pc:spChg chg="del mod">
          <ac:chgData name="Michal Heczko" userId="4ef91d67243c5588" providerId="LiveId" clId="{660621B6-9C04-4DAB-938F-9FFA2AE33631}" dt="2021-07-25T21:36:57.154" v="1538"/>
          <ac:spMkLst>
            <pc:docMk/>
            <pc:sldMk cId="0" sldId="300"/>
            <ac:spMk id="4102" creationId="{07D8CE10-2EBA-4259-9605-3CE8DBECB000}"/>
          </ac:spMkLst>
        </pc:spChg>
        <pc:picChg chg="add mod">
          <ac:chgData name="Michal Heczko" userId="4ef91d67243c5588" providerId="LiveId" clId="{660621B6-9C04-4DAB-938F-9FFA2AE33631}" dt="2021-07-25T21:39:04.452" v="1565" actId="14100"/>
          <ac:picMkLst>
            <pc:docMk/>
            <pc:sldMk cId="0" sldId="300"/>
            <ac:picMk id="10" creationId="{4A3F09E9-A87A-4F31-BABD-1FEB01FFCE43}"/>
          </ac:picMkLst>
        </pc:picChg>
        <pc:picChg chg="add mod">
          <ac:chgData name="Michal Heczko" userId="4ef91d67243c5588" providerId="LiveId" clId="{660621B6-9C04-4DAB-938F-9FFA2AE33631}" dt="2021-07-25T21:39:41.888" v="1583" actId="1076"/>
          <ac:picMkLst>
            <pc:docMk/>
            <pc:sldMk cId="0" sldId="300"/>
            <ac:picMk id="12" creationId="{CDEA266D-25A9-46F7-B18C-C711B5CF0D4E}"/>
          </ac:picMkLst>
        </pc:picChg>
        <pc:picChg chg="add mod">
          <ac:chgData name="Michal Heczko" userId="4ef91d67243c5588" providerId="LiveId" clId="{660621B6-9C04-4DAB-938F-9FFA2AE33631}" dt="2021-07-25T21:39:41.888" v="1583" actId="1076"/>
          <ac:picMkLst>
            <pc:docMk/>
            <pc:sldMk cId="0" sldId="300"/>
            <ac:picMk id="14" creationId="{DE9CF142-1BAD-42DB-8FAB-211246AF2FA1}"/>
          </ac:picMkLst>
        </pc:picChg>
        <pc:picChg chg="del">
          <ac:chgData name="Michal Heczko" userId="4ef91d67243c5588" providerId="LiveId" clId="{660621B6-9C04-4DAB-938F-9FFA2AE33631}" dt="2021-07-25T21:38:57.002" v="1563" actId="478"/>
          <ac:picMkLst>
            <pc:docMk/>
            <pc:sldMk cId="0" sldId="300"/>
            <ac:picMk id="4101" creationId="{D495E602-F320-41B9-9AD6-D9FD11DD2B1E}"/>
          </ac:picMkLst>
        </pc:picChg>
      </pc:sldChg>
      <pc:sldChg chg="add del ord">
        <pc:chgData name="Michal Heczko" userId="4ef91d67243c5588" providerId="LiveId" clId="{660621B6-9C04-4DAB-938F-9FFA2AE33631}" dt="2021-07-25T21:41:55.046" v="1651" actId="47"/>
        <pc:sldMkLst>
          <pc:docMk/>
          <pc:sldMk cId="0" sldId="301"/>
        </pc:sldMkLst>
      </pc:sldChg>
      <pc:sldChg chg="modSp add mod ord">
        <pc:chgData name="Michal Heczko" userId="4ef91d67243c5588" providerId="LiveId" clId="{660621B6-9C04-4DAB-938F-9FFA2AE33631}" dt="2021-07-25T21:40:13.844" v="1587"/>
        <pc:sldMkLst>
          <pc:docMk/>
          <pc:sldMk cId="2642491329" sldId="302"/>
        </pc:sldMkLst>
        <pc:spChg chg="mod">
          <ac:chgData name="Michal Heczko" userId="4ef91d67243c5588" providerId="LiveId" clId="{660621B6-9C04-4DAB-938F-9FFA2AE33631}" dt="2021-07-25T21:40:13.844" v="1587"/>
          <ac:spMkLst>
            <pc:docMk/>
            <pc:sldMk cId="2642491329" sldId="302"/>
            <ac:spMk id="4098" creationId="{5E133C70-D40D-4D6B-9BDD-490C8ED8DA63}"/>
          </ac:spMkLst>
        </pc:spChg>
      </pc:sldChg>
      <pc:sldChg chg="modSp add mod">
        <pc:chgData name="Michal Heczko" userId="4ef91d67243c5588" providerId="LiveId" clId="{660621B6-9C04-4DAB-938F-9FFA2AE33631}" dt="2021-09-04T20:52:16.496" v="1656" actId="20577"/>
        <pc:sldMkLst>
          <pc:docMk/>
          <pc:sldMk cId="0" sldId="304"/>
        </pc:sldMkLst>
        <pc:spChg chg="mod">
          <ac:chgData name="Michal Heczko" userId="4ef91d67243c5588" providerId="LiveId" clId="{660621B6-9C04-4DAB-938F-9FFA2AE33631}" dt="2021-09-04T20:52:16.496" v="1656" actId="20577"/>
          <ac:spMkLst>
            <pc:docMk/>
            <pc:sldMk cId="0" sldId="304"/>
            <ac:spMk id="10246" creationId="{EBDD1084-6F9A-4882-B44A-A88C44FB1C7E}"/>
          </ac:spMkLst>
        </pc:spChg>
      </pc:sldChg>
      <pc:sldMasterChg chg="delSldLayout">
        <pc:chgData name="Michal Heczko" userId="4ef91d67243c5588" providerId="LiveId" clId="{660621B6-9C04-4DAB-938F-9FFA2AE33631}" dt="2021-07-25T21:26:07.991" v="1301" actId="47"/>
        <pc:sldMasterMkLst>
          <pc:docMk/>
          <pc:sldMasterMk cId="0" sldId="2147483659"/>
        </pc:sldMasterMkLst>
        <pc:sldLayoutChg chg="del">
          <pc:chgData name="Michal Heczko" userId="4ef91d67243c5588" providerId="LiveId" clId="{660621B6-9C04-4DAB-938F-9FFA2AE33631}" dt="2021-07-25T21:26:07.991" v="1301" actId="47"/>
          <pc:sldLayoutMkLst>
            <pc:docMk/>
            <pc:sldMasterMk cId="0" sldId="2147483659"/>
            <pc:sldLayoutMk cId="3603864399" sldId="2147483694"/>
          </pc:sldLayoutMkLst>
        </pc:sldLayoutChg>
        <pc:sldLayoutChg chg="del">
          <pc:chgData name="Michal Heczko" userId="4ef91d67243c5588" providerId="LiveId" clId="{660621B6-9C04-4DAB-938F-9FFA2AE33631}" dt="2021-07-25T21:26:07.991" v="1301" actId="47"/>
          <pc:sldLayoutMkLst>
            <pc:docMk/>
            <pc:sldMasterMk cId="0" sldId="2147483659"/>
            <pc:sldLayoutMk cId="717357751" sldId="2147483695"/>
          </pc:sldLayoutMkLst>
        </pc:sldLayoutChg>
        <pc:sldLayoutChg chg="del">
          <pc:chgData name="Michal Heczko" userId="4ef91d67243c5588" providerId="LiveId" clId="{660621B6-9C04-4DAB-938F-9FFA2AE33631}" dt="2021-07-25T21:26:07.991" v="1301" actId="47"/>
          <pc:sldLayoutMkLst>
            <pc:docMk/>
            <pc:sldMasterMk cId="0" sldId="2147483659"/>
            <pc:sldLayoutMk cId="3586575448" sldId="2147483698"/>
          </pc:sldLayoutMkLst>
        </pc:sldLayoutChg>
        <pc:sldLayoutChg chg="del">
          <pc:chgData name="Michal Heczko" userId="4ef91d67243c5588" providerId="LiveId" clId="{660621B6-9C04-4DAB-938F-9FFA2AE33631}" dt="2021-07-25T21:26:07.991" v="1301" actId="47"/>
          <pc:sldLayoutMkLst>
            <pc:docMk/>
            <pc:sldMasterMk cId="0" sldId="2147483659"/>
            <pc:sldLayoutMk cId="3670611912" sldId="2147483699"/>
          </pc:sldLayoutMkLst>
        </pc:sldLayoutChg>
        <pc:sldLayoutChg chg="del">
          <pc:chgData name="Michal Heczko" userId="4ef91d67243c5588" providerId="LiveId" clId="{660621B6-9C04-4DAB-938F-9FFA2AE33631}" dt="2021-07-25T21:26:07.991" v="1301" actId="47"/>
          <pc:sldLayoutMkLst>
            <pc:docMk/>
            <pc:sldMasterMk cId="0" sldId="2147483659"/>
            <pc:sldLayoutMk cId="2539013842" sldId="2147483700"/>
          </pc:sldLayoutMkLst>
        </pc:sldLayoutChg>
        <pc:sldLayoutChg chg="del">
          <pc:chgData name="Michal Heczko" userId="4ef91d67243c5588" providerId="LiveId" clId="{660621B6-9C04-4DAB-938F-9FFA2AE33631}" dt="2021-07-25T21:26:07.991" v="1301" actId="47"/>
          <pc:sldLayoutMkLst>
            <pc:docMk/>
            <pc:sldMasterMk cId="0" sldId="2147483659"/>
            <pc:sldLayoutMk cId="3293190391" sldId="2147483701"/>
          </pc:sldLayoutMkLst>
        </pc:sldLayoutChg>
        <pc:sldLayoutChg chg="del">
          <pc:chgData name="Michal Heczko" userId="4ef91d67243c5588" providerId="LiveId" clId="{660621B6-9C04-4DAB-938F-9FFA2AE33631}" dt="2021-07-25T21:26:07.991" v="1301" actId="47"/>
          <pc:sldLayoutMkLst>
            <pc:docMk/>
            <pc:sldMasterMk cId="0" sldId="2147483659"/>
            <pc:sldLayoutMk cId="3690303871" sldId="2147483702"/>
          </pc:sldLayoutMkLst>
        </pc:sldLayoutChg>
      </pc:sldMasterChg>
    </pc:docChg>
  </pc:docChgLst>
  <pc:docChgLst>
    <pc:chgData name="Michal Heczko" userId="4ef91d67243c5588" providerId="LiveId" clId="{FBC1A23B-3361-4FC6-A0CA-FFE2BA659D0E}"/>
    <pc:docChg chg="undo custSel modSld">
      <pc:chgData name="Michal Heczko" userId="4ef91d67243c5588" providerId="LiveId" clId="{FBC1A23B-3361-4FC6-A0CA-FFE2BA659D0E}" dt="2021-09-05T18:07:11.798" v="308" actId="1076"/>
      <pc:docMkLst>
        <pc:docMk/>
      </pc:docMkLst>
      <pc:sldChg chg="addSp delSp modSp mod">
        <pc:chgData name="Michal Heczko" userId="4ef91d67243c5588" providerId="LiveId" clId="{FBC1A23B-3361-4FC6-A0CA-FFE2BA659D0E}" dt="2021-09-05T17:22:33.557" v="44" actId="20577"/>
        <pc:sldMkLst>
          <pc:docMk/>
          <pc:sldMk cId="2403287647" sldId="308"/>
        </pc:sldMkLst>
        <pc:spChg chg="mod">
          <ac:chgData name="Michal Heczko" userId="4ef91d67243c5588" providerId="LiveId" clId="{FBC1A23B-3361-4FC6-A0CA-FFE2BA659D0E}" dt="2021-09-05T17:22:33.557" v="44" actId="20577"/>
          <ac:spMkLst>
            <pc:docMk/>
            <pc:sldMk cId="2403287647" sldId="308"/>
            <ac:spMk id="2" creationId="{03D3C123-56AC-4FD1-982E-63A7876EB038}"/>
          </ac:spMkLst>
        </pc:spChg>
        <pc:picChg chg="del">
          <ac:chgData name="Michal Heczko" userId="4ef91d67243c5588" providerId="LiveId" clId="{FBC1A23B-3361-4FC6-A0CA-FFE2BA659D0E}" dt="2021-09-05T17:16:51.265" v="0" actId="478"/>
          <ac:picMkLst>
            <pc:docMk/>
            <pc:sldMk cId="2403287647" sldId="308"/>
            <ac:picMk id="5" creationId="{A510C0DB-8170-4F8A-B7C5-35808F209332}"/>
          </ac:picMkLst>
        </pc:picChg>
        <pc:picChg chg="add mod">
          <ac:chgData name="Michal Heczko" userId="4ef91d67243c5588" providerId="LiveId" clId="{FBC1A23B-3361-4FC6-A0CA-FFE2BA659D0E}" dt="2021-09-05T17:16:51.417" v="1"/>
          <ac:picMkLst>
            <pc:docMk/>
            <pc:sldMk cId="2403287647" sldId="308"/>
            <ac:picMk id="20" creationId="{CF743565-0865-48CF-8900-6D226007EDE2}"/>
          </ac:picMkLst>
        </pc:picChg>
      </pc:sldChg>
      <pc:sldChg chg="addSp delSp modSp mod modAnim">
        <pc:chgData name="Michal Heczko" userId="4ef91d67243c5588" providerId="LiveId" clId="{FBC1A23B-3361-4FC6-A0CA-FFE2BA659D0E}" dt="2021-09-05T17:54:49.905" v="186" actId="1076"/>
        <pc:sldMkLst>
          <pc:docMk/>
          <pc:sldMk cId="144640792" sldId="309"/>
        </pc:sldMkLst>
        <pc:spChg chg="mod">
          <ac:chgData name="Michal Heczko" userId="4ef91d67243c5588" providerId="LiveId" clId="{FBC1A23B-3361-4FC6-A0CA-FFE2BA659D0E}" dt="2021-09-05T17:48:42.963" v="113" actId="20577"/>
          <ac:spMkLst>
            <pc:docMk/>
            <pc:sldMk cId="144640792" sldId="309"/>
            <ac:spMk id="2" creationId="{03D3C123-56AC-4FD1-982E-63A7876EB038}"/>
          </ac:spMkLst>
        </pc:spChg>
        <pc:spChg chg="mod">
          <ac:chgData name="Michal Heczko" userId="4ef91d67243c5588" providerId="LiveId" clId="{FBC1A23B-3361-4FC6-A0CA-FFE2BA659D0E}" dt="2021-09-05T17:50:11.196" v="173" actId="20577"/>
          <ac:spMkLst>
            <pc:docMk/>
            <pc:sldMk cId="144640792" sldId="309"/>
            <ac:spMk id="3" creationId="{4FFABB44-5445-477A-99C0-A58F135A95CA}"/>
          </ac:spMkLst>
        </pc:spChg>
        <pc:spChg chg="mod">
          <ac:chgData name="Michal Heczko" userId="4ef91d67243c5588" providerId="LiveId" clId="{FBC1A23B-3361-4FC6-A0CA-FFE2BA659D0E}" dt="2021-09-05T17:54:49.905" v="186" actId="1076"/>
          <ac:spMkLst>
            <pc:docMk/>
            <pc:sldMk cId="144640792" sldId="309"/>
            <ac:spMk id="4" creationId="{E9D22A39-64F3-4807-A155-7B87C1894C1D}"/>
          </ac:spMkLst>
        </pc:spChg>
        <pc:spChg chg="mod">
          <ac:chgData name="Michal Heczko" userId="4ef91d67243c5588" providerId="LiveId" clId="{FBC1A23B-3361-4FC6-A0CA-FFE2BA659D0E}" dt="2021-09-05T17:50:22.835" v="178" actId="20577"/>
          <ac:spMkLst>
            <pc:docMk/>
            <pc:sldMk cId="144640792" sldId="309"/>
            <ac:spMk id="21" creationId="{8AEAC5EB-8DF3-4A7F-AE15-9908F56EC3CD}"/>
          </ac:spMkLst>
        </pc:spChg>
        <pc:picChg chg="add del mod ord">
          <ac:chgData name="Michal Heczko" userId="4ef91d67243c5588" providerId="LiveId" clId="{FBC1A23B-3361-4FC6-A0CA-FFE2BA659D0E}" dt="2021-09-05T17:47:39.470" v="101" actId="478"/>
          <ac:picMkLst>
            <pc:docMk/>
            <pc:sldMk cId="144640792" sldId="309"/>
            <ac:picMk id="6" creationId="{52329DB6-DD82-4594-850A-1B2F7781F803}"/>
          </ac:picMkLst>
        </pc:picChg>
        <pc:picChg chg="add mod ord">
          <ac:chgData name="Michal Heczko" userId="4ef91d67243c5588" providerId="LiveId" clId="{FBC1A23B-3361-4FC6-A0CA-FFE2BA659D0E}" dt="2021-09-05T17:54:47.414" v="185" actId="1076"/>
          <ac:picMkLst>
            <pc:docMk/>
            <pc:sldMk cId="144640792" sldId="309"/>
            <ac:picMk id="8" creationId="{95B7B116-E275-44B5-A5FA-A67BB0DD3328}"/>
          </ac:picMkLst>
        </pc:picChg>
        <pc:picChg chg="del">
          <ac:chgData name="Michal Heczko" userId="4ef91d67243c5588" providerId="LiveId" clId="{FBC1A23B-3361-4FC6-A0CA-FFE2BA659D0E}" dt="2021-09-05T17:45:38.077" v="45" actId="478"/>
          <ac:picMkLst>
            <pc:docMk/>
            <pc:sldMk cId="144640792" sldId="309"/>
            <ac:picMk id="20" creationId="{9D637408-16BB-42B8-B1CA-0AA5752EEDDD}"/>
          </ac:picMkLst>
        </pc:picChg>
      </pc:sldChg>
      <pc:sldChg chg="addSp delSp modSp mod delAnim modAnim">
        <pc:chgData name="Michal Heczko" userId="4ef91d67243c5588" providerId="LiveId" clId="{FBC1A23B-3361-4FC6-A0CA-FFE2BA659D0E}" dt="2021-09-05T17:57:56.007" v="249"/>
        <pc:sldMkLst>
          <pc:docMk/>
          <pc:sldMk cId="1899248424" sldId="310"/>
        </pc:sldMkLst>
        <pc:spChg chg="mod">
          <ac:chgData name="Michal Heczko" userId="4ef91d67243c5588" providerId="LiveId" clId="{FBC1A23B-3361-4FC6-A0CA-FFE2BA659D0E}" dt="2021-09-05T17:57:44.378" v="248" actId="20577"/>
          <ac:spMkLst>
            <pc:docMk/>
            <pc:sldMk cId="1899248424" sldId="310"/>
            <ac:spMk id="2" creationId="{03D3C123-56AC-4FD1-982E-63A7876EB038}"/>
          </ac:spMkLst>
        </pc:spChg>
        <pc:spChg chg="del">
          <ac:chgData name="Michal Heczko" userId="4ef91d67243c5588" providerId="LiveId" clId="{FBC1A23B-3361-4FC6-A0CA-FFE2BA659D0E}" dt="2021-09-05T17:57:08.093" v="230" actId="478"/>
          <ac:spMkLst>
            <pc:docMk/>
            <pc:sldMk cId="1899248424" sldId="310"/>
            <ac:spMk id="3" creationId="{4FFABB44-5445-477A-99C0-A58F135A95CA}"/>
          </ac:spMkLst>
        </pc:spChg>
        <pc:spChg chg="mod">
          <ac:chgData name="Michal Heczko" userId="4ef91d67243c5588" providerId="LiveId" clId="{FBC1A23B-3361-4FC6-A0CA-FFE2BA659D0E}" dt="2021-09-05T17:55:12.226" v="216" actId="20577"/>
          <ac:spMkLst>
            <pc:docMk/>
            <pc:sldMk cId="1899248424" sldId="310"/>
            <ac:spMk id="4" creationId="{E9D22A39-64F3-4807-A155-7B87C1894C1D}"/>
          </ac:spMkLst>
        </pc:spChg>
        <pc:spChg chg="add mod">
          <ac:chgData name="Michal Heczko" userId="4ef91d67243c5588" providerId="LiveId" clId="{FBC1A23B-3361-4FC6-A0CA-FFE2BA659D0E}" dt="2021-09-05T17:57:40.070" v="246" actId="6549"/>
          <ac:spMkLst>
            <pc:docMk/>
            <pc:sldMk cId="1899248424" sldId="310"/>
            <ac:spMk id="18" creationId="{B032E683-2EC9-4130-B330-06921EC27662}"/>
          </ac:spMkLst>
        </pc:spChg>
        <pc:spChg chg="add mod">
          <ac:chgData name="Michal Heczko" userId="4ef91d67243c5588" providerId="LiveId" clId="{FBC1A23B-3361-4FC6-A0CA-FFE2BA659D0E}" dt="2021-09-05T17:57:40.743" v="247" actId="6549"/>
          <ac:spMkLst>
            <pc:docMk/>
            <pc:sldMk cId="1899248424" sldId="310"/>
            <ac:spMk id="19" creationId="{8E198A1E-CDD1-4CA2-AC3C-FFB083735781}"/>
          </ac:spMkLst>
        </pc:spChg>
        <pc:spChg chg="del">
          <ac:chgData name="Michal Heczko" userId="4ef91d67243c5588" providerId="LiveId" clId="{FBC1A23B-3361-4FC6-A0CA-FFE2BA659D0E}" dt="2021-09-05T17:57:08.093" v="230" actId="478"/>
          <ac:spMkLst>
            <pc:docMk/>
            <pc:sldMk cId="1899248424" sldId="310"/>
            <ac:spMk id="21" creationId="{8AEAC5EB-8DF3-4A7F-AE15-9908F56EC3CD}"/>
          </ac:spMkLst>
        </pc:spChg>
        <pc:picChg chg="add mod">
          <ac:chgData name="Michal Heczko" userId="4ef91d67243c5588" providerId="LiveId" clId="{FBC1A23B-3361-4FC6-A0CA-FFE2BA659D0E}" dt="2021-09-05T17:54:41.677" v="183" actId="1076"/>
          <ac:picMkLst>
            <pc:docMk/>
            <pc:sldMk cId="1899248424" sldId="310"/>
            <ac:picMk id="6" creationId="{F8B356D9-CD3E-44D0-B2D1-D3FAF6178A6F}"/>
          </ac:picMkLst>
        </pc:picChg>
        <pc:picChg chg="del">
          <ac:chgData name="Michal Heczko" userId="4ef91d67243c5588" providerId="LiveId" clId="{FBC1A23B-3361-4FC6-A0CA-FFE2BA659D0E}" dt="2021-09-05T17:54:34.620" v="179" actId="478"/>
          <ac:picMkLst>
            <pc:docMk/>
            <pc:sldMk cId="1899248424" sldId="310"/>
            <ac:picMk id="16" creationId="{93893D88-A7BD-43B5-9195-DDF839FBB60A}"/>
          </ac:picMkLst>
        </pc:picChg>
      </pc:sldChg>
      <pc:sldChg chg="addSp delSp modSp mod delAnim modAnim">
        <pc:chgData name="Michal Heczko" userId="4ef91d67243c5588" providerId="LiveId" clId="{FBC1A23B-3361-4FC6-A0CA-FFE2BA659D0E}" dt="2021-09-05T18:07:11.798" v="308" actId="1076"/>
        <pc:sldMkLst>
          <pc:docMk/>
          <pc:sldMk cId="3350187769" sldId="311"/>
        </pc:sldMkLst>
        <pc:spChg chg="mod">
          <ac:chgData name="Michal Heczko" userId="4ef91d67243c5588" providerId="LiveId" clId="{FBC1A23B-3361-4FC6-A0CA-FFE2BA659D0E}" dt="2021-09-05T18:01:19.643" v="282" actId="1076"/>
          <ac:spMkLst>
            <pc:docMk/>
            <pc:sldMk cId="3350187769" sldId="311"/>
            <ac:spMk id="2" creationId="{03D3C123-56AC-4FD1-982E-63A7876EB038}"/>
          </ac:spMkLst>
        </pc:spChg>
        <pc:spChg chg="del">
          <ac:chgData name="Michal Heczko" userId="4ef91d67243c5588" providerId="LiveId" clId="{FBC1A23B-3361-4FC6-A0CA-FFE2BA659D0E}" dt="2021-09-05T18:01:24.641" v="284" actId="478"/>
          <ac:spMkLst>
            <pc:docMk/>
            <pc:sldMk cId="3350187769" sldId="311"/>
            <ac:spMk id="3" creationId="{4FFABB44-5445-477A-99C0-A58F135A95CA}"/>
          </ac:spMkLst>
        </pc:spChg>
        <pc:spChg chg="mod">
          <ac:chgData name="Michal Heczko" userId="4ef91d67243c5588" providerId="LiveId" clId="{FBC1A23B-3361-4FC6-A0CA-FFE2BA659D0E}" dt="2021-09-05T18:01:07.390" v="280"/>
          <ac:spMkLst>
            <pc:docMk/>
            <pc:sldMk cId="3350187769" sldId="311"/>
            <ac:spMk id="4" creationId="{E9D22A39-64F3-4807-A155-7B87C1894C1D}"/>
          </ac:spMkLst>
        </pc:spChg>
        <pc:spChg chg="add mod">
          <ac:chgData name="Michal Heczko" userId="4ef91d67243c5588" providerId="LiveId" clId="{FBC1A23B-3361-4FC6-A0CA-FFE2BA659D0E}" dt="2021-09-05T18:02:02.236" v="301" actId="20577"/>
          <ac:spMkLst>
            <pc:docMk/>
            <pc:sldMk cId="3350187769" sldId="311"/>
            <ac:spMk id="16" creationId="{943056F9-2B55-4E9D-B9E6-5880306877A9}"/>
          </ac:spMkLst>
        </pc:spChg>
        <pc:spChg chg="add mod">
          <ac:chgData name="Michal Heczko" userId="4ef91d67243c5588" providerId="LiveId" clId="{FBC1A23B-3361-4FC6-A0CA-FFE2BA659D0E}" dt="2021-09-05T18:02:04.734" v="302" actId="20577"/>
          <ac:spMkLst>
            <pc:docMk/>
            <pc:sldMk cId="3350187769" sldId="311"/>
            <ac:spMk id="18" creationId="{B31526FE-808A-4A8C-AD1A-683E760A22D3}"/>
          </ac:spMkLst>
        </pc:spChg>
        <pc:spChg chg="del">
          <ac:chgData name="Michal Heczko" userId="4ef91d67243c5588" providerId="LiveId" clId="{FBC1A23B-3361-4FC6-A0CA-FFE2BA659D0E}" dt="2021-09-05T18:01:23.048" v="283" actId="478"/>
          <ac:spMkLst>
            <pc:docMk/>
            <pc:sldMk cId="3350187769" sldId="311"/>
            <ac:spMk id="21" creationId="{8AEAC5EB-8DF3-4A7F-AE15-9908F56EC3CD}"/>
          </ac:spMkLst>
        </pc:spChg>
        <pc:picChg chg="add mod">
          <ac:chgData name="Michal Heczko" userId="4ef91d67243c5588" providerId="LiveId" clId="{FBC1A23B-3361-4FC6-A0CA-FFE2BA659D0E}" dt="2021-09-05T18:07:11.798" v="308" actId="1076"/>
          <ac:picMkLst>
            <pc:docMk/>
            <pc:sldMk cId="3350187769" sldId="311"/>
            <ac:picMk id="6" creationId="{34879D22-802B-45B0-9096-070E01328471}"/>
          </ac:picMkLst>
        </pc:picChg>
        <pc:picChg chg="del">
          <ac:chgData name="Michal Heczko" userId="4ef91d67243c5588" providerId="LiveId" clId="{FBC1A23B-3361-4FC6-A0CA-FFE2BA659D0E}" dt="2021-09-05T18:07:00.602" v="303" actId="478"/>
          <ac:picMkLst>
            <pc:docMk/>
            <pc:sldMk cId="3350187769" sldId="311"/>
            <ac:picMk id="17" creationId="{CB930326-8B3A-4651-A8F7-7FE3B756ACF4}"/>
          </ac:picMkLst>
        </pc:picChg>
      </pc:sldChg>
    </pc:docChg>
  </pc:docChgLst>
  <pc:docChgLst>
    <pc:chgData name="Michal Heczko" userId="4ef91d67243c5588" providerId="LiveId" clId="{0151F5A4-95F6-4628-8321-868F47EDE1CB}"/>
    <pc:docChg chg="undo custSel modSld">
      <pc:chgData name="Michal Heczko" userId="4ef91d67243c5588" providerId="LiveId" clId="{0151F5A4-95F6-4628-8321-868F47EDE1CB}" dt="2021-06-08T16:36:32.696" v="190" actId="20577"/>
      <pc:docMkLst>
        <pc:docMk/>
      </pc:docMkLst>
      <pc:sldChg chg="modSp mod">
        <pc:chgData name="Michal Heczko" userId="4ef91d67243c5588" providerId="LiveId" clId="{0151F5A4-95F6-4628-8321-868F47EDE1CB}" dt="2021-06-06T19:06:06.137" v="88" actId="2711"/>
        <pc:sldMkLst>
          <pc:docMk/>
          <pc:sldMk cId="0" sldId="257"/>
        </pc:sldMkLst>
        <pc:spChg chg="mod">
          <ac:chgData name="Michal Heczko" userId="4ef91d67243c5588" providerId="LiveId" clId="{0151F5A4-95F6-4628-8321-868F47EDE1CB}" dt="2021-06-06T19:05:14.232" v="83" actId="2711"/>
          <ac:spMkLst>
            <pc:docMk/>
            <pc:sldMk cId="0" sldId="257"/>
            <ac:spMk id="130" creationId="{1189E147-4748-4EE1-B78E-1FD29D87C502}"/>
          </ac:spMkLst>
        </pc:spChg>
        <pc:spChg chg="mod">
          <ac:chgData name="Michal Heczko" userId="4ef91d67243c5588" providerId="LiveId" clId="{0151F5A4-95F6-4628-8321-868F47EDE1CB}" dt="2021-06-06T19:06:00.198" v="87" actId="2711"/>
          <ac:spMkLst>
            <pc:docMk/>
            <pc:sldMk cId="0" sldId="257"/>
            <ac:spMk id="131" creationId="{680A8DAC-82C5-43BF-8315-347F0EE4AE27}"/>
          </ac:spMkLst>
        </pc:spChg>
        <pc:spChg chg="mod">
          <ac:chgData name="Michal Heczko" userId="4ef91d67243c5588" providerId="LiveId" clId="{0151F5A4-95F6-4628-8321-868F47EDE1CB}" dt="2021-06-06T19:06:06.137" v="88" actId="2711"/>
          <ac:spMkLst>
            <pc:docMk/>
            <pc:sldMk cId="0" sldId="257"/>
            <ac:spMk id="14342" creationId="{5B1CC0E8-860B-4B98-8C7E-F1E99673DF8C}"/>
          </ac:spMkLst>
        </pc:spChg>
      </pc:sldChg>
      <pc:sldChg chg="modSp mod">
        <pc:chgData name="Michal Heczko" userId="4ef91d67243c5588" providerId="LiveId" clId="{0151F5A4-95F6-4628-8321-868F47EDE1CB}" dt="2021-06-06T19:06:13.015" v="89" actId="2711"/>
        <pc:sldMkLst>
          <pc:docMk/>
          <pc:sldMk cId="0" sldId="258"/>
        </pc:sldMkLst>
        <pc:spChg chg="mod">
          <ac:chgData name="Michal Heczko" userId="4ef91d67243c5588" providerId="LiveId" clId="{0151F5A4-95F6-4628-8321-868F47EDE1CB}" dt="2021-06-06T19:06:13.015" v="89" actId="2711"/>
          <ac:spMkLst>
            <pc:docMk/>
            <pc:sldMk cId="0" sldId="258"/>
            <ac:spMk id="15363" creationId="{95D41173-ABDD-48AB-B734-E0C337ED8442}"/>
          </ac:spMkLst>
        </pc:spChg>
      </pc:sldChg>
      <pc:sldChg chg="modSp mod">
        <pc:chgData name="Michal Heczko" userId="4ef91d67243c5588" providerId="LiveId" clId="{0151F5A4-95F6-4628-8321-868F47EDE1CB}" dt="2021-06-06T19:06:20.037" v="90" actId="2711"/>
        <pc:sldMkLst>
          <pc:docMk/>
          <pc:sldMk cId="0" sldId="259"/>
        </pc:sldMkLst>
        <pc:spChg chg="mod">
          <ac:chgData name="Michal Heczko" userId="4ef91d67243c5588" providerId="LiveId" clId="{0151F5A4-95F6-4628-8321-868F47EDE1CB}" dt="2021-06-06T19:06:20.037" v="90" actId="2711"/>
          <ac:spMkLst>
            <pc:docMk/>
            <pc:sldMk cId="0" sldId="259"/>
            <ac:spMk id="16387" creationId="{34305F0E-56E3-469D-B236-0E24CFC3BBEC}"/>
          </ac:spMkLst>
        </pc:spChg>
      </pc:sldChg>
      <pc:sldChg chg="modSp mod">
        <pc:chgData name="Michal Heczko" userId="4ef91d67243c5588" providerId="LiveId" clId="{0151F5A4-95F6-4628-8321-868F47EDE1CB}" dt="2021-06-06T19:06:27.702" v="91" actId="2711"/>
        <pc:sldMkLst>
          <pc:docMk/>
          <pc:sldMk cId="0" sldId="260"/>
        </pc:sldMkLst>
        <pc:spChg chg="mod">
          <ac:chgData name="Michal Heczko" userId="4ef91d67243c5588" providerId="LiveId" clId="{0151F5A4-95F6-4628-8321-868F47EDE1CB}" dt="2021-06-06T19:06:27.702" v="91" actId="2711"/>
          <ac:spMkLst>
            <pc:docMk/>
            <pc:sldMk cId="0" sldId="260"/>
            <ac:spMk id="17410" creationId="{A96CE8B8-D31F-49A1-ABAC-047548208C16}"/>
          </ac:spMkLst>
        </pc:spChg>
      </pc:sldChg>
      <pc:sldChg chg="modSp mod">
        <pc:chgData name="Michal Heczko" userId="4ef91d67243c5588" providerId="LiveId" clId="{0151F5A4-95F6-4628-8321-868F47EDE1CB}" dt="2021-06-06T19:06:32.726" v="92" actId="2711"/>
        <pc:sldMkLst>
          <pc:docMk/>
          <pc:sldMk cId="0" sldId="261"/>
        </pc:sldMkLst>
        <pc:spChg chg="mod">
          <ac:chgData name="Michal Heczko" userId="4ef91d67243c5588" providerId="LiveId" clId="{0151F5A4-95F6-4628-8321-868F47EDE1CB}" dt="2021-06-06T19:06:32.726" v="92" actId="2711"/>
          <ac:spMkLst>
            <pc:docMk/>
            <pc:sldMk cId="0" sldId="261"/>
            <ac:spMk id="161" creationId="{9ACFB387-623D-4F24-8571-E2BAB1009317}"/>
          </ac:spMkLst>
        </pc:spChg>
      </pc:sldChg>
      <pc:sldChg chg="modSp mod">
        <pc:chgData name="Michal Heczko" userId="4ef91d67243c5588" providerId="LiveId" clId="{0151F5A4-95F6-4628-8321-868F47EDE1CB}" dt="2021-06-06T19:06:38.853" v="93" actId="2711"/>
        <pc:sldMkLst>
          <pc:docMk/>
          <pc:sldMk cId="0" sldId="262"/>
        </pc:sldMkLst>
        <pc:spChg chg="mod">
          <ac:chgData name="Michal Heczko" userId="4ef91d67243c5588" providerId="LiveId" clId="{0151F5A4-95F6-4628-8321-868F47EDE1CB}" dt="2021-06-06T19:06:38.853" v="93" actId="2711"/>
          <ac:spMkLst>
            <pc:docMk/>
            <pc:sldMk cId="0" sldId="262"/>
            <ac:spMk id="19459" creationId="{BEF750A7-C58E-4558-8C0A-3BDF58B8598F}"/>
          </ac:spMkLst>
        </pc:spChg>
      </pc:sldChg>
      <pc:sldChg chg="modSp mod">
        <pc:chgData name="Michal Heczko" userId="4ef91d67243c5588" providerId="LiveId" clId="{0151F5A4-95F6-4628-8321-868F47EDE1CB}" dt="2021-06-06T19:06:49.383" v="95" actId="2711"/>
        <pc:sldMkLst>
          <pc:docMk/>
          <pc:sldMk cId="0" sldId="263"/>
        </pc:sldMkLst>
        <pc:spChg chg="mod">
          <ac:chgData name="Michal Heczko" userId="4ef91d67243c5588" providerId="LiveId" clId="{0151F5A4-95F6-4628-8321-868F47EDE1CB}" dt="2021-06-06T19:06:45.367" v="94" actId="2711"/>
          <ac:spMkLst>
            <pc:docMk/>
            <pc:sldMk cId="0" sldId="263"/>
            <ac:spMk id="20482" creationId="{512F4F23-5A44-45C7-8895-23393C8E83ED}"/>
          </ac:spMkLst>
        </pc:spChg>
        <pc:spChg chg="mod">
          <ac:chgData name="Michal Heczko" userId="4ef91d67243c5588" providerId="LiveId" clId="{0151F5A4-95F6-4628-8321-868F47EDE1CB}" dt="2021-06-06T19:06:49.383" v="95" actId="2711"/>
          <ac:spMkLst>
            <pc:docMk/>
            <pc:sldMk cId="0" sldId="263"/>
            <ac:spMk id="20484" creationId="{CC8CB5B3-0865-45A6-A917-61A39E0FEC57}"/>
          </ac:spMkLst>
        </pc:spChg>
      </pc:sldChg>
      <pc:sldChg chg="modSp mod">
        <pc:chgData name="Michal Heczko" userId="4ef91d67243c5588" providerId="LiveId" clId="{0151F5A4-95F6-4628-8321-868F47EDE1CB}" dt="2021-06-06T19:07:04.453" v="99" actId="2711"/>
        <pc:sldMkLst>
          <pc:docMk/>
          <pc:sldMk cId="0" sldId="264"/>
        </pc:sldMkLst>
        <pc:spChg chg="mod">
          <ac:chgData name="Michal Heczko" userId="4ef91d67243c5588" providerId="LiveId" clId="{0151F5A4-95F6-4628-8321-868F47EDE1CB}" dt="2021-06-06T19:06:54.087" v="96" actId="2711"/>
          <ac:spMkLst>
            <pc:docMk/>
            <pc:sldMk cId="0" sldId="264"/>
            <ac:spMk id="21507" creationId="{00AFEB8F-EEC8-4617-8B43-BD5ECEB05E6E}"/>
          </ac:spMkLst>
        </pc:spChg>
        <pc:spChg chg="mod">
          <ac:chgData name="Michal Heczko" userId="4ef91d67243c5588" providerId="LiveId" clId="{0151F5A4-95F6-4628-8321-868F47EDE1CB}" dt="2021-06-06T19:06:57.720" v="97" actId="2711"/>
          <ac:spMkLst>
            <pc:docMk/>
            <pc:sldMk cId="0" sldId="264"/>
            <ac:spMk id="21508" creationId="{EF32E242-AC16-4105-8D90-B5A51E86A263}"/>
          </ac:spMkLst>
        </pc:spChg>
        <pc:spChg chg="mod">
          <ac:chgData name="Michal Heczko" userId="4ef91d67243c5588" providerId="LiveId" clId="{0151F5A4-95F6-4628-8321-868F47EDE1CB}" dt="2021-06-06T19:07:04.453" v="99" actId="2711"/>
          <ac:spMkLst>
            <pc:docMk/>
            <pc:sldMk cId="0" sldId="264"/>
            <ac:spMk id="21509" creationId="{23418AC2-829F-4C98-AB03-F51666E43167}"/>
          </ac:spMkLst>
        </pc:spChg>
      </pc:sldChg>
      <pc:sldChg chg="modSp mod">
        <pc:chgData name="Michal Heczko" userId="4ef91d67243c5588" providerId="LiveId" clId="{0151F5A4-95F6-4628-8321-868F47EDE1CB}" dt="2021-06-06T19:07:09.975" v="100" actId="2711"/>
        <pc:sldMkLst>
          <pc:docMk/>
          <pc:sldMk cId="0" sldId="265"/>
        </pc:sldMkLst>
        <pc:spChg chg="mod">
          <ac:chgData name="Michal Heczko" userId="4ef91d67243c5588" providerId="LiveId" clId="{0151F5A4-95F6-4628-8321-868F47EDE1CB}" dt="2021-06-06T19:07:09.975" v="100" actId="2711"/>
          <ac:spMkLst>
            <pc:docMk/>
            <pc:sldMk cId="0" sldId="265"/>
            <ac:spMk id="22531" creationId="{0680727C-14CC-44C9-8FE2-163D291F3AC2}"/>
          </ac:spMkLst>
        </pc:spChg>
      </pc:sldChg>
      <pc:sldChg chg="modSp mod">
        <pc:chgData name="Michal Heczko" userId="4ef91d67243c5588" providerId="LiveId" clId="{0151F5A4-95F6-4628-8321-868F47EDE1CB}" dt="2021-06-06T19:07:15.349" v="101" actId="2711"/>
        <pc:sldMkLst>
          <pc:docMk/>
          <pc:sldMk cId="0" sldId="266"/>
        </pc:sldMkLst>
        <pc:spChg chg="mod">
          <ac:chgData name="Michal Heczko" userId="4ef91d67243c5588" providerId="LiveId" clId="{0151F5A4-95F6-4628-8321-868F47EDE1CB}" dt="2021-06-06T19:07:15.349" v="101" actId="2711"/>
          <ac:spMkLst>
            <pc:docMk/>
            <pc:sldMk cId="0" sldId="266"/>
            <ac:spMk id="23556" creationId="{8F4FF8A7-7F52-4659-AF81-8E4A5F2D7EC0}"/>
          </ac:spMkLst>
        </pc:spChg>
      </pc:sldChg>
      <pc:sldChg chg="modSp mod">
        <pc:chgData name="Michal Heczko" userId="4ef91d67243c5588" providerId="LiveId" clId="{0151F5A4-95F6-4628-8321-868F47EDE1CB}" dt="2021-06-06T19:07:28.580" v="104" actId="2711"/>
        <pc:sldMkLst>
          <pc:docMk/>
          <pc:sldMk cId="0" sldId="267"/>
        </pc:sldMkLst>
        <pc:spChg chg="mod">
          <ac:chgData name="Michal Heczko" userId="4ef91d67243c5588" providerId="LiveId" clId="{0151F5A4-95F6-4628-8321-868F47EDE1CB}" dt="2021-06-06T19:07:19.844" v="102" actId="2711"/>
          <ac:spMkLst>
            <pc:docMk/>
            <pc:sldMk cId="0" sldId="267"/>
            <ac:spMk id="24579" creationId="{16B17523-5577-4F14-A0B2-AD353F90AB84}"/>
          </ac:spMkLst>
        </pc:spChg>
        <pc:spChg chg="mod">
          <ac:chgData name="Michal Heczko" userId="4ef91d67243c5588" providerId="LiveId" clId="{0151F5A4-95F6-4628-8321-868F47EDE1CB}" dt="2021-06-06T19:07:28.580" v="104" actId="2711"/>
          <ac:spMkLst>
            <pc:docMk/>
            <pc:sldMk cId="0" sldId="267"/>
            <ac:spMk id="24580" creationId="{86CE9294-45D8-43C1-9B90-52F16662650E}"/>
          </ac:spMkLst>
        </pc:spChg>
        <pc:spChg chg="mod">
          <ac:chgData name="Michal Heczko" userId="4ef91d67243c5588" providerId="LiveId" clId="{0151F5A4-95F6-4628-8321-868F47EDE1CB}" dt="2021-06-06T19:07:24.964" v="103" actId="2711"/>
          <ac:spMkLst>
            <pc:docMk/>
            <pc:sldMk cId="0" sldId="267"/>
            <ac:spMk id="24582" creationId="{4F1E2D36-9277-451B-93B9-4DEE98A77697}"/>
          </ac:spMkLst>
        </pc:spChg>
      </pc:sldChg>
      <pc:sldChg chg="modSp mod">
        <pc:chgData name="Michal Heczko" userId="4ef91d67243c5588" providerId="LiveId" clId="{0151F5A4-95F6-4628-8321-868F47EDE1CB}" dt="2021-06-06T19:08:07.701" v="115" actId="2711"/>
        <pc:sldMkLst>
          <pc:docMk/>
          <pc:sldMk cId="0" sldId="268"/>
        </pc:sldMkLst>
        <pc:spChg chg="mod">
          <ac:chgData name="Michal Heczko" userId="4ef91d67243c5588" providerId="LiveId" clId="{0151F5A4-95F6-4628-8321-868F47EDE1CB}" dt="2021-06-06T19:07:35.145" v="107" actId="20577"/>
          <ac:spMkLst>
            <pc:docMk/>
            <pc:sldMk cId="0" sldId="268"/>
            <ac:spMk id="25616" creationId="{A2B7060F-9C69-471B-B7B9-E531B4C93985}"/>
          </ac:spMkLst>
        </pc:spChg>
        <pc:spChg chg="mod">
          <ac:chgData name="Michal Heczko" userId="4ef91d67243c5588" providerId="LiveId" clId="{0151F5A4-95F6-4628-8321-868F47EDE1CB}" dt="2021-06-06T19:07:51.861" v="111" actId="2711"/>
          <ac:spMkLst>
            <pc:docMk/>
            <pc:sldMk cId="0" sldId="268"/>
            <ac:spMk id="25618" creationId="{7DE014D0-1AE3-413E-AA8F-16B09C0B348D}"/>
          </ac:spMkLst>
        </pc:spChg>
        <pc:spChg chg="mod">
          <ac:chgData name="Michal Heczko" userId="4ef91d67243c5588" providerId="LiveId" clId="{0151F5A4-95F6-4628-8321-868F47EDE1CB}" dt="2021-06-06T19:07:38.245" v="108" actId="2711"/>
          <ac:spMkLst>
            <pc:docMk/>
            <pc:sldMk cId="0" sldId="268"/>
            <ac:spMk id="25619" creationId="{F31F18EC-293A-4F56-B6CC-1706872366BE}"/>
          </ac:spMkLst>
        </pc:spChg>
        <pc:spChg chg="mod">
          <ac:chgData name="Michal Heczko" userId="4ef91d67243c5588" providerId="LiveId" clId="{0151F5A4-95F6-4628-8321-868F47EDE1CB}" dt="2021-06-06T19:07:56.933" v="112" actId="2711"/>
          <ac:spMkLst>
            <pc:docMk/>
            <pc:sldMk cId="0" sldId="268"/>
            <ac:spMk id="25621" creationId="{4473CE7E-D6B4-46BD-B53D-91AE76CA304A}"/>
          </ac:spMkLst>
        </pc:spChg>
        <pc:spChg chg="mod">
          <ac:chgData name="Michal Heczko" userId="4ef91d67243c5588" providerId="LiveId" clId="{0151F5A4-95F6-4628-8321-868F47EDE1CB}" dt="2021-06-06T19:07:42.357" v="109" actId="2711"/>
          <ac:spMkLst>
            <pc:docMk/>
            <pc:sldMk cId="0" sldId="268"/>
            <ac:spMk id="25622" creationId="{DA8E3CFA-F3F9-4A7A-829D-5446A748F956}"/>
          </ac:spMkLst>
        </pc:spChg>
        <pc:spChg chg="mod">
          <ac:chgData name="Michal Heczko" userId="4ef91d67243c5588" providerId="LiveId" clId="{0151F5A4-95F6-4628-8321-868F47EDE1CB}" dt="2021-06-06T19:08:00.484" v="113" actId="2711"/>
          <ac:spMkLst>
            <pc:docMk/>
            <pc:sldMk cId="0" sldId="268"/>
            <ac:spMk id="25624" creationId="{5B9E291E-BFC3-44DF-880C-2679CEC3C9A7}"/>
          </ac:spMkLst>
        </pc:spChg>
        <pc:spChg chg="mod">
          <ac:chgData name="Michal Heczko" userId="4ef91d67243c5588" providerId="LiveId" clId="{0151F5A4-95F6-4628-8321-868F47EDE1CB}" dt="2021-06-06T19:07:46.356" v="110" actId="2711"/>
          <ac:spMkLst>
            <pc:docMk/>
            <pc:sldMk cId="0" sldId="268"/>
            <ac:spMk id="25625" creationId="{34C2E9C1-77B9-47DA-BE36-E5F3E02A20AC}"/>
          </ac:spMkLst>
        </pc:spChg>
        <pc:spChg chg="mod">
          <ac:chgData name="Michal Heczko" userId="4ef91d67243c5588" providerId="LiveId" clId="{0151F5A4-95F6-4628-8321-868F47EDE1CB}" dt="2021-06-06T19:08:03.669" v="114" actId="2711"/>
          <ac:spMkLst>
            <pc:docMk/>
            <pc:sldMk cId="0" sldId="268"/>
            <ac:spMk id="25627" creationId="{E36E0DD5-B38C-4B09-9561-35CCD09BCE70}"/>
          </ac:spMkLst>
        </pc:spChg>
        <pc:spChg chg="mod">
          <ac:chgData name="Michal Heczko" userId="4ef91d67243c5588" providerId="LiveId" clId="{0151F5A4-95F6-4628-8321-868F47EDE1CB}" dt="2021-06-06T19:08:07.701" v="115" actId="2711"/>
          <ac:spMkLst>
            <pc:docMk/>
            <pc:sldMk cId="0" sldId="268"/>
            <ac:spMk id="25629" creationId="{1D4CCF48-BEE6-49FB-9138-7E6DA7DB6FC6}"/>
          </ac:spMkLst>
        </pc:spChg>
      </pc:sldChg>
      <pc:sldChg chg="modSp mod">
        <pc:chgData name="Michal Heczko" userId="4ef91d67243c5588" providerId="LiveId" clId="{0151F5A4-95F6-4628-8321-868F47EDE1CB}" dt="2021-06-06T19:08:17.412" v="117" actId="2711"/>
        <pc:sldMkLst>
          <pc:docMk/>
          <pc:sldMk cId="0" sldId="269"/>
        </pc:sldMkLst>
        <pc:graphicFrameChg chg="modGraphic">
          <ac:chgData name="Michal Heczko" userId="4ef91d67243c5588" providerId="LiveId" clId="{0151F5A4-95F6-4628-8321-868F47EDE1CB}" dt="2021-06-06T19:08:17.412" v="117" actId="2711"/>
          <ac:graphicFrameMkLst>
            <pc:docMk/>
            <pc:sldMk cId="0" sldId="269"/>
            <ac:graphicFrameMk id="318" creationId="{9D526079-9128-43FF-ACE9-59A576D45BD7}"/>
          </ac:graphicFrameMkLst>
        </pc:graphicFrameChg>
      </pc:sldChg>
      <pc:sldChg chg="modSp mod">
        <pc:chgData name="Michal Heczko" userId="4ef91d67243c5588" providerId="LiveId" clId="{0151F5A4-95F6-4628-8321-868F47EDE1CB}" dt="2021-06-06T19:08:22.949" v="118" actId="2711"/>
        <pc:sldMkLst>
          <pc:docMk/>
          <pc:sldMk cId="0" sldId="271"/>
        </pc:sldMkLst>
        <pc:spChg chg="mod">
          <ac:chgData name="Michal Heczko" userId="4ef91d67243c5588" providerId="LiveId" clId="{0151F5A4-95F6-4628-8321-868F47EDE1CB}" dt="2021-06-06T19:08:22.949" v="118" actId="2711"/>
          <ac:spMkLst>
            <pc:docMk/>
            <pc:sldMk cId="0" sldId="271"/>
            <ac:spMk id="28675" creationId="{DEF49802-21F6-48F6-B659-0931BFEEF731}"/>
          </ac:spMkLst>
        </pc:spChg>
      </pc:sldChg>
      <pc:sldChg chg="modSp mod">
        <pc:chgData name="Michal Heczko" userId="4ef91d67243c5588" providerId="LiveId" clId="{0151F5A4-95F6-4628-8321-868F47EDE1CB}" dt="2021-06-06T19:08:35.556" v="121" actId="2711"/>
        <pc:sldMkLst>
          <pc:docMk/>
          <pc:sldMk cId="0" sldId="272"/>
        </pc:sldMkLst>
        <pc:spChg chg="mod">
          <ac:chgData name="Michal Heczko" userId="4ef91d67243c5588" providerId="LiveId" clId="{0151F5A4-95F6-4628-8321-868F47EDE1CB}" dt="2021-06-06T19:08:28.453" v="119" actId="2711"/>
          <ac:spMkLst>
            <pc:docMk/>
            <pc:sldMk cId="0" sldId="272"/>
            <ac:spMk id="29699" creationId="{0F8E2448-9F9A-4F2D-98E8-23E5B5C77966}"/>
          </ac:spMkLst>
        </pc:spChg>
        <pc:spChg chg="mod">
          <ac:chgData name="Michal Heczko" userId="4ef91d67243c5588" providerId="LiveId" clId="{0151F5A4-95F6-4628-8321-868F47EDE1CB}" dt="2021-06-06T19:08:35.556" v="121" actId="2711"/>
          <ac:spMkLst>
            <pc:docMk/>
            <pc:sldMk cId="0" sldId="272"/>
            <ac:spMk id="29701" creationId="{8D04F20E-AC2A-48FC-A722-A452029B5FB8}"/>
          </ac:spMkLst>
        </pc:spChg>
        <pc:spChg chg="mod">
          <ac:chgData name="Michal Heczko" userId="4ef91d67243c5588" providerId="LiveId" clId="{0151F5A4-95F6-4628-8321-868F47EDE1CB}" dt="2021-06-06T19:08:31.956" v="120" actId="2711"/>
          <ac:spMkLst>
            <pc:docMk/>
            <pc:sldMk cId="0" sldId="272"/>
            <ac:spMk id="29703" creationId="{6A3ABF85-C109-4E5E-9142-23F798694DE6}"/>
          </ac:spMkLst>
        </pc:spChg>
      </pc:sldChg>
      <pc:sldChg chg="modSp mod">
        <pc:chgData name="Michal Heczko" userId="4ef91d67243c5588" providerId="LiveId" clId="{0151F5A4-95F6-4628-8321-868F47EDE1CB}" dt="2021-06-06T19:08:46.740" v="124" actId="2711"/>
        <pc:sldMkLst>
          <pc:docMk/>
          <pc:sldMk cId="0" sldId="273"/>
        </pc:sldMkLst>
        <pc:spChg chg="mod">
          <ac:chgData name="Michal Heczko" userId="4ef91d67243c5588" providerId="LiveId" clId="{0151F5A4-95F6-4628-8321-868F47EDE1CB}" dt="2021-06-06T19:08:40.548" v="122" actId="2711"/>
          <ac:spMkLst>
            <pc:docMk/>
            <pc:sldMk cId="0" sldId="273"/>
            <ac:spMk id="30723" creationId="{475973DC-8E5B-4A97-9E44-DA7C9CF61A26}"/>
          </ac:spMkLst>
        </pc:spChg>
        <pc:spChg chg="mod">
          <ac:chgData name="Michal Heczko" userId="4ef91d67243c5588" providerId="LiveId" clId="{0151F5A4-95F6-4628-8321-868F47EDE1CB}" dt="2021-06-06T19:08:43.429" v="123" actId="2711"/>
          <ac:spMkLst>
            <pc:docMk/>
            <pc:sldMk cId="0" sldId="273"/>
            <ac:spMk id="30724" creationId="{16319DDB-CAEE-4FCD-897E-290F97E840E7}"/>
          </ac:spMkLst>
        </pc:spChg>
        <pc:spChg chg="mod">
          <ac:chgData name="Michal Heczko" userId="4ef91d67243c5588" providerId="LiveId" clId="{0151F5A4-95F6-4628-8321-868F47EDE1CB}" dt="2021-06-06T19:08:46.740" v="124" actId="2711"/>
          <ac:spMkLst>
            <pc:docMk/>
            <pc:sldMk cId="0" sldId="273"/>
            <ac:spMk id="30725" creationId="{B0DBBB0B-6D2C-45E1-A096-6307F99800BC}"/>
          </ac:spMkLst>
        </pc:spChg>
      </pc:sldChg>
      <pc:sldChg chg="modSp mod">
        <pc:chgData name="Michal Heczko" userId="4ef91d67243c5588" providerId="LiveId" clId="{0151F5A4-95F6-4628-8321-868F47EDE1CB}" dt="2021-06-06T19:09:07.047" v="130" actId="2711"/>
        <pc:sldMkLst>
          <pc:docMk/>
          <pc:sldMk cId="0" sldId="274"/>
        </pc:sldMkLst>
        <pc:spChg chg="mod">
          <ac:chgData name="Michal Heczko" userId="4ef91d67243c5588" providerId="LiveId" clId="{0151F5A4-95F6-4628-8321-868F47EDE1CB}" dt="2021-06-06T19:08:50.455" v="125" actId="2711"/>
          <ac:spMkLst>
            <pc:docMk/>
            <pc:sldMk cId="0" sldId="274"/>
            <ac:spMk id="31747" creationId="{577FD0D4-3F4B-49BB-ADF6-A1764BC276EC}"/>
          </ac:spMkLst>
        </pc:spChg>
        <pc:spChg chg="mod">
          <ac:chgData name="Michal Heczko" userId="4ef91d67243c5588" providerId="LiveId" clId="{0151F5A4-95F6-4628-8321-868F47EDE1CB}" dt="2021-06-06T19:08:53.911" v="126" actId="2711"/>
          <ac:spMkLst>
            <pc:docMk/>
            <pc:sldMk cId="0" sldId="274"/>
            <ac:spMk id="31748" creationId="{DDD5974E-6F0E-403C-9E09-189BB47211C6}"/>
          </ac:spMkLst>
        </pc:spChg>
        <pc:spChg chg="mod">
          <ac:chgData name="Michal Heczko" userId="4ef91d67243c5588" providerId="LiveId" clId="{0151F5A4-95F6-4628-8321-868F47EDE1CB}" dt="2021-06-06T19:08:56.870" v="127" actId="2711"/>
          <ac:spMkLst>
            <pc:docMk/>
            <pc:sldMk cId="0" sldId="274"/>
            <ac:spMk id="31749" creationId="{0890E696-D843-4D03-9D72-DE09C46DBB61}"/>
          </ac:spMkLst>
        </pc:spChg>
        <pc:spChg chg="mod">
          <ac:chgData name="Michal Heczko" userId="4ef91d67243c5588" providerId="LiveId" clId="{0151F5A4-95F6-4628-8321-868F47EDE1CB}" dt="2021-06-06T19:08:59.639" v="128" actId="2711"/>
          <ac:spMkLst>
            <pc:docMk/>
            <pc:sldMk cId="0" sldId="274"/>
            <ac:spMk id="31750" creationId="{0AFE1A9F-AE32-4129-A1E2-2B2B068C4240}"/>
          </ac:spMkLst>
        </pc:spChg>
        <pc:spChg chg="mod">
          <ac:chgData name="Michal Heczko" userId="4ef91d67243c5588" providerId="LiveId" clId="{0151F5A4-95F6-4628-8321-868F47EDE1CB}" dt="2021-06-06T19:09:02.999" v="129" actId="2711"/>
          <ac:spMkLst>
            <pc:docMk/>
            <pc:sldMk cId="0" sldId="274"/>
            <ac:spMk id="31751" creationId="{FE2EE131-3C06-4D7A-A50D-87E7A2C30412}"/>
          </ac:spMkLst>
        </pc:spChg>
        <pc:spChg chg="mod">
          <ac:chgData name="Michal Heczko" userId="4ef91d67243c5588" providerId="LiveId" clId="{0151F5A4-95F6-4628-8321-868F47EDE1CB}" dt="2021-06-06T19:09:07.047" v="130" actId="2711"/>
          <ac:spMkLst>
            <pc:docMk/>
            <pc:sldMk cId="0" sldId="274"/>
            <ac:spMk id="31752" creationId="{BDF2ADCD-D177-483D-AAE6-623A74B2EF75}"/>
          </ac:spMkLst>
        </pc:spChg>
      </pc:sldChg>
      <pc:sldChg chg="modSp mod">
        <pc:chgData name="Michal Heczko" userId="4ef91d67243c5588" providerId="LiveId" clId="{0151F5A4-95F6-4628-8321-868F47EDE1CB}" dt="2021-06-06T19:09:11.573" v="131" actId="2711"/>
        <pc:sldMkLst>
          <pc:docMk/>
          <pc:sldMk cId="0" sldId="275"/>
        </pc:sldMkLst>
        <pc:spChg chg="mod">
          <ac:chgData name="Michal Heczko" userId="4ef91d67243c5588" providerId="LiveId" clId="{0151F5A4-95F6-4628-8321-868F47EDE1CB}" dt="2021-06-06T19:09:11.573" v="131" actId="2711"/>
          <ac:spMkLst>
            <pc:docMk/>
            <pc:sldMk cId="0" sldId="275"/>
            <ac:spMk id="32770" creationId="{5993C1D7-7CAC-4C7D-97FA-4CE63690D2EE}"/>
          </ac:spMkLst>
        </pc:spChg>
      </pc:sldChg>
      <pc:sldChg chg="modSp mod">
        <pc:chgData name="Michal Heczko" userId="4ef91d67243c5588" providerId="LiveId" clId="{0151F5A4-95F6-4628-8321-868F47EDE1CB}" dt="2021-06-06T19:09:17.189" v="132" actId="2711"/>
        <pc:sldMkLst>
          <pc:docMk/>
          <pc:sldMk cId="0" sldId="276"/>
        </pc:sldMkLst>
        <pc:spChg chg="mod">
          <ac:chgData name="Michal Heczko" userId="4ef91d67243c5588" providerId="LiveId" clId="{0151F5A4-95F6-4628-8321-868F47EDE1CB}" dt="2021-06-06T19:09:17.189" v="132" actId="2711"/>
          <ac:spMkLst>
            <pc:docMk/>
            <pc:sldMk cId="0" sldId="276"/>
            <ac:spMk id="33795" creationId="{32E876E0-52E0-40A0-840B-C9094CBC7EC6}"/>
          </ac:spMkLst>
        </pc:spChg>
      </pc:sldChg>
      <pc:sldChg chg="modSp mod">
        <pc:chgData name="Michal Heczko" userId="4ef91d67243c5588" providerId="LiveId" clId="{0151F5A4-95F6-4628-8321-868F47EDE1CB}" dt="2021-06-06T19:09:22.502" v="133" actId="2711"/>
        <pc:sldMkLst>
          <pc:docMk/>
          <pc:sldMk cId="0" sldId="277"/>
        </pc:sldMkLst>
        <pc:spChg chg="mod">
          <ac:chgData name="Michal Heczko" userId="4ef91d67243c5588" providerId="LiveId" clId="{0151F5A4-95F6-4628-8321-868F47EDE1CB}" dt="2021-06-06T19:09:22.502" v="133" actId="2711"/>
          <ac:spMkLst>
            <pc:docMk/>
            <pc:sldMk cId="0" sldId="277"/>
            <ac:spMk id="34820" creationId="{37125946-DC47-4246-A20D-3EB886ED0BB2}"/>
          </ac:spMkLst>
        </pc:spChg>
      </pc:sldChg>
      <pc:sldChg chg="modSp mod">
        <pc:chgData name="Michal Heczko" userId="4ef91d67243c5588" providerId="LiveId" clId="{0151F5A4-95F6-4628-8321-868F47EDE1CB}" dt="2021-06-06T19:09:27.334" v="134" actId="2711"/>
        <pc:sldMkLst>
          <pc:docMk/>
          <pc:sldMk cId="0" sldId="278"/>
        </pc:sldMkLst>
        <pc:spChg chg="mod">
          <ac:chgData name="Michal Heczko" userId="4ef91d67243c5588" providerId="LiveId" clId="{0151F5A4-95F6-4628-8321-868F47EDE1CB}" dt="2021-06-06T19:09:27.334" v="134" actId="2711"/>
          <ac:spMkLst>
            <pc:docMk/>
            <pc:sldMk cId="0" sldId="278"/>
            <ac:spMk id="35844" creationId="{D213E7E0-CB34-4895-B073-758168FA7B2F}"/>
          </ac:spMkLst>
        </pc:spChg>
      </pc:sldChg>
      <pc:sldChg chg="modSp mod">
        <pc:chgData name="Michal Heczko" userId="4ef91d67243c5588" providerId="LiveId" clId="{0151F5A4-95F6-4628-8321-868F47EDE1CB}" dt="2021-06-06T19:09:36.372" v="137" actId="20577"/>
        <pc:sldMkLst>
          <pc:docMk/>
          <pc:sldMk cId="0" sldId="279"/>
        </pc:sldMkLst>
        <pc:spChg chg="mod">
          <ac:chgData name="Michal Heczko" userId="4ef91d67243c5588" providerId="LiveId" clId="{0151F5A4-95F6-4628-8321-868F47EDE1CB}" dt="2021-06-06T19:09:36.372" v="137" actId="20577"/>
          <ac:spMkLst>
            <pc:docMk/>
            <pc:sldMk cId="0" sldId="279"/>
            <ac:spMk id="36868" creationId="{41F26AAF-281B-40B1-98A5-8DBE0309BD56}"/>
          </ac:spMkLst>
        </pc:spChg>
      </pc:sldChg>
      <pc:sldChg chg="modSp mod">
        <pc:chgData name="Michal Heczko" userId="4ef91d67243c5588" providerId="LiveId" clId="{0151F5A4-95F6-4628-8321-868F47EDE1CB}" dt="2021-06-06T19:09:44.422" v="138" actId="2711"/>
        <pc:sldMkLst>
          <pc:docMk/>
          <pc:sldMk cId="0" sldId="280"/>
        </pc:sldMkLst>
        <pc:spChg chg="mod">
          <ac:chgData name="Michal Heczko" userId="4ef91d67243c5588" providerId="LiveId" clId="{0151F5A4-95F6-4628-8321-868F47EDE1CB}" dt="2021-06-06T19:09:44.422" v="138" actId="2711"/>
          <ac:spMkLst>
            <pc:docMk/>
            <pc:sldMk cId="0" sldId="280"/>
            <ac:spMk id="37890" creationId="{66B9AA5F-61A5-4BF4-A02B-61DA32088D76}"/>
          </ac:spMkLst>
        </pc:spChg>
      </pc:sldChg>
      <pc:sldChg chg="modSp mod">
        <pc:chgData name="Michal Heczko" userId="4ef91d67243c5588" providerId="LiveId" clId="{0151F5A4-95F6-4628-8321-868F47EDE1CB}" dt="2021-06-06T19:09:50.965" v="139" actId="2711"/>
        <pc:sldMkLst>
          <pc:docMk/>
          <pc:sldMk cId="0" sldId="281"/>
        </pc:sldMkLst>
        <pc:spChg chg="mod">
          <ac:chgData name="Michal Heczko" userId="4ef91d67243c5588" providerId="LiveId" clId="{0151F5A4-95F6-4628-8321-868F47EDE1CB}" dt="2021-06-06T19:09:50.965" v="139" actId="2711"/>
          <ac:spMkLst>
            <pc:docMk/>
            <pc:sldMk cId="0" sldId="281"/>
            <ac:spMk id="446" creationId="{29B99E8E-1425-4D32-9AD8-DBFC16A7B357}"/>
          </ac:spMkLst>
        </pc:spChg>
      </pc:sldChg>
      <pc:sldChg chg="modSp mod">
        <pc:chgData name="Michal Heczko" userId="4ef91d67243c5588" providerId="LiveId" clId="{0151F5A4-95F6-4628-8321-868F47EDE1CB}" dt="2021-06-08T16:36:32.696" v="190" actId="20577"/>
        <pc:sldMkLst>
          <pc:docMk/>
          <pc:sldMk cId="0" sldId="282"/>
        </pc:sldMkLst>
        <pc:spChg chg="mod">
          <ac:chgData name="Michal Heczko" userId="4ef91d67243c5588" providerId="LiveId" clId="{0151F5A4-95F6-4628-8321-868F47EDE1CB}" dt="2021-06-08T16:36:32.696" v="190" actId="20577"/>
          <ac:spMkLst>
            <pc:docMk/>
            <pc:sldMk cId="0" sldId="282"/>
            <ac:spMk id="454" creationId="{77B457EC-18B7-4990-A655-79059A243658}"/>
          </ac:spMkLst>
        </pc:spChg>
        <pc:spChg chg="mod">
          <ac:chgData name="Michal Heczko" userId="4ef91d67243c5588" providerId="LiveId" clId="{0151F5A4-95F6-4628-8321-868F47EDE1CB}" dt="2021-06-08T16:36:14.920" v="187"/>
          <ac:spMkLst>
            <pc:docMk/>
            <pc:sldMk cId="0" sldId="282"/>
            <ac:spMk id="39938" creationId="{10957CE4-9719-44BB-8A46-E353BE6246C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Google Shape;3;n">
            <a:extLst>
              <a:ext uri="{FF2B5EF4-FFF2-40B4-BE49-F238E27FC236}">
                <a16:creationId xmlns:a16="http://schemas.microsoft.com/office/drawing/2014/main" id="{4D9DE7CE-847B-42D3-9020-A9B533210E41}"/>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45059" name="Google Shape;4;n">
            <a:extLst>
              <a:ext uri="{FF2B5EF4-FFF2-40B4-BE49-F238E27FC236}">
                <a16:creationId xmlns:a16="http://schemas.microsoft.com/office/drawing/2014/main" id="{D84DEB24-1E8B-4DD8-B353-899E49BE9B4F}"/>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Google Shape;106;g35f391192_00:notes">
            <a:extLst>
              <a:ext uri="{FF2B5EF4-FFF2-40B4-BE49-F238E27FC236}">
                <a16:creationId xmlns:a16="http://schemas.microsoft.com/office/drawing/2014/main" id="{747E764E-85FB-4804-BBF5-F2FC02791F87}"/>
              </a:ext>
            </a:extLst>
          </p:cNvPr>
          <p:cNvSpPr>
            <a:spLocks noGrp="1" noRot="1" noChangeAspect="1" noTextEdit="1"/>
          </p:cNvSpPr>
          <p:nvPr>
            <p:ph type="sldImg" idx="2"/>
          </p:nvPr>
        </p:nvSpPr>
        <p:spPr>
          <a:ln>
            <a:miter lim="800000"/>
            <a:headEnd/>
            <a:tailEnd/>
          </a:ln>
        </p:spPr>
      </p:sp>
      <p:sp>
        <p:nvSpPr>
          <p:cNvPr id="46083" name="Google Shape;107;g35f391192_00:notes">
            <a:extLst>
              <a:ext uri="{FF2B5EF4-FFF2-40B4-BE49-F238E27FC236}">
                <a16:creationId xmlns:a16="http://schemas.microsoft.com/office/drawing/2014/main" id="{29ED8877-3FA3-472C-8018-9C54863A621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77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7251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3884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5157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54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135;g35f391192_04:notes">
            <a:extLst>
              <a:ext uri="{FF2B5EF4-FFF2-40B4-BE49-F238E27FC236}">
                <a16:creationId xmlns:a16="http://schemas.microsoft.com/office/drawing/2014/main" id="{1A97BABB-4E25-425C-B7E3-0050CAE80E57}"/>
              </a:ext>
            </a:extLst>
          </p:cNvPr>
          <p:cNvSpPr>
            <a:spLocks noGrp="1" noRot="1" noChangeAspect="1" noTextEdit="1"/>
          </p:cNvSpPr>
          <p:nvPr>
            <p:ph type="sldImg" idx="2"/>
          </p:nvPr>
        </p:nvSpPr>
        <p:spPr>
          <a:ln>
            <a:miter lim="800000"/>
            <a:headEnd/>
            <a:tailEnd/>
          </a:ln>
        </p:spPr>
      </p:sp>
      <p:sp>
        <p:nvSpPr>
          <p:cNvPr id="5123" name="Google Shape;136;g35f391192_04:notes">
            <a:extLst>
              <a:ext uri="{FF2B5EF4-FFF2-40B4-BE49-F238E27FC236}">
                <a16:creationId xmlns:a16="http://schemas.microsoft.com/office/drawing/2014/main" id="{9CB1E280-1AB5-4DEF-A9AE-2598F9AECD65}"/>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050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28BA0FEC-87FC-4B94-8FBB-092DED2B7409}"/>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6F41AC47-F374-4CB0-8363-831EE75BFF23}"/>
              </a:ext>
            </a:extLst>
          </p:cNvPr>
          <p:cNvSpPr txBox="1">
            <a:spLocks noGrp="1"/>
          </p:cNvSpPr>
          <p:nvPr>
            <p:ph type="body" idx="1"/>
          </p:nvPr>
        </p:nvSpPr>
        <p:spPr>
          <a:ln/>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Google Shape;314;g35f391192_085:notes">
            <a:extLst>
              <a:ext uri="{FF2B5EF4-FFF2-40B4-BE49-F238E27FC236}">
                <a16:creationId xmlns:a16="http://schemas.microsoft.com/office/drawing/2014/main" id="{711FFCC6-DF54-4357-8A20-B99FA6D15E7B}"/>
              </a:ext>
            </a:extLst>
          </p:cNvPr>
          <p:cNvSpPr>
            <a:spLocks noGrp="1" noRot="1" noChangeAspect="1" noTextEdit="1"/>
          </p:cNvSpPr>
          <p:nvPr>
            <p:ph type="sldImg" idx="2"/>
          </p:nvPr>
        </p:nvSpPr>
        <p:spPr>
          <a:ln>
            <a:miter lim="800000"/>
            <a:headEnd/>
            <a:tailEnd/>
          </a:ln>
        </p:spPr>
      </p:sp>
      <p:sp>
        <p:nvSpPr>
          <p:cNvPr id="59395" name="Google Shape;315;g35f391192_085:notes">
            <a:extLst>
              <a:ext uri="{FF2B5EF4-FFF2-40B4-BE49-F238E27FC236}">
                <a16:creationId xmlns:a16="http://schemas.microsoft.com/office/drawing/2014/main" id="{ABD47921-4992-4E06-8DAB-20CA77D317C1}"/>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8" name="Google Shape;436;g35ed75ccf_022:notes">
            <a:extLst>
              <a:ext uri="{FF2B5EF4-FFF2-40B4-BE49-F238E27FC236}">
                <a16:creationId xmlns:a16="http://schemas.microsoft.com/office/drawing/2014/main" id="{1F36DD6F-21D2-4F8A-B4C8-D8DEA490B54D}"/>
              </a:ext>
            </a:extLst>
          </p:cNvPr>
          <p:cNvSpPr>
            <a:spLocks noGrp="1" noRot="1" noChangeAspect="1" noTextEdit="1"/>
          </p:cNvSpPr>
          <p:nvPr>
            <p:ph type="sldImg" idx="2"/>
          </p:nvPr>
        </p:nvSpPr>
        <p:spPr>
          <a:ln>
            <a:miter lim="800000"/>
            <a:headEnd/>
            <a:tailEnd/>
          </a:ln>
        </p:spPr>
      </p:sp>
      <p:sp>
        <p:nvSpPr>
          <p:cNvPr id="70659" name="Google Shape;437;g35ed75ccf_022:notes">
            <a:extLst>
              <a:ext uri="{FF2B5EF4-FFF2-40B4-BE49-F238E27FC236}">
                <a16:creationId xmlns:a16="http://schemas.microsoft.com/office/drawing/2014/main" id="{C99DF051-D316-477A-874E-A90D6B2F6865}"/>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143;g35f391192_029:notes">
            <a:extLst>
              <a:ext uri="{FF2B5EF4-FFF2-40B4-BE49-F238E27FC236}">
                <a16:creationId xmlns:a16="http://schemas.microsoft.com/office/drawing/2014/main" id="{F02EBECF-BA38-43B4-A07B-8188DF2A49A0}"/>
              </a:ext>
            </a:extLst>
          </p:cNvPr>
          <p:cNvSpPr>
            <a:spLocks noGrp="1" noRot="1" noChangeAspect="1" noTextEdit="1"/>
          </p:cNvSpPr>
          <p:nvPr>
            <p:ph type="sldImg" idx="2"/>
          </p:nvPr>
        </p:nvSpPr>
        <p:spPr>
          <a:ln>
            <a:miter lim="800000"/>
            <a:headEnd/>
            <a:tailEnd/>
          </a:ln>
        </p:spPr>
      </p:sp>
      <p:sp>
        <p:nvSpPr>
          <p:cNvPr id="49155" name="Google Shape;144;g35f391192_029:notes">
            <a:extLst>
              <a:ext uri="{FF2B5EF4-FFF2-40B4-BE49-F238E27FC236}">
                <a16:creationId xmlns:a16="http://schemas.microsoft.com/office/drawing/2014/main" id="{9EAACE85-906E-4955-ACD6-5B869D3E8497}"/>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112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69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2" name="Google Shape;157;p:notes">
            <a:extLst>
              <a:ext uri="{FF2B5EF4-FFF2-40B4-BE49-F238E27FC236}">
                <a16:creationId xmlns:a16="http://schemas.microsoft.com/office/drawing/2014/main" id="{93A7C01F-033C-4621-A6C0-5A071D049D58}"/>
              </a:ext>
            </a:extLst>
          </p:cNvPr>
          <p:cNvSpPr>
            <a:spLocks noGrp="1" noRot="1" noChangeAspect="1" noTextEdit="1"/>
          </p:cNvSpPr>
          <p:nvPr>
            <p:ph type="sldImg" idx="2"/>
          </p:nvPr>
        </p:nvSpPr>
        <p:spPr>
          <a:ln>
            <a:miter lim="800000"/>
            <a:headEnd/>
            <a:tailEnd/>
          </a:ln>
        </p:spPr>
      </p:sp>
      <p:sp>
        <p:nvSpPr>
          <p:cNvPr id="51203" name="Google Shape;158;p:notes">
            <a:extLst>
              <a:ext uri="{FF2B5EF4-FFF2-40B4-BE49-F238E27FC236}">
                <a16:creationId xmlns:a16="http://schemas.microsoft.com/office/drawing/2014/main" id="{4AEB30D2-96E4-40E2-A2CD-4EE0059E2578}"/>
              </a:ext>
            </a:extLst>
          </p:cNvPr>
          <p:cNvSpPr txBox="1">
            <a:spLocks noGrp="1"/>
          </p:cNvSpPr>
          <p:nvPr>
            <p:ph type="body" idx="1"/>
          </p:nvPr>
        </p:nvSpPr>
        <p:spPr/>
        <p:txBody>
          <a:bodyPr/>
          <a:lstStyle/>
          <a:p>
            <a:pPr marL="0" indent="0" eaLnBrk="1" hangingPunct="1">
              <a:buSzPts val="1400"/>
            </a:pPr>
            <a:endParaRPr lang="cs-CZ" altLang="cs-CZ"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8869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CF39CB1D-024C-4D1C-91A4-8AA7A50ABBBC}"/>
              </a:ext>
            </a:extLst>
          </p:cNvPr>
          <p:cNvSpPr>
            <a:spLocks noChangeArrowheads="1"/>
          </p:cNvSpPr>
          <p:nvPr/>
        </p:nvSpPr>
        <p:spPr bwMode="auto">
          <a:xfrm>
            <a:off x="0" y="4287838"/>
            <a:ext cx="9144000"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4" name="Google Shape;11;p2">
            <a:extLst>
              <a:ext uri="{FF2B5EF4-FFF2-40B4-BE49-F238E27FC236}">
                <a16:creationId xmlns:a16="http://schemas.microsoft.com/office/drawing/2014/main" id="{18430A5E-BBCB-45D2-91D9-5B3585EAC289}"/>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12;p2">
            <a:extLst>
              <a:ext uri="{FF2B5EF4-FFF2-40B4-BE49-F238E27FC236}">
                <a16:creationId xmlns:a16="http://schemas.microsoft.com/office/drawing/2014/main" id="{D499E6C3-7CA4-43F4-9A62-EAB23B8AA8BC}"/>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3;p2">
            <a:extLst>
              <a:ext uri="{FF2B5EF4-FFF2-40B4-BE49-F238E27FC236}">
                <a16:creationId xmlns:a16="http://schemas.microsoft.com/office/drawing/2014/main" id="{0A581602-2C7C-4C56-8141-D7EF440B79E7}"/>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4;p2">
            <a:extLst>
              <a:ext uri="{FF2B5EF4-FFF2-40B4-BE49-F238E27FC236}">
                <a16:creationId xmlns:a16="http://schemas.microsoft.com/office/drawing/2014/main" id="{16BF9629-9412-4AA1-9479-134E00E7E61A}"/>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206366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4"/>
        <p:cNvGrpSpPr/>
        <p:nvPr/>
      </p:nvGrpSpPr>
      <p:grpSpPr>
        <a:xfrm>
          <a:off x="0" y="0"/>
          <a:ext cx="0" cy="0"/>
          <a:chOff x="0" y="0"/>
          <a:chExt cx="0" cy="0"/>
        </a:xfrm>
      </p:grpSpPr>
      <p:sp>
        <p:nvSpPr>
          <p:cNvPr id="4" name="Google Shape;35;p5">
            <a:extLst>
              <a:ext uri="{FF2B5EF4-FFF2-40B4-BE49-F238E27FC236}">
                <a16:creationId xmlns:a16="http://schemas.microsoft.com/office/drawing/2014/main" id="{47E42454-FB4E-45D1-B158-82B3D6A487A7}"/>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5" name="Google Shape;36;p5">
            <a:extLst>
              <a:ext uri="{FF2B5EF4-FFF2-40B4-BE49-F238E27FC236}">
                <a16:creationId xmlns:a16="http://schemas.microsoft.com/office/drawing/2014/main" id="{D7B2E857-EC49-4DC6-B98B-0B0A98FBCD4E}"/>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37;p5">
            <a:extLst>
              <a:ext uri="{FF2B5EF4-FFF2-40B4-BE49-F238E27FC236}">
                <a16:creationId xmlns:a16="http://schemas.microsoft.com/office/drawing/2014/main" id="{74B6E07C-245C-4753-B813-1CBF14E66B0D}"/>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38;p5">
            <a:extLst>
              <a:ext uri="{FF2B5EF4-FFF2-40B4-BE49-F238E27FC236}">
                <a16:creationId xmlns:a16="http://schemas.microsoft.com/office/drawing/2014/main" id="{C7C62FAB-3033-4FB5-9D94-DBB8AE20C034}"/>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39;p5">
            <a:extLst>
              <a:ext uri="{FF2B5EF4-FFF2-40B4-BE49-F238E27FC236}">
                <a16:creationId xmlns:a16="http://schemas.microsoft.com/office/drawing/2014/main" id="{61ECC744-F615-4CB2-AB76-7D2A097D0F5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9" name="Google Shape;40;p5">
            <a:extLst>
              <a:ext uri="{FF2B5EF4-FFF2-40B4-BE49-F238E27FC236}">
                <a16:creationId xmlns:a16="http://schemas.microsoft.com/office/drawing/2014/main" id="{5E7C3482-52EC-49BB-918B-1742FDF250FE}"/>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41" name="Google Shape;41;p5"/>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2" name="Google Shape;42;p5"/>
          <p:cNvSpPr txBox="1">
            <a:spLocks noGrp="1"/>
          </p:cNvSpPr>
          <p:nvPr>
            <p:ph type="body" idx="1"/>
          </p:nvPr>
        </p:nvSpPr>
        <p:spPr>
          <a:xfrm>
            <a:off x="1146025" y="1767275"/>
            <a:ext cx="7540800" cy="3158700"/>
          </a:xfrm>
          <a:prstGeom prst="rect">
            <a:avLst/>
          </a:prstGeom>
        </p:spPr>
        <p:txBody>
          <a:bodyPr spcFirstLastPara="1">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10" name="Google Shape;43;p5">
            <a:extLst>
              <a:ext uri="{FF2B5EF4-FFF2-40B4-BE49-F238E27FC236}">
                <a16:creationId xmlns:a16="http://schemas.microsoft.com/office/drawing/2014/main" id="{D0B88847-2491-4363-9084-8F235DDA822E}"/>
              </a:ext>
            </a:extLst>
          </p:cNvPr>
          <p:cNvSpPr txBox="1">
            <a:spLocks noGrp="1"/>
          </p:cNvSpPr>
          <p:nvPr>
            <p:ph type="sldNum" idx="10"/>
          </p:nvPr>
        </p:nvSpPr>
        <p:spPr/>
        <p:txBody>
          <a:bodyPr/>
          <a:lstStyle>
            <a:lvl1pPr>
              <a:defRPr/>
            </a:lvl1pPr>
          </a:lstStyle>
          <a:p>
            <a:fld id="{E1B91BDA-37F5-4C21-A38D-C9F4403AFF43}" type="slidenum">
              <a:rPr lang="sk-SK" altLang="cs-CZ"/>
              <a:pPr/>
              <a:t>‹#›</a:t>
            </a:fld>
            <a:endParaRPr lang="sk-SK" altLang="cs-CZ"/>
          </a:p>
        </p:txBody>
      </p:sp>
    </p:spTree>
    <p:extLst>
      <p:ext uri="{BB962C8B-B14F-4D97-AF65-F5344CB8AC3E}">
        <p14:creationId xmlns:p14="http://schemas.microsoft.com/office/powerpoint/2010/main" val="222116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98"/>
        <p:cNvGrpSpPr/>
        <p:nvPr/>
      </p:nvGrpSpPr>
      <p:grpSpPr>
        <a:xfrm>
          <a:off x="0" y="0"/>
          <a:ext cx="0" cy="0"/>
          <a:chOff x="0" y="0"/>
          <a:chExt cx="0" cy="0"/>
        </a:xfrm>
      </p:grpSpPr>
      <p:sp>
        <p:nvSpPr>
          <p:cNvPr id="2" name="Google Shape;99;p12">
            <a:extLst>
              <a:ext uri="{FF2B5EF4-FFF2-40B4-BE49-F238E27FC236}">
                <a16:creationId xmlns:a16="http://schemas.microsoft.com/office/drawing/2014/main" id="{7AB07C50-9F6D-40C8-99B4-9074567078C6}"/>
              </a:ext>
            </a:extLst>
          </p:cNvPr>
          <p:cNvSpPr>
            <a:spLocks noChangeArrowheads="1"/>
          </p:cNvSpPr>
          <p:nvPr/>
        </p:nvSpPr>
        <p:spPr bwMode="auto">
          <a:xfrm>
            <a:off x="0" y="4294188"/>
            <a:ext cx="9144000" cy="24130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3" name="Google Shape;100;p12">
            <a:extLst>
              <a:ext uri="{FF2B5EF4-FFF2-40B4-BE49-F238E27FC236}">
                <a16:creationId xmlns:a16="http://schemas.microsoft.com/office/drawing/2014/main" id="{8D73E7D8-9AE8-4A30-B8FF-7F307432A06B}"/>
              </a:ext>
            </a:extLst>
          </p:cNvPr>
          <p:cNvSpPr>
            <a:spLocks noChangeArrowheads="1"/>
          </p:cNvSpPr>
          <p:nvPr/>
        </p:nvSpPr>
        <p:spPr bwMode="auto">
          <a:xfrm>
            <a:off x="0" y="0"/>
            <a:ext cx="914400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101;p12">
            <a:extLst>
              <a:ext uri="{FF2B5EF4-FFF2-40B4-BE49-F238E27FC236}">
                <a16:creationId xmlns:a16="http://schemas.microsoft.com/office/drawing/2014/main" id="{C8394E39-B726-4ED6-AB02-D634FB961AD0}"/>
              </a:ext>
            </a:extLst>
          </p:cNvPr>
          <p:cNvSpPr>
            <a:spLocks noChangeArrowheads="1"/>
          </p:cNvSpPr>
          <p:nvPr/>
        </p:nvSpPr>
        <p:spPr bwMode="auto">
          <a:xfrm>
            <a:off x="0" y="500063"/>
            <a:ext cx="9144000"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102;p12">
            <a:extLst>
              <a:ext uri="{FF2B5EF4-FFF2-40B4-BE49-F238E27FC236}">
                <a16:creationId xmlns:a16="http://schemas.microsoft.com/office/drawing/2014/main" id="{A2436534-1B5A-46D9-B164-264E10C91B90}"/>
              </a:ext>
            </a:extLst>
          </p:cNvPr>
          <p:cNvSpPr>
            <a:spLocks noChangeArrowheads="1"/>
          </p:cNvSpPr>
          <p:nvPr/>
        </p:nvSpPr>
        <p:spPr bwMode="auto">
          <a:xfrm>
            <a:off x="0" y="4494213"/>
            <a:ext cx="9144000"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103;p12">
            <a:extLst>
              <a:ext uri="{FF2B5EF4-FFF2-40B4-BE49-F238E27FC236}">
                <a16:creationId xmlns:a16="http://schemas.microsoft.com/office/drawing/2014/main" id="{71D46DE6-56D7-4C69-9257-382E8FC433F4}"/>
              </a:ext>
            </a:extLst>
          </p:cNvPr>
          <p:cNvSpPr>
            <a:spLocks noChangeArrowheads="1"/>
          </p:cNvSpPr>
          <p:nvPr/>
        </p:nvSpPr>
        <p:spPr bwMode="auto">
          <a:xfrm>
            <a:off x="0" y="4584700"/>
            <a:ext cx="9144000"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104;p12">
            <a:extLst>
              <a:ext uri="{FF2B5EF4-FFF2-40B4-BE49-F238E27FC236}">
                <a16:creationId xmlns:a16="http://schemas.microsoft.com/office/drawing/2014/main" id="{CBF034A0-694B-4346-B3F2-F9482C641DF6}"/>
              </a:ext>
            </a:extLst>
          </p:cNvPr>
          <p:cNvSpPr txBox="1">
            <a:spLocks noGrp="1"/>
          </p:cNvSpPr>
          <p:nvPr>
            <p:ph type="sldNum" idx="10"/>
          </p:nvPr>
        </p:nvSpPr>
        <p:spPr/>
        <p:txBody>
          <a:bodyPr/>
          <a:lstStyle>
            <a:lvl1pPr>
              <a:defRPr/>
            </a:lvl1pPr>
          </a:lstStyle>
          <a:p>
            <a:fld id="{6626F684-CB4E-4B4A-BA9E-2ED8E1DDECC0}" type="slidenum">
              <a:rPr lang="sk-SK" altLang="cs-CZ"/>
              <a:pPr/>
              <a:t>‹#›</a:t>
            </a:fld>
            <a:endParaRPr lang="sk-SK" altLang="cs-CZ"/>
          </a:p>
        </p:txBody>
      </p:sp>
    </p:spTree>
    <p:extLst>
      <p:ext uri="{BB962C8B-B14F-4D97-AF65-F5344CB8AC3E}">
        <p14:creationId xmlns:p14="http://schemas.microsoft.com/office/powerpoint/2010/main" val="10315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70E55DC-FE0F-4700-971B-ECDB2329B7E6}"/>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8BB26CD2-1226-4F0F-BD5B-E01643F2E945}"/>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85368656-04AB-4A73-8142-F0AF4B564627}"/>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5DD89491-8F40-4966-BB28-35AD4586ECB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4BE9425F-5982-4B07-A09D-0253E3159DFC}"/>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5ADA1AD4-6F7F-48B1-ADE5-F3836729952C}"/>
              </a:ext>
            </a:extLst>
          </p:cNvPr>
          <p:cNvSpPr txBox="1">
            <a:spLocks noGrp="1"/>
          </p:cNvSpPr>
          <p:nvPr>
            <p:ph type="sldNum" idx="10"/>
          </p:nvPr>
        </p:nvSpPr>
        <p:spPr/>
        <p:txBody>
          <a:bodyPr/>
          <a:lstStyle>
            <a:lvl1pPr>
              <a:defRPr/>
            </a:lvl1pPr>
          </a:lstStyle>
          <a:p>
            <a:fld id="{A9A62ACE-0BD5-4761-AC13-3E78A4B5D32A}" type="slidenum">
              <a:rPr lang="sk-SK" altLang="sk-SK"/>
              <a:pPr/>
              <a:t>‹#›</a:t>
            </a:fld>
            <a:endParaRPr lang="sk-SK" altLang="sk-SK"/>
          </a:p>
        </p:txBody>
      </p:sp>
    </p:spTree>
    <p:extLst>
      <p:ext uri="{BB962C8B-B14F-4D97-AF65-F5344CB8AC3E}">
        <p14:creationId xmlns:p14="http://schemas.microsoft.com/office/powerpoint/2010/main" val="41211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7"/>
        <p:cNvGrpSpPr/>
        <p:nvPr/>
      </p:nvGrpSpPr>
      <p:grpSpPr>
        <a:xfrm>
          <a:off x="0" y="0"/>
          <a:ext cx="0" cy="0"/>
          <a:chOff x="0" y="0"/>
          <a:chExt cx="0" cy="0"/>
        </a:xfrm>
      </p:grpSpPr>
      <p:sp>
        <p:nvSpPr>
          <p:cNvPr id="3" name="Google Shape;68;p8">
            <a:extLst>
              <a:ext uri="{FF2B5EF4-FFF2-40B4-BE49-F238E27FC236}">
                <a16:creationId xmlns:a16="http://schemas.microsoft.com/office/drawing/2014/main" id="{177ED788-ACC9-4A78-889A-03689BD85F44}"/>
              </a:ext>
            </a:extLst>
          </p:cNvPr>
          <p:cNvSpPr>
            <a:spLocks noChangeArrowheads="1"/>
          </p:cNvSpPr>
          <p:nvPr/>
        </p:nvSpPr>
        <p:spPr bwMode="auto">
          <a:xfrm>
            <a:off x="0" y="0"/>
            <a:ext cx="247650"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4" name="Google Shape;69;p8">
            <a:extLst>
              <a:ext uri="{FF2B5EF4-FFF2-40B4-BE49-F238E27FC236}">
                <a16:creationId xmlns:a16="http://schemas.microsoft.com/office/drawing/2014/main" id="{789E4F83-F54D-41A2-A556-4441015E5E94}"/>
              </a:ext>
            </a:extLst>
          </p:cNvPr>
          <p:cNvSpPr>
            <a:spLocks noChangeArrowheads="1"/>
          </p:cNvSpPr>
          <p:nvPr/>
        </p:nvSpPr>
        <p:spPr bwMode="auto">
          <a:xfrm>
            <a:off x="0" y="500063"/>
            <a:ext cx="4572000" cy="1058862"/>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70;p8">
            <a:extLst>
              <a:ext uri="{FF2B5EF4-FFF2-40B4-BE49-F238E27FC236}">
                <a16:creationId xmlns:a16="http://schemas.microsoft.com/office/drawing/2014/main" id="{4E8B594F-B809-4600-9949-F41D2CC16551}"/>
              </a:ext>
            </a:extLst>
          </p:cNvPr>
          <p:cNvSpPr>
            <a:spLocks noChangeArrowheads="1"/>
          </p:cNvSpPr>
          <p:nvPr/>
        </p:nvSpPr>
        <p:spPr bwMode="auto">
          <a:xfrm>
            <a:off x="0" y="1554163"/>
            <a:ext cx="247650" cy="1531937"/>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6" name="Google Shape;71;p8">
            <a:extLst>
              <a:ext uri="{FF2B5EF4-FFF2-40B4-BE49-F238E27FC236}">
                <a16:creationId xmlns:a16="http://schemas.microsoft.com/office/drawing/2014/main" id="{C4E192A5-E756-49B7-8DDA-E28E33CBACD8}"/>
              </a:ext>
            </a:extLst>
          </p:cNvPr>
          <p:cNvSpPr>
            <a:spLocks noChangeArrowheads="1"/>
          </p:cNvSpPr>
          <p:nvPr/>
        </p:nvSpPr>
        <p:spPr bwMode="auto">
          <a:xfrm>
            <a:off x="0" y="3086100"/>
            <a:ext cx="247650" cy="604838"/>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72;p8">
            <a:extLst>
              <a:ext uri="{FF2B5EF4-FFF2-40B4-BE49-F238E27FC236}">
                <a16:creationId xmlns:a16="http://schemas.microsoft.com/office/drawing/2014/main" id="{2B7C1C6F-C0F9-47D1-B97A-6D01AAA15204}"/>
              </a:ext>
            </a:extLst>
          </p:cNvPr>
          <p:cNvSpPr>
            <a:spLocks noChangeArrowheads="1"/>
          </p:cNvSpPr>
          <p:nvPr/>
        </p:nvSpPr>
        <p:spPr bwMode="auto">
          <a:xfrm>
            <a:off x="0" y="3690938"/>
            <a:ext cx="247650" cy="1452562"/>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cxnSp>
        <p:nvCxnSpPr>
          <p:cNvPr id="8" name="Google Shape;73;p8">
            <a:extLst>
              <a:ext uri="{FF2B5EF4-FFF2-40B4-BE49-F238E27FC236}">
                <a16:creationId xmlns:a16="http://schemas.microsoft.com/office/drawing/2014/main" id="{273C45E1-66D1-4877-8852-21776DF52118}"/>
              </a:ext>
            </a:extLst>
          </p:cNvPr>
          <p:cNvCxnSpPr>
            <a:cxnSpLocks noChangeShapeType="1"/>
          </p:cNvCxnSpPr>
          <p:nvPr/>
        </p:nvCxnSpPr>
        <p:spPr bwMode="auto">
          <a:xfrm>
            <a:off x="1038225" y="809625"/>
            <a:ext cx="0" cy="471488"/>
          </a:xfrm>
          <a:prstGeom prst="straightConnector1">
            <a:avLst/>
          </a:prstGeom>
          <a:noFill/>
          <a:ln w="9525">
            <a:solidFill>
              <a:srgbClr val="18637B"/>
            </a:solidFill>
            <a:round/>
            <a:headEnd/>
            <a:tailEnd/>
          </a:ln>
          <a:extLst>
            <a:ext uri="{909E8E84-426E-40DD-AFC4-6F175D3DCCD1}">
              <a14:hiddenFill xmlns:a14="http://schemas.microsoft.com/office/drawing/2010/main">
                <a:noFill/>
              </a14:hiddenFill>
            </a:ext>
          </a:extLst>
        </p:spPr>
      </p:cxnSp>
      <p:sp>
        <p:nvSpPr>
          <p:cNvPr id="74" name="Google Shape;74;p8"/>
          <p:cNvSpPr txBox="1">
            <a:spLocks noGrp="1"/>
          </p:cNvSpPr>
          <p:nvPr>
            <p:ph type="title"/>
          </p:nvPr>
        </p:nvSpPr>
        <p:spPr>
          <a:xfrm>
            <a:off x="1146025" y="530725"/>
            <a:ext cx="3208800" cy="1028700"/>
          </a:xfrm>
          <a:prstGeom prst="rect">
            <a:avLst/>
          </a:prstGeom>
        </p:spPr>
        <p:txBody>
          <a:bodyPr spcFirstLastPara="1">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 name="Google Shape;75;p8">
            <a:extLst>
              <a:ext uri="{FF2B5EF4-FFF2-40B4-BE49-F238E27FC236}">
                <a16:creationId xmlns:a16="http://schemas.microsoft.com/office/drawing/2014/main" id="{078AB306-C52D-49EC-A39A-BBA6287C8CF9}"/>
              </a:ext>
            </a:extLst>
          </p:cNvPr>
          <p:cNvSpPr txBox="1">
            <a:spLocks noGrp="1"/>
          </p:cNvSpPr>
          <p:nvPr>
            <p:ph type="sldNum" idx="10"/>
          </p:nvPr>
        </p:nvSpPr>
        <p:spPr/>
        <p:txBody>
          <a:bodyPr/>
          <a:lstStyle>
            <a:lvl1pPr>
              <a:defRPr/>
            </a:lvl1pPr>
          </a:lstStyle>
          <a:p>
            <a:fld id="{E78AEDAD-34FA-4CF5-8DC8-522D79C6410F}" type="slidenum">
              <a:rPr lang="sk-SK" altLang="cs-CZ"/>
              <a:pPr/>
              <a:t>‹#›</a:t>
            </a:fld>
            <a:endParaRPr lang="sk-SK" altLang="cs-CZ"/>
          </a:p>
        </p:txBody>
      </p:sp>
    </p:spTree>
    <p:extLst>
      <p:ext uri="{BB962C8B-B14F-4D97-AF65-F5344CB8AC3E}">
        <p14:creationId xmlns:p14="http://schemas.microsoft.com/office/powerpoint/2010/main" val="48596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2CC4DCFD-6F84-468E-9020-E4C67E6230D1}"/>
              </a:ext>
            </a:extLst>
          </p:cNvPr>
          <p:cNvSpPr>
            <a:spLocks noChangeArrowheads="1"/>
          </p:cNvSpPr>
          <p:nvPr/>
        </p:nvSpPr>
        <p:spPr bwMode="auto">
          <a:xfrm>
            <a:off x="0" y="4287838"/>
            <a:ext cx="3475038" cy="247650"/>
          </a:xfrm>
          <a:prstGeom prst="rect">
            <a:avLst/>
          </a:prstGeom>
          <a:solidFill>
            <a:srgbClr val="16575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5" name="Google Shape;20;p3">
            <a:extLst>
              <a:ext uri="{FF2B5EF4-FFF2-40B4-BE49-F238E27FC236}">
                <a16:creationId xmlns:a16="http://schemas.microsoft.com/office/drawing/2014/main" id="{5A662FF1-E8EF-4205-8005-5E0592650E97}"/>
              </a:ext>
            </a:extLst>
          </p:cNvPr>
          <p:cNvSpPr>
            <a:spLocks noChangeArrowheads="1"/>
          </p:cNvSpPr>
          <p:nvPr/>
        </p:nvSpPr>
        <p:spPr bwMode="auto">
          <a:xfrm>
            <a:off x="0" y="0"/>
            <a:ext cx="3475038" cy="530225"/>
          </a:xfrm>
          <a:prstGeom prst="rect">
            <a:avLst/>
          </a:prstGeom>
          <a:solidFill>
            <a:srgbClr val="18637B"/>
          </a:solidFill>
          <a:ln w="9525">
            <a:noFill/>
            <a:miter lim="800000"/>
            <a:headEnd/>
            <a:tailEnd/>
          </a:ln>
        </p:spPr>
        <p:txBody>
          <a:bodyPr lIns="91425" tIns="91425" rIns="91425" bIns="91425" anchor="ctr"/>
          <a:lstStyle/>
          <a:p>
            <a:pPr>
              <a:buClr>
                <a:srgbClr val="000000"/>
              </a:buClr>
              <a:buFont typeface="Arial" charset="0"/>
              <a:buNone/>
              <a:defRPr/>
            </a:pPr>
            <a:endParaRPr lang="sk-SK">
              <a:solidFill>
                <a:srgbClr val="114454"/>
              </a:solidFill>
              <a:latin typeface="Arial" charset="0"/>
              <a:cs typeface="Arial" charset="0"/>
              <a:sym typeface="Arial" charset="0"/>
            </a:endParaRPr>
          </a:p>
        </p:txBody>
      </p:sp>
      <p:sp>
        <p:nvSpPr>
          <p:cNvPr id="6" name="Google Shape;21;p3">
            <a:extLst>
              <a:ext uri="{FF2B5EF4-FFF2-40B4-BE49-F238E27FC236}">
                <a16:creationId xmlns:a16="http://schemas.microsoft.com/office/drawing/2014/main" id="{E0656677-51F8-4BD7-9C56-00E007B71458}"/>
              </a:ext>
            </a:extLst>
          </p:cNvPr>
          <p:cNvSpPr>
            <a:spLocks noChangeArrowheads="1"/>
          </p:cNvSpPr>
          <p:nvPr/>
        </p:nvSpPr>
        <p:spPr bwMode="auto">
          <a:xfrm>
            <a:off x="0" y="500063"/>
            <a:ext cx="3475038" cy="3824287"/>
          </a:xfrm>
          <a:prstGeom prst="rect">
            <a:avLst/>
          </a:prstGeom>
          <a:solidFill>
            <a:srgbClr val="124057"/>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7" name="Google Shape;22;p3">
            <a:extLst>
              <a:ext uri="{FF2B5EF4-FFF2-40B4-BE49-F238E27FC236}">
                <a16:creationId xmlns:a16="http://schemas.microsoft.com/office/drawing/2014/main" id="{52C510A9-5CE7-409F-BB52-74B30EC4BEE8}"/>
              </a:ext>
            </a:extLst>
          </p:cNvPr>
          <p:cNvSpPr>
            <a:spLocks noChangeArrowheads="1"/>
          </p:cNvSpPr>
          <p:nvPr/>
        </p:nvSpPr>
        <p:spPr bwMode="auto">
          <a:xfrm>
            <a:off x="0" y="4494213"/>
            <a:ext cx="3475038" cy="117475"/>
          </a:xfrm>
          <a:prstGeom prst="rect">
            <a:avLst/>
          </a:prstGeom>
          <a:solidFill>
            <a:srgbClr val="3B8D61"/>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8" name="Google Shape;23;p3">
            <a:extLst>
              <a:ext uri="{FF2B5EF4-FFF2-40B4-BE49-F238E27FC236}">
                <a16:creationId xmlns:a16="http://schemas.microsoft.com/office/drawing/2014/main" id="{13212D43-9C53-403A-8578-6375E73DB795}"/>
              </a:ext>
            </a:extLst>
          </p:cNvPr>
          <p:cNvSpPr>
            <a:spLocks noChangeArrowheads="1"/>
          </p:cNvSpPr>
          <p:nvPr/>
        </p:nvSpPr>
        <p:spPr bwMode="auto">
          <a:xfrm>
            <a:off x="0" y="4584700"/>
            <a:ext cx="3475038" cy="558800"/>
          </a:xfrm>
          <a:prstGeom prst="rect">
            <a:avLst/>
          </a:prstGeom>
          <a:solidFill>
            <a:srgbClr val="94BF6E"/>
          </a:solidFill>
          <a:ln w="9525">
            <a:noFill/>
            <a:miter lim="800000"/>
            <a:headEnd/>
            <a:tailEnd/>
          </a:ln>
        </p:spPr>
        <p:txBody>
          <a:bodyPr lIns="91425" tIns="91425" rIns="91425" bIns="91425" anchor="ctr"/>
          <a:lstStyle/>
          <a:p>
            <a:pPr>
              <a:buClr>
                <a:srgbClr val="000000"/>
              </a:buClr>
              <a:buFont typeface="Arial" charset="0"/>
              <a:buNone/>
              <a:defRPr/>
            </a:pPr>
            <a:endParaRPr lang="sk-SK">
              <a:latin typeface="Arial" charset="0"/>
              <a:cs typeface="Arial" charset="0"/>
              <a:sym typeface="Arial" charset="0"/>
            </a:endParaRPr>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40069FB0-4D45-4F02-8D3E-FBE908DD8510}"/>
              </a:ext>
            </a:extLst>
          </p:cNvPr>
          <p:cNvSpPr txBox="1">
            <a:spLocks noGrp="1"/>
          </p:cNvSpPr>
          <p:nvPr>
            <p:ph type="sldNum" idx="10"/>
          </p:nvPr>
        </p:nvSpPr>
        <p:spPr/>
        <p:txBody>
          <a:bodyPr/>
          <a:lstStyle>
            <a:lvl1pPr>
              <a:defRPr/>
            </a:lvl1pPr>
          </a:lstStyle>
          <a:p>
            <a:fld id="{076D69E2-6589-4785-BA0B-703B86DE2233}" type="slidenum">
              <a:rPr lang="sk-SK" altLang="cs-CZ"/>
              <a:pPr/>
              <a:t>‹#›</a:t>
            </a:fld>
            <a:endParaRPr lang="sk-SK" altLang="cs-CZ"/>
          </a:p>
        </p:txBody>
      </p:sp>
    </p:spTree>
    <p:extLst>
      <p:ext uri="{BB962C8B-B14F-4D97-AF65-F5344CB8AC3E}">
        <p14:creationId xmlns:p14="http://schemas.microsoft.com/office/powerpoint/2010/main" val="42070934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45B7CF5F-D1C1-4DC0-90D2-561E69005A71}"/>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cs-CZ" altLang="cs-CZ">
              <a:sym typeface="Arial" panose="020B0604020202020204" pitchFamily="34" charset="0"/>
            </a:endParaRPr>
          </a:p>
        </p:txBody>
      </p:sp>
      <p:sp>
        <p:nvSpPr>
          <p:cNvPr id="1027" name="Google Shape;7;p1">
            <a:extLst>
              <a:ext uri="{FF2B5EF4-FFF2-40B4-BE49-F238E27FC236}">
                <a16:creationId xmlns:a16="http://schemas.microsoft.com/office/drawing/2014/main" id="{5382B68B-36D4-4BDC-84E3-96B9798C19DF}"/>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cs-CZ" altLang="cs-CZ">
              <a:sym typeface="Arial" panose="020B0604020202020204" pitchFamily="34" charset="0"/>
            </a:endParaRPr>
          </a:p>
        </p:txBody>
      </p:sp>
      <p:sp>
        <p:nvSpPr>
          <p:cNvPr id="1028" name="Google Shape;8;p1">
            <a:extLst>
              <a:ext uri="{FF2B5EF4-FFF2-40B4-BE49-F238E27FC236}">
                <a16:creationId xmlns:a16="http://schemas.microsoft.com/office/drawing/2014/main" id="{9360BB53-BA78-49E0-AC26-E582ACF72192}"/>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a:buClr>
                <a:srgbClr val="000000"/>
              </a:buClr>
              <a:buFont typeface="Arial" panose="020B0604020202020204" pitchFamily="34" charset="0"/>
              <a:buNone/>
              <a:defRPr sz="800">
                <a:solidFill>
                  <a:srgbClr val="FFFFFF"/>
                </a:solidFill>
                <a:latin typeface="Roboto Slab" pitchFamily="2" charset="0"/>
                <a:sym typeface="Roboto Slab" pitchFamily="2" charset="0"/>
              </a:defRPr>
            </a:lvl1pPr>
          </a:lstStyle>
          <a:p>
            <a:fld id="{780B450C-DDF4-41EF-B7C5-400C20788BEB}" type="slidenum">
              <a:rPr lang="sk-SK" altLang="cs-CZ"/>
              <a:pPr/>
              <a:t>‹#›</a:t>
            </a:fld>
            <a:endParaRPr lang="sk-SK" altLang="cs-CZ"/>
          </a:p>
        </p:txBody>
      </p:sp>
    </p:spTree>
  </p:cSld>
  <p:clrMap bg1="lt1" tx1="dk1" bg2="dk2" tx2="lt2" accent1="accent1" accent2="accent2" accent3="accent3" accent4="accent4" accent5="accent5" accent6="accent6" hlink="hlink" folHlink="folHlink"/>
  <p:sldLayoutIdLst>
    <p:sldLayoutId id="2147483693" r:id="rId1"/>
    <p:sldLayoutId id="2147483696" r:id="rId2"/>
    <p:sldLayoutId id="2147483703" r:id="rId3"/>
    <p:sldLayoutId id="2147483704" r:id="rId4"/>
    <p:sldLayoutId id="2147483705" r:id="rId5"/>
    <p:sldLayoutId id="2147483706" r:id="rId6"/>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1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hyperlink" Target="https://create.kahoot.it/share/tangens-a-kotangens-v-pravouhlem-trojuhelniku/2077e31b-d7a5-4bc8-94c0-e9f591b80c0e"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hyperlink" Target="https://www.geogebra.org/m/u4e4gdt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Google Shape;109;p13">
            <a:extLst>
              <a:ext uri="{FF2B5EF4-FFF2-40B4-BE49-F238E27FC236}">
                <a16:creationId xmlns:a16="http://schemas.microsoft.com/office/drawing/2014/main" id="{1CF28884-BE80-478C-BF56-212644BDE5CA}"/>
              </a:ext>
            </a:extLst>
          </p:cNvPr>
          <p:cNvSpPr txBox="1">
            <a:spLocks noGrp="1"/>
          </p:cNvSpPr>
          <p:nvPr>
            <p:ph type="ctrTitle"/>
          </p:nvPr>
        </p:nvSpPr>
        <p:spPr>
          <a:xfrm>
            <a:off x="602216" y="3288137"/>
            <a:ext cx="7918649" cy="1158875"/>
          </a:xfrm>
        </p:spPr>
        <p:txBody>
          <a:bodyPr/>
          <a:lstStyle/>
          <a:p>
            <a:pPr eaLnBrk="1" hangingPunct="1">
              <a:spcBef>
                <a:spcPct val="0"/>
              </a:spcBef>
              <a:spcAft>
                <a:spcPct val="0"/>
              </a:spcAft>
              <a:buClr>
                <a:srgbClr val="FFFFFF"/>
              </a:buClr>
              <a:buFont typeface="Roboto Slab" pitchFamily="2" charset="0"/>
              <a:buNone/>
            </a:pPr>
            <a:r>
              <a:rPr lang="sk-SK" altLang="cs-CZ" b="1" dirty="0" err="1">
                <a:solidFill>
                  <a:srgbClr val="FFFFFF"/>
                </a:solidFill>
                <a:latin typeface="Roboto Slab" pitchFamily="2" charset="0"/>
                <a:cs typeface="Arial" panose="020B0604020202020204" pitchFamily="34" charset="0"/>
                <a:sym typeface="Roboto Slab" pitchFamily="2" charset="0"/>
              </a:rPr>
              <a:t>Funkce</a:t>
            </a:r>
            <a:r>
              <a:rPr lang="sk-SK" altLang="cs-CZ" b="1" dirty="0">
                <a:solidFill>
                  <a:srgbClr val="FFFFFF"/>
                </a:solidFill>
                <a:latin typeface="Roboto Slab" pitchFamily="2" charset="0"/>
                <a:cs typeface="Arial" panose="020B0604020202020204" pitchFamily="34" charset="0"/>
                <a:sym typeface="Roboto Slab" pitchFamily="2" charset="0"/>
              </a:rPr>
              <a:t> </a:t>
            </a:r>
            <a:br>
              <a:rPr lang="sk-SK" altLang="cs-CZ" b="1" dirty="0">
                <a:solidFill>
                  <a:srgbClr val="FFFFFF"/>
                </a:solidFill>
                <a:latin typeface="Roboto Slab" pitchFamily="2" charset="0"/>
                <a:cs typeface="Arial" panose="020B0604020202020204" pitchFamily="34" charset="0"/>
                <a:sym typeface="Roboto Slab" pitchFamily="2" charset="0"/>
              </a:rPr>
            </a:br>
            <a:r>
              <a:rPr lang="sk-SK" altLang="cs-CZ" b="1" dirty="0">
                <a:solidFill>
                  <a:srgbClr val="FFFFFF"/>
                </a:solidFill>
                <a:latin typeface="Roboto Slab" pitchFamily="2" charset="0"/>
                <a:cs typeface="Arial" panose="020B0604020202020204" pitchFamily="34" charset="0"/>
                <a:sym typeface="Roboto Slab" pitchFamily="2" charset="0"/>
              </a:rPr>
              <a:t>Tangens a Kotangens I</a:t>
            </a:r>
          </a:p>
        </p:txBody>
      </p:sp>
      <p:grpSp>
        <p:nvGrpSpPr>
          <p:cNvPr id="13315" name="Google Shape;110;p13">
            <a:extLst>
              <a:ext uri="{FF2B5EF4-FFF2-40B4-BE49-F238E27FC236}">
                <a16:creationId xmlns:a16="http://schemas.microsoft.com/office/drawing/2014/main" id="{5D74A113-9769-4A97-BA62-1B14BF3BF8FA}"/>
              </a:ext>
            </a:extLst>
          </p:cNvPr>
          <p:cNvGrpSpPr>
            <a:grpSpLocks/>
          </p:cNvGrpSpPr>
          <p:nvPr/>
        </p:nvGrpSpPr>
        <p:grpSpPr bwMode="auto">
          <a:xfrm>
            <a:off x="755576" y="1851670"/>
            <a:ext cx="965200" cy="1011237"/>
            <a:chOff x="5961125" y="1623900"/>
            <a:chExt cx="427450" cy="448175"/>
          </a:xfrm>
        </p:grpSpPr>
        <p:sp>
          <p:nvSpPr>
            <p:cNvPr id="13316" name="Google Shape;111;p13">
              <a:extLst>
                <a:ext uri="{FF2B5EF4-FFF2-40B4-BE49-F238E27FC236}">
                  <a16:creationId xmlns:a16="http://schemas.microsoft.com/office/drawing/2014/main" id="{04A63F41-DCA6-47E6-87E9-6D42A9FAFFE2}"/>
                </a:ext>
              </a:extLst>
            </p:cNvPr>
            <p:cNvSpPr>
              <a:spLocks noChangeArrowheads="1"/>
            </p:cNvSpPr>
            <p:nvPr/>
          </p:nvSpPr>
          <p:spPr bwMode="auto">
            <a:xfrm>
              <a:off x="5961125" y="1678700"/>
              <a:ext cx="376925" cy="376925"/>
            </a:xfrm>
            <a:custGeom>
              <a:avLst/>
              <a:gdLst>
                <a:gd name="T0" fmla="*/ 0 w 15077"/>
                <a:gd name="T1" fmla="*/ 0 h 15077"/>
                <a:gd name="T2" fmla="*/ 15077 w 15077"/>
                <a:gd name="T3" fmla="*/ 15077 h 15077"/>
              </a:gdLst>
              <a:ahLst/>
              <a:cxnLst/>
              <a:rect l="T0" t="T1" r="T2" b="T3"/>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7" name="Google Shape;112;p13">
              <a:extLst>
                <a:ext uri="{FF2B5EF4-FFF2-40B4-BE49-F238E27FC236}">
                  <a16:creationId xmlns:a16="http://schemas.microsoft.com/office/drawing/2014/main" id="{35E7D696-431B-4CD5-86E0-9FADB03E021B}"/>
                </a:ext>
              </a:extLst>
            </p:cNvPr>
            <p:cNvSpPr>
              <a:spLocks noChangeArrowheads="1"/>
            </p:cNvSpPr>
            <p:nvPr/>
          </p:nvSpPr>
          <p:spPr bwMode="auto">
            <a:xfrm>
              <a:off x="6009825" y="1727425"/>
              <a:ext cx="279500" cy="279500"/>
            </a:xfrm>
            <a:custGeom>
              <a:avLst/>
              <a:gdLst>
                <a:gd name="T0" fmla="*/ 0 w 11180"/>
                <a:gd name="T1" fmla="*/ 0 h 11180"/>
                <a:gd name="T2" fmla="*/ 11180 w 11180"/>
                <a:gd name="T3" fmla="*/ 11180 h 11180"/>
              </a:gdLst>
              <a:ahLst/>
              <a:cxnLst/>
              <a:rect l="T0" t="T1" r="T2" b="T3"/>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8" name="Google Shape;113;p13">
              <a:extLst>
                <a:ext uri="{FF2B5EF4-FFF2-40B4-BE49-F238E27FC236}">
                  <a16:creationId xmlns:a16="http://schemas.microsoft.com/office/drawing/2014/main" id="{88847521-97E7-436C-8882-8A2D76309B38}"/>
                </a:ext>
              </a:extLst>
            </p:cNvPr>
            <p:cNvSpPr>
              <a:spLocks noChangeArrowheads="1"/>
            </p:cNvSpPr>
            <p:nvPr/>
          </p:nvSpPr>
          <p:spPr bwMode="auto">
            <a:xfrm>
              <a:off x="6107250" y="1824850"/>
              <a:ext cx="84650" cy="84650"/>
            </a:xfrm>
            <a:custGeom>
              <a:avLst/>
              <a:gdLst>
                <a:gd name="T0" fmla="*/ 0 w 3386"/>
                <a:gd name="T1" fmla="*/ 0 h 3386"/>
                <a:gd name="T2" fmla="*/ 3386 w 3386"/>
                <a:gd name="T3" fmla="*/ 3386 h 3386"/>
              </a:gdLst>
              <a:ahLst/>
              <a:cxnLst/>
              <a:rect l="T0" t="T1" r="T2" b="T3"/>
              <a:pathLst>
                <a:path w="3386" h="3386" fill="none" extrusionOk="0">
                  <a:moveTo>
                    <a:pt x="3362" y="1388"/>
                  </a:moveTo>
                  <a:lnTo>
                    <a:pt x="3362" y="1388"/>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998" y="2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19" name="Google Shape;114;p13">
              <a:extLst>
                <a:ext uri="{FF2B5EF4-FFF2-40B4-BE49-F238E27FC236}">
                  <a16:creationId xmlns:a16="http://schemas.microsoft.com/office/drawing/2014/main" id="{28018C1A-2534-4EA7-95FF-1FA54995EAD1}"/>
                </a:ext>
              </a:extLst>
            </p:cNvPr>
            <p:cNvSpPr>
              <a:spLocks noChangeArrowheads="1"/>
            </p:cNvSpPr>
            <p:nvPr/>
          </p:nvSpPr>
          <p:spPr bwMode="auto">
            <a:xfrm>
              <a:off x="6058550" y="1776125"/>
              <a:ext cx="182075" cy="182075"/>
            </a:xfrm>
            <a:custGeom>
              <a:avLst/>
              <a:gdLst>
                <a:gd name="T0" fmla="*/ 0 w 7283"/>
                <a:gd name="T1" fmla="*/ 0 h 7283"/>
                <a:gd name="T2" fmla="*/ 7283 w 7283"/>
                <a:gd name="T3" fmla="*/ 7283 h 7283"/>
              </a:gdLst>
              <a:ahLst/>
              <a:cxnLst/>
              <a:rect l="T0" t="T1" r="T2" b="T3"/>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0" name="Google Shape;115;p13">
              <a:extLst>
                <a:ext uri="{FF2B5EF4-FFF2-40B4-BE49-F238E27FC236}">
                  <a16:creationId xmlns:a16="http://schemas.microsoft.com/office/drawing/2014/main" id="{52122307-C4A6-4102-A20B-981D5EFEC1ED}"/>
                </a:ext>
              </a:extLst>
            </p:cNvPr>
            <p:cNvSpPr>
              <a:spLocks noChangeArrowheads="1"/>
            </p:cNvSpPr>
            <p:nvPr/>
          </p:nvSpPr>
          <p:spPr bwMode="auto">
            <a:xfrm>
              <a:off x="5971475" y="2001400"/>
              <a:ext cx="74925" cy="70675"/>
            </a:xfrm>
            <a:custGeom>
              <a:avLst/>
              <a:gdLst>
                <a:gd name="T0" fmla="*/ 0 w 2997"/>
                <a:gd name="T1" fmla="*/ 0 h 2827"/>
                <a:gd name="T2" fmla="*/ 2997 w 2997"/>
                <a:gd name="T3" fmla="*/ 2827 h 2827"/>
              </a:gdLst>
              <a:ahLst/>
              <a:cxnLst/>
              <a:rect l="T0" t="T1" r="T2" b="T3"/>
              <a:pathLst>
                <a:path w="2997" h="2827" fill="none" extrusionOk="0">
                  <a:moveTo>
                    <a:pt x="1462" y="1"/>
                  </a:moveTo>
                  <a:lnTo>
                    <a:pt x="293" y="1170"/>
                  </a:lnTo>
                  <a:lnTo>
                    <a:pt x="171" y="1316"/>
                  </a:lnTo>
                  <a:lnTo>
                    <a:pt x="74" y="1487"/>
                  </a:lnTo>
                  <a:lnTo>
                    <a:pt x="25" y="1657"/>
                  </a:lnTo>
                  <a:lnTo>
                    <a:pt x="1" y="1852"/>
                  </a:lnTo>
                  <a:lnTo>
                    <a:pt x="25" y="2047"/>
                  </a:lnTo>
                  <a:lnTo>
                    <a:pt x="74" y="2217"/>
                  </a:lnTo>
                  <a:lnTo>
                    <a:pt x="171" y="2388"/>
                  </a:lnTo>
                  <a:lnTo>
                    <a:pt x="293" y="2534"/>
                  </a:lnTo>
                  <a:lnTo>
                    <a:pt x="439" y="2656"/>
                  </a:lnTo>
                  <a:lnTo>
                    <a:pt x="609" y="2753"/>
                  </a:lnTo>
                  <a:lnTo>
                    <a:pt x="804" y="2802"/>
                  </a:lnTo>
                  <a:lnTo>
                    <a:pt x="975" y="2826"/>
                  </a:lnTo>
                  <a:lnTo>
                    <a:pt x="1170" y="2802"/>
                  </a:lnTo>
                  <a:lnTo>
                    <a:pt x="1340" y="2753"/>
                  </a:lnTo>
                  <a:lnTo>
                    <a:pt x="1511" y="2656"/>
                  </a:lnTo>
                  <a:lnTo>
                    <a:pt x="1681" y="2534"/>
                  </a:lnTo>
                  <a:lnTo>
                    <a:pt x="2850" y="1365"/>
                  </a:lnTo>
                  <a:lnTo>
                    <a:pt x="2996" y="1194"/>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1" name="Google Shape;116;p13">
              <a:extLst>
                <a:ext uri="{FF2B5EF4-FFF2-40B4-BE49-F238E27FC236}">
                  <a16:creationId xmlns:a16="http://schemas.microsoft.com/office/drawing/2014/main" id="{4F3530D2-FFB1-490E-B48D-0CEE06A335D2}"/>
                </a:ext>
              </a:extLst>
            </p:cNvPr>
            <p:cNvSpPr>
              <a:spLocks noChangeArrowheads="1"/>
            </p:cNvSpPr>
            <p:nvPr/>
          </p:nvSpPr>
          <p:spPr bwMode="auto">
            <a:xfrm>
              <a:off x="6253375" y="2001400"/>
              <a:ext cx="74325" cy="70675"/>
            </a:xfrm>
            <a:custGeom>
              <a:avLst/>
              <a:gdLst>
                <a:gd name="T0" fmla="*/ 0 w 2973"/>
                <a:gd name="T1" fmla="*/ 0 h 2827"/>
                <a:gd name="T2" fmla="*/ 2973 w 2973"/>
                <a:gd name="T3" fmla="*/ 2827 h 2827"/>
              </a:gdLst>
              <a:ahLst/>
              <a:cxnLst/>
              <a:rect l="T0" t="T1" r="T2" b="T3"/>
              <a:pathLst>
                <a:path w="2973" h="2827" fill="none" extrusionOk="0">
                  <a:moveTo>
                    <a:pt x="1" y="1194"/>
                  </a:moveTo>
                  <a:lnTo>
                    <a:pt x="1" y="1194"/>
                  </a:lnTo>
                  <a:lnTo>
                    <a:pt x="123" y="1365"/>
                  </a:lnTo>
                  <a:lnTo>
                    <a:pt x="1316" y="2534"/>
                  </a:lnTo>
                  <a:lnTo>
                    <a:pt x="1462" y="2656"/>
                  </a:lnTo>
                  <a:lnTo>
                    <a:pt x="1633" y="2753"/>
                  </a:lnTo>
                  <a:lnTo>
                    <a:pt x="1827" y="2802"/>
                  </a:lnTo>
                  <a:lnTo>
                    <a:pt x="1998" y="2826"/>
                  </a:lnTo>
                  <a:lnTo>
                    <a:pt x="2193" y="2802"/>
                  </a:lnTo>
                  <a:lnTo>
                    <a:pt x="2363" y="2753"/>
                  </a:lnTo>
                  <a:lnTo>
                    <a:pt x="2534" y="2656"/>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3322" name="Google Shape;117;p13">
              <a:extLst>
                <a:ext uri="{FF2B5EF4-FFF2-40B4-BE49-F238E27FC236}">
                  <a16:creationId xmlns:a16="http://schemas.microsoft.com/office/drawing/2014/main" id="{9F565ECF-5773-47A7-8FB0-6AC030D5E182}"/>
                </a:ext>
              </a:extLst>
            </p:cNvPr>
            <p:cNvSpPr>
              <a:spLocks noChangeArrowheads="1"/>
            </p:cNvSpPr>
            <p:nvPr/>
          </p:nvSpPr>
          <p:spPr bwMode="auto">
            <a:xfrm>
              <a:off x="6137700" y="1623900"/>
              <a:ext cx="250875" cy="255150"/>
            </a:xfrm>
            <a:custGeom>
              <a:avLst/>
              <a:gdLst>
                <a:gd name="T0" fmla="*/ 0 w 10035"/>
                <a:gd name="T1" fmla="*/ 0 h 10206"/>
                <a:gd name="T2" fmla="*/ 10035 w 10035"/>
                <a:gd name="T3" fmla="*/ 10206 h 10206"/>
              </a:gdLst>
              <a:ahLst/>
              <a:cxnLst/>
              <a:rect l="T0" t="T1" r="T2" b="T3"/>
              <a:pathLst>
                <a:path w="10035" h="10206" fill="none" extrusionOk="0">
                  <a:moveTo>
                    <a:pt x="9718" y="2412"/>
                  </a:moveTo>
                  <a:lnTo>
                    <a:pt x="8671" y="2217"/>
                  </a:lnTo>
                  <a:lnTo>
                    <a:pt x="9694" y="1194"/>
                  </a:lnTo>
                  <a:lnTo>
                    <a:pt x="9767" y="1121"/>
                  </a:lnTo>
                  <a:lnTo>
                    <a:pt x="9815" y="1024"/>
                  </a:lnTo>
                  <a:lnTo>
                    <a:pt x="9840" y="951"/>
                  </a:lnTo>
                  <a:lnTo>
                    <a:pt x="9840" y="853"/>
                  </a:lnTo>
                  <a:lnTo>
                    <a:pt x="9840" y="756"/>
                  </a:lnTo>
                  <a:lnTo>
                    <a:pt x="9815" y="658"/>
                  </a:lnTo>
                  <a:lnTo>
                    <a:pt x="9767" y="585"/>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18" y="148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83" y="4141"/>
                  </a:lnTo>
                  <a:lnTo>
                    <a:pt x="147" y="9378"/>
                  </a:lnTo>
                  <a:lnTo>
                    <a:pt x="73" y="9451"/>
                  </a:lnTo>
                  <a:lnTo>
                    <a:pt x="25" y="9548"/>
                  </a:lnTo>
                  <a:lnTo>
                    <a:pt x="0" y="9645"/>
                  </a:lnTo>
                  <a:lnTo>
                    <a:pt x="0" y="9718"/>
                  </a:lnTo>
                  <a:lnTo>
                    <a:pt x="0" y="9816"/>
                  </a:lnTo>
                  <a:lnTo>
                    <a:pt x="25" y="9913"/>
                  </a:lnTo>
                  <a:lnTo>
                    <a:pt x="73" y="9986"/>
                  </a:lnTo>
                  <a:lnTo>
                    <a:pt x="147" y="10059"/>
                  </a:lnTo>
                  <a:lnTo>
                    <a:pt x="220" y="10133"/>
                  </a:lnTo>
                  <a:lnTo>
                    <a:pt x="293" y="10181"/>
                  </a:lnTo>
                  <a:lnTo>
                    <a:pt x="390" y="10206"/>
                  </a:lnTo>
                  <a:lnTo>
                    <a:pt x="488" y="10206"/>
                  </a:lnTo>
                  <a:lnTo>
                    <a:pt x="585" y="10206"/>
                  </a:lnTo>
                  <a:lnTo>
                    <a:pt x="658" y="10181"/>
                  </a:lnTo>
                  <a:lnTo>
                    <a:pt x="755" y="10133"/>
                  </a:lnTo>
                  <a:lnTo>
                    <a:pt x="828" y="10059"/>
                  </a:lnTo>
                  <a:lnTo>
                    <a:pt x="6187" y="472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962" y="2875"/>
                  </a:lnTo>
                  <a:lnTo>
                    <a:pt x="10010" y="2777"/>
                  </a:lnTo>
                  <a:lnTo>
                    <a:pt x="10035" y="2704"/>
                  </a:lnTo>
                  <a:lnTo>
                    <a:pt x="10010" y="2607"/>
                  </a:lnTo>
                  <a:lnTo>
                    <a:pt x="9986" y="2558"/>
                  </a:lnTo>
                  <a:lnTo>
                    <a:pt x="9913" y="2485"/>
                  </a:lnTo>
                  <a:lnTo>
                    <a:pt x="9815" y="2436"/>
                  </a:lnTo>
                  <a:lnTo>
                    <a:pt x="9718" y="2412"/>
                  </a:lnTo>
                  <a:close/>
                </a:path>
              </a:pathLst>
            </a:custGeom>
            <a:noFill/>
            <a:ln w="19050" cap="rnd">
              <a:solidFill>
                <a:srgbClr val="18637B"/>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 name="Obdélník 17">
            <a:extLst>
              <a:ext uri="{FF2B5EF4-FFF2-40B4-BE49-F238E27FC236}">
                <a16:creationId xmlns:a16="http://schemas.microsoft.com/office/drawing/2014/main" id="{80716418-604A-4D09-8019-D19F00167BDD}"/>
              </a:ext>
            </a:extLst>
          </p:cNvPr>
          <p:cNvSpPr/>
          <p:nvPr/>
        </p:nvSpPr>
        <p:spPr>
          <a:xfrm>
            <a:off x="9575" y="4659982"/>
            <a:ext cx="9144000" cy="479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ok 7" descr="Erasmus+ logo EN.jpg">
            <a:extLst>
              <a:ext uri="{FF2B5EF4-FFF2-40B4-BE49-F238E27FC236}">
                <a16:creationId xmlns:a16="http://schemas.microsoft.com/office/drawing/2014/main" id="{238F562C-A3E8-46E5-A693-10C4A00FE1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514" y="4677599"/>
            <a:ext cx="2017911" cy="4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Google Shape;146;p16">
            <a:extLst>
              <a:ext uri="{FF2B5EF4-FFF2-40B4-BE49-F238E27FC236}">
                <a16:creationId xmlns:a16="http://schemas.microsoft.com/office/drawing/2014/main" id="{6573A122-8FAB-4F5B-A8B2-0249A92AAF5E}"/>
              </a:ext>
            </a:extLst>
          </p:cNvPr>
          <p:cNvSpPr txBox="1">
            <a:spLocks/>
          </p:cNvSpPr>
          <p:nvPr/>
        </p:nvSpPr>
        <p:spPr bwMode="auto">
          <a:xfrm>
            <a:off x="63148" y="4659982"/>
            <a:ext cx="4505325" cy="479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b" anchorCtr="0" compatLnSpc="1">
            <a:prstTxWarp prst="textNoShape">
              <a:avLst/>
            </a:prstTxWarp>
            <a:noAutofit/>
          </a:bodyPr>
          <a:lstStyle>
            <a:defPPr marR="0" lvl="0" algn="l" rtl="0">
              <a:lnSpc>
                <a:spcPct val="100000"/>
              </a:lnSpc>
              <a:spcBef>
                <a:spcPts val="0"/>
              </a:spcBef>
              <a:spcAft>
                <a:spcPts val="0"/>
              </a:spcAft>
            </a:defPPr>
            <a:lvl1pPr lvl="0" algn="l" rtl="0" eaLnBrk="0" fontAlgn="base" hangingPunct="0">
              <a:spcBef>
                <a:spcPts val="0"/>
              </a:spcBef>
              <a:spcAft>
                <a:spcPts val="0"/>
              </a:spcAft>
              <a:buClr>
                <a:srgbClr val="000000"/>
              </a:buClr>
              <a:buSzPts val="4800"/>
              <a:buFont typeface="Arial" panose="020B0604020202020204" pitchFamily="34" charset="0"/>
              <a:buNone/>
              <a:defRPr sz="48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2pPr>
            <a:lvl3pPr lvl="2"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3pPr>
            <a:lvl4pPr lvl="3"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4pPr>
            <a:lvl5pPr lvl="4" algn="ctr" rtl="0" eaLnBrk="0" fontAlgn="base" hangingPunct="0">
              <a:spcBef>
                <a:spcPts val="0"/>
              </a:spcBef>
              <a:spcAft>
                <a:spcPts val="0"/>
              </a:spcAft>
              <a:buClr>
                <a:srgbClr val="000000"/>
              </a:buClr>
              <a:buSzPts val="6000"/>
              <a:buFont typeface="Arial" panose="020B0604020202020204" pitchFamily="34" charset="0"/>
              <a:buNone/>
              <a:defRPr sz="6000">
                <a:solidFill>
                  <a:srgbClr val="000000"/>
                </a:solidFill>
                <a:latin typeface="Arial"/>
                <a:ea typeface="Arial"/>
                <a:cs typeface="Arial"/>
                <a:sym typeface="Arial" panose="020B0604020202020204" pitchFamily="34" charset="0"/>
              </a:defRPr>
            </a:lvl5pPr>
            <a:lvl6pPr marR="0" lvl="5"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000"/>
              <a:buFont typeface="Arial"/>
              <a:buNone/>
              <a:defRPr sz="6000" b="0" i="0" u="none" strike="noStrike" cap="none">
                <a:solidFill>
                  <a:srgbClr val="000000"/>
                </a:solidFill>
                <a:latin typeface="Arial"/>
                <a:ea typeface="Arial"/>
                <a:cs typeface="Arial"/>
                <a:sym typeface="Arial"/>
              </a:defRPr>
            </a:lvl9pPr>
          </a:lstStyle>
          <a:p>
            <a:pPr eaLnBrk="1" hangingPunct="1">
              <a:spcBef>
                <a:spcPct val="0"/>
              </a:spcBef>
              <a:spcAft>
                <a:spcPct val="0"/>
              </a:spcAft>
              <a:buFont typeface="Roboto Slab" pitchFamily="2" charset="0"/>
              <a:buNone/>
            </a:pPr>
            <a:r>
              <a:rPr lang="sk-SK" altLang="cs-CZ" sz="1800" kern="0" dirty="0">
                <a:latin typeface="Roboto Slab" pitchFamily="2" charset="0"/>
                <a:cs typeface="Arial" panose="020B0604020202020204" pitchFamily="34" charset="0"/>
                <a:sym typeface="Roboto Slab" pitchFamily="2" charset="0"/>
              </a:rPr>
              <a:t>Michal Heczko</a:t>
            </a:r>
          </a:p>
        </p:txBody>
      </p:sp>
      <p:sp>
        <p:nvSpPr>
          <p:cNvPr id="20" name="Obdélník 19">
            <a:extLst>
              <a:ext uri="{FF2B5EF4-FFF2-40B4-BE49-F238E27FC236}">
                <a16:creationId xmlns:a16="http://schemas.microsoft.com/office/drawing/2014/main" id="{DF1CC9D7-A0CC-4D55-99FF-B6B7B1106D17}"/>
              </a:ext>
            </a:extLst>
          </p:cNvPr>
          <p:cNvSpPr/>
          <p:nvPr/>
        </p:nvSpPr>
        <p:spPr>
          <a:xfrm>
            <a:off x="0" y="626857"/>
            <a:ext cx="9144000"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 name="TextovéPole 20">
            <a:extLst>
              <a:ext uri="{FF2B5EF4-FFF2-40B4-BE49-F238E27FC236}">
                <a16:creationId xmlns:a16="http://schemas.microsoft.com/office/drawing/2014/main" id="{47BFBEAA-862B-4EC6-BE4A-5B9614BACDFE}"/>
              </a:ext>
            </a:extLst>
          </p:cNvPr>
          <p:cNvSpPr txBox="1"/>
          <p:nvPr/>
        </p:nvSpPr>
        <p:spPr>
          <a:xfrm>
            <a:off x="1870286" y="869711"/>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22" name="Obrázek 21">
            <a:extLst>
              <a:ext uri="{FF2B5EF4-FFF2-40B4-BE49-F238E27FC236}">
                <a16:creationId xmlns:a16="http://schemas.microsoft.com/office/drawing/2014/main" id="{F28DD290-AAF7-4748-A401-FCDFA2FAD89E}"/>
              </a:ext>
            </a:extLst>
          </p:cNvPr>
          <p:cNvPicPr>
            <a:picLocks noChangeAspect="1"/>
          </p:cNvPicPr>
          <p:nvPr/>
        </p:nvPicPr>
        <p:blipFill>
          <a:blip r:embed="rId4"/>
          <a:stretch>
            <a:fillRect/>
          </a:stretch>
        </p:blipFill>
        <p:spPr>
          <a:xfrm>
            <a:off x="5076056" y="750682"/>
            <a:ext cx="766881" cy="766881"/>
          </a:xfrm>
          <a:prstGeom prst="rect">
            <a:avLst/>
          </a:prstGeom>
        </p:spPr>
      </p:pic>
      <p:sp>
        <p:nvSpPr>
          <p:cNvPr id="23" name="TextovéPole 22">
            <a:extLst>
              <a:ext uri="{FF2B5EF4-FFF2-40B4-BE49-F238E27FC236}">
                <a16:creationId xmlns:a16="http://schemas.microsoft.com/office/drawing/2014/main" id="{18629BD5-B52E-47BF-A93B-793161DB470B}"/>
              </a:ext>
            </a:extLst>
          </p:cNvPr>
          <p:cNvSpPr txBox="1"/>
          <p:nvPr/>
        </p:nvSpPr>
        <p:spPr>
          <a:xfrm>
            <a:off x="5896950" y="895483"/>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pic>
        <p:nvPicPr>
          <p:cNvPr id="24" name="Obrázek 23">
            <a:extLst>
              <a:ext uri="{FF2B5EF4-FFF2-40B4-BE49-F238E27FC236}">
                <a16:creationId xmlns:a16="http://schemas.microsoft.com/office/drawing/2014/main" id="{46E64050-76EC-423F-ABD8-84A3DE494C44}"/>
              </a:ext>
            </a:extLst>
          </p:cNvPr>
          <p:cNvPicPr>
            <a:picLocks noChangeAspect="1"/>
          </p:cNvPicPr>
          <p:nvPr/>
        </p:nvPicPr>
        <p:blipFill>
          <a:blip r:embed="rId5"/>
          <a:stretch>
            <a:fillRect/>
          </a:stretch>
        </p:blipFill>
        <p:spPr>
          <a:xfrm>
            <a:off x="640741" y="704987"/>
            <a:ext cx="1027097" cy="837277"/>
          </a:xfrm>
          <a:prstGeom prst="rect">
            <a:avLst/>
          </a:prstGeom>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III.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10</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tan</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na tečně v [1;0] … kladný</a:t>
                </a:r>
              </a:p>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cot</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na tečně v [0;1] … kladný</a:t>
                </a:r>
              </a:p>
              <a:p>
                <a:endParaRPr lang="cs-CZ" dirty="0"/>
              </a:p>
              <a:p>
                <a:r>
                  <a:rPr lang="cs-CZ" dirty="0"/>
                  <a:t>V tomto případě využijeme středové souměrnosti, kdy dle středové souměrnosti dle počátku přeneseme úhel do prvního kvadrantu (červeně </a:t>
                </a:r>
                <a:br>
                  <a:rPr lang="cs-CZ" dirty="0"/>
                </a:br>
                <a:r>
                  <a:rPr lang="cs-CZ" dirty="0"/>
                  <a:t>a zeleně vyznačený úhel má stejnou velikost).</a:t>
                </a:r>
              </a:p>
              <a:p>
                <a:r>
                  <a:rPr lang="cs-CZ" dirty="0"/>
                  <a:t>Díky tomu rozdíl zadaného úhlu a úhlu </a:t>
                </a:r>
                <a:br>
                  <a:rPr lang="cs-CZ" dirty="0"/>
                </a:br>
                <a:r>
                  <a:rPr lang="cs-CZ" dirty="0"/>
                  <a:t>v I. kvadrantu je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b="1" dirty="0"/>
                  <a:t>Shrnutí III. kvadrantu:</a:t>
                </a:r>
              </a:p>
              <a:p>
                <a:pPr marL="285750" indent="-285750">
                  <a:buFont typeface="Arial" panose="020B0604020202020204" pitchFamily="34" charset="0"/>
                  <a:buChar char="•"/>
                </a:pPr>
                <a:r>
                  <a:rPr lang="cs-CZ" dirty="0"/>
                  <a:t>Tangens  … kladný</a:t>
                </a:r>
              </a:p>
              <a:p>
                <a:pPr marL="285750" indent="-285750">
                  <a:buFont typeface="Arial" panose="020B0604020202020204" pitchFamily="34" charset="0"/>
                  <a:buChar char="•"/>
                </a:pPr>
                <a:r>
                  <a:rPr lang="cs-CZ" dirty="0"/>
                  <a:t>Kotangens  … kladný</a:t>
                </a:r>
              </a:p>
              <a:p>
                <a:pPr marL="285750" indent="-285750">
                  <a:buFont typeface="Arial" panose="020B0604020202020204" pitchFamily="34" charset="0"/>
                  <a:buChar char="•"/>
                </a:pPr>
                <a:r>
                  <a:rPr lang="cs-CZ" dirty="0"/>
                  <a:t>Přepočet velikosti úhlu … </a:t>
                </a:r>
                <a14:m>
                  <m:oMath xmlns:m="http://schemas.openxmlformats.org/officeDocument/2006/math">
                    <m:r>
                      <m:rPr>
                        <m:sty m:val="p"/>
                      </m:rPr>
                      <a:rPr lang="cs-CZ">
                        <a:latin typeface="Cambria Math" panose="02040503050406030204" pitchFamily="18" charset="0"/>
                        <a:ea typeface="Cambria Math" panose="02040503050406030204" pitchFamily="18" charset="0"/>
                      </a:rPr>
                      <m:t>x</m:t>
                    </m:r>
                    <m:r>
                      <a:rPr lang="cs-CZ" b="0" i="0" smtClean="0">
                        <a:latin typeface="Cambria Math" panose="02040503050406030204" pitchFamily="18" charset="0"/>
                        <a:ea typeface="Cambria Math" panose="02040503050406030204" pitchFamily="18" charset="0"/>
                      </a:rPr>
                      <m:t>−</m:t>
                    </m:r>
                    <m:r>
                      <a:rPr lang="cs-CZ" i="1" smtClean="0">
                        <a:latin typeface="Cambria Math" panose="02040503050406030204" pitchFamily="18" charset="0"/>
                        <a:ea typeface="Cambria Math" panose="02040503050406030204" pitchFamily="18" charset="0"/>
                      </a:rPr>
                      <m:t>𝜋</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4"/>
                <a:stretch>
                  <a:fillRect/>
                </a:stretch>
              </a:blipFill>
            </p:spPr>
            <p:txBody>
              <a:bodyPr/>
              <a:lstStyle/>
              <a:p>
                <a:r>
                  <a:rPr lang="cs-CZ">
                    <a:noFill/>
                  </a:rPr>
                  <a:t> </a:t>
                </a:r>
              </a:p>
            </p:txBody>
          </p:sp>
        </mc:Fallback>
      </mc:AlternateContent>
      <p:pic>
        <p:nvPicPr>
          <p:cNvPr id="6" name="Obrázek 5">
            <a:extLst>
              <a:ext uri="{FF2B5EF4-FFF2-40B4-BE49-F238E27FC236}">
                <a16:creationId xmlns:a16="http://schemas.microsoft.com/office/drawing/2014/main" id="{F8B356D9-CD3E-44D0-B2D1-D3FAF6178A6F}"/>
              </a:ext>
            </a:extLst>
          </p:cNvPr>
          <p:cNvPicPr>
            <a:picLocks noChangeAspect="1"/>
          </p:cNvPicPr>
          <p:nvPr/>
        </p:nvPicPr>
        <p:blipFill>
          <a:blip r:embed="rId5"/>
          <a:stretch>
            <a:fillRect/>
          </a:stretch>
        </p:blipFill>
        <p:spPr>
          <a:xfrm>
            <a:off x="5235383" y="72429"/>
            <a:ext cx="3433578" cy="3697700"/>
          </a:xfrm>
          <a:prstGeom prst="rect">
            <a:avLst/>
          </a:prstGeom>
        </p:spPr>
      </p:pic>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B032E683-2EC9-4130-B330-06921EC27662}"/>
                  </a:ext>
                </a:extLst>
              </p:cNvPr>
              <p:cNvSpPr txBox="1"/>
              <p:nvPr/>
            </p:nvSpPr>
            <p:spPr>
              <a:xfrm>
                <a:off x="429224" y="3870359"/>
                <a:ext cx="3336876"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𝑡𝑎𝑛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oMath>
                  </m:oMathPara>
                </a14:m>
                <a:endParaRPr lang="cs-CZ" dirty="0"/>
              </a:p>
            </p:txBody>
          </p:sp>
        </mc:Choice>
        <mc:Fallback xmlns="">
          <p:sp>
            <p:nvSpPr>
              <p:cNvPr id="18" name="TextovéPole 17">
                <a:extLst>
                  <a:ext uri="{FF2B5EF4-FFF2-40B4-BE49-F238E27FC236}">
                    <a16:creationId xmlns:a16="http://schemas.microsoft.com/office/drawing/2014/main" id="{B032E683-2EC9-4130-B330-06921EC27662}"/>
                  </a:ext>
                </a:extLst>
              </p:cNvPr>
              <p:cNvSpPr txBox="1">
                <a:spLocks noRot="1" noChangeAspect="1" noMove="1" noResize="1" noEditPoints="1" noAdjustHandles="1" noChangeArrowheads="1" noChangeShapeType="1" noTextEdit="1"/>
              </p:cNvSpPr>
              <p:nvPr/>
            </p:nvSpPr>
            <p:spPr>
              <a:xfrm>
                <a:off x="429224" y="3870359"/>
                <a:ext cx="3336876" cy="484043"/>
              </a:xfrm>
              <a:prstGeom prst="rect">
                <a:avLst/>
              </a:prstGeom>
              <a:blipFill>
                <a:blip r:embed="rId6"/>
                <a:stretch>
                  <a:fillRect l="-365" r="-36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extovéPole 18">
                <a:extLst>
                  <a:ext uri="{FF2B5EF4-FFF2-40B4-BE49-F238E27FC236}">
                    <a16:creationId xmlns:a16="http://schemas.microsoft.com/office/drawing/2014/main" id="{8E198A1E-CDD1-4CA2-AC3C-FFB083735781}"/>
                  </a:ext>
                </a:extLst>
              </p:cNvPr>
              <p:cNvSpPr txBox="1"/>
              <p:nvPr/>
            </p:nvSpPr>
            <p:spPr>
              <a:xfrm>
                <a:off x="439885" y="4426329"/>
                <a:ext cx="3418308"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4</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𝑐𝑜𝑡</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i="1">
                                  <a:latin typeface="Cambria Math" panose="02040503050406030204" pitchFamily="18" charset="0"/>
                                </a:rPr>
                              </m:ctrlPr>
                            </m:radPr>
                            <m:deg/>
                            <m:e>
                              <m:r>
                                <a:rPr lang="cs-CZ" i="1">
                                  <a:latin typeface="Cambria Math" panose="02040503050406030204" pitchFamily="18" charset="0"/>
                                </a:rPr>
                                <m:t>3</m:t>
                              </m:r>
                            </m:e>
                          </m:rad>
                        </m:num>
                        <m:den>
                          <m:r>
                            <a:rPr lang="cs-CZ" b="0" i="1" smtClean="0">
                              <a:latin typeface="Cambria Math" panose="02040503050406030204" pitchFamily="18" charset="0"/>
                            </a:rPr>
                            <m:t>3</m:t>
                          </m:r>
                        </m:den>
                      </m:f>
                    </m:oMath>
                  </m:oMathPara>
                </a14:m>
                <a:endParaRPr lang="cs-CZ" dirty="0"/>
              </a:p>
            </p:txBody>
          </p:sp>
        </mc:Choice>
        <mc:Fallback xmlns="">
          <p:sp>
            <p:nvSpPr>
              <p:cNvPr id="19" name="TextovéPole 18">
                <a:extLst>
                  <a:ext uri="{FF2B5EF4-FFF2-40B4-BE49-F238E27FC236}">
                    <a16:creationId xmlns:a16="http://schemas.microsoft.com/office/drawing/2014/main" id="{8E198A1E-CDD1-4CA2-AC3C-FFB083735781}"/>
                  </a:ext>
                </a:extLst>
              </p:cNvPr>
              <p:cNvSpPr txBox="1">
                <a:spLocks noRot="1" noChangeAspect="1" noMove="1" noResize="1" noEditPoints="1" noAdjustHandles="1" noChangeArrowheads="1" noChangeShapeType="1" noTextEdit="1"/>
              </p:cNvSpPr>
              <p:nvPr/>
            </p:nvSpPr>
            <p:spPr>
              <a:xfrm>
                <a:off x="439885" y="4426329"/>
                <a:ext cx="3418308" cy="509307"/>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899248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IV.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11</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tan</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na tečně v [1;0] … kladný</a:t>
                </a:r>
              </a:p>
              <a:p>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cot</m:t>
                        </m:r>
                      </m:fName>
                      <m:e>
                        <m:d>
                          <m:dPr>
                            <m:ctrlPr>
                              <a:rPr lang="cs-CZ" i="1">
                                <a:latin typeface="Cambria Math" panose="02040503050406030204" pitchFamily="18" charset="0"/>
                              </a:rPr>
                            </m:ctrlPr>
                          </m:dPr>
                          <m:e>
                            <m:r>
                              <a:rPr lang="cs-CZ" i="1">
                                <a:latin typeface="Cambria Math" panose="02040503050406030204" pitchFamily="18" charset="0"/>
                              </a:rPr>
                              <m:t>𝑥</m:t>
                            </m:r>
                          </m:e>
                        </m:d>
                      </m:e>
                    </m:func>
                    <m:r>
                      <a:rPr lang="cs-CZ" i="1">
                        <a:latin typeface="Cambria Math" panose="02040503050406030204" pitchFamily="18" charset="0"/>
                      </a:rPr>
                      <m:t> </m:t>
                    </m:r>
                  </m:oMath>
                </a14:m>
                <a:r>
                  <a:rPr lang="cs-CZ" dirty="0"/>
                  <a:t>… na tečně v [0;1] … kladný</a:t>
                </a:r>
              </a:p>
              <a:p>
                <a:endParaRPr lang="cs-CZ" dirty="0"/>
              </a:p>
              <a:p>
                <a:r>
                  <a:rPr lang="cs-CZ" dirty="0"/>
                  <a:t>V tomto případě využijeme osové souměrnosti, kdy dle osové souměrnosti dle osy x přeneseme úhel do prvního kvadrantu (červeně a zeleně vyznačený úhel má stejnou velikost).</a:t>
                </a:r>
              </a:p>
              <a:p>
                <a:r>
                  <a:rPr lang="cs-CZ" dirty="0"/>
                  <a:t>Díky tomu je součet zadaného úhlu a úhlu </a:t>
                </a:r>
                <a:br>
                  <a:rPr lang="cs-CZ" dirty="0"/>
                </a:br>
                <a:r>
                  <a:rPr lang="cs-CZ" dirty="0"/>
                  <a:t>v I. kvadrantu </a:t>
                </a:r>
                <a14:m>
                  <m:oMath xmlns:m="http://schemas.openxmlformats.org/officeDocument/2006/math">
                    <m:r>
                      <a:rPr lang="cs-CZ" i="1">
                        <a:latin typeface="Cambria Math" panose="02040503050406030204" pitchFamily="18" charset="0"/>
                      </a:rPr>
                      <m:t>2</m:t>
                    </m:r>
                    <m:r>
                      <a:rPr lang="cs-CZ" i="1">
                        <a:latin typeface="Cambria Math" panose="02040503050406030204" pitchFamily="18" charset="0"/>
                        <a:ea typeface="Cambria Math" panose="02040503050406030204" pitchFamily="18" charset="0"/>
                      </a:rPr>
                      <m:t>𝜋</m:t>
                    </m:r>
                  </m:oMath>
                </a14:m>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3"/>
                <a:stretch>
                  <a:fillRect l="-426" t="-601" r="-993"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367190" y="4013328"/>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b="1" dirty="0"/>
                  <a:t>Shrnutí IV. kvadrantu:</a:t>
                </a:r>
              </a:p>
              <a:p>
                <a:pPr marL="285750" indent="-285750">
                  <a:buFont typeface="Arial" panose="020B0604020202020204" pitchFamily="34" charset="0"/>
                  <a:buChar char="•"/>
                </a:pPr>
                <a:r>
                  <a:rPr lang="cs-CZ" dirty="0"/>
                  <a:t>Tangens   … záporný</a:t>
                </a:r>
              </a:p>
              <a:p>
                <a:pPr marL="285750" indent="-285750">
                  <a:buFont typeface="Arial" panose="020B0604020202020204" pitchFamily="34" charset="0"/>
                  <a:buChar char="•"/>
                </a:pPr>
                <a:r>
                  <a:rPr lang="cs-CZ" dirty="0"/>
                  <a:t>Kotangens … záporný</a:t>
                </a:r>
              </a:p>
              <a:p>
                <a:pPr marL="285750" indent="-285750">
                  <a:buFont typeface="Arial" panose="020B0604020202020204" pitchFamily="34" charset="0"/>
                  <a:buChar char="•"/>
                </a:pPr>
                <a:r>
                  <a:rPr lang="cs-CZ" dirty="0"/>
                  <a:t>Přepočet velikosti úhlu … </a:t>
                </a:r>
                <a14:m>
                  <m:oMath xmlns:m="http://schemas.openxmlformats.org/officeDocument/2006/math">
                    <m:r>
                      <a:rPr lang="cs-CZ" b="0" i="1" smtClean="0">
                        <a:latin typeface="Cambria Math" panose="02040503050406030204" pitchFamily="18" charset="0"/>
                        <a:ea typeface="Cambria Math" panose="02040503050406030204" pitchFamily="18" charset="0"/>
                      </a:rPr>
                      <m:t>2</m:t>
                    </m:r>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367190" y="4013328"/>
                <a:ext cx="3240360" cy="954107"/>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943056F9-2B55-4E9D-B9E6-5880306877A9}"/>
                  </a:ext>
                </a:extLst>
              </p:cNvPr>
              <p:cNvSpPr txBox="1"/>
              <p:nvPr/>
            </p:nvSpPr>
            <p:spPr>
              <a:xfrm>
                <a:off x="429224" y="3870359"/>
                <a:ext cx="3870162"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𝑡𝑎𝑛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oMath>
                  </m:oMathPara>
                </a14:m>
                <a:endParaRPr lang="cs-CZ" dirty="0"/>
              </a:p>
            </p:txBody>
          </p:sp>
        </mc:Choice>
        <mc:Fallback xmlns="">
          <p:sp>
            <p:nvSpPr>
              <p:cNvPr id="16" name="TextovéPole 15">
                <a:extLst>
                  <a:ext uri="{FF2B5EF4-FFF2-40B4-BE49-F238E27FC236}">
                    <a16:creationId xmlns:a16="http://schemas.microsoft.com/office/drawing/2014/main" id="{943056F9-2B55-4E9D-B9E6-5880306877A9}"/>
                  </a:ext>
                </a:extLst>
              </p:cNvPr>
              <p:cNvSpPr txBox="1">
                <a:spLocks noRot="1" noChangeAspect="1" noMove="1" noResize="1" noEditPoints="1" noAdjustHandles="1" noChangeArrowheads="1" noChangeShapeType="1" noTextEdit="1"/>
              </p:cNvSpPr>
              <p:nvPr/>
            </p:nvSpPr>
            <p:spPr>
              <a:xfrm>
                <a:off x="429224" y="3870359"/>
                <a:ext cx="3870162" cy="484043"/>
              </a:xfrm>
              <a:prstGeom prst="rect">
                <a:avLst/>
              </a:prstGeom>
              <a:blipFill>
                <a:blip r:embed="rId5"/>
                <a:stretch>
                  <a:fillRect l="-315" r="-31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B31526FE-808A-4A8C-AD1A-683E760A22D3}"/>
                  </a:ext>
                </a:extLst>
              </p:cNvPr>
              <p:cNvSpPr txBox="1"/>
              <p:nvPr/>
            </p:nvSpPr>
            <p:spPr>
              <a:xfrm>
                <a:off x="439885" y="4426329"/>
                <a:ext cx="3816942"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r>
                                <a:rPr lang="cs-CZ" i="1">
                                  <a:latin typeface="Cambria Math" panose="02040503050406030204" pitchFamily="18" charset="0"/>
                                  <a:ea typeface="Cambria Math" panose="02040503050406030204" pitchFamily="18" charset="0"/>
                                </a:rPr>
                                <m:t>2</m:t>
                              </m:r>
                              <m:r>
                                <a:rPr lang="cs-CZ" i="1">
                                  <a:latin typeface="Cambria Math" panose="02040503050406030204" pitchFamily="18" charset="0"/>
                                  <a:ea typeface="Cambria Math" panose="02040503050406030204" pitchFamily="18" charset="0"/>
                                </a:rPr>
                                <m:t>𝜋</m:t>
                              </m:r>
                              <m:r>
                                <a:rPr lang="cs-CZ" i="1">
                                  <a:latin typeface="Cambria Math" panose="02040503050406030204" pitchFamily="18" charset="0"/>
                                  <a:ea typeface="Cambria Math" panose="02040503050406030204" pitchFamily="18" charset="0"/>
                                </a:rPr>
                                <m:t>−</m:t>
                              </m:r>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5</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𝑐𝑜𝑡</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i="1">
                                  <a:latin typeface="Cambria Math" panose="02040503050406030204" pitchFamily="18" charset="0"/>
                                </a:rPr>
                              </m:ctrlPr>
                            </m:radPr>
                            <m:deg/>
                            <m:e>
                              <m:r>
                                <a:rPr lang="cs-CZ" i="1">
                                  <a:latin typeface="Cambria Math" panose="02040503050406030204" pitchFamily="18" charset="0"/>
                                </a:rPr>
                                <m:t>3</m:t>
                              </m:r>
                            </m:e>
                          </m:rad>
                        </m:num>
                        <m:den>
                          <m:r>
                            <a:rPr lang="cs-CZ" b="0" i="1" smtClean="0">
                              <a:latin typeface="Cambria Math" panose="02040503050406030204" pitchFamily="18" charset="0"/>
                            </a:rPr>
                            <m:t>3</m:t>
                          </m:r>
                        </m:den>
                      </m:f>
                    </m:oMath>
                  </m:oMathPara>
                </a14:m>
                <a:endParaRPr lang="cs-CZ" dirty="0"/>
              </a:p>
            </p:txBody>
          </p:sp>
        </mc:Choice>
        <mc:Fallback xmlns="">
          <p:sp>
            <p:nvSpPr>
              <p:cNvPr id="18" name="TextovéPole 17">
                <a:extLst>
                  <a:ext uri="{FF2B5EF4-FFF2-40B4-BE49-F238E27FC236}">
                    <a16:creationId xmlns:a16="http://schemas.microsoft.com/office/drawing/2014/main" id="{B31526FE-808A-4A8C-AD1A-683E760A22D3}"/>
                  </a:ext>
                </a:extLst>
              </p:cNvPr>
              <p:cNvSpPr txBox="1">
                <a:spLocks noRot="1" noChangeAspect="1" noMove="1" noResize="1" noEditPoints="1" noAdjustHandles="1" noChangeArrowheads="1" noChangeShapeType="1" noTextEdit="1"/>
              </p:cNvSpPr>
              <p:nvPr/>
            </p:nvSpPr>
            <p:spPr>
              <a:xfrm>
                <a:off x="439885" y="4426329"/>
                <a:ext cx="3816942" cy="509307"/>
              </a:xfrm>
              <a:prstGeom prst="rect">
                <a:avLst/>
              </a:prstGeom>
              <a:blipFill>
                <a:blip r:embed="rId6"/>
                <a:stretch>
                  <a:fillRect/>
                </a:stretch>
              </a:blipFill>
            </p:spPr>
            <p:txBody>
              <a:bodyPr/>
              <a:lstStyle/>
              <a:p>
                <a:r>
                  <a:rPr lang="cs-CZ">
                    <a:noFill/>
                  </a:rPr>
                  <a:t> </a:t>
                </a:r>
              </a:p>
            </p:txBody>
          </p:sp>
        </mc:Fallback>
      </mc:AlternateContent>
      <p:pic>
        <p:nvPicPr>
          <p:cNvPr id="6" name="Obrázek 5">
            <a:extLst>
              <a:ext uri="{FF2B5EF4-FFF2-40B4-BE49-F238E27FC236}">
                <a16:creationId xmlns:a16="http://schemas.microsoft.com/office/drawing/2014/main" id="{34879D22-802B-45B0-9096-070E01328471}"/>
              </a:ext>
            </a:extLst>
          </p:cNvPr>
          <p:cNvPicPr>
            <a:picLocks noChangeAspect="1"/>
          </p:cNvPicPr>
          <p:nvPr/>
        </p:nvPicPr>
        <p:blipFill>
          <a:blip r:embed="rId7"/>
          <a:stretch>
            <a:fillRect/>
          </a:stretch>
        </p:blipFill>
        <p:spPr>
          <a:xfrm>
            <a:off x="5539590" y="99101"/>
            <a:ext cx="2899964" cy="3888587"/>
          </a:xfrm>
          <a:prstGeom prst="rect">
            <a:avLst/>
          </a:prstGeom>
        </p:spPr>
      </p:pic>
    </p:spTree>
    <p:extLst>
      <p:ext uri="{BB962C8B-B14F-4D97-AF65-F5344CB8AC3E}">
        <p14:creationId xmlns:p14="http://schemas.microsoft.com/office/powerpoint/2010/main" val="335018776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Na </a:t>
            </a:r>
            <a:r>
              <a:rPr lang="sk-SK" altLang="cs-CZ" b="1" dirty="0" err="1">
                <a:latin typeface="Roboto Slab" pitchFamily="2" charset="0"/>
                <a:cs typeface="Arial" panose="020B0604020202020204" pitchFamily="34" charset="0"/>
                <a:sym typeface="Roboto Slab" pitchFamily="2" charset="0"/>
              </a:rPr>
              <a:t>procvičení</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3</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12</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1261891642"/>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13</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4653246" cy="2259465"/>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4653246" cy="2259465"/>
              </a:xfrm>
              <a:prstGeom prst="rect">
                <a:avLst/>
              </a:prstGeom>
              <a:blipFill>
                <a:blip r:embed="rId3"/>
                <a:stretch>
                  <a:fillRect l="-26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4723088" cy="307777"/>
              </a:xfrm>
              <a:prstGeom prst="rect">
                <a:avLst/>
              </a:prstGeom>
              <a:noFill/>
            </p:spPr>
            <p:txBody>
              <a:bodyPr wrap="none" rtlCol="0">
                <a:spAutoFit/>
              </a:bodyPr>
              <a:lstStyle/>
              <a:p>
                <a:r>
                  <a:rPr lang="cs-CZ" dirty="0"/>
                  <a:t>Určete hodnoty </a:t>
                </a:r>
                <a14:m>
                  <m:oMath xmlns:m="http://schemas.openxmlformats.org/officeDocument/2006/math">
                    <m:r>
                      <m:rPr>
                        <m:sty m:val="p"/>
                      </m:rPr>
                      <a:rPr lang="cs-CZ" b="0" i="0" smtClean="0">
                        <a:latin typeface="Cambria Math" panose="02040503050406030204" pitchFamily="18" charset="0"/>
                      </a:rPr>
                      <m:t>tan</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 </a:t>
                </a:r>
                <a14:m>
                  <m:oMath xmlns:m="http://schemas.openxmlformats.org/officeDocument/2006/math">
                    <m:r>
                      <m:rPr>
                        <m:sty m:val="p"/>
                      </m:rPr>
                      <a:rPr lang="cs-CZ" b="0" i="0" smtClean="0">
                        <a:latin typeface="Cambria Math" panose="02040503050406030204" pitchFamily="18" charset="0"/>
                      </a:rPr>
                      <m:t>cot</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pro následující hodnoty </a:t>
                </a:r>
                <a14:m>
                  <m:oMath xmlns:m="http://schemas.openxmlformats.org/officeDocument/2006/math">
                    <m:r>
                      <a:rPr lang="cs-CZ" b="0" i="1" smtClean="0">
                        <a:latin typeface="Cambria Math" panose="02040503050406030204" pitchFamily="18" charset="0"/>
                      </a:rPr>
                      <m:t>𝑥</m:t>
                    </m:r>
                  </m:oMath>
                </a14:m>
                <a:r>
                  <a:rPr lang="cs-CZ" dirty="0"/>
                  <a:t>:</a:t>
                </a:r>
              </a:p>
            </p:txBody>
          </p:sp>
        </mc:Choice>
        <mc:Fallback xmlns="">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4723088" cy="307777"/>
              </a:xfrm>
              <a:prstGeom prst="rect">
                <a:avLst/>
              </a:prstGeom>
              <a:blipFill>
                <a:blip r:embed="rId4"/>
                <a:stretch>
                  <a:fillRect l="-388" t="-1961" b="-19608"/>
                </a:stretch>
              </a:blipFill>
            </p:spPr>
            <p:txBody>
              <a:bodyPr/>
              <a:lstStyle/>
              <a:p>
                <a:r>
                  <a:rPr lang="cs-CZ">
                    <a:noFill/>
                  </a:rPr>
                  <a:t> </a:t>
                </a:r>
              </a:p>
            </p:txBody>
          </p:sp>
        </mc:Fallback>
      </mc:AlternateContent>
    </p:spTree>
    <p:extLst>
      <p:ext uri="{BB962C8B-B14F-4D97-AF65-F5344CB8AC3E}">
        <p14:creationId xmlns:p14="http://schemas.microsoft.com/office/powerpoint/2010/main" val="152291152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Na </a:t>
            </a:r>
            <a:r>
              <a:rPr lang="sk-SK" altLang="cs-CZ" sz="1800" b="1" dirty="0" err="1">
                <a:solidFill>
                  <a:srgbClr val="FFFFFF"/>
                </a:solidFill>
                <a:latin typeface="Roboto Slab" pitchFamily="2" charset="0"/>
                <a:cs typeface="Arial" panose="020B0604020202020204" pitchFamily="34" charset="0"/>
                <a:sym typeface="Roboto Slab" pitchFamily="2" charset="0"/>
              </a:rPr>
              <a:t>procvičení</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14</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mc:Choice xmlns:a14="http://schemas.microsoft.com/office/drawing/2010/main" Requires="a14">
          <p:sp>
            <p:nvSpPr>
              <p:cNvPr id="2" name="TextovéPole 1">
                <a:extLst>
                  <a:ext uri="{FF2B5EF4-FFF2-40B4-BE49-F238E27FC236}">
                    <a16:creationId xmlns:a16="http://schemas.microsoft.com/office/drawing/2014/main" id="{03D3C123-56AC-4FD1-982E-63A7876EB038}"/>
                  </a:ext>
                </a:extLst>
              </p:cNvPr>
              <p:cNvSpPr txBox="1"/>
              <p:nvPr/>
            </p:nvSpPr>
            <p:spPr>
              <a:xfrm>
                <a:off x="573568" y="2643758"/>
                <a:ext cx="3134336" cy="2259465"/>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r>
                      <a:rPr lang="cs-CZ" b="0" i="1" smtClean="0">
                        <a:latin typeface="Cambria Math" panose="02040503050406030204" pitchFamily="18" charset="0"/>
                      </a:rPr>
                      <m:t>𝑥</m:t>
                    </m:r>
                    <m:r>
                      <a:rPr lang="cs-CZ" b="0" i="1" smtClean="0">
                        <a:latin typeface="Cambria Math" panose="02040503050406030204" pitchFamily="18" charset="0"/>
                      </a:rPr>
                      <m:t>=</m:t>
                    </m:r>
                    <m:f>
                      <m:fPr>
                        <m:ctrlPr>
                          <a:rPr lang="cs-CZ" b="0" i="1" smtClean="0">
                            <a:latin typeface="Cambria Math" panose="02040503050406030204" pitchFamily="18" charset="0"/>
                          </a:rPr>
                        </m:ctrlPr>
                      </m:fPr>
                      <m:num>
                        <m:r>
                          <a:rPr lang="cs-CZ" b="0" i="1" smtClean="0">
                            <a:latin typeface="Cambria Math" panose="02040503050406030204" pitchFamily="18" charset="0"/>
                          </a:rPr>
                          <m:t>5</m:t>
                        </m:r>
                      </m:num>
                      <m:den>
                        <m:r>
                          <a:rPr lang="cs-CZ" b="0" i="1" smtClean="0">
                            <a:latin typeface="Cambria Math" panose="02040503050406030204" pitchFamily="18" charset="0"/>
                          </a:rPr>
                          <m:t>6</m:t>
                        </m:r>
                      </m:den>
                    </m:f>
                    <m:r>
                      <a:rPr lang="cs-CZ" b="0" i="1" smtClean="0">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5</m:t>
                        </m:r>
                      </m:num>
                      <m:den>
                        <m:r>
                          <a:rPr lang="cs-CZ" b="0" i="1" smtClean="0">
                            <a:latin typeface="Cambria Math" panose="02040503050406030204" pitchFamily="18" charset="0"/>
                          </a:rPr>
                          <m:t>4</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7</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m:t>
                        </m:r>
                      </m:num>
                      <m:den>
                        <m:r>
                          <a:rPr lang="cs-CZ" b="0" i="1" smtClean="0">
                            <a:latin typeface="Cambria Math" panose="02040503050406030204" pitchFamily="18" charset="0"/>
                          </a:rPr>
                          <m:t>2</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11</m:t>
                        </m:r>
                      </m:num>
                      <m:den>
                        <m:r>
                          <a:rPr lang="cs-CZ" i="1">
                            <a:latin typeface="Cambria Math" panose="02040503050406030204" pitchFamily="18" charset="0"/>
                          </a:rPr>
                          <m:t>6</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spcAft>
                    <a:spcPts val="1200"/>
                  </a:spcAft>
                  <a:buFont typeface="+mj-lt"/>
                  <a:buAutoNum type="alphaLcParenR"/>
                </a:pP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r>
                          <a:rPr lang="cs-CZ" b="0" i="1" smtClean="0">
                            <a:latin typeface="Cambria Math" panose="02040503050406030204" pitchFamily="18" charset="0"/>
                          </a:rPr>
                          <m:t>4</m:t>
                        </m:r>
                      </m:num>
                      <m:den>
                        <m:r>
                          <a:rPr lang="cs-CZ" b="0" i="1" smtClean="0">
                            <a:latin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oMath>
                </a14:m>
                <a:endParaRPr lang="cs-CZ" dirty="0"/>
              </a:p>
              <a:p>
                <a:pPr marL="342900" indent="-342900">
                  <a:buFont typeface="+mj-lt"/>
                  <a:buAutoNum type="alphaLcParenR"/>
                </a:pPr>
                <a:endParaRPr lang="cs-CZ" dirty="0"/>
              </a:p>
            </p:txBody>
          </p:sp>
        </mc:Choice>
        <mc:Fallback>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573568" y="2643758"/>
                <a:ext cx="3134336" cy="2259465"/>
              </a:xfrm>
              <a:prstGeom prst="rect">
                <a:avLst/>
              </a:prstGeom>
              <a:blipFill>
                <a:blip r:embed="rId3"/>
                <a:stretch>
                  <a:fillRect l="-38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EA1A5CF8-E3A3-4E3B-A6F7-19DCB870B95E}"/>
                  </a:ext>
                </a:extLst>
              </p:cNvPr>
              <p:cNvSpPr txBox="1"/>
              <p:nvPr/>
            </p:nvSpPr>
            <p:spPr>
              <a:xfrm>
                <a:off x="393564" y="2142258"/>
                <a:ext cx="4723088" cy="307777"/>
              </a:xfrm>
              <a:prstGeom prst="rect">
                <a:avLst/>
              </a:prstGeom>
              <a:noFill/>
            </p:spPr>
            <p:txBody>
              <a:bodyPr wrap="none" rtlCol="0">
                <a:spAutoFit/>
              </a:bodyPr>
              <a:lstStyle/>
              <a:p>
                <a:r>
                  <a:rPr lang="cs-CZ" dirty="0"/>
                  <a:t>Určete hodnoty </a:t>
                </a:r>
                <a14:m>
                  <m:oMath xmlns:m="http://schemas.openxmlformats.org/officeDocument/2006/math">
                    <m:r>
                      <m:rPr>
                        <m:sty m:val="p"/>
                      </m:rPr>
                      <a:rPr lang="cs-CZ" b="0" i="0" smtClean="0">
                        <a:latin typeface="Cambria Math" panose="02040503050406030204" pitchFamily="18" charset="0"/>
                      </a:rPr>
                      <m:t>tan</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a </a:t>
                </a:r>
                <a14:m>
                  <m:oMath xmlns:m="http://schemas.openxmlformats.org/officeDocument/2006/math">
                    <m:r>
                      <m:rPr>
                        <m:sty m:val="p"/>
                      </m:rPr>
                      <a:rPr lang="cs-CZ" b="0" i="0" smtClean="0">
                        <a:latin typeface="Cambria Math" panose="02040503050406030204" pitchFamily="18" charset="0"/>
                      </a:rPr>
                      <m:t>cot</m:t>
                    </m:r>
                    <m:r>
                      <a:rPr lang="cs-CZ" b="0" i="1" smtClean="0">
                        <a:latin typeface="Cambria Math" panose="02040503050406030204" pitchFamily="18" charset="0"/>
                      </a:rPr>
                      <m:t>⁡(</m:t>
                    </m:r>
                    <m:r>
                      <a:rPr lang="cs-CZ" b="0" i="1" smtClean="0">
                        <a:latin typeface="Cambria Math" panose="02040503050406030204" pitchFamily="18" charset="0"/>
                      </a:rPr>
                      <m:t>𝑥</m:t>
                    </m:r>
                    <m:r>
                      <a:rPr lang="cs-CZ" b="0" i="1" smtClean="0">
                        <a:latin typeface="Cambria Math" panose="02040503050406030204" pitchFamily="18" charset="0"/>
                      </a:rPr>
                      <m:t>)</m:t>
                    </m:r>
                  </m:oMath>
                </a14:m>
                <a:r>
                  <a:rPr lang="cs-CZ" dirty="0"/>
                  <a:t> pro následující hodnoty </a:t>
                </a:r>
                <a14:m>
                  <m:oMath xmlns:m="http://schemas.openxmlformats.org/officeDocument/2006/math">
                    <m:r>
                      <a:rPr lang="cs-CZ" b="0" i="1" smtClean="0">
                        <a:latin typeface="Cambria Math" panose="02040503050406030204" pitchFamily="18" charset="0"/>
                      </a:rPr>
                      <m:t>𝑥</m:t>
                    </m:r>
                  </m:oMath>
                </a14:m>
                <a:r>
                  <a:rPr lang="cs-CZ" dirty="0"/>
                  <a:t>:</a:t>
                </a:r>
              </a:p>
            </p:txBody>
          </p:sp>
        </mc:Choice>
        <mc:Fallback xmlns="">
          <p:sp>
            <p:nvSpPr>
              <p:cNvPr id="5" name="TextovéPole 4">
                <a:extLst>
                  <a:ext uri="{FF2B5EF4-FFF2-40B4-BE49-F238E27FC236}">
                    <a16:creationId xmlns:a16="http://schemas.microsoft.com/office/drawing/2014/main" id="{EA1A5CF8-E3A3-4E3B-A6F7-19DCB870B95E}"/>
                  </a:ext>
                </a:extLst>
              </p:cNvPr>
              <p:cNvSpPr txBox="1">
                <a:spLocks noRot="1" noChangeAspect="1" noMove="1" noResize="1" noEditPoints="1" noAdjustHandles="1" noChangeArrowheads="1" noChangeShapeType="1" noTextEdit="1"/>
              </p:cNvSpPr>
              <p:nvPr/>
            </p:nvSpPr>
            <p:spPr>
              <a:xfrm>
                <a:off x="393564" y="2142258"/>
                <a:ext cx="4723088" cy="307777"/>
              </a:xfrm>
              <a:prstGeom prst="rect">
                <a:avLst/>
              </a:prstGeom>
              <a:blipFill>
                <a:blip r:embed="rId4"/>
                <a:stretch>
                  <a:fillRect l="-388" t="-1961" b="-19608"/>
                </a:stretch>
              </a:blipFill>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13" name="TextovéPole 12">
                <a:extLst>
                  <a:ext uri="{FF2B5EF4-FFF2-40B4-BE49-F238E27FC236}">
                    <a16:creationId xmlns:a16="http://schemas.microsoft.com/office/drawing/2014/main" id="{38A3AB07-B50E-3513-3547-A4B9CB045CD8}"/>
                  </a:ext>
                </a:extLst>
              </p:cNvPr>
              <p:cNvSpPr txBox="1"/>
              <p:nvPr/>
            </p:nvSpPr>
            <p:spPr>
              <a:xfrm>
                <a:off x="3530311" y="2787774"/>
                <a:ext cx="5731903" cy="2432397"/>
              </a:xfrm>
              <a:prstGeom prst="rect">
                <a:avLst/>
              </a:prstGeom>
              <a:noFill/>
            </p:spPr>
            <p:txBody>
              <a:bodyPr wrap="square" numCol="2" rtlCol="0">
                <a:spAutoFit/>
              </a:bodyPr>
              <a:lstStyle/>
              <a:p>
                <a:pPr marL="342900" indent="-342900">
                  <a:spcAft>
                    <a:spcPts val="1200"/>
                  </a:spcAft>
                  <a:buFont typeface="+mj-lt"/>
                  <a:buAutoNum type="alphaLcParenR"/>
                </a:pPr>
                <a14:m>
                  <m:oMath xmlns:m="http://schemas.openxmlformats.org/officeDocument/2006/math">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tg</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r>
                      <a:rPr lang="cs-CZ" b="0" i="1" smtClean="0">
                        <a:solidFill>
                          <a:srgbClr val="FF0000"/>
                        </a:solidFill>
                        <a:latin typeface="Cambria Math" panose="02040503050406030204" pitchFamily="18" charset="0"/>
                      </a:rPr>
                      <m:t>;</m:t>
                    </m:r>
                    <m:func>
                      <m:funcPr>
                        <m:ctrlPr>
                          <a:rPr lang="cs-CZ" b="0" i="1" smtClean="0">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b="0" i="1" smtClean="0">
                                <a:solidFill>
                                  <a:srgbClr val="FF0000"/>
                                </a:solidFill>
                                <a:latin typeface="Cambria Math" panose="02040503050406030204" pitchFamily="18" charset="0"/>
                              </a:rPr>
                            </m:ctrlPr>
                          </m:dPr>
                          <m:e>
                            <m:r>
                              <a:rPr lang="cs-CZ" b="0" i="1" smtClean="0">
                                <a:solidFill>
                                  <a:srgbClr val="FF0000"/>
                                </a:solidFill>
                                <a:latin typeface="Cambria Math" panose="02040503050406030204" pitchFamily="18" charset="0"/>
                              </a:rPr>
                              <m:t>𝑥</m:t>
                            </m:r>
                          </m:e>
                        </m:d>
                      </m:e>
                    </m:func>
                    <m:r>
                      <a:rPr lang="cs-CZ" b="0" i="1" smtClean="0">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ea typeface="Cambria Math" panose="02040503050406030204" pitchFamily="18" charset="0"/>
                      </a:rPr>
                      <m:t>∅</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r>
                      <a:rPr lang="cs-CZ" i="1">
                        <a:solidFill>
                          <a:srgbClr val="FF0000"/>
                        </a:solidFill>
                        <a:latin typeface="Cambria Math" panose="02040503050406030204" pitchFamily="18" charset="0"/>
                      </a:rPr>
                      <m:t>;</m:t>
                    </m:r>
                    <m:func>
                      <m:funcPr>
                        <m:ctrlPr>
                          <a:rPr lang="cs-CZ" i="1" smtClean="0">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1</m:t>
                    </m:r>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smtClean="0">
                        <a:solidFill>
                          <a:srgbClr val="FF0000"/>
                        </a:solidFill>
                        <a:latin typeface="Cambria Math" panose="02040503050406030204" pitchFamily="18" charset="0"/>
                        <a:ea typeface="Cambria Math" panose="02040503050406030204" pitchFamily="18" charset="0"/>
                      </a:rPr>
                      <m:t>∅</m:t>
                    </m:r>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0</m:t>
                    </m:r>
                  </m:oMath>
                </a14:m>
                <a:endParaRPr lang="cs-CZ" b="0"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i="1">
                        <a:solidFill>
                          <a:srgbClr val="FF0000"/>
                        </a:solidFill>
                        <a:latin typeface="Cambria Math" panose="02040503050406030204" pitchFamily="18" charset="0"/>
                      </a:rPr>
                      <m:t>−</m:t>
                    </m:r>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oMath>
                </a14:m>
                <a:endParaRPr lang="cs-CZ" dirty="0">
                  <a:solidFill>
                    <a:srgbClr val="FF0000"/>
                  </a:solidFill>
                </a:endParaRPr>
              </a:p>
              <a:p>
                <a:pPr marL="342900" indent="-342900">
                  <a:spcAft>
                    <a:spcPts val="1200"/>
                  </a:spcAft>
                  <a:buFont typeface="+mj-lt"/>
                  <a:buAutoNum type="alphaLcParenR"/>
                </a:pPr>
                <a14:m>
                  <m:oMath xmlns:m="http://schemas.openxmlformats.org/officeDocument/2006/math">
                    <m:func>
                      <m:funcPr>
                        <m:ctrlPr>
                          <a:rPr lang="cs-CZ" i="1">
                            <a:solidFill>
                              <a:srgbClr val="FF0000"/>
                            </a:solidFill>
                            <a:latin typeface="Cambria Math" panose="02040503050406030204" pitchFamily="18" charset="0"/>
                          </a:rPr>
                        </m:ctrlPr>
                      </m:funcPr>
                      <m:fName>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ad>
                      <m:radPr>
                        <m:degHide m:val="on"/>
                        <m:ctrlPr>
                          <a:rPr lang="cs-CZ" i="1" smtClean="0">
                            <a:solidFill>
                              <a:srgbClr val="FF0000"/>
                            </a:solidFill>
                            <a:latin typeface="Cambria Math" panose="02040503050406030204" pitchFamily="18" charset="0"/>
                          </a:rPr>
                        </m:ctrlPr>
                      </m:radPr>
                      <m:deg/>
                      <m:e>
                        <m:r>
                          <a:rPr lang="cs-CZ" b="0" i="1" smtClean="0">
                            <a:solidFill>
                              <a:srgbClr val="FF0000"/>
                            </a:solidFill>
                            <a:latin typeface="Cambria Math" panose="02040503050406030204" pitchFamily="18" charset="0"/>
                          </a:rPr>
                          <m:t>3</m:t>
                        </m:r>
                      </m:e>
                    </m:rad>
                    <m:r>
                      <a:rPr lang="cs-CZ" i="1">
                        <a:solidFill>
                          <a:srgbClr val="FF0000"/>
                        </a:solidFill>
                        <a:latin typeface="Cambria Math" panose="02040503050406030204" pitchFamily="18" charset="0"/>
                      </a:rPr>
                      <m:t>;</m:t>
                    </m:r>
                    <m:func>
                      <m:funcPr>
                        <m:ctrlPr>
                          <a:rPr lang="cs-CZ" i="1">
                            <a:solidFill>
                              <a:srgbClr val="FF0000"/>
                            </a:solidFill>
                            <a:latin typeface="Cambria Math" panose="02040503050406030204" pitchFamily="18" charset="0"/>
                          </a:rPr>
                        </m:ctrlPr>
                      </m:funcPr>
                      <m:fName>
                        <m:r>
                          <m:rPr>
                            <m:sty m:val="p"/>
                          </m:rPr>
                          <a:rPr lang="cs-CZ" b="0" i="0" smtClean="0">
                            <a:solidFill>
                              <a:srgbClr val="FF0000"/>
                            </a:solidFill>
                            <a:latin typeface="Cambria Math" panose="02040503050406030204" pitchFamily="18" charset="0"/>
                          </a:rPr>
                          <m:t>co</m:t>
                        </m:r>
                        <m:r>
                          <m:rPr>
                            <m:sty m:val="p"/>
                          </m:rPr>
                          <a:rPr lang="cs-CZ">
                            <a:solidFill>
                              <a:srgbClr val="FF0000"/>
                            </a:solidFill>
                            <a:latin typeface="Cambria Math" panose="02040503050406030204" pitchFamily="18" charset="0"/>
                          </a:rPr>
                          <m:t>tg</m:t>
                        </m:r>
                      </m:fName>
                      <m:e>
                        <m:d>
                          <m:dPr>
                            <m:ctrlPr>
                              <a:rPr lang="cs-CZ" i="1">
                                <a:solidFill>
                                  <a:srgbClr val="FF0000"/>
                                </a:solidFill>
                                <a:latin typeface="Cambria Math" panose="02040503050406030204" pitchFamily="18" charset="0"/>
                              </a:rPr>
                            </m:ctrlPr>
                          </m:dPr>
                          <m:e>
                            <m:r>
                              <a:rPr lang="cs-CZ" i="1">
                                <a:solidFill>
                                  <a:srgbClr val="FF0000"/>
                                </a:solidFill>
                                <a:latin typeface="Cambria Math" panose="02040503050406030204" pitchFamily="18" charset="0"/>
                              </a:rPr>
                              <m:t>𝑥</m:t>
                            </m:r>
                          </m:e>
                        </m:d>
                      </m:e>
                    </m:func>
                    <m:r>
                      <a:rPr lang="cs-CZ" i="1">
                        <a:solidFill>
                          <a:srgbClr val="FF0000"/>
                        </a:solidFill>
                        <a:latin typeface="Cambria Math" panose="02040503050406030204" pitchFamily="18" charset="0"/>
                      </a:rPr>
                      <m:t>=</m:t>
                    </m:r>
                    <m:r>
                      <a:rPr lang="cs-CZ" b="0" i="1" smtClean="0">
                        <a:solidFill>
                          <a:srgbClr val="FF0000"/>
                        </a:solidFill>
                        <a:latin typeface="Cambria Math" panose="02040503050406030204" pitchFamily="18" charset="0"/>
                      </a:rPr>
                      <m:t>−</m:t>
                    </m:r>
                    <m:f>
                      <m:fPr>
                        <m:ctrlPr>
                          <a:rPr lang="cs-CZ" i="1">
                            <a:solidFill>
                              <a:srgbClr val="FF0000"/>
                            </a:solidFill>
                            <a:latin typeface="Cambria Math" panose="02040503050406030204" pitchFamily="18" charset="0"/>
                          </a:rPr>
                        </m:ctrlPr>
                      </m:fPr>
                      <m:num>
                        <m:rad>
                          <m:radPr>
                            <m:degHide m:val="on"/>
                            <m:ctrlPr>
                              <a:rPr lang="cs-CZ" i="1">
                                <a:solidFill>
                                  <a:srgbClr val="FF0000"/>
                                </a:solidFill>
                                <a:latin typeface="Cambria Math" panose="02040503050406030204" pitchFamily="18" charset="0"/>
                              </a:rPr>
                            </m:ctrlPr>
                          </m:radPr>
                          <m:deg/>
                          <m:e>
                            <m:r>
                              <a:rPr lang="cs-CZ" i="1">
                                <a:solidFill>
                                  <a:srgbClr val="FF0000"/>
                                </a:solidFill>
                                <a:latin typeface="Cambria Math" panose="02040503050406030204" pitchFamily="18" charset="0"/>
                              </a:rPr>
                              <m:t>3</m:t>
                            </m:r>
                          </m:e>
                        </m:rad>
                      </m:num>
                      <m:den>
                        <m:r>
                          <a:rPr lang="cs-CZ" i="1">
                            <a:solidFill>
                              <a:srgbClr val="FF0000"/>
                            </a:solidFill>
                            <a:latin typeface="Cambria Math" panose="02040503050406030204" pitchFamily="18" charset="0"/>
                          </a:rPr>
                          <m:t>3</m:t>
                        </m:r>
                      </m:den>
                    </m:f>
                  </m:oMath>
                </a14:m>
                <a:endParaRPr lang="cs-CZ" dirty="0">
                  <a:solidFill>
                    <a:srgbClr val="FF0000"/>
                  </a:solidFill>
                </a:endParaRPr>
              </a:p>
              <a:p>
                <a:pPr marL="342900" indent="-342900">
                  <a:spcAft>
                    <a:spcPts val="1200"/>
                  </a:spcAft>
                  <a:buFont typeface="+mj-lt"/>
                  <a:buAutoNum type="alphaLcParenR"/>
                </a:pPr>
                <a:endParaRPr lang="cs-CZ" dirty="0">
                  <a:solidFill>
                    <a:srgbClr val="FF0000"/>
                  </a:solidFill>
                </a:endParaRPr>
              </a:p>
              <a:p>
                <a:pPr marL="342900" indent="-342900">
                  <a:buFont typeface="+mj-lt"/>
                  <a:buAutoNum type="alphaLcParenR"/>
                </a:pPr>
                <a:endParaRPr lang="cs-CZ" dirty="0"/>
              </a:p>
            </p:txBody>
          </p:sp>
        </mc:Choice>
        <mc:Fallback>
          <p:sp>
            <p:nvSpPr>
              <p:cNvPr id="13" name="TextovéPole 12">
                <a:extLst>
                  <a:ext uri="{FF2B5EF4-FFF2-40B4-BE49-F238E27FC236}">
                    <a16:creationId xmlns:a16="http://schemas.microsoft.com/office/drawing/2014/main" id="{38A3AB07-B50E-3513-3547-A4B9CB045CD8}"/>
                  </a:ext>
                </a:extLst>
              </p:cNvPr>
              <p:cNvSpPr txBox="1">
                <a:spLocks noRot="1" noChangeAspect="1" noMove="1" noResize="1" noEditPoints="1" noAdjustHandles="1" noChangeArrowheads="1" noChangeShapeType="1" noTextEdit="1"/>
              </p:cNvSpPr>
              <p:nvPr/>
            </p:nvSpPr>
            <p:spPr>
              <a:xfrm>
                <a:off x="3530311" y="2787774"/>
                <a:ext cx="5731903" cy="2432397"/>
              </a:xfrm>
              <a:prstGeom prst="rect">
                <a:avLst/>
              </a:prstGeom>
              <a:blipFill>
                <a:blip r:embed="rId5"/>
                <a:stretch>
                  <a:fillRect l="-213" t="-251"/>
                </a:stretch>
              </a:blipFill>
            </p:spPr>
            <p:txBody>
              <a:bodyPr/>
              <a:lstStyle/>
              <a:p>
                <a:r>
                  <a:rPr lang="cs-CZ">
                    <a:noFill/>
                  </a:rPr>
                  <a:t> </a:t>
                </a:r>
              </a:p>
            </p:txBody>
          </p:sp>
        </mc:Fallback>
      </mc:AlternateContent>
    </p:spTree>
    <p:extLst>
      <p:ext uri="{BB962C8B-B14F-4D97-AF65-F5344CB8AC3E}">
        <p14:creationId xmlns:p14="http://schemas.microsoft.com/office/powerpoint/2010/main" val="17825059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fade">
                                      <p:cBhvr>
                                        <p:cTn id="47" dur="5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xEl>
                                              <p:pRg st="3" end="3"/>
                                            </p:txEl>
                                          </p:spTgt>
                                        </p:tgtEl>
                                        <p:attrNameLst>
                                          <p:attrName>style.visibility</p:attrName>
                                        </p:attrNameLst>
                                      </p:cBhvr>
                                      <p:to>
                                        <p:strVal val="visible"/>
                                      </p:to>
                                    </p:set>
                                    <p:animEffect transition="in" filter="fade">
                                      <p:cBhvr>
                                        <p:cTn id="62" dur="500"/>
                                        <p:tgtEl>
                                          <p:spTgt spid="13">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xEl>
                                              <p:pRg st="4" end="4"/>
                                            </p:txEl>
                                          </p:spTgt>
                                        </p:tgtEl>
                                        <p:attrNameLst>
                                          <p:attrName>style.visibility</p:attrName>
                                        </p:attrNameLst>
                                      </p:cBhvr>
                                      <p:to>
                                        <p:strVal val="visible"/>
                                      </p:to>
                                    </p:set>
                                    <p:animEffect transition="in" filter="fade">
                                      <p:cBhvr>
                                        <p:cTn id="67" dur="500"/>
                                        <p:tgtEl>
                                          <p:spTgt spid="13">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
                                            <p:txEl>
                                              <p:pRg st="6" end="6"/>
                                            </p:txEl>
                                          </p:spTgt>
                                        </p:tgtEl>
                                        <p:attrNameLst>
                                          <p:attrName>style.visibility</p:attrName>
                                        </p:attrNameLst>
                                      </p:cBhvr>
                                      <p:to>
                                        <p:strVal val="visible"/>
                                      </p:to>
                                    </p:set>
                                    <p:animEffect transition="in" filter="fade">
                                      <p:cBhvr>
                                        <p:cTn id="72" dur="500"/>
                                        <p:tgtEl>
                                          <p:spTgt spid="1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xEl>
                                              <p:pRg st="7" end="7"/>
                                            </p:txEl>
                                          </p:spTgt>
                                        </p:tgtEl>
                                        <p:attrNameLst>
                                          <p:attrName>style.visibility</p:attrName>
                                        </p:attrNameLst>
                                      </p:cBhvr>
                                      <p:to>
                                        <p:strVal val="visible"/>
                                      </p:to>
                                    </p:set>
                                    <p:animEffect transition="in" filter="fade">
                                      <p:cBhvr>
                                        <p:cTn id="77" dur="500"/>
                                        <p:tgtEl>
                                          <p:spTgt spid="13">
                                            <p:txEl>
                                              <p:pRg st="7" end="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
                                            <p:txEl>
                                              <p:pRg st="8" end="8"/>
                                            </p:txEl>
                                          </p:spTgt>
                                        </p:tgtEl>
                                        <p:attrNameLst>
                                          <p:attrName>style.visibility</p:attrName>
                                        </p:attrNameLst>
                                      </p:cBhvr>
                                      <p:to>
                                        <p:strVal val="visible"/>
                                      </p:to>
                                    </p:set>
                                    <p:animEffect transition="in" filter="fade">
                                      <p:cBhvr>
                                        <p:cTn id="82"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179512" y="1347614"/>
            <a:ext cx="8669039"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Délka</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projektu</a:t>
            </a:r>
            <a:r>
              <a:rPr lang="en-US" altLang="sk-SK" b="1" dirty="0">
                <a:solidFill>
                  <a:schemeClr val="bg1"/>
                </a:solidFill>
                <a:latin typeface="Weekly Free Light" panose="00000400000000000000" pitchFamily="50" charset="-18"/>
                <a:cs typeface="Arial" panose="020B0604020202020204" pitchFamily="34" charset="0"/>
              </a:rPr>
              <a:t>:</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01. 03. 2021 – 28. 02. 2023</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partnerství</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101</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092</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 </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Rozpočet</a:t>
            </a:r>
            <a:r>
              <a:rPr lang="en-US" altLang="sk-SK" b="1" dirty="0">
                <a:solidFill>
                  <a:schemeClr val="bg1"/>
                </a:solidFill>
                <a:latin typeface="Weekly Free Light" panose="00000400000000000000" pitchFamily="50" charset="-18"/>
                <a:cs typeface="Arial" panose="020B0604020202020204" pitchFamily="34" charset="0"/>
              </a:rPr>
              <a:t> GJŠ Zlín: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20</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829</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všech</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partnerů</a:t>
            </a:r>
            <a:r>
              <a:rPr lang="en-US" altLang="sk-SK" b="1" dirty="0">
                <a:solidFill>
                  <a:schemeClr val="bg1"/>
                </a:solidFill>
                <a:latin typeface="Weekly Free Light" panose="00000400000000000000" pitchFamily="50" charset="-18"/>
                <a:cs typeface="Arial" panose="020B0604020202020204" pitchFamily="34" charset="0"/>
              </a:rPr>
              <a:t>: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ANJ, NEJ, FRJ,</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SPJ, DEJ, OBN, CHE, GEO, MAT, BIO, </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EKN, ITK, HUV, ETV</a:t>
            </a:r>
          </a:p>
          <a:p>
            <a:pPr marL="0" indent="0" eaLnBrk="1" hangingPunct="1">
              <a:spcBef>
                <a:spcPts val="600"/>
              </a:spcBef>
              <a:buClr>
                <a:srgbClr val="114454"/>
              </a:buClr>
              <a:buSzPts val="3000"/>
              <a:buFont typeface="Arial" panose="020B0604020202020204" pitchFamily="34" charset="0"/>
              <a:buNone/>
            </a:pPr>
            <a:r>
              <a:rPr lang="en-US" altLang="sk-SK" b="1" dirty="0" err="1">
                <a:solidFill>
                  <a:schemeClr val="bg1"/>
                </a:solidFill>
                <a:latin typeface="Weekly Free Light" panose="00000400000000000000" pitchFamily="50" charset="-18"/>
                <a:cs typeface="Arial" panose="020B0604020202020204" pitchFamily="34" charset="0"/>
              </a:rPr>
              <a:t>Intelektuální</a:t>
            </a:r>
            <a:r>
              <a:rPr lang="en-US" altLang="sk-SK" b="1" dirty="0">
                <a:solidFill>
                  <a:schemeClr val="bg1"/>
                </a:solidFill>
                <a:latin typeface="Weekly Free Light" panose="00000400000000000000" pitchFamily="50" charset="-18"/>
                <a:cs typeface="Arial" panose="020B0604020202020204" pitchFamily="34" charset="0"/>
              </a:rPr>
              <a:t> </a:t>
            </a:r>
            <a:r>
              <a:rPr lang="en-US" altLang="sk-SK" b="1" dirty="0" err="1">
                <a:solidFill>
                  <a:schemeClr val="bg1"/>
                </a:solidFill>
                <a:latin typeface="Weekly Free Light" panose="00000400000000000000" pitchFamily="50" charset="-18"/>
                <a:cs typeface="Arial" panose="020B0604020202020204" pitchFamily="34" charset="0"/>
              </a:rPr>
              <a:t>výstupy</a:t>
            </a:r>
            <a:r>
              <a:rPr lang="en-US" altLang="sk-SK" b="1" dirty="0">
                <a:solidFill>
                  <a:schemeClr val="bg1"/>
                </a:solidFill>
                <a:latin typeface="Weekly Free Light" panose="00000400000000000000" pitchFamily="50" charset="-18"/>
                <a:cs typeface="Arial" panose="020B0604020202020204" pitchFamily="34" charset="0"/>
              </a:rPr>
              <a:t> GJŠ Zlín</a:t>
            </a:r>
            <a:r>
              <a:rPr lang="cs-CZ" altLang="sk-SK" b="1" dirty="0">
                <a:solidFill>
                  <a:schemeClr val="bg1"/>
                </a:solidFill>
                <a:latin typeface="Weekly Free Light" panose="00000400000000000000" pitchFamily="50" charset="-18"/>
                <a:cs typeface="Arial" panose="020B0604020202020204" pitchFamily="34" charset="0"/>
              </a:rPr>
              <a:t>:		</a:t>
            </a:r>
            <a:r>
              <a:rPr lang="en-US" altLang="sk-SK" b="1" dirty="0">
                <a:solidFill>
                  <a:schemeClr val="bg1"/>
                </a:solidFill>
                <a:latin typeface="Weekly Free Light" panose="00000400000000000000" pitchFamily="50" charset="-18"/>
                <a:cs typeface="Arial" panose="020B0604020202020204" pitchFamily="34" charset="0"/>
              </a:rPr>
              <a:t>MAT, GEO, CHE, SPJ</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15</a:t>
            </a:fld>
            <a:endParaRPr lang="sk-SK" altLang="sk-SK" sz="800">
              <a:solidFill>
                <a:srgbClr val="FFFFFF"/>
              </a:solidFill>
              <a:latin typeface="Roboto Slab" pitchFamily="2" charset="0"/>
              <a:sym typeface="Roboto Slab" pitchFamily="2" charset="0"/>
            </a:endParaRP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bdélník 10">
            <a:extLst>
              <a:ext uri="{FF2B5EF4-FFF2-40B4-BE49-F238E27FC236}">
                <a16:creationId xmlns:a16="http://schemas.microsoft.com/office/drawing/2014/main" id="{F349C539-64B4-4C75-94AF-1540A6450138}"/>
              </a:ext>
            </a:extLst>
          </p:cNvPr>
          <p:cNvSpPr/>
          <p:nvPr/>
        </p:nvSpPr>
        <p:spPr>
          <a:xfrm>
            <a:off x="0" y="123478"/>
            <a:ext cx="914400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2" name="Obrázek 2">
            <a:extLst>
              <a:ext uri="{FF2B5EF4-FFF2-40B4-BE49-F238E27FC236}">
                <a16:creationId xmlns:a16="http://schemas.microsoft.com/office/drawing/2014/main" id="{CDEA266D-25A9-46F7-B18C-C711B5CF0D4E}"/>
              </a:ext>
            </a:extLst>
          </p:cNvPr>
          <p:cNvPicPr>
            <a:picLocks noChangeAspect="1" noChangeArrowheads="1"/>
          </p:cNvPicPr>
          <p:nvPr/>
        </p:nvPicPr>
        <p:blipFill>
          <a:blip r:embed="rId4"/>
          <a:srcRect/>
          <a:stretch/>
        </p:blipFill>
        <p:spPr bwMode="auto">
          <a:xfrm>
            <a:off x="820505" y="241161"/>
            <a:ext cx="931027" cy="7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ovéPole 12">
            <a:extLst>
              <a:ext uri="{FF2B5EF4-FFF2-40B4-BE49-F238E27FC236}">
                <a16:creationId xmlns:a16="http://schemas.microsoft.com/office/drawing/2014/main" id="{398BD29C-E257-4BA3-BE9C-3491DB252205}"/>
              </a:ext>
            </a:extLst>
          </p:cNvPr>
          <p:cNvSpPr txBox="1"/>
          <p:nvPr/>
        </p:nvSpPr>
        <p:spPr>
          <a:xfrm>
            <a:off x="1948636" y="360190"/>
            <a:ext cx="2413682" cy="507831"/>
          </a:xfrm>
          <a:prstGeom prst="rect">
            <a:avLst/>
          </a:prstGeom>
          <a:noFill/>
        </p:spPr>
        <p:txBody>
          <a:bodyPr wrap="square" rtlCol="0">
            <a:spAutoFit/>
          </a:bodyPr>
          <a:lstStyle/>
          <a:p>
            <a:r>
              <a:rPr lang="sk-SK" altLang="sk-SK" sz="1050" b="1" dirty="0">
                <a:solidFill>
                  <a:srgbClr val="2A2841"/>
                </a:solidFill>
                <a:latin typeface="Roboto Slab" pitchFamily="2" charset="0"/>
                <a:ea typeface="Roboto Slab" pitchFamily="2" charset="0"/>
                <a:sym typeface="Nixie One" panose="02000503080000020004" pitchFamily="50" charset="0"/>
              </a:rPr>
              <a:t>2020-1-SK01-KA226-SCH-094350</a:t>
            </a:r>
            <a:endParaRPr lang="sk-SK" altLang="sk-SK" sz="1400" b="1" dirty="0">
              <a:solidFill>
                <a:srgbClr val="2A2841"/>
              </a:solidFill>
              <a:latin typeface="Roboto Slab" pitchFamily="2" charset="0"/>
              <a:ea typeface="Roboto Slab" pitchFamily="2" charset="0"/>
              <a:sym typeface="Nixie One" panose="02000503080000020004" pitchFamily="50" charset="0"/>
            </a:endParaRPr>
          </a:p>
          <a:p>
            <a:r>
              <a:rPr lang="sk-SK" altLang="sk-SK" sz="1600" b="1" dirty="0">
                <a:solidFill>
                  <a:srgbClr val="2A2841"/>
                </a:solidFill>
                <a:latin typeface="Roboto Slab" pitchFamily="2" charset="0"/>
                <a:ea typeface="Roboto Slab" pitchFamily="2" charset="0"/>
                <a:sym typeface="Nixie One" panose="02000503080000020004" pitchFamily="50" charset="0"/>
              </a:rPr>
              <a:t>DIGI SCHOOL</a:t>
            </a:r>
          </a:p>
        </p:txBody>
      </p:sp>
      <p:pic>
        <p:nvPicPr>
          <p:cNvPr id="14" name="Obrázek 13">
            <a:extLst>
              <a:ext uri="{FF2B5EF4-FFF2-40B4-BE49-F238E27FC236}">
                <a16:creationId xmlns:a16="http://schemas.microsoft.com/office/drawing/2014/main" id="{DE9CF142-1BAD-42DB-8FAB-211246AF2FA1}"/>
              </a:ext>
            </a:extLst>
          </p:cNvPr>
          <p:cNvPicPr>
            <a:picLocks noChangeAspect="1"/>
          </p:cNvPicPr>
          <p:nvPr/>
        </p:nvPicPr>
        <p:blipFill>
          <a:blip r:embed="rId5"/>
          <a:stretch>
            <a:fillRect/>
          </a:stretch>
        </p:blipFill>
        <p:spPr>
          <a:xfrm>
            <a:off x="5196237" y="241161"/>
            <a:ext cx="766881" cy="766881"/>
          </a:xfrm>
          <a:prstGeom prst="rect">
            <a:avLst/>
          </a:prstGeom>
        </p:spPr>
      </p:pic>
      <p:sp>
        <p:nvSpPr>
          <p:cNvPr id="15" name="TextovéPole 14">
            <a:extLst>
              <a:ext uri="{FF2B5EF4-FFF2-40B4-BE49-F238E27FC236}">
                <a16:creationId xmlns:a16="http://schemas.microsoft.com/office/drawing/2014/main" id="{0133C78D-8590-4132-8CBC-044AA1B73905}"/>
              </a:ext>
            </a:extLst>
          </p:cNvPr>
          <p:cNvSpPr txBox="1"/>
          <p:nvPr/>
        </p:nvSpPr>
        <p:spPr>
          <a:xfrm>
            <a:off x="5906294" y="385962"/>
            <a:ext cx="2793128" cy="469359"/>
          </a:xfrm>
          <a:prstGeom prst="rect">
            <a:avLst/>
          </a:prstGeom>
          <a:noFill/>
        </p:spPr>
        <p:txBody>
          <a:bodyPr wrap="square" rtlCol="0">
            <a:spAutoFit/>
          </a:bodyPr>
          <a:lstStyle/>
          <a:p>
            <a:r>
              <a:rPr lang="sk-SK" altLang="sk-SK" b="1" dirty="0">
                <a:solidFill>
                  <a:srgbClr val="006EB9"/>
                </a:solidFill>
                <a:latin typeface="Roboto Slab" pitchFamily="2" charset="0"/>
                <a:ea typeface="Roboto Slab" pitchFamily="2" charset="0"/>
                <a:sym typeface="Nixie One" panose="02000503080000020004" pitchFamily="50" charset="0"/>
              </a:rPr>
              <a:t>Gymnázium a Jazyková škola</a:t>
            </a:r>
            <a:br>
              <a:rPr lang="sk-SK" altLang="sk-SK" sz="1100" b="1" dirty="0">
                <a:solidFill>
                  <a:srgbClr val="006EB9"/>
                </a:solidFill>
                <a:latin typeface="Roboto Slab" pitchFamily="2" charset="0"/>
                <a:ea typeface="Roboto Slab" pitchFamily="2" charset="0"/>
                <a:sym typeface="Nixie One" panose="02000503080000020004" pitchFamily="50" charset="0"/>
              </a:rPr>
            </a:br>
            <a:r>
              <a:rPr lang="sk-SK" altLang="sk-SK" sz="1050" b="1" dirty="0">
                <a:solidFill>
                  <a:srgbClr val="006EB9"/>
                </a:solidFill>
                <a:latin typeface="Roboto Slab" pitchFamily="2" charset="0"/>
                <a:ea typeface="Roboto Slab" pitchFamily="2" charset="0"/>
                <a:sym typeface="Nixie One" panose="02000503080000020004" pitchFamily="50" charset="0"/>
              </a:rPr>
              <a:t>s </a:t>
            </a:r>
            <a:r>
              <a:rPr lang="sk-SK" altLang="sk-SK" sz="1050" b="1" dirty="0" err="1">
                <a:solidFill>
                  <a:srgbClr val="006EB9"/>
                </a:solidFill>
                <a:latin typeface="Roboto Slab" pitchFamily="2" charset="0"/>
                <a:ea typeface="Roboto Slab" pitchFamily="2" charset="0"/>
                <a:sym typeface="Nixie One" panose="02000503080000020004" pitchFamily="50" charset="0"/>
              </a:rPr>
              <a:t>právem</a:t>
            </a:r>
            <a:r>
              <a:rPr lang="sk-SK" altLang="sk-SK" sz="1050" b="1" dirty="0">
                <a:solidFill>
                  <a:srgbClr val="006EB9"/>
                </a:solidFill>
                <a:latin typeface="Roboto Slab" pitchFamily="2" charset="0"/>
                <a:ea typeface="Roboto Slab" pitchFamily="2" charset="0"/>
                <a:sym typeface="Nixie One" panose="02000503080000020004" pitchFamily="50" charset="0"/>
              </a:rPr>
              <a:t> </a:t>
            </a:r>
            <a:r>
              <a:rPr lang="sk-SK" altLang="sk-SK" sz="1050" b="1" dirty="0" err="1">
                <a:solidFill>
                  <a:srgbClr val="006EB9"/>
                </a:solidFill>
                <a:latin typeface="Roboto Slab" pitchFamily="2" charset="0"/>
                <a:ea typeface="Roboto Slab" pitchFamily="2" charset="0"/>
                <a:sym typeface="Nixie One" panose="02000503080000020004" pitchFamily="50" charset="0"/>
              </a:rPr>
              <a:t>státní</a:t>
            </a:r>
            <a:r>
              <a:rPr lang="sk-SK" altLang="sk-SK" sz="1050" b="1" dirty="0">
                <a:solidFill>
                  <a:srgbClr val="006EB9"/>
                </a:solidFill>
                <a:latin typeface="Roboto Slab" pitchFamily="2" charset="0"/>
                <a:ea typeface="Roboto Slab" pitchFamily="2" charset="0"/>
                <a:sym typeface="Nixie One" panose="02000503080000020004" pitchFamily="50" charset="0"/>
              </a:rPr>
              <a:t> jazykové </a:t>
            </a:r>
            <a:r>
              <a:rPr lang="sk-SK" altLang="sk-SK" sz="1050" b="1" dirty="0" err="1">
                <a:solidFill>
                  <a:srgbClr val="006EB9"/>
                </a:solidFill>
                <a:latin typeface="Roboto Slab" pitchFamily="2" charset="0"/>
                <a:ea typeface="Roboto Slab" pitchFamily="2" charset="0"/>
                <a:sym typeface="Nixie One" panose="02000503080000020004" pitchFamily="50" charset="0"/>
              </a:rPr>
              <a:t>zkoušky</a:t>
            </a:r>
            <a:r>
              <a:rPr lang="sk-SK" altLang="sk-SK" sz="1050" b="1" dirty="0">
                <a:solidFill>
                  <a:srgbClr val="006EB9"/>
                </a:solidFill>
                <a:latin typeface="Roboto Slab" pitchFamily="2" charset="0"/>
                <a:ea typeface="Roboto Slab" pitchFamily="2" charset="0"/>
                <a:sym typeface="Nixie One" panose="02000503080000020004" pitchFamily="50" charset="0"/>
              </a:rPr>
              <a:t> Zlín</a:t>
            </a:r>
            <a:endParaRPr lang="sk-SK" altLang="sk-SK" sz="1800" b="1" dirty="0">
              <a:solidFill>
                <a:srgbClr val="006EB9"/>
              </a:solidFill>
              <a:latin typeface="Roboto Slab" pitchFamily="2" charset="0"/>
              <a:ea typeface="Roboto Slab" pitchFamily="2" charset="0"/>
              <a:sym typeface="Nixie One" panose="02000503080000020004" pitchFamily="50"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Google Shape;139;p15">
            <a:extLst>
              <a:ext uri="{FF2B5EF4-FFF2-40B4-BE49-F238E27FC236}">
                <a16:creationId xmlns:a16="http://schemas.microsoft.com/office/drawing/2014/main" id="{5E133C70-D40D-4D6B-9BDD-490C8ED8DA63}"/>
              </a:ext>
            </a:extLst>
          </p:cNvPr>
          <p:cNvSpPr txBox="1">
            <a:spLocks noGrp="1"/>
          </p:cNvSpPr>
          <p:nvPr>
            <p:ph type="subTitle" idx="4294967295"/>
          </p:nvPr>
        </p:nvSpPr>
        <p:spPr>
          <a:xfrm>
            <a:off x="3347864" y="1347614"/>
            <a:ext cx="5500687" cy="2520280"/>
          </a:xfrm>
        </p:spPr>
        <p:txBody>
          <a:bodyPr anchor="t"/>
          <a:lstStyle/>
          <a:p>
            <a:pPr marL="0" indent="0" eaLnBrk="1" hangingPunct="1">
              <a:spcBef>
                <a:spcPts val="600"/>
              </a:spcBef>
              <a:buClr>
                <a:srgbClr val="114454"/>
              </a:buClr>
              <a:buSzPts val="3000"/>
              <a:buFont typeface="Arial" panose="020B0604020202020204" pitchFamily="34" charset="0"/>
              <a:buNone/>
            </a:pPr>
            <a:r>
              <a:rPr lang="en-US" altLang="sk-SK" b="1" dirty="0">
                <a:solidFill>
                  <a:schemeClr val="bg1"/>
                </a:solidFill>
                <a:latin typeface="Weekly Free Light" panose="00000400000000000000" pitchFamily="50" charset="-18"/>
                <a:cs typeface="Arial" panose="020B0604020202020204" pitchFamily="34" charset="0"/>
              </a:rPr>
              <a:t>EN</a:t>
            </a:r>
            <a:br>
              <a:rPr lang="cs-CZ" altLang="sk-SK" dirty="0">
                <a:solidFill>
                  <a:schemeClr val="bg1"/>
                </a:solidFill>
                <a:latin typeface="Weekly Free Light" panose="00000400000000000000" pitchFamily="50" charset="-18"/>
                <a:cs typeface="Arial" panose="020B0604020202020204" pitchFamily="34" charset="0"/>
              </a:rPr>
            </a:br>
            <a:r>
              <a:rPr lang="en-US" altLang="sk-SK" dirty="0">
                <a:solidFill>
                  <a:schemeClr val="bg1"/>
                </a:solidFill>
                <a:latin typeface="Weekly Free Light" panose="00000400000000000000" pitchFamily="50" charset="-18"/>
                <a:cs typeface="Arial" panose="020B060402020202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cs-CZ" altLang="sk-SK" dirty="0">
              <a:solidFill>
                <a:schemeClr val="bg1"/>
              </a:solidFill>
              <a:latin typeface="Weekly Free Light" panose="00000400000000000000" pitchFamily="50" charset="-18"/>
              <a:cs typeface="Arial" panose="020B0604020202020204" pitchFamily="34" charset="0"/>
            </a:endParaRPr>
          </a:p>
          <a:p>
            <a:pPr marL="0" indent="0" eaLnBrk="1" hangingPunct="1">
              <a:spcBef>
                <a:spcPts val="600"/>
              </a:spcBef>
              <a:buClr>
                <a:srgbClr val="114454"/>
              </a:buClr>
              <a:buSzPts val="3000"/>
              <a:buNone/>
            </a:pPr>
            <a:r>
              <a:rPr lang="sk-SK" altLang="sk-SK" b="1" dirty="0">
                <a:solidFill>
                  <a:schemeClr val="bg1"/>
                </a:solidFill>
                <a:latin typeface="Weekly Free Light" panose="00000400000000000000" pitchFamily="50" charset="-18"/>
              </a:rPr>
              <a:t>CZ</a:t>
            </a:r>
            <a:br>
              <a:rPr lang="sk-SK" altLang="sk-SK" dirty="0">
                <a:solidFill>
                  <a:schemeClr val="bg1"/>
                </a:solidFill>
                <a:latin typeface="Weekly Free Light" panose="00000400000000000000" pitchFamily="50" charset="-18"/>
              </a:rPr>
            </a:br>
            <a:r>
              <a:rPr lang="sk-SK" altLang="sk-SK" dirty="0">
                <a:solidFill>
                  <a:schemeClr val="bg1"/>
                </a:solidFill>
                <a:latin typeface="Weekly Free Light" panose="00000400000000000000" pitchFamily="50" charset="-18"/>
              </a:rPr>
              <a:t>Podpora </a:t>
            </a:r>
            <a:r>
              <a:rPr lang="sk-SK" altLang="sk-SK" dirty="0" err="1">
                <a:solidFill>
                  <a:schemeClr val="bg1"/>
                </a:solidFill>
                <a:latin typeface="Weekly Free Light" panose="00000400000000000000" pitchFamily="50" charset="-18"/>
              </a:rPr>
              <a:t>Evropské</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na zhotovení </a:t>
            </a:r>
            <a:r>
              <a:rPr lang="sk-SK" altLang="sk-SK" dirty="0" err="1">
                <a:solidFill>
                  <a:schemeClr val="bg1"/>
                </a:solidFill>
                <a:latin typeface="Weekly Free Light" panose="00000400000000000000" pitchFamily="50" charset="-18"/>
              </a:rPr>
              <a:t>této</a:t>
            </a:r>
            <a:r>
              <a:rPr lang="sk-SK" altLang="sk-SK" dirty="0">
                <a:solidFill>
                  <a:schemeClr val="bg1"/>
                </a:solidFill>
                <a:latin typeface="Weekly Free Light" panose="00000400000000000000" pitchFamily="50" charset="-18"/>
              </a:rPr>
              <a:t> práce </a:t>
            </a:r>
            <a:r>
              <a:rPr lang="sk-SK" altLang="sk-SK" dirty="0" err="1">
                <a:solidFill>
                  <a:schemeClr val="bg1"/>
                </a:solidFill>
                <a:latin typeface="Weekly Free Light" panose="00000400000000000000" pitchFamily="50" charset="-18"/>
              </a:rPr>
              <a:t>nevyjadřuje</a:t>
            </a:r>
            <a:r>
              <a:rPr lang="sk-SK" altLang="sk-SK" dirty="0">
                <a:solidFill>
                  <a:schemeClr val="bg1"/>
                </a:solidFill>
                <a:latin typeface="Weekly Free Light" panose="00000400000000000000" pitchFamily="50" charset="-18"/>
              </a:rPr>
              <a:t> názor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obsah je </a:t>
            </a:r>
            <a:r>
              <a:rPr lang="sk-SK" altLang="sk-SK" dirty="0" err="1">
                <a:solidFill>
                  <a:schemeClr val="bg1"/>
                </a:solidFill>
                <a:latin typeface="Weekly Free Light" panose="00000400000000000000" pitchFamily="50" charset="-18"/>
              </a:rPr>
              <a:t>názorem</a:t>
            </a:r>
            <a:r>
              <a:rPr lang="sk-SK" altLang="sk-SK" dirty="0">
                <a:solidFill>
                  <a:schemeClr val="bg1"/>
                </a:solidFill>
                <a:latin typeface="Weekly Free Light" panose="00000400000000000000" pitchFamily="50" charset="-18"/>
              </a:rPr>
              <a:t> autora a </a:t>
            </a:r>
            <a:r>
              <a:rPr lang="sk-SK" altLang="sk-SK" dirty="0" err="1">
                <a:solidFill>
                  <a:schemeClr val="bg1"/>
                </a:solidFill>
                <a:latin typeface="Weekly Free Light" panose="00000400000000000000" pitchFamily="50" charset="-18"/>
              </a:rPr>
              <a:t>Komise</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není</a:t>
            </a:r>
            <a:r>
              <a:rPr lang="sk-SK" altLang="sk-SK" dirty="0">
                <a:solidFill>
                  <a:schemeClr val="bg1"/>
                </a:solidFill>
                <a:latin typeface="Weekly Free Light" panose="00000400000000000000" pitchFamily="50" charset="-18"/>
              </a:rPr>
              <a:t> </a:t>
            </a:r>
            <a:r>
              <a:rPr lang="sk-SK" altLang="sk-SK" dirty="0" err="1">
                <a:solidFill>
                  <a:schemeClr val="bg1"/>
                </a:solidFill>
                <a:latin typeface="Weekly Free Light" panose="00000400000000000000" pitchFamily="50" charset="-18"/>
              </a:rPr>
              <a:t>zodpovědná</a:t>
            </a:r>
            <a:r>
              <a:rPr lang="sk-SK" altLang="sk-SK" dirty="0">
                <a:solidFill>
                  <a:schemeClr val="bg1"/>
                </a:solidFill>
                <a:latin typeface="Weekly Free Light" panose="00000400000000000000" pitchFamily="50" charset="-18"/>
              </a:rPr>
              <a:t> za </a:t>
            </a:r>
            <a:r>
              <a:rPr lang="sk-SK" altLang="sk-SK" dirty="0" err="1">
                <a:solidFill>
                  <a:schemeClr val="bg1"/>
                </a:solidFill>
                <a:latin typeface="Weekly Free Light" panose="00000400000000000000" pitchFamily="50" charset="-18"/>
              </a:rPr>
              <a:t>informace</a:t>
            </a:r>
            <a:r>
              <a:rPr lang="sk-SK" altLang="sk-SK" dirty="0">
                <a:solidFill>
                  <a:schemeClr val="bg1"/>
                </a:solidFill>
                <a:latin typeface="Weekly Free Light" panose="00000400000000000000" pitchFamily="50" charset="-18"/>
              </a:rPr>
              <a:t> v práci </a:t>
            </a:r>
            <a:r>
              <a:rPr lang="sk-SK" altLang="sk-SK" dirty="0" err="1">
                <a:solidFill>
                  <a:schemeClr val="bg1"/>
                </a:solidFill>
                <a:latin typeface="Weekly Free Light" panose="00000400000000000000" pitchFamily="50" charset="-18"/>
              </a:rPr>
              <a:t>obsažené</a:t>
            </a:r>
            <a:r>
              <a:rPr lang="sk-SK" altLang="sk-SK" dirty="0">
                <a:solidFill>
                  <a:schemeClr val="bg1"/>
                </a:solidFill>
                <a:latin typeface="Weekly Free Light" panose="00000400000000000000" pitchFamily="50" charset="-18"/>
              </a:rPr>
              <a:t>. </a:t>
            </a:r>
          </a:p>
        </p:txBody>
      </p:sp>
      <p:sp>
        <p:nvSpPr>
          <p:cNvPr id="4099" name="Google Shape;141;p15">
            <a:extLst>
              <a:ext uri="{FF2B5EF4-FFF2-40B4-BE49-F238E27FC236}">
                <a16:creationId xmlns:a16="http://schemas.microsoft.com/office/drawing/2014/main" id="{1140F9EE-B4EE-449B-91EA-BB4E832C69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38E35266-667F-4DC5-B9CA-0E71A6CD0882}" type="slidenum">
              <a:rPr lang="sk-SK" altLang="sk-SK" sz="800">
                <a:solidFill>
                  <a:srgbClr val="FFFFFF"/>
                </a:solidFill>
                <a:latin typeface="Roboto Slab" pitchFamily="2" charset="0"/>
                <a:sym typeface="Roboto Slab" pitchFamily="2" charset="0"/>
              </a:rPr>
              <a:pPr>
                <a:buFont typeface="Arial" panose="020B0604020202020204" pitchFamily="34" charset="0"/>
                <a:buNone/>
              </a:pPr>
              <a:t>16</a:t>
            </a:fld>
            <a:endParaRPr lang="sk-SK" altLang="sk-SK" sz="800">
              <a:solidFill>
                <a:srgbClr val="FFFFFF"/>
              </a:solidFill>
              <a:latin typeface="Roboto Slab" pitchFamily="2" charset="0"/>
              <a:sym typeface="Roboto Slab" pitchFamily="2" charset="0"/>
            </a:endParaRPr>
          </a:p>
        </p:txBody>
      </p:sp>
      <p:sp>
        <p:nvSpPr>
          <p:cNvPr id="8" name="Google Shape;139;p15">
            <a:extLst>
              <a:ext uri="{FF2B5EF4-FFF2-40B4-BE49-F238E27FC236}">
                <a16:creationId xmlns:a16="http://schemas.microsoft.com/office/drawing/2014/main" id="{0FA3D6F0-BEC2-460E-8116-07E85DE57FDF}"/>
              </a:ext>
            </a:extLst>
          </p:cNvPr>
          <p:cNvSpPr txBox="1">
            <a:spLocks/>
          </p:cNvSpPr>
          <p:nvPr/>
        </p:nvSpPr>
        <p:spPr bwMode="auto">
          <a:xfrm>
            <a:off x="179513" y="1347614"/>
            <a:ext cx="56166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eaLnBrk="1" hangingPunct="1">
              <a:spcBef>
                <a:spcPts val="600"/>
              </a:spcBef>
              <a:buClr>
                <a:srgbClr val="114454"/>
              </a:buClr>
              <a:buSzPts val="3000"/>
              <a:buFont typeface="Arial" panose="020B0604020202020204" pitchFamily="34" charset="0"/>
              <a:buNone/>
            </a:pPr>
            <a:r>
              <a:rPr lang="en-US" altLang="sk-SK" sz="1100" b="1" kern="0" dirty="0">
                <a:solidFill>
                  <a:schemeClr val="bg1"/>
                </a:solidFill>
                <a:latin typeface="Weekly Free Light" panose="00000400000000000000" pitchFamily="50" charset="-18"/>
                <a:cs typeface="Arial" panose="020B0604020202020204" pitchFamily="34" charset="0"/>
              </a:rPr>
              <a:t>2020-1-SK01-KA226-SCH-094350</a:t>
            </a:r>
          </a:p>
          <a:p>
            <a:pPr marL="0" indent="0" eaLnBrk="1" hangingPunct="1">
              <a:spcBef>
                <a:spcPts val="600"/>
              </a:spcBef>
              <a:buClr>
                <a:srgbClr val="114454"/>
              </a:buClr>
              <a:buSzPts val="3000"/>
              <a:buFont typeface="Arial" panose="020B0604020202020204" pitchFamily="34" charset="0"/>
              <a:buNone/>
            </a:pPr>
            <a:r>
              <a:rPr lang="en-US" altLang="sk-SK" sz="1800" b="1" kern="0" dirty="0">
                <a:solidFill>
                  <a:schemeClr val="bg1"/>
                </a:solidFill>
                <a:latin typeface="Weekly Free Light" panose="00000400000000000000" pitchFamily="50" charset="-18"/>
                <a:cs typeface="Arial" panose="020B0604020202020204" pitchFamily="34" charset="0"/>
              </a:rPr>
              <a:t>DIGI SCHOOL</a:t>
            </a:r>
          </a:p>
        </p:txBody>
      </p:sp>
      <p:sp>
        <p:nvSpPr>
          <p:cNvPr id="9" name="Obdélník 8">
            <a:extLst>
              <a:ext uri="{FF2B5EF4-FFF2-40B4-BE49-F238E27FC236}">
                <a16:creationId xmlns:a16="http://schemas.microsoft.com/office/drawing/2014/main" id="{BDF33D66-90E3-426D-A319-3EEF6904E8AF}"/>
              </a:ext>
            </a:extLst>
          </p:cNvPr>
          <p:cNvSpPr/>
          <p:nvPr/>
        </p:nvSpPr>
        <p:spPr>
          <a:xfrm>
            <a:off x="9575" y="4443958"/>
            <a:ext cx="9144000" cy="695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 name="Obrázok 7" descr="Erasmus+ logo EN.jpg">
            <a:extLst>
              <a:ext uri="{FF2B5EF4-FFF2-40B4-BE49-F238E27FC236}">
                <a16:creationId xmlns:a16="http://schemas.microsoft.com/office/drawing/2014/main" id="{4A3F09E9-A87A-4F31-BABD-1FEB01FFCE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2880" y="4515967"/>
            <a:ext cx="2751545" cy="60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491329"/>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7EB806C-F4E9-4060-9237-62837DC707DE}"/>
              </a:ext>
            </a:extLst>
          </p:cNvPr>
          <p:cNvSpPr/>
          <p:nvPr/>
        </p:nvSpPr>
        <p:spPr>
          <a:xfrm>
            <a:off x="0" y="4333765"/>
            <a:ext cx="9144000" cy="809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43" name="Google Shape;141;p15">
            <a:extLst>
              <a:ext uri="{FF2B5EF4-FFF2-40B4-BE49-F238E27FC236}">
                <a16:creationId xmlns:a16="http://schemas.microsoft.com/office/drawing/2014/main" id="{C56B1596-2BAB-479F-B679-01DCEF40C15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5CA65D02-8431-4D89-AB3D-C6B4D68270F1}" type="slidenum">
              <a:rPr lang="sk-SK" altLang="sk-SK" sz="800">
                <a:solidFill>
                  <a:schemeClr val="tx1"/>
                </a:solidFill>
                <a:latin typeface="Roboto Slab" pitchFamily="2" charset="0"/>
                <a:sym typeface="Roboto Slab" pitchFamily="2" charset="0"/>
              </a:rPr>
              <a:pPr eaLnBrk="1" hangingPunct="1"/>
              <a:t>2</a:t>
            </a:fld>
            <a:endParaRPr lang="sk-SK" altLang="sk-SK" sz="800" dirty="0">
              <a:solidFill>
                <a:schemeClr val="tx1"/>
              </a:solidFill>
              <a:latin typeface="Roboto Slab" pitchFamily="2" charset="0"/>
              <a:sym typeface="Roboto Slab" pitchFamily="2" charset="0"/>
            </a:endParaRPr>
          </a:p>
        </p:txBody>
      </p:sp>
      <p:sp>
        <p:nvSpPr>
          <p:cNvPr id="7" name="Google Shape;132;p14">
            <a:extLst>
              <a:ext uri="{FF2B5EF4-FFF2-40B4-BE49-F238E27FC236}">
                <a16:creationId xmlns:a16="http://schemas.microsoft.com/office/drawing/2014/main" id="{37E1F6D4-7267-41D8-A311-C14B0F801141}"/>
              </a:ext>
            </a:extLst>
          </p:cNvPr>
          <p:cNvSpPr txBox="1">
            <a:spLocks noChangeArrowheads="1"/>
          </p:cNvSpPr>
          <p:nvPr/>
        </p:nvSpPr>
        <p:spPr bwMode="auto">
          <a:xfrm>
            <a:off x="-108520" y="84485"/>
            <a:ext cx="3600400" cy="327025"/>
          </a:xfrm>
          <a:prstGeom prst="rect">
            <a:avLst/>
          </a:prstGeom>
          <a:noFill/>
          <a:ln w="9525">
            <a:noFill/>
            <a:miter lim="800000"/>
            <a:headEnd/>
            <a:tailEnd/>
          </a:ln>
        </p:spPr>
        <p:txBody>
          <a:bodyPr lIns="91425" tIns="91425" rIns="91425" bIns="91425"/>
          <a:lstStyle/>
          <a:p>
            <a:pPr algn="ctr">
              <a:defRPr/>
            </a:pPr>
            <a:r>
              <a:rPr lang="sk-SK" sz="1050" b="1" dirty="0">
                <a:solidFill>
                  <a:schemeClr val="bg1"/>
                </a:solidFill>
                <a:latin typeface="Arial" charset="0"/>
                <a:sym typeface="Arial" charset="0"/>
              </a:rPr>
              <a:t>2020-1-SK01-KA226-SCH-094350 | DIGI SCHOOL</a:t>
            </a:r>
          </a:p>
          <a:p>
            <a:pPr>
              <a:spcBef>
                <a:spcPts val="1000"/>
              </a:spcBef>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a:p>
            <a:pPr>
              <a:spcBef>
                <a:spcPts val="1000"/>
              </a:spcBef>
              <a:spcAft>
                <a:spcPts val="1000"/>
              </a:spcAft>
              <a:buClr>
                <a:srgbClr val="000000"/>
              </a:buClr>
              <a:buFont typeface="Arial" charset="0"/>
              <a:buNone/>
              <a:defRPr/>
            </a:pPr>
            <a:endParaRPr lang="sk-SK" altLang="sk-SK" sz="900" b="1" dirty="0">
              <a:solidFill>
                <a:srgbClr val="114454"/>
              </a:solidFill>
              <a:latin typeface="Nixie One" charset="0"/>
              <a:cs typeface="Arial" charset="0"/>
              <a:sym typeface="Nixie One" charset="0"/>
            </a:endParaRPr>
          </a:p>
        </p:txBody>
      </p:sp>
      <p:pic>
        <p:nvPicPr>
          <p:cNvPr id="10245" name="Obrázok 7" descr="Erasmus+ logo EN.jpg">
            <a:extLst>
              <a:ext uri="{FF2B5EF4-FFF2-40B4-BE49-F238E27FC236}">
                <a16:creationId xmlns:a16="http://schemas.microsoft.com/office/drawing/2014/main" id="{AB3AE82D-A780-4202-99C6-C7C62B7FC1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43616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BlokTextu 10">
            <a:extLst>
              <a:ext uri="{FF2B5EF4-FFF2-40B4-BE49-F238E27FC236}">
                <a16:creationId xmlns:a16="http://schemas.microsoft.com/office/drawing/2014/main" id="{EBDD1084-6F9A-4882-B44A-A88C44FB1C7E}"/>
              </a:ext>
            </a:extLst>
          </p:cNvPr>
          <p:cNvSpPr txBox="1">
            <a:spLocks noChangeArrowheads="1"/>
          </p:cNvSpPr>
          <p:nvPr/>
        </p:nvSpPr>
        <p:spPr bwMode="auto">
          <a:xfrm>
            <a:off x="428625" y="1500188"/>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SUBJECT: 		</a:t>
            </a:r>
            <a:r>
              <a:rPr lang="sk-SK" altLang="cs-CZ" dirty="0">
                <a:solidFill>
                  <a:schemeClr val="bg1"/>
                </a:solidFill>
                <a:latin typeface="Weekly Free Light" panose="00000400000000000000" pitchFamily="50" charset="-18"/>
              </a:rPr>
              <a:t>MATHEMATICS </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SPECIFICATION: 		</a:t>
            </a:r>
            <a:r>
              <a:rPr lang="sk-SK" altLang="cs-CZ" dirty="0">
                <a:solidFill>
                  <a:schemeClr val="bg1"/>
                </a:solidFill>
                <a:latin typeface="Weekly Free Light" panose="00000400000000000000" pitchFamily="50" charset="-18"/>
              </a:rPr>
              <a:t>in ENGLISH </a:t>
            </a:r>
            <a:r>
              <a:rPr lang="sk-SK" altLang="cs-CZ" dirty="0" err="1">
                <a:solidFill>
                  <a:schemeClr val="bg1"/>
                </a:solidFill>
                <a:latin typeface="Weekly Free Light" panose="00000400000000000000" pitchFamily="50" charset="-18"/>
              </a:rPr>
              <a:t>via</a:t>
            </a:r>
            <a:r>
              <a:rPr lang="sk-SK" altLang="cs-CZ" dirty="0">
                <a:solidFill>
                  <a:schemeClr val="bg1"/>
                </a:solidFill>
                <a:latin typeface="Weekly Free Light" panose="00000400000000000000" pitchFamily="50" charset="-18"/>
              </a:rPr>
              <a:t> CLIL </a:t>
            </a:r>
            <a:r>
              <a:rPr lang="sk-SK" altLang="cs-CZ" dirty="0" err="1">
                <a:solidFill>
                  <a:schemeClr val="bg1"/>
                </a:solidFill>
                <a:latin typeface="Weekly Free Light" panose="00000400000000000000" pitchFamily="50" charset="-18"/>
              </a:rPr>
              <a:t>method</a:t>
            </a:r>
            <a:r>
              <a:rPr lang="sk-SK" altLang="cs-CZ" dirty="0">
                <a:solidFill>
                  <a:schemeClr val="bg1"/>
                </a:solidFill>
                <a:latin typeface="Weekly Free Light" panose="00000400000000000000" pitchFamily="50" charset="-18"/>
              </a:rPr>
              <a:t> (level in </a:t>
            </a:r>
            <a:r>
              <a:rPr lang="sk-SK" altLang="cs-CZ" dirty="0" err="1">
                <a:solidFill>
                  <a:schemeClr val="bg1"/>
                </a:solidFill>
                <a:latin typeface="Weekly Free Light" panose="00000400000000000000" pitchFamily="50" charset="-18"/>
              </a:rPr>
              <a:t>languages</a:t>
            </a:r>
            <a:r>
              <a:rPr lang="sk-SK" altLang="cs-CZ" dirty="0">
                <a:solidFill>
                  <a:schemeClr val="bg1"/>
                </a:solidFill>
                <a:latin typeface="Weekly Free Light" panose="00000400000000000000" pitchFamily="50" charset="-18"/>
              </a:rPr>
              <a:t>)</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AGE OF STUDENTS:	</a:t>
            </a:r>
            <a:r>
              <a:rPr lang="sk-SK" altLang="cs-CZ" dirty="0">
                <a:solidFill>
                  <a:schemeClr val="bg1"/>
                </a:solidFill>
                <a:latin typeface="Weekly Free Light" panose="00000400000000000000" pitchFamily="50" charset="-18"/>
              </a:rPr>
              <a:t>16-18</a:t>
            </a:r>
          </a:p>
          <a:p>
            <a:pPr marL="285750" indent="-285750" eaLnBrk="1" hangingPunct="1">
              <a:lnSpc>
                <a:spcPct val="200000"/>
              </a:lnSpc>
              <a:buFont typeface="Wingdings" panose="05000000000000000000" pitchFamily="2" charset="2"/>
              <a:buChar char="§"/>
            </a:pPr>
            <a:r>
              <a:rPr lang="sk-SK" altLang="cs-CZ" b="1" dirty="0">
                <a:solidFill>
                  <a:schemeClr val="bg1"/>
                </a:solidFill>
                <a:latin typeface="Weekly Free Light" panose="00000400000000000000" pitchFamily="50" charset="-18"/>
              </a:rPr>
              <a:t>1 LESSON : 		</a:t>
            </a:r>
            <a:r>
              <a:rPr lang="sk-SK" altLang="cs-CZ" dirty="0">
                <a:solidFill>
                  <a:schemeClr val="bg1"/>
                </a:solidFill>
                <a:latin typeface="Weekly Free Light" panose="00000400000000000000" pitchFamily="50" charset="-18"/>
              </a:rPr>
              <a:t>45 min</a:t>
            </a:r>
          </a:p>
          <a:p>
            <a:pPr eaLnBrk="1" hangingPunct="1"/>
            <a:endParaRPr lang="sk-SK" altLang="cs-CZ"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a:latin typeface="Roboto Slab" pitchFamily="2" charset="0"/>
                <a:cs typeface="Arial" panose="020B0604020202020204" pitchFamily="34" charset="0"/>
                <a:sym typeface="Roboto Slab" pitchFamily="2" charset="0"/>
              </a:rPr>
              <a:t>Úvod</a:t>
            </a:r>
          </a:p>
        </p:txBody>
      </p:sp>
      <p:sp>
        <p:nvSpPr>
          <p:cNvPr id="16387" name="Google Shape;147;p16">
            <a:extLst>
              <a:ext uri="{FF2B5EF4-FFF2-40B4-BE49-F238E27FC236}">
                <a16:creationId xmlns:a16="http://schemas.microsoft.com/office/drawing/2014/main" id="{34305F0E-56E3-469D-B236-0E24CFC3BBEC}"/>
              </a:ext>
            </a:extLst>
          </p:cNvPr>
          <p:cNvSpPr txBox="1">
            <a:spLocks noGrp="1"/>
          </p:cNvSpPr>
          <p:nvPr>
            <p:ph type="subTitle" idx="1"/>
          </p:nvPr>
        </p:nvSpPr>
        <p:spPr>
          <a:xfrm>
            <a:off x="4113213" y="3983038"/>
            <a:ext cx="4505325" cy="784225"/>
          </a:xfrm>
        </p:spPr>
        <p:txBody>
          <a:bodyPr/>
          <a:lstStyle/>
          <a:p>
            <a:pPr marL="0" indent="0" eaLnBrk="1" hangingPunct="1">
              <a:spcBef>
                <a:spcPct val="0"/>
              </a:spcBef>
              <a:spcAft>
                <a:spcPct val="0"/>
              </a:spcAft>
              <a:buFont typeface="Nixie One" panose="02000503080000020004" pitchFamily="50" charset="0"/>
              <a:buNone/>
            </a:pPr>
            <a:r>
              <a:rPr lang="sk-SK" altLang="cs-CZ" dirty="0">
                <a:latin typeface="Weekly Free Light" panose="00000400000000000000" pitchFamily="50" charset="-18"/>
                <a:cs typeface="Arial" panose="020B0604020202020204" pitchFamily="34" charset="0"/>
                <a:sym typeface="Nixie One" panose="02000503080000020004" pitchFamily="50" charset="0"/>
              </a:rPr>
              <a:t>Tangens a Kotangens v </a:t>
            </a:r>
            <a:r>
              <a:rPr lang="sk-SK" altLang="cs-CZ" dirty="0" err="1">
                <a:latin typeface="Weekly Free Light" panose="00000400000000000000" pitchFamily="50" charset="-18"/>
                <a:cs typeface="Arial" panose="020B0604020202020204" pitchFamily="34" charset="0"/>
                <a:sym typeface="Nixie One" panose="02000503080000020004" pitchFamily="50" charset="0"/>
              </a:rPr>
              <a:t>pravoúhlém</a:t>
            </a:r>
            <a:r>
              <a:rPr lang="sk-SK" altLang="cs-CZ" dirty="0">
                <a:latin typeface="Weekly Free Light" panose="00000400000000000000" pitchFamily="50" charset="-18"/>
                <a:cs typeface="Arial" panose="020B0604020202020204" pitchFamily="34" charset="0"/>
                <a:sym typeface="Nixie One" panose="02000503080000020004" pitchFamily="50" charset="0"/>
              </a:rPr>
              <a:t> </a:t>
            </a:r>
            <a:r>
              <a:rPr lang="sk-SK" altLang="cs-CZ" dirty="0" err="1">
                <a:latin typeface="Weekly Free Light" panose="00000400000000000000" pitchFamily="50" charset="-18"/>
                <a:cs typeface="Arial" panose="020B0604020202020204" pitchFamily="34" charset="0"/>
                <a:sym typeface="Nixie One" panose="02000503080000020004" pitchFamily="50" charset="0"/>
              </a:rPr>
              <a:t>trojúhelníku</a:t>
            </a:r>
            <a:endParaRPr lang="sk-SK" altLang="cs-CZ" dirty="0">
              <a:latin typeface="Weekly Free Light" panose="00000400000000000000" pitchFamily="50" charset="-18"/>
              <a:cs typeface="Arial" panose="020B0604020202020204" pitchFamily="34" charset="0"/>
              <a:sym typeface="Nixie One" panose="02000503080000020004" pitchFamily="50"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a:solidFill>
                  <a:srgbClr val="18637B"/>
                </a:solidFill>
                <a:latin typeface="Roboto Slab" pitchFamily="2" charset="0"/>
                <a:sym typeface="Roboto Slab" pitchFamily="2" charset="0"/>
              </a:rPr>
              <a:t>1</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3</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Tangens a Kotangens </a:t>
            </a:r>
            <a:br>
              <a:rPr lang="sk-SK" altLang="cs-CZ" sz="1800" b="1" dirty="0">
                <a:solidFill>
                  <a:srgbClr val="FFFFFF"/>
                </a:solidFill>
                <a:latin typeface="Roboto Slab" pitchFamily="2" charset="0"/>
                <a:cs typeface="Arial" panose="020B0604020202020204" pitchFamily="34" charset="0"/>
                <a:sym typeface="Roboto Slab" pitchFamily="2" charset="0"/>
              </a:rPr>
            </a:br>
            <a:r>
              <a:rPr lang="sk-SK" altLang="cs-CZ" sz="1800" b="1" dirty="0">
                <a:solidFill>
                  <a:srgbClr val="FFFFFF"/>
                </a:solidFill>
                <a:latin typeface="Roboto Slab" pitchFamily="2" charset="0"/>
                <a:cs typeface="Arial" panose="020B0604020202020204" pitchFamily="34" charset="0"/>
                <a:sym typeface="Roboto Slab" pitchFamily="2" charset="0"/>
              </a:rPr>
              <a:t>v </a:t>
            </a:r>
            <a:r>
              <a:rPr lang="sk-SK" altLang="cs-CZ" sz="1800" b="1" dirty="0" err="1">
                <a:solidFill>
                  <a:srgbClr val="FFFFFF"/>
                </a:solidFill>
                <a:latin typeface="Roboto Slab" pitchFamily="2" charset="0"/>
                <a:cs typeface="Arial" panose="020B0604020202020204" pitchFamily="34" charset="0"/>
                <a:sym typeface="Roboto Slab" pitchFamily="2" charset="0"/>
              </a:rPr>
              <a:t>pravoúhlém</a:t>
            </a:r>
            <a:r>
              <a:rPr lang="sk-SK" altLang="cs-CZ" sz="1800" b="1" dirty="0">
                <a:solidFill>
                  <a:srgbClr val="FFFFFF"/>
                </a:solidFill>
                <a:latin typeface="Roboto Slab" pitchFamily="2" charset="0"/>
                <a:cs typeface="Arial" panose="020B0604020202020204" pitchFamily="34" charset="0"/>
                <a:sym typeface="Roboto Slab" pitchFamily="2" charset="0"/>
              </a:rPr>
              <a:t> </a:t>
            </a:r>
            <a:r>
              <a:rPr lang="sk-SK" altLang="cs-CZ" sz="1800" b="1" dirty="0" err="1">
                <a:solidFill>
                  <a:srgbClr val="FFFFFF"/>
                </a:solidFill>
                <a:latin typeface="Roboto Slab" pitchFamily="2" charset="0"/>
                <a:cs typeface="Arial" panose="020B0604020202020204" pitchFamily="34" charset="0"/>
                <a:sym typeface="Roboto Slab" pitchFamily="2" charset="0"/>
              </a:rPr>
              <a:t>trojúhelníku</a:t>
            </a:r>
            <a:endParaRPr lang="sk-SK" altLang="cs-CZ" sz="1800" b="1" dirty="0">
              <a:solidFill>
                <a:srgbClr val="FFFFFF"/>
              </a:solidFill>
              <a:latin typeface="Roboto Slab" pitchFamily="2" charset="0"/>
              <a:cs typeface="Arial" panose="020B0604020202020204" pitchFamily="34" charset="0"/>
              <a:sym typeface="Roboto Slab" pitchFamily="2" charset="0"/>
            </a:endParaRPr>
          </a:p>
        </p:txBody>
      </p:sp>
      <mc:AlternateContent xmlns:mc="http://schemas.openxmlformats.org/markup-compatibility/2006" xmlns:a14="http://schemas.microsoft.com/office/drawing/2010/main">
        <mc:Choice Requires="a14">
          <p:sp>
            <p:nvSpPr>
              <p:cNvPr id="161" name="Google Shape;161;p18">
                <a:extLst>
                  <a:ext uri="{FF2B5EF4-FFF2-40B4-BE49-F238E27FC236}">
                    <a16:creationId xmlns:a16="http://schemas.microsoft.com/office/drawing/2014/main" id="{9ACFB387-623D-4F24-8571-E2BAB1009317}"/>
                  </a:ext>
                </a:extLst>
              </p:cNvPr>
              <p:cNvSpPr txBox="1">
                <a:spLocks noGrp="1"/>
              </p:cNvSpPr>
              <p:nvPr>
                <p:ph type="body" idx="1"/>
              </p:nvPr>
            </p:nvSpPr>
            <p:spPr>
              <a:xfrm>
                <a:off x="4067944" y="1770352"/>
                <a:ext cx="4537966" cy="2421012"/>
              </a:xfrm>
            </p:spPr>
            <p:txBody>
              <a:bodyPr/>
              <a:lstStyle/>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tan</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𝑎</m:t>
                          </m:r>
                        </m:num>
                        <m:den>
                          <m:r>
                            <a:rPr lang="cs-CZ" sz="2400" b="0" i="1" smtClean="0">
                              <a:solidFill>
                                <a:srgbClr val="114454"/>
                              </a:solidFill>
                              <a:latin typeface="Cambria Math" panose="02040503050406030204" pitchFamily="18" charset="0"/>
                              <a:sym typeface="Nixie One"/>
                            </a:rPr>
                            <m:t>𝑏</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cs-CZ" sz="1600" dirty="0">
                    <a:solidFill>
                      <a:srgbClr val="114454"/>
                    </a:solidFill>
                    <a:latin typeface="Weekly Free Light" panose="00000400000000000000" pitchFamily="50" charset="-18"/>
                    <a:ea typeface="Nixie One"/>
                    <a:cs typeface="Nixie One"/>
                    <a:sym typeface="Nixie One"/>
                  </a:rPr>
                  <a:t>Tangens úhlu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cs-CZ" sz="1600" dirty="0">
                    <a:solidFill>
                      <a:srgbClr val="114454"/>
                    </a:solidFill>
                    <a:latin typeface="Weekly Free Light" panose="00000400000000000000" pitchFamily="50" charset="-18"/>
                    <a:ea typeface="Nixie One"/>
                    <a:cs typeface="Nixie One"/>
                    <a:sym typeface="Nixie One"/>
                  </a:rPr>
                  <a:t>vyjadřuje poměr protilehlé odvěsny 	a přilehlé odvěsny.</a:t>
                </a:r>
              </a:p>
              <a:p>
                <a:pPr marL="50800" indent="0" eaLnBrk="1" fontAlgn="auto" hangingPunct="1">
                  <a:buClr>
                    <a:srgbClr val="114454"/>
                  </a:buClr>
                  <a:buNone/>
                  <a:defRPr/>
                </a:pPr>
                <a14:m>
                  <m:oMathPara xmlns:m="http://schemas.openxmlformats.org/officeDocument/2006/math">
                    <m:oMathParaPr>
                      <m:jc m:val="centerGroup"/>
                    </m:oMathParaPr>
                    <m:oMath xmlns:m="http://schemas.openxmlformats.org/officeDocument/2006/math">
                      <m:func>
                        <m:funcPr>
                          <m:ctrlPr>
                            <a:rPr lang="cs-CZ" sz="2400" b="0" i="1" smtClean="0">
                              <a:solidFill>
                                <a:srgbClr val="114454"/>
                              </a:solidFill>
                              <a:latin typeface="Cambria Math" panose="02040503050406030204" pitchFamily="18" charset="0"/>
                              <a:ea typeface="Nixie One"/>
                              <a:cs typeface="Nixie One"/>
                              <a:sym typeface="Nixie One"/>
                            </a:rPr>
                          </m:ctrlPr>
                        </m:funcPr>
                        <m:fName>
                          <m:r>
                            <m:rPr>
                              <m:sty m:val="p"/>
                            </m:rPr>
                            <a:rPr lang="cs-CZ" sz="2400" b="0" i="0" smtClean="0">
                              <a:solidFill>
                                <a:srgbClr val="114454"/>
                              </a:solidFill>
                              <a:latin typeface="Cambria Math" panose="02040503050406030204" pitchFamily="18" charset="0"/>
                              <a:ea typeface="Nixie One"/>
                              <a:cs typeface="Nixie One"/>
                              <a:sym typeface="Nixie One"/>
                            </a:rPr>
                            <m:t>cot</m:t>
                          </m:r>
                        </m:fName>
                        <m:e>
                          <m:r>
                            <a:rPr lang="cs-CZ" sz="2400" b="0" i="1" smtClean="0">
                              <a:solidFill>
                                <a:srgbClr val="114454"/>
                              </a:solidFill>
                              <a:latin typeface="Cambria Math" panose="02040503050406030204" pitchFamily="18" charset="0"/>
                              <a:ea typeface="Cambria Math" panose="02040503050406030204" pitchFamily="18" charset="0"/>
                              <a:cs typeface="Nixie One"/>
                              <a:sym typeface="Nixie One"/>
                            </a:rPr>
                            <m:t>𝛼</m:t>
                          </m:r>
                        </m:e>
                      </m:func>
                      <m:r>
                        <a:rPr lang="cs-CZ" sz="2400" b="0" i="1" smtClean="0">
                          <a:solidFill>
                            <a:srgbClr val="114454"/>
                          </a:solidFill>
                          <a:latin typeface="Cambria Math" panose="02040503050406030204" pitchFamily="18" charset="0"/>
                          <a:ea typeface="Nixie One"/>
                          <a:cs typeface="Nixie One"/>
                          <a:sym typeface="Nixie One"/>
                        </a:rPr>
                        <m:t>=</m:t>
                      </m:r>
                      <m:f>
                        <m:fPr>
                          <m:ctrlPr>
                            <a:rPr lang="cs-CZ" sz="2400" b="0" i="1" smtClean="0">
                              <a:solidFill>
                                <a:srgbClr val="114454"/>
                              </a:solidFill>
                              <a:latin typeface="Cambria Math" panose="02040503050406030204" pitchFamily="18" charset="0"/>
                              <a:sym typeface="Nixie One"/>
                            </a:rPr>
                          </m:ctrlPr>
                        </m:fPr>
                        <m:num>
                          <m:r>
                            <a:rPr lang="cs-CZ" sz="2400" b="0" i="1" smtClean="0">
                              <a:solidFill>
                                <a:srgbClr val="114454"/>
                              </a:solidFill>
                              <a:latin typeface="Cambria Math" panose="02040503050406030204" pitchFamily="18" charset="0"/>
                              <a:sym typeface="Nixie One"/>
                            </a:rPr>
                            <m:t>𝑏</m:t>
                          </m:r>
                        </m:num>
                        <m:den>
                          <m:r>
                            <a:rPr lang="cs-CZ" sz="2400" b="0" i="1" smtClean="0">
                              <a:solidFill>
                                <a:srgbClr val="114454"/>
                              </a:solidFill>
                              <a:latin typeface="Cambria Math" panose="02040503050406030204" pitchFamily="18" charset="0"/>
                              <a:sym typeface="Nixie One"/>
                            </a:rPr>
                            <m:t>𝑎</m:t>
                          </m:r>
                        </m:den>
                      </m:f>
                    </m:oMath>
                  </m:oMathPara>
                </a14:m>
                <a:endParaRPr lang="cs-CZ" sz="2400" i="1" dirty="0">
                  <a:solidFill>
                    <a:srgbClr val="114454"/>
                  </a:solidFill>
                  <a:latin typeface="Weekly Free Light" panose="00000400000000000000" pitchFamily="50" charset="-18"/>
                  <a:ea typeface="Nixie One"/>
                  <a:cs typeface="Nixie One"/>
                  <a:sym typeface="Nixie One"/>
                </a:endParaRPr>
              </a:p>
              <a:p>
                <a:pPr marL="50800" indent="0" eaLnBrk="1" fontAlgn="auto" hangingPunct="1">
                  <a:buClr>
                    <a:srgbClr val="114454"/>
                  </a:buClr>
                  <a:buNone/>
                  <a:defRPr/>
                </a:pPr>
                <a:r>
                  <a:rPr lang="cs-CZ" sz="1600" dirty="0">
                    <a:solidFill>
                      <a:srgbClr val="114454"/>
                    </a:solidFill>
                    <a:latin typeface="Weekly Free Light" panose="00000400000000000000" pitchFamily="50" charset="-18"/>
                    <a:ea typeface="Nixie One"/>
                    <a:cs typeface="Nixie One"/>
                    <a:sym typeface="Nixie One"/>
                  </a:rPr>
                  <a:t>Kotangens úhlu </a:t>
                </a:r>
                <a:r>
                  <a:rPr lang="el-GR" sz="1600" dirty="0">
                    <a:solidFill>
                      <a:srgbClr val="114454"/>
                    </a:solidFill>
                    <a:latin typeface="Times New Roman" panose="02020603050405020304" pitchFamily="18" charset="0"/>
                    <a:ea typeface="Nixie One"/>
                    <a:cs typeface="Times New Roman" panose="02020603050405020304" pitchFamily="18" charset="0"/>
                    <a:sym typeface="Nixie One"/>
                  </a:rPr>
                  <a:t>α</a:t>
                </a:r>
                <a:r>
                  <a:rPr lang="cs-CZ" sz="1600" dirty="0">
                    <a:solidFill>
                      <a:srgbClr val="114454"/>
                    </a:solidFill>
                    <a:latin typeface="Times New Roman" panose="02020603050405020304" pitchFamily="18" charset="0"/>
                    <a:ea typeface="Nixie One"/>
                    <a:cs typeface="Times New Roman" panose="02020603050405020304" pitchFamily="18" charset="0"/>
                    <a:sym typeface="Nixie One"/>
                  </a:rPr>
                  <a:t> </a:t>
                </a:r>
                <a:r>
                  <a:rPr lang="cs-CZ" sz="1600" dirty="0">
                    <a:solidFill>
                      <a:srgbClr val="114454"/>
                    </a:solidFill>
                    <a:latin typeface="Weekly Free Light" panose="00000400000000000000" pitchFamily="50" charset="-18"/>
                    <a:ea typeface="Nixie One"/>
                    <a:cs typeface="Nixie One"/>
                    <a:sym typeface="Nixie One"/>
                  </a:rPr>
                  <a:t>vyjadřuje poměr přilehlé odvěsny a protilehlé odvěsny.</a:t>
                </a:r>
              </a:p>
              <a:p>
                <a:pPr marL="50800" indent="0" eaLnBrk="1" fontAlgn="auto" hangingPunct="1">
                  <a:buClr>
                    <a:srgbClr val="114454"/>
                  </a:buClr>
                  <a:buNone/>
                  <a:defRPr/>
                </a:pPr>
                <a:endParaRPr sz="2400" i="1" dirty="0">
                  <a:solidFill>
                    <a:srgbClr val="114454"/>
                  </a:solidFill>
                  <a:latin typeface="Weekly Free Light" panose="00000400000000000000" pitchFamily="50" charset="-18"/>
                  <a:ea typeface="Nixie One"/>
                  <a:cs typeface="Nixie One"/>
                  <a:sym typeface="Nixie One"/>
                </a:endParaRPr>
              </a:p>
            </p:txBody>
          </p:sp>
        </mc:Choice>
        <mc:Fallback xmlns="">
          <p:sp>
            <p:nvSpPr>
              <p:cNvPr id="161" name="Google Shape;161;p18">
                <a:extLst>
                  <a:ext uri="{FF2B5EF4-FFF2-40B4-BE49-F238E27FC236}">
                    <a16:creationId xmlns:a16="http://schemas.microsoft.com/office/drawing/2014/main" id="{9ACFB387-623D-4F24-8571-E2BAB1009317}"/>
                  </a:ext>
                </a:extLst>
              </p:cNvPr>
              <p:cNvSpPr txBox="1">
                <a:spLocks noGrp="1" noRot="1" noChangeAspect="1" noMove="1" noResize="1" noEditPoints="1" noAdjustHandles="1" noChangeArrowheads="1" noChangeShapeType="1" noTextEdit="1"/>
              </p:cNvSpPr>
              <p:nvPr>
                <p:ph type="body" idx="1"/>
              </p:nvPr>
            </p:nvSpPr>
            <p:spPr>
              <a:xfrm>
                <a:off x="4067944" y="1770352"/>
                <a:ext cx="4537966" cy="2421012"/>
              </a:xfrm>
              <a:blipFill>
                <a:blip r:embed="rId3"/>
                <a:stretch>
                  <a:fillRect b="-9799"/>
                </a:stretch>
              </a:blipFill>
            </p:spPr>
            <p:txBody>
              <a:bodyPr/>
              <a:lstStyle/>
              <a:p>
                <a:r>
                  <a:rPr lang="cs-CZ">
                    <a:noFill/>
                  </a:rPr>
                  <a:t> </a:t>
                </a:r>
              </a:p>
            </p:txBody>
          </p:sp>
        </mc:Fallback>
      </mc:AlternateContent>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4</a:t>
            </a:fld>
            <a:endParaRPr lang="sk-SK" altLang="cs-CZ" sz="800">
              <a:solidFill>
                <a:srgbClr val="FFFFFF"/>
              </a:solidFill>
              <a:latin typeface="Roboto Slab" pitchFamily="2" charset="0"/>
              <a:sym typeface="Roboto Slab" pitchFamily="2" charset="0"/>
            </a:endParaRPr>
          </a:p>
        </p:txBody>
      </p:sp>
      <p:pic>
        <p:nvPicPr>
          <p:cNvPr id="3" name="Obrázek 2">
            <a:extLst>
              <a:ext uri="{FF2B5EF4-FFF2-40B4-BE49-F238E27FC236}">
                <a16:creationId xmlns:a16="http://schemas.microsoft.com/office/drawing/2014/main" id="{B3E891A5-65C9-40B1-AFF2-46536FB97643}"/>
              </a:ext>
            </a:extLst>
          </p:cNvPr>
          <p:cNvPicPr>
            <a:picLocks noChangeAspect="1"/>
          </p:cNvPicPr>
          <p:nvPr/>
        </p:nvPicPr>
        <p:blipFill>
          <a:blip r:embed="rId4"/>
          <a:stretch>
            <a:fillRect/>
          </a:stretch>
        </p:blipFill>
        <p:spPr>
          <a:xfrm>
            <a:off x="368143" y="1770352"/>
            <a:ext cx="3484412" cy="1980740"/>
          </a:xfrm>
          <a:prstGeom prst="rect">
            <a:avLst/>
          </a:prstGeom>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Google Shape;317;p26">
            <a:extLst>
              <a:ext uri="{FF2B5EF4-FFF2-40B4-BE49-F238E27FC236}">
                <a16:creationId xmlns:a16="http://schemas.microsoft.com/office/drawing/2014/main" id="{88DCAD8E-A361-4B3E-8C60-6509A4F751DF}"/>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Hodnoty </a:t>
            </a:r>
            <a:r>
              <a:rPr lang="sk-SK" altLang="cs-CZ" sz="1800" b="1" dirty="0" err="1">
                <a:solidFill>
                  <a:srgbClr val="FFFFFF"/>
                </a:solidFill>
                <a:latin typeface="Roboto Slab" pitchFamily="2" charset="0"/>
                <a:cs typeface="Arial" panose="020B0604020202020204" pitchFamily="34" charset="0"/>
                <a:sym typeface="Roboto Slab" pitchFamily="2" charset="0"/>
              </a:rPr>
              <a:t>funkcí</a:t>
            </a:r>
            <a:br>
              <a:rPr lang="sk-SK" altLang="cs-CZ" sz="1800" b="1" dirty="0">
                <a:solidFill>
                  <a:srgbClr val="FFFFFF"/>
                </a:solidFill>
                <a:latin typeface="Roboto Slab" pitchFamily="2" charset="0"/>
                <a:cs typeface="Arial" panose="020B0604020202020204" pitchFamily="34" charset="0"/>
                <a:sym typeface="Roboto Slab" pitchFamily="2" charset="0"/>
              </a:rPr>
            </a:br>
            <a:r>
              <a:rPr lang="sk-SK" altLang="cs-CZ" sz="1800" b="1" dirty="0">
                <a:solidFill>
                  <a:srgbClr val="FFFFFF"/>
                </a:solidFill>
                <a:latin typeface="Roboto Slab" pitchFamily="2" charset="0"/>
                <a:cs typeface="Arial" panose="020B0604020202020204" pitchFamily="34" charset="0"/>
                <a:sym typeface="Roboto Slab" pitchFamily="2" charset="0"/>
              </a:rPr>
              <a:t>Tangens a Kotangens</a:t>
            </a:r>
          </a:p>
        </p:txBody>
      </p:sp>
      <mc:AlternateContent xmlns:mc="http://schemas.openxmlformats.org/markup-compatibility/2006">
        <mc:Choice xmlns:a14="http://schemas.microsoft.com/office/drawing/2010/main" Requires="a14">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3743263570"/>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r>
                                <a:rPr lang="cs-CZ" sz="2000" b="1" i="1" dirty="0" smtClean="0">
                                  <a:solidFill>
                                    <a:srgbClr val="FFFFFF"/>
                                  </a:solidFill>
                                  <a:latin typeface="Cambria Math" panose="02040503050406030204" pitchFamily="18" charset="0"/>
                                  <a:ea typeface="Nixie One"/>
                                  <a:cs typeface="Nixie One"/>
                                  <a:sym typeface="Nixie One"/>
                                </a:rPr>
                                <m:t>(</m:t>
                              </m:r>
                              <m:r>
                                <a:rPr lang="cs-CZ" sz="2000" b="1" i="1" dirty="0" smtClean="0">
                                  <a:solidFill>
                                    <a:srgbClr val="FFFFFF"/>
                                  </a:solidFill>
                                  <a:latin typeface="Cambria Math" panose="02040503050406030204" pitchFamily="18" charset="0"/>
                                  <a:ea typeface="Nixie One"/>
                                  <a:cs typeface="Nixie One"/>
                                  <a:sym typeface="Nixie One"/>
                                </a:rPr>
                                <m:t>𝟎</m:t>
                              </m:r>
                              <m:r>
                                <a:rPr lang="cs-CZ" sz="2000" b="1" i="1" dirty="0" smtClean="0">
                                  <a:solidFill>
                                    <a:srgbClr val="FFFFFF"/>
                                  </a:solidFill>
                                  <a:latin typeface="Cambria Math" panose="02040503050406030204" pitchFamily="18" charset="0"/>
                                  <a:ea typeface="Nixie One"/>
                                  <a:cs typeface="Nixie One"/>
                                  <a:sym typeface="Nixie One"/>
                                </a:rPr>
                                <m:t>)</m:t>
                              </m:r>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𝟑𝟎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𝟔</m:t>
                                      </m:r>
                                    </m:den>
                                  </m:f>
                                </m:e>
                              </m:d>
                            </m:oMath>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r>
                            <a:rPr lang="cs-CZ" sz="2000" b="1" dirty="0">
                              <a:solidFill>
                                <a:srgbClr val="FFFFFF"/>
                              </a:solidFill>
                              <a:ea typeface="Nixie One"/>
                              <a:cs typeface="Nixie One"/>
                              <a:sym typeface="Nixie One"/>
                            </a:rPr>
                            <a:t>4</a:t>
                          </a: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𝟓</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𝟒</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lvl="0" indent="0" algn="ctr" rtl="0">
                            <a:spcBef>
                              <a:spcPts val="0"/>
                            </a:spcBef>
                            <a:spcAft>
                              <a:spcPts val="0"/>
                            </a:spcAft>
                            <a:buNone/>
                          </a:pPr>
                          <a14:m>
                            <m:oMath xmlns:m="http://schemas.openxmlformats.org/officeDocument/2006/math">
                              <m:r>
                                <a:rPr lang="cs-CZ" sz="2000" b="1" i="0" smtClean="0">
                                  <a:solidFill>
                                    <a:srgbClr val="FFFFFF"/>
                                  </a:solidFill>
                                  <a:latin typeface="Cambria Math" panose="02040503050406030204" pitchFamily="18" charset="0"/>
                                  <a:ea typeface="Cambria Math" panose="02040503050406030204" pitchFamily="18" charset="0"/>
                                  <a:cs typeface="Nixie One"/>
                                  <a:sym typeface="Nixie One"/>
                                </a:rPr>
                                <m:t>𝟔</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ea typeface="Cambria Math" panose="02040503050406030204" pitchFamily="18" charset="0"/>
                                          <a:sym typeface="Nixie One"/>
                                        </a:rPr>
                                        <m:t>𝟑</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𝟗𝟎</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m:t>
                              </m:r>
                            </m:oMath>
                          </a14:m>
                          <a:r>
                            <a:rPr lang="cs-CZ" sz="2000" b="1" dirty="0">
                              <a:solidFill>
                                <a:srgbClr val="FFFFFF"/>
                              </a:solidFill>
                              <a:latin typeface="Weekly Free Light" panose="00000400000000000000" pitchFamily="50" charset="-18"/>
                              <a:ea typeface="Nixie One"/>
                              <a:cs typeface="Nixie One"/>
                              <a:sym typeface="Nixie One"/>
                            </a:rPr>
                            <a:t> </a:t>
                          </a:r>
                          <a14:m>
                            <m:oMath xmlns:m="http://schemas.openxmlformats.org/officeDocument/2006/math">
                              <m:d>
                                <m:dPr>
                                  <m:ctrlPr>
                                    <a:rPr lang="cs-CZ" sz="2000" b="1" i="1" dirty="0" smtClean="0">
                                      <a:solidFill>
                                        <a:srgbClr val="FFFFFF"/>
                                      </a:solidFill>
                                      <a:latin typeface="Cambria Math" panose="02040503050406030204" pitchFamily="18" charset="0"/>
                                      <a:sym typeface="Nixie One"/>
                                    </a:rPr>
                                  </m:ctrlPr>
                                </m:dPr>
                                <m:e>
                                  <m:f>
                                    <m:fPr>
                                      <m:ctrlPr>
                                        <a:rPr lang="cs-CZ" sz="2000" b="1" i="1" dirty="0" smtClean="0">
                                          <a:solidFill>
                                            <a:srgbClr val="FFFFFF"/>
                                          </a:solidFill>
                                          <a:latin typeface="Cambria Math" panose="02040503050406030204" pitchFamily="18" charset="0"/>
                                          <a:sym typeface="Nixie One"/>
                                        </a:rPr>
                                      </m:ctrlPr>
                                    </m:fPr>
                                    <m:num>
                                      <m:r>
                                        <a:rPr lang="cs-CZ" sz="2000" b="1" i="1" dirty="0" smtClean="0">
                                          <a:solidFill>
                                            <a:srgbClr val="FFFFFF"/>
                                          </a:solidFill>
                                          <a:latin typeface="Cambria Math" panose="02040503050406030204" pitchFamily="18" charset="0"/>
                                          <a:ea typeface="Cambria Math" panose="02040503050406030204" pitchFamily="18" charset="0"/>
                                          <a:sym typeface="Nixie One"/>
                                        </a:rPr>
                                        <m:t>𝝅</m:t>
                                      </m:r>
                                    </m:num>
                                    <m:den>
                                      <m:r>
                                        <a:rPr lang="cs-CZ" sz="2000" b="1" i="1" dirty="0" smtClean="0">
                                          <a:solidFill>
                                            <a:srgbClr val="FFFFFF"/>
                                          </a:solidFill>
                                          <a:latin typeface="Cambria Math" panose="02040503050406030204" pitchFamily="18" charset="0"/>
                                          <a:sym typeface="Nixie One"/>
                                        </a:rPr>
                                        <m:t>𝟐</m:t>
                                      </m:r>
                                    </m:den>
                                  </m:f>
                                </m:e>
                              </m:d>
                            </m:oMath>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94BF6E"/>
                        </a:solidFill>
                      </a:tcPr>
                    </a:tc>
                    <a:extLst>
                      <a:ext uri="{0D108BD9-81ED-4DB2-BD59-A6C34878D82A}">
                        <a16:rowId xmlns:a16="http://schemas.microsoft.com/office/drawing/2014/main" val="10000"/>
                      </a:ext>
                    </a:extLst>
                  </a:tr>
                  <a:tr h="952021">
                    <a:tc>
                      <a:txBody>
                        <a:bodyPr/>
                        <a:lstStyle/>
                        <a:p>
                          <a:pPr marL="0" lvl="0" indent="0" algn="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𝒕𝒈</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sym typeface="Roboto Slab"/>
                                  </a:rPr>
                                  <m:t>𝟏</m:t>
                                </m:r>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8637B"/>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8637B"/>
                        </a:solidFill>
                      </a:tcPr>
                    </a:tc>
                    <a:extLst>
                      <a:ext uri="{0D108BD9-81ED-4DB2-BD59-A6C34878D82A}">
                        <a16:rowId xmlns:a16="http://schemas.microsoft.com/office/drawing/2014/main" val="10001"/>
                      </a:ext>
                    </a:extLst>
                  </a:tr>
                  <a:tr h="952021">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Nixie One"/>
                                    <a:cs typeface="Nixie One"/>
                                    <a:sym typeface="Nixie One"/>
                                  </a:rPr>
                                  <m:t>𝒄𝒐𝒕𝒈</m:t>
                                </m:r>
                                <m:r>
                                  <a:rPr lang="cs-CZ" sz="2000" b="1" i="1" smtClean="0">
                                    <a:solidFill>
                                      <a:srgbClr val="FFFFFF"/>
                                    </a:solidFill>
                                    <a:latin typeface="Cambria Math" panose="02040503050406030204" pitchFamily="18" charset="0"/>
                                    <a:ea typeface="Nixie One"/>
                                    <a:cs typeface="Nixie One"/>
                                    <a:sym typeface="Nixie One"/>
                                  </a:rPr>
                                  <m:t> </m:t>
                                </m:r>
                                <m:r>
                                  <a:rPr lang="cs-CZ" sz="2000" b="1" i="1" smtClean="0">
                                    <a:solidFill>
                                      <a:srgbClr val="FFFFFF"/>
                                    </a:solidFill>
                                    <a:latin typeface="Cambria Math" panose="02040503050406030204" pitchFamily="18" charset="0"/>
                                    <a:ea typeface="Cambria Math" panose="02040503050406030204" pitchFamily="18" charset="0"/>
                                    <a:cs typeface="Nixie One"/>
                                    <a:sym typeface="Nixie One"/>
                                  </a:rPr>
                                  <m:t>𝜶</m:t>
                                </m:r>
                              </m:oMath>
                            </m:oMathPara>
                          </a14:m>
                          <a:endParaRPr lang="cs-CZ"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Cambria Math" panose="02040503050406030204" pitchFamily="18" charset="0"/>
                                    <a:cs typeface="Roboto Slab"/>
                                    <a:sym typeface="Roboto Slab"/>
                                  </a:rPr>
                                  <m:t>∅</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f>
                                  <m:fPr>
                                    <m:ctrlPr>
                                      <a:rPr lang="cs-CZ" sz="2000" b="1" i="1" smtClean="0">
                                        <a:solidFill>
                                          <a:srgbClr val="FFFFFF"/>
                                        </a:solidFill>
                                        <a:latin typeface="Cambria Math" panose="02040503050406030204" pitchFamily="18" charset="0"/>
                                        <a:ea typeface="Roboto Slab" pitchFamily="2" charset="0"/>
                                        <a:sym typeface="Roboto Slab"/>
                                      </a:rPr>
                                    </m:ctrlPr>
                                  </m:fPr>
                                  <m:num>
                                    <m:rad>
                                      <m:radPr>
                                        <m:degHide m:val="on"/>
                                        <m:ctrlPr>
                                          <a:rPr lang="cs-CZ" sz="2000" b="1" i="1" smtClean="0">
                                            <a:solidFill>
                                              <a:srgbClr val="FFFFFF"/>
                                            </a:solidFill>
                                            <a:latin typeface="Cambria Math" panose="02040503050406030204" pitchFamily="18" charset="0"/>
                                            <a:ea typeface="Roboto Slab" pitchFamily="2" charset="0"/>
                                            <a:sym typeface="Roboto Slab"/>
                                          </a:rPr>
                                        </m:ctrlPr>
                                      </m:radPr>
                                      <m:deg/>
                                      <m:e>
                                        <m:r>
                                          <a:rPr lang="cs-CZ" sz="2000" b="1" i="1" smtClean="0">
                                            <a:solidFill>
                                              <a:srgbClr val="FFFFFF"/>
                                            </a:solidFill>
                                            <a:latin typeface="Cambria Math" panose="02040503050406030204" pitchFamily="18" charset="0"/>
                                            <a:ea typeface="Roboto Slab" pitchFamily="2" charset="0"/>
                                            <a:sym typeface="Roboto Slab"/>
                                          </a:rPr>
                                          <m:t>𝟑</m:t>
                                        </m:r>
                                      </m:e>
                                    </m:rad>
                                  </m:num>
                                  <m:den>
                                    <m:r>
                                      <a:rPr lang="cs-CZ" sz="2000" b="1" i="1" smtClean="0">
                                        <a:solidFill>
                                          <a:srgbClr val="FFFFFF"/>
                                        </a:solidFill>
                                        <a:latin typeface="Cambria Math" panose="02040503050406030204" pitchFamily="18" charset="0"/>
                                        <a:ea typeface="Roboto Slab" pitchFamily="2" charset="0"/>
                                        <a:sym typeface="Roboto Slab"/>
                                      </a:rPr>
                                      <m:t>𝟐</m:t>
                                    </m:r>
                                  </m:den>
                                </m:f>
                              </m:oMath>
                            </m:oMathPara>
                          </a14:m>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cs-CZ" sz="2000" b="1" i="1" smtClean="0">
                                    <a:solidFill>
                                      <a:srgbClr val="FFFFFF"/>
                                    </a:solidFill>
                                    <a:latin typeface="Cambria Math" panose="02040503050406030204" pitchFamily="18" charset="0"/>
                                    <a:ea typeface="Roboto Slab" pitchFamily="2" charset="0"/>
                                    <a:cs typeface="Roboto Slab"/>
                                    <a:sym typeface="Roboto Slab"/>
                                  </a:rPr>
                                  <m:t>𝟎</m:t>
                                </m:r>
                              </m:oMath>
                            </m:oMathPara>
                          </a14:m>
                          <a:endParaRPr lang="cs-CZ"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solidFill>
                          <a:srgbClr val="114454"/>
                        </a:solidFill>
                      </a:tcPr>
                    </a:tc>
                    <a:extLst>
                      <a:ext uri="{0D108BD9-81ED-4DB2-BD59-A6C34878D82A}">
                        <a16:rowId xmlns:a16="http://schemas.microsoft.com/office/drawing/2014/main" val="10002"/>
                      </a:ext>
                    </a:extLst>
                  </a:tr>
                </a:tbl>
              </a:graphicData>
            </a:graphic>
          </p:graphicFrame>
        </mc:Choice>
        <mc:Fallback>
          <p:graphicFrame>
            <p:nvGraphicFramePr>
              <p:cNvPr id="318" name="Google Shape;318;p26">
                <a:extLst>
                  <a:ext uri="{FF2B5EF4-FFF2-40B4-BE49-F238E27FC236}">
                    <a16:creationId xmlns:a16="http://schemas.microsoft.com/office/drawing/2014/main" id="{9D526079-9128-43FF-ACE9-59A576D45BD7}"/>
                  </a:ext>
                </a:extLst>
              </p:cNvPr>
              <p:cNvGraphicFramePr/>
              <p:nvPr>
                <p:extLst>
                  <p:ext uri="{D42A27DB-BD31-4B8C-83A1-F6EECF244321}">
                    <p14:modId xmlns:p14="http://schemas.microsoft.com/office/powerpoint/2010/main" val="3743263570"/>
                  </p:ext>
                </p:extLst>
              </p:nvPr>
            </p:nvGraphicFramePr>
            <p:xfrm>
              <a:off x="1046163" y="2017713"/>
              <a:ext cx="7294566" cy="2714277"/>
            </p:xfrm>
            <a:graphic>
              <a:graphicData uri="http://schemas.openxmlformats.org/drawingml/2006/table">
                <a:tbl>
                  <a:tblPr>
                    <a:noFill/>
                    <a:tableStyleId>{9424AA01-677E-4B3F-866E-0B0BC4DA0CBA}</a:tableStyleId>
                  </a:tblPr>
                  <a:tblGrid>
                    <a:gridCol w="861541">
                      <a:extLst>
                        <a:ext uri="{9D8B030D-6E8A-4147-A177-3AD203B41FA5}">
                          <a16:colId xmlns:a16="http://schemas.microsoft.com/office/drawing/2014/main" val="20000"/>
                        </a:ext>
                      </a:extLst>
                    </a:gridCol>
                    <a:gridCol w="1569981">
                      <a:extLst>
                        <a:ext uri="{9D8B030D-6E8A-4147-A177-3AD203B41FA5}">
                          <a16:colId xmlns:a16="http://schemas.microsoft.com/office/drawing/2014/main" val="3862924829"/>
                        </a:ext>
                      </a:extLst>
                    </a:gridCol>
                    <a:gridCol w="1215761">
                      <a:extLst>
                        <a:ext uri="{9D8B030D-6E8A-4147-A177-3AD203B41FA5}">
                          <a16:colId xmlns:a16="http://schemas.microsoft.com/office/drawing/2014/main" val="20001"/>
                        </a:ext>
                      </a:extLst>
                    </a:gridCol>
                    <a:gridCol w="1215761">
                      <a:extLst>
                        <a:ext uri="{9D8B030D-6E8A-4147-A177-3AD203B41FA5}">
                          <a16:colId xmlns:a16="http://schemas.microsoft.com/office/drawing/2014/main" val="20002"/>
                        </a:ext>
                      </a:extLst>
                    </a:gridCol>
                    <a:gridCol w="1215761">
                      <a:extLst>
                        <a:ext uri="{9D8B030D-6E8A-4147-A177-3AD203B41FA5}">
                          <a16:colId xmlns:a16="http://schemas.microsoft.com/office/drawing/2014/main" val="20003"/>
                        </a:ext>
                      </a:extLst>
                    </a:gridCol>
                    <a:gridCol w="1215761">
                      <a:extLst>
                        <a:ext uri="{9D8B030D-6E8A-4147-A177-3AD203B41FA5}">
                          <a16:colId xmlns:a16="http://schemas.microsoft.com/office/drawing/2014/main" val="2442875927"/>
                        </a:ext>
                      </a:extLst>
                    </a:gridCol>
                  </a:tblGrid>
                  <a:tr h="810235">
                    <a:tc>
                      <a:txBody>
                        <a:bodyPr/>
                        <a:lstStyle/>
                        <a:p>
                          <a:pPr marL="0" lvl="0" indent="0" algn="l" rtl="0">
                            <a:spcBef>
                              <a:spcPts val="0"/>
                            </a:spcBef>
                            <a:spcAft>
                              <a:spcPts val="0"/>
                            </a:spcAft>
                            <a:buNone/>
                          </a:pPr>
                          <a:r>
                            <a:rPr lang="cs-CZ" sz="2000" b="1" dirty="0">
                              <a:solidFill>
                                <a:srgbClr val="FFFFFF"/>
                              </a:solidFill>
                              <a:latin typeface="Weekly Free Light" panose="00000400000000000000" pitchFamily="50" charset="-18"/>
                              <a:ea typeface="Nixie One"/>
                              <a:cs typeface="Nixie One"/>
                              <a:sym typeface="Nixie One"/>
                            </a:rPr>
                            <a:t>Úhel</a:t>
                          </a:r>
                          <a:endParaRPr sz="2000" b="1" dirty="0">
                            <a:solidFill>
                              <a:srgbClr val="FFFFFF"/>
                            </a:solidFill>
                            <a:latin typeface="Weekly Free Light" panose="00000400000000000000" pitchFamily="50" charset="-18"/>
                            <a:ea typeface="Nixie One"/>
                            <a:cs typeface="Nixie One"/>
                            <a:sym typeface="Nixie One"/>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BF6E"/>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r="-310078"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r="-3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r="-200000"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r="-101005" b="-236842"/>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r="-500" b="-236842"/>
                          </a:stretch>
                        </a:blipFill>
                      </a:tcPr>
                    </a:tc>
                    <a:extLst>
                      <a:ext uri="{0D108BD9-81ED-4DB2-BD59-A6C34878D82A}">
                        <a16:rowId xmlns:a16="http://schemas.microsoft.com/office/drawing/2014/main" val="10000"/>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84713" r="-75035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84713" r="-310078"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84713" r="-3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300000" t="-84713" r="-200000"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84713" r="-101005" b="-100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84713" r="-500" b="-100637"/>
                          </a:stretch>
                        </a:blipFill>
                      </a:tcPr>
                    </a:tc>
                    <a:extLst>
                      <a:ext uri="{0D108BD9-81ED-4DB2-BD59-A6C34878D82A}">
                        <a16:rowId xmlns:a16="http://schemas.microsoft.com/office/drawing/2014/main" val="10001"/>
                      </a:ext>
                    </a:extLst>
                  </a:tr>
                  <a:tr h="952021">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709" t="-184713" r="-75035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55039" t="-184713" r="-310078"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200000" t="-184713" r="-300000" b="-637"/>
                          </a:stretch>
                        </a:blipFill>
                      </a:tcPr>
                    </a:tc>
                    <a:tc>
                      <a:txBody>
                        <a:bodyPr/>
                        <a:lstStyle/>
                        <a:p>
                          <a:pPr marL="0" lvl="0" indent="0" algn="ctr" rtl="0">
                            <a:spcBef>
                              <a:spcPts val="0"/>
                            </a:spcBef>
                            <a:spcAft>
                              <a:spcPts val="0"/>
                            </a:spcAft>
                            <a:buNone/>
                          </a:pPr>
                          <a:r>
                            <a:rPr lang="cs-CZ" sz="2000" b="1" dirty="0">
                              <a:solidFill>
                                <a:srgbClr val="FFFFFF"/>
                              </a:solidFill>
                              <a:latin typeface="Weekly Free Light" panose="00000400000000000000" pitchFamily="50" charset="-18"/>
                              <a:ea typeface="Roboto Slab" pitchFamily="2" charset="0"/>
                              <a:cs typeface="Roboto Slab"/>
                              <a:sym typeface="Roboto Slab"/>
                            </a:rPr>
                            <a:t>1</a:t>
                          </a:r>
                          <a:endParaRPr sz="2000" b="1" dirty="0">
                            <a:solidFill>
                              <a:srgbClr val="FFFFFF"/>
                            </a:solidFill>
                            <a:latin typeface="Weekly Free Light" panose="00000400000000000000" pitchFamily="50" charset="-18"/>
                            <a:ea typeface="Roboto Slab" pitchFamily="2" charset="0"/>
                            <a:cs typeface="Roboto Slab"/>
                            <a:sym typeface="Roboto Slab"/>
                          </a:endParaRPr>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114454"/>
                        </a:solid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blipFill>
                          <a:blip r:embed="rId3"/>
                          <a:stretch>
                            <a:fillRect l="-402010" t="-184713" r="-101005" b="-637"/>
                          </a:stretch>
                        </a:blipFill>
                      </a:tcPr>
                    </a:tc>
                    <a:tc>
                      <a:txBody>
                        <a:bodyPr/>
                        <a:lstStyle/>
                        <a:p>
                          <a:endParaRPr lang="cs-CZ"/>
                        </a:p>
                      </a:txBody>
                      <a:tcPr marL="91435" marR="91435" marT="68579" marB="6857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lgn="ctr">
                          <a:solidFill>
                            <a:srgbClr val="000000">
                              <a:alpha val="0"/>
                            </a:srgbClr>
                          </a:solidFill>
                          <a:prstDash val="solid"/>
                          <a:round/>
                          <a:headEnd type="none" w="sm" len="sm"/>
                          <a:tailEnd type="none" w="sm" len="sm"/>
                        </a:lnB>
                        <a:blipFill>
                          <a:blip r:embed="rId3"/>
                          <a:stretch>
                            <a:fillRect l="-499500" t="-184713" r="-500" b="-637"/>
                          </a:stretch>
                        </a:blipFill>
                      </a:tcPr>
                    </a:tc>
                    <a:extLst>
                      <a:ext uri="{0D108BD9-81ED-4DB2-BD59-A6C34878D82A}">
                        <a16:rowId xmlns:a16="http://schemas.microsoft.com/office/drawing/2014/main" val="10002"/>
                      </a:ext>
                    </a:extLst>
                  </a:tr>
                </a:tbl>
              </a:graphicData>
            </a:graphic>
          </p:graphicFrame>
        </mc:Fallback>
      </mc:AlternateContent>
      <p:grpSp>
        <p:nvGrpSpPr>
          <p:cNvPr id="26654" name="Google Shape;319;p26">
            <a:extLst>
              <a:ext uri="{FF2B5EF4-FFF2-40B4-BE49-F238E27FC236}">
                <a16:creationId xmlns:a16="http://schemas.microsoft.com/office/drawing/2014/main" id="{E2C45D6D-F6DE-44AC-8BE3-0EAAAE7BF6DC}"/>
              </a:ext>
            </a:extLst>
          </p:cNvPr>
          <p:cNvGrpSpPr>
            <a:grpSpLocks/>
          </p:cNvGrpSpPr>
          <p:nvPr/>
        </p:nvGrpSpPr>
        <p:grpSpPr bwMode="auto">
          <a:xfrm>
            <a:off x="377825" y="931863"/>
            <a:ext cx="312738" cy="227012"/>
            <a:chOff x="3932350" y="3714775"/>
            <a:chExt cx="439650" cy="319075"/>
          </a:xfrm>
        </p:grpSpPr>
        <p:sp>
          <p:nvSpPr>
            <p:cNvPr id="26656" name="Google Shape;320;p26">
              <a:extLst>
                <a:ext uri="{FF2B5EF4-FFF2-40B4-BE49-F238E27FC236}">
                  <a16:creationId xmlns:a16="http://schemas.microsoft.com/office/drawing/2014/main" id="{DC53C70D-1375-49CB-A50B-8954F9FB0F0A}"/>
                </a:ext>
              </a:extLst>
            </p:cNvPr>
            <p:cNvSpPr>
              <a:spLocks noChangeArrowheads="1"/>
            </p:cNvSpPr>
            <p:nvPr/>
          </p:nvSpPr>
          <p:spPr bwMode="auto">
            <a:xfrm>
              <a:off x="3932350" y="3714775"/>
              <a:ext cx="439650" cy="319075"/>
            </a:xfrm>
            <a:custGeom>
              <a:avLst/>
              <a:gdLst>
                <a:gd name="T0" fmla="*/ 0 w 17586"/>
                <a:gd name="T1" fmla="*/ 0 h 12763"/>
                <a:gd name="T2" fmla="*/ 17586 w 17586"/>
                <a:gd name="T3" fmla="*/ 12763 h 12763"/>
              </a:gdLst>
              <a:ahLst/>
              <a:cxnLst/>
              <a:rect l="T0" t="T1" r="T2" b="T3"/>
              <a:pathLst>
                <a:path w="17586" h="12763" fill="none" extrusionOk="0">
                  <a:moveTo>
                    <a:pt x="1" y="1"/>
                  </a:move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7" name="Google Shape;321;p26">
              <a:extLst>
                <a:ext uri="{FF2B5EF4-FFF2-40B4-BE49-F238E27FC236}">
                  <a16:creationId xmlns:a16="http://schemas.microsoft.com/office/drawing/2014/main" id="{B6473ECD-F97C-4B89-ABB6-85AC7E23D43D}"/>
                </a:ext>
              </a:extLst>
            </p:cNvPr>
            <p:cNvSpPr>
              <a:spLocks noChangeArrowheads="1"/>
            </p:cNvSpPr>
            <p:nvPr/>
          </p:nvSpPr>
          <p:spPr bwMode="auto">
            <a:xfrm>
              <a:off x="39701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8" name="Google Shape;322;p26">
              <a:extLst>
                <a:ext uri="{FF2B5EF4-FFF2-40B4-BE49-F238E27FC236}">
                  <a16:creationId xmlns:a16="http://schemas.microsoft.com/office/drawing/2014/main" id="{7ACEE047-D706-4919-AA9A-8A0A0FFA5F8F}"/>
                </a:ext>
              </a:extLst>
            </p:cNvPr>
            <p:cNvSpPr>
              <a:spLocks noChangeArrowheads="1"/>
            </p:cNvSpPr>
            <p:nvPr/>
          </p:nvSpPr>
          <p:spPr bwMode="auto">
            <a:xfrm>
              <a:off x="4278800" y="3862750"/>
              <a:ext cx="77350" cy="132750"/>
            </a:xfrm>
            <a:custGeom>
              <a:avLst/>
              <a:gdLst>
                <a:gd name="T0" fmla="*/ 0 w 3094"/>
                <a:gd name="T1" fmla="*/ 0 h 5310"/>
                <a:gd name="T2" fmla="*/ 3094 w 3094"/>
                <a:gd name="T3" fmla="*/ 5310 h 5310"/>
              </a:gdLst>
              <a:ahLst/>
              <a:cxnLst/>
              <a:rect l="T0" t="T1" r="T2" b="T3"/>
              <a:pathLst>
                <a:path w="3094" h="5310" fill="none" extrusionOk="0">
                  <a:moveTo>
                    <a:pt x="3094" y="530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59" name="Google Shape;323;p26">
              <a:extLst>
                <a:ext uri="{FF2B5EF4-FFF2-40B4-BE49-F238E27FC236}">
                  <a16:creationId xmlns:a16="http://schemas.microsoft.com/office/drawing/2014/main" id="{957872F5-5CD3-4F5F-AD72-3F1F21688FE9}"/>
                </a:ext>
              </a:extLst>
            </p:cNvPr>
            <p:cNvSpPr>
              <a:spLocks noChangeArrowheads="1"/>
            </p:cNvSpPr>
            <p:nvPr/>
          </p:nvSpPr>
          <p:spPr bwMode="auto">
            <a:xfrm>
              <a:off x="4073000" y="3716600"/>
              <a:ext cx="77350" cy="278900"/>
            </a:xfrm>
            <a:custGeom>
              <a:avLst/>
              <a:gdLst>
                <a:gd name="T0" fmla="*/ 0 w 3094"/>
                <a:gd name="T1" fmla="*/ 0 h 11156"/>
                <a:gd name="T2" fmla="*/ 3094 w 3094"/>
                <a:gd name="T3" fmla="*/ 11156 h 11156"/>
              </a:gdLst>
              <a:ahLst/>
              <a:cxnLst/>
              <a:rect l="T0" t="T1" r="T2" b="T3"/>
              <a:pathLst>
                <a:path w="3094" h="11156" fill="none" extrusionOk="0">
                  <a:moveTo>
                    <a:pt x="3094" y="11155"/>
                  </a:moveTo>
                  <a:lnTo>
                    <a:pt x="3094" y="488"/>
                  </a:lnTo>
                  <a:lnTo>
                    <a:pt x="3094" y="391"/>
                  </a:lnTo>
                  <a:lnTo>
                    <a:pt x="3070" y="293"/>
                  </a:lnTo>
                  <a:lnTo>
                    <a:pt x="3021" y="220"/>
                  </a:lnTo>
                  <a:lnTo>
                    <a:pt x="2948" y="147"/>
                  </a:lnTo>
                  <a:lnTo>
                    <a:pt x="2899" y="98"/>
                  </a:lnTo>
                  <a:lnTo>
                    <a:pt x="2802" y="50"/>
                  </a:lnTo>
                  <a:lnTo>
                    <a:pt x="2704" y="25"/>
                  </a:lnTo>
                  <a:lnTo>
                    <a:pt x="2607"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26660" name="Google Shape;324;p26">
              <a:extLst>
                <a:ext uri="{FF2B5EF4-FFF2-40B4-BE49-F238E27FC236}">
                  <a16:creationId xmlns:a16="http://schemas.microsoft.com/office/drawing/2014/main" id="{B6595054-F901-493F-86F7-9448CB3A3965}"/>
                </a:ext>
              </a:extLst>
            </p:cNvPr>
            <p:cNvSpPr>
              <a:spLocks noChangeArrowheads="1"/>
            </p:cNvSpPr>
            <p:nvPr/>
          </p:nvSpPr>
          <p:spPr bwMode="auto">
            <a:xfrm>
              <a:off x="4175900" y="3787250"/>
              <a:ext cx="77350" cy="208250"/>
            </a:xfrm>
            <a:custGeom>
              <a:avLst/>
              <a:gdLst>
                <a:gd name="T0" fmla="*/ 0 w 3094"/>
                <a:gd name="T1" fmla="*/ 0 h 8330"/>
                <a:gd name="T2" fmla="*/ 3094 w 3094"/>
                <a:gd name="T3" fmla="*/ 8330 h 8330"/>
              </a:gdLst>
              <a:ahLst/>
              <a:cxnLst/>
              <a:rect l="T0" t="T1" r="T2" b="T3"/>
              <a:pathLst>
                <a:path w="3094" h="8330" fill="none" extrusionOk="0">
                  <a:moveTo>
                    <a:pt x="3094" y="8329"/>
                  </a:moveTo>
                  <a:lnTo>
                    <a:pt x="3094" y="487"/>
                  </a:lnTo>
                  <a:lnTo>
                    <a:pt x="3094" y="390"/>
                  </a:lnTo>
                  <a:lnTo>
                    <a:pt x="3070" y="292"/>
                  </a:lnTo>
                  <a:lnTo>
                    <a:pt x="3021" y="219"/>
                  </a:lnTo>
                  <a:lnTo>
                    <a:pt x="2948" y="146"/>
                  </a:lnTo>
                  <a:lnTo>
                    <a:pt x="2899" y="97"/>
                  </a:lnTo>
                  <a:lnTo>
                    <a:pt x="2802" y="49"/>
                  </a:lnTo>
                  <a:lnTo>
                    <a:pt x="2704" y="24"/>
                  </a:lnTo>
                  <a:lnTo>
                    <a:pt x="2607"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26655" name="Google Shape;325;p26">
            <a:extLst>
              <a:ext uri="{FF2B5EF4-FFF2-40B4-BE49-F238E27FC236}">
                <a16:creationId xmlns:a16="http://schemas.microsoft.com/office/drawing/2014/main" id="{920F64FC-0CBC-4318-B4EB-8A82FD0D124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BFFA6F40-8323-4F23-8B79-553263945AF0}" type="slidenum">
              <a:rPr lang="sk-SK" altLang="cs-CZ" sz="800">
                <a:solidFill>
                  <a:srgbClr val="FFFFFF"/>
                </a:solidFill>
                <a:latin typeface="Roboto Slab" pitchFamily="2" charset="0"/>
                <a:sym typeface="Roboto Slab" pitchFamily="2" charset="0"/>
              </a:rPr>
              <a:pPr eaLnBrk="1" hangingPunct="1"/>
              <a:t>5</a:t>
            </a:fld>
            <a:endParaRPr lang="sk-SK" altLang="cs-CZ" sz="800">
              <a:solidFill>
                <a:srgbClr val="FFFFFF"/>
              </a:solidFill>
              <a:latin typeface="Roboto Slab" pitchFamily="2" charset="0"/>
              <a:sym typeface="Roboto Slab" pitchFamily="2" charset="0"/>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Google Shape;439;p37">
            <a:extLst>
              <a:ext uri="{FF2B5EF4-FFF2-40B4-BE49-F238E27FC236}">
                <a16:creationId xmlns:a16="http://schemas.microsoft.com/office/drawing/2014/main" id="{66B9AA5F-61A5-4BF4-A02B-61DA32088D76}"/>
              </a:ext>
            </a:extLst>
          </p:cNvPr>
          <p:cNvSpPr txBox="1">
            <a:spLocks noGrp="1"/>
          </p:cNvSpPr>
          <p:nvPr>
            <p:ph type="subTitle" idx="4294967295"/>
          </p:nvPr>
        </p:nvSpPr>
        <p:spPr>
          <a:xfrm>
            <a:off x="395536" y="653956"/>
            <a:ext cx="8496944" cy="1629762"/>
          </a:xfrm>
        </p:spPr>
        <p:txBody>
          <a:bodyPr anchor="ctr"/>
          <a:lstStyle/>
          <a:p>
            <a:pPr marL="0" indent="0" eaLnBrk="1" hangingPunct="1">
              <a:buClr>
                <a:srgbClr val="114454"/>
              </a:buClr>
              <a:buSzPts val="1100"/>
              <a:buFont typeface="Arial" panose="020B0604020202020204" pitchFamily="34"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KAHOOT!</a:t>
            </a:r>
            <a:endParaRPr lang="sk-SK" altLang="cs-CZ" sz="3600" b="1" dirty="0">
              <a:solidFill>
                <a:srgbClr val="FFFFFF"/>
              </a:solidFill>
              <a:latin typeface="Nixie One" panose="02000503080000020004" pitchFamily="50" charset="0"/>
              <a:cs typeface="Arial" panose="020B0604020202020204" pitchFamily="34" charset="0"/>
              <a:sym typeface="Nixie One" panose="02000503080000020004" pitchFamily="50" charset="0"/>
            </a:endParaRPr>
          </a:p>
          <a:p>
            <a:pPr marL="0" indent="0" eaLnBrk="1" hangingPunct="1">
              <a:spcBef>
                <a:spcPts val="600"/>
              </a:spcBef>
              <a:buClr>
                <a:srgbClr val="114454"/>
              </a:buClr>
              <a:buSzPts val="3000"/>
              <a:buFont typeface="Nixie One" panose="02000503080000020004" pitchFamily="50" charset="0"/>
              <a:buNone/>
            </a:pP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Na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procvičení</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Základní hodnoty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funkcí</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Tangens a Kotangens </a:t>
            </a:r>
            <a:b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b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v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pravoúhlém</a:t>
            </a:r>
            <a:r>
              <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rPr>
              <a:t> </a:t>
            </a:r>
            <a:r>
              <a:rPr lang="sk-SK" altLang="cs-CZ" sz="2800" b="1" dirty="0" err="1">
                <a:solidFill>
                  <a:srgbClr val="FFFFFF"/>
                </a:solidFill>
                <a:latin typeface="Weekly Free Light" panose="00000400000000000000" pitchFamily="50" charset="-18"/>
                <a:cs typeface="Arial" panose="020B0604020202020204" pitchFamily="34" charset="0"/>
                <a:sym typeface="Nixie One" panose="02000503080000020004" pitchFamily="50" charset="0"/>
              </a:rPr>
              <a:t>trojúhelníku</a:t>
            </a:r>
            <a:endParaRPr lang="sk-SK" altLang="cs-CZ" sz="2800" b="1" dirty="0">
              <a:solidFill>
                <a:srgbClr val="FFFFFF"/>
              </a:solidFill>
              <a:latin typeface="Weekly Free Light" panose="00000400000000000000" pitchFamily="50" charset="-18"/>
              <a:cs typeface="Arial" panose="020B0604020202020204" pitchFamily="34" charset="0"/>
              <a:sym typeface="Nixie One" panose="02000503080000020004" pitchFamily="50" charset="0"/>
            </a:endParaRPr>
          </a:p>
        </p:txBody>
      </p:sp>
      <p:sp>
        <p:nvSpPr>
          <p:cNvPr id="37891" name="Google Shape;440;p37">
            <a:extLst>
              <a:ext uri="{FF2B5EF4-FFF2-40B4-BE49-F238E27FC236}">
                <a16:creationId xmlns:a16="http://schemas.microsoft.com/office/drawing/2014/main" id="{C0876525-506D-4CA3-8D19-ABB9CD6E10D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76F6FBC9-909E-4281-9153-8C4B56C93D0A}" type="slidenum">
              <a:rPr lang="sk-SK" altLang="cs-CZ" sz="800">
                <a:solidFill>
                  <a:srgbClr val="FFFFFF"/>
                </a:solidFill>
                <a:latin typeface="Roboto Slab" pitchFamily="2" charset="0"/>
                <a:sym typeface="Roboto Slab" pitchFamily="2" charset="0"/>
              </a:rPr>
              <a:pPr eaLnBrk="1" hangingPunct="1"/>
              <a:t>6</a:t>
            </a:fld>
            <a:endParaRPr lang="sk-SK" altLang="cs-CZ" sz="800">
              <a:solidFill>
                <a:srgbClr val="FFFFFF"/>
              </a:solidFill>
              <a:latin typeface="Roboto Slab" pitchFamily="2" charset="0"/>
              <a:sym typeface="Roboto Slab" pitchFamily="2" charset="0"/>
            </a:endParaRPr>
          </a:p>
        </p:txBody>
      </p:sp>
      <p:pic>
        <p:nvPicPr>
          <p:cNvPr id="1026" name="Picture 2">
            <a:extLst>
              <a:ext uri="{FF2B5EF4-FFF2-40B4-BE49-F238E27FC236}">
                <a16:creationId xmlns:a16="http://schemas.microsoft.com/office/drawing/2014/main" id="{269746A0-AF20-4A31-95BA-82077A6D962F}"/>
              </a:ext>
            </a:extLst>
          </p:cNvP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backgroundRemoval t="7494" b="91335" l="9750" r="89987">
                        <a14:foregroundMark x1="28458" y1="17330" x2="28458" y2="17330"/>
                        <a14:foregroundMark x1="34651" y1="13349" x2="34651" y2="13349"/>
                        <a14:foregroundMark x1="36627" y1="7728" x2="36627" y2="7728"/>
                        <a14:foregroundMark x1="51647" y1="91335" x2="51647" y2="91335"/>
                        <a14:backgroundMark x1="34651" y1="28337" x2="34651" y2="28337"/>
                        <a14:backgroundMark x1="18050" y1="26230" x2="18050" y2="26230"/>
                      </a14:backgroundRemoval>
                    </a14:imgEffect>
                  </a14:imgLayer>
                </a14:imgProps>
              </a:ext>
              <a:ext uri="{28A0092B-C50C-407E-A947-70E740481C1C}">
                <a14:useLocalDpi xmlns:a14="http://schemas.microsoft.com/office/drawing/2010/main" val="0"/>
              </a:ext>
            </a:extLst>
          </a:blip>
          <a:srcRect/>
          <a:stretch>
            <a:fillRect/>
          </a:stretch>
        </p:blipFill>
        <p:spPr bwMode="auto">
          <a:xfrm>
            <a:off x="143823" y="3278159"/>
            <a:ext cx="1526674" cy="858880"/>
          </a:xfrm>
          <a:prstGeom prst="rect">
            <a:avLst/>
          </a:prstGeom>
          <a:noFill/>
          <a:extLst>
            <a:ext uri="{909E8E84-426E-40DD-AFC4-6F175D3DCCD1}">
              <a14:hiddenFill xmlns:a14="http://schemas.microsoft.com/office/drawing/2010/main">
                <a:solidFill>
                  <a:srgbClr val="FFFFFF"/>
                </a:solidFill>
              </a14:hiddenFill>
            </a:ext>
          </a:extLst>
        </p:spPr>
      </p:pic>
      <p:sp>
        <p:nvSpPr>
          <p:cNvPr id="8" name="TextovéPole 7">
            <a:extLst>
              <a:ext uri="{FF2B5EF4-FFF2-40B4-BE49-F238E27FC236}">
                <a16:creationId xmlns:a16="http://schemas.microsoft.com/office/drawing/2014/main" id="{86DA0F3A-79E4-4BF4-A2A0-FF4518B388BE}"/>
              </a:ext>
            </a:extLst>
          </p:cNvPr>
          <p:cNvSpPr txBox="1"/>
          <p:nvPr/>
        </p:nvSpPr>
        <p:spPr>
          <a:xfrm>
            <a:off x="298450" y="2444643"/>
            <a:ext cx="5353670" cy="738664"/>
          </a:xfrm>
          <a:prstGeom prst="rect">
            <a:avLst/>
          </a:prstGeom>
          <a:noFill/>
        </p:spPr>
        <p:txBody>
          <a:bodyPr wrap="square">
            <a:spAutoFit/>
          </a:bodyPr>
          <a:lstStyle/>
          <a:p>
            <a:r>
              <a:rPr lang="cs-CZ" dirty="0">
                <a:solidFill>
                  <a:schemeClr val="bg1"/>
                </a:solidFill>
              </a:rPr>
              <a:t>Odkaz:</a:t>
            </a:r>
          </a:p>
          <a:p>
            <a:r>
              <a:rPr lang="cs-CZ" dirty="0">
                <a:solidFill>
                  <a:schemeClr val="bg1"/>
                </a:solidFill>
                <a:hlinkClick r:id="rId5">
                  <a:extLst>
                    <a:ext uri="{A12FA001-AC4F-418D-AE19-62706E023703}">
                      <ahyp:hlinkClr xmlns:ahyp="http://schemas.microsoft.com/office/drawing/2018/hyperlinkcolor" val="tx"/>
                    </a:ext>
                  </a:extLst>
                </a:hlinkClick>
              </a:rPr>
              <a:t>https://create.kahoot.it/share/tangens-a-kotangens-v-pravouhlem-trojuhelniku/2077e31b-d7a5-4bc8-94c0-e9f591b80c0e</a:t>
            </a:r>
            <a:r>
              <a:rPr lang="cs-CZ" dirty="0">
                <a:solidFill>
                  <a:schemeClr val="bg1"/>
                </a:solidFill>
              </a:rPr>
              <a:t> </a:t>
            </a:r>
          </a:p>
        </p:txBody>
      </p:sp>
      <p:sp>
        <p:nvSpPr>
          <p:cNvPr id="10" name="Tlačítko akce: Přejít vpřed nebo Další 9">
            <a:hlinkClick r:id="rId5" highlightClick="1"/>
            <a:extLst>
              <a:ext uri="{FF2B5EF4-FFF2-40B4-BE49-F238E27FC236}">
                <a16:creationId xmlns:a16="http://schemas.microsoft.com/office/drawing/2014/main" id="{0C8D8CE4-A9DD-4197-8841-E73D846C3FE5}"/>
              </a:ext>
            </a:extLst>
          </p:cNvPr>
          <p:cNvSpPr/>
          <p:nvPr/>
        </p:nvSpPr>
        <p:spPr>
          <a:xfrm>
            <a:off x="1670497" y="3820041"/>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1" name="Obdélník 10">
            <a:extLst>
              <a:ext uri="{FF2B5EF4-FFF2-40B4-BE49-F238E27FC236}">
                <a16:creationId xmlns:a16="http://schemas.microsoft.com/office/drawing/2014/main" id="{77C6645C-B91B-4754-9A03-CC2D5A6A9186}"/>
              </a:ext>
            </a:extLst>
          </p:cNvPr>
          <p:cNvSpPr/>
          <p:nvPr/>
        </p:nvSpPr>
        <p:spPr>
          <a:xfrm>
            <a:off x="395536" y="3216341"/>
            <a:ext cx="2787129" cy="1005310"/>
          </a:xfrm>
          <a:prstGeom prst="rect">
            <a:avLst/>
          </a:prstGeom>
          <a:no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a:p>
        </p:txBody>
      </p:sp>
      <p:sp>
        <p:nvSpPr>
          <p:cNvPr id="12" name="TextovéPole 11">
            <a:extLst>
              <a:ext uri="{FF2B5EF4-FFF2-40B4-BE49-F238E27FC236}">
                <a16:creationId xmlns:a16="http://schemas.microsoft.com/office/drawing/2014/main" id="{BD372BB3-2A1F-4ED9-9B8E-5587DC7D89B1}"/>
              </a:ext>
            </a:extLst>
          </p:cNvPr>
          <p:cNvSpPr txBox="1"/>
          <p:nvPr/>
        </p:nvSpPr>
        <p:spPr>
          <a:xfrm>
            <a:off x="1144281" y="3322165"/>
            <a:ext cx="2001333" cy="430887"/>
          </a:xfrm>
          <a:prstGeom prst="rect">
            <a:avLst/>
          </a:prstGeom>
          <a:noFill/>
        </p:spPr>
        <p:txBody>
          <a:bodyPr wrap="square" rtlCol="0">
            <a:spAutoFit/>
          </a:bodyPr>
          <a:lstStyle/>
          <a:p>
            <a:pPr algn="r"/>
            <a:r>
              <a:rPr lang="cs-CZ" sz="1100" b="1" dirty="0">
                <a:solidFill>
                  <a:schemeClr val="bg1"/>
                </a:solidFill>
                <a:latin typeface="Weekly Free Light" panose="00000400000000000000" pitchFamily="50" charset="-18"/>
              </a:rPr>
              <a:t>Spustit </a:t>
            </a:r>
            <a:br>
              <a:rPr lang="cs-CZ" sz="1100" b="1" dirty="0">
                <a:solidFill>
                  <a:schemeClr val="bg1"/>
                </a:solidFill>
                <a:latin typeface="Weekly Free Light" panose="00000400000000000000" pitchFamily="50" charset="-18"/>
              </a:rPr>
            </a:br>
            <a:r>
              <a:rPr lang="cs-CZ" sz="1100" b="1" dirty="0">
                <a:solidFill>
                  <a:schemeClr val="bg1"/>
                </a:solidFill>
                <a:latin typeface="Weekly Free Light" panose="00000400000000000000" pitchFamily="50" charset="-18"/>
              </a:rPr>
              <a:t>KAHOOT!</a:t>
            </a:r>
          </a:p>
        </p:txBody>
      </p:sp>
      <p:pic>
        <p:nvPicPr>
          <p:cNvPr id="3" name="Picture 2">
            <a:extLst>
              <a:ext uri="{FF2B5EF4-FFF2-40B4-BE49-F238E27FC236}">
                <a16:creationId xmlns:a16="http://schemas.microsoft.com/office/drawing/2014/main" id="{5480E702-A85D-4DCC-8470-596DAEF28B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2057" y="223203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146;p16">
            <a:extLst>
              <a:ext uri="{FF2B5EF4-FFF2-40B4-BE49-F238E27FC236}">
                <a16:creationId xmlns:a16="http://schemas.microsoft.com/office/drawing/2014/main" id="{FFAF13A7-9FD4-4F85-8875-FFB4749CCC88}"/>
              </a:ext>
            </a:extLst>
          </p:cNvPr>
          <p:cNvSpPr txBox="1">
            <a:spLocks noGrp="1"/>
          </p:cNvSpPr>
          <p:nvPr>
            <p:ph type="ctrTitle"/>
          </p:nvPr>
        </p:nvSpPr>
        <p:spPr>
          <a:xfrm>
            <a:off x="4113213" y="2878138"/>
            <a:ext cx="4505325" cy="1160462"/>
          </a:xfrm>
        </p:spPr>
        <p:txBody>
          <a:bodyPr/>
          <a:lstStyle/>
          <a:p>
            <a:pPr eaLnBrk="1" hangingPunct="1">
              <a:spcBef>
                <a:spcPct val="0"/>
              </a:spcBef>
              <a:spcAft>
                <a:spcPct val="0"/>
              </a:spcAft>
              <a:buFont typeface="Roboto Slab" pitchFamily="2" charset="0"/>
              <a:buNone/>
            </a:pPr>
            <a:r>
              <a:rPr lang="sk-SK" altLang="cs-CZ" b="1" dirty="0" err="1">
                <a:latin typeface="Roboto Slab" pitchFamily="2" charset="0"/>
                <a:cs typeface="Arial" panose="020B0604020202020204" pitchFamily="34" charset="0"/>
                <a:sym typeface="Roboto Slab" pitchFamily="2" charset="0"/>
              </a:rPr>
              <a:t>Určování</a:t>
            </a:r>
            <a:r>
              <a:rPr lang="sk-SK" altLang="cs-CZ" b="1" dirty="0">
                <a:latin typeface="Roboto Slab" pitchFamily="2" charset="0"/>
                <a:cs typeface="Arial" panose="020B0604020202020204" pitchFamily="34" charset="0"/>
                <a:sym typeface="Roboto Slab" pitchFamily="2" charset="0"/>
              </a:rPr>
              <a:t> </a:t>
            </a:r>
            <a:r>
              <a:rPr lang="sk-SK" altLang="cs-CZ" b="1" dirty="0" err="1">
                <a:latin typeface="Roboto Slab" pitchFamily="2" charset="0"/>
                <a:cs typeface="Arial" panose="020B0604020202020204" pitchFamily="34" charset="0"/>
                <a:sym typeface="Roboto Slab" pitchFamily="2" charset="0"/>
              </a:rPr>
              <a:t>hodnot</a:t>
            </a:r>
            <a:r>
              <a:rPr lang="sk-SK" altLang="cs-CZ" b="1" dirty="0">
                <a:latin typeface="Roboto Slab" pitchFamily="2" charset="0"/>
                <a:cs typeface="Arial" panose="020B0604020202020204" pitchFamily="34" charset="0"/>
                <a:sym typeface="Roboto Slab" pitchFamily="2" charset="0"/>
              </a:rPr>
              <a:t> </a:t>
            </a:r>
            <a:br>
              <a:rPr lang="sk-SK" altLang="cs-CZ" b="1" dirty="0">
                <a:latin typeface="Roboto Slab" pitchFamily="2" charset="0"/>
                <a:cs typeface="Arial" panose="020B0604020202020204" pitchFamily="34" charset="0"/>
                <a:sym typeface="Roboto Slab" pitchFamily="2" charset="0"/>
              </a:rPr>
            </a:br>
            <a:r>
              <a:rPr lang="sk-SK" altLang="cs-CZ" b="1" dirty="0" err="1">
                <a:latin typeface="Roboto Slab" pitchFamily="2" charset="0"/>
                <a:cs typeface="Arial" panose="020B0604020202020204" pitchFamily="34" charset="0"/>
                <a:sym typeface="Roboto Slab" pitchFamily="2" charset="0"/>
              </a:rPr>
              <a:t>tan</a:t>
            </a:r>
            <a:r>
              <a:rPr lang="sk-SK" altLang="cs-CZ" b="1" dirty="0">
                <a:latin typeface="Roboto Slab" pitchFamily="2" charset="0"/>
                <a:cs typeface="Arial" panose="020B0604020202020204" pitchFamily="34" charset="0"/>
                <a:sym typeface="Roboto Slab" pitchFamily="2" charset="0"/>
              </a:rPr>
              <a:t> a </a:t>
            </a:r>
            <a:r>
              <a:rPr lang="sk-SK" altLang="cs-CZ" b="1" dirty="0" err="1">
                <a:latin typeface="Roboto Slab" pitchFamily="2" charset="0"/>
                <a:cs typeface="Arial" panose="020B0604020202020204" pitchFamily="34" charset="0"/>
                <a:sym typeface="Roboto Slab" pitchFamily="2" charset="0"/>
              </a:rPr>
              <a:t>cot</a:t>
            </a:r>
            <a:endParaRPr lang="sk-SK" altLang="cs-CZ" b="1" dirty="0">
              <a:latin typeface="Roboto Slab" pitchFamily="2" charset="0"/>
              <a:cs typeface="Arial" panose="020B0604020202020204" pitchFamily="34" charset="0"/>
              <a:sym typeface="Roboto Slab" pitchFamily="2" charset="0"/>
            </a:endParaRPr>
          </a:p>
        </p:txBody>
      </p:sp>
      <p:sp>
        <p:nvSpPr>
          <p:cNvPr id="16388" name="Google Shape;148;p16">
            <a:extLst>
              <a:ext uri="{FF2B5EF4-FFF2-40B4-BE49-F238E27FC236}">
                <a16:creationId xmlns:a16="http://schemas.microsoft.com/office/drawing/2014/main" id="{74A22291-C8AF-4EFE-ADBF-71A2DAE105A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
                <a:srgbClr val="000000"/>
              </a:buClr>
              <a:buFont typeface="Arial" panose="020B0604020202020204" pitchFamily="34" charset="0"/>
              <a:buNone/>
            </a:pPr>
            <a:r>
              <a:rPr lang="sk-SK" altLang="cs-CZ" sz="20000" dirty="0">
                <a:solidFill>
                  <a:srgbClr val="18637B"/>
                </a:solidFill>
                <a:latin typeface="Roboto Slab" pitchFamily="2" charset="0"/>
                <a:sym typeface="Roboto Slab" pitchFamily="2" charset="0"/>
              </a:rPr>
              <a:t>2</a:t>
            </a:r>
          </a:p>
        </p:txBody>
      </p:sp>
      <p:sp>
        <p:nvSpPr>
          <p:cNvPr id="16389" name="Google Shape;149;p16">
            <a:extLst>
              <a:ext uri="{FF2B5EF4-FFF2-40B4-BE49-F238E27FC236}">
                <a16:creationId xmlns:a16="http://schemas.microsoft.com/office/drawing/2014/main" id="{E5F92440-AFB9-4E1C-AD90-26C19B8D89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3FBCF039-A333-4925-AADE-D5BEE4F5D4EC}" type="slidenum">
              <a:rPr lang="sk-SK" altLang="cs-CZ" sz="800">
                <a:solidFill>
                  <a:srgbClr val="FFFFFF"/>
                </a:solidFill>
                <a:latin typeface="Roboto Slab" pitchFamily="2" charset="0"/>
                <a:sym typeface="Roboto Slab" pitchFamily="2" charset="0"/>
              </a:rPr>
              <a:pPr eaLnBrk="1" hangingPunct="1"/>
              <a:t>7</a:t>
            </a:fld>
            <a:endParaRPr lang="sk-SK" altLang="cs-CZ" sz="800">
              <a:solidFill>
                <a:srgbClr val="FFFFFF"/>
              </a:solidFill>
              <a:latin typeface="Roboto Slab" pitchFamily="2" charset="0"/>
              <a:sym typeface="Roboto Slab" pitchFamily="2" charset="0"/>
            </a:endParaRPr>
          </a:p>
        </p:txBody>
      </p:sp>
    </p:spTree>
    <p:extLst>
      <p:ext uri="{BB962C8B-B14F-4D97-AF65-F5344CB8AC3E}">
        <p14:creationId xmlns:p14="http://schemas.microsoft.com/office/powerpoint/2010/main" val="3697585614"/>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8</a:t>
            </a:fld>
            <a:endParaRPr lang="sk-SK" altLang="cs-CZ" sz="800">
              <a:solidFill>
                <a:srgbClr val="FFFFFF"/>
              </a:solidFill>
              <a:latin typeface="Roboto Slab" pitchFamily="2" charset="0"/>
              <a:sym typeface="Roboto Slab" pitchFamily="2" charset="0"/>
            </a:endParaRPr>
          </a:p>
        </p:txBody>
      </p:sp>
      <p:pic>
        <p:nvPicPr>
          <p:cNvPr id="16" name="Picture 2" descr="Logo">
            <a:extLst>
              <a:ext uri="{FF2B5EF4-FFF2-40B4-BE49-F238E27FC236}">
                <a16:creationId xmlns:a16="http://schemas.microsoft.com/office/drawing/2014/main" id="{9AD4CD41-A5B6-4173-AAD7-62687D212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80807"/>
            <a:ext cx="796226" cy="796226"/>
          </a:xfrm>
          <a:prstGeom prst="rect">
            <a:avLst/>
          </a:prstGeom>
          <a:noFill/>
          <a:extLst>
            <a:ext uri="{909E8E84-426E-40DD-AFC4-6F175D3DCCD1}">
              <a14:hiddenFill xmlns:a14="http://schemas.microsoft.com/office/drawing/2010/main">
                <a:solidFill>
                  <a:srgbClr val="FFFFFF"/>
                </a:solidFill>
              </a14:hiddenFill>
            </a:ext>
          </a:extLst>
        </p:spPr>
      </p:pic>
      <p:sp>
        <p:nvSpPr>
          <p:cNvPr id="17" name="Tlačítko akce: Přejít vpřed nebo Další 16">
            <a:hlinkClick r:id="rId4" highlightClick="1"/>
            <a:extLst>
              <a:ext uri="{FF2B5EF4-FFF2-40B4-BE49-F238E27FC236}">
                <a16:creationId xmlns:a16="http://schemas.microsoft.com/office/drawing/2014/main" id="{648ABE93-ED96-4565-AA2E-B472A0C28937}"/>
              </a:ext>
            </a:extLst>
          </p:cNvPr>
          <p:cNvSpPr/>
          <p:nvPr/>
        </p:nvSpPr>
        <p:spPr>
          <a:xfrm>
            <a:off x="1691680" y="4579965"/>
            <a:ext cx="1371079" cy="296041"/>
          </a:xfrm>
          <a:prstGeom prst="actionButtonForwardNex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cs-CZ"/>
          </a:p>
        </p:txBody>
      </p:sp>
      <p:sp>
        <p:nvSpPr>
          <p:cNvPr id="18" name="Obdélník 17">
            <a:extLst>
              <a:ext uri="{FF2B5EF4-FFF2-40B4-BE49-F238E27FC236}">
                <a16:creationId xmlns:a16="http://schemas.microsoft.com/office/drawing/2014/main" id="{E6BB60F9-0952-48AB-9FCE-F1DADAADB650}"/>
              </a:ext>
            </a:extLst>
          </p:cNvPr>
          <p:cNvSpPr/>
          <p:nvPr/>
        </p:nvSpPr>
        <p:spPr>
          <a:xfrm>
            <a:off x="416719" y="3976265"/>
            <a:ext cx="2787129" cy="1005310"/>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cs-CZ"/>
          </a:p>
        </p:txBody>
      </p:sp>
      <p:sp>
        <p:nvSpPr>
          <p:cNvPr id="19" name="TextovéPole 18">
            <a:extLst>
              <a:ext uri="{FF2B5EF4-FFF2-40B4-BE49-F238E27FC236}">
                <a16:creationId xmlns:a16="http://schemas.microsoft.com/office/drawing/2014/main" id="{370C3012-8864-479D-87BB-A3B80BB55698}"/>
              </a:ext>
            </a:extLst>
          </p:cNvPr>
          <p:cNvSpPr txBox="1"/>
          <p:nvPr/>
        </p:nvSpPr>
        <p:spPr>
          <a:xfrm>
            <a:off x="1165464" y="4082089"/>
            <a:ext cx="2001333" cy="430887"/>
          </a:xfrm>
          <a:prstGeom prst="rect">
            <a:avLst/>
          </a:prstGeom>
          <a:noFill/>
        </p:spPr>
        <p:txBody>
          <a:bodyPr wrap="square" rtlCol="0">
            <a:spAutoFit/>
          </a:bodyPr>
          <a:lstStyle/>
          <a:p>
            <a:pPr algn="r"/>
            <a:r>
              <a:rPr lang="cs-CZ" sz="1100" b="1" dirty="0">
                <a:latin typeface="Weekly Free Light" panose="00000400000000000000" pitchFamily="50" charset="-18"/>
              </a:rPr>
              <a:t>Zobrazit v aplikaci</a:t>
            </a:r>
            <a:br>
              <a:rPr lang="cs-CZ" sz="1100" b="1" dirty="0">
                <a:latin typeface="Weekly Free Light" panose="00000400000000000000" pitchFamily="50" charset="-18"/>
              </a:rPr>
            </a:br>
            <a:r>
              <a:rPr lang="cs-CZ" sz="1100" b="1" dirty="0" err="1">
                <a:latin typeface="Weekly Free Light" panose="00000400000000000000" pitchFamily="50" charset="-18"/>
              </a:rPr>
              <a:t>GeoGebra</a:t>
            </a:r>
            <a:endParaRPr lang="cs-CZ" sz="1100" b="1" dirty="0">
              <a:latin typeface="Weekly Free Light" panose="00000400000000000000" pitchFamily="50" charset="-18"/>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1" y="1712673"/>
                <a:ext cx="3149580" cy="1815882"/>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tečně rovnoběžné </a:t>
                </a:r>
                <a:br>
                  <a:rPr lang="cs-CZ" dirty="0"/>
                </a:br>
                <a:r>
                  <a:rPr lang="cs-CZ" dirty="0"/>
                  <a:t>	s osou y … kladný</a:t>
                </a:r>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m:t>
                        </m:r>
                        <m:r>
                          <a:rPr lang="cs-CZ" b="0" i="1" smtClean="0">
                            <a:latin typeface="Cambria Math" panose="02040503050406030204" pitchFamily="18" charset="0"/>
                          </a:rPr>
                          <m:t>𝑜𝑡</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tečně rovnoběžné </a:t>
                </a:r>
                <a:br>
                  <a:rPr lang="cs-CZ" dirty="0"/>
                </a:br>
                <a:r>
                  <a:rPr lang="cs-CZ" dirty="0"/>
                  <a:t>	s osou x … kladný</a:t>
                </a:r>
              </a:p>
              <a:p>
                <a:endParaRPr lang="cs-CZ" dirty="0"/>
              </a:p>
              <a:p>
                <a:endParaRPr lang="cs-CZ" dirty="0"/>
              </a:p>
              <a:p>
                <a:r>
                  <a:rPr lang="cs-CZ" dirty="0"/>
                  <a:t>Hodnotu určíme přímo z tabulky </a:t>
                </a:r>
                <a:br>
                  <a:rPr lang="cs-CZ" dirty="0"/>
                </a:br>
                <a:r>
                  <a:rPr lang="cs-CZ" dirty="0"/>
                  <a:t>nebo na kalkulačce.</a:t>
                </a:r>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1" y="1712673"/>
                <a:ext cx="3149580" cy="1815882"/>
              </a:xfrm>
              <a:prstGeom prst="rect">
                <a:avLst/>
              </a:prstGeom>
              <a:blipFill>
                <a:blip r:embed="rId5"/>
                <a:stretch>
                  <a:fillRect l="-580" t="-671" b="-2349"/>
                </a:stretch>
              </a:blipFill>
            </p:spPr>
            <p:txBody>
              <a:bodyPr/>
              <a:lstStyle/>
              <a:p>
                <a:r>
                  <a:rPr lang="cs-CZ">
                    <a:noFill/>
                  </a:rPr>
                  <a:t> </a:t>
                </a:r>
              </a:p>
            </p:txBody>
          </p:sp>
        </mc:Fallback>
      </mc:AlternateContent>
      <p:pic>
        <p:nvPicPr>
          <p:cNvPr id="20" name="Obrázek 19">
            <a:extLst>
              <a:ext uri="{FF2B5EF4-FFF2-40B4-BE49-F238E27FC236}">
                <a16:creationId xmlns:a16="http://schemas.microsoft.com/office/drawing/2014/main" id="{CF743565-0865-48CF-8900-6D226007EDE2}"/>
              </a:ext>
            </a:extLst>
          </p:cNvPr>
          <p:cNvPicPr>
            <a:picLocks noChangeAspect="1"/>
          </p:cNvPicPr>
          <p:nvPr/>
        </p:nvPicPr>
        <p:blipFill rotWithShape="1">
          <a:blip r:embed="rId6"/>
          <a:srcRect t="2401" b="1000"/>
          <a:stretch/>
        </p:blipFill>
        <p:spPr>
          <a:xfrm>
            <a:off x="3237112" y="-1873"/>
            <a:ext cx="5906888" cy="4373823"/>
          </a:xfrm>
          <a:prstGeom prst="rect">
            <a:avLst/>
          </a:prstGeom>
        </p:spPr>
      </p:pic>
    </p:spTree>
    <p:extLst>
      <p:ext uri="{BB962C8B-B14F-4D97-AF65-F5344CB8AC3E}">
        <p14:creationId xmlns:p14="http://schemas.microsoft.com/office/powerpoint/2010/main" val="2403287647"/>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5B7B116-E275-44B5-A5FA-A67BB0DD3328}"/>
              </a:ext>
            </a:extLst>
          </p:cNvPr>
          <p:cNvPicPr>
            <a:picLocks noChangeAspect="1"/>
          </p:cNvPicPr>
          <p:nvPr/>
        </p:nvPicPr>
        <p:blipFill>
          <a:blip r:embed="rId3"/>
          <a:stretch>
            <a:fillRect/>
          </a:stretch>
        </p:blipFill>
        <p:spPr>
          <a:xfrm>
            <a:off x="5580112" y="152194"/>
            <a:ext cx="2905475" cy="3784812"/>
          </a:xfrm>
          <a:prstGeom prst="rect">
            <a:avLst/>
          </a:prstGeom>
        </p:spPr>
      </p:pic>
      <p:sp>
        <p:nvSpPr>
          <p:cNvPr id="18434" name="Google Shape;160;p18">
            <a:extLst>
              <a:ext uri="{FF2B5EF4-FFF2-40B4-BE49-F238E27FC236}">
                <a16:creationId xmlns:a16="http://schemas.microsoft.com/office/drawing/2014/main" id="{FC5A0DA5-F9C5-4B30-9778-2E280E6E1D0D}"/>
              </a:ext>
            </a:extLst>
          </p:cNvPr>
          <p:cNvSpPr txBox="1">
            <a:spLocks noGrp="1"/>
          </p:cNvSpPr>
          <p:nvPr>
            <p:ph type="title"/>
          </p:nvPr>
        </p:nvSpPr>
        <p:spPr>
          <a:xfrm>
            <a:off x="1146175" y="530225"/>
            <a:ext cx="3208338" cy="1028700"/>
          </a:xfrm>
        </p:spPr>
        <p:txBody>
          <a:bodyPr/>
          <a:lstStyle/>
          <a:p>
            <a:pPr eaLnBrk="1" hangingPunct="1">
              <a:spcBef>
                <a:spcPct val="0"/>
              </a:spcBef>
              <a:spcAft>
                <a:spcPct val="0"/>
              </a:spcAft>
              <a:buClr>
                <a:srgbClr val="FFFFFF"/>
              </a:buClr>
              <a:buFont typeface="Roboto Slab" pitchFamily="2" charset="0"/>
              <a:buNone/>
            </a:pPr>
            <a:r>
              <a:rPr lang="sk-SK" altLang="cs-CZ" sz="1800" b="1" dirty="0">
                <a:solidFill>
                  <a:srgbClr val="FFFFFF"/>
                </a:solidFill>
                <a:latin typeface="Roboto Slab" pitchFamily="2" charset="0"/>
                <a:cs typeface="Arial" panose="020B0604020202020204" pitchFamily="34" charset="0"/>
                <a:sym typeface="Roboto Slab" pitchFamily="2" charset="0"/>
              </a:rPr>
              <a:t>II. kvadrant</a:t>
            </a:r>
          </a:p>
        </p:txBody>
      </p:sp>
      <p:grpSp>
        <p:nvGrpSpPr>
          <p:cNvPr id="18436" name="Google Shape;162;p18">
            <a:extLst>
              <a:ext uri="{FF2B5EF4-FFF2-40B4-BE49-F238E27FC236}">
                <a16:creationId xmlns:a16="http://schemas.microsoft.com/office/drawing/2014/main" id="{F48090BD-955F-433A-BEA7-CC88B5EC2EDB}"/>
              </a:ext>
            </a:extLst>
          </p:cNvPr>
          <p:cNvGrpSpPr>
            <a:grpSpLocks/>
          </p:cNvGrpSpPr>
          <p:nvPr/>
        </p:nvGrpSpPr>
        <p:grpSpPr bwMode="auto">
          <a:xfrm>
            <a:off x="333375" y="862013"/>
            <a:ext cx="366713" cy="366712"/>
            <a:chOff x="1923675" y="1633650"/>
            <a:chExt cx="436000" cy="435975"/>
          </a:xfrm>
        </p:grpSpPr>
        <p:sp>
          <p:nvSpPr>
            <p:cNvPr id="18438" name="Google Shape;163;p18">
              <a:extLst>
                <a:ext uri="{FF2B5EF4-FFF2-40B4-BE49-F238E27FC236}">
                  <a16:creationId xmlns:a16="http://schemas.microsoft.com/office/drawing/2014/main" id="{D315EDDF-637A-4BD8-B5E3-E5CBDB74F0A4}"/>
                </a:ext>
              </a:extLst>
            </p:cNvPr>
            <p:cNvSpPr>
              <a:spLocks noChangeArrowheads="1"/>
            </p:cNvSpPr>
            <p:nvPr/>
          </p:nvSpPr>
          <p:spPr bwMode="auto">
            <a:xfrm>
              <a:off x="2209250" y="1633650"/>
              <a:ext cx="150425" cy="150425"/>
            </a:xfrm>
            <a:custGeom>
              <a:avLst/>
              <a:gdLst>
                <a:gd name="T0" fmla="*/ 0 w 6017"/>
                <a:gd name="T1" fmla="*/ 0 h 6017"/>
                <a:gd name="T2" fmla="*/ 6017 w 6017"/>
                <a:gd name="T3" fmla="*/ 6017 h 6017"/>
              </a:gdLst>
              <a:ahLst/>
              <a:cxnLst/>
              <a:rect l="T0" t="T1" r="T2" b="T3"/>
              <a:pathLst>
                <a:path w="6017" h="6017" fill="none" extrusionOk="0">
                  <a:moveTo>
                    <a:pt x="5846" y="3605"/>
                  </a:move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919" y="4336"/>
                  </a:lnTo>
                  <a:lnTo>
                    <a:pt x="5967" y="4238"/>
                  </a:lnTo>
                  <a:lnTo>
                    <a:pt x="5992" y="4141"/>
                  </a:lnTo>
                  <a:lnTo>
                    <a:pt x="6016" y="4019"/>
                  </a:lnTo>
                  <a:lnTo>
                    <a:pt x="5992" y="3922"/>
                  </a:lnTo>
                  <a:lnTo>
                    <a:pt x="5967" y="3800"/>
                  </a:lnTo>
                  <a:lnTo>
                    <a:pt x="5919" y="3703"/>
                  </a:lnTo>
                  <a:lnTo>
                    <a:pt x="5846" y="3605"/>
                  </a:lnTo>
                  <a:close/>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39" name="Google Shape;164;p18">
              <a:extLst>
                <a:ext uri="{FF2B5EF4-FFF2-40B4-BE49-F238E27FC236}">
                  <a16:creationId xmlns:a16="http://schemas.microsoft.com/office/drawing/2014/main" id="{FEC20964-78BC-4944-94AA-B5D659343369}"/>
                </a:ext>
              </a:extLst>
            </p:cNvPr>
            <p:cNvSpPr>
              <a:spLocks noChangeArrowheads="1"/>
            </p:cNvSpPr>
            <p:nvPr/>
          </p:nvSpPr>
          <p:spPr bwMode="auto">
            <a:xfrm>
              <a:off x="2019900" y="1757250"/>
              <a:ext cx="261825" cy="261850"/>
            </a:xfrm>
            <a:custGeom>
              <a:avLst/>
              <a:gdLst>
                <a:gd name="T0" fmla="*/ 0 w 10473"/>
                <a:gd name="T1" fmla="*/ 0 h 10474"/>
                <a:gd name="T2" fmla="*/ 10473 w 10473"/>
                <a:gd name="T3" fmla="*/ 10474 h 10474"/>
              </a:gdLst>
              <a:ahLst/>
              <a:cxnLst/>
              <a:rect l="T0" t="T1" r="T2" b="T3"/>
              <a:pathLst>
                <a:path w="10473" h="10474" fill="none" extrusionOk="0">
                  <a:moveTo>
                    <a:pt x="10473" y="1"/>
                  </a:moveTo>
                  <a:lnTo>
                    <a:pt x="0" y="10473"/>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0" name="Google Shape;165;p18">
              <a:extLst>
                <a:ext uri="{FF2B5EF4-FFF2-40B4-BE49-F238E27FC236}">
                  <a16:creationId xmlns:a16="http://schemas.microsoft.com/office/drawing/2014/main" id="{944E15CF-8C21-4230-8AC9-362FACF2A175}"/>
                </a:ext>
              </a:extLst>
            </p:cNvPr>
            <p:cNvSpPr>
              <a:spLocks noChangeArrowheads="1"/>
            </p:cNvSpPr>
            <p:nvPr/>
          </p:nvSpPr>
          <p:spPr bwMode="auto">
            <a:xfrm>
              <a:off x="1923675" y="1681150"/>
              <a:ext cx="388500" cy="388475"/>
            </a:xfrm>
            <a:custGeom>
              <a:avLst/>
              <a:gdLst>
                <a:gd name="T0" fmla="*/ 0 w 15540"/>
                <a:gd name="T1" fmla="*/ 0 h 15539"/>
                <a:gd name="T2" fmla="*/ 15540 w 15540"/>
                <a:gd name="T3" fmla="*/ 15539 h 15539"/>
              </a:gdLst>
              <a:ahLst/>
              <a:cxnLst/>
              <a:rect l="T0" t="T1" r="T2" b="T3"/>
              <a:pathLst>
                <a:path w="15540" h="15539" fill="none" extrusionOk="0">
                  <a:moveTo>
                    <a:pt x="11277" y="0"/>
                  </a:moveTo>
                  <a:lnTo>
                    <a:pt x="756" y="10546"/>
                  </a:lnTo>
                  <a:lnTo>
                    <a:pt x="683" y="10619"/>
                  </a:lnTo>
                  <a:lnTo>
                    <a:pt x="634" y="10692"/>
                  </a:lnTo>
                  <a:lnTo>
                    <a:pt x="610" y="10765"/>
                  </a:lnTo>
                  <a:lnTo>
                    <a:pt x="585" y="10863"/>
                  </a:lnTo>
                  <a:lnTo>
                    <a:pt x="1" y="14881"/>
                  </a:lnTo>
                  <a:lnTo>
                    <a:pt x="1" y="15003"/>
                  </a:lnTo>
                  <a:lnTo>
                    <a:pt x="25" y="15149"/>
                  </a:lnTo>
                  <a:lnTo>
                    <a:pt x="98" y="15271"/>
                  </a:lnTo>
                  <a:lnTo>
                    <a:pt x="171" y="15368"/>
                  </a:lnTo>
                  <a:lnTo>
                    <a:pt x="269" y="15441"/>
                  </a:lnTo>
                  <a:lnTo>
                    <a:pt x="366" y="15490"/>
                  </a:lnTo>
                  <a:lnTo>
                    <a:pt x="464" y="15514"/>
                  </a:lnTo>
                  <a:lnTo>
                    <a:pt x="585" y="15539"/>
                  </a:lnTo>
                  <a:lnTo>
                    <a:pt x="659" y="15539"/>
                  </a:lnTo>
                  <a:lnTo>
                    <a:pt x="4677" y="14954"/>
                  </a:lnTo>
                  <a:lnTo>
                    <a:pt x="4848" y="14905"/>
                  </a:lnTo>
                  <a:lnTo>
                    <a:pt x="4921" y="14857"/>
                  </a:lnTo>
                  <a:lnTo>
                    <a:pt x="4994" y="14784"/>
                  </a:lnTo>
                  <a:lnTo>
                    <a:pt x="15539" y="4262"/>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1" name="Google Shape;166;p18">
              <a:extLst>
                <a:ext uri="{FF2B5EF4-FFF2-40B4-BE49-F238E27FC236}">
                  <a16:creationId xmlns:a16="http://schemas.microsoft.com/office/drawing/2014/main" id="{B485E4FF-A0E7-475D-AE01-D7A9A8452C96}"/>
                </a:ext>
              </a:extLst>
            </p:cNvPr>
            <p:cNvSpPr>
              <a:spLocks noChangeArrowheads="1"/>
            </p:cNvSpPr>
            <p:nvPr/>
          </p:nvSpPr>
          <p:spPr bwMode="auto">
            <a:xfrm>
              <a:off x="1974225" y="1711575"/>
              <a:ext cx="261825" cy="261850"/>
            </a:xfrm>
            <a:custGeom>
              <a:avLst/>
              <a:gdLst>
                <a:gd name="T0" fmla="*/ 0 w 10473"/>
                <a:gd name="T1" fmla="*/ 0 h 10474"/>
                <a:gd name="T2" fmla="*/ 10473 w 10473"/>
                <a:gd name="T3" fmla="*/ 10474 h 10474"/>
              </a:gdLst>
              <a:ahLst/>
              <a:cxnLst/>
              <a:rect l="T0" t="T1" r="T2" b="T3"/>
              <a:pathLst>
                <a:path w="10473" h="10474" fill="none" extrusionOk="0">
                  <a:moveTo>
                    <a:pt x="0" y="10474"/>
                  </a:moveTo>
                  <a:lnTo>
                    <a:pt x="10473" y="1"/>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2" name="Google Shape;167;p18">
              <a:extLst>
                <a:ext uri="{FF2B5EF4-FFF2-40B4-BE49-F238E27FC236}">
                  <a16:creationId xmlns:a16="http://schemas.microsoft.com/office/drawing/2014/main" id="{D102D12E-403E-4BFA-AB1E-A5C539D5EC4D}"/>
                </a:ext>
              </a:extLst>
            </p:cNvPr>
            <p:cNvSpPr>
              <a:spLocks noChangeArrowheads="1"/>
            </p:cNvSpPr>
            <p:nvPr/>
          </p:nvSpPr>
          <p:spPr bwMode="auto">
            <a:xfrm>
              <a:off x="1934650" y="2014200"/>
              <a:ext cx="44475" cy="44475"/>
            </a:xfrm>
            <a:custGeom>
              <a:avLst/>
              <a:gdLst>
                <a:gd name="T0" fmla="*/ 0 w 1779"/>
                <a:gd name="T1" fmla="*/ 0 h 1779"/>
                <a:gd name="T2" fmla="*/ 1779 w 1779"/>
                <a:gd name="T3" fmla="*/ 1779 h 1779"/>
              </a:gdLst>
              <a:ahLst/>
              <a:cxnLst/>
              <a:rect l="T0" t="T1" r="T2" b="T3"/>
              <a:pathLst>
                <a:path w="1779" h="1779" fill="none" extrusionOk="0">
                  <a:moveTo>
                    <a:pt x="1778" y="1778"/>
                  </a:moveTo>
                  <a:lnTo>
                    <a:pt x="0" y="0"/>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sp>
          <p:nvSpPr>
            <p:cNvPr id="18443" name="Google Shape;168;p18">
              <a:extLst>
                <a:ext uri="{FF2B5EF4-FFF2-40B4-BE49-F238E27FC236}">
                  <a16:creationId xmlns:a16="http://schemas.microsoft.com/office/drawing/2014/main" id="{780E1E3B-8A6E-48A2-BAE4-229B73139D10}"/>
                </a:ext>
              </a:extLst>
            </p:cNvPr>
            <p:cNvSpPr>
              <a:spLocks noChangeArrowheads="1"/>
            </p:cNvSpPr>
            <p:nvPr/>
          </p:nvSpPr>
          <p:spPr bwMode="auto">
            <a:xfrm>
              <a:off x="1944375" y="1947225"/>
              <a:ext cx="101725" cy="101700"/>
            </a:xfrm>
            <a:custGeom>
              <a:avLst/>
              <a:gdLst>
                <a:gd name="T0" fmla="*/ 0 w 4069"/>
                <a:gd name="T1" fmla="*/ 0 h 4068"/>
                <a:gd name="T2" fmla="*/ 4069 w 4069"/>
                <a:gd name="T3" fmla="*/ 4068 h 4068"/>
              </a:gdLst>
              <a:ahLst/>
              <a:cxnLst/>
              <a:rect l="T0" t="T1" r="T2" b="T3"/>
              <a:pathLst>
                <a:path w="4069" h="4068" fill="none" extrusionOk="0">
                  <a:moveTo>
                    <a:pt x="1" y="49"/>
                  </a:moveTo>
                  <a:lnTo>
                    <a:pt x="1" y="49"/>
                  </a:lnTo>
                  <a:lnTo>
                    <a:pt x="25" y="0"/>
                  </a:lnTo>
                  <a:lnTo>
                    <a:pt x="4068" y="4043"/>
                  </a:lnTo>
                  <a:lnTo>
                    <a:pt x="4020" y="4068"/>
                  </a:lnTo>
                </a:path>
              </a:pathLst>
            </a:custGeom>
            <a:noFill/>
            <a:ln w="1217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pPr>
              <a:endParaRPr lang="cs-CZ" altLang="cs-CZ"/>
            </a:p>
          </p:txBody>
        </p:sp>
      </p:grpSp>
      <p:sp>
        <p:nvSpPr>
          <p:cNvPr id="18437" name="Google Shape;169;p18">
            <a:extLst>
              <a:ext uri="{FF2B5EF4-FFF2-40B4-BE49-F238E27FC236}">
                <a16:creationId xmlns:a16="http://schemas.microsoft.com/office/drawing/2014/main" id="{413CEBD0-93F3-4CC8-A0E8-B1D714E6DE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fld id="{0AC4FC97-4450-4CB0-A3CE-EEAA86A4A8E3}" type="slidenum">
              <a:rPr lang="sk-SK" altLang="cs-CZ" sz="800">
                <a:solidFill>
                  <a:srgbClr val="FFFFFF"/>
                </a:solidFill>
                <a:latin typeface="Roboto Slab" pitchFamily="2" charset="0"/>
                <a:sym typeface="Roboto Slab" pitchFamily="2" charset="0"/>
              </a:rPr>
              <a:pPr eaLnBrk="1" hangingPunct="1"/>
              <a:t>9</a:t>
            </a:fld>
            <a:endParaRPr lang="sk-SK" altLang="cs-CZ" sz="800">
              <a:solidFill>
                <a:srgbClr val="FFFFFF"/>
              </a:solidFill>
              <a:latin typeface="Roboto Slab" pitchFamily="2" charset="0"/>
              <a:sym typeface="Roboto Slab" pitchFamily="2" charset="0"/>
            </a:endParaRPr>
          </a:p>
        </p:txBody>
      </p:sp>
      <mc:AlternateContent xmlns:mc="http://schemas.openxmlformats.org/markup-compatibility/2006" xmlns:a14="http://schemas.microsoft.com/office/drawing/2010/main">
        <mc:Choice Requires="a14">
          <p:sp>
            <p:nvSpPr>
              <p:cNvPr id="2" name="TextovéPole 1">
                <a:extLst>
                  <a:ext uri="{FF2B5EF4-FFF2-40B4-BE49-F238E27FC236}">
                    <a16:creationId xmlns:a16="http://schemas.microsoft.com/office/drawing/2014/main" id="{03D3C123-56AC-4FD1-982E-63A7876EB038}"/>
                  </a:ext>
                </a:extLst>
              </p:cNvPr>
              <p:cNvSpPr txBox="1"/>
              <p:nvPr/>
            </p:nvSpPr>
            <p:spPr>
              <a:xfrm>
                <a:off x="422810" y="1712673"/>
                <a:ext cx="4293205" cy="2031325"/>
              </a:xfrm>
              <a:prstGeom prst="rect">
                <a:avLst/>
              </a:prstGeom>
              <a:noFill/>
            </p:spPr>
            <p:txBody>
              <a:bodyPr wrap="square" rtlCol="0">
                <a:spAutoFit/>
              </a:bodyPr>
              <a:lstStyle/>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tečně v [1;0] … záporný</a:t>
                </a:r>
              </a:p>
              <a:p>
                <a14:m>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b="0" i="1" smtClean="0">
                                <a:latin typeface="Cambria Math" panose="02040503050406030204" pitchFamily="18" charset="0"/>
                              </a:rPr>
                            </m:ctrlPr>
                          </m:dPr>
                          <m:e>
                            <m:r>
                              <a:rPr lang="cs-CZ" b="0" i="1" smtClean="0">
                                <a:latin typeface="Cambria Math" panose="02040503050406030204" pitchFamily="18" charset="0"/>
                              </a:rPr>
                              <m:t>𝑥</m:t>
                            </m:r>
                          </m:e>
                        </m:d>
                      </m:e>
                    </m:func>
                    <m:r>
                      <a:rPr lang="cs-CZ" b="0" i="1" smtClean="0">
                        <a:latin typeface="Cambria Math" panose="02040503050406030204" pitchFamily="18" charset="0"/>
                      </a:rPr>
                      <m:t> </m:t>
                    </m:r>
                  </m:oMath>
                </a14:m>
                <a:r>
                  <a:rPr lang="cs-CZ" dirty="0"/>
                  <a:t>… na tečně v [0;1] … záporný</a:t>
                </a:r>
              </a:p>
              <a:p>
                <a:endParaRPr lang="cs-CZ" dirty="0"/>
              </a:p>
              <a:p>
                <a:r>
                  <a:rPr lang="cs-CZ" dirty="0"/>
                  <a:t>V tomto případě využijeme osové souměrnosti, kdy dle osové souměrnosti dle osy y přeneseme úhel do prvního kvadrantu (červeně a zeleně vyznačený úhel má stejnou velikost).</a:t>
                </a:r>
              </a:p>
              <a:p>
                <a:r>
                  <a:rPr lang="cs-CZ" dirty="0"/>
                  <a:t>Díky tomu součet zadaného úhlu a úhlu </a:t>
                </a:r>
                <a:br>
                  <a:rPr lang="cs-CZ" dirty="0"/>
                </a:br>
                <a:r>
                  <a:rPr lang="cs-CZ" dirty="0"/>
                  <a:t>v I. kvadrantu je </a:t>
                </a:r>
                <a:r>
                  <a:rPr lang="el-GR" dirty="0">
                    <a:latin typeface="Times New Roman" panose="02020603050405020304" pitchFamily="18" charset="0"/>
                    <a:cs typeface="Times New Roman" panose="02020603050405020304" pitchFamily="18" charset="0"/>
                  </a:rPr>
                  <a:t>π</a:t>
                </a:r>
                <a:r>
                  <a:rPr lang="cs-CZ" dirty="0">
                    <a:latin typeface="Times New Roman" panose="02020603050405020304" pitchFamily="18" charset="0"/>
                    <a:cs typeface="Times New Roman" panose="02020603050405020304" pitchFamily="18" charset="0"/>
                  </a:rPr>
                  <a:t>.</a:t>
                </a:r>
                <a:endParaRPr lang="cs-CZ" dirty="0"/>
              </a:p>
            </p:txBody>
          </p:sp>
        </mc:Choice>
        <mc:Fallback xmlns="">
          <p:sp>
            <p:nvSpPr>
              <p:cNvPr id="2" name="TextovéPole 1">
                <a:extLst>
                  <a:ext uri="{FF2B5EF4-FFF2-40B4-BE49-F238E27FC236}">
                    <a16:creationId xmlns:a16="http://schemas.microsoft.com/office/drawing/2014/main" id="{03D3C123-56AC-4FD1-982E-63A7876EB038}"/>
                  </a:ext>
                </a:extLst>
              </p:cNvPr>
              <p:cNvSpPr txBox="1">
                <a:spLocks noRot="1" noChangeAspect="1" noMove="1" noResize="1" noEditPoints="1" noAdjustHandles="1" noChangeArrowheads="1" noChangeShapeType="1" noTextEdit="1"/>
              </p:cNvSpPr>
              <p:nvPr/>
            </p:nvSpPr>
            <p:spPr>
              <a:xfrm>
                <a:off x="422810" y="1712673"/>
                <a:ext cx="4293205" cy="2031325"/>
              </a:xfrm>
              <a:prstGeom prst="rect">
                <a:avLst/>
              </a:prstGeom>
              <a:blipFill>
                <a:blip r:embed="rId4"/>
                <a:stretch>
                  <a:fillRect l="-426" t="-601" r="-993" b="-210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4FFABB44-5445-477A-99C0-A58F135A95CA}"/>
                  </a:ext>
                </a:extLst>
              </p:cNvPr>
              <p:cNvSpPr txBox="1"/>
              <p:nvPr/>
            </p:nvSpPr>
            <p:spPr>
              <a:xfrm>
                <a:off x="429224" y="3870359"/>
                <a:ext cx="3740832" cy="4840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2</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tan</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𝑡𝑎𝑛</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rad>
                        <m:radPr>
                          <m:degHide m:val="on"/>
                          <m:ctrlPr>
                            <a:rPr lang="cs-CZ" b="0" i="1" smtClean="0">
                              <a:latin typeface="Cambria Math" panose="02040503050406030204" pitchFamily="18" charset="0"/>
                            </a:rPr>
                          </m:ctrlPr>
                        </m:radPr>
                        <m:deg/>
                        <m:e>
                          <m:r>
                            <a:rPr lang="cs-CZ" b="0" i="1" smtClean="0">
                              <a:latin typeface="Cambria Math" panose="02040503050406030204" pitchFamily="18" charset="0"/>
                            </a:rPr>
                            <m:t>3</m:t>
                          </m:r>
                        </m:e>
                      </m:rad>
                    </m:oMath>
                  </m:oMathPara>
                </a14:m>
                <a:endParaRPr lang="cs-CZ" dirty="0"/>
              </a:p>
            </p:txBody>
          </p:sp>
        </mc:Choice>
        <mc:Fallback xmlns="">
          <p:sp>
            <p:nvSpPr>
              <p:cNvPr id="3" name="TextovéPole 2">
                <a:extLst>
                  <a:ext uri="{FF2B5EF4-FFF2-40B4-BE49-F238E27FC236}">
                    <a16:creationId xmlns:a16="http://schemas.microsoft.com/office/drawing/2014/main" id="{4FFABB44-5445-477A-99C0-A58F135A95CA}"/>
                  </a:ext>
                </a:extLst>
              </p:cNvPr>
              <p:cNvSpPr txBox="1">
                <a:spLocks noRot="1" noChangeAspect="1" noMove="1" noResize="1" noEditPoints="1" noAdjustHandles="1" noChangeArrowheads="1" noChangeShapeType="1" noTextEdit="1"/>
              </p:cNvSpPr>
              <p:nvPr/>
            </p:nvSpPr>
            <p:spPr>
              <a:xfrm>
                <a:off x="429224" y="3870359"/>
                <a:ext cx="3740832" cy="484043"/>
              </a:xfrm>
              <a:prstGeom prst="rect">
                <a:avLst/>
              </a:prstGeom>
              <a:blipFill>
                <a:blip r:embed="rId5"/>
                <a:stretch>
                  <a:fillRect l="-326" r="-32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1" name="TextovéPole 20">
                <a:extLst>
                  <a:ext uri="{FF2B5EF4-FFF2-40B4-BE49-F238E27FC236}">
                    <a16:creationId xmlns:a16="http://schemas.microsoft.com/office/drawing/2014/main" id="{8AEAC5EB-8DF3-4A7F-AE15-9908F56EC3CD}"/>
                  </a:ext>
                </a:extLst>
              </p:cNvPr>
              <p:cNvSpPr txBox="1"/>
              <p:nvPr/>
            </p:nvSpPr>
            <p:spPr>
              <a:xfrm>
                <a:off x="439885" y="4426329"/>
                <a:ext cx="3717556" cy="5093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cs-CZ" b="0" i="1" smtClean="0">
                              <a:latin typeface="Cambria Math" panose="02040503050406030204" pitchFamily="18" charset="0"/>
                            </a:rPr>
                          </m:ctrlPr>
                        </m:funcPr>
                        <m:fName>
                          <m:r>
                            <m:rPr>
                              <m:sty m:val="p"/>
                            </m:rPr>
                            <a:rPr lang="cs-CZ" b="0" i="0" smtClean="0">
                              <a:latin typeface="Cambria Math" panose="02040503050406030204" pitchFamily="18" charset="0"/>
                            </a:rPr>
                            <m:t>cot</m:t>
                          </m:r>
                        </m:fName>
                        <m:e>
                          <m:d>
                            <m:dPr>
                              <m:ctrlPr>
                                <a:rPr lang="cs-CZ" i="1">
                                  <a:latin typeface="Cambria Math" panose="02040503050406030204" pitchFamily="18" charset="0"/>
                                </a:rPr>
                              </m:ctrlPr>
                            </m:dPr>
                            <m:e>
                              <m:f>
                                <m:fPr>
                                  <m:ctrlPr>
                                    <a:rPr lang="cs-CZ" i="1">
                                      <a:latin typeface="Cambria Math" panose="02040503050406030204" pitchFamily="18" charset="0"/>
                                      <a:ea typeface="Cambria Math" panose="02040503050406030204" pitchFamily="18" charset="0"/>
                                    </a:rPr>
                                  </m:ctrlPr>
                                </m:fPr>
                                <m:num>
                                  <m:r>
                                    <a:rPr lang="cs-CZ" i="1">
                                      <a:latin typeface="Cambria Math" panose="02040503050406030204" pitchFamily="18" charset="0"/>
                                      <a:ea typeface="Cambria Math" panose="02040503050406030204" pitchFamily="18" charset="0"/>
                                    </a:rPr>
                                    <m:t>2</m:t>
                                  </m:r>
                                </m:num>
                                <m:den>
                                  <m:r>
                                    <a:rPr lang="cs-CZ" i="1">
                                      <a:latin typeface="Cambria Math" panose="02040503050406030204" pitchFamily="18" charset="0"/>
                                      <a:ea typeface="Cambria Math" panose="02040503050406030204" pitchFamily="18" charset="0"/>
                                    </a:rPr>
                                    <m:t>3</m:t>
                                  </m:r>
                                </m:den>
                              </m:f>
                              <m:r>
                                <a:rPr lang="cs-CZ" i="1">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func>
                        <m:funcPr>
                          <m:ctrlPr>
                            <a:rPr lang="cs-CZ" b="0" i="1" smtClean="0">
                              <a:latin typeface="Cambria Math" panose="02040503050406030204" pitchFamily="18" charset="0"/>
                            </a:rPr>
                          </m:ctrlPr>
                        </m:funcPr>
                        <m:fName>
                          <m:r>
                            <a:rPr lang="cs-CZ" b="0" i="0" smtClean="0">
                              <a:latin typeface="Cambria Math" panose="02040503050406030204" pitchFamily="18" charset="0"/>
                            </a:rPr>
                            <m:t>−</m:t>
                          </m:r>
                          <m:r>
                            <m:rPr>
                              <m:sty m:val="p"/>
                            </m:rPr>
                            <a:rPr lang="cs-CZ" b="0" i="0" smtClean="0">
                              <a:latin typeface="Cambria Math" panose="02040503050406030204" pitchFamily="18" charset="0"/>
                            </a:rPr>
                            <m:t>cot</m:t>
                          </m:r>
                        </m:fName>
                        <m:e>
                          <m:d>
                            <m:dPr>
                              <m:ctrlPr>
                                <a:rPr lang="cs-CZ" b="0" i="1" smtClean="0">
                                  <a:latin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2</m:t>
                                  </m:r>
                                </m:num>
                                <m:den>
                                  <m:r>
                                    <a:rPr lang="cs-CZ" b="0" i="1" smtClean="0">
                                      <a:latin typeface="Cambria Math" panose="02040503050406030204" pitchFamily="18" charset="0"/>
                                      <a:ea typeface="Cambria Math" panose="02040503050406030204" pitchFamily="18" charset="0"/>
                                    </a:rPr>
                                    <m:t>3</m:t>
                                  </m:r>
                                </m:den>
                              </m:f>
                              <m:r>
                                <a:rPr lang="cs-CZ" b="0" i="1" smtClean="0">
                                  <a:latin typeface="Cambria Math" panose="02040503050406030204" pitchFamily="18" charset="0"/>
                                  <a:ea typeface="Cambria Math" panose="02040503050406030204" pitchFamily="18" charset="0"/>
                                </a:rPr>
                                <m:t>𝜋</m:t>
                              </m:r>
                            </m:e>
                          </m:d>
                        </m:e>
                      </m:func>
                      <m:r>
                        <a:rPr lang="cs-CZ" b="0" i="1" smtClean="0">
                          <a:latin typeface="Cambria Math" panose="02040503050406030204" pitchFamily="18" charset="0"/>
                        </a:rPr>
                        <m:t>=−</m:t>
                      </m:r>
                      <m:r>
                        <a:rPr lang="cs-CZ" b="0" i="1" smtClean="0">
                          <a:latin typeface="Cambria Math" panose="02040503050406030204" pitchFamily="18" charset="0"/>
                        </a:rPr>
                        <m:t>𝑐𝑜𝑡</m:t>
                      </m:r>
                      <m:d>
                        <m:dPr>
                          <m:ctrlPr>
                            <a:rPr lang="cs-CZ" b="0" i="1" smtClean="0">
                              <a:latin typeface="Cambria Math" panose="02040503050406030204" pitchFamily="18" charset="0"/>
                            </a:rPr>
                          </m:ctrlPr>
                        </m:dPr>
                        <m:e>
                          <m:f>
                            <m:fPr>
                              <m:ctrlPr>
                                <a:rPr lang="cs-CZ" b="0" i="1" smtClean="0">
                                  <a:latin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𝜋</m:t>
                              </m:r>
                            </m:num>
                            <m:den>
                              <m:r>
                                <a:rPr lang="cs-CZ" b="0" i="1" smtClean="0">
                                  <a:latin typeface="Cambria Math" panose="02040503050406030204" pitchFamily="18" charset="0"/>
                                </a:rPr>
                                <m:t>3</m:t>
                              </m:r>
                            </m:den>
                          </m:f>
                        </m:e>
                      </m:d>
                      <m:r>
                        <a:rPr lang="cs-CZ" b="0" i="1" smtClean="0">
                          <a:latin typeface="Cambria Math" panose="02040503050406030204" pitchFamily="18" charset="0"/>
                        </a:rPr>
                        <m:t>=−</m:t>
                      </m:r>
                      <m:f>
                        <m:fPr>
                          <m:ctrlPr>
                            <a:rPr lang="cs-CZ" b="0" i="1" smtClean="0">
                              <a:latin typeface="Cambria Math" panose="02040503050406030204" pitchFamily="18" charset="0"/>
                            </a:rPr>
                          </m:ctrlPr>
                        </m:fPr>
                        <m:num>
                          <m:rad>
                            <m:radPr>
                              <m:degHide m:val="on"/>
                              <m:ctrlPr>
                                <a:rPr lang="cs-CZ" i="1">
                                  <a:latin typeface="Cambria Math" panose="02040503050406030204" pitchFamily="18" charset="0"/>
                                </a:rPr>
                              </m:ctrlPr>
                            </m:radPr>
                            <m:deg/>
                            <m:e>
                              <m:r>
                                <a:rPr lang="cs-CZ" i="1">
                                  <a:latin typeface="Cambria Math" panose="02040503050406030204" pitchFamily="18" charset="0"/>
                                </a:rPr>
                                <m:t>3</m:t>
                              </m:r>
                            </m:e>
                          </m:rad>
                        </m:num>
                        <m:den>
                          <m:r>
                            <a:rPr lang="cs-CZ" b="0" i="1" smtClean="0">
                              <a:latin typeface="Cambria Math" panose="02040503050406030204" pitchFamily="18" charset="0"/>
                            </a:rPr>
                            <m:t>3</m:t>
                          </m:r>
                        </m:den>
                      </m:f>
                    </m:oMath>
                  </m:oMathPara>
                </a14:m>
                <a:endParaRPr lang="cs-CZ" dirty="0"/>
              </a:p>
            </p:txBody>
          </p:sp>
        </mc:Choice>
        <mc:Fallback xmlns="">
          <p:sp>
            <p:nvSpPr>
              <p:cNvPr id="21" name="TextovéPole 20">
                <a:extLst>
                  <a:ext uri="{FF2B5EF4-FFF2-40B4-BE49-F238E27FC236}">
                    <a16:creationId xmlns:a16="http://schemas.microsoft.com/office/drawing/2014/main" id="{8AEAC5EB-8DF3-4A7F-AE15-9908F56EC3CD}"/>
                  </a:ext>
                </a:extLst>
              </p:cNvPr>
              <p:cNvSpPr txBox="1">
                <a:spLocks noRot="1" noChangeAspect="1" noMove="1" noResize="1" noEditPoints="1" noAdjustHandles="1" noChangeArrowheads="1" noChangeShapeType="1" noTextEdit="1"/>
              </p:cNvSpPr>
              <p:nvPr/>
            </p:nvSpPr>
            <p:spPr>
              <a:xfrm>
                <a:off x="439885" y="4426329"/>
                <a:ext cx="3717556" cy="509307"/>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TextovéPole 3">
                <a:extLst>
                  <a:ext uri="{FF2B5EF4-FFF2-40B4-BE49-F238E27FC236}">
                    <a16:creationId xmlns:a16="http://schemas.microsoft.com/office/drawing/2014/main" id="{E9D22A39-64F3-4807-A155-7B87C1894C1D}"/>
                  </a:ext>
                </a:extLst>
              </p:cNvPr>
              <p:cNvSpPr txBox="1"/>
              <p:nvPr/>
            </p:nvSpPr>
            <p:spPr>
              <a:xfrm>
                <a:off x="5463755" y="4037199"/>
                <a:ext cx="324036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cs-CZ" b="1" dirty="0"/>
                  <a:t>Shrnutí II. kvadrantu:</a:t>
                </a:r>
              </a:p>
              <a:p>
                <a:pPr marL="285750" indent="-285750">
                  <a:buFont typeface="Arial" panose="020B0604020202020204" pitchFamily="34" charset="0"/>
                  <a:buChar char="•"/>
                </a:pPr>
                <a:r>
                  <a:rPr lang="cs-CZ" dirty="0"/>
                  <a:t>Tangens      … záporný</a:t>
                </a:r>
              </a:p>
              <a:p>
                <a:pPr marL="285750" indent="-285750">
                  <a:buFont typeface="Arial" panose="020B0604020202020204" pitchFamily="34" charset="0"/>
                  <a:buChar char="•"/>
                </a:pPr>
                <a:r>
                  <a:rPr lang="cs-CZ" dirty="0"/>
                  <a:t>Kotangens  … záporný</a:t>
                </a:r>
              </a:p>
              <a:p>
                <a:pPr marL="285750" indent="-285750">
                  <a:buFont typeface="Arial" panose="020B0604020202020204" pitchFamily="34" charset="0"/>
                  <a:buChar char="•"/>
                </a:pPr>
                <a:r>
                  <a:rPr lang="cs-CZ" dirty="0"/>
                  <a:t>Přepočet velikosti úhlu … </a:t>
                </a:r>
                <a14:m>
                  <m:oMath xmlns:m="http://schemas.openxmlformats.org/officeDocument/2006/math">
                    <m:r>
                      <a:rPr lang="cs-CZ" i="1" smtClean="0">
                        <a:latin typeface="Cambria Math" panose="02040503050406030204" pitchFamily="18" charset="0"/>
                        <a:ea typeface="Cambria Math" panose="02040503050406030204" pitchFamily="18" charset="0"/>
                      </a:rPr>
                      <m:t>𝜋</m:t>
                    </m:r>
                    <m:r>
                      <a:rPr lang="cs-CZ" b="0"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𝑥</m:t>
                    </m:r>
                  </m:oMath>
                </a14:m>
                <a:endParaRPr lang="cs-CZ" dirty="0"/>
              </a:p>
            </p:txBody>
          </p:sp>
        </mc:Choice>
        <mc:Fallback xmlns="">
          <p:sp>
            <p:nvSpPr>
              <p:cNvPr id="4" name="TextovéPole 3">
                <a:extLst>
                  <a:ext uri="{FF2B5EF4-FFF2-40B4-BE49-F238E27FC236}">
                    <a16:creationId xmlns:a16="http://schemas.microsoft.com/office/drawing/2014/main" id="{E9D22A39-64F3-4807-A155-7B87C1894C1D}"/>
                  </a:ext>
                </a:extLst>
              </p:cNvPr>
              <p:cNvSpPr txBox="1">
                <a:spLocks noRot="1" noChangeAspect="1" noMove="1" noResize="1" noEditPoints="1" noAdjustHandles="1" noChangeArrowheads="1" noChangeShapeType="1" noTextEdit="1"/>
              </p:cNvSpPr>
              <p:nvPr/>
            </p:nvSpPr>
            <p:spPr>
              <a:xfrm>
                <a:off x="5463755" y="4037199"/>
                <a:ext cx="3240360" cy="954107"/>
              </a:xfrm>
              <a:prstGeom prst="rect">
                <a:avLst/>
              </a:prstGeom>
              <a:blipFill>
                <a:blip r:embed="rId7"/>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4464079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21" grpId="0"/>
      <p:bldP spid="4" grpId="0" animBg="1"/>
    </p:bld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908</Words>
  <Application>Microsoft Office PowerPoint</Application>
  <PresentationFormat>Předvádění na obrazovce (16:9)</PresentationFormat>
  <Paragraphs>145</Paragraphs>
  <Slides>16</Slides>
  <Notes>16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16</vt:i4>
      </vt:variant>
    </vt:vector>
  </HeadingPairs>
  <TitlesOfParts>
    <vt:vector size="24" baseType="lpstr">
      <vt:lpstr>Nixie One</vt:lpstr>
      <vt:lpstr>Times New Roman</vt:lpstr>
      <vt:lpstr>Weekly Free Light</vt:lpstr>
      <vt:lpstr>Roboto Slab</vt:lpstr>
      <vt:lpstr>Arial</vt:lpstr>
      <vt:lpstr>Cambria Math</vt:lpstr>
      <vt:lpstr>Wingdings</vt:lpstr>
      <vt:lpstr>Warwick template</vt:lpstr>
      <vt:lpstr>Funkce  Tangens a Kotangens I</vt:lpstr>
      <vt:lpstr>Prezentace aplikace PowerPoint</vt:lpstr>
      <vt:lpstr>Úvod</vt:lpstr>
      <vt:lpstr>Tangens a Kotangens  v pravoúhlém trojúhelníku</vt:lpstr>
      <vt:lpstr>Hodnoty funkcí Tangens a Kotangens</vt:lpstr>
      <vt:lpstr>Prezentace aplikace PowerPoint</vt:lpstr>
      <vt:lpstr>Určování hodnot  tan a cot</vt:lpstr>
      <vt:lpstr>I. kvadrant</vt:lpstr>
      <vt:lpstr>II. kvadrant</vt:lpstr>
      <vt:lpstr>III. kvadrant</vt:lpstr>
      <vt:lpstr>IV. kvadrant</vt:lpstr>
      <vt:lpstr>Na procvičení</vt:lpstr>
      <vt:lpstr>Na procvičení</vt:lpstr>
      <vt:lpstr>Na procvičení</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Michal Heczko</cp:lastModifiedBy>
  <cp:revision>2</cp:revision>
  <dcterms:modified xsi:type="dcterms:W3CDTF">2022-07-30T11:41:24Z</dcterms:modified>
</cp:coreProperties>
</file>