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6"/>
  </p:notesMasterIdLst>
  <p:sldIdLst>
    <p:sldId id="256" r:id="rId2"/>
    <p:sldId id="304" r:id="rId3"/>
    <p:sldId id="307" r:id="rId4"/>
    <p:sldId id="298" r:id="rId5"/>
    <p:sldId id="324" r:id="rId6"/>
    <p:sldId id="313" r:id="rId7"/>
    <p:sldId id="261" r:id="rId8"/>
    <p:sldId id="316" r:id="rId9"/>
    <p:sldId id="317" r:id="rId10"/>
    <p:sldId id="318" r:id="rId11"/>
    <p:sldId id="319" r:id="rId12"/>
    <p:sldId id="314" r:id="rId13"/>
    <p:sldId id="322" r:id="rId14"/>
    <p:sldId id="320" r:id="rId15"/>
    <p:sldId id="321" r:id="rId16"/>
    <p:sldId id="325" r:id="rId17"/>
    <p:sldId id="306" r:id="rId18"/>
    <p:sldId id="269" r:id="rId19"/>
    <p:sldId id="315" r:id="rId20"/>
    <p:sldId id="323" r:id="rId21"/>
    <p:sldId id="326" r:id="rId22"/>
    <p:sldId id="327" r:id="rId23"/>
    <p:sldId id="300" r:id="rId24"/>
    <p:sldId id="302" r:id="rId25"/>
  </p:sldIdLst>
  <p:sldSz cx="9144000" cy="5143500" type="screen16x9"/>
  <p:notesSz cx="6858000" cy="9144000"/>
  <p:embeddedFontLst>
    <p:embeddedFont>
      <p:font typeface="Cambria Math" panose="02040503050406030204" pitchFamily="18" charset="0"/>
      <p:regular r:id="rId27"/>
    </p:embeddedFont>
    <p:embeddedFont>
      <p:font typeface="Nixie One" panose="020B0604020202020204" charset="0"/>
      <p:regular r:id="rId28"/>
    </p:embeddedFont>
    <p:embeddedFont>
      <p:font typeface="Roboto Slab" pitchFamily="2" charset="0"/>
      <p:regular r:id="rId29"/>
      <p:bold r:id="rId30"/>
    </p:embeddedFont>
    <p:embeddedFont>
      <p:font typeface="Weekly Free Light" panose="00000400000000000000" pitchFamily="50" charset="-18"/>
      <p:regular r:id="rId31"/>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9"/>
    <a:srgbClr val="2A28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398D51-D360-4185-ACBD-D1AF100B51E7}" v="67" dt="2022-07-30T11:34:58.317"/>
  </p1510:revLst>
</p1510:revInfo>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7" autoAdjust="0"/>
    <p:restoredTop sz="94660"/>
  </p:normalViewPr>
  <p:slideViewPr>
    <p:cSldViewPr>
      <p:cViewPr varScale="1">
        <p:scale>
          <a:sx n="152" d="100"/>
          <a:sy n="152" d="100"/>
        </p:scale>
        <p:origin x="480" y="101"/>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Heczko" userId="4ef91d67243c5588" providerId="LiveId" clId="{E3A19EF2-A0DD-4752-A1BE-B43FFF2632F3}"/>
    <pc:docChg chg="undo custSel addSld delSld modSld sldOrd">
      <pc:chgData name="Michal Heczko" userId="4ef91d67243c5588" providerId="LiveId" clId="{E3A19EF2-A0DD-4752-A1BE-B43FFF2632F3}" dt="2021-10-22T21:30:47.141" v="273"/>
      <pc:docMkLst>
        <pc:docMk/>
      </pc:docMkLst>
      <pc:sldChg chg="addSp delSp modSp">
        <pc:chgData name="Michal Heczko" userId="4ef91d67243c5588" providerId="LiveId" clId="{E3A19EF2-A0DD-4752-A1BE-B43FFF2632F3}" dt="2021-10-22T21:29:28.101" v="271"/>
        <pc:sldMkLst>
          <pc:docMk/>
          <pc:sldMk cId="0" sldId="256"/>
        </pc:sldMkLst>
        <pc:spChg chg="del">
          <ac:chgData name="Michal Heczko" userId="4ef91d67243c5588" providerId="LiveId" clId="{E3A19EF2-A0DD-4752-A1BE-B43FFF2632F3}" dt="2021-10-22T21:29:27.103" v="270" actId="478"/>
          <ac:spMkLst>
            <pc:docMk/>
            <pc:sldMk cId="0" sldId="256"/>
            <ac:spMk id="2" creationId="{B6F7D354-4842-40A6-AC5D-23FBCA57B817}"/>
          </ac:spMkLst>
        </pc:spChg>
        <pc:spChg chg="del">
          <ac:chgData name="Michal Heczko" userId="4ef91d67243c5588" providerId="LiveId" clId="{E3A19EF2-A0DD-4752-A1BE-B43FFF2632F3}" dt="2021-10-22T21:29:27.103" v="270" actId="478"/>
          <ac:spMkLst>
            <pc:docMk/>
            <pc:sldMk cId="0" sldId="256"/>
            <ac:spMk id="3" creationId="{10480D1F-174D-4894-9A66-C0840EA7360A}"/>
          </ac:spMkLst>
        </pc:spChg>
        <pc:spChg chg="del">
          <ac:chgData name="Michal Heczko" userId="4ef91d67243c5588" providerId="LiveId" clId="{E3A19EF2-A0DD-4752-A1BE-B43FFF2632F3}" dt="2021-10-22T21:29:27.103" v="270" actId="478"/>
          <ac:spMkLst>
            <pc:docMk/>
            <pc:sldMk cId="0" sldId="256"/>
            <ac:spMk id="17" creationId="{DD23D06D-61C9-4AD7-8856-AFB10FD5ADD2}"/>
          </ac:spMkLst>
        </pc:spChg>
        <pc:spChg chg="add mod">
          <ac:chgData name="Michal Heczko" userId="4ef91d67243c5588" providerId="LiveId" clId="{E3A19EF2-A0DD-4752-A1BE-B43FFF2632F3}" dt="2021-10-09T22:04:20.300" v="239"/>
          <ac:spMkLst>
            <pc:docMk/>
            <pc:sldMk cId="0" sldId="256"/>
            <ac:spMk id="19" creationId="{4733C63B-1AD1-424B-A396-55955C262699}"/>
          </ac:spMkLst>
        </pc:spChg>
        <pc:spChg chg="add mod">
          <ac:chgData name="Michal Heczko" userId="4ef91d67243c5588" providerId="LiveId" clId="{E3A19EF2-A0DD-4752-A1BE-B43FFF2632F3}" dt="2021-10-22T21:29:28.101" v="271"/>
          <ac:spMkLst>
            <pc:docMk/>
            <pc:sldMk cId="0" sldId="256"/>
            <ac:spMk id="20" creationId="{30B35869-607C-400A-9BA7-C608E24C5FE2}"/>
          </ac:spMkLst>
        </pc:spChg>
        <pc:spChg chg="add mod">
          <ac:chgData name="Michal Heczko" userId="4ef91d67243c5588" providerId="LiveId" clId="{E3A19EF2-A0DD-4752-A1BE-B43FFF2632F3}" dt="2021-10-22T21:29:28.101" v="271"/>
          <ac:spMkLst>
            <pc:docMk/>
            <pc:sldMk cId="0" sldId="256"/>
            <ac:spMk id="21" creationId="{E09324ED-612B-41F0-A2BD-A4F0006C9074}"/>
          </ac:spMkLst>
        </pc:spChg>
        <pc:spChg chg="add mod">
          <ac:chgData name="Michal Heczko" userId="4ef91d67243c5588" providerId="LiveId" clId="{E3A19EF2-A0DD-4752-A1BE-B43FFF2632F3}" dt="2021-10-22T21:29:28.101" v="271"/>
          <ac:spMkLst>
            <pc:docMk/>
            <pc:sldMk cId="0" sldId="256"/>
            <ac:spMk id="23" creationId="{5B740C23-761B-466E-9DDB-BCFA33ABB939}"/>
          </ac:spMkLst>
        </pc:spChg>
        <pc:picChg chg="del">
          <ac:chgData name="Michal Heczko" userId="4ef91d67243c5588" providerId="LiveId" clId="{E3A19EF2-A0DD-4752-A1BE-B43FFF2632F3}" dt="2021-10-22T21:29:27.103" v="270" actId="478"/>
          <ac:picMkLst>
            <pc:docMk/>
            <pc:sldMk cId="0" sldId="256"/>
            <ac:picMk id="5" creationId="{CF7F9464-9837-4436-8933-BA174B1FA079}"/>
          </ac:picMkLst>
        </pc:picChg>
        <pc:picChg chg="del">
          <ac:chgData name="Michal Heczko" userId="4ef91d67243c5588" providerId="LiveId" clId="{E3A19EF2-A0DD-4752-A1BE-B43FFF2632F3}" dt="2021-10-22T21:29:27.103" v="270" actId="478"/>
          <ac:picMkLst>
            <pc:docMk/>
            <pc:sldMk cId="0" sldId="256"/>
            <ac:picMk id="13" creationId="{44AEE65B-E79A-463A-815F-5553CD7FDB99}"/>
          </ac:picMkLst>
        </pc:picChg>
        <pc:picChg chg="add mod">
          <ac:chgData name="Michal Heczko" userId="4ef91d67243c5588" providerId="LiveId" clId="{E3A19EF2-A0DD-4752-A1BE-B43FFF2632F3}" dt="2021-10-22T21:29:28.101" v="271"/>
          <ac:picMkLst>
            <pc:docMk/>
            <pc:sldMk cId="0" sldId="256"/>
            <ac:picMk id="22" creationId="{0E8AF264-731F-476B-BCC3-829EC19B3FFE}"/>
          </ac:picMkLst>
        </pc:picChg>
        <pc:picChg chg="add mod">
          <ac:chgData name="Michal Heczko" userId="4ef91d67243c5588" providerId="LiveId" clId="{E3A19EF2-A0DD-4752-A1BE-B43FFF2632F3}" dt="2021-10-22T21:29:28.101" v="271"/>
          <ac:picMkLst>
            <pc:docMk/>
            <pc:sldMk cId="0" sldId="256"/>
            <ac:picMk id="24" creationId="{03149C86-C467-4D13-B240-D80210C6E17C}"/>
          </ac:picMkLst>
        </pc:picChg>
      </pc:sldChg>
      <pc:sldChg chg="add">
        <pc:chgData name="Michal Heczko" userId="4ef91d67243c5588" providerId="LiveId" clId="{E3A19EF2-A0DD-4752-A1BE-B43FFF2632F3}" dt="2021-10-09T20:30:15.189" v="230"/>
        <pc:sldMkLst>
          <pc:docMk/>
          <pc:sldMk cId="0" sldId="269"/>
        </pc:sldMkLst>
      </pc:sldChg>
      <pc:sldChg chg="modSp del mod">
        <pc:chgData name="Michal Heczko" userId="4ef91d67243c5588" providerId="LiveId" clId="{E3A19EF2-A0DD-4752-A1BE-B43FFF2632F3}" dt="2021-10-09T18:39:06.994" v="13" actId="47"/>
        <pc:sldMkLst>
          <pc:docMk/>
          <pc:sldMk cId="0" sldId="280"/>
        </pc:sldMkLst>
        <pc:spChg chg="mod">
          <ac:chgData name="Michal Heczko" userId="4ef91d67243c5588" providerId="LiveId" clId="{E3A19EF2-A0DD-4752-A1BE-B43FFF2632F3}" dt="2021-10-09T18:38:45.082" v="11" actId="20577"/>
          <ac:spMkLst>
            <pc:docMk/>
            <pc:sldMk cId="0" sldId="280"/>
            <ac:spMk id="37890" creationId="{66B9AA5F-61A5-4BF4-A02B-61DA32088D76}"/>
          </ac:spMkLst>
        </pc:spChg>
      </pc:sldChg>
      <pc:sldChg chg="addSp delSp modSp add mod">
        <pc:chgData name="Michal Heczko" userId="4ef91d67243c5588" providerId="LiveId" clId="{E3A19EF2-A0DD-4752-A1BE-B43FFF2632F3}" dt="2021-10-09T18:47:54.335" v="58" actId="1076"/>
        <pc:sldMkLst>
          <pc:docMk/>
          <pc:sldMk cId="0" sldId="298"/>
        </pc:sldMkLst>
        <pc:spChg chg="mod">
          <ac:chgData name="Michal Heczko" userId="4ef91d67243c5588" providerId="LiveId" clId="{E3A19EF2-A0DD-4752-A1BE-B43FFF2632F3}" dt="2021-10-09T18:47:19.670" v="55" actId="207"/>
          <ac:spMkLst>
            <pc:docMk/>
            <pc:sldMk cId="0" sldId="298"/>
            <ac:spMk id="8" creationId="{86DA0F3A-79E4-4BF4-A2A0-FF4518B388BE}"/>
          </ac:spMkLst>
        </pc:spChg>
        <pc:spChg chg="mod">
          <ac:chgData name="Michal Heczko" userId="4ef91d67243c5588" providerId="LiveId" clId="{E3A19EF2-A0DD-4752-A1BE-B43FFF2632F3}" dt="2021-10-09T18:47:08.312" v="52" actId="20577"/>
          <ac:spMkLst>
            <pc:docMk/>
            <pc:sldMk cId="0" sldId="298"/>
            <ac:spMk id="37890" creationId="{66B9AA5F-61A5-4BF4-A02B-61DA32088D76}"/>
          </ac:spMkLst>
        </pc:spChg>
        <pc:picChg chg="del">
          <ac:chgData name="Michal Heczko" userId="4ef91d67243c5588" providerId="LiveId" clId="{E3A19EF2-A0DD-4752-A1BE-B43FFF2632F3}" dt="2021-10-09T18:47:52.376" v="56" actId="478"/>
          <ac:picMkLst>
            <pc:docMk/>
            <pc:sldMk cId="0" sldId="298"/>
            <ac:picMk id="2" creationId="{5626DC28-6D31-49CB-8C1B-9C3F745C5DCA}"/>
          </ac:picMkLst>
        </pc:picChg>
        <pc:picChg chg="add mod">
          <ac:chgData name="Michal Heczko" userId="4ef91d67243c5588" providerId="LiveId" clId="{E3A19EF2-A0DD-4752-A1BE-B43FFF2632F3}" dt="2021-10-09T18:47:54.335" v="58" actId="1076"/>
          <ac:picMkLst>
            <pc:docMk/>
            <pc:sldMk cId="0" sldId="298"/>
            <ac:picMk id="1026" creationId="{629ACD21-A551-4B60-93FF-7694BCF817B3}"/>
          </ac:picMkLst>
        </pc:picChg>
      </pc:sldChg>
      <pc:sldChg chg="ord">
        <pc:chgData name="Michal Heczko" userId="4ef91d67243c5588" providerId="LiveId" clId="{E3A19EF2-A0DD-4752-A1BE-B43FFF2632F3}" dt="2021-10-22T21:30:47.141" v="273"/>
        <pc:sldMkLst>
          <pc:docMk/>
          <pc:sldMk cId="0" sldId="304"/>
        </pc:sldMkLst>
      </pc:sldChg>
      <pc:sldChg chg="addSp delSp modSp add mod">
        <pc:chgData name="Michal Heczko" userId="4ef91d67243c5588" providerId="LiveId" clId="{E3A19EF2-A0DD-4752-A1BE-B43FFF2632F3}" dt="2021-10-09T20:31:24.799" v="238" actId="20577"/>
        <pc:sldMkLst>
          <pc:docMk/>
          <pc:sldMk cId="625201716" sldId="306"/>
        </pc:sldMkLst>
        <pc:spChg chg="del">
          <ac:chgData name="Michal Heczko" userId="4ef91d67243c5588" providerId="LiveId" clId="{E3A19EF2-A0DD-4752-A1BE-B43FFF2632F3}" dt="2021-10-09T20:28:38.557" v="176" actId="478"/>
          <ac:spMkLst>
            <pc:docMk/>
            <pc:sldMk cId="625201716" sldId="306"/>
            <ac:spMk id="36" creationId="{46E7514A-A698-46AF-A406-5B800472238A}"/>
          </ac:spMkLst>
        </pc:spChg>
        <pc:spChg chg="mod">
          <ac:chgData name="Michal Heczko" userId="4ef91d67243c5588" providerId="LiveId" clId="{E3A19EF2-A0DD-4752-A1BE-B43FFF2632F3}" dt="2021-10-09T20:30:21.525" v="232"/>
          <ac:spMkLst>
            <pc:docMk/>
            <pc:sldMk cId="625201716" sldId="306"/>
            <ac:spMk id="43" creationId="{18235BD6-C07F-4490-989D-824C6661A189}"/>
          </ac:spMkLst>
        </pc:spChg>
        <pc:spChg chg="mod">
          <ac:chgData name="Michal Heczko" userId="4ef91d67243c5588" providerId="LiveId" clId="{E3A19EF2-A0DD-4752-A1BE-B43FFF2632F3}" dt="2021-10-09T20:30:21.525" v="232"/>
          <ac:spMkLst>
            <pc:docMk/>
            <pc:sldMk cId="625201716" sldId="306"/>
            <ac:spMk id="44" creationId="{E4B06DD2-6E2C-46E9-B02D-8A1579EF522B}"/>
          </ac:spMkLst>
        </pc:spChg>
        <pc:spChg chg="mod">
          <ac:chgData name="Michal Heczko" userId="4ef91d67243c5588" providerId="LiveId" clId="{E3A19EF2-A0DD-4752-A1BE-B43FFF2632F3}" dt="2021-10-09T20:30:21.525" v="232"/>
          <ac:spMkLst>
            <pc:docMk/>
            <pc:sldMk cId="625201716" sldId="306"/>
            <ac:spMk id="45" creationId="{DCD61C5A-0FE1-484D-AA2E-69CD4F1D2726}"/>
          </ac:spMkLst>
        </pc:spChg>
        <pc:spChg chg="mod">
          <ac:chgData name="Michal Heczko" userId="4ef91d67243c5588" providerId="LiveId" clId="{E3A19EF2-A0DD-4752-A1BE-B43FFF2632F3}" dt="2021-10-09T20:30:21.525" v="232"/>
          <ac:spMkLst>
            <pc:docMk/>
            <pc:sldMk cId="625201716" sldId="306"/>
            <ac:spMk id="46" creationId="{66016B24-36BE-4E63-92AD-4642EB89765B}"/>
          </ac:spMkLst>
        </pc:spChg>
        <pc:spChg chg="mod">
          <ac:chgData name="Michal Heczko" userId="4ef91d67243c5588" providerId="LiveId" clId="{E3A19EF2-A0DD-4752-A1BE-B43FFF2632F3}" dt="2021-10-09T20:30:21.525" v="232"/>
          <ac:spMkLst>
            <pc:docMk/>
            <pc:sldMk cId="625201716" sldId="306"/>
            <ac:spMk id="47" creationId="{97698D22-28C6-49AD-9C03-F0631F7CC702}"/>
          </ac:spMkLst>
        </pc:spChg>
        <pc:spChg chg="mod">
          <ac:chgData name="Michal Heczko" userId="4ef91d67243c5588" providerId="LiveId" clId="{E3A19EF2-A0DD-4752-A1BE-B43FFF2632F3}" dt="2021-10-09T20:27:51.409" v="133" actId="20577"/>
          <ac:spMkLst>
            <pc:docMk/>
            <pc:sldMk cId="625201716" sldId="306"/>
            <ac:spMk id="18434" creationId="{78B5F336-E88D-4944-8271-C36954C2C9D0}"/>
          </ac:spMkLst>
        </pc:spChg>
        <pc:grpChg chg="del">
          <ac:chgData name="Michal Heczko" userId="4ef91d67243c5588" providerId="LiveId" clId="{E3A19EF2-A0DD-4752-A1BE-B43FFF2632F3}" dt="2021-10-09T20:28:36.353" v="172" actId="478"/>
          <ac:grpSpMkLst>
            <pc:docMk/>
            <pc:sldMk cId="625201716" sldId="306"/>
            <ac:grpSpMk id="14" creationId="{AE70FDF5-09EF-4187-99FB-C018D593EE02}"/>
          </ac:grpSpMkLst>
        </pc:grpChg>
        <pc:grpChg chg="del">
          <ac:chgData name="Michal Heczko" userId="4ef91d67243c5588" providerId="LiveId" clId="{E3A19EF2-A0DD-4752-A1BE-B43FFF2632F3}" dt="2021-10-09T20:28:36.864" v="173" actId="478"/>
          <ac:grpSpMkLst>
            <pc:docMk/>
            <pc:sldMk cId="625201716" sldId="306"/>
            <ac:grpSpMk id="15" creationId="{91619842-435C-4CA7-A535-AA980D057E95}"/>
          </ac:grpSpMkLst>
        </pc:grpChg>
        <pc:grpChg chg="del">
          <ac:chgData name="Michal Heczko" userId="4ef91d67243c5588" providerId="LiveId" clId="{E3A19EF2-A0DD-4752-A1BE-B43FFF2632F3}" dt="2021-10-09T20:28:37.391" v="174" actId="478"/>
          <ac:grpSpMkLst>
            <pc:docMk/>
            <pc:sldMk cId="625201716" sldId="306"/>
            <ac:grpSpMk id="17" creationId="{160262E6-4948-4ADB-B9C2-0E647DF80433}"/>
          </ac:grpSpMkLst>
        </pc:grpChg>
        <pc:grpChg chg="del">
          <ac:chgData name="Michal Heczko" userId="4ef91d67243c5588" providerId="LiveId" clId="{E3A19EF2-A0DD-4752-A1BE-B43FFF2632F3}" dt="2021-10-09T20:28:37.933" v="175" actId="478"/>
          <ac:grpSpMkLst>
            <pc:docMk/>
            <pc:sldMk cId="625201716" sldId="306"/>
            <ac:grpSpMk id="19" creationId="{5C25DDA4-DB23-4D54-AB22-FDCB9967C59D}"/>
          </ac:grpSpMkLst>
        </pc:grpChg>
        <pc:grpChg chg="add mod">
          <ac:chgData name="Michal Heczko" userId="4ef91d67243c5588" providerId="LiveId" clId="{E3A19EF2-A0DD-4752-A1BE-B43FFF2632F3}" dt="2021-10-09T20:30:21.525" v="232"/>
          <ac:grpSpMkLst>
            <pc:docMk/>
            <pc:sldMk cId="625201716" sldId="306"/>
            <ac:grpSpMk id="37" creationId="{4C0BE20E-9D36-4DBF-86F2-21A1E5BF8D78}"/>
          </ac:grpSpMkLst>
        </pc:grpChg>
        <pc:grpChg chg="del">
          <ac:chgData name="Michal Heczko" userId="4ef91d67243c5588" providerId="LiveId" clId="{E3A19EF2-A0DD-4752-A1BE-B43FFF2632F3}" dt="2021-10-09T20:30:21.373" v="231" actId="478"/>
          <ac:grpSpMkLst>
            <pc:docMk/>
            <pc:sldMk cId="625201716" sldId="306"/>
            <ac:grpSpMk id="18436" creationId="{368E178F-83F9-417B-ADB6-08BB6C98CFBD}"/>
          </ac:grpSpMkLst>
        </pc:grpChg>
        <pc:graphicFrameChg chg="mod modGraphic">
          <ac:chgData name="Michal Heczko" userId="4ef91d67243c5588" providerId="LiveId" clId="{E3A19EF2-A0DD-4752-A1BE-B43FFF2632F3}" dt="2021-10-09T20:31:24.799" v="238" actId="20577"/>
          <ac:graphicFrameMkLst>
            <pc:docMk/>
            <pc:sldMk cId="625201716" sldId="306"/>
            <ac:graphicFrameMk id="13" creationId="{CA69F488-6DAA-4B0B-9BAF-5B924FA39D7E}"/>
          </ac:graphicFrameMkLst>
        </pc:graphicFrameChg>
      </pc:sldChg>
      <pc:sldChg chg="modSp mod">
        <pc:chgData name="Michal Heczko" userId="4ef91d67243c5588" providerId="LiveId" clId="{E3A19EF2-A0DD-4752-A1BE-B43FFF2632F3}" dt="2021-10-09T20:30:44.595" v="234" actId="20577"/>
        <pc:sldMkLst>
          <pc:docMk/>
          <pc:sldMk cId="526513273" sldId="315"/>
        </pc:sldMkLst>
        <pc:spChg chg="mod">
          <ac:chgData name="Michal Heczko" userId="4ef91d67243c5588" providerId="LiveId" clId="{E3A19EF2-A0DD-4752-A1BE-B43FFF2632F3}" dt="2021-10-09T20:30:44.595" v="234" actId="20577"/>
          <ac:spMkLst>
            <pc:docMk/>
            <pc:sldMk cId="526513273" sldId="315"/>
            <ac:spMk id="16388" creationId="{74A22291-C8AF-4EFE-ADBF-71A2DAE105AF}"/>
          </ac:spMkLst>
        </pc:spChg>
      </pc:sldChg>
      <pc:sldChg chg="modSp">
        <pc:chgData name="Michal Heczko" userId="4ef91d67243c5588" providerId="LiveId" clId="{E3A19EF2-A0DD-4752-A1BE-B43FFF2632F3}" dt="2021-10-13T19:48:24.508" v="261" actId="20577"/>
        <pc:sldMkLst>
          <pc:docMk/>
          <pc:sldMk cId="589712057" sldId="318"/>
        </pc:sldMkLst>
        <pc:spChg chg="mod">
          <ac:chgData name="Michal Heczko" userId="4ef91d67243c5588" providerId="LiveId" clId="{E3A19EF2-A0DD-4752-A1BE-B43FFF2632F3}" dt="2021-10-13T19:47:59.066" v="241" actId="20577"/>
          <ac:spMkLst>
            <pc:docMk/>
            <pc:sldMk cId="589712057" sldId="318"/>
            <ac:spMk id="18" creationId="{15CC776E-1E06-4B57-A25A-9EB485A191AC}"/>
          </ac:spMkLst>
        </pc:spChg>
        <pc:spChg chg="mod">
          <ac:chgData name="Michal Heczko" userId="4ef91d67243c5588" providerId="LiveId" clId="{E3A19EF2-A0DD-4752-A1BE-B43FFF2632F3}" dt="2021-10-13T19:48:08.918" v="247" actId="20577"/>
          <ac:spMkLst>
            <pc:docMk/>
            <pc:sldMk cId="589712057" sldId="318"/>
            <ac:spMk id="19" creationId="{FFD84EDB-C092-4268-ACAF-401336AA4F98}"/>
          </ac:spMkLst>
        </pc:spChg>
        <pc:spChg chg="mod">
          <ac:chgData name="Michal Heczko" userId="4ef91d67243c5588" providerId="LiveId" clId="{E3A19EF2-A0DD-4752-A1BE-B43FFF2632F3}" dt="2021-10-13T19:48:17.610" v="252" actId="20577"/>
          <ac:spMkLst>
            <pc:docMk/>
            <pc:sldMk cId="589712057" sldId="318"/>
            <ac:spMk id="20" creationId="{C92534FD-3E6D-4CEF-AF4B-6FD8FEBD465E}"/>
          </ac:spMkLst>
        </pc:spChg>
        <pc:spChg chg="mod">
          <ac:chgData name="Michal Heczko" userId="4ef91d67243c5588" providerId="LiveId" clId="{E3A19EF2-A0DD-4752-A1BE-B43FFF2632F3}" dt="2021-10-13T19:48:24.508" v="261" actId="20577"/>
          <ac:spMkLst>
            <pc:docMk/>
            <pc:sldMk cId="589712057" sldId="318"/>
            <ac:spMk id="21" creationId="{90FEBE33-A7FA-4357-AED1-E3E5E343B078}"/>
          </ac:spMkLst>
        </pc:spChg>
        <pc:spChg chg="mod">
          <ac:chgData name="Michal Heczko" userId="4ef91d67243c5588" providerId="LiveId" clId="{E3A19EF2-A0DD-4752-A1BE-B43FFF2632F3}" dt="2021-10-13T19:48:03.001" v="245" actId="20577"/>
          <ac:spMkLst>
            <pc:docMk/>
            <pc:sldMk cId="589712057" sldId="318"/>
            <ac:spMk id="22" creationId="{F0C398BF-2832-4C41-8BE4-C4E1CB096EEA}"/>
          </ac:spMkLst>
        </pc:spChg>
      </pc:sldChg>
      <pc:sldChg chg="addSp delSp modSp add mod">
        <pc:chgData name="Michal Heczko" userId="4ef91d67243c5588" providerId="LiveId" clId="{E3A19EF2-A0DD-4752-A1BE-B43FFF2632F3}" dt="2021-10-09T19:14:59.247" v="101" actId="1076"/>
        <pc:sldMkLst>
          <pc:docMk/>
          <pc:sldMk cId="3601513462" sldId="324"/>
        </pc:sldMkLst>
        <pc:spChg chg="mod">
          <ac:chgData name="Michal Heczko" userId="4ef91d67243c5588" providerId="LiveId" clId="{E3A19EF2-A0DD-4752-A1BE-B43FFF2632F3}" dt="2021-10-09T19:14:22.293" v="98" actId="207"/>
          <ac:spMkLst>
            <pc:docMk/>
            <pc:sldMk cId="3601513462" sldId="324"/>
            <ac:spMk id="8" creationId="{86DA0F3A-79E4-4BF4-A2A0-FF4518B388BE}"/>
          </ac:spMkLst>
        </pc:spChg>
        <pc:spChg chg="mod">
          <ac:chgData name="Michal Heczko" userId="4ef91d67243c5588" providerId="LiveId" clId="{E3A19EF2-A0DD-4752-A1BE-B43FFF2632F3}" dt="2021-10-09T19:14:12.679" v="95" actId="20577"/>
          <ac:spMkLst>
            <pc:docMk/>
            <pc:sldMk cId="3601513462" sldId="324"/>
            <ac:spMk id="37890" creationId="{66B9AA5F-61A5-4BF4-A02B-61DA32088D76}"/>
          </ac:spMkLst>
        </pc:spChg>
        <pc:picChg chg="del">
          <ac:chgData name="Michal Heczko" userId="4ef91d67243c5588" providerId="LiveId" clId="{E3A19EF2-A0DD-4752-A1BE-B43FFF2632F3}" dt="2021-10-09T19:14:54.147" v="99" actId="478"/>
          <ac:picMkLst>
            <pc:docMk/>
            <pc:sldMk cId="3601513462" sldId="324"/>
            <ac:picMk id="1026" creationId="{629ACD21-A551-4B60-93FF-7694BCF817B3}"/>
          </ac:picMkLst>
        </pc:picChg>
        <pc:picChg chg="add mod">
          <ac:chgData name="Michal Heczko" userId="4ef91d67243c5588" providerId="LiveId" clId="{E3A19EF2-A0DD-4752-A1BE-B43FFF2632F3}" dt="2021-10-09T19:14:59.247" v="101" actId="1076"/>
          <ac:picMkLst>
            <pc:docMk/>
            <pc:sldMk cId="3601513462" sldId="324"/>
            <ac:picMk id="2050" creationId="{9C4923F1-03AE-4E30-B449-A4AE8F8C3F15}"/>
          </ac:picMkLst>
        </pc:picChg>
      </pc:sldChg>
      <pc:sldChg chg="modSp add mod">
        <pc:chgData name="Michal Heczko" userId="4ef91d67243c5588" providerId="LiveId" clId="{E3A19EF2-A0DD-4752-A1BE-B43FFF2632F3}" dt="2021-10-09T20:30:48.302" v="236" actId="20577"/>
        <pc:sldMkLst>
          <pc:docMk/>
          <pc:sldMk cId="3058359669" sldId="325"/>
        </pc:sldMkLst>
        <pc:spChg chg="mod">
          <ac:chgData name="Michal Heczko" userId="4ef91d67243c5588" providerId="LiveId" clId="{E3A19EF2-A0DD-4752-A1BE-B43FFF2632F3}" dt="2021-10-09T20:27:19.716" v="123" actId="20577"/>
          <ac:spMkLst>
            <pc:docMk/>
            <pc:sldMk cId="3058359669" sldId="325"/>
            <ac:spMk id="16386" creationId="{FFAF13A7-9FD4-4F85-8875-FFB4749CCC88}"/>
          </ac:spMkLst>
        </pc:spChg>
        <pc:spChg chg="mod">
          <ac:chgData name="Michal Heczko" userId="4ef91d67243c5588" providerId="LiveId" clId="{E3A19EF2-A0DD-4752-A1BE-B43FFF2632F3}" dt="2021-10-09T20:30:48.302" v="236" actId="20577"/>
          <ac:spMkLst>
            <pc:docMk/>
            <pc:sldMk cId="3058359669" sldId="325"/>
            <ac:spMk id="16388" creationId="{74A22291-C8AF-4EFE-ADBF-71A2DAE105AF}"/>
          </ac:spMkLst>
        </pc:spChg>
      </pc:sldChg>
      <pc:sldChg chg="add del">
        <pc:chgData name="Michal Heczko" userId="4ef91d67243c5588" providerId="LiveId" clId="{E3A19EF2-A0DD-4752-A1BE-B43FFF2632F3}" dt="2021-10-09T20:27:32.003" v="125" actId="47"/>
        <pc:sldMkLst>
          <pc:docMk/>
          <pc:sldMk cId="4059333871" sldId="326"/>
        </pc:sldMkLst>
      </pc:sldChg>
    </pc:docChg>
  </pc:docChgLst>
  <pc:docChgLst>
    <pc:chgData name="Michal" userId="4ef91d67243c5588" providerId="LiveId" clId="{07E52213-C4F2-4B4B-B84E-7DE6843821AC}"/>
    <pc:docChg chg="modSld">
      <pc:chgData name="Michal" userId="4ef91d67243c5588" providerId="LiveId" clId="{07E52213-C4F2-4B4B-B84E-7DE6843821AC}" dt="2021-07-28T07:01:05.459" v="92" actId="1037"/>
      <pc:docMkLst>
        <pc:docMk/>
      </pc:docMkLst>
      <pc:sldChg chg="modSp">
        <pc:chgData name="Michal" userId="4ef91d67243c5588" providerId="LiveId" clId="{07E52213-C4F2-4B4B-B84E-7DE6843821AC}" dt="2021-07-26T05:57:35.363" v="1" actId="1036"/>
        <pc:sldMkLst>
          <pc:docMk/>
          <pc:sldMk cId="0" sldId="256"/>
        </pc:sldMkLst>
        <pc:spChg chg="mod">
          <ac:chgData name="Michal" userId="4ef91d67243c5588" providerId="LiveId" clId="{07E52213-C4F2-4B4B-B84E-7DE6843821AC}" dt="2021-07-26T05:57:35.363" v="1" actId="1036"/>
          <ac:spMkLst>
            <pc:docMk/>
            <pc:sldMk cId="0" sldId="256"/>
            <ac:spMk id="13314" creationId="{1CF28884-BE80-478C-BF56-212644BDE5CA}"/>
          </ac:spMkLst>
        </pc:spChg>
      </pc:sldChg>
      <pc:sldChg chg="addSp delSp modSp mod">
        <pc:chgData name="Michal" userId="4ef91d67243c5588" providerId="LiveId" clId="{07E52213-C4F2-4B4B-B84E-7DE6843821AC}" dt="2021-07-28T07:01:05.459" v="92" actId="1037"/>
        <pc:sldMkLst>
          <pc:docMk/>
          <pc:sldMk cId="0" sldId="280"/>
        </pc:sldMkLst>
        <pc:spChg chg="add mod">
          <ac:chgData name="Michal" userId="4ef91d67243c5588" providerId="LiveId" clId="{07E52213-C4F2-4B4B-B84E-7DE6843821AC}" dt="2021-07-28T07:00:08.512" v="43" actId="1076"/>
          <ac:spMkLst>
            <pc:docMk/>
            <pc:sldMk cId="0" sldId="280"/>
            <ac:spMk id="8" creationId="{86DA0F3A-79E4-4BF4-A2A0-FF4518B388BE}"/>
          </ac:spMkLst>
        </pc:spChg>
        <pc:spChg chg="add mod">
          <ac:chgData name="Michal" userId="4ef91d67243c5588" providerId="LiveId" clId="{07E52213-C4F2-4B4B-B84E-7DE6843821AC}" dt="2021-07-28T07:00:14.074" v="44" actId="1076"/>
          <ac:spMkLst>
            <pc:docMk/>
            <pc:sldMk cId="0" sldId="280"/>
            <ac:spMk id="10" creationId="{0C8D8CE4-A9DD-4197-8841-E73D846C3FE5}"/>
          </ac:spMkLst>
        </pc:spChg>
        <pc:spChg chg="add mod">
          <ac:chgData name="Michal" userId="4ef91d67243c5588" providerId="LiveId" clId="{07E52213-C4F2-4B4B-B84E-7DE6843821AC}" dt="2021-07-28T07:00:24.891" v="46" actId="207"/>
          <ac:spMkLst>
            <pc:docMk/>
            <pc:sldMk cId="0" sldId="280"/>
            <ac:spMk id="11" creationId="{77C6645C-B91B-4754-9A03-CC2D5A6A9186}"/>
          </ac:spMkLst>
        </pc:spChg>
        <pc:spChg chg="add mod">
          <ac:chgData name="Michal" userId="4ef91d67243c5588" providerId="LiveId" clId="{07E52213-C4F2-4B4B-B84E-7DE6843821AC}" dt="2021-07-28T07:00:42.955" v="66" actId="207"/>
          <ac:spMkLst>
            <pc:docMk/>
            <pc:sldMk cId="0" sldId="280"/>
            <ac:spMk id="12" creationId="{BD372BB3-2A1F-4ED9-9B8E-5587DC7D89B1}"/>
          </ac:spMkLst>
        </pc:spChg>
        <pc:spChg chg="mod">
          <ac:chgData name="Michal" userId="4ef91d67243c5588" providerId="LiveId" clId="{07E52213-C4F2-4B4B-B84E-7DE6843821AC}" dt="2021-07-28T07:01:05.459" v="92" actId="1037"/>
          <ac:spMkLst>
            <pc:docMk/>
            <pc:sldMk cId="0" sldId="280"/>
            <ac:spMk id="37890" creationId="{66B9AA5F-61A5-4BF4-A02B-61DA32088D76}"/>
          </ac:spMkLst>
        </pc:spChg>
        <pc:picChg chg="add mod">
          <ac:chgData name="Michal" userId="4ef91d67243c5588" providerId="LiveId" clId="{07E52213-C4F2-4B4B-B84E-7DE6843821AC}" dt="2021-07-28T06:55:04.703" v="5" actId="1076"/>
          <ac:picMkLst>
            <pc:docMk/>
            <pc:sldMk cId="0" sldId="280"/>
            <ac:picMk id="3" creationId="{029AE944-610C-434A-B0A6-C5F40DEB08D8}"/>
          </ac:picMkLst>
        </pc:picChg>
        <pc:picChg chg="add del mod">
          <ac:chgData name="Michal" userId="4ef91d67243c5588" providerId="LiveId" clId="{07E52213-C4F2-4B4B-B84E-7DE6843821AC}" dt="2021-07-28T07:00:26.398" v="47" actId="478"/>
          <ac:picMkLst>
            <pc:docMk/>
            <pc:sldMk cId="0" sldId="280"/>
            <ac:picMk id="9" creationId="{51FA2C02-A774-47CF-A543-C087E7FFDF88}"/>
          </ac:picMkLst>
        </pc:picChg>
        <pc:picChg chg="add mod">
          <ac:chgData name="Michal" userId="4ef91d67243c5588" providerId="LiveId" clId="{07E52213-C4F2-4B4B-B84E-7DE6843821AC}" dt="2021-07-28T07:00:32.203" v="49" actId="1076"/>
          <ac:picMkLst>
            <pc:docMk/>
            <pc:sldMk cId="0" sldId="280"/>
            <ac:picMk id="1026" creationId="{269746A0-AF20-4A31-95BA-82077A6D962F}"/>
          </ac:picMkLst>
        </pc:picChg>
      </pc:sldChg>
      <pc:sldChg chg="modSp">
        <pc:chgData name="Michal" userId="4ef91d67243c5588" providerId="LiveId" clId="{07E52213-C4F2-4B4B-B84E-7DE6843821AC}" dt="2021-07-28T06:59:48.967" v="40" actId="1076"/>
        <pc:sldMkLst>
          <pc:docMk/>
          <pc:sldMk cId="1932639217" sldId="299"/>
        </pc:sldMkLst>
        <pc:spChg chg="mod">
          <ac:chgData name="Michal" userId="4ef91d67243c5588" providerId="LiveId" clId="{07E52213-C4F2-4B4B-B84E-7DE6843821AC}" dt="2021-07-28T06:59:48.967" v="40" actId="1076"/>
          <ac:spMkLst>
            <pc:docMk/>
            <pc:sldMk cId="1932639217" sldId="299"/>
            <ac:spMk id="14343" creationId="{06876F93-3E3A-437A-BD56-D3F5EDAE3008}"/>
          </ac:spMkLst>
        </pc:spChg>
      </pc:sldChg>
    </pc:docChg>
  </pc:docChgLst>
  <pc:docChgLst>
    <pc:chgData name="Michal Heczko" userId="4ef91d67243c5588" providerId="LiveId" clId="{92398D51-D360-4185-ACBD-D1AF100B51E7}"/>
    <pc:docChg chg="addSld modSld sldOrd">
      <pc:chgData name="Michal Heczko" userId="4ef91d67243c5588" providerId="LiveId" clId="{92398D51-D360-4185-ACBD-D1AF100B51E7}" dt="2022-07-30T11:34:58.317" v="70" actId="6549"/>
      <pc:docMkLst>
        <pc:docMk/>
      </pc:docMkLst>
      <pc:sldChg chg="modSp">
        <pc:chgData name="Michal Heczko" userId="4ef91d67243c5588" providerId="LiveId" clId="{92398D51-D360-4185-ACBD-D1AF100B51E7}" dt="2022-07-30T11:34:58.317" v="70" actId="6549"/>
        <pc:sldMkLst>
          <pc:docMk/>
          <pc:sldMk cId="3512099020" sldId="323"/>
        </pc:sldMkLst>
        <pc:spChg chg="mod">
          <ac:chgData name="Michal Heczko" userId="4ef91d67243c5588" providerId="LiveId" clId="{92398D51-D360-4185-ACBD-D1AF100B51E7}" dt="2022-07-30T11:34:58.317" v="70" actId="6549"/>
          <ac:spMkLst>
            <pc:docMk/>
            <pc:sldMk cId="3512099020" sldId="323"/>
            <ac:spMk id="23" creationId="{A4282C84-45F8-4F09-84D7-3BDAACA0277C}"/>
          </ac:spMkLst>
        </pc:spChg>
      </pc:sldChg>
      <pc:sldChg chg="addSp delSp modSp add">
        <pc:chgData name="Michal Heczko" userId="4ef91d67243c5588" providerId="LiveId" clId="{92398D51-D360-4185-ACBD-D1AF100B51E7}" dt="2022-07-30T11:30:04.729" v="30" actId="20577"/>
        <pc:sldMkLst>
          <pc:docMk/>
          <pc:sldMk cId="4283931831" sldId="326"/>
        </pc:sldMkLst>
        <pc:spChg chg="del mod">
          <ac:chgData name="Michal Heczko" userId="4ef91d67243c5588" providerId="LiveId" clId="{92398D51-D360-4185-ACBD-D1AF100B51E7}" dt="2022-07-30T10:11:55.321" v="6" actId="478"/>
          <ac:spMkLst>
            <pc:docMk/>
            <pc:sldMk cId="4283931831" sldId="326"/>
            <ac:spMk id="20" creationId="{9631DD59-6DF4-4B93-8575-A6B8D17725DA}"/>
          </ac:spMkLst>
        </pc:spChg>
        <pc:spChg chg="del mod">
          <ac:chgData name="Michal Heczko" userId="4ef91d67243c5588" providerId="LiveId" clId="{92398D51-D360-4185-ACBD-D1AF100B51E7}" dt="2022-07-30T10:11:55.321" v="6" actId="478"/>
          <ac:spMkLst>
            <pc:docMk/>
            <pc:sldMk cId="4283931831" sldId="326"/>
            <ac:spMk id="21" creationId="{FD1FEA70-3AFA-432F-996E-8B5864C0E8ED}"/>
          </ac:spMkLst>
        </pc:spChg>
        <pc:spChg chg="del mod">
          <ac:chgData name="Michal Heczko" userId="4ef91d67243c5588" providerId="LiveId" clId="{92398D51-D360-4185-ACBD-D1AF100B51E7}" dt="2022-07-30T10:11:55.321" v="6" actId="478"/>
          <ac:spMkLst>
            <pc:docMk/>
            <pc:sldMk cId="4283931831" sldId="326"/>
            <ac:spMk id="22" creationId="{F481F4BA-419A-436A-A756-60315FE354BB}"/>
          </ac:spMkLst>
        </pc:spChg>
        <pc:spChg chg="del mod">
          <ac:chgData name="Michal Heczko" userId="4ef91d67243c5588" providerId="LiveId" clId="{92398D51-D360-4185-ACBD-D1AF100B51E7}" dt="2022-07-30T10:11:55.321" v="6" actId="478"/>
          <ac:spMkLst>
            <pc:docMk/>
            <pc:sldMk cId="4283931831" sldId="326"/>
            <ac:spMk id="23" creationId="{A4282C84-45F8-4F09-84D7-3BDAACA0277C}"/>
          </ac:spMkLst>
        </pc:spChg>
        <pc:spChg chg="add mod">
          <ac:chgData name="Michal Heczko" userId="4ef91d67243c5588" providerId="LiveId" clId="{92398D51-D360-4185-ACBD-D1AF100B51E7}" dt="2022-07-30T10:12:57.163" v="18" actId="6549"/>
          <ac:spMkLst>
            <pc:docMk/>
            <pc:sldMk cId="4283931831" sldId="326"/>
            <ac:spMk id="24" creationId="{7F6E2971-0DC6-96BC-A74E-14C90DD83AB8}"/>
          </ac:spMkLst>
        </pc:spChg>
        <pc:spChg chg="add mod">
          <ac:chgData name="Michal Heczko" userId="4ef91d67243c5588" providerId="LiveId" clId="{92398D51-D360-4185-ACBD-D1AF100B51E7}" dt="2022-07-30T11:29:48.626" v="25" actId="20577"/>
          <ac:spMkLst>
            <pc:docMk/>
            <pc:sldMk cId="4283931831" sldId="326"/>
            <ac:spMk id="25" creationId="{A37A07BA-3038-EB49-3F43-C2BB6498B2CF}"/>
          </ac:spMkLst>
        </pc:spChg>
        <pc:spChg chg="add mod">
          <ac:chgData name="Michal Heczko" userId="4ef91d67243c5588" providerId="LiveId" clId="{92398D51-D360-4185-ACBD-D1AF100B51E7}" dt="2022-07-30T10:13:08.240" v="19" actId="20577"/>
          <ac:spMkLst>
            <pc:docMk/>
            <pc:sldMk cId="4283931831" sldId="326"/>
            <ac:spMk id="26" creationId="{35F2224E-A1B3-FBE2-BC92-AA7645D1264F}"/>
          </ac:spMkLst>
        </pc:spChg>
        <pc:spChg chg="add mod">
          <ac:chgData name="Michal Heczko" userId="4ef91d67243c5588" providerId="LiveId" clId="{92398D51-D360-4185-ACBD-D1AF100B51E7}" dt="2022-07-30T11:30:04.729" v="30" actId="20577"/>
          <ac:spMkLst>
            <pc:docMk/>
            <pc:sldMk cId="4283931831" sldId="326"/>
            <ac:spMk id="27" creationId="{C4600EA4-3062-984E-7A15-21EC5477ACEC}"/>
          </ac:spMkLst>
        </pc:spChg>
      </pc:sldChg>
      <pc:sldChg chg="addSp delSp modSp add mod ord">
        <pc:chgData name="Michal Heczko" userId="4ef91d67243c5588" providerId="LiveId" clId="{92398D51-D360-4185-ACBD-D1AF100B51E7}" dt="2022-07-30T11:34:52.967" v="69" actId="6549"/>
        <pc:sldMkLst>
          <pc:docMk/>
          <pc:sldMk cId="1167741349" sldId="327"/>
        </pc:sldMkLst>
        <pc:spChg chg="add del mod">
          <ac:chgData name="Michal Heczko" userId="4ef91d67243c5588" providerId="LiveId" clId="{92398D51-D360-4185-ACBD-D1AF100B51E7}" dt="2022-07-30T10:12:09.350" v="13" actId="478"/>
          <ac:spMkLst>
            <pc:docMk/>
            <pc:sldMk cId="1167741349" sldId="327"/>
            <ac:spMk id="2" creationId="{B8BDC2AD-60E5-3663-7655-34BA33495DEF}"/>
          </ac:spMkLst>
        </pc:spChg>
        <pc:spChg chg="del">
          <ac:chgData name="Michal Heczko" userId="4ef91d67243c5588" providerId="LiveId" clId="{92398D51-D360-4185-ACBD-D1AF100B51E7}" dt="2022-07-30T10:12:07.391" v="12" actId="478"/>
          <ac:spMkLst>
            <pc:docMk/>
            <pc:sldMk cId="1167741349" sldId="327"/>
            <ac:spMk id="17" creationId="{8ED9A338-269A-496B-AC49-A2B9C2AFB4CA}"/>
          </ac:spMkLst>
        </pc:spChg>
        <pc:spChg chg="del">
          <ac:chgData name="Michal Heczko" userId="4ef91d67243c5588" providerId="LiveId" clId="{92398D51-D360-4185-ACBD-D1AF100B51E7}" dt="2022-07-30T10:12:07.391" v="12" actId="478"/>
          <ac:spMkLst>
            <pc:docMk/>
            <pc:sldMk cId="1167741349" sldId="327"/>
            <ac:spMk id="18" creationId="{C6D185BE-9192-4D8F-BBAE-468A3B54859E}"/>
          </ac:spMkLst>
        </pc:spChg>
        <pc:spChg chg="del">
          <ac:chgData name="Michal Heczko" userId="4ef91d67243c5588" providerId="LiveId" clId="{92398D51-D360-4185-ACBD-D1AF100B51E7}" dt="2022-07-30T10:12:07.391" v="12" actId="478"/>
          <ac:spMkLst>
            <pc:docMk/>
            <pc:sldMk cId="1167741349" sldId="327"/>
            <ac:spMk id="19" creationId="{E4F74303-6F16-42A5-9D97-A4F68AEC139A}"/>
          </ac:spMkLst>
        </pc:spChg>
        <pc:spChg chg="mod">
          <ac:chgData name="Michal Heczko" userId="4ef91d67243c5588" providerId="LiveId" clId="{92398D51-D360-4185-ACBD-D1AF100B51E7}" dt="2022-07-30T10:12:14.618" v="14" actId="1076"/>
          <ac:spMkLst>
            <pc:docMk/>
            <pc:sldMk cId="1167741349" sldId="327"/>
            <ac:spMk id="20" creationId="{9631DD59-6DF4-4B93-8575-A6B8D17725DA}"/>
          </ac:spMkLst>
        </pc:spChg>
        <pc:spChg chg="mod">
          <ac:chgData name="Michal Heczko" userId="4ef91d67243c5588" providerId="LiveId" clId="{92398D51-D360-4185-ACBD-D1AF100B51E7}" dt="2022-07-30T10:12:14.618" v="14" actId="1076"/>
          <ac:spMkLst>
            <pc:docMk/>
            <pc:sldMk cId="1167741349" sldId="327"/>
            <ac:spMk id="21" creationId="{FD1FEA70-3AFA-432F-996E-8B5864C0E8ED}"/>
          </ac:spMkLst>
        </pc:spChg>
        <pc:spChg chg="mod">
          <ac:chgData name="Michal Heczko" userId="4ef91d67243c5588" providerId="LiveId" clId="{92398D51-D360-4185-ACBD-D1AF100B51E7}" dt="2022-07-30T10:12:14.618" v="14" actId="1076"/>
          <ac:spMkLst>
            <pc:docMk/>
            <pc:sldMk cId="1167741349" sldId="327"/>
            <ac:spMk id="22" creationId="{F481F4BA-419A-436A-A756-60315FE354BB}"/>
          </ac:spMkLst>
        </pc:spChg>
        <pc:spChg chg="mod">
          <ac:chgData name="Michal Heczko" userId="4ef91d67243c5588" providerId="LiveId" clId="{92398D51-D360-4185-ACBD-D1AF100B51E7}" dt="2022-07-30T11:34:52.967" v="69" actId="6549"/>
          <ac:spMkLst>
            <pc:docMk/>
            <pc:sldMk cId="1167741349" sldId="327"/>
            <ac:spMk id="23" creationId="{A4282C84-45F8-4F09-84D7-3BDAACA0277C}"/>
          </ac:spMkLst>
        </pc:spChg>
        <pc:spChg chg="add mod">
          <ac:chgData name="Michal Heczko" userId="4ef91d67243c5588" providerId="LiveId" clId="{92398D51-D360-4185-ACBD-D1AF100B51E7}" dt="2022-07-30T11:31:24.180" v="36" actId="20577"/>
          <ac:spMkLst>
            <pc:docMk/>
            <pc:sldMk cId="1167741349" sldId="327"/>
            <ac:spMk id="24" creationId="{D5E66D75-7660-ACE3-BCD4-21332D60AB0D}"/>
          </ac:spMkLst>
        </pc:spChg>
        <pc:spChg chg="add mod">
          <ac:chgData name="Michal Heczko" userId="4ef91d67243c5588" providerId="LiveId" clId="{92398D51-D360-4185-ACBD-D1AF100B51E7}" dt="2022-07-30T11:32:38.538" v="62" actId="6549"/>
          <ac:spMkLst>
            <pc:docMk/>
            <pc:sldMk cId="1167741349" sldId="327"/>
            <ac:spMk id="25" creationId="{C6501B43-FBDF-31A0-AB46-48CE39A8A1A7}"/>
          </ac:spMkLst>
        </pc:spChg>
        <pc:spChg chg="add mod">
          <ac:chgData name="Michal Heczko" userId="4ef91d67243c5588" providerId="LiveId" clId="{92398D51-D360-4185-ACBD-D1AF100B51E7}" dt="2022-07-30T11:32:50.208" v="63"/>
          <ac:spMkLst>
            <pc:docMk/>
            <pc:sldMk cId="1167741349" sldId="327"/>
            <ac:spMk id="26" creationId="{CBB3B9E4-F9C3-A72B-915D-CFF24FF49A6A}"/>
          </ac:spMkLst>
        </pc:spChg>
        <pc:spChg chg="add mod">
          <ac:chgData name="Michal Heczko" userId="4ef91d67243c5588" providerId="LiveId" clId="{92398D51-D360-4185-ACBD-D1AF100B51E7}" dt="2022-07-30T11:33:17.051" v="67" actId="20577"/>
          <ac:spMkLst>
            <pc:docMk/>
            <pc:sldMk cId="1167741349" sldId="327"/>
            <ac:spMk id="27" creationId="{721EF4E6-24C0-AFAE-7B91-117B18563F2F}"/>
          </ac:spMkLst>
        </pc:spChg>
        <pc:spChg chg="del">
          <ac:chgData name="Michal Heczko" userId="4ef91d67243c5588" providerId="LiveId" clId="{92398D51-D360-4185-ACBD-D1AF100B51E7}" dt="2022-07-30T10:12:07.391" v="12" actId="478"/>
          <ac:spMkLst>
            <pc:docMk/>
            <pc:sldMk cId="1167741349" sldId="327"/>
            <ac:spMk id="161" creationId="{9ACFB387-623D-4F24-8571-E2BAB1009317}"/>
          </ac:spMkLst>
        </pc:spChg>
        <pc:spChg chg="mod">
          <ac:chgData name="Michal Heczko" userId="4ef91d67243c5588" providerId="LiveId" clId="{92398D51-D360-4185-ACBD-D1AF100B51E7}" dt="2022-07-30T10:12:05.069" v="11" actId="1076"/>
          <ac:spMkLst>
            <pc:docMk/>
            <pc:sldMk cId="1167741349" sldId="327"/>
            <ac:spMk id="18437" creationId="{413CEBD0-93F3-4CC8-A0E8-B1D714E6DE05}"/>
          </ac:spMkLst>
        </pc:spChg>
      </pc:sldChg>
    </pc:docChg>
  </pc:docChgLst>
  <pc:docChgLst>
    <pc:chgData name="Michal Heczko" userId="4ef91d67243c5588" providerId="LiveId" clId="{2E557109-94EA-494F-A51A-E5556F9F3415}"/>
    <pc:docChg chg="undo custSel addSld delSld modSld sldOrd">
      <pc:chgData name="Michal Heczko" userId="4ef91d67243c5588" providerId="LiveId" clId="{2E557109-94EA-494F-A51A-E5556F9F3415}" dt="2021-09-05T17:59:42.838" v="1691" actId="16959"/>
      <pc:docMkLst>
        <pc:docMk/>
      </pc:docMkLst>
      <pc:sldChg chg="modSp mod">
        <pc:chgData name="Michal Heczko" userId="4ef91d67243c5588" providerId="LiveId" clId="{2E557109-94EA-494F-A51A-E5556F9F3415}" dt="2021-09-05T11:45:07.952" v="1642" actId="20577"/>
        <pc:sldMkLst>
          <pc:docMk/>
          <pc:sldMk cId="0" sldId="256"/>
        </pc:sldMkLst>
        <pc:spChg chg="mod">
          <ac:chgData name="Michal Heczko" userId="4ef91d67243c5588" providerId="LiveId" clId="{2E557109-94EA-494F-A51A-E5556F9F3415}" dt="2021-09-05T11:45:07.952" v="1642" actId="20577"/>
          <ac:spMkLst>
            <pc:docMk/>
            <pc:sldMk cId="0" sldId="256"/>
            <ac:spMk id="13314" creationId="{1CF28884-BE80-478C-BF56-212644BDE5CA}"/>
          </ac:spMkLst>
        </pc:spChg>
      </pc:sldChg>
      <pc:sldChg chg="del">
        <pc:chgData name="Michal Heczko" userId="4ef91d67243c5588" providerId="LiveId" clId="{2E557109-94EA-494F-A51A-E5556F9F3415}" dt="2021-09-05T08:00:04.897" v="97" actId="47"/>
        <pc:sldMkLst>
          <pc:docMk/>
          <pc:sldMk cId="0" sldId="257"/>
        </pc:sldMkLst>
      </pc:sldChg>
      <pc:sldChg chg="modSp add mod">
        <pc:chgData name="Michal Heczko" userId="4ef91d67243c5588" providerId="LiveId" clId="{2E557109-94EA-494F-A51A-E5556F9F3415}" dt="2021-09-05T10:30:00.984" v="612" actId="20577"/>
        <pc:sldMkLst>
          <pc:docMk/>
          <pc:sldMk cId="0" sldId="259"/>
        </pc:sldMkLst>
        <pc:spChg chg="mod">
          <ac:chgData name="Michal Heczko" userId="4ef91d67243c5588" providerId="LiveId" clId="{2E557109-94EA-494F-A51A-E5556F9F3415}" dt="2021-09-05T10:29:45.415" v="563" actId="20577"/>
          <ac:spMkLst>
            <pc:docMk/>
            <pc:sldMk cId="0" sldId="259"/>
            <ac:spMk id="16386" creationId="{FFAF13A7-9FD4-4F85-8875-FFB4749CCC88}"/>
          </ac:spMkLst>
        </pc:spChg>
        <pc:spChg chg="mod">
          <ac:chgData name="Michal Heczko" userId="4ef91d67243c5588" providerId="LiveId" clId="{2E557109-94EA-494F-A51A-E5556F9F3415}" dt="2021-09-05T10:30:00.984" v="612" actId="20577"/>
          <ac:spMkLst>
            <pc:docMk/>
            <pc:sldMk cId="0" sldId="259"/>
            <ac:spMk id="16387" creationId="{34305F0E-56E3-469D-B236-0E24CFC3BBEC}"/>
          </ac:spMkLst>
        </pc:spChg>
      </pc:sldChg>
      <pc:sldChg chg="addSp modSp mod">
        <pc:chgData name="Michal Heczko" userId="4ef91d67243c5588" providerId="LiveId" clId="{2E557109-94EA-494F-A51A-E5556F9F3415}" dt="2021-09-05T11:48:25.858" v="1652" actId="20577"/>
        <pc:sldMkLst>
          <pc:docMk/>
          <pc:sldMk cId="0" sldId="261"/>
        </pc:sldMkLst>
        <pc:spChg chg="mod">
          <ac:chgData name="Michal Heczko" userId="4ef91d67243c5588" providerId="LiveId" clId="{2E557109-94EA-494F-A51A-E5556F9F3415}" dt="2021-09-05T11:48:25.858" v="1652" actId="20577"/>
          <ac:spMkLst>
            <pc:docMk/>
            <pc:sldMk cId="0" sldId="261"/>
            <ac:spMk id="161" creationId="{9ACFB387-623D-4F24-8571-E2BAB1009317}"/>
          </ac:spMkLst>
        </pc:spChg>
        <pc:spChg chg="mod">
          <ac:chgData name="Michal Heczko" userId="4ef91d67243c5588" providerId="LiveId" clId="{2E557109-94EA-494F-A51A-E5556F9F3415}" dt="2021-09-05T08:13:07.507" v="144" actId="20577"/>
          <ac:spMkLst>
            <pc:docMk/>
            <pc:sldMk cId="0" sldId="261"/>
            <ac:spMk id="18434" creationId="{FC5A0DA5-F9C5-4B30-9778-2E280E6E1D0D}"/>
          </ac:spMkLst>
        </pc:spChg>
        <pc:picChg chg="add mod">
          <ac:chgData name="Michal Heczko" userId="4ef91d67243c5588" providerId="LiveId" clId="{2E557109-94EA-494F-A51A-E5556F9F3415}" dt="2021-09-05T08:13:19.092" v="149" actId="1076"/>
          <ac:picMkLst>
            <pc:docMk/>
            <pc:sldMk cId="0" sldId="261"/>
            <ac:picMk id="3" creationId="{B3E891A5-65C9-40B1-AFF2-46536FB97643}"/>
          </ac:picMkLst>
        </pc:picChg>
      </pc:sldChg>
      <pc:sldChg chg="modSp add mod">
        <pc:chgData name="Michal Heczko" userId="4ef91d67243c5588" providerId="LiveId" clId="{2E557109-94EA-494F-A51A-E5556F9F3415}" dt="2021-09-05T08:29:43.297" v="489" actId="6549"/>
        <pc:sldMkLst>
          <pc:docMk/>
          <pc:sldMk cId="0" sldId="269"/>
        </pc:sldMkLst>
        <pc:spChg chg="mod">
          <ac:chgData name="Michal Heczko" userId="4ef91d67243c5588" providerId="LiveId" clId="{2E557109-94EA-494F-A51A-E5556F9F3415}" dt="2021-09-05T08:22:01.779" v="359" actId="20577"/>
          <ac:spMkLst>
            <pc:docMk/>
            <pc:sldMk cId="0" sldId="269"/>
            <ac:spMk id="26626" creationId="{88DCAD8E-A361-4B3E-8C60-6509A4F751DF}"/>
          </ac:spMkLst>
        </pc:spChg>
        <pc:graphicFrameChg chg="mod modGraphic">
          <ac:chgData name="Michal Heczko" userId="4ef91d67243c5588" providerId="LiveId" clId="{2E557109-94EA-494F-A51A-E5556F9F3415}" dt="2021-09-05T08:29:43.297" v="489" actId="6549"/>
          <ac:graphicFrameMkLst>
            <pc:docMk/>
            <pc:sldMk cId="0" sldId="269"/>
            <ac:graphicFrameMk id="318" creationId="{9D526079-9128-43FF-ACE9-59A576D45BD7}"/>
          </ac:graphicFrameMkLst>
        </pc:graphicFrameChg>
      </pc:sldChg>
      <pc:sldChg chg="addSp delSp modSp mod">
        <pc:chgData name="Michal Heczko" userId="4ef91d67243c5588" providerId="LiveId" clId="{2E557109-94EA-494F-A51A-E5556F9F3415}" dt="2021-09-05T08:04:25.230" v="102" actId="1076"/>
        <pc:sldMkLst>
          <pc:docMk/>
          <pc:sldMk cId="0" sldId="280"/>
        </pc:sldMkLst>
        <pc:spChg chg="mod">
          <ac:chgData name="Michal Heczko" userId="4ef91d67243c5588" providerId="LiveId" clId="{2E557109-94EA-494F-A51A-E5556F9F3415}" dt="2021-09-05T07:59:55.983" v="96" actId="207"/>
          <ac:spMkLst>
            <pc:docMk/>
            <pc:sldMk cId="0" sldId="280"/>
            <ac:spMk id="8" creationId="{86DA0F3A-79E4-4BF4-A2A0-FF4518B388BE}"/>
          </ac:spMkLst>
        </pc:spChg>
        <pc:spChg chg="mod">
          <ac:chgData name="Michal Heczko" userId="4ef91d67243c5588" providerId="LiveId" clId="{2E557109-94EA-494F-A51A-E5556F9F3415}" dt="2021-09-05T08:04:20.885" v="101" actId="20577"/>
          <ac:spMkLst>
            <pc:docMk/>
            <pc:sldMk cId="0" sldId="280"/>
            <ac:spMk id="37890" creationId="{66B9AA5F-61A5-4BF4-A02B-61DA32088D76}"/>
          </ac:spMkLst>
        </pc:spChg>
        <pc:picChg chg="add mod">
          <ac:chgData name="Michal Heczko" userId="4ef91d67243c5588" providerId="LiveId" clId="{2E557109-94EA-494F-A51A-E5556F9F3415}" dt="2021-09-05T08:04:25.230" v="102" actId="1076"/>
          <ac:picMkLst>
            <pc:docMk/>
            <pc:sldMk cId="0" sldId="280"/>
            <ac:picMk id="2" creationId="{1CC1E25C-620B-4646-ABB7-FA0B5774DFFA}"/>
          </ac:picMkLst>
        </pc:picChg>
        <pc:picChg chg="del">
          <ac:chgData name="Michal Heczko" userId="4ef91d67243c5588" providerId="LiveId" clId="{2E557109-94EA-494F-A51A-E5556F9F3415}" dt="2021-09-05T08:04:15.413" v="98" actId="478"/>
          <ac:picMkLst>
            <pc:docMk/>
            <pc:sldMk cId="0" sldId="280"/>
            <ac:picMk id="3" creationId="{029AE944-610C-434A-B0A6-C5F40DEB08D8}"/>
          </ac:picMkLst>
        </pc:picChg>
      </pc:sldChg>
      <pc:sldChg chg="del">
        <pc:chgData name="Michal Heczko" userId="4ef91d67243c5588" providerId="LiveId" clId="{2E557109-94EA-494F-A51A-E5556F9F3415}" dt="2021-09-05T08:00:04.897" v="97" actId="47"/>
        <pc:sldMkLst>
          <pc:docMk/>
          <pc:sldMk cId="1170308280" sldId="287"/>
        </pc:sldMkLst>
      </pc:sldChg>
      <pc:sldChg chg="del">
        <pc:chgData name="Michal Heczko" userId="4ef91d67243c5588" providerId="LiveId" clId="{2E557109-94EA-494F-A51A-E5556F9F3415}" dt="2021-09-05T08:00:04.897" v="97" actId="47"/>
        <pc:sldMkLst>
          <pc:docMk/>
          <pc:sldMk cId="2046641287" sldId="288"/>
        </pc:sldMkLst>
      </pc:sldChg>
      <pc:sldChg chg="del">
        <pc:chgData name="Michal Heczko" userId="4ef91d67243c5588" providerId="LiveId" clId="{2E557109-94EA-494F-A51A-E5556F9F3415}" dt="2021-09-05T08:00:04.897" v="97" actId="47"/>
        <pc:sldMkLst>
          <pc:docMk/>
          <pc:sldMk cId="18635830" sldId="289"/>
        </pc:sldMkLst>
      </pc:sldChg>
      <pc:sldChg chg="del">
        <pc:chgData name="Michal Heczko" userId="4ef91d67243c5588" providerId="LiveId" clId="{2E557109-94EA-494F-A51A-E5556F9F3415}" dt="2021-09-05T08:00:04.897" v="97" actId="47"/>
        <pc:sldMkLst>
          <pc:docMk/>
          <pc:sldMk cId="1785174780" sldId="290"/>
        </pc:sldMkLst>
      </pc:sldChg>
      <pc:sldChg chg="del">
        <pc:chgData name="Michal Heczko" userId="4ef91d67243c5588" providerId="LiveId" clId="{2E557109-94EA-494F-A51A-E5556F9F3415}" dt="2021-09-05T08:00:04.897" v="97" actId="47"/>
        <pc:sldMkLst>
          <pc:docMk/>
          <pc:sldMk cId="2907129016" sldId="291"/>
        </pc:sldMkLst>
      </pc:sldChg>
      <pc:sldChg chg="del">
        <pc:chgData name="Michal Heczko" userId="4ef91d67243c5588" providerId="LiveId" clId="{2E557109-94EA-494F-A51A-E5556F9F3415}" dt="2021-09-05T08:00:04.897" v="97" actId="47"/>
        <pc:sldMkLst>
          <pc:docMk/>
          <pc:sldMk cId="243470336" sldId="292"/>
        </pc:sldMkLst>
      </pc:sldChg>
      <pc:sldChg chg="del">
        <pc:chgData name="Michal Heczko" userId="4ef91d67243c5588" providerId="LiveId" clId="{2E557109-94EA-494F-A51A-E5556F9F3415}" dt="2021-09-05T08:00:04.897" v="97" actId="47"/>
        <pc:sldMkLst>
          <pc:docMk/>
          <pc:sldMk cId="1447731909" sldId="293"/>
        </pc:sldMkLst>
      </pc:sldChg>
      <pc:sldChg chg="del">
        <pc:chgData name="Michal Heczko" userId="4ef91d67243c5588" providerId="LiveId" clId="{2E557109-94EA-494F-A51A-E5556F9F3415}" dt="2021-09-05T08:00:04.897" v="97" actId="47"/>
        <pc:sldMkLst>
          <pc:docMk/>
          <pc:sldMk cId="536283692" sldId="294"/>
        </pc:sldMkLst>
      </pc:sldChg>
      <pc:sldChg chg="del">
        <pc:chgData name="Michal Heczko" userId="4ef91d67243c5588" providerId="LiveId" clId="{2E557109-94EA-494F-A51A-E5556F9F3415}" dt="2021-09-05T08:00:04.897" v="97" actId="47"/>
        <pc:sldMkLst>
          <pc:docMk/>
          <pc:sldMk cId="4020821509" sldId="295"/>
        </pc:sldMkLst>
      </pc:sldChg>
      <pc:sldChg chg="del">
        <pc:chgData name="Michal Heczko" userId="4ef91d67243c5588" providerId="LiveId" clId="{2E557109-94EA-494F-A51A-E5556F9F3415}" dt="2021-09-05T08:00:04.897" v="97" actId="47"/>
        <pc:sldMkLst>
          <pc:docMk/>
          <pc:sldMk cId="429664204" sldId="296"/>
        </pc:sldMkLst>
      </pc:sldChg>
      <pc:sldChg chg="del">
        <pc:chgData name="Michal Heczko" userId="4ef91d67243c5588" providerId="LiveId" clId="{2E557109-94EA-494F-A51A-E5556F9F3415}" dt="2021-09-05T08:00:04.897" v="97" actId="47"/>
        <pc:sldMkLst>
          <pc:docMk/>
          <pc:sldMk cId="1686521444" sldId="297"/>
        </pc:sldMkLst>
      </pc:sldChg>
      <pc:sldChg chg="del">
        <pc:chgData name="Michal Heczko" userId="4ef91d67243c5588" providerId="LiveId" clId="{2E557109-94EA-494F-A51A-E5556F9F3415}" dt="2021-09-05T08:00:04.897" v="97" actId="47"/>
        <pc:sldMkLst>
          <pc:docMk/>
          <pc:sldMk cId="2585123870" sldId="298"/>
        </pc:sldMkLst>
      </pc:sldChg>
      <pc:sldChg chg="del">
        <pc:chgData name="Michal Heczko" userId="4ef91d67243c5588" providerId="LiveId" clId="{2E557109-94EA-494F-A51A-E5556F9F3415}" dt="2021-09-05T08:00:04.897" v="97" actId="47"/>
        <pc:sldMkLst>
          <pc:docMk/>
          <pc:sldMk cId="1932639217" sldId="299"/>
        </pc:sldMkLst>
      </pc:sldChg>
      <pc:sldChg chg="addSp delSp modSp add mod ord">
        <pc:chgData name="Michal Heczko" userId="4ef91d67243c5588" providerId="LiveId" clId="{2E557109-94EA-494F-A51A-E5556F9F3415}" dt="2021-09-05T10:27:41.143" v="558" actId="20577"/>
        <pc:sldMkLst>
          <pc:docMk/>
          <pc:sldMk cId="360283752" sldId="305"/>
        </pc:sldMkLst>
        <pc:spChg chg="add del mod">
          <ac:chgData name="Michal Heczko" userId="4ef91d67243c5588" providerId="LiveId" clId="{2E557109-94EA-494F-A51A-E5556F9F3415}" dt="2021-09-05T10:26:20.310" v="516" actId="478"/>
          <ac:spMkLst>
            <pc:docMk/>
            <pc:sldMk cId="360283752" sldId="305"/>
            <ac:spMk id="2" creationId="{089CF8E3-8AF5-4F6D-AE39-C91BD024CEDF}"/>
          </ac:spMkLst>
        </pc:spChg>
        <pc:spChg chg="add mod">
          <ac:chgData name="Michal Heczko" userId="4ef91d67243c5588" providerId="LiveId" clId="{2E557109-94EA-494F-A51A-E5556F9F3415}" dt="2021-09-05T10:27:32.351" v="530"/>
          <ac:spMkLst>
            <pc:docMk/>
            <pc:sldMk cId="360283752" sldId="305"/>
            <ac:spMk id="17" creationId="{648ABE93-ED96-4565-AA2E-B472A0C28937}"/>
          </ac:spMkLst>
        </pc:spChg>
        <pc:spChg chg="add mod">
          <ac:chgData name="Michal Heczko" userId="4ef91d67243c5588" providerId="LiveId" clId="{2E557109-94EA-494F-A51A-E5556F9F3415}" dt="2021-09-05T10:27:32.351" v="530"/>
          <ac:spMkLst>
            <pc:docMk/>
            <pc:sldMk cId="360283752" sldId="305"/>
            <ac:spMk id="18" creationId="{E6BB60F9-0952-48AB-9FCE-F1DADAADB650}"/>
          </ac:spMkLst>
        </pc:spChg>
        <pc:spChg chg="add mod">
          <ac:chgData name="Michal Heczko" userId="4ef91d67243c5588" providerId="LiveId" clId="{2E557109-94EA-494F-A51A-E5556F9F3415}" dt="2021-09-05T10:27:41.143" v="558" actId="20577"/>
          <ac:spMkLst>
            <pc:docMk/>
            <pc:sldMk cId="360283752" sldId="305"/>
            <ac:spMk id="19" creationId="{370C3012-8864-479D-87BB-A3B80BB55698}"/>
          </ac:spMkLst>
        </pc:spChg>
        <pc:spChg chg="del">
          <ac:chgData name="Michal Heczko" userId="4ef91d67243c5588" providerId="LiveId" clId="{2E557109-94EA-494F-A51A-E5556F9F3415}" dt="2021-09-05T10:26:18.632" v="515" actId="478"/>
          <ac:spMkLst>
            <pc:docMk/>
            <pc:sldMk cId="360283752" sldId="305"/>
            <ac:spMk id="161" creationId="{9ACFB387-623D-4F24-8571-E2BAB1009317}"/>
          </ac:spMkLst>
        </pc:spChg>
        <pc:spChg chg="mod">
          <ac:chgData name="Michal Heczko" userId="4ef91d67243c5588" providerId="LiveId" clId="{2E557109-94EA-494F-A51A-E5556F9F3415}" dt="2021-09-05T10:26:36.774" v="522" actId="20577"/>
          <ac:spMkLst>
            <pc:docMk/>
            <pc:sldMk cId="360283752" sldId="305"/>
            <ac:spMk id="18434" creationId="{FC5A0DA5-F9C5-4B30-9778-2E280E6E1D0D}"/>
          </ac:spMkLst>
        </pc:spChg>
        <pc:picChg chg="del">
          <ac:chgData name="Michal Heczko" userId="4ef91d67243c5588" providerId="LiveId" clId="{2E557109-94EA-494F-A51A-E5556F9F3415}" dt="2021-09-05T10:26:17.272" v="514" actId="478"/>
          <ac:picMkLst>
            <pc:docMk/>
            <pc:sldMk cId="360283752" sldId="305"/>
            <ac:picMk id="3" creationId="{B3E891A5-65C9-40B1-AFF2-46536FB97643}"/>
          </ac:picMkLst>
        </pc:picChg>
        <pc:picChg chg="add mod modCrop">
          <ac:chgData name="Michal Heczko" userId="4ef91d67243c5588" providerId="LiveId" clId="{2E557109-94EA-494F-A51A-E5556F9F3415}" dt="2021-09-05T10:27:05.594" v="529" actId="14100"/>
          <ac:picMkLst>
            <pc:docMk/>
            <pc:sldMk cId="360283752" sldId="305"/>
            <ac:picMk id="5" creationId="{A510C0DB-8170-4F8A-B7C5-35808F209332}"/>
          </ac:picMkLst>
        </pc:picChg>
        <pc:picChg chg="add mod">
          <ac:chgData name="Michal Heczko" userId="4ef91d67243c5588" providerId="LiveId" clId="{2E557109-94EA-494F-A51A-E5556F9F3415}" dt="2021-09-05T10:27:32.351" v="530"/>
          <ac:picMkLst>
            <pc:docMk/>
            <pc:sldMk cId="360283752" sldId="305"/>
            <ac:picMk id="16" creationId="{9AD4CD41-A5B6-4173-AAD7-62687D212295}"/>
          </ac:picMkLst>
        </pc:picChg>
      </pc:sldChg>
      <pc:sldChg chg="new del">
        <pc:chgData name="Michal Heczko" userId="4ef91d67243c5588" providerId="LiveId" clId="{2E557109-94EA-494F-A51A-E5556F9F3415}" dt="2021-09-05T08:29:54.895" v="491" actId="47"/>
        <pc:sldMkLst>
          <pc:docMk/>
          <pc:sldMk cId="2796857440" sldId="305"/>
        </pc:sldMkLst>
      </pc:sldChg>
      <pc:sldChg chg="modSp add mod">
        <pc:chgData name="Michal Heczko" userId="4ef91d67243c5588" providerId="LiveId" clId="{2E557109-94EA-494F-A51A-E5556F9F3415}" dt="2021-09-05T10:30:14.731" v="634" actId="6549"/>
        <pc:sldMkLst>
          <pc:docMk/>
          <pc:sldMk cId="1261891642" sldId="306"/>
        </pc:sldMkLst>
        <pc:spChg chg="mod">
          <ac:chgData name="Michal Heczko" userId="4ef91d67243c5588" providerId="LiveId" clId="{2E557109-94EA-494F-A51A-E5556F9F3415}" dt="2021-09-05T10:30:13.109" v="633" actId="20577"/>
          <ac:spMkLst>
            <pc:docMk/>
            <pc:sldMk cId="1261891642" sldId="306"/>
            <ac:spMk id="16386" creationId="{FFAF13A7-9FD4-4F85-8875-FFB4749CCC88}"/>
          </ac:spMkLst>
        </pc:spChg>
        <pc:spChg chg="mod">
          <ac:chgData name="Michal Heczko" userId="4ef91d67243c5588" providerId="LiveId" clId="{2E557109-94EA-494F-A51A-E5556F9F3415}" dt="2021-09-05T10:30:14.731" v="634" actId="6549"/>
          <ac:spMkLst>
            <pc:docMk/>
            <pc:sldMk cId="1261891642" sldId="306"/>
            <ac:spMk id="16387" creationId="{34305F0E-56E3-469D-B236-0E24CFC3BBEC}"/>
          </ac:spMkLst>
        </pc:spChg>
        <pc:spChg chg="mod">
          <ac:chgData name="Michal Heczko" userId="4ef91d67243c5588" providerId="LiveId" clId="{2E557109-94EA-494F-A51A-E5556F9F3415}" dt="2021-09-05T10:30:08.502" v="614" actId="20577"/>
          <ac:spMkLst>
            <pc:docMk/>
            <pc:sldMk cId="1261891642" sldId="306"/>
            <ac:spMk id="16388" creationId="{74A22291-C8AF-4EFE-ADBF-71A2DAE105AF}"/>
          </ac:spMkLst>
        </pc:spChg>
      </pc:sldChg>
      <pc:sldChg chg="modSp add mod">
        <pc:chgData name="Michal Heczko" userId="4ef91d67243c5588" providerId="LiveId" clId="{2E557109-94EA-494F-A51A-E5556F9F3415}" dt="2021-09-05T10:34:39.062" v="666" actId="20577"/>
        <pc:sldMkLst>
          <pc:docMk/>
          <pc:sldMk cId="3697585614" sldId="307"/>
        </pc:sldMkLst>
        <pc:spChg chg="mod">
          <ac:chgData name="Michal Heczko" userId="4ef91d67243c5588" providerId="LiveId" clId="{2E557109-94EA-494F-A51A-E5556F9F3415}" dt="2021-09-05T10:34:39.062" v="666" actId="20577"/>
          <ac:spMkLst>
            <pc:docMk/>
            <pc:sldMk cId="3697585614" sldId="307"/>
            <ac:spMk id="16386" creationId="{FFAF13A7-9FD4-4F85-8875-FFB4749CCC88}"/>
          </ac:spMkLst>
        </pc:spChg>
        <pc:spChg chg="mod">
          <ac:chgData name="Michal Heczko" userId="4ef91d67243c5588" providerId="LiveId" clId="{2E557109-94EA-494F-A51A-E5556F9F3415}" dt="2021-09-05T10:30:47.143" v="636" actId="20577"/>
          <ac:spMkLst>
            <pc:docMk/>
            <pc:sldMk cId="3697585614" sldId="307"/>
            <ac:spMk id="16388" creationId="{74A22291-C8AF-4EFE-ADBF-71A2DAE105AF}"/>
          </ac:spMkLst>
        </pc:spChg>
      </pc:sldChg>
      <pc:sldChg chg="addSp modSp add mod">
        <pc:chgData name="Michal Heczko" userId="4ef91d67243c5588" providerId="LiveId" clId="{2E557109-94EA-494F-A51A-E5556F9F3415}" dt="2021-09-05T11:16:41.125" v="803" actId="20577"/>
        <pc:sldMkLst>
          <pc:docMk/>
          <pc:sldMk cId="2403287647" sldId="308"/>
        </pc:sldMkLst>
        <pc:spChg chg="add mod">
          <ac:chgData name="Michal Heczko" userId="4ef91d67243c5588" providerId="LiveId" clId="{2E557109-94EA-494F-A51A-E5556F9F3415}" dt="2021-09-05T11:16:41.125" v="803" actId="20577"/>
          <ac:spMkLst>
            <pc:docMk/>
            <pc:sldMk cId="2403287647" sldId="308"/>
            <ac:spMk id="2" creationId="{03D3C123-56AC-4FD1-982E-63A7876EB038}"/>
          </ac:spMkLst>
        </pc:spChg>
        <pc:spChg chg="mod">
          <ac:chgData name="Michal Heczko" userId="4ef91d67243c5588" providerId="LiveId" clId="{2E557109-94EA-494F-A51A-E5556F9F3415}" dt="2021-09-05T11:15:12.323" v="680" actId="20577"/>
          <ac:spMkLst>
            <pc:docMk/>
            <pc:sldMk cId="2403287647" sldId="308"/>
            <ac:spMk id="18434" creationId="{FC5A0DA5-F9C5-4B30-9778-2E280E6E1D0D}"/>
          </ac:spMkLst>
        </pc:spChg>
      </pc:sldChg>
      <pc:sldChg chg="addSp delSp modSp add mod modAnim">
        <pc:chgData name="Michal Heczko" userId="4ef91d67243c5588" providerId="LiveId" clId="{2E557109-94EA-494F-A51A-E5556F9F3415}" dt="2021-09-05T11:30:28.959" v="1298"/>
        <pc:sldMkLst>
          <pc:docMk/>
          <pc:sldMk cId="144640792" sldId="309"/>
        </pc:sldMkLst>
        <pc:spChg chg="mod">
          <ac:chgData name="Michal Heczko" userId="4ef91d67243c5588" providerId="LiveId" clId="{2E557109-94EA-494F-A51A-E5556F9F3415}" dt="2021-09-05T11:25:52.385" v="1081" actId="20577"/>
          <ac:spMkLst>
            <pc:docMk/>
            <pc:sldMk cId="144640792" sldId="309"/>
            <ac:spMk id="2" creationId="{03D3C123-56AC-4FD1-982E-63A7876EB038}"/>
          </ac:spMkLst>
        </pc:spChg>
        <pc:spChg chg="add mod">
          <ac:chgData name="Michal Heczko" userId="4ef91d67243c5588" providerId="LiveId" clId="{2E557109-94EA-494F-A51A-E5556F9F3415}" dt="2021-09-05T11:27:16.670" v="1139" actId="1076"/>
          <ac:spMkLst>
            <pc:docMk/>
            <pc:sldMk cId="144640792" sldId="309"/>
            <ac:spMk id="3" creationId="{4FFABB44-5445-477A-99C0-A58F135A95CA}"/>
          </ac:spMkLst>
        </pc:spChg>
        <pc:spChg chg="add mod">
          <ac:chgData name="Michal Heczko" userId="4ef91d67243c5588" providerId="LiveId" clId="{2E557109-94EA-494F-A51A-E5556F9F3415}" dt="2021-09-05T11:29:56.917" v="1293" actId="1076"/>
          <ac:spMkLst>
            <pc:docMk/>
            <pc:sldMk cId="144640792" sldId="309"/>
            <ac:spMk id="4" creationId="{E9D22A39-64F3-4807-A155-7B87C1894C1D}"/>
          </ac:spMkLst>
        </pc:spChg>
        <pc:spChg chg="del">
          <ac:chgData name="Michal Heczko" userId="4ef91d67243c5588" providerId="LiveId" clId="{2E557109-94EA-494F-A51A-E5556F9F3415}" dt="2021-09-05T11:25:55.425" v="1082" actId="478"/>
          <ac:spMkLst>
            <pc:docMk/>
            <pc:sldMk cId="144640792" sldId="309"/>
            <ac:spMk id="17" creationId="{648ABE93-ED96-4565-AA2E-B472A0C28937}"/>
          </ac:spMkLst>
        </pc:spChg>
        <pc:spChg chg="del">
          <ac:chgData name="Michal Heczko" userId="4ef91d67243c5588" providerId="LiveId" clId="{2E557109-94EA-494F-A51A-E5556F9F3415}" dt="2021-09-05T11:25:55.425" v="1082" actId="478"/>
          <ac:spMkLst>
            <pc:docMk/>
            <pc:sldMk cId="144640792" sldId="309"/>
            <ac:spMk id="18" creationId="{E6BB60F9-0952-48AB-9FCE-F1DADAADB650}"/>
          </ac:spMkLst>
        </pc:spChg>
        <pc:spChg chg="del">
          <ac:chgData name="Michal Heczko" userId="4ef91d67243c5588" providerId="LiveId" clId="{2E557109-94EA-494F-A51A-E5556F9F3415}" dt="2021-09-05T11:25:55.425" v="1082" actId="478"/>
          <ac:spMkLst>
            <pc:docMk/>
            <pc:sldMk cId="144640792" sldId="309"/>
            <ac:spMk id="19" creationId="{370C3012-8864-479D-87BB-A3B80BB55698}"/>
          </ac:spMkLst>
        </pc:spChg>
        <pc:spChg chg="add mod">
          <ac:chgData name="Michal Heczko" userId="4ef91d67243c5588" providerId="LiveId" clId="{2E557109-94EA-494F-A51A-E5556F9F3415}" dt="2021-09-05T11:27:36.596" v="1158" actId="20577"/>
          <ac:spMkLst>
            <pc:docMk/>
            <pc:sldMk cId="144640792" sldId="309"/>
            <ac:spMk id="21" creationId="{8AEAC5EB-8DF3-4A7F-AE15-9908F56EC3CD}"/>
          </ac:spMkLst>
        </pc:spChg>
        <pc:spChg chg="mod">
          <ac:chgData name="Michal Heczko" userId="4ef91d67243c5588" providerId="LiveId" clId="{2E557109-94EA-494F-A51A-E5556F9F3415}" dt="2021-09-05T11:16:47.602" v="805" actId="20577"/>
          <ac:spMkLst>
            <pc:docMk/>
            <pc:sldMk cId="144640792" sldId="309"/>
            <ac:spMk id="18434" creationId="{FC5A0DA5-F9C5-4B30-9778-2E280E6E1D0D}"/>
          </ac:spMkLst>
        </pc:spChg>
        <pc:picChg chg="del">
          <ac:chgData name="Michal Heczko" userId="4ef91d67243c5588" providerId="LiveId" clId="{2E557109-94EA-494F-A51A-E5556F9F3415}" dt="2021-09-05T11:23:15.681" v="806" actId="478"/>
          <ac:picMkLst>
            <pc:docMk/>
            <pc:sldMk cId="144640792" sldId="309"/>
            <ac:picMk id="5" creationId="{A510C0DB-8170-4F8A-B7C5-35808F209332}"/>
          </ac:picMkLst>
        </pc:picChg>
        <pc:picChg chg="del">
          <ac:chgData name="Michal Heczko" userId="4ef91d67243c5588" providerId="LiveId" clId="{2E557109-94EA-494F-A51A-E5556F9F3415}" dt="2021-09-05T11:25:55.425" v="1082" actId="478"/>
          <ac:picMkLst>
            <pc:docMk/>
            <pc:sldMk cId="144640792" sldId="309"/>
            <ac:picMk id="16" creationId="{9AD4CD41-A5B6-4173-AAD7-62687D212295}"/>
          </ac:picMkLst>
        </pc:picChg>
        <pc:picChg chg="add mod modCrop">
          <ac:chgData name="Michal Heczko" userId="4ef91d67243c5588" providerId="LiveId" clId="{2E557109-94EA-494F-A51A-E5556F9F3415}" dt="2021-09-05T11:29:53.146" v="1292" actId="1076"/>
          <ac:picMkLst>
            <pc:docMk/>
            <pc:sldMk cId="144640792" sldId="309"/>
            <ac:picMk id="20" creationId="{9D637408-16BB-42B8-B1CA-0AA5752EEDDD}"/>
          </ac:picMkLst>
        </pc:picChg>
      </pc:sldChg>
      <pc:sldChg chg="addSp delSp modSp add mod">
        <pc:chgData name="Michal Heczko" userId="4ef91d67243c5588" providerId="LiveId" clId="{2E557109-94EA-494F-A51A-E5556F9F3415}" dt="2021-09-05T11:33:00.532" v="1388" actId="20577"/>
        <pc:sldMkLst>
          <pc:docMk/>
          <pc:sldMk cId="1899248424" sldId="310"/>
        </pc:sldMkLst>
        <pc:spChg chg="mod">
          <ac:chgData name="Michal Heczko" userId="4ef91d67243c5588" providerId="LiveId" clId="{2E557109-94EA-494F-A51A-E5556F9F3415}" dt="2021-09-05T11:32:04.978" v="1358" actId="20577"/>
          <ac:spMkLst>
            <pc:docMk/>
            <pc:sldMk cId="1899248424" sldId="310"/>
            <ac:spMk id="2" creationId="{03D3C123-56AC-4FD1-982E-63A7876EB038}"/>
          </ac:spMkLst>
        </pc:spChg>
        <pc:spChg chg="mod">
          <ac:chgData name="Michal Heczko" userId="4ef91d67243c5588" providerId="LiveId" clId="{2E557109-94EA-494F-A51A-E5556F9F3415}" dt="2021-09-05T11:32:47.123" v="1372" actId="20577"/>
          <ac:spMkLst>
            <pc:docMk/>
            <pc:sldMk cId="1899248424" sldId="310"/>
            <ac:spMk id="3" creationId="{4FFABB44-5445-477A-99C0-A58F135A95CA}"/>
          </ac:spMkLst>
        </pc:spChg>
        <pc:spChg chg="mod">
          <ac:chgData name="Michal Heczko" userId="4ef91d67243c5588" providerId="LiveId" clId="{2E557109-94EA-494F-A51A-E5556F9F3415}" dt="2021-09-05T11:33:00.532" v="1388" actId="20577"/>
          <ac:spMkLst>
            <pc:docMk/>
            <pc:sldMk cId="1899248424" sldId="310"/>
            <ac:spMk id="4" creationId="{E9D22A39-64F3-4807-A155-7B87C1894C1D}"/>
          </ac:spMkLst>
        </pc:spChg>
        <pc:spChg chg="mod">
          <ac:chgData name="Michal Heczko" userId="4ef91d67243c5588" providerId="LiveId" clId="{2E557109-94EA-494F-A51A-E5556F9F3415}" dt="2021-09-05T11:32:35.856" v="1369" actId="20577"/>
          <ac:spMkLst>
            <pc:docMk/>
            <pc:sldMk cId="1899248424" sldId="310"/>
            <ac:spMk id="21" creationId="{8AEAC5EB-8DF3-4A7F-AE15-9908F56EC3CD}"/>
          </ac:spMkLst>
        </pc:spChg>
        <pc:spChg chg="mod">
          <ac:chgData name="Michal Heczko" userId="4ef91d67243c5588" providerId="LiveId" clId="{2E557109-94EA-494F-A51A-E5556F9F3415}" dt="2021-09-05T11:30:36.879" v="1300" actId="20577"/>
          <ac:spMkLst>
            <pc:docMk/>
            <pc:sldMk cId="1899248424" sldId="310"/>
            <ac:spMk id="18434" creationId="{FC5A0DA5-F9C5-4B30-9778-2E280E6E1D0D}"/>
          </ac:spMkLst>
        </pc:spChg>
        <pc:picChg chg="add mod modCrop">
          <ac:chgData name="Michal Heczko" userId="4ef91d67243c5588" providerId="LiveId" clId="{2E557109-94EA-494F-A51A-E5556F9F3415}" dt="2021-09-05T11:31:36.703" v="1321" actId="1076"/>
          <ac:picMkLst>
            <pc:docMk/>
            <pc:sldMk cId="1899248424" sldId="310"/>
            <ac:picMk id="16" creationId="{93893D88-A7BD-43B5-9195-DDF839FBB60A}"/>
          </ac:picMkLst>
        </pc:picChg>
        <pc:picChg chg="del">
          <ac:chgData name="Michal Heczko" userId="4ef91d67243c5588" providerId="LiveId" clId="{2E557109-94EA-494F-A51A-E5556F9F3415}" dt="2021-09-05T11:30:56.321" v="1312" actId="478"/>
          <ac:picMkLst>
            <pc:docMk/>
            <pc:sldMk cId="1899248424" sldId="310"/>
            <ac:picMk id="20" creationId="{9D637408-16BB-42B8-B1CA-0AA5752EEDDD}"/>
          </ac:picMkLst>
        </pc:picChg>
      </pc:sldChg>
      <pc:sldChg chg="addSp delSp modSp add mod modAnim">
        <pc:chgData name="Michal Heczko" userId="4ef91d67243c5588" providerId="LiveId" clId="{2E557109-94EA-494F-A51A-E5556F9F3415}" dt="2021-09-05T17:59:42.838" v="1691" actId="16959"/>
        <pc:sldMkLst>
          <pc:docMk/>
          <pc:sldMk cId="3350187769" sldId="311"/>
        </pc:sldMkLst>
        <pc:spChg chg="mod">
          <ac:chgData name="Michal Heczko" userId="4ef91d67243c5588" providerId="LiveId" clId="{2E557109-94EA-494F-A51A-E5556F9F3415}" dt="2021-09-05T17:59:42.838" v="1691" actId="16959"/>
          <ac:spMkLst>
            <pc:docMk/>
            <pc:sldMk cId="3350187769" sldId="311"/>
            <ac:spMk id="2" creationId="{03D3C123-56AC-4FD1-982E-63A7876EB038}"/>
          </ac:spMkLst>
        </pc:spChg>
        <pc:spChg chg="mod">
          <ac:chgData name="Michal Heczko" userId="4ef91d67243c5588" providerId="LiveId" clId="{2E557109-94EA-494F-A51A-E5556F9F3415}" dt="2021-09-05T11:36:52.652" v="1427" actId="6549"/>
          <ac:spMkLst>
            <pc:docMk/>
            <pc:sldMk cId="3350187769" sldId="311"/>
            <ac:spMk id="3" creationId="{4FFABB44-5445-477A-99C0-A58F135A95CA}"/>
          </ac:spMkLst>
        </pc:spChg>
        <pc:spChg chg="mod">
          <ac:chgData name="Michal Heczko" userId="4ef91d67243c5588" providerId="LiveId" clId="{2E557109-94EA-494F-A51A-E5556F9F3415}" dt="2021-09-05T11:36:21.379" v="1413" actId="20577"/>
          <ac:spMkLst>
            <pc:docMk/>
            <pc:sldMk cId="3350187769" sldId="311"/>
            <ac:spMk id="4" creationId="{E9D22A39-64F3-4807-A155-7B87C1894C1D}"/>
          </ac:spMkLst>
        </pc:spChg>
        <pc:spChg chg="mod">
          <ac:chgData name="Michal Heczko" userId="4ef91d67243c5588" providerId="LiveId" clId="{2E557109-94EA-494F-A51A-E5556F9F3415}" dt="2021-09-05T11:37:02.572" v="1430" actId="6549"/>
          <ac:spMkLst>
            <pc:docMk/>
            <pc:sldMk cId="3350187769" sldId="311"/>
            <ac:spMk id="21" creationId="{8AEAC5EB-8DF3-4A7F-AE15-9908F56EC3CD}"/>
          </ac:spMkLst>
        </pc:spChg>
        <pc:spChg chg="mod">
          <ac:chgData name="Michal Heczko" userId="4ef91d67243c5588" providerId="LiveId" clId="{2E557109-94EA-494F-A51A-E5556F9F3415}" dt="2021-09-05T11:33:11.185" v="1392" actId="20577"/>
          <ac:spMkLst>
            <pc:docMk/>
            <pc:sldMk cId="3350187769" sldId="311"/>
            <ac:spMk id="18434" creationId="{FC5A0DA5-F9C5-4B30-9778-2E280E6E1D0D}"/>
          </ac:spMkLst>
        </pc:spChg>
        <pc:picChg chg="del mod">
          <ac:chgData name="Michal Heczko" userId="4ef91d67243c5588" providerId="LiveId" clId="{2E557109-94EA-494F-A51A-E5556F9F3415}" dt="2021-09-05T11:35:49.103" v="1394" actId="478"/>
          <ac:picMkLst>
            <pc:docMk/>
            <pc:sldMk cId="3350187769" sldId="311"/>
            <ac:picMk id="16" creationId="{93893D88-A7BD-43B5-9195-DDF839FBB60A}"/>
          </ac:picMkLst>
        </pc:picChg>
        <pc:picChg chg="add mod modCrop">
          <ac:chgData name="Michal Heczko" userId="4ef91d67243c5588" providerId="LiveId" clId="{2E557109-94EA-494F-A51A-E5556F9F3415}" dt="2021-09-05T11:36:07.285" v="1399" actId="14100"/>
          <ac:picMkLst>
            <pc:docMk/>
            <pc:sldMk cId="3350187769" sldId="311"/>
            <ac:picMk id="17" creationId="{CB930326-8B3A-4651-A8F7-7FE3B756ACF4}"/>
          </ac:picMkLst>
        </pc:picChg>
      </pc:sldChg>
      <pc:sldChg chg="addSp delSp modSp add mod delAnim modAnim">
        <pc:chgData name="Michal Heczko" userId="4ef91d67243c5588" providerId="LiveId" clId="{2E557109-94EA-494F-A51A-E5556F9F3415}" dt="2021-09-05T11:43:21.149" v="1601" actId="1076"/>
        <pc:sldMkLst>
          <pc:docMk/>
          <pc:sldMk cId="1522911528" sldId="312"/>
        </pc:sldMkLst>
        <pc:spChg chg="mod">
          <ac:chgData name="Michal Heczko" userId="4ef91d67243c5588" providerId="LiveId" clId="{2E557109-94EA-494F-A51A-E5556F9F3415}" dt="2021-09-05T11:43:09.741" v="1597" actId="1076"/>
          <ac:spMkLst>
            <pc:docMk/>
            <pc:sldMk cId="1522911528" sldId="312"/>
            <ac:spMk id="2" creationId="{03D3C123-56AC-4FD1-982E-63A7876EB038}"/>
          </ac:spMkLst>
        </pc:spChg>
        <pc:spChg chg="del">
          <ac:chgData name="Michal Heczko" userId="4ef91d67243c5588" providerId="LiveId" clId="{2E557109-94EA-494F-A51A-E5556F9F3415}" dt="2021-09-05T11:39:06.561" v="1454" actId="478"/>
          <ac:spMkLst>
            <pc:docMk/>
            <pc:sldMk cId="1522911528" sldId="312"/>
            <ac:spMk id="3" creationId="{4FFABB44-5445-477A-99C0-A58F135A95CA}"/>
          </ac:spMkLst>
        </pc:spChg>
        <pc:spChg chg="del">
          <ac:chgData name="Michal Heczko" userId="4ef91d67243c5588" providerId="LiveId" clId="{2E557109-94EA-494F-A51A-E5556F9F3415}" dt="2021-09-05T11:39:09.439" v="1456" actId="478"/>
          <ac:spMkLst>
            <pc:docMk/>
            <pc:sldMk cId="1522911528" sldId="312"/>
            <ac:spMk id="4" creationId="{E9D22A39-64F3-4807-A155-7B87C1894C1D}"/>
          </ac:spMkLst>
        </pc:spChg>
        <pc:spChg chg="add mod">
          <ac:chgData name="Michal Heczko" userId="4ef91d67243c5588" providerId="LiveId" clId="{2E557109-94EA-494F-A51A-E5556F9F3415}" dt="2021-09-05T11:43:21.149" v="1601" actId="1076"/>
          <ac:spMkLst>
            <pc:docMk/>
            <pc:sldMk cId="1522911528" sldId="312"/>
            <ac:spMk id="5" creationId="{EA1A5CF8-E3A3-4E3B-A6F7-19DCB870B95E}"/>
          </ac:spMkLst>
        </pc:spChg>
        <pc:spChg chg="del">
          <ac:chgData name="Michal Heczko" userId="4ef91d67243c5588" providerId="LiveId" clId="{2E557109-94EA-494F-A51A-E5556F9F3415}" dt="2021-09-05T11:39:07.472" v="1455" actId="478"/>
          <ac:spMkLst>
            <pc:docMk/>
            <pc:sldMk cId="1522911528" sldId="312"/>
            <ac:spMk id="21" creationId="{8AEAC5EB-8DF3-4A7F-AE15-9908F56EC3CD}"/>
          </ac:spMkLst>
        </pc:spChg>
        <pc:spChg chg="mod">
          <ac:chgData name="Michal Heczko" userId="4ef91d67243c5588" providerId="LiveId" clId="{2E557109-94EA-494F-A51A-E5556F9F3415}" dt="2021-09-05T11:39:03.875" v="1452" actId="20577"/>
          <ac:spMkLst>
            <pc:docMk/>
            <pc:sldMk cId="1522911528" sldId="312"/>
            <ac:spMk id="18434" creationId="{FC5A0DA5-F9C5-4B30-9778-2E280E6E1D0D}"/>
          </ac:spMkLst>
        </pc:spChg>
        <pc:picChg chg="del">
          <ac:chgData name="Michal Heczko" userId="4ef91d67243c5588" providerId="LiveId" clId="{2E557109-94EA-494F-A51A-E5556F9F3415}" dt="2021-09-05T11:39:05.327" v="1453" actId="478"/>
          <ac:picMkLst>
            <pc:docMk/>
            <pc:sldMk cId="1522911528" sldId="312"/>
            <ac:picMk id="17" creationId="{CB930326-8B3A-4651-A8F7-7FE3B756ACF4}"/>
          </ac:picMkLst>
        </pc:picChg>
      </pc:sldChg>
      <pc:sldChg chg="modSp add del mod">
        <pc:chgData name="Michal Heczko" userId="4ef91d67243c5588" providerId="LiveId" clId="{2E557109-94EA-494F-A51A-E5556F9F3415}" dt="2021-09-05T11:45:02.360" v="1640" actId="47"/>
        <pc:sldMkLst>
          <pc:docMk/>
          <pc:sldMk cId="2449731927" sldId="313"/>
        </pc:sldMkLst>
        <pc:spChg chg="mod">
          <ac:chgData name="Michal Heczko" userId="4ef91d67243c5588" providerId="LiveId" clId="{2E557109-94EA-494F-A51A-E5556F9F3415}" dt="2021-09-05T11:43:33.023" v="1609" actId="20577"/>
          <ac:spMkLst>
            <pc:docMk/>
            <pc:sldMk cId="2449731927" sldId="313"/>
            <ac:spMk id="16386" creationId="{FFAF13A7-9FD4-4F85-8875-FFB4749CCC88}"/>
          </ac:spMkLst>
        </pc:spChg>
        <pc:spChg chg="mod">
          <ac:chgData name="Michal Heczko" userId="4ef91d67243c5588" providerId="LiveId" clId="{2E557109-94EA-494F-A51A-E5556F9F3415}" dt="2021-09-05T11:43:40.415" v="1638" actId="20577"/>
          <ac:spMkLst>
            <pc:docMk/>
            <pc:sldMk cId="2449731927" sldId="313"/>
            <ac:spMk id="16387" creationId="{34305F0E-56E3-469D-B236-0E24CFC3BBEC}"/>
          </ac:spMkLst>
        </pc:spChg>
        <pc:spChg chg="mod">
          <ac:chgData name="Michal Heczko" userId="4ef91d67243c5588" providerId="LiveId" clId="{2E557109-94EA-494F-A51A-E5556F9F3415}" dt="2021-09-05T11:43:29.208" v="1603" actId="20577"/>
          <ac:spMkLst>
            <pc:docMk/>
            <pc:sldMk cId="2449731927" sldId="313"/>
            <ac:spMk id="16388" creationId="{74A22291-C8AF-4EFE-ADBF-71A2DAE105AF}"/>
          </ac:spMkLst>
        </pc:spChg>
      </pc:sldChg>
      <pc:sldChg chg="add del">
        <pc:chgData name="Michal Heczko" userId="4ef91d67243c5588" providerId="LiveId" clId="{2E557109-94EA-494F-A51A-E5556F9F3415}" dt="2021-09-05T11:45:02.360" v="1640" actId="47"/>
        <pc:sldMkLst>
          <pc:docMk/>
          <pc:sldMk cId="312470765" sldId="314"/>
        </pc:sldMkLst>
      </pc:sldChg>
      <pc:sldMasterChg chg="delSldLayout">
        <pc:chgData name="Michal Heczko" userId="4ef91d67243c5588" providerId="LiveId" clId="{2E557109-94EA-494F-A51A-E5556F9F3415}" dt="2021-09-05T08:00:04.897" v="97" actId="47"/>
        <pc:sldMasterMkLst>
          <pc:docMk/>
          <pc:sldMasterMk cId="0" sldId="2147483659"/>
        </pc:sldMasterMkLst>
        <pc:sldLayoutChg chg="del">
          <pc:chgData name="Michal Heczko" userId="4ef91d67243c5588" providerId="LiveId" clId="{2E557109-94EA-494F-A51A-E5556F9F3415}" dt="2021-09-05T08:00:04.897" v="97" actId="47"/>
          <pc:sldLayoutMkLst>
            <pc:docMk/>
            <pc:sldMasterMk cId="0" sldId="2147483659"/>
            <pc:sldLayoutMk cId="4131488369" sldId="2147483697"/>
          </pc:sldLayoutMkLst>
        </pc:sldLayoutChg>
      </pc:sldMasterChg>
    </pc:docChg>
  </pc:docChgLst>
  <pc:docChgLst>
    <pc:chgData name="Michal Heczko" userId="4ef91d67243c5588" providerId="LiveId" clId="{69539ABB-2C20-46AE-8078-AF43576CAE10}"/>
    <pc:docChg chg="undo custSel addSld delSld modSld sldOrd">
      <pc:chgData name="Michal Heczko" userId="4ef91d67243c5588" providerId="LiveId" clId="{69539ABB-2C20-46AE-8078-AF43576CAE10}" dt="2021-10-09T11:32:29.186" v="1650" actId="20577"/>
      <pc:docMkLst>
        <pc:docMk/>
      </pc:docMkLst>
      <pc:sldChg chg="modSp mod">
        <pc:chgData name="Michal Heczko" userId="4ef91d67243c5588" providerId="LiveId" clId="{69539ABB-2C20-46AE-8078-AF43576CAE10}" dt="2021-10-09T09:53:36.978" v="126" actId="6549"/>
        <pc:sldMkLst>
          <pc:docMk/>
          <pc:sldMk cId="0" sldId="256"/>
        </pc:sldMkLst>
        <pc:spChg chg="mod">
          <ac:chgData name="Michal Heczko" userId="4ef91d67243c5588" providerId="LiveId" clId="{69539ABB-2C20-46AE-8078-AF43576CAE10}" dt="2021-10-09T09:53:36.978" v="126" actId="6549"/>
          <ac:spMkLst>
            <pc:docMk/>
            <pc:sldMk cId="0" sldId="256"/>
            <ac:spMk id="13314" creationId="{1CF28884-BE80-478C-BF56-212644BDE5CA}"/>
          </ac:spMkLst>
        </pc:spChg>
      </pc:sldChg>
      <pc:sldChg chg="addSp delSp modSp add mod modAnim">
        <pc:chgData name="Michal Heczko" userId="4ef91d67243c5588" providerId="LiveId" clId="{69539ABB-2C20-46AE-8078-AF43576CAE10}" dt="2021-10-09T11:24:30.546" v="1414" actId="1036"/>
        <pc:sldMkLst>
          <pc:docMk/>
          <pc:sldMk cId="0" sldId="261"/>
        </pc:sldMkLst>
        <pc:spChg chg="add mod">
          <ac:chgData name="Michal Heczko" userId="4ef91d67243c5588" providerId="LiveId" clId="{69539ABB-2C20-46AE-8078-AF43576CAE10}" dt="2021-10-09T11:19:52.338" v="1149" actId="113"/>
          <ac:spMkLst>
            <pc:docMk/>
            <pc:sldMk cId="0" sldId="261"/>
            <ac:spMk id="15" creationId="{9C7A081C-EC8A-4344-9595-04A88DC3729A}"/>
          </ac:spMkLst>
        </pc:spChg>
        <pc:spChg chg="add mod">
          <ac:chgData name="Michal Heczko" userId="4ef91d67243c5588" providerId="LiveId" clId="{69539ABB-2C20-46AE-8078-AF43576CAE10}" dt="2021-10-09T11:23:08.514" v="1375" actId="113"/>
          <ac:spMkLst>
            <pc:docMk/>
            <pc:sldMk cId="0" sldId="261"/>
            <ac:spMk id="16" creationId="{586028D8-37B7-4DBB-9478-B34D86BA536B}"/>
          </ac:spMkLst>
        </pc:spChg>
        <pc:spChg chg="add mod">
          <ac:chgData name="Michal Heczko" userId="4ef91d67243c5588" providerId="LiveId" clId="{69539ABB-2C20-46AE-8078-AF43576CAE10}" dt="2021-10-09T11:24:30.546" v="1414" actId="1036"/>
          <ac:spMkLst>
            <pc:docMk/>
            <pc:sldMk cId="0" sldId="261"/>
            <ac:spMk id="17" creationId="{B3D0039A-5A0F-443F-AAE4-FA86F35141EB}"/>
          </ac:spMkLst>
        </pc:spChg>
        <pc:spChg chg="add mod">
          <ac:chgData name="Michal Heczko" userId="4ef91d67243c5588" providerId="LiveId" clId="{69539ABB-2C20-46AE-8078-AF43576CAE10}" dt="2021-10-09T11:23:16.685" v="1378" actId="14100"/>
          <ac:spMkLst>
            <pc:docMk/>
            <pc:sldMk cId="0" sldId="261"/>
            <ac:spMk id="18" creationId="{410F1801-2F3B-4442-8EB8-3D9F6D784CF4}"/>
          </ac:spMkLst>
        </pc:spChg>
        <pc:spChg chg="add mod">
          <ac:chgData name="Michal Heczko" userId="4ef91d67243c5588" providerId="LiveId" clId="{69539ABB-2C20-46AE-8078-AF43576CAE10}" dt="2021-10-09T11:24:27.922" v="1413" actId="1035"/>
          <ac:spMkLst>
            <pc:docMk/>
            <pc:sldMk cId="0" sldId="261"/>
            <ac:spMk id="19" creationId="{C90327DF-6DD4-4CA3-8536-C57976DFF9B1}"/>
          </ac:spMkLst>
        </pc:spChg>
        <pc:spChg chg="mod">
          <ac:chgData name="Michal Heczko" userId="4ef91d67243c5588" providerId="LiveId" clId="{69539ABB-2C20-46AE-8078-AF43576CAE10}" dt="2021-10-09T09:57:49.901" v="178" actId="403"/>
          <ac:spMkLst>
            <pc:docMk/>
            <pc:sldMk cId="0" sldId="261"/>
            <ac:spMk id="161" creationId="{9ACFB387-623D-4F24-8571-E2BAB1009317}"/>
          </ac:spMkLst>
        </pc:spChg>
        <pc:spChg chg="mod">
          <ac:chgData name="Michal Heczko" userId="4ef91d67243c5588" providerId="LiveId" clId="{69539ABB-2C20-46AE-8078-AF43576CAE10}" dt="2021-10-09T09:53:48.956" v="144" actId="20577"/>
          <ac:spMkLst>
            <pc:docMk/>
            <pc:sldMk cId="0" sldId="261"/>
            <ac:spMk id="18434" creationId="{FC5A0DA5-F9C5-4B30-9778-2E280E6E1D0D}"/>
          </ac:spMkLst>
        </pc:spChg>
        <pc:picChg chg="del">
          <ac:chgData name="Michal Heczko" userId="4ef91d67243c5588" providerId="LiveId" clId="{69539ABB-2C20-46AE-8078-AF43576CAE10}" dt="2021-10-09T09:52:00.263" v="66" actId="478"/>
          <ac:picMkLst>
            <pc:docMk/>
            <pc:sldMk cId="0" sldId="261"/>
            <ac:picMk id="3" creationId="{B3E891A5-65C9-40B1-AFF2-46536FB97643}"/>
          </ac:picMkLst>
        </pc:picChg>
        <pc:picChg chg="add mod">
          <ac:chgData name="Michal Heczko" userId="4ef91d67243c5588" providerId="LiveId" clId="{69539ABB-2C20-46AE-8078-AF43576CAE10}" dt="2021-10-09T11:11:06.487" v="949" actId="1076"/>
          <ac:picMkLst>
            <pc:docMk/>
            <pc:sldMk cId="0" sldId="261"/>
            <ac:picMk id="4" creationId="{52D219D9-7BC7-45D1-A3FB-86380F4E68B2}"/>
          </ac:picMkLst>
        </pc:picChg>
      </pc:sldChg>
      <pc:sldChg chg="addSp delSp modSp add mod">
        <pc:chgData name="Michal Heczko" userId="4ef91d67243c5588" providerId="LiveId" clId="{69539ABB-2C20-46AE-8078-AF43576CAE10}" dt="2021-10-09T09:50:22.863" v="62" actId="1076"/>
        <pc:sldMkLst>
          <pc:docMk/>
          <pc:sldMk cId="0" sldId="280"/>
        </pc:sldMkLst>
        <pc:spChg chg="mod">
          <ac:chgData name="Michal Heczko" userId="4ef91d67243c5588" providerId="LiveId" clId="{69539ABB-2C20-46AE-8078-AF43576CAE10}" dt="2021-10-09T09:48:56.029" v="58" actId="207"/>
          <ac:spMkLst>
            <pc:docMk/>
            <pc:sldMk cId="0" sldId="280"/>
            <ac:spMk id="8" creationId="{86DA0F3A-79E4-4BF4-A2A0-FF4518B388BE}"/>
          </ac:spMkLst>
        </pc:spChg>
        <pc:spChg chg="mod">
          <ac:chgData name="Michal Heczko" userId="4ef91d67243c5588" providerId="LiveId" clId="{69539ABB-2C20-46AE-8078-AF43576CAE10}" dt="2021-10-09T09:48:24.284" v="55" actId="20577"/>
          <ac:spMkLst>
            <pc:docMk/>
            <pc:sldMk cId="0" sldId="280"/>
            <ac:spMk id="37890" creationId="{66B9AA5F-61A5-4BF4-A02B-61DA32088D76}"/>
          </ac:spMkLst>
        </pc:spChg>
        <pc:picChg chg="add mod">
          <ac:chgData name="Michal Heczko" userId="4ef91d67243c5588" providerId="LiveId" clId="{69539ABB-2C20-46AE-8078-AF43576CAE10}" dt="2021-10-09T09:50:22.863" v="62" actId="1076"/>
          <ac:picMkLst>
            <pc:docMk/>
            <pc:sldMk cId="0" sldId="280"/>
            <ac:picMk id="2" creationId="{807E6B46-0E94-4382-B0B9-31019B1B1756}"/>
          </ac:picMkLst>
        </pc:picChg>
        <pc:picChg chg="del">
          <ac:chgData name="Michal Heczko" userId="4ef91d67243c5588" providerId="LiveId" clId="{69539ABB-2C20-46AE-8078-AF43576CAE10}" dt="2021-10-09T09:50:21.271" v="61" actId="478"/>
          <ac:picMkLst>
            <pc:docMk/>
            <pc:sldMk cId="0" sldId="280"/>
            <ac:picMk id="3" creationId="{5480E702-A85D-4DCC-8470-596DAEF28B57}"/>
          </ac:picMkLst>
        </pc:picChg>
      </pc:sldChg>
      <pc:sldChg chg="modSp mod">
        <pc:chgData name="Michal Heczko" userId="4ef91d67243c5588" providerId="LiveId" clId="{69539ABB-2C20-46AE-8078-AF43576CAE10}" dt="2021-10-09T11:32:29.186" v="1650" actId="20577"/>
        <pc:sldMkLst>
          <pc:docMk/>
          <pc:sldMk cId="0" sldId="304"/>
        </pc:sldMkLst>
        <pc:spChg chg="mod">
          <ac:chgData name="Michal Heczko" userId="4ef91d67243c5588" providerId="LiveId" clId="{69539ABB-2C20-46AE-8078-AF43576CAE10}" dt="2021-10-09T11:32:29.186" v="1650" actId="20577"/>
          <ac:spMkLst>
            <pc:docMk/>
            <pc:sldMk cId="0" sldId="304"/>
            <ac:spMk id="10246" creationId="{EBDD1084-6F9A-4882-B44A-A88C44FB1C7E}"/>
          </ac:spMkLst>
        </pc:spChg>
      </pc:sldChg>
      <pc:sldChg chg="new del">
        <pc:chgData name="Michal Heczko" userId="4ef91d67243c5588" providerId="LiveId" clId="{69539ABB-2C20-46AE-8078-AF43576CAE10}" dt="2021-10-09T09:51:44.399" v="64" actId="47"/>
        <pc:sldMkLst>
          <pc:docMk/>
          <pc:sldMk cId="1072391533" sldId="316"/>
        </pc:sldMkLst>
      </pc:sldChg>
      <pc:sldChg chg="addSp modSp add mod modAnim">
        <pc:chgData name="Michal Heczko" userId="4ef91d67243c5588" providerId="LiveId" clId="{69539ABB-2C20-46AE-8078-AF43576CAE10}" dt="2021-10-09T11:26:02.523" v="1484" actId="6549"/>
        <pc:sldMkLst>
          <pc:docMk/>
          <pc:sldMk cId="1593562582" sldId="316"/>
        </pc:sldMkLst>
        <pc:spChg chg="add mod">
          <ac:chgData name="Michal Heczko" userId="4ef91d67243c5588" providerId="LiveId" clId="{69539ABB-2C20-46AE-8078-AF43576CAE10}" dt="2021-10-09T11:25:16.755" v="1452" actId="1036"/>
          <ac:spMkLst>
            <pc:docMk/>
            <pc:sldMk cId="1593562582" sldId="316"/>
            <ac:spMk id="14" creationId="{22DEEF11-F69E-438E-B8E9-E44F72AA45BD}"/>
          </ac:spMkLst>
        </pc:spChg>
        <pc:spChg chg="add mod">
          <ac:chgData name="Michal Heczko" userId="4ef91d67243c5588" providerId="LiveId" clId="{69539ABB-2C20-46AE-8078-AF43576CAE10}" dt="2021-10-09T11:25:18.464" v="1454" actId="1035"/>
          <ac:spMkLst>
            <pc:docMk/>
            <pc:sldMk cId="1593562582" sldId="316"/>
            <ac:spMk id="15" creationId="{7F976FA2-994E-4E43-AC99-A64DC650E347}"/>
          </ac:spMkLst>
        </pc:spChg>
        <pc:spChg chg="add mod">
          <ac:chgData name="Michal Heczko" userId="4ef91d67243c5588" providerId="LiveId" clId="{69539ABB-2C20-46AE-8078-AF43576CAE10}" dt="2021-10-09T11:25:21.023" v="1457" actId="1036"/>
          <ac:spMkLst>
            <pc:docMk/>
            <pc:sldMk cId="1593562582" sldId="316"/>
            <ac:spMk id="16" creationId="{3E4C6EBE-DF1F-4ACF-AA7E-B3D718A3B707}"/>
          </ac:spMkLst>
        </pc:spChg>
        <pc:spChg chg="add mod">
          <ac:chgData name="Michal Heczko" userId="4ef91d67243c5588" providerId="LiveId" clId="{69539ABB-2C20-46AE-8078-AF43576CAE10}" dt="2021-10-09T11:25:55.730" v="1482" actId="1035"/>
          <ac:spMkLst>
            <pc:docMk/>
            <pc:sldMk cId="1593562582" sldId="316"/>
            <ac:spMk id="17" creationId="{27F052CF-D5EB-4790-99A2-369ACD5E25C5}"/>
          </ac:spMkLst>
        </pc:spChg>
        <pc:spChg chg="add mod">
          <ac:chgData name="Michal Heczko" userId="4ef91d67243c5588" providerId="LiveId" clId="{69539ABB-2C20-46AE-8078-AF43576CAE10}" dt="2021-10-09T11:26:02.523" v="1484" actId="6549"/>
          <ac:spMkLst>
            <pc:docMk/>
            <pc:sldMk cId="1593562582" sldId="316"/>
            <ac:spMk id="18" creationId="{01E19CF1-FB20-48DB-ADC2-A16B382B5237}"/>
          </ac:spMkLst>
        </pc:spChg>
        <pc:spChg chg="mod">
          <ac:chgData name="Michal Heczko" userId="4ef91d67243c5588" providerId="LiveId" clId="{69539ABB-2C20-46AE-8078-AF43576CAE10}" dt="2021-10-09T09:58:10.414" v="191" actId="20577"/>
          <ac:spMkLst>
            <pc:docMk/>
            <pc:sldMk cId="1593562582" sldId="316"/>
            <ac:spMk id="161" creationId="{9ACFB387-623D-4F24-8571-E2BAB1009317}"/>
          </ac:spMkLst>
        </pc:spChg>
        <pc:picChg chg="add mod">
          <ac:chgData name="Michal Heczko" userId="4ef91d67243c5588" providerId="LiveId" clId="{69539ABB-2C20-46AE-8078-AF43576CAE10}" dt="2021-10-09T11:13:29.223" v="955" actId="1076"/>
          <ac:picMkLst>
            <pc:docMk/>
            <pc:sldMk cId="1593562582" sldId="316"/>
            <ac:picMk id="3" creationId="{E549710D-5460-4BE0-A5C4-45F0204071F2}"/>
          </ac:picMkLst>
        </pc:picChg>
      </pc:sldChg>
      <pc:sldChg chg="modSp add del mod">
        <pc:chgData name="Michal Heczko" userId="4ef91d67243c5588" providerId="LiveId" clId="{69539ABB-2C20-46AE-8078-AF43576CAE10}" dt="2021-10-09T09:57:21.138" v="173" actId="47"/>
        <pc:sldMkLst>
          <pc:docMk/>
          <pc:sldMk cId="3889017608" sldId="316"/>
        </pc:sldMkLst>
        <pc:spChg chg="mod">
          <ac:chgData name="Michal Heczko" userId="4ef91d67243c5588" providerId="LiveId" clId="{69539ABB-2C20-46AE-8078-AF43576CAE10}" dt="2021-10-09T09:53:15.617" v="109" actId="6549"/>
          <ac:spMkLst>
            <pc:docMk/>
            <pc:sldMk cId="3889017608" sldId="316"/>
            <ac:spMk id="161" creationId="{9ACFB387-623D-4F24-8571-E2BAB1009317}"/>
          </ac:spMkLst>
        </pc:spChg>
        <pc:spChg chg="mod">
          <ac:chgData name="Michal Heczko" userId="4ef91d67243c5588" providerId="LiveId" clId="{69539ABB-2C20-46AE-8078-AF43576CAE10}" dt="2021-10-09T09:53:52.945" v="145"/>
          <ac:spMkLst>
            <pc:docMk/>
            <pc:sldMk cId="3889017608" sldId="316"/>
            <ac:spMk id="18434" creationId="{FC5A0DA5-F9C5-4B30-9778-2E280E6E1D0D}"/>
          </ac:spMkLst>
        </pc:spChg>
      </pc:sldChg>
      <pc:sldChg chg="addSp delSp modSp add mod modAnim">
        <pc:chgData name="Michal Heczko" userId="4ef91d67243c5588" providerId="LiveId" clId="{69539ABB-2C20-46AE-8078-AF43576CAE10}" dt="2021-10-09T11:28:53.820" v="1533" actId="20577"/>
        <pc:sldMkLst>
          <pc:docMk/>
          <pc:sldMk cId="1580832997" sldId="317"/>
        </pc:sldMkLst>
        <pc:spChg chg="add mod">
          <ac:chgData name="Michal Heczko" userId="4ef91d67243c5588" providerId="LiveId" clId="{69539ABB-2C20-46AE-8078-AF43576CAE10}" dt="2021-10-09T11:26:36.698" v="1491" actId="20577"/>
          <ac:spMkLst>
            <pc:docMk/>
            <pc:sldMk cId="1580832997" sldId="317"/>
            <ac:spMk id="16" creationId="{429A03CB-D8E1-463E-8D71-771FF6E8DAFF}"/>
          </ac:spMkLst>
        </pc:spChg>
        <pc:spChg chg="add mod">
          <ac:chgData name="Michal Heczko" userId="4ef91d67243c5588" providerId="LiveId" clId="{69539ABB-2C20-46AE-8078-AF43576CAE10}" dt="2021-10-09T11:26:43.866" v="1495" actId="20577"/>
          <ac:spMkLst>
            <pc:docMk/>
            <pc:sldMk cId="1580832997" sldId="317"/>
            <ac:spMk id="17" creationId="{6F91A30A-06C3-4861-8F78-7491FE3B9B1C}"/>
          </ac:spMkLst>
        </pc:spChg>
        <pc:spChg chg="add mod">
          <ac:chgData name="Michal Heczko" userId="4ef91d67243c5588" providerId="LiveId" clId="{69539ABB-2C20-46AE-8078-AF43576CAE10}" dt="2021-10-09T11:27:18.543" v="1502" actId="14100"/>
          <ac:spMkLst>
            <pc:docMk/>
            <pc:sldMk cId="1580832997" sldId="317"/>
            <ac:spMk id="18" creationId="{7113E2E6-9BDF-4C35-A9D5-217B3FE09C0D}"/>
          </ac:spMkLst>
        </pc:spChg>
        <pc:spChg chg="add mod">
          <ac:chgData name="Michal Heczko" userId="4ef91d67243c5588" providerId="LiveId" clId="{69539ABB-2C20-46AE-8078-AF43576CAE10}" dt="2021-10-09T11:27:42.899" v="1509" actId="1076"/>
          <ac:spMkLst>
            <pc:docMk/>
            <pc:sldMk cId="1580832997" sldId="317"/>
            <ac:spMk id="19" creationId="{856E6E28-6C69-486B-B91D-3875545F5870}"/>
          </ac:spMkLst>
        </pc:spChg>
        <pc:spChg chg="add mod">
          <ac:chgData name="Michal Heczko" userId="4ef91d67243c5588" providerId="LiveId" clId="{69539ABB-2C20-46AE-8078-AF43576CAE10}" dt="2021-10-09T11:28:04.585" v="1515" actId="14100"/>
          <ac:spMkLst>
            <pc:docMk/>
            <pc:sldMk cId="1580832997" sldId="317"/>
            <ac:spMk id="20" creationId="{88EA3CEE-6D4C-461B-A2F5-DAC404EBC7FC}"/>
          </ac:spMkLst>
        </pc:spChg>
        <pc:spChg chg="add mod">
          <ac:chgData name="Michal Heczko" userId="4ef91d67243c5588" providerId="LiveId" clId="{69539ABB-2C20-46AE-8078-AF43576CAE10}" dt="2021-10-09T11:28:00.940" v="1514" actId="14100"/>
          <ac:spMkLst>
            <pc:docMk/>
            <pc:sldMk cId="1580832997" sldId="317"/>
            <ac:spMk id="21" creationId="{48209150-791B-4A0F-993C-C7513E141F17}"/>
          </ac:spMkLst>
        </pc:spChg>
        <pc:spChg chg="add mod">
          <ac:chgData name="Michal Heczko" userId="4ef91d67243c5588" providerId="LiveId" clId="{69539ABB-2C20-46AE-8078-AF43576CAE10}" dt="2021-10-09T11:28:15.686" v="1519" actId="20577"/>
          <ac:spMkLst>
            <pc:docMk/>
            <pc:sldMk cId="1580832997" sldId="317"/>
            <ac:spMk id="22" creationId="{AAE7E2CF-3A61-4C8A-8C73-1159064944FF}"/>
          </ac:spMkLst>
        </pc:spChg>
        <pc:spChg chg="add mod">
          <ac:chgData name="Michal Heczko" userId="4ef91d67243c5588" providerId="LiveId" clId="{69539ABB-2C20-46AE-8078-AF43576CAE10}" dt="2021-10-09T11:28:53.820" v="1533" actId="20577"/>
          <ac:spMkLst>
            <pc:docMk/>
            <pc:sldMk cId="1580832997" sldId="317"/>
            <ac:spMk id="23" creationId="{3676FF2A-86BB-4328-B197-F6D3BD890B91}"/>
          </ac:spMkLst>
        </pc:spChg>
        <pc:spChg chg="mod">
          <ac:chgData name="Michal Heczko" userId="4ef91d67243c5588" providerId="LiveId" clId="{69539ABB-2C20-46AE-8078-AF43576CAE10}" dt="2021-10-09T10:55:04.324" v="920" actId="20577"/>
          <ac:spMkLst>
            <pc:docMk/>
            <pc:sldMk cId="1580832997" sldId="317"/>
            <ac:spMk id="161" creationId="{9ACFB387-623D-4F24-8571-E2BAB1009317}"/>
          </ac:spMkLst>
        </pc:spChg>
        <pc:picChg chg="add del">
          <ac:chgData name="Michal Heczko" userId="4ef91d67243c5588" providerId="LiveId" clId="{69539ABB-2C20-46AE-8078-AF43576CAE10}" dt="2021-10-09T10:56:45.511" v="926" actId="478"/>
          <ac:picMkLst>
            <pc:docMk/>
            <pc:sldMk cId="1580832997" sldId="317"/>
            <ac:picMk id="3" creationId="{DFDDC62F-7A7A-4835-BFE3-9A12FE486248}"/>
          </ac:picMkLst>
        </pc:picChg>
        <pc:picChg chg="add mod">
          <ac:chgData name="Michal Heczko" userId="4ef91d67243c5588" providerId="LiveId" clId="{69539ABB-2C20-46AE-8078-AF43576CAE10}" dt="2021-10-09T11:09:31.606" v="946" actId="1076"/>
          <ac:picMkLst>
            <pc:docMk/>
            <pc:sldMk cId="1580832997" sldId="317"/>
            <ac:picMk id="5" creationId="{0E23C1D9-75C5-4431-9B5D-0FF555206C4E}"/>
          </ac:picMkLst>
        </pc:picChg>
      </pc:sldChg>
      <pc:sldChg chg="modSp add del">
        <pc:chgData name="Michal Heczko" userId="4ef91d67243c5588" providerId="LiveId" clId="{69539ABB-2C20-46AE-8078-AF43576CAE10}" dt="2021-10-09T09:57:21.138" v="173" actId="47"/>
        <pc:sldMkLst>
          <pc:docMk/>
          <pc:sldMk cId="3924115700" sldId="317"/>
        </pc:sldMkLst>
        <pc:spChg chg="mod">
          <ac:chgData name="Michal Heczko" userId="4ef91d67243c5588" providerId="LiveId" clId="{69539ABB-2C20-46AE-8078-AF43576CAE10}" dt="2021-10-09T09:54:23.074" v="158" actId="14100"/>
          <ac:spMkLst>
            <pc:docMk/>
            <pc:sldMk cId="3924115700" sldId="317"/>
            <ac:spMk id="161" creationId="{9ACFB387-623D-4F24-8571-E2BAB1009317}"/>
          </ac:spMkLst>
        </pc:spChg>
      </pc:sldChg>
      <pc:sldChg chg="addSp modSp add mod modAnim">
        <pc:chgData name="Michal Heczko" userId="4ef91d67243c5588" providerId="LiveId" clId="{69539ABB-2C20-46AE-8078-AF43576CAE10}" dt="2021-10-09T11:31:01.822" v="1598"/>
        <pc:sldMkLst>
          <pc:docMk/>
          <pc:sldMk cId="589712057" sldId="318"/>
        </pc:sldMkLst>
        <pc:spChg chg="add mod">
          <ac:chgData name="Michal Heczko" userId="4ef91d67243c5588" providerId="LiveId" clId="{69539ABB-2C20-46AE-8078-AF43576CAE10}" dt="2021-10-09T11:30:20.762" v="1578" actId="404"/>
          <ac:spMkLst>
            <pc:docMk/>
            <pc:sldMk cId="589712057" sldId="318"/>
            <ac:spMk id="14" creationId="{A70C8D6B-008B-4E53-823C-ADF75BCE63E7}"/>
          </ac:spMkLst>
        </pc:spChg>
        <pc:spChg chg="add mod">
          <ac:chgData name="Michal Heczko" userId="4ef91d67243c5588" providerId="LiveId" clId="{69539ABB-2C20-46AE-8078-AF43576CAE10}" dt="2021-10-09T11:30:24.515" v="1582" actId="1036"/>
          <ac:spMkLst>
            <pc:docMk/>
            <pc:sldMk cId="589712057" sldId="318"/>
            <ac:spMk id="15" creationId="{3C25C800-AAA4-430C-8BD3-B54E04179A6C}"/>
          </ac:spMkLst>
        </pc:spChg>
        <pc:spChg chg="add mod">
          <ac:chgData name="Michal Heczko" userId="4ef91d67243c5588" providerId="LiveId" clId="{69539ABB-2C20-46AE-8078-AF43576CAE10}" dt="2021-10-09T11:30:01.107" v="1565" actId="1035"/>
          <ac:spMkLst>
            <pc:docMk/>
            <pc:sldMk cId="589712057" sldId="318"/>
            <ac:spMk id="16" creationId="{088D4D8A-520C-4BD8-B559-B1CF2B2F2710}"/>
          </ac:spMkLst>
        </pc:spChg>
        <pc:spChg chg="add mod">
          <ac:chgData name="Michal Heczko" userId="4ef91d67243c5588" providerId="LiveId" clId="{69539ABB-2C20-46AE-8078-AF43576CAE10}" dt="2021-10-09T11:30:13.311" v="1576" actId="1036"/>
          <ac:spMkLst>
            <pc:docMk/>
            <pc:sldMk cId="589712057" sldId="318"/>
            <ac:spMk id="17" creationId="{EC023C5F-ED00-4E8E-90D3-55F8CA7A019D}"/>
          </ac:spMkLst>
        </pc:spChg>
        <pc:spChg chg="add mod">
          <ac:chgData name="Michal Heczko" userId="4ef91d67243c5588" providerId="LiveId" clId="{69539ABB-2C20-46AE-8078-AF43576CAE10}" dt="2021-10-09T11:30:05.458" v="1567" actId="20577"/>
          <ac:spMkLst>
            <pc:docMk/>
            <pc:sldMk cId="589712057" sldId="318"/>
            <ac:spMk id="18" creationId="{15CC776E-1E06-4B57-A25A-9EB485A191AC}"/>
          </ac:spMkLst>
        </pc:spChg>
        <pc:spChg chg="add mod">
          <ac:chgData name="Michal Heczko" userId="4ef91d67243c5588" providerId="LiveId" clId="{69539ABB-2C20-46AE-8078-AF43576CAE10}" dt="2021-10-09T11:30:43.210" v="1588" actId="14100"/>
          <ac:spMkLst>
            <pc:docMk/>
            <pc:sldMk cId="589712057" sldId="318"/>
            <ac:spMk id="19" creationId="{FFD84EDB-C092-4268-ACAF-401336AA4F98}"/>
          </ac:spMkLst>
        </pc:spChg>
        <pc:spChg chg="add mod">
          <ac:chgData name="Michal Heczko" userId="4ef91d67243c5588" providerId="LiveId" clId="{69539ABB-2C20-46AE-8078-AF43576CAE10}" dt="2021-10-09T11:30:46.813" v="1591" actId="20577"/>
          <ac:spMkLst>
            <pc:docMk/>
            <pc:sldMk cId="589712057" sldId="318"/>
            <ac:spMk id="20" creationId="{C92534FD-3E6D-4CEF-AF4B-6FD8FEBD465E}"/>
          </ac:spMkLst>
        </pc:spChg>
        <pc:spChg chg="add mod">
          <ac:chgData name="Michal Heczko" userId="4ef91d67243c5588" providerId="LiveId" clId="{69539ABB-2C20-46AE-8078-AF43576CAE10}" dt="2021-10-09T11:30:56.271" v="1597" actId="6549"/>
          <ac:spMkLst>
            <pc:docMk/>
            <pc:sldMk cId="589712057" sldId="318"/>
            <ac:spMk id="21" creationId="{90FEBE33-A7FA-4357-AED1-E3E5E343B078}"/>
          </ac:spMkLst>
        </pc:spChg>
        <pc:spChg chg="add mod">
          <ac:chgData name="Michal Heczko" userId="4ef91d67243c5588" providerId="LiveId" clId="{69539ABB-2C20-46AE-8078-AF43576CAE10}" dt="2021-10-09T11:30:36.931" v="1586" actId="20577"/>
          <ac:spMkLst>
            <pc:docMk/>
            <pc:sldMk cId="589712057" sldId="318"/>
            <ac:spMk id="22" creationId="{F0C398BF-2832-4C41-8BE4-C4E1CB096EEA}"/>
          </ac:spMkLst>
        </pc:spChg>
        <pc:spChg chg="mod">
          <ac:chgData name="Michal Heczko" userId="4ef91d67243c5588" providerId="LiveId" clId="{69539ABB-2C20-46AE-8078-AF43576CAE10}" dt="2021-10-09T09:58:38.927" v="210" actId="20577"/>
          <ac:spMkLst>
            <pc:docMk/>
            <pc:sldMk cId="589712057" sldId="318"/>
            <ac:spMk id="161" creationId="{9ACFB387-623D-4F24-8571-E2BAB1009317}"/>
          </ac:spMkLst>
        </pc:spChg>
        <pc:picChg chg="add mod">
          <ac:chgData name="Michal Heczko" userId="4ef91d67243c5588" providerId="LiveId" clId="{69539ABB-2C20-46AE-8078-AF43576CAE10}" dt="2021-10-09T11:09:22.888" v="944" actId="1076"/>
          <ac:picMkLst>
            <pc:docMk/>
            <pc:sldMk cId="589712057" sldId="318"/>
            <ac:picMk id="3" creationId="{54CBCD4D-0832-412E-A370-D8A6311582F3}"/>
          </ac:picMkLst>
        </pc:picChg>
      </pc:sldChg>
      <pc:sldChg chg="modSp add del">
        <pc:chgData name="Michal Heczko" userId="4ef91d67243c5588" providerId="LiveId" clId="{69539ABB-2C20-46AE-8078-AF43576CAE10}" dt="2021-10-09T09:57:21.138" v="173" actId="47"/>
        <pc:sldMkLst>
          <pc:docMk/>
          <pc:sldMk cId="914432302" sldId="318"/>
        </pc:sldMkLst>
        <pc:spChg chg="mod">
          <ac:chgData name="Michal Heczko" userId="4ef91d67243c5588" providerId="LiveId" clId="{69539ABB-2C20-46AE-8078-AF43576CAE10}" dt="2021-10-09T09:54:35.281" v="164" actId="14100"/>
          <ac:spMkLst>
            <pc:docMk/>
            <pc:sldMk cId="914432302" sldId="318"/>
            <ac:spMk id="161" creationId="{9ACFB387-623D-4F24-8571-E2BAB1009317}"/>
          </ac:spMkLst>
        </pc:spChg>
      </pc:sldChg>
      <pc:sldChg chg="modSp add del">
        <pc:chgData name="Michal Heczko" userId="4ef91d67243c5588" providerId="LiveId" clId="{69539ABB-2C20-46AE-8078-AF43576CAE10}" dt="2021-10-09T09:57:21.138" v="173" actId="47"/>
        <pc:sldMkLst>
          <pc:docMk/>
          <pc:sldMk cId="1769349219" sldId="319"/>
        </pc:sldMkLst>
        <pc:spChg chg="mod">
          <ac:chgData name="Michal Heczko" userId="4ef91d67243c5588" providerId="LiveId" clId="{69539ABB-2C20-46AE-8078-AF43576CAE10}" dt="2021-10-09T09:56:52.016" v="168" actId="20577"/>
          <ac:spMkLst>
            <pc:docMk/>
            <pc:sldMk cId="1769349219" sldId="319"/>
            <ac:spMk id="161" creationId="{9ACFB387-623D-4F24-8571-E2BAB1009317}"/>
          </ac:spMkLst>
        </pc:spChg>
      </pc:sldChg>
      <pc:sldChg chg="addSp modSp add mod modAnim">
        <pc:chgData name="Michal Heczko" userId="4ef91d67243c5588" providerId="LiveId" clId="{69539ABB-2C20-46AE-8078-AF43576CAE10}" dt="2021-10-09T11:32:09.362" v="1643" actId="20577"/>
        <pc:sldMkLst>
          <pc:docMk/>
          <pc:sldMk cId="3165955721" sldId="319"/>
        </pc:sldMkLst>
        <pc:spChg chg="add mod">
          <ac:chgData name="Michal Heczko" userId="4ef91d67243c5588" providerId="LiveId" clId="{69539ABB-2C20-46AE-8078-AF43576CAE10}" dt="2021-10-09T11:31:24.837" v="1601" actId="20577"/>
          <ac:spMkLst>
            <pc:docMk/>
            <pc:sldMk cId="3165955721" sldId="319"/>
            <ac:spMk id="14" creationId="{EE7205F2-7EE5-428E-A27F-6F88F9F8C92A}"/>
          </ac:spMkLst>
        </pc:spChg>
        <pc:spChg chg="add mod">
          <ac:chgData name="Michal Heczko" userId="4ef91d67243c5588" providerId="LiveId" clId="{69539ABB-2C20-46AE-8078-AF43576CAE10}" dt="2021-10-09T11:31:37.001" v="1612" actId="20577"/>
          <ac:spMkLst>
            <pc:docMk/>
            <pc:sldMk cId="3165955721" sldId="319"/>
            <ac:spMk id="15" creationId="{923869DA-7B36-4741-90E7-899AFE650460}"/>
          </ac:spMkLst>
        </pc:spChg>
        <pc:spChg chg="add mod">
          <ac:chgData name="Michal Heczko" userId="4ef91d67243c5588" providerId="LiveId" clId="{69539ABB-2C20-46AE-8078-AF43576CAE10}" dt="2021-10-09T11:31:39.589" v="1613" actId="6549"/>
          <ac:spMkLst>
            <pc:docMk/>
            <pc:sldMk cId="3165955721" sldId="319"/>
            <ac:spMk id="16" creationId="{47A1A16F-D153-4892-B217-CE4223ADAE1A}"/>
          </ac:spMkLst>
        </pc:spChg>
        <pc:spChg chg="add mod">
          <ac:chgData name="Michal Heczko" userId="4ef91d67243c5588" providerId="LiveId" clId="{69539ABB-2C20-46AE-8078-AF43576CAE10}" dt="2021-10-09T11:31:41.269" v="1616" actId="20577"/>
          <ac:spMkLst>
            <pc:docMk/>
            <pc:sldMk cId="3165955721" sldId="319"/>
            <ac:spMk id="17" creationId="{3D03DBD3-7276-40CD-B593-CF002F64D859}"/>
          </ac:spMkLst>
        </pc:spChg>
        <pc:spChg chg="add mod">
          <ac:chgData name="Michal Heczko" userId="4ef91d67243c5588" providerId="LiveId" clId="{69539ABB-2C20-46AE-8078-AF43576CAE10}" dt="2021-10-09T11:31:46.674" v="1620" actId="20577"/>
          <ac:spMkLst>
            <pc:docMk/>
            <pc:sldMk cId="3165955721" sldId="319"/>
            <ac:spMk id="18" creationId="{175B2423-7FAF-4D17-9335-761E3097396E}"/>
          </ac:spMkLst>
        </pc:spChg>
        <pc:spChg chg="add mod">
          <ac:chgData name="Michal Heczko" userId="4ef91d67243c5588" providerId="LiveId" clId="{69539ABB-2C20-46AE-8078-AF43576CAE10}" dt="2021-10-09T11:31:53.406" v="1627" actId="20577"/>
          <ac:spMkLst>
            <pc:docMk/>
            <pc:sldMk cId="3165955721" sldId="319"/>
            <ac:spMk id="19" creationId="{66892288-6C67-4EAB-9E83-EE2B0C2A9728}"/>
          </ac:spMkLst>
        </pc:spChg>
        <pc:spChg chg="add mod">
          <ac:chgData name="Michal Heczko" userId="4ef91d67243c5588" providerId="LiveId" clId="{69539ABB-2C20-46AE-8078-AF43576CAE10}" dt="2021-10-09T11:31:59.011" v="1632" actId="20577"/>
          <ac:spMkLst>
            <pc:docMk/>
            <pc:sldMk cId="3165955721" sldId="319"/>
            <ac:spMk id="20" creationId="{E5FB28E5-8F47-4CFD-A5F4-725AD695173C}"/>
          </ac:spMkLst>
        </pc:spChg>
        <pc:spChg chg="add mod">
          <ac:chgData name="Michal Heczko" userId="4ef91d67243c5588" providerId="LiveId" clId="{69539ABB-2C20-46AE-8078-AF43576CAE10}" dt="2021-10-09T11:32:09.362" v="1643" actId="20577"/>
          <ac:spMkLst>
            <pc:docMk/>
            <pc:sldMk cId="3165955721" sldId="319"/>
            <ac:spMk id="21" creationId="{99924F90-EFE8-40AC-8911-5F0538642DC9}"/>
          </ac:spMkLst>
        </pc:spChg>
        <pc:spChg chg="add mod">
          <ac:chgData name="Michal Heczko" userId="4ef91d67243c5588" providerId="LiveId" clId="{69539ABB-2C20-46AE-8078-AF43576CAE10}" dt="2021-10-09T11:32:01.137" v="1634" actId="20577"/>
          <ac:spMkLst>
            <pc:docMk/>
            <pc:sldMk cId="3165955721" sldId="319"/>
            <ac:spMk id="22" creationId="{85A74F42-7A95-4096-A692-7C02650AF09E}"/>
          </ac:spMkLst>
        </pc:spChg>
        <pc:spChg chg="mod">
          <ac:chgData name="Michal Heczko" userId="4ef91d67243c5588" providerId="LiveId" clId="{69539ABB-2C20-46AE-8078-AF43576CAE10}" dt="2021-10-09T10:55:14.879" v="924" actId="20577"/>
          <ac:spMkLst>
            <pc:docMk/>
            <pc:sldMk cId="3165955721" sldId="319"/>
            <ac:spMk id="161" creationId="{9ACFB387-623D-4F24-8571-E2BAB1009317}"/>
          </ac:spMkLst>
        </pc:spChg>
        <pc:picChg chg="add mod">
          <ac:chgData name="Michal Heczko" userId="4ef91d67243c5588" providerId="LiveId" clId="{69539ABB-2C20-46AE-8078-AF43576CAE10}" dt="2021-10-09T11:09:14.538" v="941" actId="1076"/>
          <ac:picMkLst>
            <pc:docMk/>
            <pc:sldMk cId="3165955721" sldId="319"/>
            <ac:picMk id="3" creationId="{70A0E409-84A7-4749-9A3E-1799E2A76B7E}"/>
          </ac:picMkLst>
        </pc:picChg>
      </pc:sldChg>
      <pc:sldChg chg="addSp delSp modSp add mod delAnim modAnim">
        <pc:chgData name="Michal Heczko" userId="4ef91d67243c5588" providerId="LiveId" clId="{69539ABB-2C20-46AE-8078-AF43576CAE10}" dt="2021-10-09T10:54:09.266" v="919"/>
        <pc:sldMkLst>
          <pc:docMk/>
          <pc:sldMk cId="466120468" sldId="320"/>
        </pc:sldMkLst>
        <pc:spChg chg="add del mod">
          <ac:chgData name="Michal Heczko" userId="4ef91d67243c5588" providerId="LiveId" clId="{69539ABB-2C20-46AE-8078-AF43576CAE10}" dt="2021-10-09T10:47:34.236" v="804" actId="478"/>
          <ac:spMkLst>
            <pc:docMk/>
            <pc:sldMk cId="466120468" sldId="320"/>
            <ac:spMk id="12" creationId="{8373B8A8-7615-4797-8FBD-87B81329160E}"/>
          </ac:spMkLst>
        </pc:spChg>
        <pc:spChg chg="add del mod">
          <ac:chgData name="Michal Heczko" userId="4ef91d67243c5588" providerId="LiveId" clId="{69539ABB-2C20-46AE-8078-AF43576CAE10}" dt="2021-10-09T10:47:41.832" v="809" actId="478"/>
          <ac:spMkLst>
            <pc:docMk/>
            <pc:sldMk cId="466120468" sldId="320"/>
            <ac:spMk id="13" creationId="{F1D0709F-572B-452B-9B02-6C456A73A6A0}"/>
          </ac:spMkLst>
        </pc:spChg>
        <pc:spChg chg="add del mod">
          <ac:chgData name="Michal Heczko" userId="4ef91d67243c5588" providerId="LiveId" clId="{69539ABB-2C20-46AE-8078-AF43576CAE10}" dt="2021-10-09T10:47:40.684" v="808" actId="478"/>
          <ac:spMkLst>
            <pc:docMk/>
            <pc:sldMk cId="466120468" sldId="320"/>
            <ac:spMk id="14" creationId="{E9B90431-B689-4EF8-BBB7-9E517C3F709B}"/>
          </ac:spMkLst>
        </pc:spChg>
        <pc:spChg chg="add del mod">
          <ac:chgData name="Michal Heczko" userId="4ef91d67243c5588" providerId="LiveId" clId="{69539ABB-2C20-46AE-8078-AF43576CAE10}" dt="2021-10-09T10:47:39.761" v="807" actId="478"/>
          <ac:spMkLst>
            <pc:docMk/>
            <pc:sldMk cId="466120468" sldId="320"/>
            <ac:spMk id="15" creationId="{BADA974E-ED7E-49DC-B0C9-F3F9A375C527}"/>
          </ac:spMkLst>
        </pc:spChg>
        <pc:spChg chg="add mod">
          <ac:chgData name="Michal Heczko" userId="4ef91d67243c5588" providerId="LiveId" clId="{69539ABB-2C20-46AE-8078-AF43576CAE10}" dt="2021-10-09T10:49:59.441" v="848" actId="14100"/>
          <ac:spMkLst>
            <pc:docMk/>
            <pc:sldMk cId="466120468" sldId="320"/>
            <ac:spMk id="16" creationId="{8B705B85-043B-4D45-AACD-11B198E80E95}"/>
          </ac:spMkLst>
        </pc:spChg>
        <pc:spChg chg="add mod">
          <ac:chgData name="Michal Heczko" userId="4ef91d67243c5588" providerId="LiveId" clId="{69539ABB-2C20-46AE-8078-AF43576CAE10}" dt="2021-10-09T10:52:06.840" v="895" actId="121"/>
          <ac:spMkLst>
            <pc:docMk/>
            <pc:sldMk cId="466120468" sldId="320"/>
            <ac:spMk id="19" creationId="{E7BD8421-5F04-4501-B7CE-5FBE6FAD3A88}"/>
          </ac:spMkLst>
        </pc:spChg>
        <pc:spChg chg="add mod">
          <ac:chgData name="Michal Heczko" userId="4ef91d67243c5588" providerId="LiveId" clId="{69539ABB-2C20-46AE-8078-AF43576CAE10}" dt="2021-10-09T10:50:15.627" v="850" actId="1076"/>
          <ac:spMkLst>
            <pc:docMk/>
            <pc:sldMk cId="466120468" sldId="320"/>
            <ac:spMk id="20" creationId="{788BE771-E664-4361-B0BE-20ACEE9C2538}"/>
          </ac:spMkLst>
        </pc:spChg>
        <pc:spChg chg="add mod">
          <ac:chgData name="Michal Heczko" userId="4ef91d67243c5588" providerId="LiveId" clId="{69539ABB-2C20-46AE-8078-AF43576CAE10}" dt="2021-10-09T10:50:18.559" v="851" actId="1076"/>
          <ac:spMkLst>
            <pc:docMk/>
            <pc:sldMk cId="466120468" sldId="320"/>
            <ac:spMk id="21" creationId="{0B49E044-8F54-4921-BFC5-C10023226BED}"/>
          </ac:spMkLst>
        </pc:spChg>
        <pc:spChg chg="add mod">
          <ac:chgData name="Michal Heczko" userId="4ef91d67243c5588" providerId="LiveId" clId="{69539ABB-2C20-46AE-8078-AF43576CAE10}" dt="2021-10-09T10:50:25.026" v="852" actId="1076"/>
          <ac:spMkLst>
            <pc:docMk/>
            <pc:sldMk cId="466120468" sldId="320"/>
            <ac:spMk id="22" creationId="{FE1C8C7A-998E-4735-AFC2-25B9510540CE}"/>
          </ac:spMkLst>
        </pc:spChg>
        <pc:spChg chg="add mod">
          <ac:chgData name="Michal Heczko" userId="4ef91d67243c5588" providerId="LiveId" clId="{69539ABB-2C20-46AE-8078-AF43576CAE10}" dt="2021-10-09T10:50:49.621" v="865" actId="6549"/>
          <ac:spMkLst>
            <pc:docMk/>
            <pc:sldMk cId="466120468" sldId="320"/>
            <ac:spMk id="23" creationId="{7A88A579-F64C-4D7D-946F-0149AF0193D1}"/>
          </ac:spMkLst>
        </pc:spChg>
        <pc:spChg chg="add mod">
          <ac:chgData name="Michal Heczko" userId="4ef91d67243c5588" providerId="LiveId" clId="{69539ABB-2C20-46AE-8078-AF43576CAE10}" dt="2021-10-09T10:52:01.314" v="892" actId="1037"/>
          <ac:spMkLst>
            <pc:docMk/>
            <pc:sldMk cId="466120468" sldId="320"/>
            <ac:spMk id="24" creationId="{B1C5D9AA-C43C-4E61-9F7D-153E4D019F92}"/>
          </ac:spMkLst>
        </pc:spChg>
        <pc:spChg chg="add mod">
          <ac:chgData name="Michal Heczko" userId="4ef91d67243c5588" providerId="LiveId" clId="{69539ABB-2C20-46AE-8078-AF43576CAE10}" dt="2021-10-09T10:52:01.314" v="892" actId="1037"/>
          <ac:spMkLst>
            <pc:docMk/>
            <pc:sldMk cId="466120468" sldId="320"/>
            <ac:spMk id="25" creationId="{855C53D3-CDF5-4A13-B870-4DB3437A26F8}"/>
          </ac:spMkLst>
        </pc:spChg>
        <pc:spChg chg="add mod">
          <ac:chgData name="Michal Heczko" userId="4ef91d67243c5588" providerId="LiveId" clId="{69539ABB-2C20-46AE-8078-AF43576CAE10}" dt="2021-10-09T10:52:01.314" v="892" actId="1037"/>
          <ac:spMkLst>
            <pc:docMk/>
            <pc:sldMk cId="466120468" sldId="320"/>
            <ac:spMk id="26" creationId="{E4E7C586-0F99-4B46-92AE-1F41A936CDEB}"/>
          </ac:spMkLst>
        </pc:spChg>
        <pc:spChg chg="add mod">
          <ac:chgData name="Michal Heczko" userId="4ef91d67243c5588" providerId="LiveId" clId="{69539ABB-2C20-46AE-8078-AF43576CAE10}" dt="2021-10-09T10:52:01.314" v="892" actId="1037"/>
          <ac:spMkLst>
            <pc:docMk/>
            <pc:sldMk cId="466120468" sldId="320"/>
            <ac:spMk id="27" creationId="{45AC928A-D9B9-44D5-A8EB-FF190008F435}"/>
          </ac:spMkLst>
        </pc:spChg>
        <pc:spChg chg="add mod">
          <ac:chgData name="Michal Heczko" userId="4ef91d67243c5588" providerId="LiveId" clId="{69539ABB-2C20-46AE-8078-AF43576CAE10}" dt="2021-10-09T10:53:00.884" v="911" actId="20577"/>
          <ac:spMkLst>
            <pc:docMk/>
            <pc:sldMk cId="466120468" sldId="320"/>
            <ac:spMk id="28" creationId="{DB1990CC-1923-4B04-B17C-13EA28897CE0}"/>
          </ac:spMkLst>
        </pc:spChg>
        <pc:spChg chg="mod">
          <ac:chgData name="Michal Heczko" userId="4ef91d67243c5588" providerId="LiveId" clId="{69539ABB-2C20-46AE-8078-AF43576CAE10}" dt="2021-10-09T09:59:35.615" v="238" actId="20577"/>
          <ac:spMkLst>
            <pc:docMk/>
            <pc:sldMk cId="466120468" sldId="320"/>
            <ac:spMk id="161" creationId="{9ACFB387-623D-4F24-8571-E2BAB1009317}"/>
          </ac:spMkLst>
        </pc:spChg>
        <pc:spChg chg="mod">
          <ac:chgData name="Michal Heczko" userId="4ef91d67243c5588" providerId="LiveId" clId="{69539ABB-2C20-46AE-8078-AF43576CAE10}" dt="2021-10-09T10:53:08.809" v="912"/>
          <ac:spMkLst>
            <pc:docMk/>
            <pc:sldMk cId="466120468" sldId="320"/>
            <ac:spMk id="18434" creationId="{FC5A0DA5-F9C5-4B30-9778-2E280E6E1D0D}"/>
          </ac:spMkLst>
        </pc:spChg>
        <pc:picChg chg="add mod modCrop">
          <ac:chgData name="Michal Heczko" userId="4ef91d67243c5588" providerId="LiveId" clId="{69539ABB-2C20-46AE-8078-AF43576CAE10}" dt="2021-10-09T10:48:11.513" v="813" actId="1076"/>
          <ac:picMkLst>
            <pc:docMk/>
            <pc:sldMk cId="466120468" sldId="320"/>
            <ac:picMk id="3" creationId="{64832CE9-592A-4BCB-B47C-E242B61EAC6D}"/>
          </ac:picMkLst>
        </pc:picChg>
      </pc:sldChg>
      <pc:sldChg chg="new del">
        <pc:chgData name="Michal Heczko" userId="4ef91d67243c5588" providerId="LiveId" clId="{69539ABB-2C20-46AE-8078-AF43576CAE10}" dt="2021-10-09T09:59:05.948" v="221" actId="47"/>
        <pc:sldMkLst>
          <pc:docMk/>
          <pc:sldMk cId="3228069768" sldId="320"/>
        </pc:sldMkLst>
      </pc:sldChg>
      <pc:sldChg chg="addSp delSp modSp add mod modAnim">
        <pc:chgData name="Michal Heczko" userId="4ef91d67243c5588" providerId="LiveId" clId="{69539ABB-2C20-46AE-8078-AF43576CAE10}" dt="2021-10-09T11:18:25.819" v="1100" actId="20577"/>
        <pc:sldMkLst>
          <pc:docMk/>
          <pc:sldMk cId="3005472273" sldId="321"/>
        </pc:sldMkLst>
        <pc:spChg chg="add mod">
          <ac:chgData name="Michal Heczko" userId="4ef91d67243c5588" providerId="LiveId" clId="{69539ABB-2C20-46AE-8078-AF43576CAE10}" dt="2021-10-09T10:06:14.949" v="454" actId="207"/>
          <ac:spMkLst>
            <pc:docMk/>
            <pc:sldMk cId="3005472273" sldId="321"/>
            <ac:spMk id="12" creationId="{030CE0DB-C11B-4F70-8DC1-7DAAB35895A0}"/>
          </ac:spMkLst>
        </pc:spChg>
        <pc:spChg chg="add mod">
          <ac:chgData name="Michal Heczko" userId="4ef91d67243c5588" providerId="LiveId" clId="{69539ABB-2C20-46AE-8078-AF43576CAE10}" dt="2021-10-09T10:06:20.475" v="459" actId="1076"/>
          <ac:spMkLst>
            <pc:docMk/>
            <pc:sldMk cId="3005472273" sldId="321"/>
            <ac:spMk id="13" creationId="{19D3F5A5-0D46-4F75-9903-2E6DF2ABA968}"/>
          </ac:spMkLst>
        </pc:spChg>
        <pc:spChg chg="add mod">
          <ac:chgData name="Michal Heczko" userId="4ef91d67243c5588" providerId="LiveId" clId="{69539ABB-2C20-46AE-8078-AF43576CAE10}" dt="2021-10-09T10:13:40.312" v="601" actId="113"/>
          <ac:spMkLst>
            <pc:docMk/>
            <pc:sldMk cId="3005472273" sldId="321"/>
            <ac:spMk id="14" creationId="{17F68297-CAEC-4F78-A461-E379F0A3CD54}"/>
          </ac:spMkLst>
        </pc:spChg>
        <pc:spChg chg="add mod">
          <ac:chgData name="Michal Heczko" userId="4ef91d67243c5588" providerId="LiveId" clId="{69539ABB-2C20-46AE-8078-AF43576CAE10}" dt="2021-10-09T10:05:27.431" v="439" actId="14100"/>
          <ac:spMkLst>
            <pc:docMk/>
            <pc:sldMk cId="3005472273" sldId="321"/>
            <ac:spMk id="15" creationId="{554980E8-E614-4725-9434-7CAA508B67AC}"/>
          </ac:spMkLst>
        </pc:spChg>
        <pc:spChg chg="add mod">
          <ac:chgData name="Michal Heczko" userId="4ef91d67243c5588" providerId="LiveId" clId="{69539ABB-2C20-46AE-8078-AF43576CAE10}" dt="2021-10-09T10:06:05.362" v="453" actId="1076"/>
          <ac:spMkLst>
            <pc:docMk/>
            <pc:sldMk cId="3005472273" sldId="321"/>
            <ac:spMk id="16" creationId="{7E7E5FD7-C8ED-4BF8-8206-386755DA1709}"/>
          </ac:spMkLst>
        </pc:spChg>
        <pc:spChg chg="add mod">
          <ac:chgData name="Michal Heczko" userId="4ef91d67243c5588" providerId="LiveId" clId="{69539ABB-2C20-46AE-8078-AF43576CAE10}" dt="2021-10-09T10:06:43.148" v="482" actId="1076"/>
          <ac:spMkLst>
            <pc:docMk/>
            <pc:sldMk cId="3005472273" sldId="321"/>
            <ac:spMk id="17" creationId="{3BA27194-C768-4303-A616-A3DF368774C8}"/>
          </ac:spMkLst>
        </pc:spChg>
        <pc:spChg chg="add del mod">
          <ac:chgData name="Michal Heczko" userId="4ef91d67243c5588" providerId="LiveId" clId="{69539ABB-2C20-46AE-8078-AF43576CAE10}" dt="2021-10-09T10:14:16.808" v="616" actId="478"/>
          <ac:spMkLst>
            <pc:docMk/>
            <pc:sldMk cId="3005472273" sldId="321"/>
            <ac:spMk id="18" creationId="{8D8F821F-5912-4EA9-8891-16BEA2945370}"/>
          </ac:spMkLst>
        </pc:spChg>
        <pc:spChg chg="add mod">
          <ac:chgData name="Michal Heczko" userId="4ef91d67243c5588" providerId="LiveId" clId="{69539ABB-2C20-46AE-8078-AF43576CAE10}" dt="2021-10-09T10:09:08.117" v="528" actId="1076"/>
          <ac:spMkLst>
            <pc:docMk/>
            <pc:sldMk cId="3005472273" sldId="321"/>
            <ac:spMk id="19" creationId="{F35CF7C7-46F9-4262-A54A-E60F8AD72B99}"/>
          </ac:spMkLst>
        </pc:spChg>
        <pc:spChg chg="add mod">
          <ac:chgData name="Michal Heczko" userId="4ef91d67243c5588" providerId="LiveId" clId="{69539ABB-2C20-46AE-8078-AF43576CAE10}" dt="2021-10-09T10:09:17.457" v="529" actId="1076"/>
          <ac:spMkLst>
            <pc:docMk/>
            <pc:sldMk cId="3005472273" sldId="321"/>
            <ac:spMk id="20" creationId="{A2D28061-1049-4DCB-9260-596DD88E7D1F}"/>
          </ac:spMkLst>
        </pc:spChg>
        <pc:spChg chg="add mod">
          <ac:chgData name="Michal Heczko" userId="4ef91d67243c5588" providerId="LiveId" clId="{69539ABB-2C20-46AE-8078-AF43576CAE10}" dt="2021-10-09T10:13:41.488" v="602" actId="113"/>
          <ac:spMkLst>
            <pc:docMk/>
            <pc:sldMk cId="3005472273" sldId="321"/>
            <ac:spMk id="21" creationId="{65293371-96B4-4515-9804-CEDF3EF12E5B}"/>
          </ac:spMkLst>
        </pc:spChg>
        <pc:spChg chg="add del mod">
          <ac:chgData name="Michal Heczko" userId="4ef91d67243c5588" providerId="LiveId" clId="{69539ABB-2C20-46AE-8078-AF43576CAE10}" dt="2021-10-09T10:09:49.254" v="540" actId="478"/>
          <ac:spMkLst>
            <pc:docMk/>
            <pc:sldMk cId="3005472273" sldId="321"/>
            <ac:spMk id="22" creationId="{22FB7A59-C9C7-4A34-8D56-D69D31D098EB}"/>
          </ac:spMkLst>
        </pc:spChg>
        <pc:spChg chg="add mod">
          <ac:chgData name="Michal Heczko" userId="4ef91d67243c5588" providerId="LiveId" clId="{69539ABB-2C20-46AE-8078-AF43576CAE10}" dt="2021-10-09T10:13:36.186" v="600" actId="1035"/>
          <ac:spMkLst>
            <pc:docMk/>
            <pc:sldMk cId="3005472273" sldId="321"/>
            <ac:spMk id="23" creationId="{30989F39-BE2D-4673-B56E-A7EB2FD54C54}"/>
          </ac:spMkLst>
        </pc:spChg>
        <pc:spChg chg="add mod">
          <ac:chgData name="Michal Heczko" userId="4ef91d67243c5588" providerId="LiveId" clId="{69539ABB-2C20-46AE-8078-AF43576CAE10}" dt="2021-10-09T10:13:36.186" v="600" actId="1035"/>
          <ac:spMkLst>
            <pc:docMk/>
            <pc:sldMk cId="3005472273" sldId="321"/>
            <ac:spMk id="24" creationId="{5335E28B-E987-4C37-B85A-58D9E1FDAB4A}"/>
          </ac:spMkLst>
        </pc:spChg>
        <pc:spChg chg="add mod">
          <ac:chgData name="Michal Heczko" userId="4ef91d67243c5588" providerId="LiveId" clId="{69539ABB-2C20-46AE-8078-AF43576CAE10}" dt="2021-10-09T10:13:36.186" v="600" actId="1035"/>
          <ac:spMkLst>
            <pc:docMk/>
            <pc:sldMk cId="3005472273" sldId="321"/>
            <ac:spMk id="25" creationId="{B9B65C1E-466A-4DB1-B757-A2D9C4D12956}"/>
          </ac:spMkLst>
        </pc:spChg>
        <pc:spChg chg="add mod">
          <ac:chgData name="Michal Heczko" userId="4ef91d67243c5588" providerId="LiveId" clId="{69539ABB-2C20-46AE-8078-AF43576CAE10}" dt="2021-10-09T10:13:57.328" v="604" actId="207"/>
          <ac:spMkLst>
            <pc:docMk/>
            <pc:sldMk cId="3005472273" sldId="321"/>
            <ac:spMk id="26" creationId="{83CB6285-8145-4163-8113-8C1ABF5C419A}"/>
          </ac:spMkLst>
        </pc:spChg>
        <pc:spChg chg="add mod">
          <ac:chgData name="Michal Heczko" userId="4ef91d67243c5588" providerId="LiveId" clId="{69539ABB-2C20-46AE-8078-AF43576CAE10}" dt="2021-10-09T10:15:03.073" v="638" actId="403"/>
          <ac:spMkLst>
            <pc:docMk/>
            <pc:sldMk cId="3005472273" sldId="321"/>
            <ac:spMk id="27" creationId="{64452647-EB59-433D-A039-4AE1FEBFE746}"/>
          </ac:spMkLst>
        </pc:spChg>
        <pc:spChg chg="add del mod">
          <ac:chgData name="Michal Heczko" userId="4ef91d67243c5588" providerId="LiveId" clId="{69539ABB-2C20-46AE-8078-AF43576CAE10}" dt="2021-10-09T10:31:45.952" v="667"/>
          <ac:spMkLst>
            <pc:docMk/>
            <pc:sldMk cId="3005472273" sldId="321"/>
            <ac:spMk id="30" creationId="{3482DD10-7C97-4E63-AF8D-77628EBB7492}"/>
          </ac:spMkLst>
        </pc:spChg>
        <pc:spChg chg="mod">
          <ac:chgData name="Michal Heczko" userId="4ef91d67243c5588" providerId="LiveId" clId="{69539ABB-2C20-46AE-8078-AF43576CAE10}" dt="2021-10-09T11:18:25.819" v="1100" actId="20577"/>
          <ac:spMkLst>
            <pc:docMk/>
            <pc:sldMk cId="3005472273" sldId="321"/>
            <ac:spMk id="161" creationId="{9ACFB387-623D-4F24-8571-E2BAB1009317}"/>
          </ac:spMkLst>
        </pc:spChg>
        <pc:spChg chg="mod">
          <ac:chgData name="Michal Heczko" userId="4ef91d67243c5588" providerId="LiveId" clId="{69539ABB-2C20-46AE-8078-AF43576CAE10}" dt="2021-10-09T10:14:09.082" v="614" actId="20577"/>
          <ac:spMkLst>
            <pc:docMk/>
            <pc:sldMk cId="3005472273" sldId="321"/>
            <ac:spMk id="18434" creationId="{FC5A0DA5-F9C5-4B30-9778-2E280E6E1D0D}"/>
          </ac:spMkLst>
        </pc:spChg>
        <pc:picChg chg="add mod modCrop">
          <ac:chgData name="Michal Heczko" userId="4ef91d67243c5588" providerId="LiveId" clId="{69539ABB-2C20-46AE-8078-AF43576CAE10}" dt="2021-10-09T10:27:46.121" v="646" actId="14100"/>
          <ac:picMkLst>
            <pc:docMk/>
            <pc:sldMk cId="3005472273" sldId="321"/>
            <ac:picMk id="3" creationId="{2350AFCC-669E-4971-8CF5-2F561489157A}"/>
          </ac:picMkLst>
        </pc:picChg>
      </pc:sldChg>
      <pc:sldChg chg="delSp modSp add mod ord delAnim modAnim">
        <pc:chgData name="Michal Heczko" userId="4ef91d67243c5588" providerId="LiveId" clId="{69539ABB-2C20-46AE-8078-AF43576CAE10}" dt="2021-10-09T10:53:34.906" v="915"/>
        <pc:sldMkLst>
          <pc:docMk/>
          <pc:sldMk cId="3853308687" sldId="322"/>
        </pc:sldMkLst>
        <pc:spChg chg="del">
          <ac:chgData name="Michal Heczko" userId="4ef91d67243c5588" providerId="LiveId" clId="{69539ABB-2C20-46AE-8078-AF43576CAE10}" dt="2021-10-09T10:47:14.838" v="798" actId="478"/>
          <ac:spMkLst>
            <pc:docMk/>
            <pc:sldMk cId="3853308687" sldId="322"/>
            <ac:spMk id="16" creationId="{8B705B85-043B-4D45-AACD-11B198E80E95}"/>
          </ac:spMkLst>
        </pc:spChg>
        <pc:spChg chg="mod">
          <ac:chgData name="Michal Heczko" userId="4ef91d67243c5588" providerId="LiveId" clId="{69539ABB-2C20-46AE-8078-AF43576CAE10}" dt="2021-10-09T10:53:10.588" v="913"/>
          <ac:spMkLst>
            <pc:docMk/>
            <pc:sldMk cId="3853308687" sldId="322"/>
            <ac:spMk id="18434" creationId="{FC5A0DA5-F9C5-4B30-9778-2E280E6E1D0D}"/>
          </ac:spMkLst>
        </pc:spChg>
        <pc:picChg chg="mod">
          <ac:chgData name="Michal Heczko" userId="4ef91d67243c5588" providerId="LiveId" clId="{69539ABB-2C20-46AE-8078-AF43576CAE10}" dt="2021-10-09T10:47:22.301" v="801" actId="1076"/>
          <ac:picMkLst>
            <pc:docMk/>
            <pc:sldMk cId="3853308687" sldId="322"/>
            <ac:picMk id="3" creationId="{64832CE9-592A-4BCB-B47C-E242B61EAC6D}"/>
          </ac:picMkLst>
        </pc:picChg>
      </pc:sldChg>
      <pc:sldChg chg="addSp delSp modSp add mod delAnim">
        <pc:chgData name="Michal Heczko" userId="4ef91d67243c5588" providerId="LiveId" clId="{69539ABB-2C20-46AE-8078-AF43576CAE10}" dt="2021-10-09T11:18:15.209" v="1098" actId="20577"/>
        <pc:sldMkLst>
          <pc:docMk/>
          <pc:sldMk cId="3512099020" sldId="323"/>
        </pc:sldMkLst>
        <pc:spChg chg="del">
          <ac:chgData name="Michal Heczko" userId="4ef91d67243c5588" providerId="LiveId" clId="{69539ABB-2C20-46AE-8078-AF43576CAE10}" dt="2021-10-09T11:13:57.749" v="990" actId="478"/>
          <ac:spMkLst>
            <pc:docMk/>
            <pc:sldMk cId="3512099020" sldId="323"/>
            <ac:spMk id="12" creationId="{8373B8A8-7615-4797-8FBD-87B81329160E}"/>
          </ac:spMkLst>
        </pc:spChg>
        <pc:spChg chg="del">
          <ac:chgData name="Michal Heczko" userId="4ef91d67243c5588" providerId="LiveId" clId="{69539ABB-2C20-46AE-8078-AF43576CAE10}" dt="2021-10-09T11:13:58.931" v="991" actId="478"/>
          <ac:spMkLst>
            <pc:docMk/>
            <pc:sldMk cId="3512099020" sldId="323"/>
            <ac:spMk id="13" creationId="{F1D0709F-572B-452B-9B02-6C456A73A6A0}"/>
          </ac:spMkLst>
        </pc:spChg>
        <pc:spChg chg="del">
          <ac:chgData name="Michal Heczko" userId="4ef91d67243c5588" providerId="LiveId" clId="{69539ABB-2C20-46AE-8078-AF43576CAE10}" dt="2021-10-09T11:13:59.863" v="992" actId="478"/>
          <ac:spMkLst>
            <pc:docMk/>
            <pc:sldMk cId="3512099020" sldId="323"/>
            <ac:spMk id="14" creationId="{E9B90431-B689-4EF8-BBB7-9E517C3F709B}"/>
          </ac:spMkLst>
        </pc:spChg>
        <pc:spChg chg="del mod">
          <ac:chgData name="Michal Heczko" userId="4ef91d67243c5588" providerId="LiveId" clId="{69539ABB-2C20-46AE-8078-AF43576CAE10}" dt="2021-10-09T11:14:02.814" v="994" actId="478"/>
          <ac:spMkLst>
            <pc:docMk/>
            <pc:sldMk cId="3512099020" sldId="323"/>
            <ac:spMk id="15" creationId="{BADA974E-ED7E-49DC-B0C9-F3F9A375C527}"/>
          </ac:spMkLst>
        </pc:spChg>
        <pc:spChg chg="add mod">
          <ac:chgData name="Michal Heczko" userId="4ef91d67243c5588" providerId="LiveId" clId="{69539ABB-2C20-46AE-8078-AF43576CAE10}" dt="2021-10-09T11:14:28.666" v="1010" actId="20577"/>
          <ac:spMkLst>
            <pc:docMk/>
            <pc:sldMk cId="3512099020" sldId="323"/>
            <ac:spMk id="17" creationId="{8ED9A338-269A-496B-AC49-A2B9C2AFB4CA}"/>
          </ac:spMkLst>
        </pc:spChg>
        <pc:spChg chg="add mod">
          <ac:chgData name="Michal Heczko" userId="4ef91d67243c5588" providerId="LiveId" clId="{69539ABB-2C20-46AE-8078-AF43576CAE10}" dt="2021-10-09T11:14:53.287" v="1024" actId="20577"/>
          <ac:spMkLst>
            <pc:docMk/>
            <pc:sldMk cId="3512099020" sldId="323"/>
            <ac:spMk id="18" creationId="{C6D185BE-9192-4D8F-BBAE-468A3B54859E}"/>
          </ac:spMkLst>
        </pc:spChg>
        <pc:spChg chg="add mod">
          <ac:chgData name="Michal Heczko" userId="4ef91d67243c5588" providerId="LiveId" clId="{69539ABB-2C20-46AE-8078-AF43576CAE10}" dt="2021-10-09T11:15:09.960" v="1032" actId="20577"/>
          <ac:spMkLst>
            <pc:docMk/>
            <pc:sldMk cId="3512099020" sldId="323"/>
            <ac:spMk id="19" creationId="{E4F74303-6F16-42A5-9D97-A4F68AEC139A}"/>
          </ac:spMkLst>
        </pc:spChg>
        <pc:spChg chg="add mod">
          <ac:chgData name="Michal Heczko" userId="4ef91d67243c5588" providerId="LiveId" clId="{69539ABB-2C20-46AE-8078-AF43576CAE10}" dt="2021-10-09T11:15:36.889" v="1044" actId="20577"/>
          <ac:spMkLst>
            <pc:docMk/>
            <pc:sldMk cId="3512099020" sldId="323"/>
            <ac:spMk id="20" creationId="{9631DD59-6DF4-4B93-8575-A6B8D17725DA}"/>
          </ac:spMkLst>
        </pc:spChg>
        <pc:spChg chg="add mod">
          <ac:chgData name="Michal Heczko" userId="4ef91d67243c5588" providerId="LiveId" clId="{69539ABB-2C20-46AE-8078-AF43576CAE10}" dt="2021-10-09T11:16:48.780" v="1073" actId="20577"/>
          <ac:spMkLst>
            <pc:docMk/>
            <pc:sldMk cId="3512099020" sldId="323"/>
            <ac:spMk id="21" creationId="{FD1FEA70-3AFA-432F-996E-8B5864C0E8ED}"/>
          </ac:spMkLst>
        </pc:spChg>
        <pc:spChg chg="add mod">
          <ac:chgData name="Michal Heczko" userId="4ef91d67243c5588" providerId="LiveId" clId="{69539ABB-2C20-46AE-8078-AF43576CAE10}" dt="2021-10-09T11:16:37.692" v="1069" actId="6549"/>
          <ac:spMkLst>
            <pc:docMk/>
            <pc:sldMk cId="3512099020" sldId="323"/>
            <ac:spMk id="22" creationId="{F481F4BA-419A-436A-A756-60315FE354BB}"/>
          </ac:spMkLst>
        </pc:spChg>
        <pc:spChg chg="add mod">
          <ac:chgData name="Michal Heczko" userId="4ef91d67243c5588" providerId="LiveId" clId="{69539ABB-2C20-46AE-8078-AF43576CAE10}" dt="2021-10-09T11:18:15.209" v="1098" actId="20577"/>
          <ac:spMkLst>
            <pc:docMk/>
            <pc:sldMk cId="3512099020" sldId="323"/>
            <ac:spMk id="23" creationId="{A4282C84-45F8-4F09-84D7-3BDAACA0277C}"/>
          </ac:spMkLst>
        </pc:spChg>
        <pc:spChg chg="mod">
          <ac:chgData name="Michal Heczko" userId="4ef91d67243c5588" providerId="LiveId" clId="{69539ABB-2C20-46AE-8078-AF43576CAE10}" dt="2021-10-09T11:15:03.670" v="1027" actId="1076"/>
          <ac:spMkLst>
            <pc:docMk/>
            <pc:sldMk cId="3512099020" sldId="323"/>
            <ac:spMk id="161" creationId="{9ACFB387-623D-4F24-8571-E2BAB1009317}"/>
          </ac:spMkLst>
        </pc:spChg>
        <pc:spChg chg="mod">
          <ac:chgData name="Michal Heczko" userId="4ef91d67243c5588" providerId="LiveId" clId="{69539ABB-2C20-46AE-8078-AF43576CAE10}" dt="2021-10-09T11:13:49.763" v="988" actId="20577"/>
          <ac:spMkLst>
            <pc:docMk/>
            <pc:sldMk cId="3512099020" sldId="323"/>
            <ac:spMk id="18434" creationId="{FC5A0DA5-F9C5-4B30-9778-2E280E6E1D0D}"/>
          </ac:spMkLst>
        </pc:spChg>
        <pc:picChg chg="del">
          <ac:chgData name="Michal Heczko" userId="4ef91d67243c5588" providerId="LiveId" clId="{69539ABB-2C20-46AE-8078-AF43576CAE10}" dt="2021-10-09T11:13:56.530" v="989" actId="478"/>
          <ac:picMkLst>
            <pc:docMk/>
            <pc:sldMk cId="3512099020" sldId="323"/>
            <ac:picMk id="3" creationId="{64832CE9-592A-4BCB-B47C-E242B61EAC6D}"/>
          </ac:picMkLst>
        </pc:picChg>
      </pc:sldChg>
    </pc:docChg>
  </pc:docChgLst>
  <pc:docChgLst>
    <pc:chgData name="Michal Heczko" userId="4ef91d67243c5588" providerId="LiveId" clId="{660621B6-9C04-4DAB-938F-9FFA2AE33631}"/>
    <pc:docChg chg="undo custSel addSld delSld modSld sldOrd">
      <pc:chgData name="Michal Heczko" userId="4ef91d67243c5588" providerId="LiveId" clId="{660621B6-9C04-4DAB-938F-9FFA2AE33631}" dt="2021-09-04T20:52:16.496" v="1656" actId="20577"/>
      <pc:docMkLst>
        <pc:docMk/>
      </pc:docMkLst>
      <pc:sldChg chg="addSp modSp mod">
        <pc:chgData name="Michal Heczko" userId="4ef91d67243c5588" providerId="LiveId" clId="{660621B6-9C04-4DAB-938F-9FFA2AE33631}" dt="2021-07-25T21:35:48.981" v="1517" actId="1076"/>
        <pc:sldMkLst>
          <pc:docMk/>
          <pc:sldMk cId="0" sldId="256"/>
        </pc:sldMkLst>
        <pc:spChg chg="add mod">
          <ac:chgData name="Michal Heczko" userId="4ef91d67243c5588" providerId="LiveId" clId="{660621B6-9C04-4DAB-938F-9FFA2AE33631}" dt="2021-07-25T21:34:57.260" v="1508" actId="1076"/>
          <ac:spMkLst>
            <pc:docMk/>
            <pc:sldMk cId="0" sldId="256"/>
            <ac:spMk id="2" creationId="{B6F7D354-4842-40A6-AC5D-23FBCA57B817}"/>
          </ac:spMkLst>
        </pc:spChg>
        <pc:spChg chg="add mod">
          <ac:chgData name="Michal Heczko" userId="4ef91d67243c5588" providerId="LiveId" clId="{660621B6-9C04-4DAB-938F-9FFA2AE33631}" dt="2021-07-25T21:35:19.559" v="1510" actId="1076"/>
          <ac:spMkLst>
            <pc:docMk/>
            <pc:sldMk cId="0" sldId="256"/>
            <ac:spMk id="3" creationId="{10480D1F-174D-4894-9A66-C0840EA7360A}"/>
          </ac:spMkLst>
        </pc:spChg>
        <pc:spChg chg="add mod">
          <ac:chgData name="Michal Heczko" userId="4ef91d67243c5588" providerId="LiveId" clId="{660621B6-9C04-4DAB-938F-9FFA2AE33631}" dt="2021-07-25T21:35:07.903" v="1509" actId="1076"/>
          <ac:spMkLst>
            <pc:docMk/>
            <pc:sldMk cId="0" sldId="256"/>
            <ac:spMk id="17" creationId="{DD23D06D-61C9-4AD7-8856-AFB10FD5ADD2}"/>
          </ac:spMkLst>
        </pc:spChg>
        <pc:spChg chg="add mod">
          <ac:chgData name="Michal Heczko" userId="4ef91d67243c5588" providerId="LiveId" clId="{660621B6-9C04-4DAB-938F-9FFA2AE33631}" dt="2021-07-25T21:35:36.143" v="1513" actId="14100"/>
          <ac:spMkLst>
            <pc:docMk/>
            <pc:sldMk cId="0" sldId="256"/>
            <ac:spMk id="18" creationId="{80716418-604A-4D09-8019-D19F00167BDD}"/>
          </ac:spMkLst>
        </pc:spChg>
        <pc:spChg chg="mod">
          <ac:chgData name="Michal Heczko" userId="4ef91d67243c5588" providerId="LiveId" clId="{660621B6-9C04-4DAB-938F-9FFA2AE33631}" dt="2021-07-25T18:58:28.584" v="16" actId="20577"/>
          <ac:spMkLst>
            <pc:docMk/>
            <pc:sldMk cId="0" sldId="256"/>
            <ac:spMk id="13314" creationId="{1CF28884-BE80-478C-BF56-212644BDE5CA}"/>
          </ac:spMkLst>
        </pc:spChg>
        <pc:spChg chg="mod">
          <ac:chgData name="Michal Heczko" userId="4ef91d67243c5588" providerId="LiveId" clId="{660621B6-9C04-4DAB-938F-9FFA2AE33631}" dt="2021-07-25T21:29:24.896" v="1363" actId="1076"/>
          <ac:spMkLst>
            <pc:docMk/>
            <pc:sldMk cId="0" sldId="256"/>
            <ac:spMk id="13316" creationId="{04A63F41-DCA6-47E6-87E9-6D42A9FAFFE2}"/>
          </ac:spMkLst>
        </pc:spChg>
        <pc:spChg chg="mod">
          <ac:chgData name="Michal Heczko" userId="4ef91d67243c5588" providerId="LiveId" clId="{660621B6-9C04-4DAB-938F-9FFA2AE33631}" dt="2021-07-25T21:29:24.896" v="1363" actId="1076"/>
          <ac:spMkLst>
            <pc:docMk/>
            <pc:sldMk cId="0" sldId="256"/>
            <ac:spMk id="13317" creationId="{35E7D696-431B-4CD5-86E0-9FADB03E021B}"/>
          </ac:spMkLst>
        </pc:spChg>
        <pc:spChg chg="mod">
          <ac:chgData name="Michal Heczko" userId="4ef91d67243c5588" providerId="LiveId" clId="{660621B6-9C04-4DAB-938F-9FFA2AE33631}" dt="2021-07-25T21:29:24.896" v="1363" actId="1076"/>
          <ac:spMkLst>
            <pc:docMk/>
            <pc:sldMk cId="0" sldId="256"/>
            <ac:spMk id="13318" creationId="{88847521-97E7-436C-8882-8A2D76309B38}"/>
          </ac:spMkLst>
        </pc:spChg>
        <pc:spChg chg="mod">
          <ac:chgData name="Michal Heczko" userId="4ef91d67243c5588" providerId="LiveId" clId="{660621B6-9C04-4DAB-938F-9FFA2AE33631}" dt="2021-07-25T21:29:24.896" v="1363" actId="1076"/>
          <ac:spMkLst>
            <pc:docMk/>
            <pc:sldMk cId="0" sldId="256"/>
            <ac:spMk id="13319" creationId="{28018C1A-2534-4EA7-95FF-1FA54995EAD1}"/>
          </ac:spMkLst>
        </pc:spChg>
        <pc:spChg chg="mod">
          <ac:chgData name="Michal Heczko" userId="4ef91d67243c5588" providerId="LiveId" clId="{660621B6-9C04-4DAB-938F-9FFA2AE33631}" dt="2021-07-25T21:29:24.896" v="1363" actId="1076"/>
          <ac:spMkLst>
            <pc:docMk/>
            <pc:sldMk cId="0" sldId="256"/>
            <ac:spMk id="13320" creationId="{52122307-C4A6-4102-A20B-981D5EFEC1ED}"/>
          </ac:spMkLst>
        </pc:spChg>
        <pc:spChg chg="mod">
          <ac:chgData name="Michal Heczko" userId="4ef91d67243c5588" providerId="LiveId" clId="{660621B6-9C04-4DAB-938F-9FFA2AE33631}" dt="2021-07-25T21:29:24.896" v="1363" actId="1076"/>
          <ac:spMkLst>
            <pc:docMk/>
            <pc:sldMk cId="0" sldId="256"/>
            <ac:spMk id="13321" creationId="{4F3530D2-FFB1-490E-B48D-0CEE06A335D2}"/>
          </ac:spMkLst>
        </pc:spChg>
        <pc:spChg chg="mod">
          <ac:chgData name="Michal Heczko" userId="4ef91d67243c5588" providerId="LiveId" clId="{660621B6-9C04-4DAB-938F-9FFA2AE33631}" dt="2021-07-25T21:29:24.896" v="1363" actId="1076"/>
          <ac:spMkLst>
            <pc:docMk/>
            <pc:sldMk cId="0" sldId="256"/>
            <ac:spMk id="13322" creationId="{9F565ECF-5773-47A7-8FB0-6AC030D5E182}"/>
          </ac:spMkLst>
        </pc:spChg>
        <pc:grpChg chg="mod">
          <ac:chgData name="Michal Heczko" userId="4ef91d67243c5588" providerId="LiveId" clId="{660621B6-9C04-4DAB-938F-9FFA2AE33631}" dt="2021-07-25T21:29:24.896" v="1363" actId="1076"/>
          <ac:grpSpMkLst>
            <pc:docMk/>
            <pc:sldMk cId="0" sldId="256"/>
            <ac:grpSpMk id="13315" creationId="{5D74A113-9769-4A97-BA62-1B14BF3BF8FA}"/>
          </ac:grpSpMkLst>
        </pc:grpChg>
        <pc:picChg chg="add mod">
          <ac:chgData name="Michal Heczko" userId="4ef91d67243c5588" providerId="LiveId" clId="{660621B6-9C04-4DAB-938F-9FFA2AE33631}" dt="2021-07-25T21:35:07.903" v="1509" actId="1076"/>
          <ac:picMkLst>
            <pc:docMk/>
            <pc:sldMk cId="0" sldId="256"/>
            <ac:picMk id="5" creationId="{CF7F9464-9837-4436-8933-BA174B1FA079}"/>
          </ac:picMkLst>
        </pc:picChg>
        <pc:picChg chg="add mod">
          <ac:chgData name="Michal Heczko" userId="4ef91d67243c5588" providerId="LiveId" clId="{660621B6-9C04-4DAB-938F-9FFA2AE33631}" dt="2021-07-25T21:35:48.981" v="1517" actId="1076"/>
          <ac:picMkLst>
            <pc:docMk/>
            <pc:sldMk cId="0" sldId="256"/>
            <ac:picMk id="12" creationId="{238F562C-A3E8-46E5-A693-10C4A00FE1AC}"/>
          </ac:picMkLst>
        </pc:picChg>
        <pc:picChg chg="add mod">
          <ac:chgData name="Michal Heczko" userId="4ef91d67243c5588" providerId="LiveId" clId="{660621B6-9C04-4DAB-938F-9FFA2AE33631}" dt="2021-07-25T21:35:19.559" v="1510" actId="1076"/>
          <ac:picMkLst>
            <pc:docMk/>
            <pc:sldMk cId="0" sldId="256"/>
            <ac:picMk id="13" creationId="{44AEE65B-E79A-463A-815F-5553CD7FDB99}"/>
          </ac:picMkLst>
        </pc:picChg>
      </pc:sldChg>
      <pc:sldChg chg="delSp modSp mod">
        <pc:chgData name="Michal Heczko" userId="4ef91d67243c5588" providerId="LiveId" clId="{660621B6-9C04-4DAB-938F-9FFA2AE33631}" dt="2021-07-25T21:23:23.384" v="1286" actId="20577"/>
        <pc:sldMkLst>
          <pc:docMk/>
          <pc:sldMk cId="0" sldId="257"/>
        </pc:sldMkLst>
        <pc:spChg chg="mod">
          <ac:chgData name="Michal Heczko" userId="4ef91d67243c5588" providerId="LiveId" clId="{660621B6-9C04-4DAB-938F-9FFA2AE33631}" dt="2021-07-25T21:23:23.384" v="1286" actId="20577"/>
          <ac:spMkLst>
            <pc:docMk/>
            <pc:sldMk cId="0" sldId="257"/>
            <ac:spMk id="130" creationId="{1189E147-4748-4EE1-B78E-1FD29D87C502}"/>
          </ac:spMkLst>
        </pc:spChg>
        <pc:spChg chg="del">
          <ac:chgData name="Michal Heczko" userId="4ef91d67243c5588" providerId="LiveId" clId="{660621B6-9C04-4DAB-938F-9FFA2AE33631}" dt="2021-07-25T20:29:39.734" v="1073" actId="478"/>
          <ac:spMkLst>
            <pc:docMk/>
            <pc:sldMk cId="0" sldId="257"/>
            <ac:spMk id="131" creationId="{680A8DAC-82C5-43BF-8315-347F0EE4AE27}"/>
          </ac:spMkLst>
        </pc:spChg>
        <pc:spChg chg="mod">
          <ac:chgData name="Michal Heczko" userId="4ef91d67243c5588" providerId="LiveId" clId="{660621B6-9C04-4DAB-938F-9FFA2AE33631}" dt="2021-07-25T20:29:07.462" v="1030" actId="20577"/>
          <ac:spMkLst>
            <pc:docMk/>
            <pc:sldMk cId="0" sldId="257"/>
            <ac:spMk id="14338" creationId="{96A90A1E-BE6F-4984-BD91-145AF3F03C20}"/>
          </ac:spMkLst>
        </pc:spChg>
        <pc:spChg chg="del">
          <ac:chgData name="Michal Heczko" userId="4ef91d67243c5588" providerId="LiveId" clId="{660621B6-9C04-4DAB-938F-9FFA2AE33631}" dt="2021-07-25T20:29:16.406" v="1031" actId="478"/>
          <ac:spMkLst>
            <pc:docMk/>
            <pc:sldMk cId="0" sldId="257"/>
            <ac:spMk id="14342" creationId="{5B1CC0E8-860B-4B98-8C7E-F1E99673DF8C}"/>
          </ac:spMkLst>
        </pc:spChg>
      </pc:sldChg>
      <pc:sldChg chg="del">
        <pc:chgData name="Michal Heczko" userId="4ef91d67243c5588" providerId="LiveId" clId="{660621B6-9C04-4DAB-938F-9FFA2AE33631}" dt="2021-07-25T21:26:07.991" v="1301" actId="47"/>
        <pc:sldMkLst>
          <pc:docMk/>
          <pc:sldMk cId="0" sldId="258"/>
        </pc:sldMkLst>
      </pc:sldChg>
      <pc:sldChg chg="del">
        <pc:chgData name="Michal Heczko" userId="4ef91d67243c5588" providerId="LiveId" clId="{660621B6-9C04-4DAB-938F-9FFA2AE33631}" dt="2021-07-25T21:26:07.991" v="1301" actId="47"/>
        <pc:sldMkLst>
          <pc:docMk/>
          <pc:sldMk cId="0" sldId="259"/>
        </pc:sldMkLst>
      </pc:sldChg>
      <pc:sldChg chg="del">
        <pc:chgData name="Michal Heczko" userId="4ef91d67243c5588" providerId="LiveId" clId="{660621B6-9C04-4DAB-938F-9FFA2AE33631}" dt="2021-07-25T21:26:07.991" v="1301" actId="47"/>
        <pc:sldMkLst>
          <pc:docMk/>
          <pc:sldMk cId="0" sldId="260"/>
        </pc:sldMkLst>
      </pc:sldChg>
      <pc:sldChg chg="modSp mod ord">
        <pc:chgData name="Michal Heczko" userId="4ef91d67243c5588" providerId="LiveId" clId="{660621B6-9C04-4DAB-938F-9FFA2AE33631}" dt="2021-07-25T19:17:42.955" v="845" actId="14100"/>
        <pc:sldMkLst>
          <pc:docMk/>
          <pc:sldMk cId="0" sldId="261"/>
        </pc:sldMkLst>
        <pc:spChg chg="mod">
          <ac:chgData name="Michal Heczko" userId="4ef91d67243c5588" providerId="LiveId" clId="{660621B6-9C04-4DAB-938F-9FFA2AE33631}" dt="2021-07-25T19:17:42.955" v="845" actId="14100"/>
          <ac:spMkLst>
            <pc:docMk/>
            <pc:sldMk cId="0" sldId="261"/>
            <ac:spMk id="161" creationId="{9ACFB387-623D-4F24-8571-E2BAB1009317}"/>
          </ac:spMkLst>
        </pc:spChg>
        <pc:spChg chg="mod">
          <ac:chgData name="Michal Heczko" userId="4ef91d67243c5588" providerId="LiveId" clId="{660621B6-9C04-4DAB-938F-9FFA2AE33631}" dt="2021-07-25T19:10:43.189" v="619" actId="20577"/>
          <ac:spMkLst>
            <pc:docMk/>
            <pc:sldMk cId="0" sldId="261"/>
            <ac:spMk id="18434" creationId="{FC5A0DA5-F9C5-4B30-9778-2E280E6E1D0D}"/>
          </ac:spMkLst>
        </pc:spChg>
      </pc:sldChg>
      <pc:sldChg chg="del">
        <pc:chgData name="Michal Heczko" userId="4ef91d67243c5588" providerId="LiveId" clId="{660621B6-9C04-4DAB-938F-9FFA2AE33631}" dt="2021-07-25T21:26:07.991" v="1301" actId="47"/>
        <pc:sldMkLst>
          <pc:docMk/>
          <pc:sldMk cId="0" sldId="262"/>
        </pc:sldMkLst>
      </pc:sldChg>
      <pc:sldChg chg="del">
        <pc:chgData name="Michal Heczko" userId="4ef91d67243c5588" providerId="LiveId" clId="{660621B6-9C04-4DAB-938F-9FFA2AE33631}" dt="2021-07-25T21:26:07.991" v="1301" actId="47"/>
        <pc:sldMkLst>
          <pc:docMk/>
          <pc:sldMk cId="0" sldId="263"/>
        </pc:sldMkLst>
      </pc:sldChg>
      <pc:sldChg chg="del">
        <pc:chgData name="Michal Heczko" userId="4ef91d67243c5588" providerId="LiveId" clId="{660621B6-9C04-4DAB-938F-9FFA2AE33631}" dt="2021-07-25T21:26:07.991" v="1301" actId="47"/>
        <pc:sldMkLst>
          <pc:docMk/>
          <pc:sldMk cId="0" sldId="264"/>
        </pc:sldMkLst>
      </pc:sldChg>
      <pc:sldChg chg="del">
        <pc:chgData name="Michal Heczko" userId="4ef91d67243c5588" providerId="LiveId" clId="{660621B6-9C04-4DAB-938F-9FFA2AE33631}" dt="2021-07-25T21:26:07.991" v="1301" actId="47"/>
        <pc:sldMkLst>
          <pc:docMk/>
          <pc:sldMk cId="0" sldId="265"/>
        </pc:sldMkLst>
      </pc:sldChg>
      <pc:sldChg chg="del">
        <pc:chgData name="Michal Heczko" userId="4ef91d67243c5588" providerId="LiveId" clId="{660621B6-9C04-4DAB-938F-9FFA2AE33631}" dt="2021-07-25T21:26:07.991" v="1301" actId="47"/>
        <pc:sldMkLst>
          <pc:docMk/>
          <pc:sldMk cId="0" sldId="266"/>
        </pc:sldMkLst>
      </pc:sldChg>
      <pc:sldChg chg="del">
        <pc:chgData name="Michal Heczko" userId="4ef91d67243c5588" providerId="LiveId" clId="{660621B6-9C04-4DAB-938F-9FFA2AE33631}" dt="2021-07-25T21:26:07.991" v="1301" actId="47"/>
        <pc:sldMkLst>
          <pc:docMk/>
          <pc:sldMk cId="0" sldId="267"/>
        </pc:sldMkLst>
      </pc:sldChg>
      <pc:sldChg chg="del">
        <pc:chgData name="Michal Heczko" userId="4ef91d67243c5588" providerId="LiveId" clId="{660621B6-9C04-4DAB-938F-9FFA2AE33631}" dt="2021-07-25T21:26:07.991" v="1301" actId="47"/>
        <pc:sldMkLst>
          <pc:docMk/>
          <pc:sldMk cId="0" sldId="268"/>
        </pc:sldMkLst>
      </pc:sldChg>
      <pc:sldChg chg="del">
        <pc:chgData name="Michal Heczko" userId="4ef91d67243c5588" providerId="LiveId" clId="{660621B6-9C04-4DAB-938F-9FFA2AE33631}" dt="2021-07-25T21:26:07.991" v="1301" actId="47"/>
        <pc:sldMkLst>
          <pc:docMk/>
          <pc:sldMk cId="0" sldId="269"/>
        </pc:sldMkLst>
      </pc:sldChg>
      <pc:sldChg chg="del">
        <pc:chgData name="Michal Heczko" userId="4ef91d67243c5588" providerId="LiveId" clId="{660621B6-9C04-4DAB-938F-9FFA2AE33631}" dt="2021-07-25T21:26:07.991" v="1301" actId="47"/>
        <pc:sldMkLst>
          <pc:docMk/>
          <pc:sldMk cId="0" sldId="270"/>
        </pc:sldMkLst>
      </pc:sldChg>
      <pc:sldChg chg="del">
        <pc:chgData name="Michal Heczko" userId="4ef91d67243c5588" providerId="LiveId" clId="{660621B6-9C04-4DAB-938F-9FFA2AE33631}" dt="2021-07-25T21:26:07.991" v="1301" actId="47"/>
        <pc:sldMkLst>
          <pc:docMk/>
          <pc:sldMk cId="0" sldId="271"/>
        </pc:sldMkLst>
      </pc:sldChg>
      <pc:sldChg chg="del">
        <pc:chgData name="Michal Heczko" userId="4ef91d67243c5588" providerId="LiveId" clId="{660621B6-9C04-4DAB-938F-9FFA2AE33631}" dt="2021-07-25T21:26:07.991" v="1301" actId="47"/>
        <pc:sldMkLst>
          <pc:docMk/>
          <pc:sldMk cId="0" sldId="272"/>
        </pc:sldMkLst>
      </pc:sldChg>
      <pc:sldChg chg="del">
        <pc:chgData name="Michal Heczko" userId="4ef91d67243c5588" providerId="LiveId" clId="{660621B6-9C04-4DAB-938F-9FFA2AE33631}" dt="2021-07-25T21:26:07.991" v="1301" actId="47"/>
        <pc:sldMkLst>
          <pc:docMk/>
          <pc:sldMk cId="0" sldId="273"/>
        </pc:sldMkLst>
      </pc:sldChg>
      <pc:sldChg chg="del">
        <pc:chgData name="Michal Heczko" userId="4ef91d67243c5588" providerId="LiveId" clId="{660621B6-9C04-4DAB-938F-9FFA2AE33631}" dt="2021-07-25T21:26:07.991" v="1301" actId="47"/>
        <pc:sldMkLst>
          <pc:docMk/>
          <pc:sldMk cId="0" sldId="274"/>
        </pc:sldMkLst>
      </pc:sldChg>
      <pc:sldChg chg="del">
        <pc:chgData name="Michal Heczko" userId="4ef91d67243c5588" providerId="LiveId" clId="{660621B6-9C04-4DAB-938F-9FFA2AE33631}" dt="2021-07-25T21:26:07.991" v="1301" actId="47"/>
        <pc:sldMkLst>
          <pc:docMk/>
          <pc:sldMk cId="0" sldId="275"/>
        </pc:sldMkLst>
      </pc:sldChg>
      <pc:sldChg chg="del">
        <pc:chgData name="Michal Heczko" userId="4ef91d67243c5588" providerId="LiveId" clId="{660621B6-9C04-4DAB-938F-9FFA2AE33631}" dt="2021-07-25T21:26:07.991" v="1301" actId="47"/>
        <pc:sldMkLst>
          <pc:docMk/>
          <pc:sldMk cId="0" sldId="276"/>
        </pc:sldMkLst>
      </pc:sldChg>
      <pc:sldChg chg="del">
        <pc:chgData name="Michal Heczko" userId="4ef91d67243c5588" providerId="LiveId" clId="{660621B6-9C04-4DAB-938F-9FFA2AE33631}" dt="2021-07-25T21:26:07.991" v="1301" actId="47"/>
        <pc:sldMkLst>
          <pc:docMk/>
          <pc:sldMk cId="0" sldId="277"/>
        </pc:sldMkLst>
      </pc:sldChg>
      <pc:sldChg chg="del">
        <pc:chgData name="Michal Heczko" userId="4ef91d67243c5588" providerId="LiveId" clId="{660621B6-9C04-4DAB-938F-9FFA2AE33631}" dt="2021-07-25T21:26:07.991" v="1301" actId="47"/>
        <pc:sldMkLst>
          <pc:docMk/>
          <pc:sldMk cId="0" sldId="278"/>
        </pc:sldMkLst>
      </pc:sldChg>
      <pc:sldChg chg="del">
        <pc:chgData name="Michal Heczko" userId="4ef91d67243c5588" providerId="LiveId" clId="{660621B6-9C04-4DAB-938F-9FFA2AE33631}" dt="2021-07-25T21:26:07.991" v="1301" actId="47"/>
        <pc:sldMkLst>
          <pc:docMk/>
          <pc:sldMk cId="0" sldId="279"/>
        </pc:sldMkLst>
      </pc:sldChg>
      <pc:sldChg chg="modSp mod ord">
        <pc:chgData name="Michal Heczko" userId="4ef91d67243c5588" providerId="LiveId" clId="{660621B6-9C04-4DAB-938F-9FFA2AE33631}" dt="2021-07-25T21:26:44.392" v="1362" actId="20577"/>
        <pc:sldMkLst>
          <pc:docMk/>
          <pc:sldMk cId="0" sldId="280"/>
        </pc:sldMkLst>
        <pc:spChg chg="mod">
          <ac:chgData name="Michal Heczko" userId="4ef91d67243c5588" providerId="LiveId" clId="{660621B6-9C04-4DAB-938F-9FFA2AE33631}" dt="2021-07-25T21:26:44.392" v="1362" actId="20577"/>
          <ac:spMkLst>
            <pc:docMk/>
            <pc:sldMk cId="0" sldId="280"/>
            <ac:spMk id="37890" creationId="{66B9AA5F-61A5-4BF4-A02B-61DA32088D76}"/>
          </ac:spMkLst>
        </pc:spChg>
      </pc:sldChg>
      <pc:sldChg chg="del">
        <pc:chgData name="Michal Heczko" userId="4ef91d67243c5588" providerId="LiveId" clId="{660621B6-9C04-4DAB-938F-9FFA2AE33631}" dt="2021-07-25T21:26:00.065" v="1300" actId="47"/>
        <pc:sldMkLst>
          <pc:docMk/>
          <pc:sldMk cId="0" sldId="281"/>
        </pc:sldMkLst>
      </pc:sldChg>
      <pc:sldChg chg="del">
        <pc:chgData name="Michal Heczko" userId="4ef91d67243c5588" providerId="LiveId" clId="{660621B6-9C04-4DAB-938F-9FFA2AE33631}" dt="2021-07-25T21:26:00.065" v="1300" actId="47"/>
        <pc:sldMkLst>
          <pc:docMk/>
          <pc:sldMk cId="0" sldId="282"/>
        </pc:sldMkLst>
      </pc:sldChg>
      <pc:sldChg chg="del">
        <pc:chgData name="Michal Heczko" userId="4ef91d67243c5588" providerId="LiveId" clId="{660621B6-9C04-4DAB-938F-9FFA2AE33631}" dt="2021-07-25T21:26:00.065" v="1300" actId="47"/>
        <pc:sldMkLst>
          <pc:docMk/>
          <pc:sldMk cId="0" sldId="283"/>
        </pc:sldMkLst>
      </pc:sldChg>
      <pc:sldChg chg="del">
        <pc:chgData name="Michal Heczko" userId="4ef91d67243c5588" providerId="LiveId" clId="{660621B6-9C04-4DAB-938F-9FFA2AE33631}" dt="2021-07-25T21:26:00.065" v="1300" actId="47"/>
        <pc:sldMkLst>
          <pc:docMk/>
          <pc:sldMk cId="0" sldId="284"/>
        </pc:sldMkLst>
      </pc:sldChg>
      <pc:sldChg chg="del">
        <pc:chgData name="Michal Heczko" userId="4ef91d67243c5588" providerId="LiveId" clId="{660621B6-9C04-4DAB-938F-9FFA2AE33631}" dt="2021-07-25T21:26:00.065" v="1300" actId="47"/>
        <pc:sldMkLst>
          <pc:docMk/>
          <pc:sldMk cId="0" sldId="285"/>
        </pc:sldMkLst>
      </pc:sldChg>
      <pc:sldChg chg="del">
        <pc:chgData name="Michal Heczko" userId="4ef91d67243c5588" providerId="LiveId" clId="{660621B6-9C04-4DAB-938F-9FFA2AE33631}" dt="2021-07-25T21:26:00.065" v="1300" actId="47"/>
        <pc:sldMkLst>
          <pc:docMk/>
          <pc:sldMk cId="0" sldId="286"/>
        </pc:sldMkLst>
      </pc:sldChg>
      <pc:sldChg chg="addSp delSp modSp add mod">
        <pc:chgData name="Michal Heczko" userId="4ef91d67243c5588" providerId="LiveId" clId="{660621B6-9C04-4DAB-938F-9FFA2AE33631}" dt="2021-07-25T19:17:47.627" v="846" actId="14100"/>
        <pc:sldMkLst>
          <pc:docMk/>
          <pc:sldMk cId="1170308280" sldId="287"/>
        </pc:sldMkLst>
        <pc:spChg chg="mod">
          <ac:chgData name="Michal Heczko" userId="4ef91d67243c5588" providerId="LiveId" clId="{660621B6-9C04-4DAB-938F-9FFA2AE33631}" dt="2021-07-25T19:17:47.627" v="846" actId="14100"/>
          <ac:spMkLst>
            <pc:docMk/>
            <pc:sldMk cId="1170308280" sldId="287"/>
            <ac:spMk id="161" creationId="{9ACFB387-623D-4F24-8571-E2BAB1009317}"/>
          </ac:spMkLst>
        </pc:spChg>
        <pc:spChg chg="mod">
          <ac:chgData name="Michal Heczko" userId="4ef91d67243c5588" providerId="LiveId" clId="{660621B6-9C04-4DAB-938F-9FFA2AE33631}" dt="2021-07-25T19:10:52.229" v="631" actId="20577"/>
          <ac:spMkLst>
            <pc:docMk/>
            <pc:sldMk cId="1170308280" sldId="287"/>
            <ac:spMk id="18434" creationId="{FC5A0DA5-F9C5-4B30-9778-2E280E6E1D0D}"/>
          </ac:spMkLst>
        </pc:spChg>
        <pc:picChg chg="add del mod">
          <ac:chgData name="Michal Heczko" userId="4ef91d67243c5588" providerId="LiveId" clId="{660621B6-9C04-4DAB-938F-9FFA2AE33631}" dt="2021-07-25T19:04:24.917" v="446" actId="478"/>
          <ac:picMkLst>
            <pc:docMk/>
            <pc:sldMk cId="1170308280" sldId="287"/>
            <ac:picMk id="3" creationId="{06ABFDE0-88A2-4504-A64C-2A2FB811A8F1}"/>
          </ac:picMkLst>
        </pc:picChg>
        <pc:picChg chg="add del mod">
          <ac:chgData name="Michal Heczko" userId="4ef91d67243c5588" providerId="LiveId" clId="{660621B6-9C04-4DAB-938F-9FFA2AE33631}" dt="2021-07-25T19:10:35.496" v="607" actId="478"/>
          <ac:picMkLst>
            <pc:docMk/>
            <pc:sldMk cId="1170308280" sldId="287"/>
            <ac:picMk id="5" creationId="{66927891-E390-4B71-B9A2-834EFB56A3D7}"/>
          </ac:picMkLst>
        </pc:picChg>
      </pc:sldChg>
      <pc:sldChg chg="addSp delSp modSp add mod">
        <pc:chgData name="Michal Heczko" userId="4ef91d67243c5588" providerId="LiveId" clId="{660621B6-9C04-4DAB-938F-9FFA2AE33631}" dt="2021-07-25T19:18:29.845" v="984" actId="478"/>
        <pc:sldMkLst>
          <pc:docMk/>
          <pc:sldMk cId="2046641287" sldId="288"/>
        </pc:sldMkLst>
        <pc:spChg chg="mod">
          <ac:chgData name="Michal Heczko" userId="4ef91d67243c5588" providerId="LiveId" clId="{660621B6-9C04-4DAB-938F-9FFA2AE33631}" dt="2021-07-25T19:18:27.450" v="983" actId="20577"/>
          <ac:spMkLst>
            <pc:docMk/>
            <pc:sldMk cId="2046641287" sldId="288"/>
            <ac:spMk id="161" creationId="{9ACFB387-623D-4F24-8571-E2BAB1009317}"/>
          </ac:spMkLst>
        </pc:spChg>
        <pc:spChg chg="mod">
          <ac:chgData name="Michal Heczko" userId="4ef91d67243c5588" providerId="LiveId" clId="{660621B6-9C04-4DAB-938F-9FFA2AE33631}" dt="2021-07-25T19:16:35.799" v="637" actId="20577"/>
          <ac:spMkLst>
            <pc:docMk/>
            <pc:sldMk cId="2046641287" sldId="288"/>
            <ac:spMk id="18434" creationId="{FC5A0DA5-F9C5-4B30-9778-2E280E6E1D0D}"/>
          </ac:spMkLst>
        </pc:spChg>
        <pc:picChg chg="add del mod">
          <ac:chgData name="Michal Heczko" userId="4ef91d67243c5588" providerId="LiveId" clId="{660621B6-9C04-4DAB-938F-9FFA2AE33631}" dt="2021-07-25T19:18:29.845" v="984" actId="478"/>
          <ac:picMkLst>
            <pc:docMk/>
            <pc:sldMk cId="2046641287" sldId="288"/>
            <ac:picMk id="3" creationId="{686C2E0A-2A9B-4A87-8877-830798A70CFA}"/>
          </ac:picMkLst>
        </pc:picChg>
      </pc:sldChg>
      <pc:sldChg chg="addSp delSp modSp add mod">
        <pc:chgData name="Michal Heczko" userId="4ef91d67243c5588" providerId="LiveId" clId="{660621B6-9C04-4DAB-938F-9FFA2AE33631}" dt="2021-07-25T20:12:07.859" v="997" actId="1076"/>
        <pc:sldMkLst>
          <pc:docMk/>
          <pc:sldMk cId="18635830" sldId="289"/>
        </pc:sldMkLst>
        <pc:spChg chg="add del mod">
          <ac:chgData name="Michal Heczko" userId="4ef91d67243c5588" providerId="LiveId" clId="{660621B6-9C04-4DAB-938F-9FFA2AE33631}" dt="2021-07-25T20:11:19.862" v="987" actId="478"/>
          <ac:spMkLst>
            <pc:docMk/>
            <pc:sldMk cId="18635830" sldId="289"/>
            <ac:spMk id="2" creationId="{827A7C89-334F-42D1-A3D2-878DA7D53388}"/>
          </ac:spMkLst>
        </pc:spChg>
        <pc:spChg chg="del">
          <ac:chgData name="Michal Heczko" userId="4ef91d67243c5588" providerId="LiveId" clId="{660621B6-9C04-4DAB-938F-9FFA2AE33631}" dt="2021-07-25T20:11:18.425" v="986" actId="478"/>
          <ac:spMkLst>
            <pc:docMk/>
            <pc:sldMk cId="18635830" sldId="289"/>
            <ac:spMk id="161" creationId="{9ACFB387-623D-4F24-8571-E2BAB1009317}"/>
          </ac:spMkLst>
        </pc:spChg>
        <pc:picChg chg="add del mod modCrop">
          <ac:chgData name="Michal Heczko" userId="4ef91d67243c5588" providerId="LiveId" clId="{660621B6-9C04-4DAB-938F-9FFA2AE33631}" dt="2021-07-25T20:11:53.127" v="991" actId="478"/>
          <ac:picMkLst>
            <pc:docMk/>
            <pc:sldMk cId="18635830" sldId="289"/>
            <ac:picMk id="4" creationId="{E687B73F-910B-4882-8E9F-4E5A46E294BF}"/>
          </ac:picMkLst>
        </pc:picChg>
        <pc:picChg chg="add mod">
          <ac:chgData name="Michal Heczko" userId="4ef91d67243c5588" providerId="LiveId" clId="{660621B6-9C04-4DAB-938F-9FFA2AE33631}" dt="2021-07-25T20:12:07.859" v="997" actId="1076"/>
          <ac:picMkLst>
            <pc:docMk/>
            <pc:sldMk cId="18635830" sldId="289"/>
            <ac:picMk id="6" creationId="{51B9034F-AF72-417B-912D-310F7C95E2B4}"/>
          </ac:picMkLst>
        </pc:picChg>
      </pc:sldChg>
      <pc:sldChg chg="addSp delSp modSp add mod ord">
        <pc:chgData name="Michal Heczko" userId="4ef91d67243c5588" providerId="LiveId" clId="{660621B6-9C04-4DAB-938F-9FFA2AE33631}" dt="2021-07-25T20:16:06.967" v="1011" actId="6549"/>
        <pc:sldMkLst>
          <pc:docMk/>
          <pc:sldMk cId="1785174780" sldId="290"/>
        </pc:sldMkLst>
        <pc:spChg chg="mod">
          <ac:chgData name="Michal Heczko" userId="4ef91d67243c5588" providerId="LiveId" clId="{660621B6-9C04-4DAB-938F-9FFA2AE33631}" dt="2021-07-25T20:16:06.967" v="1011" actId="6549"/>
          <ac:spMkLst>
            <pc:docMk/>
            <pc:sldMk cId="1785174780" sldId="290"/>
            <ac:spMk id="18434" creationId="{FC5A0DA5-F9C5-4B30-9778-2E280E6E1D0D}"/>
          </ac:spMkLst>
        </pc:spChg>
        <pc:picChg chg="add mod">
          <ac:chgData name="Michal Heczko" userId="4ef91d67243c5588" providerId="LiveId" clId="{660621B6-9C04-4DAB-938F-9FFA2AE33631}" dt="2021-07-25T20:16:02.730" v="1009" actId="1036"/>
          <ac:picMkLst>
            <pc:docMk/>
            <pc:sldMk cId="1785174780" sldId="290"/>
            <ac:picMk id="3" creationId="{EF7C263F-F938-4BD5-99BE-4DD26B1E9185}"/>
          </ac:picMkLst>
        </pc:picChg>
        <pc:picChg chg="del">
          <ac:chgData name="Michal Heczko" userId="4ef91d67243c5588" providerId="LiveId" clId="{660621B6-9C04-4DAB-938F-9FFA2AE33631}" dt="2021-07-25T20:16:02.022" v="1007" actId="478"/>
          <ac:picMkLst>
            <pc:docMk/>
            <pc:sldMk cId="1785174780" sldId="290"/>
            <ac:picMk id="6" creationId="{51B9034F-AF72-417B-912D-310F7C95E2B4}"/>
          </ac:picMkLst>
        </pc:picChg>
      </pc:sldChg>
      <pc:sldChg chg="addSp delSp modSp add mod ord">
        <pc:chgData name="Michal Heczko" userId="4ef91d67243c5588" providerId="LiveId" clId="{660621B6-9C04-4DAB-938F-9FFA2AE33631}" dt="2021-07-25T20:27:53.141" v="1021" actId="1076"/>
        <pc:sldMkLst>
          <pc:docMk/>
          <pc:sldMk cId="2907129016" sldId="291"/>
        </pc:sldMkLst>
        <pc:spChg chg="mod">
          <ac:chgData name="Michal Heczko" userId="4ef91d67243c5588" providerId="LiveId" clId="{660621B6-9C04-4DAB-938F-9FFA2AE33631}" dt="2021-07-25T20:18:16.598" v="1016" actId="20577"/>
          <ac:spMkLst>
            <pc:docMk/>
            <pc:sldMk cId="2907129016" sldId="291"/>
            <ac:spMk id="18434" creationId="{FC5A0DA5-F9C5-4B30-9778-2E280E6E1D0D}"/>
          </ac:spMkLst>
        </pc:spChg>
        <pc:picChg chg="del">
          <ac:chgData name="Michal Heczko" userId="4ef91d67243c5588" providerId="LiveId" clId="{660621B6-9C04-4DAB-938F-9FFA2AE33631}" dt="2021-07-25T20:27:47.382" v="1019" actId="478"/>
          <ac:picMkLst>
            <pc:docMk/>
            <pc:sldMk cId="2907129016" sldId="291"/>
            <ac:picMk id="3" creationId="{EF7C263F-F938-4BD5-99BE-4DD26B1E9185}"/>
          </ac:picMkLst>
        </pc:picChg>
        <pc:picChg chg="add mod">
          <ac:chgData name="Michal Heczko" userId="4ef91d67243c5588" providerId="LiveId" clId="{660621B6-9C04-4DAB-938F-9FFA2AE33631}" dt="2021-07-25T20:27:53.141" v="1021" actId="1076"/>
          <ac:picMkLst>
            <pc:docMk/>
            <pc:sldMk cId="2907129016" sldId="291"/>
            <ac:picMk id="4" creationId="{7D197D0A-3A5C-4AE5-913E-B594C65A5DAB}"/>
          </ac:picMkLst>
        </pc:picChg>
      </pc:sldChg>
      <pc:sldChg chg="addSp delSp modSp add mod">
        <pc:chgData name="Michal Heczko" userId="4ef91d67243c5588" providerId="LiveId" clId="{660621B6-9C04-4DAB-938F-9FFA2AE33631}" dt="2021-07-25T21:23:31.208" v="1290" actId="6549"/>
        <pc:sldMkLst>
          <pc:docMk/>
          <pc:sldMk cId="243470336" sldId="292"/>
        </pc:sldMkLst>
        <pc:spChg chg="mod">
          <ac:chgData name="Michal Heczko" userId="4ef91d67243c5588" providerId="LiveId" clId="{660621B6-9C04-4DAB-938F-9FFA2AE33631}" dt="2021-07-25T21:23:31.208" v="1290" actId="6549"/>
          <ac:spMkLst>
            <pc:docMk/>
            <pc:sldMk cId="243470336" sldId="292"/>
            <ac:spMk id="130" creationId="{1189E147-4748-4EE1-B78E-1FD29D87C502}"/>
          </ac:spMkLst>
        </pc:spChg>
        <pc:picChg chg="add del mod">
          <ac:chgData name="Michal Heczko" userId="4ef91d67243c5588" providerId="LiveId" clId="{660621B6-9C04-4DAB-938F-9FFA2AE33631}" dt="2021-07-25T21:23:09.736" v="1278" actId="478"/>
          <ac:picMkLst>
            <pc:docMk/>
            <pc:sldMk cId="243470336" sldId="292"/>
            <ac:picMk id="3" creationId="{399322C4-7D55-4ACA-B304-22DC72D43D7C}"/>
          </ac:picMkLst>
        </pc:picChg>
        <pc:picChg chg="add mod">
          <ac:chgData name="Michal Heczko" userId="4ef91d67243c5588" providerId="LiveId" clId="{660621B6-9C04-4DAB-938F-9FFA2AE33631}" dt="2021-07-25T21:23:15.807" v="1282" actId="1076"/>
          <ac:picMkLst>
            <pc:docMk/>
            <pc:sldMk cId="243470336" sldId="292"/>
            <ac:picMk id="5" creationId="{837C86BB-C3C7-4F40-9FAD-EE9F41C2CCCC}"/>
          </ac:picMkLst>
        </pc:picChg>
      </pc:sldChg>
      <pc:sldChg chg="addSp delSp modSp add mod">
        <pc:chgData name="Michal Heczko" userId="4ef91d67243c5588" providerId="LiveId" clId="{660621B6-9C04-4DAB-938F-9FFA2AE33631}" dt="2021-07-25T21:24:53.913" v="1299" actId="20577"/>
        <pc:sldMkLst>
          <pc:docMk/>
          <pc:sldMk cId="1447731909" sldId="293"/>
        </pc:sldMkLst>
        <pc:spChg chg="add mod">
          <ac:chgData name="Michal Heczko" userId="4ef91d67243c5588" providerId="LiveId" clId="{660621B6-9C04-4DAB-938F-9FFA2AE33631}" dt="2021-07-25T20:44:30.955" v="1179" actId="1036"/>
          <ac:spMkLst>
            <pc:docMk/>
            <pc:sldMk cId="1447731909" sldId="293"/>
            <ac:spMk id="5" creationId="{1A6DA19A-8686-417C-9BF7-B871ABD2C4F9}"/>
          </ac:spMkLst>
        </pc:spChg>
        <pc:spChg chg="add mod">
          <ac:chgData name="Michal Heczko" userId="4ef91d67243c5588" providerId="LiveId" clId="{660621B6-9C04-4DAB-938F-9FFA2AE33631}" dt="2021-07-25T20:41:34.471" v="1110" actId="14100"/>
          <ac:spMkLst>
            <pc:docMk/>
            <pc:sldMk cId="1447731909" sldId="293"/>
            <ac:spMk id="6" creationId="{F561F734-E8F7-4745-BD25-5BB8F4479326}"/>
          </ac:spMkLst>
        </pc:spChg>
        <pc:spChg chg="add mod">
          <ac:chgData name="Michal Heczko" userId="4ef91d67243c5588" providerId="LiveId" clId="{660621B6-9C04-4DAB-938F-9FFA2AE33631}" dt="2021-07-25T20:43:59.103" v="1167" actId="1076"/>
          <ac:spMkLst>
            <pc:docMk/>
            <pc:sldMk cId="1447731909" sldId="293"/>
            <ac:spMk id="7" creationId="{72746F0B-56C7-4D39-BC16-DE28CE8BF356}"/>
          </ac:spMkLst>
        </pc:spChg>
        <pc:spChg chg="mod">
          <ac:chgData name="Michal Heczko" userId="4ef91d67243c5588" providerId="LiveId" clId="{660621B6-9C04-4DAB-938F-9FFA2AE33631}" dt="2021-07-25T21:24:53.913" v="1299" actId="20577"/>
          <ac:spMkLst>
            <pc:docMk/>
            <pc:sldMk cId="1447731909" sldId="293"/>
            <ac:spMk id="130" creationId="{1189E147-4748-4EE1-B78E-1FD29D87C502}"/>
          </ac:spMkLst>
        </pc:spChg>
        <pc:picChg chg="del">
          <ac:chgData name="Michal Heczko" userId="4ef91d67243c5588" providerId="LiveId" clId="{660621B6-9C04-4DAB-938F-9FFA2AE33631}" dt="2021-07-25T20:37:46.423" v="1086" actId="478"/>
          <ac:picMkLst>
            <pc:docMk/>
            <pc:sldMk cId="1447731909" sldId="293"/>
            <ac:picMk id="3" creationId="{399322C4-7D55-4ACA-B304-22DC72D43D7C}"/>
          </ac:picMkLst>
        </pc:picChg>
        <pc:picChg chg="add del mod modCrop">
          <ac:chgData name="Michal Heczko" userId="4ef91d67243c5588" providerId="LiveId" clId="{660621B6-9C04-4DAB-938F-9FFA2AE33631}" dt="2021-07-25T21:24:29.914" v="1291" actId="478"/>
          <ac:picMkLst>
            <pc:docMk/>
            <pc:sldMk cId="1447731909" sldId="293"/>
            <ac:picMk id="4" creationId="{A1DBA7A1-71C4-4518-BE13-5D41F4832829}"/>
          </ac:picMkLst>
        </pc:picChg>
        <pc:picChg chg="add mod modCrop">
          <ac:chgData name="Michal Heczko" userId="4ef91d67243c5588" providerId="LiveId" clId="{660621B6-9C04-4DAB-938F-9FFA2AE33631}" dt="2021-07-25T21:24:45.608" v="1296" actId="732"/>
          <ac:picMkLst>
            <pc:docMk/>
            <pc:sldMk cId="1447731909" sldId="293"/>
            <ac:picMk id="9" creationId="{10D6FAB9-3412-4551-8FEF-22E228B8F8D1}"/>
          </ac:picMkLst>
        </pc:picChg>
        <pc:picChg chg="add mod">
          <ac:chgData name="Michal Heczko" userId="4ef91d67243c5588" providerId="LiveId" clId="{660621B6-9C04-4DAB-938F-9FFA2AE33631}" dt="2021-07-25T20:44:28.486" v="1178" actId="1037"/>
          <ac:picMkLst>
            <pc:docMk/>
            <pc:sldMk cId="1447731909" sldId="293"/>
            <ac:picMk id="1026" creationId="{82180569-4948-495A-826B-637D8DCD436C}"/>
          </ac:picMkLst>
        </pc:picChg>
      </pc:sldChg>
      <pc:sldChg chg="modSp add mod">
        <pc:chgData name="Michal Heczko" userId="4ef91d67243c5588" providerId="LiveId" clId="{660621B6-9C04-4DAB-938F-9FFA2AE33631}" dt="2021-07-25T20:52:55.495" v="1225" actId="20577"/>
        <pc:sldMkLst>
          <pc:docMk/>
          <pc:sldMk cId="536283692" sldId="294"/>
        </pc:sldMkLst>
        <pc:spChg chg="mod">
          <ac:chgData name="Michal Heczko" userId="4ef91d67243c5588" providerId="LiveId" clId="{660621B6-9C04-4DAB-938F-9FFA2AE33631}" dt="2021-07-25T20:52:55.495" v="1225" actId="20577"/>
          <ac:spMkLst>
            <pc:docMk/>
            <pc:sldMk cId="536283692" sldId="294"/>
            <ac:spMk id="130" creationId="{1189E147-4748-4EE1-B78E-1FD29D87C502}"/>
          </ac:spMkLst>
        </pc:spChg>
        <pc:spChg chg="mod">
          <ac:chgData name="Michal Heczko" userId="4ef91d67243c5588" providerId="LiveId" clId="{660621B6-9C04-4DAB-938F-9FFA2AE33631}" dt="2021-07-25T20:49:57.879" v="1183" actId="20577"/>
          <ac:spMkLst>
            <pc:docMk/>
            <pc:sldMk cId="536283692" sldId="294"/>
            <ac:spMk id="14338" creationId="{96A90A1E-BE6F-4984-BD91-145AF3F03C20}"/>
          </ac:spMkLst>
        </pc:spChg>
      </pc:sldChg>
      <pc:sldChg chg="addSp modSp add mod">
        <pc:chgData name="Michal Heczko" userId="4ef91d67243c5588" providerId="LiveId" clId="{660621B6-9C04-4DAB-938F-9FFA2AE33631}" dt="2021-07-25T21:01:55.912" v="1234" actId="1076"/>
        <pc:sldMkLst>
          <pc:docMk/>
          <pc:sldMk cId="4020821509" sldId="295"/>
        </pc:sldMkLst>
        <pc:picChg chg="add mod">
          <ac:chgData name="Michal Heczko" userId="4ef91d67243c5588" providerId="LiveId" clId="{660621B6-9C04-4DAB-938F-9FFA2AE33631}" dt="2021-07-25T21:01:55.912" v="1234" actId="1076"/>
          <ac:picMkLst>
            <pc:docMk/>
            <pc:sldMk cId="4020821509" sldId="295"/>
            <ac:picMk id="3" creationId="{88BC1F96-1355-4FF5-9ED6-95709F3FA71E}"/>
          </ac:picMkLst>
        </pc:picChg>
      </pc:sldChg>
      <pc:sldChg chg="addSp modSp add mod">
        <pc:chgData name="Michal Heczko" userId="4ef91d67243c5588" providerId="LiveId" clId="{660621B6-9C04-4DAB-938F-9FFA2AE33631}" dt="2021-07-25T21:00:22.964" v="1231"/>
        <pc:sldMkLst>
          <pc:docMk/>
          <pc:sldMk cId="429664204" sldId="296"/>
        </pc:sldMkLst>
        <pc:spChg chg="add mod">
          <ac:chgData name="Michal Heczko" userId="4ef91d67243c5588" providerId="LiveId" clId="{660621B6-9C04-4DAB-938F-9FFA2AE33631}" dt="2021-07-25T21:00:22.964" v="1231"/>
          <ac:spMkLst>
            <pc:docMk/>
            <pc:sldMk cId="429664204" sldId="296"/>
            <ac:spMk id="15" creationId="{15307EE8-B1E2-44DB-A0A9-CC62A7FDA311}"/>
          </ac:spMkLst>
        </pc:spChg>
        <pc:spChg chg="add mod">
          <ac:chgData name="Michal Heczko" userId="4ef91d67243c5588" providerId="LiveId" clId="{660621B6-9C04-4DAB-938F-9FFA2AE33631}" dt="2021-07-25T21:00:22.964" v="1231"/>
          <ac:spMkLst>
            <pc:docMk/>
            <pc:sldMk cId="429664204" sldId="296"/>
            <ac:spMk id="16" creationId="{68C05146-A21B-4D3A-B1A0-5276FE759DE9}"/>
          </ac:spMkLst>
        </pc:spChg>
        <pc:spChg chg="add mod">
          <ac:chgData name="Michal Heczko" userId="4ef91d67243c5588" providerId="LiveId" clId="{660621B6-9C04-4DAB-938F-9FFA2AE33631}" dt="2021-07-25T21:00:22.964" v="1231"/>
          <ac:spMkLst>
            <pc:docMk/>
            <pc:sldMk cId="429664204" sldId="296"/>
            <ac:spMk id="17" creationId="{A5F893C7-41B8-41AC-AA9B-BFE0D715A0B3}"/>
          </ac:spMkLst>
        </pc:spChg>
        <pc:picChg chg="add mod">
          <ac:chgData name="Michal Heczko" userId="4ef91d67243c5588" providerId="LiveId" clId="{660621B6-9C04-4DAB-938F-9FFA2AE33631}" dt="2021-07-25T21:00:15.156" v="1230" actId="1076"/>
          <ac:picMkLst>
            <pc:docMk/>
            <pc:sldMk cId="429664204" sldId="296"/>
            <ac:picMk id="3" creationId="{B2B1304C-CB43-4F84-8C3F-58C573D3BD29}"/>
          </ac:picMkLst>
        </pc:picChg>
        <pc:picChg chg="add mod">
          <ac:chgData name="Michal Heczko" userId="4ef91d67243c5588" providerId="LiveId" clId="{660621B6-9C04-4DAB-938F-9FFA2AE33631}" dt="2021-07-25T21:00:22.964" v="1231"/>
          <ac:picMkLst>
            <pc:docMk/>
            <pc:sldMk cId="429664204" sldId="296"/>
            <ac:picMk id="14" creationId="{6E46EF02-42B1-42FE-8944-3B49BE0F0253}"/>
          </ac:picMkLst>
        </pc:picChg>
      </pc:sldChg>
      <pc:sldChg chg="modSp add mod">
        <pc:chgData name="Michal Heczko" userId="4ef91d67243c5588" providerId="LiveId" clId="{660621B6-9C04-4DAB-938F-9FFA2AE33631}" dt="2021-07-25T21:04:23.127" v="1263" actId="20577"/>
        <pc:sldMkLst>
          <pc:docMk/>
          <pc:sldMk cId="1686521444" sldId="297"/>
        </pc:sldMkLst>
        <pc:spChg chg="mod">
          <ac:chgData name="Michal Heczko" userId="4ef91d67243c5588" providerId="LiveId" clId="{660621B6-9C04-4DAB-938F-9FFA2AE33631}" dt="2021-07-25T21:04:23.127" v="1263" actId="20577"/>
          <ac:spMkLst>
            <pc:docMk/>
            <pc:sldMk cId="1686521444" sldId="297"/>
            <ac:spMk id="130" creationId="{1189E147-4748-4EE1-B78E-1FD29D87C502}"/>
          </ac:spMkLst>
        </pc:spChg>
        <pc:spChg chg="mod">
          <ac:chgData name="Michal Heczko" userId="4ef91d67243c5588" providerId="LiveId" clId="{660621B6-9C04-4DAB-938F-9FFA2AE33631}" dt="2021-07-25T21:03:27.627" v="1237" actId="20577"/>
          <ac:spMkLst>
            <pc:docMk/>
            <pc:sldMk cId="1686521444" sldId="297"/>
            <ac:spMk id="14338" creationId="{96A90A1E-BE6F-4984-BD91-145AF3F03C20}"/>
          </ac:spMkLst>
        </pc:spChg>
      </pc:sldChg>
      <pc:sldChg chg="addSp modSp add mod">
        <pc:chgData name="Michal Heczko" userId="4ef91d67243c5588" providerId="LiveId" clId="{660621B6-9C04-4DAB-938F-9FFA2AE33631}" dt="2021-07-25T21:15:14.497" v="1268" actId="1076"/>
        <pc:sldMkLst>
          <pc:docMk/>
          <pc:sldMk cId="2585123870" sldId="298"/>
        </pc:sldMkLst>
        <pc:picChg chg="add mod">
          <ac:chgData name="Michal Heczko" userId="4ef91d67243c5588" providerId="LiveId" clId="{660621B6-9C04-4DAB-938F-9FFA2AE33631}" dt="2021-07-25T21:15:14.497" v="1268" actId="1076"/>
          <ac:picMkLst>
            <pc:docMk/>
            <pc:sldMk cId="2585123870" sldId="298"/>
            <ac:picMk id="3" creationId="{684479E9-5333-4EC4-9C8B-E6047A07D01E}"/>
          </ac:picMkLst>
        </pc:picChg>
      </pc:sldChg>
      <pc:sldChg chg="addSp delSp modSp add mod">
        <pc:chgData name="Michal Heczko" userId="4ef91d67243c5588" providerId="LiveId" clId="{660621B6-9C04-4DAB-938F-9FFA2AE33631}" dt="2021-07-25T21:16:59.998" v="1277"/>
        <pc:sldMkLst>
          <pc:docMk/>
          <pc:sldMk cId="1932639217" sldId="299"/>
        </pc:sldMkLst>
        <pc:spChg chg="add mod">
          <ac:chgData name="Michal Heczko" userId="4ef91d67243c5588" providerId="LiveId" clId="{660621B6-9C04-4DAB-938F-9FFA2AE33631}" dt="2021-07-25T21:16:59.998" v="1277"/>
          <ac:spMkLst>
            <pc:docMk/>
            <pc:sldMk cId="1932639217" sldId="299"/>
            <ac:spMk id="16" creationId="{99DF2401-9CEB-4FFC-A551-BC1518D746D8}"/>
          </ac:spMkLst>
        </pc:spChg>
        <pc:spChg chg="add mod">
          <ac:chgData name="Michal Heczko" userId="4ef91d67243c5588" providerId="LiveId" clId="{660621B6-9C04-4DAB-938F-9FFA2AE33631}" dt="2021-07-25T21:16:59.998" v="1277"/>
          <ac:spMkLst>
            <pc:docMk/>
            <pc:sldMk cId="1932639217" sldId="299"/>
            <ac:spMk id="17" creationId="{940180DF-6395-47F4-A975-88325A631240}"/>
          </ac:spMkLst>
        </pc:spChg>
        <pc:spChg chg="add mod">
          <ac:chgData name="Michal Heczko" userId="4ef91d67243c5588" providerId="LiveId" clId="{660621B6-9C04-4DAB-938F-9FFA2AE33631}" dt="2021-07-25T21:16:59.998" v="1277"/>
          <ac:spMkLst>
            <pc:docMk/>
            <pc:sldMk cId="1932639217" sldId="299"/>
            <ac:spMk id="18" creationId="{F19B3D7C-25A6-44D7-A84D-29DDDEACE043}"/>
          </ac:spMkLst>
        </pc:spChg>
        <pc:picChg chg="del">
          <ac:chgData name="Michal Heczko" userId="4ef91d67243c5588" providerId="LiveId" clId="{660621B6-9C04-4DAB-938F-9FFA2AE33631}" dt="2021-07-25T21:15:33.576" v="1270" actId="478"/>
          <ac:picMkLst>
            <pc:docMk/>
            <pc:sldMk cId="1932639217" sldId="299"/>
            <ac:picMk id="3" creationId="{684479E9-5333-4EC4-9C8B-E6047A07D01E}"/>
          </ac:picMkLst>
        </pc:picChg>
        <pc:picChg chg="add mod">
          <ac:chgData name="Michal Heczko" userId="4ef91d67243c5588" providerId="LiveId" clId="{660621B6-9C04-4DAB-938F-9FFA2AE33631}" dt="2021-07-25T21:15:45.889" v="1276" actId="14100"/>
          <ac:picMkLst>
            <pc:docMk/>
            <pc:sldMk cId="1932639217" sldId="299"/>
            <ac:picMk id="4" creationId="{0F51417E-3546-4D4D-A60C-31F3883F6343}"/>
          </ac:picMkLst>
        </pc:picChg>
        <pc:picChg chg="add mod">
          <ac:chgData name="Michal Heczko" userId="4ef91d67243c5588" providerId="LiveId" clId="{660621B6-9C04-4DAB-938F-9FFA2AE33631}" dt="2021-07-25T21:16:59.998" v="1277"/>
          <ac:picMkLst>
            <pc:docMk/>
            <pc:sldMk cId="1932639217" sldId="299"/>
            <ac:picMk id="15" creationId="{0B2A514B-CF37-4C68-8BF0-FF34227A6353}"/>
          </ac:picMkLst>
        </pc:picChg>
      </pc:sldChg>
      <pc:sldChg chg="addSp delSp modSp add mod ord">
        <pc:chgData name="Michal Heczko" userId="4ef91d67243c5588" providerId="LiveId" clId="{660621B6-9C04-4DAB-938F-9FFA2AE33631}" dt="2021-07-25T21:41:52.552" v="1650" actId="20577"/>
        <pc:sldMkLst>
          <pc:docMk/>
          <pc:sldMk cId="0" sldId="300"/>
        </pc:sldMkLst>
        <pc:spChg chg="del">
          <ac:chgData name="Michal Heczko" userId="4ef91d67243c5588" providerId="LiveId" clId="{660621B6-9C04-4DAB-938F-9FFA2AE33631}" dt="2021-07-25T21:38:38.090" v="1561" actId="478"/>
          <ac:spMkLst>
            <pc:docMk/>
            <pc:sldMk cId="0" sldId="300"/>
            <ac:spMk id="7" creationId="{45268501-61E9-4399-8785-B2BE8396F784}"/>
          </ac:spMkLst>
        </pc:spChg>
        <pc:spChg chg="add del mod">
          <ac:chgData name="Michal Heczko" userId="4ef91d67243c5588" providerId="LiveId" clId="{660621B6-9C04-4DAB-938F-9FFA2AE33631}" dt="2021-07-25T21:40:36.412" v="1590" actId="478"/>
          <ac:spMkLst>
            <pc:docMk/>
            <pc:sldMk cId="0" sldId="300"/>
            <ac:spMk id="8" creationId="{0FA3D6F0-BEC2-460E-8116-07E85DE57FDF}"/>
          </ac:spMkLst>
        </pc:spChg>
        <pc:spChg chg="add mod">
          <ac:chgData name="Michal Heczko" userId="4ef91d67243c5588" providerId="LiveId" clId="{660621B6-9C04-4DAB-938F-9FFA2AE33631}" dt="2021-07-25T21:39:01.532" v="1564" actId="14100"/>
          <ac:spMkLst>
            <pc:docMk/>
            <pc:sldMk cId="0" sldId="300"/>
            <ac:spMk id="9" creationId="{BDF33D66-90E3-426D-A319-3EEF6904E8AF}"/>
          </ac:spMkLst>
        </pc:spChg>
        <pc:spChg chg="add mod">
          <ac:chgData name="Michal Heczko" userId="4ef91d67243c5588" providerId="LiveId" clId="{660621B6-9C04-4DAB-938F-9FFA2AE33631}" dt="2021-07-25T21:39:33.872" v="1581" actId="14100"/>
          <ac:spMkLst>
            <pc:docMk/>
            <pc:sldMk cId="0" sldId="300"/>
            <ac:spMk id="11" creationId="{F349C539-64B4-4C75-94AF-1540A6450138}"/>
          </ac:spMkLst>
        </pc:spChg>
        <pc:spChg chg="add mod">
          <ac:chgData name="Michal Heczko" userId="4ef91d67243c5588" providerId="LiveId" clId="{660621B6-9C04-4DAB-938F-9FFA2AE33631}" dt="2021-07-25T21:39:41.888" v="1583" actId="1076"/>
          <ac:spMkLst>
            <pc:docMk/>
            <pc:sldMk cId="0" sldId="300"/>
            <ac:spMk id="13" creationId="{398BD29C-E257-4BA3-BE9C-3491DB252205}"/>
          </ac:spMkLst>
        </pc:spChg>
        <pc:spChg chg="add mod">
          <ac:chgData name="Michal Heczko" userId="4ef91d67243c5588" providerId="LiveId" clId="{660621B6-9C04-4DAB-938F-9FFA2AE33631}" dt="2021-07-25T21:39:41.888" v="1583" actId="1076"/>
          <ac:spMkLst>
            <pc:docMk/>
            <pc:sldMk cId="0" sldId="300"/>
            <ac:spMk id="15" creationId="{0133C78D-8590-4132-8CBC-044AA1B73905}"/>
          </ac:spMkLst>
        </pc:spChg>
        <pc:spChg chg="mod">
          <ac:chgData name="Michal Heczko" userId="4ef91d67243c5588" providerId="LiveId" clId="{660621B6-9C04-4DAB-938F-9FFA2AE33631}" dt="2021-07-25T21:41:52.552" v="1650" actId="20577"/>
          <ac:spMkLst>
            <pc:docMk/>
            <pc:sldMk cId="0" sldId="300"/>
            <ac:spMk id="4098" creationId="{5E133C70-D40D-4D6B-9BDD-490C8ED8DA63}"/>
          </ac:spMkLst>
        </pc:spChg>
        <pc:spChg chg="del mod">
          <ac:chgData name="Michal Heczko" userId="4ef91d67243c5588" providerId="LiveId" clId="{660621B6-9C04-4DAB-938F-9FFA2AE33631}" dt="2021-07-25T21:36:57.154" v="1538"/>
          <ac:spMkLst>
            <pc:docMk/>
            <pc:sldMk cId="0" sldId="300"/>
            <ac:spMk id="4102" creationId="{07D8CE10-2EBA-4259-9605-3CE8DBECB000}"/>
          </ac:spMkLst>
        </pc:spChg>
        <pc:picChg chg="add mod">
          <ac:chgData name="Michal Heczko" userId="4ef91d67243c5588" providerId="LiveId" clId="{660621B6-9C04-4DAB-938F-9FFA2AE33631}" dt="2021-07-25T21:39:04.452" v="1565" actId="14100"/>
          <ac:picMkLst>
            <pc:docMk/>
            <pc:sldMk cId="0" sldId="300"/>
            <ac:picMk id="10" creationId="{4A3F09E9-A87A-4F31-BABD-1FEB01FFCE43}"/>
          </ac:picMkLst>
        </pc:picChg>
        <pc:picChg chg="add mod">
          <ac:chgData name="Michal Heczko" userId="4ef91d67243c5588" providerId="LiveId" clId="{660621B6-9C04-4DAB-938F-9FFA2AE33631}" dt="2021-07-25T21:39:41.888" v="1583" actId="1076"/>
          <ac:picMkLst>
            <pc:docMk/>
            <pc:sldMk cId="0" sldId="300"/>
            <ac:picMk id="12" creationId="{CDEA266D-25A9-46F7-B18C-C711B5CF0D4E}"/>
          </ac:picMkLst>
        </pc:picChg>
        <pc:picChg chg="add mod">
          <ac:chgData name="Michal Heczko" userId="4ef91d67243c5588" providerId="LiveId" clId="{660621B6-9C04-4DAB-938F-9FFA2AE33631}" dt="2021-07-25T21:39:41.888" v="1583" actId="1076"/>
          <ac:picMkLst>
            <pc:docMk/>
            <pc:sldMk cId="0" sldId="300"/>
            <ac:picMk id="14" creationId="{DE9CF142-1BAD-42DB-8FAB-211246AF2FA1}"/>
          </ac:picMkLst>
        </pc:picChg>
        <pc:picChg chg="del">
          <ac:chgData name="Michal Heczko" userId="4ef91d67243c5588" providerId="LiveId" clId="{660621B6-9C04-4DAB-938F-9FFA2AE33631}" dt="2021-07-25T21:38:57.002" v="1563" actId="478"/>
          <ac:picMkLst>
            <pc:docMk/>
            <pc:sldMk cId="0" sldId="300"/>
            <ac:picMk id="4101" creationId="{D495E602-F320-41B9-9AD6-D9FD11DD2B1E}"/>
          </ac:picMkLst>
        </pc:picChg>
      </pc:sldChg>
      <pc:sldChg chg="add del ord">
        <pc:chgData name="Michal Heczko" userId="4ef91d67243c5588" providerId="LiveId" clId="{660621B6-9C04-4DAB-938F-9FFA2AE33631}" dt="2021-07-25T21:41:55.046" v="1651" actId="47"/>
        <pc:sldMkLst>
          <pc:docMk/>
          <pc:sldMk cId="0" sldId="301"/>
        </pc:sldMkLst>
      </pc:sldChg>
      <pc:sldChg chg="modSp add mod ord">
        <pc:chgData name="Michal Heczko" userId="4ef91d67243c5588" providerId="LiveId" clId="{660621B6-9C04-4DAB-938F-9FFA2AE33631}" dt="2021-07-25T21:40:13.844" v="1587"/>
        <pc:sldMkLst>
          <pc:docMk/>
          <pc:sldMk cId="2642491329" sldId="302"/>
        </pc:sldMkLst>
        <pc:spChg chg="mod">
          <ac:chgData name="Michal Heczko" userId="4ef91d67243c5588" providerId="LiveId" clId="{660621B6-9C04-4DAB-938F-9FFA2AE33631}" dt="2021-07-25T21:40:13.844" v="1587"/>
          <ac:spMkLst>
            <pc:docMk/>
            <pc:sldMk cId="2642491329" sldId="302"/>
            <ac:spMk id="4098" creationId="{5E133C70-D40D-4D6B-9BDD-490C8ED8DA63}"/>
          </ac:spMkLst>
        </pc:spChg>
      </pc:sldChg>
      <pc:sldChg chg="modSp add mod">
        <pc:chgData name="Michal Heczko" userId="4ef91d67243c5588" providerId="LiveId" clId="{660621B6-9C04-4DAB-938F-9FFA2AE33631}" dt="2021-09-04T20:52:16.496" v="1656" actId="20577"/>
        <pc:sldMkLst>
          <pc:docMk/>
          <pc:sldMk cId="0" sldId="304"/>
        </pc:sldMkLst>
        <pc:spChg chg="mod">
          <ac:chgData name="Michal Heczko" userId="4ef91d67243c5588" providerId="LiveId" clId="{660621B6-9C04-4DAB-938F-9FFA2AE33631}" dt="2021-09-04T20:52:16.496" v="1656" actId="20577"/>
          <ac:spMkLst>
            <pc:docMk/>
            <pc:sldMk cId="0" sldId="304"/>
            <ac:spMk id="10246" creationId="{EBDD1084-6F9A-4882-B44A-A88C44FB1C7E}"/>
          </ac:spMkLst>
        </pc:spChg>
      </pc:sldChg>
      <pc:sldMasterChg chg="delSldLayout">
        <pc:chgData name="Michal Heczko" userId="4ef91d67243c5588" providerId="LiveId" clId="{660621B6-9C04-4DAB-938F-9FFA2AE33631}" dt="2021-07-25T21:26:07.991" v="1301" actId="47"/>
        <pc:sldMasterMkLst>
          <pc:docMk/>
          <pc:sldMasterMk cId="0" sldId="2147483659"/>
        </pc:sldMasterMkLst>
        <pc:sldLayoutChg chg="del">
          <pc:chgData name="Michal Heczko" userId="4ef91d67243c5588" providerId="LiveId" clId="{660621B6-9C04-4DAB-938F-9FFA2AE33631}" dt="2021-07-25T21:26:07.991" v="1301" actId="47"/>
          <pc:sldLayoutMkLst>
            <pc:docMk/>
            <pc:sldMasterMk cId="0" sldId="2147483659"/>
            <pc:sldLayoutMk cId="3603864399" sldId="2147483694"/>
          </pc:sldLayoutMkLst>
        </pc:sldLayoutChg>
        <pc:sldLayoutChg chg="del">
          <pc:chgData name="Michal Heczko" userId="4ef91d67243c5588" providerId="LiveId" clId="{660621B6-9C04-4DAB-938F-9FFA2AE33631}" dt="2021-07-25T21:26:07.991" v="1301" actId="47"/>
          <pc:sldLayoutMkLst>
            <pc:docMk/>
            <pc:sldMasterMk cId="0" sldId="2147483659"/>
            <pc:sldLayoutMk cId="717357751" sldId="2147483695"/>
          </pc:sldLayoutMkLst>
        </pc:sldLayoutChg>
        <pc:sldLayoutChg chg="del">
          <pc:chgData name="Michal Heczko" userId="4ef91d67243c5588" providerId="LiveId" clId="{660621B6-9C04-4DAB-938F-9FFA2AE33631}" dt="2021-07-25T21:26:07.991" v="1301" actId="47"/>
          <pc:sldLayoutMkLst>
            <pc:docMk/>
            <pc:sldMasterMk cId="0" sldId="2147483659"/>
            <pc:sldLayoutMk cId="3586575448" sldId="2147483698"/>
          </pc:sldLayoutMkLst>
        </pc:sldLayoutChg>
        <pc:sldLayoutChg chg="del">
          <pc:chgData name="Michal Heczko" userId="4ef91d67243c5588" providerId="LiveId" clId="{660621B6-9C04-4DAB-938F-9FFA2AE33631}" dt="2021-07-25T21:26:07.991" v="1301" actId="47"/>
          <pc:sldLayoutMkLst>
            <pc:docMk/>
            <pc:sldMasterMk cId="0" sldId="2147483659"/>
            <pc:sldLayoutMk cId="3670611912" sldId="2147483699"/>
          </pc:sldLayoutMkLst>
        </pc:sldLayoutChg>
        <pc:sldLayoutChg chg="del">
          <pc:chgData name="Michal Heczko" userId="4ef91d67243c5588" providerId="LiveId" clId="{660621B6-9C04-4DAB-938F-9FFA2AE33631}" dt="2021-07-25T21:26:07.991" v="1301" actId="47"/>
          <pc:sldLayoutMkLst>
            <pc:docMk/>
            <pc:sldMasterMk cId="0" sldId="2147483659"/>
            <pc:sldLayoutMk cId="2539013842" sldId="2147483700"/>
          </pc:sldLayoutMkLst>
        </pc:sldLayoutChg>
        <pc:sldLayoutChg chg="del">
          <pc:chgData name="Michal Heczko" userId="4ef91d67243c5588" providerId="LiveId" clId="{660621B6-9C04-4DAB-938F-9FFA2AE33631}" dt="2021-07-25T21:26:07.991" v="1301" actId="47"/>
          <pc:sldLayoutMkLst>
            <pc:docMk/>
            <pc:sldMasterMk cId="0" sldId="2147483659"/>
            <pc:sldLayoutMk cId="3293190391" sldId="2147483701"/>
          </pc:sldLayoutMkLst>
        </pc:sldLayoutChg>
        <pc:sldLayoutChg chg="del">
          <pc:chgData name="Michal Heczko" userId="4ef91d67243c5588" providerId="LiveId" clId="{660621B6-9C04-4DAB-938F-9FFA2AE33631}" dt="2021-07-25T21:26:07.991" v="1301" actId="47"/>
          <pc:sldLayoutMkLst>
            <pc:docMk/>
            <pc:sldMasterMk cId="0" sldId="2147483659"/>
            <pc:sldLayoutMk cId="3690303871" sldId="2147483702"/>
          </pc:sldLayoutMkLst>
        </pc:sldLayoutChg>
      </pc:sldMasterChg>
    </pc:docChg>
  </pc:docChgLst>
  <pc:docChgLst>
    <pc:chgData name="Michal Heczko" userId="4ef91d67243c5588" providerId="LiveId" clId="{D87391C2-6032-46FA-AC54-E54FE091456C}"/>
    <pc:docChg chg="custSel addSld delSld modSld">
      <pc:chgData name="Michal Heczko" userId="4ef91d67243c5588" providerId="LiveId" clId="{D87391C2-6032-46FA-AC54-E54FE091456C}" dt="2021-10-09T09:14:37.905" v="143" actId="47"/>
      <pc:docMkLst>
        <pc:docMk/>
      </pc:docMkLst>
      <pc:sldChg chg="modSp mod">
        <pc:chgData name="Michal Heczko" userId="4ef91d67243c5588" providerId="LiveId" clId="{D87391C2-6032-46FA-AC54-E54FE091456C}" dt="2021-10-09T09:13:34.764" v="48" actId="1036"/>
        <pc:sldMkLst>
          <pc:docMk/>
          <pc:sldMk cId="0" sldId="256"/>
        </pc:sldMkLst>
        <pc:spChg chg="mod">
          <ac:chgData name="Michal Heczko" userId="4ef91d67243c5588" providerId="LiveId" clId="{D87391C2-6032-46FA-AC54-E54FE091456C}" dt="2021-10-09T09:13:34.764" v="48" actId="1036"/>
          <ac:spMkLst>
            <pc:docMk/>
            <pc:sldMk cId="0" sldId="256"/>
            <ac:spMk id="13314" creationId="{1CF28884-BE80-478C-BF56-212644BDE5CA}"/>
          </ac:spMkLst>
        </pc:spChg>
      </pc:sldChg>
      <pc:sldChg chg="del">
        <pc:chgData name="Michal Heczko" userId="4ef91d67243c5588" providerId="LiveId" clId="{D87391C2-6032-46FA-AC54-E54FE091456C}" dt="2021-10-09T09:14:37.905" v="143" actId="47"/>
        <pc:sldMkLst>
          <pc:docMk/>
          <pc:sldMk cId="0" sldId="261"/>
        </pc:sldMkLst>
      </pc:sldChg>
      <pc:sldChg chg="modSp mod">
        <pc:chgData name="Michal Heczko" userId="4ef91d67243c5588" providerId="LiveId" clId="{D87391C2-6032-46FA-AC54-E54FE091456C}" dt="2021-10-09T09:13:46.862" v="77" actId="20577"/>
        <pc:sldMkLst>
          <pc:docMk/>
          <pc:sldMk cId="3697585614" sldId="307"/>
        </pc:sldMkLst>
        <pc:spChg chg="mod">
          <ac:chgData name="Michal Heczko" userId="4ef91d67243c5588" providerId="LiveId" clId="{D87391C2-6032-46FA-AC54-E54FE091456C}" dt="2021-10-09T09:13:46.862" v="77" actId="20577"/>
          <ac:spMkLst>
            <pc:docMk/>
            <pc:sldMk cId="3697585614" sldId="307"/>
            <ac:spMk id="16386" creationId="{FFAF13A7-9FD4-4F85-8875-FFB4749CCC88}"/>
          </ac:spMkLst>
        </pc:spChg>
      </pc:sldChg>
      <pc:sldChg chg="addSp delSp modSp mod">
        <pc:chgData name="Michal Heczko" userId="4ef91d67243c5588" providerId="LiveId" clId="{D87391C2-6032-46FA-AC54-E54FE091456C}" dt="2021-10-09T09:14:10.339" v="98" actId="478"/>
        <pc:sldMkLst>
          <pc:docMk/>
          <pc:sldMk cId="3967546724" sldId="313"/>
        </pc:sldMkLst>
        <pc:spChg chg="mod">
          <ac:chgData name="Michal Heczko" userId="4ef91d67243c5588" providerId="LiveId" clId="{D87391C2-6032-46FA-AC54-E54FE091456C}" dt="2021-10-09T09:14:02.733" v="96" actId="20577"/>
          <ac:spMkLst>
            <pc:docMk/>
            <pc:sldMk cId="3967546724" sldId="313"/>
            <ac:spMk id="16386" creationId="{FFAF13A7-9FD4-4F85-8875-FFB4749CCC88}"/>
          </ac:spMkLst>
        </pc:spChg>
        <pc:graphicFrameChg chg="add del mod">
          <ac:chgData name="Michal Heczko" userId="4ef91d67243c5588" providerId="LiveId" clId="{D87391C2-6032-46FA-AC54-E54FE091456C}" dt="2021-10-09T09:14:10.339" v="98" actId="478"/>
          <ac:graphicFrameMkLst>
            <pc:docMk/>
            <pc:sldMk cId="3967546724" sldId="313"/>
            <ac:graphicFrameMk id="2" creationId="{F1EFF5F9-BCEE-4C3C-9965-6D4A8B67ECE4}"/>
          </ac:graphicFrameMkLst>
        </pc:graphicFrameChg>
      </pc:sldChg>
      <pc:sldChg chg="del">
        <pc:chgData name="Michal Heczko" userId="4ef91d67243c5588" providerId="LiveId" clId="{D87391C2-6032-46FA-AC54-E54FE091456C}" dt="2021-10-09T09:13:56.556" v="78" actId="47"/>
        <pc:sldMkLst>
          <pc:docMk/>
          <pc:sldMk cId="3146582231" sldId="314"/>
        </pc:sldMkLst>
      </pc:sldChg>
      <pc:sldChg chg="modSp add mod">
        <pc:chgData name="Michal Heczko" userId="4ef91d67243c5588" providerId="LiveId" clId="{D87391C2-6032-46FA-AC54-E54FE091456C}" dt="2021-10-09T09:14:21.488" v="118" actId="20577"/>
        <pc:sldMkLst>
          <pc:docMk/>
          <pc:sldMk cId="3203281598" sldId="314"/>
        </pc:sldMkLst>
        <pc:spChg chg="mod">
          <ac:chgData name="Michal Heczko" userId="4ef91d67243c5588" providerId="LiveId" clId="{D87391C2-6032-46FA-AC54-E54FE091456C}" dt="2021-10-09T09:14:21.488" v="118" actId="20577"/>
          <ac:spMkLst>
            <pc:docMk/>
            <pc:sldMk cId="3203281598" sldId="314"/>
            <ac:spMk id="16386" creationId="{FFAF13A7-9FD4-4F85-8875-FFB4749CCC88}"/>
          </ac:spMkLst>
        </pc:spChg>
        <pc:spChg chg="mod">
          <ac:chgData name="Michal Heczko" userId="4ef91d67243c5588" providerId="LiveId" clId="{D87391C2-6032-46FA-AC54-E54FE091456C}" dt="2021-10-09T09:14:15.821" v="100" actId="20577"/>
          <ac:spMkLst>
            <pc:docMk/>
            <pc:sldMk cId="3203281598" sldId="314"/>
            <ac:spMk id="16388" creationId="{74A22291-C8AF-4EFE-ADBF-71A2DAE105AF}"/>
          </ac:spMkLst>
        </pc:spChg>
      </pc:sldChg>
      <pc:sldChg chg="modSp add mod">
        <pc:chgData name="Michal Heczko" userId="4ef91d67243c5588" providerId="LiveId" clId="{D87391C2-6032-46FA-AC54-E54FE091456C}" dt="2021-10-09T09:14:34.462" v="142" actId="20577"/>
        <pc:sldMkLst>
          <pc:docMk/>
          <pc:sldMk cId="526513273" sldId="315"/>
        </pc:sldMkLst>
        <pc:spChg chg="mod">
          <ac:chgData name="Michal Heczko" userId="4ef91d67243c5588" providerId="LiveId" clId="{D87391C2-6032-46FA-AC54-E54FE091456C}" dt="2021-10-09T09:14:34.462" v="142" actId="20577"/>
          <ac:spMkLst>
            <pc:docMk/>
            <pc:sldMk cId="526513273" sldId="315"/>
            <ac:spMk id="16386" creationId="{FFAF13A7-9FD4-4F85-8875-FFB4749CCC88}"/>
          </ac:spMkLst>
        </pc:spChg>
        <pc:spChg chg="mod">
          <ac:chgData name="Michal Heczko" userId="4ef91d67243c5588" providerId="LiveId" clId="{D87391C2-6032-46FA-AC54-E54FE091456C}" dt="2021-10-09T09:14:27.955" v="120" actId="20577"/>
          <ac:spMkLst>
            <pc:docMk/>
            <pc:sldMk cId="526513273" sldId="315"/>
            <ac:spMk id="16388" creationId="{74A22291-C8AF-4EFE-ADBF-71A2DAE105AF}"/>
          </ac:spMkLst>
        </pc:spChg>
      </pc:sldChg>
      <pc:sldChg chg="del">
        <pc:chgData name="Michal Heczko" userId="4ef91d67243c5588" providerId="LiveId" clId="{D87391C2-6032-46FA-AC54-E54FE091456C}" dt="2021-10-09T09:13:56.556" v="78" actId="47"/>
        <pc:sldMkLst>
          <pc:docMk/>
          <pc:sldMk cId="3302939000" sldId="315"/>
        </pc:sldMkLst>
      </pc:sldChg>
      <pc:sldChg chg="del">
        <pc:chgData name="Michal Heczko" userId="4ef91d67243c5588" providerId="LiveId" clId="{D87391C2-6032-46FA-AC54-E54FE091456C}" dt="2021-10-09T09:13:56.556" v="78" actId="47"/>
        <pc:sldMkLst>
          <pc:docMk/>
          <pc:sldMk cId="3278815404" sldId="316"/>
        </pc:sldMkLst>
      </pc:sldChg>
      <pc:sldChg chg="del">
        <pc:chgData name="Michal Heczko" userId="4ef91d67243c5588" providerId="LiveId" clId="{D87391C2-6032-46FA-AC54-E54FE091456C}" dt="2021-10-09T09:13:56.556" v="78" actId="47"/>
        <pc:sldMkLst>
          <pc:docMk/>
          <pc:sldMk cId="257485035" sldId="317"/>
        </pc:sldMkLst>
      </pc:sldChg>
      <pc:sldChg chg="del">
        <pc:chgData name="Michal Heczko" userId="4ef91d67243c5588" providerId="LiveId" clId="{D87391C2-6032-46FA-AC54-E54FE091456C}" dt="2021-10-09T09:13:56.556" v="78" actId="47"/>
        <pc:sldMkLst>
          <pc:docMk/>
          <pc:sldMk cId="2596954789" sldId="318"/>
        </pc:sldMkLst>
      </pc:sldChg>
      <pc:sldChg chg="del">
        <pc:chgData name="Michal Heczko" userId="4ef91d67243c5588" providerId="LiveId" clId="{D87391C2-6032-46FA-AC54-E54FE091456C}" dt="2021-10-09T09:13:56.556" v="78" actId="47"/>
        <pc:sldMkLst>
          <pc:docMk/>
          <pc:sldMk cId="2307143243" sldId="319"/>
        </pc:sldMkLst>
      </pc:sldChg>
      <pc:sldChg chg="del">
        <pc:chgData name="Michal Heczko" userId="4ef91d67243c5588" providerId="LiveId" clId="{D87391C2-6032-46FA-AC54-E54FE091456C}" dt="2021-10-09T09:13:56.556" v="78" actId="47"/>
        <pc:sldMkLst>
          <pc:docMk/>
          <pc:sldMk cId="920102528" sldId="320"/>
        </pc:sldMkLst>
      </pc:sldChg>
      <pc:sldChg chg="del">
        <pc:chgData name="Michal Heczko" userId="4ef91d67243c5588" providerId="LiveId" clId="{D87391C2-6032-46FA-AC54-E54FE091456C}" dt="2021-10-09T09:13:56.556" v="78" actId="47"/>
        <pc:sldMkLst>
          <pc:docMk/>
          <pc:sldMk cId="3685890926" sldId="321"/>
        </pc:sldMkLst>
      </pc:sldChg>
      <pc:sldChg chg="del">
        <pc:chgData name="Michal Heczko" userId="4ef91d67243c5588" providerId="LiveId" clId="{D87391C2-6032-46FA-AC54-E54FE091456C}" dt="2021-10-09T09:13:56.556" v="78" actId="47"/>
        <pc:sldMkLst>
          <pc:docMk/>
          <pc:sldMk cId="1569447807" sldId="322"/>
        </pc:sldMkLst>
      </pc:sldChg>
      <pc:sldChg chg="del">
        <pc:chgData name="Michal Heczko" userId="4ef91d67243c5588" providerId="LiveId" clId="{D87391C2-6032-46FA-AC54-E54FE091456C}" dt="2021-10-09T09:13:56.556" v="78" actId="47"/>
        <pc:sldMkLst>
          <pc:docMk/>
          <pc:sldMk cId="729894985" sldId="323"/>
        </pc:sldMkLst>
      </pc:sldChg>
      <pc:sldChg chg="del">
        <pc:chgData name="Michal Heczko" userId="4ef91d67243c5588" providerId="LiveId" clId="{D87391C2-6032-46FA-AC54-E54FE091456C}" dt="2021-10-09T09:13:56.556" v="78" actId="47"/>
        <pc:sldMkLst>
          <pc:docMk/>
          <pc:sldMk cId="1055047836" sldId="324"/>
        </pc:sldMkLst>
      </pc:sldChg>
      <pc:sldChg chg="del">
        <pc:chgData name="Michal Heczko" userId="4ef91d67243c5588" providerId="LiveId" clId="{D87391C2-6032-46FA-AC54-E54FE091456C}" dt="2021-10-09T09:13:56.556" v="78" actId="47"/>
        <pc:sldMkLst>
          <pc:docMk/>
          <pc:sldMk cId="3517498464" sldId="325"/>
        </pc:sldMkLst>
      </pc:sldChg>
      <pc:sldMasterChg chg="delSldLayout">
        <pc:chgData name="Michal Heczko" userId="4ef91d67243c5588" providerId="LiveId" clId="{D87391C2-6032-46FA-AC54-E54FE091456C}" dt="2021-10-09T09:14:37.905" v="143" actId="47"/>
        <pc:sldMasterMkLst>
          <pc:docMk/>
          <pc:sldMasterMk cId="0" sldId="2147483659"/>
        </pc:sldMasterMkLst>
        <pc:sldLayoutChg chg="del">
          <pc:chgData name="Michal Heczko" userId="4ef91d67243c5588" providerId="LiveId" clId="{D87391C2-6032-46FA-AC54-E54FE091456C}" dt="2021-10-09T09:14:37.905" v="143" actId="47"/>
          <pc:sldLayoutMkLst>
            <pc:docMk/>
            <pc:sldMasterMk cId="0" sldId="2147483659"/>
            <pc:sldLayoutMk cId="2221168987" sldId="2147483696"/>
          </pc:sldLayoutMkLst>
        </pc:sldLayoutChg>
        <pc:sldLayoutChg chg="del">
          <pc:chgData name="Michal Heczko" userId="4ef91d67243c5588" providerId="LiveId" clId="{D87391C2-6032-46FA-AC54-E54FE091456C}" dt="2021-10-09T09:13:56.556" v="78" actId="47"/>
          <pc:sldLayoutMkLst>
            <pc:docMk/>
            <pc:sldMasterMk cId="0" sldId="2147483659"/>
            <pc:sldLayoutMk cId="103159796" sldId="2147483703"/>
          </pc:sldLayoutMkLst>
        </pc:sldLayoutChg>
      </pc:sldMasterChg>
    </pc:docChg>
  </pc:docChgLst>
  <pc:docChgLst>
    <pc:chgData name="Michal Heczko" userId="4ef91d67243c5588" providerId="LiveId" clId="{D3566361-08C0-40C0-AE66-1E7E3B0A45FC}"/>
    <pc:docChg chg="custSel addSld delSld modSld sldOrd">
      <pc:chgData name="Michal Heczko" userId="4ef91d67243c5588" providerId="LiveId" clId="{D3566361-08C0-40C0-AE66-1E7E3B0A45FC}" dt="2021-09-05T20:14:30.284" v="535" actId="1076"/>
      <pc:docMkLst>
        <pc:docMk/>
      </pc:docMkLst>
      <pc:sldChg chg="modSp mod">
        <pc:chgData name="Michal Heczko" userId="4ef91d67243c5588" providerId="LiveId" clId="{D3566361-08C0-40C0-AE66-1E7E3B0A45FC}" dt="2021-09-05T18:30:52.847" v="1" actId="14100"/>
        <pc:sldMkLst>
          <pc:docMk/>
          <pc:sldMk cId="0" sldId="256"/>
        </pc:sldMkLst>
        <pc:spChg chg="mod">
          <ac:chgData name="Michal Heczko" userId="4ef91d67243c5588" providerId="LiveId" clId="{D3566361-08C0-40C0-AE66-1E7E3B0A45FC}" dt="2021-09-05T18:30:52.847" v="1" actId="14100"/>
          <ac:spMkLst>
            <pc:docMk/>
            <pc:sldMk cId="0" sldId="256"/>
            <ac:spMk id="13314" creationId="{1CF28884-BE80-478C-BF56-212644BDE5CA}"/>
          </ac:spMkLst>
        </pc:spChg>
      </pc:sldChg>
      <pc:sldChg chg="del">
        <pc:chgData name="Michal Heczko" userId="4ef91d67243c5588" providerId="LiveId" clId="{D3566361-08C0-40C0-AE66-1E7E3B0A45FC}" dt="2021-09-05T18:35:22.677" v="2" actId="47"/>
        <pc:sldMkLst>
          <pc:docMk/>
          <pc:sldMk cId="0" sldId="259"/>
        </pc:sldMkLst>
      </pc:sldChg>
      <pc:sldChg chg="addSp delSp modSp mod ord">
        <pc:chgData name="Michal Heczko" userId="4ef91d67243c5588" providerId="LiveId" clId="{D3566361-08C0-40C0-AE66-1E7E3B0A45FC}" dt="2021-09-05T20:14:30.284" v="535" actId="1076"/>
        <pc:sldMkLst>
          <pc:docMk/>
          <pc:sldMk cId="0" sldId="261"/>
        </pc:sldMkLst>
        <pc:spChg chg="add del mod">
          <ac:chgData name="Michal Heczko" userId="4ef91d67243c5588" providerId="LiveId" clId="{D3566361-08C0-40C0-AE66-1E7E3B0A45FC}" dt="2021-09-05T19:23:59.349" v="23" actId="478"/>
          <ac:spMkLst>
            <pc:docMk/>
            <pc:sldMk cId="0" sldId="261"/>
            <ac:spMk id="2" creationId="{1C6BA406-3FAE-4C55-A06A-7F0B353396EB}"/>
          </ac:spMkLst>
        </pc:spChg>
        <pc:spChg chg="add del mod">
          <ac:chgData name="Michal Heczko" userId="4ef91d67243c5588" providerId="LiveId" clId="{D3566361-08C0-40C0-AE66-1E7E3B0A45FC}" dt="2021-09-05T20:03:54.542" v="500" actId="478"/>
          <ac:spMkLst>
            <pc:docMk/>
            <pc:sldMk cId="0" sldId="261"/>
            <ac:spMk id="6" creationId="{9F5CDA37-7FF2-4F53-8901-06833516D560}"/>
          </ac:spMkLst>
        </pc:spChg>
        <pc:spChg chg="add mod">
          <ac:chgData name="Michal Heczko" userId="4ef91d67243c5588" providerId="LiveId" clId="{D3566361-08C0-40C0-AE66-1E7E3B0A45FC}" dt="2021-09-05T20:13:37.649" v="532" actId="1076"/>
          <ac:spMkLst>
            <pc:docMk/>
            <pc:sldMk cId="0" sldId="261"/>
            <ac:spMk id="20" creationId="{831E8E6F-1189-4735-A5BF-D7CC6D2BA298}"/>
          </ac:spMkLst>
        </pc:spChg>
        <pc:spChg chg="add mod">
          <ac:chgData name="Michal Heczko" userId="4ef91d67243c5588" providerId="LiveId" clId="{D3566361-08C0-40C0-AE66-1E7E3B0A45FC}" dt="2021-09-05T20:13:37.649" v="532" actId="1076"/>
          <ac:spMkLst>
            <pc:docMk/>
            <pc:sldMk cId="0" sldId="261"/>
            <ac:spMk id="21" creationId="{EE69BA0D-E134-4011-8D58-DA90C76516E1}"/>
          </ac:spMkLst>
        </pc:spChg>
        <pc:spChg chg="add mod">
          <ac:chgData name="Michal Heczko" userId="4ef91d67243c5588" providerId="LiveId" clId="{D3566361-08C0-40C0-AE66-1E7E3B0A45FC}" dt="2021-09-05T20:13:37.649" v="532" actId="1076"/>
          <ac:spMkLst>
            <pc:docMk/>
            <pc:sldMk cId="0" sldId="261"/>
            <ac:spMk id="22" creationId="{2E7F989A-6F42-4A31-B2D1-562B7FD7C8B5}"/>
          </ac:spMkLst>
        </pc:spChg>
        <pc:spChg chg="del">
          <ac:chgData name="Michal Heczko" userId="4ef91d67243c5588" providerId="LiveId" clId="{D3566361-08C0-40C0-AE66-1E7E3B0A45FC}" dt="2021-09-05T19:23:58.309" v="22" actId="478"/>
          <ac:spMkLst>
            <pc:docMk/>
            <pc:sldMk cId="0" sldId="261"/>
            <ac:spMk id="161" creationId="{9ACFB387-623D-4F24-8571-E2BAB1009317}"/>
          </ac:spMkLst>
        </pc:spChg>
        <pc:spChg chg="mod">
          <ac:chgData name="Michal Heczko" userId="4ef91d67243c5588" providerId="LiveId" clId="{D3566361-08C0-40C0-AE66-1E7E3B0A45FC}" dt="2021-09-05T20:03:53.113" v="499" actId="20577"/>
          <ac:spMkLst>
            <pc:docMk/>
            <pc:sldMk cId="0" sldId="261"/>
            <ac:spMk id="18434" creationId="{FC5A0DA5-F9C5-4B30-9778-2E280E6E1D0D}"/>
          </ac:spMkLst>
        </pc:spChg>
        <pc:picChg chg="del">
          <ac:chgData name="Michal Heczko" userId="4ef91d67243c5588" providerId="LiveId" clId="{D3566361-08C0-40C0-AE66-1E7E3B0A45FC}" dt="2021-09-05T19:23:56.546" v="21" actId="478"/>
          <ac:picMkLst>
            <pc:docMk/>
            <pc:sldMk cId="0" sldId="261"/>
            <ac:picMk id="3" creationId="{B3E891A5-65C9-40B1-AFF2-46536FB97643}"/>
          </ac:picMkLst>
        </pc:picChg>
        <pc:picChg chg="add del mod">
          <ac:chgData name="Michal Heczko" userId="4ef91d67243c5588" providerId="LiveId" clId="{D3566361-08C0-40C0-AE66-1E7E3B0A45FC}" dt="2021-09-05T20:03:54.945" v="501" actId="478"/>
          <ac:picMkLst>
            <pc:docMk/>
            <pc:sldMk cId="0" sldId="261"/>
            <ac:picMk id="5" creationId="{47B86E42-1FC8-4A48-B13A-223A03F19C57}"/>
          </ac:picMkLst>
        </pc:picChg>
        <pc:picChg chg="add mod">
          <ac:chgData name="Michal Heczko" userId="4ef91d67243c5588" providerId="LiveId" clId="{D3566361-08C0-40C0-AE66-1E7E3B0A45FC}" dt="2021-09-05T20:05:21.545" v="508" actId="1076"/>
          <ac:picMkLst>
            <pc:docMk/>
            <pc:sldMk cId="0" sldId="261"/>
            <ac:picMk id="8" creationId="{8CFED11B-132E-4246-8E85-F08EC4571742}"/>
          </ac:picMkLst>
        </pc:picChg>
        <pc:picChg chg="add mod">
          <ac:chgData name="Michal Heczko" userId="4ef91d67243c5588" providerId="LiveId" clId="{D3566361-08C0-40C0-AE66-1E7E3B0A45FC}" dt="2021-09-05T20:13:37.649" v="532" actId="1076"/>
          <ac:picMkLst>
            <pc:docMk/>
            <pc:sldMk cId="0" sldId="261"/>
            <ac:picMk id="19" creationId="{4F0C4F53-BF2B-40CC-97C1-E90FCED24C04}"/>
          </ac:picMkLst>
        </pc:picChg>
        <pc:picChg chg="add mod">
          <ac:chgData name="Michal Heczko" userId="4ef91d67243c5588" providerId="LiveId" clId="{D3566361-08C0-40C0-AE66-1E7E3B0A45FC}" dt="2021-09-05T20:14:30.284" v="535" actId="1076"/>
          <ac:picMkLst>
            <pc:docMk/>
            <pc:sldMk cId="0" sldId="261"/>
            <ac:picMk id="4098" creationId="{B75C1A2D-C2BD-411B-893A-575287CA0D18}"/>
          </ac:picMkLst>
        </pc:picChg>
      </pc:sldChg>
      <pc:sldChg chg="del">
        <pc:chgData name="Michal Heczko" userId="4ef91d67243c5588" providerId="LiveId" clId="{D3566361-08C0-40C0-AE66-1E7E3B0A45FC}" dt="2021-09-05T18:35:26.101" v="3" actId="47"/>
        <pc:sldMkLst>
          <pc:docMk/>
          <pc:sldMk cId="0" sldId="269"/>
        </pc:sldMkLst>
      </pc:sldChg>
      <pc:sldChg chg="del">
        <pc:chgData name="Michal Heczko" userId="4ef91d67243c5588" providerId="LiveId" clId="{D3566361-08C0-40C0-AE66-1E7E3B0A45FC}" dt="2021-09-05T20:06:12.044" v="510" actId="47"/>
        <pc:sldMkLst>
          <pc:docMk/>
          <pc:sldMk cId="0" sldId="280"/>
        </pc:sldMkLst>
      </pc:sldChg>
      <pc:sldChg chg="del">
        <pc:chgData name="Michal Heczko" userId="4ef91d67243c5588" providerId="LiveId" clId="{D3566361-08C0-40C0-AE66-1E7E3B0A45FC}" dt="2021-09-05T19:44:51.628" v="470" actId="47"/>
        <pc:sldMkLst>
          <pc:docMk/>
          <pc:sldMk cId="360283752" sldId="305"/>
        </pc:sldMkLst>
      </pc:sldChg>
      <pc:sldChg chg="del">
        <pc:chgData name="Michal Heczko" userId="4ef91d67243c5588" providerId="LiveId" clId="{D3566361-08C0-40C0-AE66-1E7E3B0A45FC}" dt="2021-09-05T18:35:26.101" v="3" actId="47"/>
        <pc:sldMkLst>
          <pc:docMk/>
          <pc:sldMk cId="1261891642" sldId="306"/>
        </pc:sldMkLst>
      </pc:sldChg>
      <pc:sldChg chg="modSp mod ord">
        <pc:chgData name="Michal Heczko" userId="4ef91d67243c5588" providerId="LiveId" clId="{D3566361-08C0-40C0-AE66-1E7E3B0A45FC}" dt="2021-09-05T19:24:24.725" v="67" actId="20577"/>
        <pc:sldMkLst>
          <pc:docMk/>
          <pc:sldMk cId="3697585614" sldId="307"/>
        </pc:sldMkLst>
        <pc:spChg chg="mod">
          <ac:chgData name="Michal Heczko" userId="4ef91d67243c5588" providerId="LiveId" clId="{D3566361-08C0-40C0-AE66-1E7E3B0A45FC}" dt="2021-09-05T19:24:19.619" v="66" actId="20577"/>
          <ac:spMkLst>
            <pc:docMk/>
            <pc:sldMk cId="3697585614" sldId="307"/>
            <ac:spMk id="16386" creationId="{FFAF13A7-9FD4-4F85-8875-FFB4749CCC88}"/>
          </ac:spMkLst>
        </pc:spChg>
        <pc:spChg chg="mod">
          <ac:chgData name="Michal Heczko" userId="4ef91d67243c5588" providerId="LiveId" clId="{D3566361-08C0-40C0-AE66-1E7E3B0A45FC}" dt="2021-09-05T19:24:24.725" v="67" actId="20577"/>
          <ac:spMkLst>
            <pc:docMk/>
            <pc:sldMk cId="3697585614" sldId="307"/>
            <ac:spMk id="16388" creationId="{74A22291-C8AF-4EFE-ADBF-71A2DAE105AF}"/>
          </ac:spMkLst>
        </pc:spChg>
      </pc:sldChg>
      <pc:sldChg chg="del">
        <pc:chgData name="Michal Heczko" userId="4ef91d67243c5588" providerId="LiveId" clId="{D3566361-08C0-40C0-AE66-1E7E3B0A45FC}" dt="2021-09-05T19:44:51.628" v="470" actId="47"/>
        <pc:sldMkLst>
          <pc:docMk/>
          <pc:sldMk cId="2403287647" sldId="308"/>
        </pc:sldMkLst>
      </pc:sldChg>
      <pc:sldChg chg="del">
        <pc:chgData name="Michal Heczko" userId="4ef91d67243c5588" providerId="LiveId" clId="{D3566361-08C0-40C0-AE66-1E7E3B0A45FC}" dt="2021-09-05T19:44:51.628" v="470" actId="47"/>
        <pc:sldMkLst>
          <pc:docMk/>
          <pc:sldMk cId="144640792" sldId="309"/>
        </pc:sldMkLst>
      </pc:sldChg>
      <pc:sldChg chg="del">
        <pc:chgData name="Michal Heczko" userId="4ef91d67243c5588" providerId="LiveId" clId="{D3566361-08C0-40C0-AE66-1E7E3B0A45FC}" dt="2021-09-05T19:44:51.628" v="470" actId="47"/>
        <pc:sldMkLst>
          <pc:docMk/>
          <pc:sldMk cId="1899248424" sldId="310"/>
        </pc:sldMkLst>
      </pc:sldChg>
      <pc:sldChg chg="del">
        <pc:chgData name="Michal Heczko" userId="4ef91d67243c5588" providerId="LiveId" clId="{D3566361-08C0-40C0-AE66-1E7E3B0A45FC}" dt="2021-09-05T19:44:51.628" v="470" actId="47"/>
        <pc:sldMkLst>
          <pc:docMk/>
          <pc:sldMk cId="3350187769" sldId="311"/>
        </pc:sldMkLst>
      </pc:sldChg>
      <pc:sldChg chg="del">
        <pc:chgData name="Michal Heczko" userId="4ef91d67243c5588" providerId="LiveId" clId="{D3566361-08C0-40C0-AE66-1E7E3B0A45FC}" dt="2021-09-05T19:44:51.628" v="470" actId="47"/>
        <pc:sldMkLst>
          <pc:docMk/>
          <pc:sldMk cId="1522911528" sldId="312"/>
        </pc:sldMkLst>
      </pc:sldChg>
      <pc:sldChg chg="modSp add mod">
        <pc:chgData name="Michal Heczko" userId="4ef91d67243c5588" providerId="LiveId" clId="{D3566361-08C0-40C0-AE66-1E7E3B0A45FC}" dt="2021-09-05T19:24:33.927" v="76" actId="20577"/>
        <pc:sldMkLst>
          <pc:docMk/>
          <pc:sldMk cId="3967546724" sldId="313"/>
        </pc:sldMkLst>
        <pc:spChg chg="mod">
          <ac:chgData name="Michal Heczko" userId="4ef91d67243c5588" providerId="LiveId" clId="{D3566361-08C0-40C0-AE66-1E7E3B0A45FC}" dt="2021-09-05T19:24:31.795" v="75" actId="20577"/>
          <ac:spMkLst>
            <pc:docMk/>
            <pc:sldMk cId="3967546724" sldId="313"/>
            <ac:spMk id="16386" creationId="{FFAF13A7-9FD4-4F85-8875-FFB4749CCC88}"/>
          </ac:spMkLst>
        </pc:spChg>
        <pc:spChg chg="mod">
          <ac:chgData name="Michal Heczko" userId="4ef91d67243c5588" providerId="LiveId" clId="{D3566361-08C0-40C0-AE66-1E7E3B0A45FC}" dt="2021-09-05T19:24:33.927" v="76" actId="20577"/>
          <ac:spMkLst>
            <pc:docMk/>
            <pc:sldMk cId="3967546724" sldId="313"/>
            <ac:spMk id="16388" creationId="{74A22291-C8AF-4EFE-ADBF-71A2DAE105AF}"/>
          </ac:spMkLst>
        </pc:spChg>
      </pc:sldChg>
      <pc:sldChg chg="modSp add mod">
        <pc:chgData name="Michal Heczko" userId="4ef91d67243c5588" providerId="LiveId" clId="{D3566361-08C0-40C0-AE66-1E7E3B0A45FC}" dt="2021-09-05T19:24:43.635" v="97" actId="20577"/>
        <pc:sldMkLst>
          <pc:docMk/>
          <pc:sldMk cId="3146582231" sldId="314"/>
        </pc:sldMkLst>
        <pc:spChg chg="mod">
          <ac:chgData name="Michal Heczko" userId="4ef91d67243c5588" providerId="LiveId" clId="{D3566361-08C0-40C0-AE66-1E7E3B0A45FC}" dt="2021-09-05T19:24:43.635" v="97" actId="20577"/>
          <ac:spMkLst>
            <pc:docMk/>
            <pc:sldMk cId="3146582231" sldId="314"/>
            <ac:spMk id="16386" creationId="{FFAF13A7-9FD4-4F85-8875-FFB4749CCC88}"/>
          </ac:spMkLst>
        </pc:spChg>
        <pc:spChg chg="mod">
          <ac:chgData name="Michal Heczko" userId="4ef91d67243c5588" providerId="LiveId" clId="{D3566361-08C0-40C0-AE66-1E7E3B0A45FC}" dt="2021-09-05T19:24:37.862" v="78" actId="20577"/>
          <ac:spMkLst>
            <pc:docMk/>
            <pc:sldMk cId="3146582231" sldId="314"/>
            <ac:spMk id="16388" creationId="{74A22291-C8AF-4EFE-ADBF-71A2DAE105AF}"/>
          </ac:spMkLst>
        </pc:spChg>
      </pc:sldChg>
      <pc:sldChg chg="addSp delSp modSp add mod">
        <pc:chgData name="Michal Heczko" userId="4ef91d67243c5588" providerId="LiveId" clId="{D3566361-08C0-40C0-AE66-1E7E3B0A45FC}" dt="2021-09-05T19:28:48.386" v="148" actId="1076"/>
        <pc:sldMkLst>
          <pc:docMk/>
          <pc:sldMk cId="3302939000" sldId="315"/>
        </pc:sldMkLst>
        <pc:spChg chg="mod">
          <ac:chgData name="Michal Heczko" userId="4ef91d67243c5588" providerId="LiveId" clId="{D3566361-08C0-40C0-AE66-1E7E3B0A45FC}" dt="2021-09-05T19:28:24.506" v="143" actId="20577"/>
          <ac:spMkLst>
            <pc:docMk/>
            <pc:sldMk cId="3302939000" sldId="315"/>
            <ac:spMk id="6" creationId="{9F5CDA37-7FF2-4F53-8901-06833516D560}"/>
          </ac:spMkLst>
        </pc:spChg>
        <pc:spChg chg="mod">
          <ac:chgData name="Michal Heczko" userId="4ef91d67243c5588" providerId="LiveId" clId="{D3566361-08C0-40C0-AE66-1E7E3B0A45FC}" dt="2021-09-05T19:28:20.197" v="139" actId="20577"/>
          <ac:spMkLst>
            <pc:docMk/>
            <pc:sldMk cId="3302939000" sldId="315"/>
            <ac:spMk id="18434" creationId="{FC5A0DA5-F9C5-4B30-9778-2E280E6E1D0D}"/>
          </ac:spMkLst>
        </pc:spChg>
        <pc:picChg chg="add mod">
          <ac:chgData name="Michal Heczko" userId="4ef91d67243c5588" providerId="LiveId" clId="{D3566361-08C0-40C0-AE66-1E7E3B0A45FC}" dt="2021-09-05T19:28:48.386" v="148" actId="1076"/>
          <ac:picMkLst>
            <pc:docMk/>
            <pc:sldMk cId="3302939000" sldId="315"/>
            <ac:picMk id="3" creationId="{911C7965-06BD-4646-B097-B1D77479B7AD}"/>
          </ac:picMkLst>
        </pc:picChg>
        <pc:picChg chg="del">
          <ac:chgData name="Michal Heczko" userId="4ef91d67243c5588" providerId="LiveId" clId="{D3566361-08C0-40C0-AE66-1E7E3B0A45FC}" dt="2021-09-05T19:28:38.722" v="146" actId="478"/>
          <ac:picMkLst>
            <pc:docMk/>
            <pc:sldMk cId="3302939000" sldId="315"/>
            <ac:picMk id="5" creationId="{47B86E42-1FC8-4A48-B13A-223A03F19C57}"/>
          </ac:picMkLst>
        </pc:picChg>
      </pc:sldChg>
      <pc:sldChg chg="addSp delSp modSp add mod">
        <pc:chgData name="Michal Heczko" userId="4ef91d67243c5588" providerId="LiveId" clId="{D3566361-08C0-40C0-AE66-1E7E3B0A45FC}" dt="2021-09-05T19:30:12.883" v="178" actId="1076"/>
        <pc:sldMkLst>
          <pc:docMk/>
          <pc:sldMk cId="3278815404" sldId="316"/>
        </pc:sldMkLst>
        <pc:spChg chg="mod">
          <ac:chgData name="Michal Heczko" userId="4ef91d67243c5588" providerId="LiveId" clId="{D3566361-08C0-40C0-AE66-1E7E3B0A45FC}" dt="2021-09-05T19:30:00.707" v="174" actId="20577"/>
          <ac:spMkLst>
            <pc:docMk/>
            <pc:sldMk cId="3278815404" sldId="316"/>
            <ac:spMk id="6" creationId="{9F5CDA37-7FF2-4F53-8901-06833516D560}"/>
          </ac:spMkLst>
        </pc:spChg>
        <pc:spChg chg="mod">
          <ac:chgData name="Michal Heczko" userId="4ef91d67243c5588" providerId="LiveId" clId="{D3566361-08C0-40C0-AE66-1E7E3B0A45FC}" dt="2021-09-05T19:29:46.005" v="165" actId="20577"/>
          <ac:spMkLst>
            <pc:docMk/>
            <pc:sldMk cId="3278815404" sldId="316"/>
            <ac:spMk id="18434" creationId="{FC5A0DA5-F9C5-4B30-9778-2E280E6E1D0D}"/>
          </ac:spMkLst>
        </pc:spChg>
        <pc:picChg chg="del">
          <ac:chgData name="Michal Heczko" userId="4ef91d67243c5588" providerId="LiveId" clId="{D3566361-08C0-40C0-AE66-1E7E3B0A45FC}" dt="2021-09-05T19:30:03.857" v="175" actId="478"/>
          <ac:picMkLst>
            <pc:docMk/>
            <pc:sldMk cId="3278815404" sldId="316"/>
            <ac:picMk id="3" creationId="{911C7965-06BD-4646-B097-B1D77479B7AD}"/>
          </ac:picMkLst>
        </pc:picChg>
        <pc:picChg chg="add mod">
          <ac:chgData name="Michal Heczko" userId="4ef91d67243c5588" providerId="LiveId" clId="{D3566361-08C0-40C0-AE66-1E7E3B0A45FC}" dt="2021-09-05T19:30:12.883" v="178" actId="1076"/>
          <ac:picMkLst>
            <pc:docMk/>
            <pc:sldMk cId="3278815404" sldId="316"/>
            <ac:picMk id="4" creationId="{1A37EDD8-02EF-4144-BCFD-80F9C2694CE9}"/>
          </ac:picMkLst>
        </pc:picChg>
      </pc:sldChg>
      <pc:sldChg chg="addSp delSp modSp add mod">
        <pc:chgData name="Michal Heczko" userId="4ef91d67243c5588" providerId="LiveId" clId="{D3566361-08C0-40C0-AE66-1E7E3B0A45FC}" dt="2021-09-05T19:32:51.149" v="190" actId="1076"/>
        <pc:sldMkLst>
          <pc:docMk/>
          <pc:sldMk cId="257485035" sldId="317"/>
        </pc:sldMkLst>
        <pc:spChg chg="mod">
          <ac:chgData name="Michal Heczko" userId="4ef91d67243c5588" providerId="LiveId" clId="{D3566361-08C0-40C0-AE66-1E7E3B0A45FC}" dt="2021-09-05T19:32:42.370" v="185" actId="6549"/>
          <ac:spMkLst>
            <pc:docMk/>
            <pc:sldMk cId="257485035" sldId="317"/>
            <ac:spMk id="6" creationId="{9F5CDA37-7FF2-4F53-8901-06833516D560}"/>
          </ac:spMkLst>
        </pc:spChg>
        <pc:spChg chg="mod">
          <ac:chgData name="Michal Heczko" userId="4ef91d67243c5588" providerId="LiveId" clId="{D3566361-08C0-40C0-AE66-1E7E3B0A45FC}" dt="2021-09-05T19:32:38.193" v="183" actId="20577"/>
          <ac:spMkLst>
            <pc:docMk/>
            <pc:sldMk cId="257485035" sldId="317"/>
            <ac:spMk id="18434" creationId="{FC5A0DA5-F9C5-4B30-9778-2E280E6E1D0D}"/>
          </ac:spMkLst>
        </pc:spChg>
        <pc:picChg chg="add mod">
          <ac:chgData name="Michal Heczko" userId="4ef91d67243c5588" providerId="LiveId" clId="{D3566361-08C0-40C0-AE66-1E7E3B0A45FC}" dt="2021-09-05T19:32:51.149" v="190" actId="1076"/>
          <ac:picMkLst>
            <pc:docMk/>
            <pc:sldMk cId="257485035" sldId="317"/>
            <ac:picMk id="3" creationId="{1C6379EC-8423-4EFD-BA9F-F4A84F68A7EA}"/>
          </ac:picMkLst>
        </pc:picChg>
        <pc:picChg chg="del mod">
          <ac:chgData name="Michal Heczko" userId="4ef91d67243c5588" providerId="LiveId" clId="{D3566361-08C0-40C0-AE66-1E7E3B0A45FC}" dt="2021-09-05T19:32:44.353" v="187" actId="478"/>
          <ac:picMkLst>
            <pc:docMk/>
            <pc:sldMk cId="257485035" sldId="317"/>
            <ac:picMk id="4" creationId="{1A37EDD8-02EF-4144-BCFD-80F9C2694CE9}"/>
          </ac:picMkLst>
        </pc:picChg>
      </pc:sldChg>
      <pc:sldChg chg="addSp delSp modSp add mod">
        <pc:chgData name="Michal Heczko" userId="4ef91d67243c5588" providerId="LiveId" clId="{D3566361-08C0-40C0-AE66-1E7E3B0A45FC}" dt="2021-09-05T19:33:34.823" v="231" actId="1076"/>
        <pc:sldMkLst>
          <pc:docMk/>
          <pc:sldMk cId="2596954789" sldId="318"/>
        </pc:sldMkLst>
        <pc:spChg chg="mod">
          <ac:chgData name="Michal Heczko" userId="4ef91d67243c5588" providerId="LiveId" clId="{D3566361-08C0-40C0-AE66-1E7E3B0A45FC}" dt="2021-09-05T19:33:25.298" v="227" actId="20577"/>
          <ac:spMkLst>
            <pc:docMk/>
            <pc:sldMk cId="2596954789" sldId="318"/>
            <ac:spMk id="6" creationId="{9F5CDA37-7FF2-4F53-8901-06833516D560}"/>
          </ac:spMkLst>
        </pc:spChg>
        <pc:spChg chg="mod">
          <ac:chgData name="Michal Heczko" userId="4ef91d67243c5588" providerId="LiveId" clId="{D3566361-08C0-40C0-AE66-1E7E3B0A45FC}" dt="2021-09-05T19:33:10.696" v="194" actId="20577"/>
          <ac:spMkLst>
            <pc:docMk/>
            <pc:sldMk cId="2596954789" sldId="318"/>
            <ac:spMk id="18434" creationId="{FC5A0DA5-F9C5-4B30-9778-2E280E6E1D0D}"/>
          </ac:spMkLst>
        </pc:spChg>
        <pc:picChg chg="add mod">
          <ac:chgData name="Michal Heczko" userId="4ef91d67243c5588" providerId="LiveId" clId="{D3566361-08C0-40C0-AE66-1E7E3B0A45FC}" dt="2021-09-05T19:33:34.823" v="231" actId="1076"/>
          <ac:picMkLst>
            <pc:docMk/>
            <pc:sldMk cId="2596954789" sldId="318"/>
            <ac:picMk id="3" creationId="{D73EDC2E-7307-4145-ADF8-DD94ECA090D1}"/>
          </ac:picMkLst>
        </pc:picChg>
        <pc:picChg chg="del">
          <ac:chgData name="Michal Heczko" userId="4ef91d67243c5588" providerId="LiveId" clId="{D3566361-08C0-40C0-AE66-1E7E3B0A45FC}" dt="2021-09-05T19:33:27.282" v="228" actId="478"/>
          <ac:picMkLst>
            <pc:docMk/>
            <pc:sldMk cId="2596954789" sldId="318"/>
            <ac:picMk id="4" creationId="{1A37EDD8-02EF-4144-BCFD-80F9C2694CE9}"/>
          </ac:picMkLst>
        </pc:picChg>
      </pc:sldChg>
      <pc:sldChg chg="addSp delSp modSp add mod">
        <pc:chgData name="Michal Heczko" userId="4ef91d67243c5588" providerId="LiveId" clId="{D3566361-08C0-40C0-AE66-1E7E3B0A45FC}" dt="2021-09-05T19:35:15.297" v="274" actId="1076"/>
        <pc:sldMkLst>
          <pc:docMk/>
          <pc:sldMk cId="2307143243" sldId="319"/>
        </pc:sldMkLst>
        <pc:spChg chg="mod">
          <ac:chgData name="Michal Heczko" userId="4ef91d67243c5588" providerId="LiveId" clId="{D3566361-08C0-40C0-AE66-1E7E3B0A45FC}" dt="2021-09-05T19:35:06.770" v="270" actId="20577"/>
          <ac:spMkLst>
            <pc:docMk/>
            <pc:sldMk cId="2307143243" sldId="319"/>
            <ac:spMk id="6" creationId="{9F5CDA37-7FF2-4F53-8901-06833516D560}"/>
          </ac:spMkLst>
        </pc:spChg>
        <pc:spChg chg="mod">
          <ac:chgData name="Michal Heczko" userId="4ef91d67243c5588" providerId="LiveId" clId="{D3566361-08C0-40C0-AE66-1E7E3B0A45FC}" dt="2021-09-05T19:34:51.078" v="247" actId="20577"/>
          <ac:spMkLst>
            <pc:docMk/>
            <pc:sldMk cId="2307143243" sldId="319"/>
            <ac:spMk id="18434" creationId="{FC5A0DA5-F9C5-4B30-9778-2E280E6E1D0D}"/>
          </ac:spMkLst>
        </pc:spChg>
        <pc:picChg chg="del">
          <ac:chgData name="Michal Heczko" userId="4ef91d67243c5588" providerId="LiveId" clId="{D3566361-08C0-40C0-AE66-1E7E3B0A45FC}" dt="2021-09-05T19:35:09.056" v="271" actId="478"/>
          <ac:picMkLst>
            <pc:docMk/>
            <pc:sldMk cId="2307143243" sldId="319"/>
            <ac:picMk id="3" creationId="{D73EDC2E-7307-4145-ADF8-DD94ECA090D1}"/>
          </ac:picMkLst>
        </pc:picChg>
        <pc:picChg chg="add mod">
          <ac:chgData name="Michal Heczko" userId="4ef91d67243c5588" providerId="LiveId" clId="{D3566361-08C0-40C0-AE66-1E7E3B0A45FC}" dt="2021-09-05T19:35:15.297" v="274" actId="1076"/>
          <ac:picMkLst>
            <pc:docMk/>
            <pc:sldMk cId="2307143243" sldId="319"/>
            <ac:picMk id="4" creationId="{9720EFDE-5DDF-4923-AE87-8BC63F1DAF61}"/>
          </ac:picMkLst>
        </pc:picChg>
      </pc:sldChg>
      <pc:sldChg chg="addSp delSp modSp add mod ord">
        <pc:chgData name="Michal Heczko" userId="4ef91d67243c5588" providerId="LiveId" clId="{D3566361-08C0-40C0-AE66-1E7E3B0A45FC}" dt="2021-09-05T19:37:29.939" v="329" actId="5793"/>
        <pc:sldMkLst>
          <pc:docMk/>
          <pc:sldMk cId="920102528" sldId="320"/>
        </pc:sldMkLst>
        <pc:spChg chg="mod">
          <ac:chgData name="Michal Heczko" userId="4ef91d67243c5588" providerId="LiveId" clId="{D3566361-08C0-40C0-AE66-1E7E3B0A45FC}" dt="2021-09-05T19:37:29.939" v="329" actId="5793"/>
          <ac:spMkLst>
            <pc:docMk/>
            <pc:sldMk cId="920102528" sldId="320"/>
            <ac:spMk id="6" creationId="{9F5CDA37-7FF2-4F53-8901-06833516D560}"/>
          </ac:spMkLst>
        </pc:spChg>
        <pc:spChg chg="mod">
          <ac:chgData name="Michal Heczko" userId="4ef91d67243c5588" providerId="LiveId" clId="{D3566361-08C0-40C0-AE66-1E7E3B0A45FC}" dt="2021-09-05T19:35:54.116" v="285" actId="20577"/>
          <ac:spMkLst>
            <pc:docMk/>
            <pc:sldMk cId="920102528" sldId="320"/>
            <ac:spMk id="18434" creationId="{FC5A0DA5-F9C5-4B30-9778-2E280E6E1D0D}"/>
          </ac:spMkLst>
        </pc:spChg>
        <pc:picChg chg="del">
          <ac:chgData name="Michal Heczko" userId="4ef91d67243c5588" providerId="LiveId" clId="{D3566361-08C0-40C0-AE66-1E7E3B0A45FC}" dt="2021-09-05T19:35:56.865" v="286" actId="478"/>
          <ac:picMkLst>
            <pc:docMk/>
            <pc:sldMk cId="920102528" sldId="320"/>
            <ac:picMk id="3" creationId="{D73EDC2E-7307-4145-ADF8-DD94ECA090D1}"/>
          </ac:picMkLst>
        </pc:picChg>
        <pc:picChg chg="add mod">
          <ac:chgData name="Michal Heczko" userId="4ef91d67243c5588" providerId="LiveId" clId="{D3566361-08C0-40C0-AE66-1E7E3B0A45FC}" dt="2021-09-05T19:36:09.146" v="289" actId="1076"/>
          <ac:picMkLst>
            <pc:docMk/>
            <pc:sldMk cId="920102528" sldId="320"/>
            <ac:picMk id="4" creationId="{0EEAF847-C414-4D3E-9FDF-5C48F7839673}"/>
          </ac:picMkLst>
        </pc:picChg>
      </pc:sldChg>
      <pc:sldChg chg="addSp delSp modSp add mod">
        <pc:chgData name="Michal Heczko" userId="4ef91d67243c5588" providerId="LiveId" clId="{D3566361-08C0-40C0-AE66-1E7E3B0A45FC}" dt="2021-09-05T19:38:55.904" v="398" actId="14100"/>
        <pc:sldMkLst>
          <pc:docMk/>
          <pc:sldMk cId="3685890926" sldId="321"/>
        </pc:sldMkLst>
        <pc:spChg chg="mod">
          <ac:chgData name="Michal Heczko" userId="4ef91d67243c5588" providerId="LiveId" clId="{D3566361-08C0-40C0-AE66-1E7E3B0A45FC}" dt="2021-09-05T19:38:55.904" v="398" actId="14100"/>
          <ac:spMkLst>
            <pc:docMk/>
            <pc:sldMk cId="3685890926" sldId="321"/>
            <ac:spMk id="6" creationId="{9F5CDA37-7FF2-4F53-8901-06833516D560}"/>
          </ac:spMkLst>
        </pc:spChg>
        <pc:spChg chg="mod">
          <ac:chgData name="Michal Heczko" userId="4ef91d67243c5588" providerId="LiveId" clId="{D3566361-08C0-40C0-AE66-1E7E3B0A45FC}" dt="2021-09-05T19:38:13.002" v="340" actId="20577"/>
          <ac:spMkLst>
            <pc:docMk/>
            <pc:sldMk cId="3685890926" sldId="321"/>
            <ac:spMk id="18434" creationId="{FC5A0DA5-F9C5-4B30-9778-2E280E6E1D0D}"/>
          </ac:spMkLst>
        </pc:spChg>
        <pc:picChg chg="add mod">
          <ac:chgData name="Michal Heczko" userId="4ef91d67243c5588" providerId="LiveId" clId="{D3566361-08C0-40C0-AE66-1E7E3B0A45FC}" dt="2021-09-05T19:38:24.943" v="344" actId="1076"/>
          <ac:picMkLst>
            <pc:docMk/>
            <pc:sldMk cId="3685890926" sldId="321"/>
            <ac:picMk id="3" creationId="{233BFC6E-4ED8-4E80-9126-A288DE2723A4}"/>
          </ac:picMkLst>
        </pc:picChg>
        <pc:picChg chg="del">
          <ac:chgData name="Michal Heczko" userId="4ef91d67243c5588" providerId="LiveId" clId="{D3566361-08C0-40C0-AE66-1E7E3B0A45FC}" dt="2021-09-05T19:38:14.577" v="341" actId="478"/>
          <ac:picMkLst>
            <pc:docMk/>
            <pc:sldMk cId="3685890926" sldId="321"/>
            <ac:picMk id="4" creationId="{0EEAF847-C414-4D3E-9FDF-5C48F7839673}"/>
          </ac:picMkLst>
        </pc:picChg>
      </pc:sldChg>
      <pc:sldChg chg="addSp delSp modSp add mod">
        <pc:chgData name="Michal Heczko" userId="4ef91d67243c5588" providerId="LiveId" clId="{D3566361-08C0-40C0-AE66-1E7E3B0A45FC}" dt="2021-09-05T19:43:32.520" v="455" actId="1076"/>
        <pc:sldMkLst>
          <pc:docMk/>
          <pc:sldMk cId="1569447807" sldId="322"/>
        </pc:sldMkLst>
        <pc:spChg chg="mod">
          <ac:chgData name="Michal Heczko" userId="4ef91d67243c5588" providerId="LiveId" clId="{D3566361-08C0-40C0-AE66-1E7E3B0A45FC}" dt="2021-09-05T19:43:03.501" v="452" actId="207"/>
          <ac:spMkLst>
            <pc:docMk/>
            <pc:sldMk cId="1569447807" sldId="322"/>
            <ac:spMk id="8" creationId="{86DA0F3A-79E4-4BF4-A2A0-FF4518B388BE}"/>
          </ac:spMkLst>
        </pc:spChg>
        <pc:spChg chg="mod">
          <ac:chgData name="Michal Heczko" userId="4ef91d67243c5588" providerId="LiveId" clId="{D3566361-08C0-40C0-AE66-1E7E3B0A45FC}" dt="2021-09-05T19:40:39.664" v="437" actId="20577"/>
          <ac:spMkLst>
            <pc:docMk/>
            <pc:sldMk cId="1569447807" sldId="322"/>
            <ac:spMk id="12" creationId="{BD372BB3-2A1F-4ED9-9B8E-5587DC7D89B1}"/>
          </ac:spMkLst>
        </pc:spChg>
        <pc:spChg chg="mod">
          <ac:chgData name="Michal Heczko" userId="4ef91d67243c5588" providerId="LiveId" clId="{D3566361-08C0-40C0-AE66-1E7E3B0A45FC}" dt="2021-09-05T19:40:35.249" v="431" actId="20577"/>
          <ac:spMkLst>
            <pc:docMk/>
            <pc:sldMk cId="1569447807" sldId="322"/>
            <ac:spMk id="37890" creationId="{66B9AA5F-61A5-4BF4-A02B-61DA32088D76}"/>
          </ac:spMkLst>
        </pc:spChg>
        <pc:picChg chg="del">
          <ac:chgData name="Michal Heczko" userId="4ef91d67243c5588" providerId="LiveId" clId="{D3566361-08C0-40C0-AE66-1E7E3B0A45FC}" dt="2021-09-05T19:43:30.305" v="454" actId="478"/>
          <ac:picMkLst>
            <pc:docMk/>
            <pc:sldMk cId="1569447807" sldId="322"/>
            <ac:picMk id="2" creationId="{1CC1E25C-620B-4646-ABB7-FA0B5774DFFA}"/>
          </ac:picMkLst>
        </pc:picChg>
        <pc:picChg chg="add mod">
          <ac:chgData name="Michal Heczko" userId="4ef91d67243c5588" providerId="LiveId" clId="{D3566361-08C0-40C0-AE66-1E7E3B0A45FC}" dt="2021-09-05T19:42:36.065" v="449" actId="1037"/>
          <ac:picMkLst>
            <pc:docMk/>
            <pc:sldMk cId="1569447807" sldId="322"/>
            <ac:picMk id="4" creationId="{9997778E-70E5-4C21-84C5-F0BA3E4177AB}"/>
          </ac:picMkLst>
        </pc:picChg>
        <pc:picChg chg="add mod">
          <ac:chgData name="Michal Heczko" userId="4ef91d67243c5588" providerId="LiveId" clId="{D3566361-08C0-40C0-AE66-1E7E3B0A45FC}" dt="2021-09-05T19:43:32.520" v="455" actId="1076"/>
          <ac:picMkLst>
            <pc:docMk/>
            <pc:sldMk cId="1569447807" sldId="322"/>
            <ac:picMk id="5" creationId="{6FDE805C-D53F-4470-86B3-D9075D0D2B50}"/>
          </ac:picMkLst>
        </pc:picChg>
        <pc:picChg chg="del">
          <ac:chgData name="Michal Heczko" userId="4ef91d67243c5588" providerId="LiveId" clId="{D3566361-08C0-40C0-AE66-1E7E3B0A45FC}" dt="2021-09-05T19:42:25.201" v="444" actId="478"/>
          <ac:picMkLst>
            <pc:docMk/>
            <pc:sldMk cId="1569447807" sldId="322"/>
            <ac:picMk id="1026" creationId="{269746A0-AF20-4A31-95BA-82077A6D962F}"/>
          </ac:picMkLst>
        </pc:picChg>
      </pc:sldChg>
      <pc:sldChg chg="addSp delSp modSp add mod">
        <pc:chgData name="Michal Heczko" userId="4ef91d67243c5588" providerId="LiveId" clId="{D3566361-08C0-40C0-AE66-1E7E3B0A45FC}" dt="2021-09-05T19:44:44.894" v="469" actId="1076"/>
        <pc:sldMkLst>
          <pc:docMk/>
          <pc:sldMk cId="729894985" sldId="323"/>
        </pc:sldMkLst>
        <pc:spChg chg="mod">
          <ac:chgData name="Michal Heczko" userId="4ef91d67243c5588" providerId="LiveId" clId="{D3566361-08C0-40C0-AE66-1E7E3B0A45FC}" dt="2021-09-05T19:44:18.363" v="466" actId="207"/>
          <ac:spMkLst>
            <pc:docMk/>
            <pc:sldMk cId="729894985" sldId="323"/>
            <ac:spMk id="8" creationId="{86DA0F3A-79E4-4BF4-A2A0-FF4518B388BE}"/>
          </ac:spMkLst>
        </pc:spChg>
        <pc:spChg chg="mod">
          <ac:chgData name="Michal Heczko" userId="4ef91d67243c5588" providerId="LiveId" clId="{D3566361-08C0-40C0-AE66-1E7E3B0A45FC}" dt="2021-09-05T19:43:39.856" v="463" actId="20577"/>
          <ac:spMkLst>
            <pc:docMk/>
            <pc:sldMk cId="729894985" sldId="323"/>
            <ac:spMk id="37890" creationId="{66B9AA5F-61A5-4BF4-A02B-61DA32088D76}"/>
          </ac:spMkLst>
        </pc:spChg>
        <pc:picChg chg="del">
          <ac:chgData name="Michal Heczko" userId="4ef91d67243c5588" providerId="LiveId" clId="{D3566361-08C0-40C0-AE66-1E7E3B0A45FC}" dt="2021-09-05T19:44:41.952" v="467" actId="478"/>
          <ac:picMkLst>
            <pc:docMk/>
            <pc:sldMk cId="729894985" sldId="323"/>
            <ac:picMk id="5" creationId="{6FDE805C-D53F-4470-86B3-D9075D0D2B50}"/>
          </ac:picMkLst>
        </pc:picChg>
        <pc:picChg chg="add mod">
          <ac:chgData name="Michal Heczko" userId="4ef91d67243c5588" providerId="LiveId" clId="{D3566361-08C0-40C0-AE66-1E7E3B0A45FC}" dt="2021-09-05T19:44:44.894" v="469" actId="1076"/>
          <ac:picMkLst>
            <pc:docMk/>
            <pc:sldMk cId="729894985" sldId="323"/>
            <ac:picMk id="2050" creationId="{688E991A-51C5-4B9E-B925-5B5D16DFF147}"/>
          </ac:picMkLst>
        </pc:picChg>
      </pc:sldChg>
      <pc:sldChg chg="add">
        <pc:chgData name="Michal Heczko" userId="4ef91d67243c5588" providerId="LiveId" clId="{D3566361-08C0-40C0-AE66-1E7E3B0A45FC}" dt="2021-09-05T20:03:42.462" v="473" actId="2890"/>
        <pc:sldMkLst>
          <pc:docMk/>
          <pc:sldMk cId="1055047836" sldId="324"/>
        </pc:sldMkLst>
      </pc:sldChg>
      <pc:sldChg chg="new del">
        <pc:chgData name="Michal Heczko" userId="4ef91d67243c5588" providerId="LiveId" clId="{D3566361-08C0-40C0-AE66-1E7E3B0A45FC}" dt="2021-09-05T20:03:39.805" v="472" actId="47"/>
        <pc:sldMkLst>
          <pc:docMk/>
          <pc:sldMk cId="4165117836" sldId="324"/>
        </pc:sldMkLst>
      </pc:sldChg>
      <pc:sldChg chg="addSp delSp modSp add mod ord">
        <pc:chgData name="Michal Heczko" userId="4ef91d67243c5588" providerId="LiveId" clId="{D3566361-08C0-40C0-AE66-1E7E3B0A45FC}" dt="2021-09-05T20:13:29.696" v="531" actId="1076"/>
        <pc:sldMkLst>
          <pc:docMk/>
          <pc:sldMk cId="3517498464" sldId="325"/>
        </pc:sldMkLst>
        <pc:spChg chg="mod">
          <ac:chgData name="Michal Heczko" userId="4ef91d67243c5588" providerId="LiveId" clId="{D3566361-08C0-40C0-AE66-1E7E3B0A45FC}" dt="2021-09-05T20:12:59.487" v="525" actId="1076"/>
          <ac:spMkLst>
            <pc:docMk/>
            <pc:sldMk cId="3517498464" sldId="325"/>
            <ac:spMk id="20" creationId="{831E8E6F-1189-4735-A5BF-D7CC6D2BA298}"/>
          </ac:spMkLst>
        </pc:spChg>
        <pc:spChg chg="mod">
          <ac:chgData name="Michal Heczko" userId="4ef91d67243c5588" providerId="LiveId" clId="{D3566361-08C0-40C0-AE66-1E7E3B0A45FC}" dt="2021-09-05T20:12:59.487" v="525" actId="1076"/>
          <ac:spMkLst>
            <pc:docMk/>
            <pc:sldMk cId="3517498464" sldId="325"/>
            <ac:spMk id="21" creationId="{EE69BA0D-E134-4011-8D58-DA90C76516E1}"/>
          </ac:spMkLst>
        </pc:spChg>
        <pc:spChg chg="mod">
          <ac:chgData name="Michal Heczko" userId="4ef91d67243c5588" providerId="LiveId" clId="{D3566361-08C0-40C0-AE66-1E7E3B0A45FC}" dt="2021-09-05T20:12:59.487" v="525" actId="1076"/>
          <ac:spMkLst>
            <pc:docMk/>
            <pc:sldMk cId="3517498464" sldId="325"/>
            <ac:spMk id="22" creationId="{2E7F989A-6F42-4A31-B2D1-562B7FD7C8B5}"/>
          </ac:spMkLst>
        </pc:spChg>
        <pc:spChg chg="mod">
          <ac:chgData name="Michal Heczko" userId="4ef91d67243c5588" providerId="LiveId" clId="{D3566361-08C0-40C0-AE66-1E7E3B0A45FC}" dt="2021-09-05T20:06:50.143" v="520" actId="20577"/>
          <ac:spMkLst>
            <pc:docMk/>
            <pc:sldMk cId="3517498464" sldId="325"/>
            <ac:spMk id="18434" creationId="{FC5A0DA5-F9C5-4B30-9778-2E280E6E1D0D}"/>
          </ac:spMkLst>
        </pc:spChg>
        <pc:picChg chg="add mod">
          <ac:chgData name="Michal Heczko" userId="4ef91d67243c5588" providerId="LiveId" clId="{D3566361-08C0-40C0-AE66-1E7E3B0A45FC}" dt="2021-09-05T20:11:39.318" v="524" actId="1076"/>
          <ac:picMkLst>
            <pc:docMk/>
            <pc:sldMk cId="3517498464" sldId="325"/>
            <ac:picMk id="3" creationId="{26B64F28-B862-44A8-B04C-7C811740431B}"/>
          </ac:picMkLst>
        </pc:picChg>
        <pc:picChg chg="del">
          <ac:chgData name="Michal Heczko" userId="4ef91d67243c5588" providerId="LiveId" clId="{D3566361-08C0-40C0-AE66-1E7E3B0A45FC}" dt="2021-09-05T20:11:32.800" v="521" actId="478"/>
          <ac:picMkLst>
            <pc:docMk/>
            <pc:sldMk cId="3517498464" sldId="325"/>
            <ac:picMk id="8" creationId="{8CFED11B-132E-4246-8E85-F08EC4571742}"/>
          </ac:picMkLst>
        </pc:picChg>
        <pc:picChg chg="mod">
          <ac:chgData name="Michal Heczko" userId="4ef91d67243c5588" providerId="LiveId" clId="{D3566361-08C0-40C0-AE66-1E7E3B0A45FC}" dt="2021-09-05T20:12:59.487" v="525" actId="1076"/>
          <ac:picMkLst>
            <pc:docMk/>
            <pc:sldMk cId="3517498464" sldId="325"/>
            <ac:picMk id="19" creationId="{4F0C4F53-BF2B-40CC-97C1-E90FCED24C04}"/>
          </ac:picMkLst>
        </pc:picChg>
        <pc:picChg chg="add mod">
          <ac:chgData name="Michal Heczko" userId="4ef91d67243c5588" providerId="LiveId" clId="{D3566361-08C0-40C0-AE66-1E7E3B0A45FC}" dt="2021-09-05T20:13:29.696" v="531" actId="1076"/>
          <ac:picMkLst>
            <pc:docMk/>
            <pc:sldMk cId="3517498464" sldId="325"/>
            <ac:picMk id="3074" creationId="{0198D0DD-05A8-42AD-9ECF-546CB8E2CBCE}"/>
          </ac:picMkLst>
        </pc:picChg>
      </pc:sldChg>
      <pc:sldMasterChg chg="delSldLayout">
        <pc:chgData name="Michal Heczko" userId="4ef91d67243c5588" providerId="LiveId" clId="{D3566361-08C0-40C0-AE66-1E7E3B0A45FC}" dt="2021-09-05T18:35:26.101" v="3" actId="47"/>
        <pc:sldMasterMkLst>
          <pc:docMk/>
          <pc:sldMasterMk cId="0" sldId="2147483659"/>
        </pc:sldMasterMkLst>
        <pc:sldLayoutChg chg="del">
          <pc:chgData name="Michal Heczko" userId="4ef91d67243c5588" providerId="LiveId" clId="{D3566361-08C0-40C0-AE66-1E7E3B0A45FC}" dt="2021-09-05T18:35:26.101" v="3" actId="47"/>
          <pc:sldLayoutMkLst>
            <pc:docMk/>
            <pc:sldMasterMk cId="0" sldId="2147483659"/>
            <pc:sldLayoutMk cId="485963179" sldId="2147483705"/>
          </pc:sldLayoutMkLst>
        </pc:sldLayoutChg>
      </pc:sldMasterChg>
    </pc:docChg>
  </pc:docChgLst>
  <pc:docChgLst>
    <pc:chgData name="Michal Heczko" userId="4ef91d67243c5588" providerId="LiveId" clId="{0151F5A4-95F6-4628-8321-868F47EDE1CB}"/>
    <pc:docChg chg="undo custSel modSld">
      <pc:chgData name="Michal Heczko" userId="4ef91d67243c5588" providerId="LiveId" clId="{0151F5A4-95F6-4628-8321-868F47EDE1CB}" dt="2021-06-08T16:36:32.696" v="190" actId="20577"/>
      <pc:docMkLst>
        <pc:docMk/>
      </pc:docMkLst>
      <pc:sldChg chg="modSp mod">
        <pc:chgData name="Michal Heczko" userId="4ef91d67243c5588" providerId="LiveId" clId="{0151F5A4-95F6-4628-8321-868F47EDE1CB}" dt="2021-06-06T19:06:06.137" v="88" actId="2711"/>
        <pc:sldMkLst>
          <pc:docMk/>
          <pc:sldMk cId="0" sldId="257"/>
        </pc:sldMkLst>
        <pc:spChg chg="mod">
          <ac:chgData name="Michal Heczko" userId="4ef91d67243c5588" providerId="LiveId" clId="{0151F5A4-95F6-4628-8321-868F47EDE1CB}" dt="2021-06-06T19:05:14.232" v="83" actId="2711"/>
          <ac:spMkLst>
            <pc:docMk/>
            <pc:sldMk cId="0" sldId="257"/>
            <ac:spMk id="130" creationId="{1189E147-4748-4EE1-B78E-1FD29D87C502}"/>
          </ac:spMkLst>
        </pc:spChg>
        <pc:spChg chg="mod">
          <ac:chgData name="Michal Heczko" userId="4ef91d67243c5588" providerId="LiveId" clId="{0151F5A4-95F6-4628-8321-868F47EDE1CB}" dt="2021-06-06T19:06:00.198" v="87" actId="2711"/>
          <ac:spMkLst>
            <pc:docMk/>
            <pc:sldMk cId="0" sldId="257"/>
            <ac:spMk id="131" creationId="{680A8DAC-82C5-43BF-8315-347F0EE4AE27}"/>
          </ac:spMkLst>
        </pc:spChg>
        <pc:spChg chg="mod">
          <ac:chgData name="Michal Heczko" userId="4ef91d67243c5588" providerId="LiveId" clId="{0151F5A4-95F6-4628-8321-868F47EDE1CB}" dt="2021-06-06T19:06:06.137" v="88" actId="2711"/>
          <ac:spMkLst>
            <pc:docMk/>
            <pc:sldMk cId="0" sldId="257"/>
            <ac:spMk id="14342" creationId="{5B1CC0E8-860B-4B98-8C7E-F1E99673DF8C}"/>
          </ac:spMkLst>
        </pc:spChg>
      </pc:sldChg>
      <pc:sldChg chg="modSp mod">
        <pc:chgData name="Michal Heczko" userId="4ef91d67243c5588" providerId="LiveId" clId="{0151F5A4-95F6-4628-8321-868F47EDE1CB}" dt="2021-06-06T19:06:13.015" v="89" actId="2711"/>
        <pc:sldMkLst>
          <pc:docMk/>
          <pc:sldMk cId="0" sldId="258"/>
        </pc:sldMkLst>
        <pc:spChg chg="mod">
          <ac:chgData name="Michal Heczko" userId="4ef91d67243c5588" providerId="LiveId" clId="{0151F5A4-95F6-4628-8321-868F47EDE1CB}" dt="2021-06-06T19:06:13.015" v="89" actId="2711"/>
          <ac:spMkLst>
            <pc:docMk/>
            <pc:sldMk cId="0" sldId="258"/>
            <ac:spMk id="15363" creationId="{95D41173-ABDD-48AB-B734-E0C337ED8442}"/>
          </ac:spMkLst>
        </pc:spChg>
      </pc:sldChg>
      <pc:sldChg chg="modSp mod">
        <pc:chgData name="Michal Heczko" userId="4ef91d67243c5588" providerId="LiveId" clId="{0151F5A4-95F6-4628-8321-868F47EDE1CB}" dt="2021-06-06T19:06:20.037" v="90" actId="2711"/>
        <pc:sldMkLst>
          <pc:docMk/>
          <pc:sldMk cId="0" sldId="259"/>
        </pc:sldMkLst>
        <pc:spChg chg="mod">
          <ac:chgData name="Michal Heczko" userId="4ef91d67243c5588" providerId="LiveId" clId="{0151F5A4-95F6-4628-8321-868F47EDE1CB}" dt="2021-06-06T19:06:20.037" v="90" actId="2711"/>
          <ac:spMkLst>
            <pc:docMk/>
            <pc:sldMk cId="0" sldId="259"/>
            <ac:spMk id="16387" creationId="{34305F0E-56E3-469D-B236-0E24CFC3BBEC}"/>
          </ac:spMkLst>
        </pc:spChg>
      </pc:sldChg>
      <pc:sldChg chg="modSp mod">
        <pc:chgData name="Michal Heczko" userId="4ef91d67243c5588" providerId="LiveId" clId="{0151F5A4-95F6-4628-8321-868F47EDE1CB}" dt="2021-06-06T19:06:27.702" v="91" actId="2711"/>
        <pc:sldMkLst>
          <pc:docMk/>
          <pc:sldMk cId="0" sldId="260"/>
        </pc:sldMkLst>
        <pc:spChg chg="mod">
          <ac:chgData name="Michal Heczko" userId="4ef91d67243c5588" providerId="LiveId" clId="{0151F5A4-95F6-4628-8321-868F47EDE1CB}" dt="2021-06-06T19:06:27.702" v="91" actId="2711"/>
          <ac:spMkLst>
            <pc:docMk/>
            <pc:sldMk cId="0" sldId="260"/>
            <ac:spMk id="17410" creationId="{A96CE8B8-D31F-49A1-ABAC-047548208C16}"/>
          </ac:spMkLst>
        </pc:spChg>
      </pc:sldChg>
      <pc:sldChg chg="modSp mod">
        <pc:chgData name="Michal Heczko" userId="4ef91d67243c5588" providerId="LiveId" clId="{0151F5A4-95F6-4628-8321-868F47EDE1CB}" dt="2021-06-06T19:06:32.726" v="92" actId="2711"/>
        <pc:sldMkLst>
          <pc:docMk/>
          <pc:sldMk cId="0" sldId="261"/>
        </pc:sldMkLst>
        <pc:spChg chg="mod">
          <ac:chgData name="Michal Heczko" userId="4ef91d67243c5588" providerId="LiveId" clId="{0151F5A4-95F6-4628-8321-868F47EDE1CB}" dt="2021-06-06T19:06:32.726" v="92" actId="2711"/>
          <ac:spMkLst>
            <pc:docMk/>
            <pc:sldMk cId="0" sldId="261"/>
            <ac:spMk id="161" creationId="{9ACFB387-623D-4F24-8571-E2BAB1009317}"/>
          </ac:spMkLst>
        </pc:spChg>
      </pc:sldChg>
      <pc:sldChg chg="modSp mod">
        <pc:chgData name="Michal Heczko" userId="4ef91d67243c5588" providerId="LiveId" clId="{0151F5A4-95F6-4628-8321-868F47EDE1CB}" dt="2021-06-06T19:06:38.853" v="93" actId="2711"/>
        <pc:sldMkLst>
          <pc:docMk/>
          <pc:sldMk cId="0" sldId="262"/>
        </pc:sldMkLst>
        <pc:spChg chg="mod">
          <ac:chgData name="Michal Heczko" userId="4ef91d67243c5588" providerId="LiveId" clId="{0151F5A4-95F6-4628-8321-868F47EDE1CB}" dt="2021-06-06T19:06:38.853" v="93" actId="2711"/>
          <ac:spMkLst>
            <pc:docMk/>
            <pc:sldMk cId="0" sldId="262"/>
            <ac:spMk id="19459" creationId="{BEF750A7-C58E-4558-8C0A-3BDF58B8598F}"/>
          </ac:spMkLst>
        </pc:spChg>
      </pc:sldChg>
      <pc:sldChg chg="modSp mod">
        <pc:chgData name="Michal Heczko" userId="4ef91d67243c5588" providerId="LiveId" clId="{0151F5A4-95F6-4628-8321-868F47EDE1CB}" dt="2021-06-06T19:06:49.383" v="95" actId="2711"/>
        <pc:sldMkLst>
          <pc:docMk/>
          <pc:sldMk cId="0" sldId="263"/>
        </pc:sldMkLst>
        <pc:spChg chg="mod">
          <ac:chgData name="Michal Heczko" userId="4ef91d67243c5588" providerId="LiveId" clId="{0151F5A4-95F6-4628-8321-868F47EDE1CB}" dt="2021-06-06T19:06:45.367" v="94" actId="2711"/>
          <ac:spMkLst>
            <pc:docMk/>
            <pc:sldMk cId="0" sldId="263"/>
            <ac:spMk id="20482" creationId="{512F4F23-5A44-45C7-8895-23393C8E83ED}"/>
          </ac:spMkLst>
        </pc:spChg>
        <pc:spChg chg="mod">
          <ac:chgData name="Michal Heczko" userId="4ef91d67243c5588" providerId="LiveId" clId="{0151F5A4-95F6-4628-8321-868F47EDE1CB}" dt="2021-06-06T19:06:49.383" v="95" actId="2711"/>
          <ac:spMkLst>
            <pc:docMk/>
            <pc:sldMk cId="0" sldId="263"/>
            <ac:spMk id="20484" creationId="{CC8CB5B3-0865-45A6-A917-61A39E0FEC57}"/>
          </ac:spMkLst>
        </pc:spChg>
      </pc:sldChg>
      <pc:sldChg chg="modSp mod">
        <pc:chgData name="Michal Heczko" userId="4ef91d67243c5588" providerId="LiveId" clId="{0151F5A4-95F6-4628-8321-868F47EDE1CB}" dt="2021-06-06T19:07:04.453" v="99" actId="2711"/>
        <pc:sldMkLst>
          <pc:docMk/>
          <pc:sldMk cId="0" sldId="264"/>
        </pc:sldMkLst>
        <pc:spChg chg="mod">
          <ac:chgData name="Michal Heczko" userId="4ef91d67243c5588" providerId="LiveId" clId="{0151F5A4-95F6-4628-8321-868F47EDE1CB}" dt="2021-06-06T19:06:54.087" v="96" actId="2711"/>
          <ac:spMkLst>
            <pc:docMk/>
            <pc:sldMk cId="0" sldId="264"/>
            <ac:spMk id="21507" creationId="{00AFEB8F-EEC8-4617-8B43-BD5ECEB05E6E}"/>
          </ac:spMkLst>
        </pc:spChg>
        <pc:spChg chg="mod">
          <ac:chgData name="Michal Heczko" userId="4ef91d67243c5588" providerId="LiveId" clId="{0151F5A4-95F6-4628-8321-868F47EDE1CB}" dt="2021-06-06T19:06:57.720" v="97" actId="2711"/>
          <ac:spMkLst>
            <pc:docMk/>
            <pc:sldMk cId="0" sldId="264"/>
            <ac:spMk id="21508" creationId="{EF32E242-AC16-4105-8D90-B5A51E86A263}"/>
          </ac:spMkLst>
        </pc:spChg>
        <pc:spChg chg="mod">
          <ac:chgData name="Michal Heczko" userId="4ef91d67243c5588" providerId="LiveId" clId="{0151F5A4-95F6-4628-8321-868F47EDE1CB}" dt="2021-06-06T19:07:04.453" v="99" actId="2711"/>
          <ac:spMkLst>
            <pc:docMk/>
            <pc:sldMk cId="0" sldId="264"/>
            <ac:spMk id="21509" creationId="{23418AC2-829F-4C98-AB03-F51666E43167}"/>
          </ac:spMkLst>
        </pc:spChg>
      </pc:sldChg>
      <pc:sldChg chg="modSp mod">
        <pc:chgData name="Michal Heczko" userId="4ef91d67243c5588" providerId="LiveId" clId="{0151F5A4-95F6-4628-8321-868F47EDE1CB}" dt="2021-06-06T19:07:09.975" v="100" actId="2711"/>
        <pc:sldMkLst>
          <pc:docMk/>
          <pc:sldMk cId="0" sldId="265"/>
        </pc:sldMkLst>
        <pc:spChg chg="mod">
          <ac:chgData name="Michal Heczko" userId="4ef91d67243c5588" providerId="LiveId" clId="{0151F5A4-95F6-4628-8321-868F47EDE1CB}" dt="2021-06-06T19:07:09.975" v="100" actId="2711"/>
          <ac:spMkLst>
            <pc:docMk/>
            <pc:sldMk cId="0" sldId="265"/>
            <ac:spMk id="22531" creationId="{0680727C-14CC-44C9-8FE2-163D291F3AC2}"/>
          </ac:spMkLst>
        </pc:spChg>
      </pc:sldChg>
      <pc:sldChg chg="modSp mod">
        <pc:chgData name="Michal Heczko" userId="4ef91d67243c5588" providerId="LiveId" clId="{0151F5A4-95F6-4628-8321-868F47EDE1CB}" dt="2021-06-06T19:07:15.349" v="101" actId="2711"/>
        <pc:sldMkLst>
          <pc:docMk/>
          <pc:sldMk cId="0" sldId="266"/>
        </pc:sldMkLst>
        <pc:spChg chg="mod">
          <ac:chgData name="Michal Heczko" userId="4ef91d67243c5588" providerId="LiveId" clId="{0151F5A4-95F6-4628-8321-868F47EDE1CB}" dt="2021-06-06T19:07:15.349" v="101" actId="2711"/>
          <ac:spMkLst>
            <pc:docMk/>
            <pc:sldMk cId="0" sldId="266"/>
            <ac:spMk id="23556" creationId="{8F4FF8A7-7F52-4659-AF81-8E4A5F2D7EC0}"/>
          </ac:spMkLst>
        </pc:spChg>
      </pc:sldChg>
      <pc:sldChg chg="modSp mod">
        <pc:chgData name="Michal Heczko" userId="4ef91d67243c5588" providerId="LiveId" clId="{0151F5A4-95F6-4628-8321-868F47EDE1CB}" dt="2021-06-06T19:07:28.580" v="104" actId="2711"/>
        <pc:sldMkLst>
          <pc:docMk/>
          <pc:sldMk cId="0" sldId="267"/>
        </pc:sldMkLst>
        <pc:spChg chg="mod">
          <ac:chgData name="Michal Heczko" userId="4ef91d67243c5588" providerId="LiveId" clId="{0151F5A4-95F6-4628-8321-868F47EDE1CB}" dt="2021-06-06T19:07:19.844" v="102" actId="2711"/>
          <ac:spMkLst>
            <pc:docMk/>
            <pc:sldMk cId="0" sldId="267"/>
            <ac:spMk id="24579" creationId="{16B17523-5577-4F14-A0B2-AD353F90AB84}"/>
          </ac:spMkLst>
        </pc:spChg>
        <pc:spChg chg="mod">
          <ac:chgData name="Michal Heczko" userId="4ef91d67243c5588" providerId="LiveId" clId="{0151F5A4-95F6-4628-8321-868F47EDE1CB}" dt="2021-06-06T19:07:28.580" v="104" actId="2711"/>
          <ac:spMkLst>
            <pc:docMk/>
            <pc:sldMk cId="0" sldId="267"/>
            <ac:spMk id="24580" creationId="{86CE9294-45D8-43C1-9B90-52F16662650E}"/>
          </ac:spMkLst>
        </pc:spChg>
        <pc:spChg chg="mod">
          <ac:chgData name="Michal Heczko" userId="4ef91d67243c5588" providerId="LiveId" clId="{0151F5A4-95F6-4628-8321-868F47EDE1CB}" dt="2021-06-06T19:07:24.964" v="103" actId="2711"/>
          <ac:spMkLst>
            <pc:docMk/>
            <pc:sldMk cId="0" sldId="267"/>
            <ac:spMk id="24582" creationId="{4F1E2D36-9277-451B-93B9-4DEE98A77697}"/>
          </ac:spMkLst>
        </pc:spChg>
      </pc:sldChg>
      <pc:sldChg chg="modSp mod">
        <pc:chgData name="Michal Heczko" userId="4ef91d67243c5588" providerId="LiveId" clId="{0151F5A4-95F6-4628-8321-868F47EDE1CB}" dt="2021-06-06T19:08:07.701" v="115" actId="2711"/>
        <pc:sldMkLst>
          <pc:docMk/>
          <pc:sldMk cId="0" sldId="268"/>
        </pc:sldMkLst>
        <pc:spChg chg="mod">
          <ac:chgData name="Michal Heczko" userId="4ef91d67243c5588" providerId="LiveId" clId="{0151F5A4-95F6-4628-8321-868F47EDE1CB}" dt="2021-06-06T19:07:35.145" v="107" actId="20577"/>
          <ac:spMkLst>
            <pc:docMk/>
            <pc:sldMk cId="0" sldId="268"/>
            <ac:spMk id="25616" creationId="{A2B7060F-9C69-471B-B7B9-E531B4C93985}"/>
          </ac:spMkLst>
        </pc:spChg>
        <pc:spChg chg="mod">
          <ac:chgData name="Michal Heczko" userId="4ef91d67243c5588" providerId="LiveId" clId="{0151F5A4-95F6-4628-8321-868F47EDE1CB}" dt="2021-06-06T19:07:51.861" v="111" actId="2711"/>
          <ac:spMkLst>
            <pc:docMk/>
            <pc:sldMk cId="0" sldId="268"/>
            <ac:spMk id="25618" creationId="{7DE014D0-1AE3-413E-AA8F-16B09C0B348D}"/>
          </ac:spMkLst>
        </pc:spChg>
        <pc:spChg chg="mod">
          <ac:chgData name="Michal Heczko" userId="4ef91d67243c5588" providerId="LiveId" clId="{0151F5A4-95F6-4628-8321-868F47EDE1CB}" dt="2021-06-06T19:07:38.245" v="108" actId="2711"/>
          <ac:spMkLst>
            <pc:docMk/>
            <pc:sldMk cId="0" sldId="268"/>
            <ac:spMk id="25619" creationId="{F31F18EC-293A-4F56-B6CC-1706872366BE}"/>
          </ac:spMkLst>
        </pc:spChg>
        <pc:spChg chg="mod">
          <ac:chgData name="Michal Heczko" userId="4ef91d67243c5588" providerId="LiveId" clId="{0151F5A4-95F6-4628-8321-868F47EDE1CB}" dt="2021-06-06T19:07:56.933" v="112" actId="2711"/>
          <ac:spMkLst>
            <pc:docMk/>
            <pc:sldMk cId="0" sldId="268"/>
            <ac:spMk id="25621" creationId="{4473CE7E-D6B4-46BD-B53D-91AE76CA304A}"/>
          </ac:spMkLst>
        </pc:spChg>
        <pc:spChg chg="mod">
          <ac:chgData name="Michal Heczko" userId="4ef91d67243c5588" providerId="LiveId" clId="{0151F5A4-95F6-4628-8321-868F47EDE1CB}" dt="2021-06-06T19:07:42.357" v="109" actId="2711"/>
          <ac:spMkLst>
            <pc:docMk/>
            <pc:sldMk cId="0" sldId="268"/>
            <ac:spMk id="25622" creationId="{DA8E3CFA-F3F9-4A7A-829D-5446A748F956}"/>
          </ac:spMkLst>
        </pc:spChg>
        <pc:spChg chg="mod">
          <ac:chgData name="Michal Heczko" userId="4ef91d67243c5588" providerId="LiveId" clId="{0151F5A4-95F6-4628-8321-868F47EDE1CB}" dt="2021-06-06T19:08:00.484" v="113" actId="2711"/>
          <ac:spMkLst>
            <pc:docMk/>
            <pc:sldMk cId="0" sldId="268"/>
            <ac:spMk id="25624" creationId="{5B9E291E-BFC3-44DF-880C-2679CEC3C9A7}"/>
          </ac:spMkLst>
        </pc:spChg>
        <pc:spChg chg="mod">
          <ac:chgData name="Michal Heczko" userId="4ef91d67243c5588" providerId="LiveId" clId="{0151F5A4-95F6-4628-8321-868F47EDE1CB}" dt="2021-06-06T19:07:46.356" v="110" actId="2711"/>
          <ac:spMkLst>
            <pc:docMk/>
            <pc:sldMk cId="0" sldId="268"/>
            <ac:spMk id="25625" creationId="{34C2E9C1-77B9-47DA-BE36-E5F3E02A20AC}"/>
          </ac:spMkLst>
        </pc:spChg>
        <pc:spChg chg="mod">
          <ac:chgData name="Michal Heczko" userId="4ef91d67243c5588" providerId="LiveId" clId="{0151F5A4-95F6-4628-8321-868F47EDE1CB}" dt="2021-06-06T19:08:03.669" v="114" actId="2711"/>
          <ac:spMkLst>
            <pc:docMk/>
            <pc:sldMk cId="0" sldId="268"/>
            <ac:spMk id="25627" creationId="{E36E0DD5-B38C-4B09-9561-35CCD09BCE70}"/>
          </ac:spMkLst>
        </pc:spChg>
        <pc:spChg chg="mod">
          <ac:chgData name="Michal Heczko" userId="4ef91d67243c5588" providerId="LiveId" clId="{0151F5A4-95F6-4628-8321-868F47EDE1CB}" dt="2021-06-06T19:08:07.701" v="115" actId="2711"/>
          <ac:spMkLst>
            <pc:docMk/>
            <pc:sldMk cId="0" sldId="268"/>
            <ac:spMk id="25629" creationId="{1D4CCF48-BEE6-49FB-9138-7E6DA7DB6FC6}"/>
          </ac:spMkLst>
        </pc:spChg>
      </pc:sldChg>
      <pc:sldChg chg="modSp mod">
        <pc:chgData name="Michal Heczko" userId="4ef91d67243c5588" providerId="LiveId" clId="{0151F5A4-95F6-4628-8321-868F47EDE1CB}" dt="2021-06-06T19:08:17.412" v="117" actId="2711"/>
        <pc:sldMkLst>
          <pc:docMk/>
          <pc:sldMk cId="0" sldId="269"/>
        </pc:sldMkLst>
        <pc:graphicFrameChg chg="modGraphic">
          <ac:chgData name="Michal Heczko" userId="4ef91d67243c5588" providerId="LiveId" clId="{0151F5A4-95F6-4628-8321-868F47EDE1CB}" dt="2021-06-06T19:08:17.412" v="117" actId="2711"/>
          <ac:graphicFrameMkLst>
            <pc:docMk/>
            <pc:sldMk cId="0" sldId="269"/>
            <ac:graphicFrameMk id="318" creationId="{9D526079-9128-43FF-ACE9-59A576D45BD7}"/>
          </ac:graphicFrameMkLst>
        </pc:graphicFrameChg>
      </pc:sldChg>
      <pc:sldChg chg="modSp mod">
        <pc:chgData name="Michal Heczko" userId="4ef91d67243c5588" providerId="LiveId" clId="{0151F5A4-95F6-4628-8321-868F47EDE1CB}" dt="2021-06-06T19:08:22.949" v="118" actId="2711"/>
        <pc:sldMkLst>
          <pc:docMk/>
          <pc:sldMk cId="0" sldId="271"/>
        </pc:sldMkLst>
        <pc:spChg chg="mod">
          <ac:chgData name="Michal Heczko" userId="4ef91d67243c5588" providerId="LiveId" clId="{0151F5A4-95F6-4628-8321-868F47EDE1CB}" dt="2021-06-06T19:08:22.949" v="118" actId="2711"/>
          <ac:spMkLst>
            <pc:docMk/>
            <pc:sldMk cId="0" sldId="271"/>
            <ac:spMk id="28675" creationId="{DEF49802-21F6-48F6-B659-0931BFEEF731}"/>
          </ac:spMkLst>
        </pc:spChg>
      </pc:sldChg>
      <pc:sldChg chg="modSp mod">
        <pc:chgData name="Michal Heczko" userId="4ef91d67243c5588" providerId="LiveId" clId="{0151F5A4-95F6-4628-8321-868F47EDE1CB}" dt="2021-06-06T19:08:35.556" v="121" actId="2711"/>
        <pc:sldMkLst>
          <pc:docMk/>
          <pc:sldMk cId="0" sldId="272"/>
        </pc:sldMkLst>
        <pc:spChg chg="mod">
          <ac:chgData name="Michal Heczko" userId="4ef91d67243c5588" providerId="LiveId" clId="{0151F5A4-95F6-4628-8321-868F47EDE1CB}" dt="2021-06-06T19:08:28.453" v="119" actId="2711"/>
          <ac:spMkLst>
            <pc:docMk/>
            <pc:sldMk cId="0" sldId="272"/>
            <ac:spMk id="29699" creationId="{0F8E2448-9F9A-4F2D-98E8-23E5B5C77966}"/>
          </ac:spMkLst>
        </pc:spChg>
        <pc:spChg chg="mod">
          <ac:chgData name="Michal Heczko" userId="4ef91d67243c5588" providerId="LiveId" clId="{0151F5A4-95F6-4628-8321-868F47EDE1CB}" dt="2021-06-06T19:08:35.556" v="121" actId="2711"/>
          <ac:spMkLst>
            <pc:docMk/>
            <pc:sldMk cId="0" sldId="272"/>
            <ac:spMk id="29701" creationId="{8D04F20E-AC2A-48FC-A722-A452029B5FB8}"/>
          </ac:spMkLst>
        </pc:spChg>
        <pc:spChg chg="mod">
          <ac:chgData name="Michal Heczko" userId="4ef91d67243c5588" providerId="LiveId" clId="{0151F5A4-95F6-4628-8321-868F47EDE1CB}" dt="2021-06-06T19:08:31.956" v="120" actId="2711"/>
          <ac:spMkLst>
            <pc:docMk/>
            <pc:sldMk cId="0" sldId="272"/>
            <ac:spMk id="29703" creationId="{6A3ABF85-C109-4E5E-9142-23F798694DE6}"/>
          </ac:spMkLst>
        </pc:spChg>
      </pc:sldChg>
      <pc:sldChg chg="modSp mod">
        <pc:chgData name="Michal Heczko" userId="4ef91d67243c5588" providerId="LiveId" clId="{0151F5A4-95F6-4628-8321-868F47EDE1CB}" dt="2021-06-06T19:08:46.740" v="124" actId="2711"/>
        <pc:sldMkLst>
          <pc:docMk/>
          <pc:sldMk cId="0" sldId="273"/>
        </pc:sldMkLst>
        <pc:spChg chg="mod">
          <ac:chgData name="Michal Heczko" userId="4ef91d67243c5588" providerId="LiveId" clId="{0151F5A4-95F6-4628-8321-868F47EDE1CB}" dt="2021-06-06T19:08:40.548" v="122" actId="2711"/>
          <ac:spMkLst>
            <pc:docMk/>
            <pc:sldMk cId="0" sldId="273"/>
            <ac:spMk id="30723" creationId="{475973DC-8E5B-4A97-9E44-DA7C9CF61A26}"/>
          </ac:spMkLst>
        </pc:spChg>
        <pc:spChg chg="mod">
          <ac:chgData name="Michal Heczko" userId="4ef91d67243c5588" providerId="LiveId" clId="{0151F5A4-95F6-4628-8321-868F47EDE1CB}" dt="2021-06-06T19:08:43.429" v="123" actId="2711"/>
          <ac:spMkLst>
            <pc:docMk/>
            <pc:sldMk cId="0" sldId="273"/>
            <ac:spMk id="30724" creationId="{16319DDB-CAEE-4FCD-897E-290F97E840E7}"/>
          </ac:spMkLst>
        </pc:spChg>
        <pc:spChg chg="mod">
          <ac:chgData name="Michal Heczko" userId="4ef91d67243c5588" providerId="LiveId" clId="{0151F5A4-95F6-4628-8321-868F47EDE1CB}" dt="2021-06-06T19:08:46.740" v="124" actId="2711"/>
          <ac:spMkLst>
            <pc:docMk/>
            <pc:sldMk cId="0" sldId="273"/>
            <ac:spMk id="30725" creationId="{B0DBBB0B-6D2C-45E1-A096-6307F99800BC}"/>
          </ac:spMkLst>
        </pc:spChg>
      </pc:sldChg>
      <pc:sldChg chg="modSp mod">
        <pc:chgData name="Michal Heczko" userId="4ef91d67243c5588" providerId="LiveId" clId="{0151F5A4-95F6-4628-8321-868F47EDE1CB}" dt="2021-06-06T19:09:07.047" v="130" actId="2711"/>
        <pc:sldMkLst>
          <pc:docMk/>
          <pc:sldMk cId="0" sldId="274"/>
        </pc:sldMkLst>
        <pc:spChg chg="mod">
          <ac:chgData name="Michal Heczko" userId="4ef91d67243c5588" providerId="LiveId" clId="{0151F5A4-95F6-4628-8321-868F47EDE1CB}" dt="2021-06-06T19:08:50.455" v="125" actId="2711"/>
          <ac:spMkLst>
            <pc:docMk/>
            <pc:sldMk cId="0" sldId="274"/>
            <ac:spMk id="31747" creationId="{577FD0D4-3F4B-49BB-ADF6-A1764BC276EC}"/>
          </ac:spMkLst>
        </pc:spChg>
        <pc:spChg chg="mod">
          <ac:chgData name="Michal Heczko" userId="4ef91d67243c5588" providerId="LiveId" clId="{0151F5A4-95F6-4628-8321-868F47EDE1CB}" dt="2021-06-06T19:08:53.911" v="126" actId="2711"/>
          <ac:spMkLst>
            <pc:docMk/>
            <pc:sldMk cId="0" sldId="274"/>
            <ac:spMk id="31748" creationId="{DDD5974E-6F0E-403C-9E09-189BB47211C6}"/>
          </ac:spMkLst>
        </pc:spChg>
        <pc:spChg chg="mod">
          <ac:chgData name="Michal Heczko" userId="4ef91d67243c5588" providerId="LiveId" clId="{0151F5A4-95F6-4628-8321-868F47EDE1CB}" dt="2021-06-06T19:08:56.870" v="127" actId="2711"/>
          <ac:spMkLst>
            <pc:docMk/>
            <pc:sldMk cId="0" sldId="274"/>
            <ac:spMk id="31749" creationId="{0890E696-D843-4D03-9D72-DE09C46DBB61}"/>
          </ac:spMkLst>
        </pc:spChg>
        <pc:spChg chg="mod">
          <ac:chgData name="Michal Heczko" userId="4ef91d67243c5588" providerId="LiveId" clId="{0151F5A4-95F6-4628-8321-868F47EDE1CB}" dt="2021-06-06T19:08:59.639" v="128" actId="2711"/>
          <ac:spMkLst>
            <pc:docMk/>
            <pc:sldMk cId="0" sldId="274"/>
            <ac:spMk id="31750" creationId="{0AFE1A9F-AE32-4129-A1E2-2B2B068C4240}"/>
          </ac:spMkLst>
        </pc:spChg>
        <pc:spChg chg="mod">
          <ac:chgData name="Michal Heczko" userId="4ef91d67243c5588" providerId="LiveId" clId="{0151F5A4-95F6-4628-8321-868F47EDE1CB}" dt="2021-06-06T19:09:02.999" v="129" actId="2711"/>
          <ac:spMkLst>
            <pc:docMk/>
            <pc:sldMk cId="0" sldId="274"/>
            <ac:spMk id="31751" creationId="{FE2EE131-3C06-4D7A-A50D-87E7A2C30412}"/>
          </ac:spMkLst>
        </pc:spChg>
        <pc:spChg chg="mod">
          <ac:chgData name="Michal Heczko" userId="4ef91d67243c5588" providerId="LiveId" clId="{0151F5A4-95F6-4628-8321-868F47EDE1CB}" dt="2021-06-06T19:09:07.047" v="130" actId="2711"/>
          <ac:spMkLst>
            <pc:docMk/>
            <pc:sldMk cId="0" sldId="274"/>
            <ac:spMk id="31752" creationId="{BDF2ADCD-D177-483D-AAE6-623A74B2EF75}"/>
          </ac:spMkLst>
        </pc:spChg>
      </pc:sldChg>
      <pc:sldChg chg="modSp mod">
        <pc:chgData name="Michal Heczko" userId="4ef91d67243c5588" providerId="LiveId" clId="{0151F5A4-95F6-4628-8321-868F47EDE1CB}" dt="2021-06-06T19:09:11.573" v="131" actId="2711"/>
        <pc:sldMkLst>
          <pc:docMk/>
          <pc:sldMk cId="0" sldId="275"/>
        </pc:sldMkLst>
        <pc:spChg chg="mod">
          <ac:chgData name="Michal Heczko" userId="4ef91d67243c5588" providerId="LiveId" clId="{0151F5A4-95F6-4628-8321-868F47EDE1CB}" dt="2021-06-06T19:09:11.573" v="131" actId="2711"/>
          <ac:spMkLst>
            <pc:docMk/>
            <pc:sldMk cId="0" sldId="275"/>
            <ac:spMk id="32770" creationId="{5993C1D7-7CAC-4C7D-97FA-4CE63690D2EE}"/>
          </ac:spMkLst>
        </pc:spChg>
      </pc:sldChg>
      <pc:sldChg chg="modSp mod">
        <pc:chgData name="Michal Heczko" userId="4ef91d67243c5588" providerId="LiveId" clId="{0151F5A4-95F6-4628-8321-868F47EDE1CB}" dt="2021-06-06T19:09:17.189" v="132" actId="2711"/>
        <pc:sldMkLst>
          <pc:docMk/>
          <pc:sldMk cId="0" sldId="276"/>
        </pc:sldMkLst>
        <pc:spChg chg="mod">
          <ac:chgData name="Michal Heczko" userId="4ef91d67243c5588" providerId="LiveId" clId="{0151F5A4-95F6-4628-8321-868F47EDE1CB}" dt="2021-06-06T19:09:17.189" v="132" actId="2711"/>
          <ac:spMkLst>
            <pc:docMk/>
            <pc:sldMk cId="0" sldId="276"/>
            <ac:spMk id="33795" creationId="{32E876E0-52E0-40A0-840B-C9094CBC7EC6}"/>
          </ac:spMkLst>
        </pc:spChg>
      </pc:sldChg>
      <pc:sldChg chg="modSp mod">
        <pc:chgData name="Michal Heczko" userId="4ef91d67243c5588" providerId="LiveId" clId="{0151F5A4-95F6-4628-8321-868F47EDE1CB}" dt="2021-06-06T19:09:22.502" v="133" actId="2711"/>
        <pc:sldMkLst>
          <pc:docMk/>
          <pc:sldMk cId="0" sldId="277"/>
        </pc:sldMkLst>
        <pc:spChg chg="mod">
          <ac:chgData name="Michal Heczko" userId="4ef91d67243c5588" providerId="LiveId" clId="{0151F5A4-95F6-4628-8321-868F47EDE1CB}" dt="2021-06-06T19:09:22.502" v="133" actId="2711"/>
          <ac:spMkLst>
            <pc:docMk/>
            <pc:sldMk cId="0" sldId="277"/>
            <ac:spMk id="34820" creationId="{37125946-DC47-4246-A20D-3EB886ED0BB2}"/>
          </ac:spMkLst>
        </pc:spChg>
      </pc:sldChg>
      <pc:sldChg chg="modSp mod">
        <pc:chgData name="Michal Heczko" userId="4ef91d67243c5588" providerId="LiveId" clId="{0151F5A4-95F6-4628-8321-868F47EDE1CB}" dt="2021-06-06T19:09:27.334" v="134" actId="2711"/>
        <pc:sldMkLst>
          <pc:docMk/>
          <pc:sldMk cId="0" sldId="278"/>
        </pc:sldMkLst>
        <pc:spChg chg="mod">
          <ac:chgData name="Michal Heczko" userId="4ef91d67243c5588" providerId="LiveId" clId="{0151F5A4-95F6-4628-8321-868F47EDE1CB}" dt="2021-06-06T19:09:27.334" v="134" actId="2711"/>
          <ac:spMkLst>
            <pc:docMk/>
            <pc:sldMk cId="0" sldId="278"/>
            <ac:spMk id="35844" creationId="{D213E7E0-CB34-4895-B073-758168FA7B2F}"/>
          </ac:spMkLst>
        </pc:spChg>
      </pc:sldChg>
      <pc:sldChg chg="modSp mod">
        <pc:chgData name="Michal Heczko" userId="4ef91d67243c5588" providerId="LiveId" clId="{0151F5A4-95F6-4628-8321-868F47EDE1CB}" dt="2021-06-06T19:09:36.372" v="137" actId="20577"/>
        <pc:sldMkLst>
          <pc:docMk/>
          <pc:sldMk cId="0" sldId="279"/>
        </pc:sldMkLst>
        <pc:spChg chg="mod">
          <ac:chgData name="Michal Heczko" userId="4ef91d67243c5588" providerId="LiveId" clId="{0151F5A4-95F6-4628-8321-868F47EDE1CB}" dt="2021-06-06T19:09:36.372" v="137" actId="20577"/>
          <ac:spMkLst>
            <pc:docMk/>
            <pc:sldMk cId="0" sldId="279"/>
            <ac:spMk id="36868" creationId="{41F26AAF-281B-40B1-98A5-8DBE0309BD56}"/>
          </ac:spMkLst>
        </pc:spChg>
      </pc:sldChg>
      <pc:sldChg chg="modSp mod">
        <pc:chgData name="Michal Heczko" userId="4ef91d67243c5588" providerId="LiveId" clId="{0151F5A4-95F6-4628-8321-868F47EDE1CB}" dt="2021-06-06T19:09:44.422" v="138" actId="2711"/>
        <pc:sldMkLst>
          <pc:docMk/>
          <pc:sldMk cId="0" sldId="280"/>
        </pc:sldMkLst>
        <pc:spChg chg="mod">
          <ac:chgData name="Michal Heczko" userId="4ef91d67243c5588" providerId="LiveId" clId="{0151F5A4-95F6-4628-8321-868F47EDE1CB}" dt="2021-06-06T19:09:44.422" v="138" actId="2711"/>
          <ac:spMkLst>
            <pc:docMk/>
            <pc:sldMk cId="0" sldId="280"/>
            <ac:spMk id="37890" creationId="{66B9AA5F-61A5-4BF4-A02B-61DA32088D76}"/>
          </ac:spMkLst>
        </pc:spChg>
      </pc:sldChg>
      <pc:sldChg chg="modSp mod">
        <pc:chgData name="Michal Heczko" userId="4ef91d67243c5588" providerId="LiveId" clId="{0151F5A4-95F6-4628-8321-868F47EDE1CB}" dt="2021-06-06T19:09:50.965" v="139" actId="2711"/>
        <pc:sldMkLst>
          <pc:docMk/>
          <pc:sldMk cId="0" sldId="281"/>
        </pc:sldMkLst>
        <pc:spChg chg="mod">
          <ac:chgData name="Michal Heczko" userId="4ef91d67243c5588" providerId="LiveId" clId="{0151F5A4-95F6-4628-8321-868F47EDE1CB}" dt="2021-06-06T19:09:50.965" v="139" actId="2711"/>
          <ac:spMkLst>
            <pc:docMk/>
            <pc:sldMk cId="0" sldId="281"/>
            <ac:spMk id="446" creationId="{29B99E8E-1425-4D32-9AD8-DBFC16A7B357}"/>
          </ac:spMkLst>
        </pc:spChg>
      </pc:sldChg>
      <pc:sldChg chg="modSp mod">
        <pc:chgData name="Michal Heczko" userId="4ef91d67243c5588" providerId="LiveId" clId="{0151F5A4-95F6-4628-8321-868F47EDE1CB}" dt="2021-06-08T16:36:32.696" v="190" actId="20577"/>
        <pc:sldMkLst>
          <pc:docMk/>
          <pc:sldMk cId="0" sldId="282"/>
        </pc:sldMkLst>
        <pc:spChg chg="mod">
          <ac:chgData name="Michal Heczko" userId="4ef91d67243c5588" providerId="LiveId" clId="{0151F5A4-95F6-4628-8321-868F47EDE1CB}" dt="2021-06-08T16:36:32.696" v="190" actId="20577"/>
          <ac:spMkLst>
            <pc:docMk/>
            <pc:sldMk cId="0" sldId="282"/>
            <ac:spMk id="454" creationId="{77B457EC-18B7-4990-A655-79059A243658}"/>
          </ac:spMkLst>
        </pc:spChg>
        <pc:spChg chg="mod">
          <ac:chgData name="Michal Heczko" userId="4ef91d67243c5588" providerId="LiveId" clId="{0151F5A4-95F6-4628-8321-868F47EDE1CB}" dt="2021-06-08T16:36:14.920" v="187"/>
          <ac:spMkLst>
            <pc:docMk/>
            <pc:sldMk cId="0" sldId="282"/>
            <ac:spMk id="39938" creationId="{10957CE4-9719-44BB-8A46-E353BE6246C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4D9DE7CE-847B-42D3-9020-A9B533210E41}"/>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D84DEB24-1E8B-4DD8-B353-899E49BE9B4F}"/>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610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1335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1112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440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966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7147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2191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C147115B-3CB5-4042-960A-3D5C794418C3}"/>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C22489EF-35EB-4D1A-871B-BE199E90C622}"/>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5824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Google Shape;314;g35f391192_085:notes">
            <a:extLst>
              <a:ext uri="{FF2B5EF4-FFF2-40B4-BE49-F238E27FC236}">
                <a16:creationId xmlns:a16="http://schemas.microsoft.com/office/drawing/2014/main" id="{711FFCC6-DF54-4357-8A20-B99FA6D15E7B}"/>
              </a:ext>
            </a:extLst>
          </p:cNvPr>
          <p:cNvSpPr>
            <a:spLocks noGrp="1" noRot="1" noChangeAspect="1" noTextEdit="1"/>
          </p:cNvSpPr>
          <p:nvPr>
            <p:ph type="sldImg" idx="2"/>
          </p:nvPr>
        </p:nvSpPr>
        <p:spPr>
          <a:ln>
            <a:miter lim="800000"/>
            <a:headEnd/>
            <a:tailEnd/>
          </a:ln>
        </p:spPr>
      </p:sp>
      <p:sp>
        <p:nvSpPr>
          <p:cNvPr id="59395" name="Google Shape;315;g35f391192_085:notes">
            <a:extLst>
              <a:ext uri="{FF2B5EF4-FFF2-40B4-BE49-F238E27FC236}">
                <a16:creationId xmlns:a16="http://schemas.microsoft.com/office/drawing/2014/main" id="{ABD47921-4992-4E06-8DAB-20CA77D317C1}"/>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218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5;g35f391192_04:notes">
            <a:extLst>
              <a:ext uri="{FF2B5EF4-FFF2-40B4-BE49-F238E27FC236}">
                <a16:creationId xmlns:a16="http://schemas.microsoft.com/office/drawing/2014/main" id="{28BA0FEC-87FC-4B94-8FBB-092DED2B7409}"/>
              </a:ext>
            </a:extLst>
          </p:cNvPr>
          <p:cNvSpPr>
            <a:spLocks noGrp="1" noRot="1" noChangeAspect="1" noTextEdit="1"/>
          </p:cNvSpPr>
          <p:nvPr>
            <p:ph type="sldImg" idx="2"/>
          </p:nvPr>
        </p:nvSpPr>
        <p:spPr>
          <a:ln>
            <a:miter lim="800000"/>
            <a:headEnd/>
            <a:tailEnd/>
          </a:ln>
        </p:spPr>
      </p:sp>
      <p:sp>
        <p:nvSpPr>
          <p:cNvPr id="25603" name="Google Shape;136;g35f391192_04:notes">
            <a:extLst>
              <a:ext uri="{FF2B5EF4-FFF2-40B4-BE49-F238E27FC236}">
                <a16:creationId xmlns:a16="http://schemas.microsoft.com/office/drawing/2014/main" id="{6F41AC47-F374-4CB0-8363-831EE75BFF23}"/>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2415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4593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481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509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12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Google Shape;436;g35ed75ccf_022:notes">
            <a:extLst>
              <a:ext uri="{FF2B5EF4-FFF2-40B4-BE49-F238E27FC236}">
                <a16:creationId xmlns:a16="http://schemas.microsoft.com/office/drawing/2014/main" id="{1F36DD6F-21D2-4F8A-B4C8-D8DEA490B54D}"/>
              </a:ext>
            </a:extLst>
          </p:cNvPr>
          <p:cNvSpPr>
            <a:spLocks noGrp="1" noRot="1" noChangeAspect="1" noTextEdit="1"/>
          </p:cNvSpPr>
          <p:nvPr>
            <p:ph type="sldImg" idx="2"/>
          </p:nvPr>
        </p:nvSpPr>
        <p:spPr>
          <a:ln>
            <a:miter lim="800000"/>
            <a:headEnd/>
            <a:tailEnd/>
          </a:ln>
        </p:spPr>
      </p:sp>
      <p:sp>
        <p:nvSpPr>
          <p:cNvPr id="70659" name="Google Shape;437;g35ed75ccf_022:notes">
            <a:extLst>
              <a:ext uri="{FF2B5EF4-FFF2-40B4-BE49-F238E27FC236}">
                <a16:creationId xmlns:a16="http://schemas.microsoft.com/office/drawing/2014/main" id="{C99DF051-D316-477A-874E-A90D6B2F6865}"/>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Google Shape;436;g35ed75ccf_022:notes">
            <a:extLst>
              <a:ext uri="{FF2B5EF4-FFF2-40B4-BE49-F238E27FC236}">
                <a16:creationId xmlns:a16="http://schemas.microsoft.com/office/drawing/2014/main" id="{1F36DD6F-21D2-4F8A-B4C8-D8DEA490B54D}"/>
              </a:ext>
            </a:extLst>
          </p:cNvPr>
          <p:cNvSpPr>
            <a:spLocks noGrp="1" noRot="1" noChangeAspect="1" noTextEdit="1"/>
          </p:cNvSpPr>
          <p:nvPr>
            <p:ph type="sldImg" idx="2"/>
          </p:nvPr>
        </p:nvSpPr>
        <p:spPr>
          <a:ln>
            <a:miter lim="800000"/>
            <a:headEnd/>
            <a:tailEnd/>
          </a:ln>
        </p:spPr>
      </p:sp>
      <p:sp>
        <p:nvSpPr>
          <p:cNvPr id="70659" name="Google Shape;437;g35ed75ccf_022:notes">
            <a:extLst>
              <a:ext uri="{FF2B5EF4-FFF2-40B4-BE49-F238E27FC236}">
                <a16:creationId xmlns:a16="http://schemas.microsoft.com/office/drawing/2014/main" id="{C99DF051-D316-477A-874E-A90D6B2F6865}"/>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0910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514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292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6631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CF39CB1D-024C-4D1C-91A4-8AA7A50ABBBC}"/>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18430A5E-BBCB-45D2-91D9-5B3585EAC289}"/>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D499E6C3-7CA4-43F4-9A62-EAB23B8AA8BC}"/>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0A581602-2C7C-4C56-8141-D7EF440B79E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16BF9629-9412-4AA1-9479-134E00E7E61A}"/>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06366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B70E55DC-FE0F-4700-971B-ECDB2329B7E6}"/>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8BB26CD2-1226-4F0F-BD5B-E01643F2E945}"/>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85368656-04AB-4A73-8142-F0AF4B564627}"/>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5DD89491-8F40-4966-BB28-35AD4586ECB6}"/>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4BE9425F-5982-4B07-A09D-0253E3159DFC}"/>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5ADA1AD4-6F7F-48B1-ADE5-F3836729952C}"/>
              </a:ext>
            </a:extLst>
          </p:cNvPr>
          <p:cNvSpPr txBox="1">
            <a:spLocks noGrp="1"/>
          </p:cNvSpPr>
          <p:nvPr>
            <p:ph type="sldNum" idx="10"/>
          </p:nvPr>
        </p:nvSpPr>
        <p:spPr/>
        <p:txBody>
          <a:bodyPr/>
          <a:lstStyle>
            <a:lvl1pPr>
              <a:defRPr/>
            </a:lvl1pPr>
          </a:lstStyle>
          <a:p>
            <a:fld id="{A9A62ACE-0BD5-4761-AC13-3E78A4B5D32A}" type="slidenum">
              <a:rPr lang="sk-SK" altLang="sk-SK"/>
              <a:pPr/>
              <a:t>‹#›</a:t>
            </a:fld>
            <a:endParaRPr lang="sk-SK" altLang="sk-SK"/>
          </a:p>
        </p:txBody>
      </p:sp>
    </p:spTree>
    <p:extLst>
      <p:ext uri="{BB962C8B-B14F-4D97-AF65-F5344CB8AC3E}">
        <p14:creationId xmlns:p14="http://schemas.microsoft.com/office/powerpoint/2010/main" val="412113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2CC4DCFD-6F84-468E-9020-E4C67E6230D1}"/>
              </a:ext>
            </a:extLst>
          </p:cNvPr>
          <p:cNvSpPr>
            <a:spLocks noChangeArrowheads="1"/>
          </p:cNvSpPr>
          <p:nvPr/>
        </p:nvSpPr>
        <p:spPr bwMode="auto">
          <a:xfrm>
            <a:off x="0" y="4287838"/>
            <a:ext cx="3475038"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20;p3">
            <a:extLst>
              <a:ext uri="{FF2B5EF4-FFF2-40B4-BE49-F238E27FC236}">
                <a16:creationId xmlns:a16="http://schemas.microsoft.com/office/drawing/2014/main" id="{5A662FF1-E8EF-4205-8005-5E0592650E97}"/>
              </a:ext>
            </a:extLst>
          </p:cNvPr>
          <p:cNvSpPr>
            <a:spLocks noChangeArrowheads="1"/>
          </p:cNvSpPr>
          <p:nvPr/>
        </p:nvSpPr>
        <p:spPr bwMode="auto">
          <a:xfrm>
            <a:off x="0" y="0"/>
            <a:ext cx="3475038"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1;p3">
            <a:extLst>
              <a:ext uri="{FF2B5EF4-FFF2-40B4-BE49-F238E27FC236}">
                <a16:creationId xmlns:a16="http://schemas.microsoft.com/office/drawing/2014/main" id="{E0656677-51F8-4BD7-9C56-00E007B71458}"/>
              </a:ext>
            </a:extLst>
          </p:cNvPr>
          <p:cNvSpPr>
            <a:spLocks noChangeArrowheads="1"/>
          </p:cNvSpPr>
          <p:nvPr/>
        </p:nvSpPr>
        <p:spPr bwMode="auto">
          <a:xfrm>
            <a:off x="0" y="500063"/>
            <a:ext cx="3475038"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22;p3">
            <a:extLst>
              <a:ext uri="{FF2B5EF4-FFF2-40B4-BE49-F238E27FC236}">
                <a16:creationId xmlns:a16="http://schemas.microsoft.com/office/drawing/2014/main" id="{52C510A9-5CE7-409F-BB52-74B30EC4BEE8}"/>
              </a:ext>
            </a:extLst>
          </p:cNvPr>
          <p:cNvSpPr>
            <a:spLocks noChangeArrowheads="1"/>
          </p:cNvSpPr>
          <p:nvPr/>
        </p:nvSpPr>
        <p:spPr bwMode="auto">
          <a:xfrm>
            <a:off x="0" y="4494213"/>
            <a:ext cx="3475038"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23;p3">
            <a:extLst>
              <a:ext uri="{FF2B5EF4-FFF2-40B4-BE49-F238E27FC236}">
                <a16:creationId xmlns:a16="http://schemas.microsoft.com/office/drawing/2014/main" id="{13212D43-9C53-403A-8578-6375E73DB795}"/>
              </a:ext>
            </a:extLst>
          </p:cNvPr>
          <p:cNvSpPr>
            <a:spLocks noChangeArrowheads="1"/>
          </p:cNvSpPr>
          <p:nvPr/>
        </p:nvSpPr>
        <p:spPr bwMode="auto">
          <a:xfrm>
            <a:off x="0" y="4584700"/>
            <a:ext cx="3475038"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40069FB0-4D45-4F02-8D3E-FBE908DD8510}"/>
              </a:ext>
            </a:extLst>
          </p:cNvPr>
          <p:cNvSpPr txBox="1">
            <a:spLocks noGrp="1"/>
          </p:cNvSpPr>
          <p:nvPr>
            <p:ph type="sldNum" idx="10"/>
          </p:nvPr>
        </p:nvSpPr>
        <p:spPr/>
        <p:txBody>
          <a:bodyPr/>
          <a:lstStyle>
            <a:lvl1pPr>
              <a:defRPr/>
            </a:lvl1pPr>
          </a:lstStyle>
          <a:p>
            <a:fld id="{076D69E2-6589-4785-BA0B-703B86DE2233}" type="slidenum">
              <a:rPr lang="sk-SK" altLang="cs-CZ"/>
              <a:pPr/>
              <a:t>‹#›</a:t>
            </a:fld>
            <a:endParaRPr lang="sk-SK" altLang="cs-CZ"/>
          </a:p>
        </p:txBody>
      </p:sp>
    </p:spTree>
    <p:extLst>
      <p:ext uri="{BB962C8B-B14F-4D97-AF65-F5344CB8AC3E}">
        <p14:creationId xmlns:p14="http://schemas.microsoft.com/office/powerpoint/2010/main" val="420709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tyle B">
  <p:cSld name="Blank style B">
    <p:spTree>
      <p:nvGrpSpPr>
        <p:cNvPr id="1" name="Shape 98"/>
        <p:cNvGrpSpPr/>
        <p:nvPr/>
      </p:nvGrpSpPr>
      <p:grpSpPr>
        <a:xfrm>
          <a:off x="0" y="0"/>
          <a:ext cx="0" cy="0"/>
          <a:chOff x="0" y="0"/>
          <a:chExt cx="0" cy="0"/>
        </a:xfrm>
      </p:grpSpPr>
      <p:sp>
        <p:nvSpPr>
          <p:cNvPr id="2" name="Google Shape;99;p12">
            <a:extLst>
              <a:ext uri="{FF2B5EF4-FFF2-40B4-BE49-F238E27FC236}">
                <a16:creationId xmlns:a16="http://schemas.microsoft.com/office/drawing/2014/main" id="{7AB07C50-9F6D-40C8-99B4-9074567078C6}"/>
              </a:ext>
            </a:extLst>
          </p:cNvPr>
          <p:cNvSpPr>
            <a:spLocks noChangeArrowheads="1"/>
          </p:cNvSpPr>
          <p:nvPr/>
        </p:nvSpPr>
        <p:spPr bwMode="auto">
          <a:xfrm>
            <a:off x="0" y="4294188"/>
            <a:ext cx="9144000" cy="24130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100;p12">
            <a:extLst>
              <a:ext uri="{FF2B5EF4-FFF2-40B4-BE49-F238E27FC236}">
                <a16:creationId xmlns:a16="http://schemas.microsoft.com/office/drawing/2014/main" id="{8D73E7D8-9AE8-4A30-B8FF-7F307432A06B}"/>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101;p12">
            <a:extLst>
              <a:ext uri="{FF2B5EF4-FFF2-40B4-BE49-F238E27FC236}">
                <a16:creationId xmlns:a16="http://schemas.microsoft.com/office/drawing/2014/main" id="{C8394E39-B726-4ED6-AB02-D634FB961AD0}"/>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102;p12">
            <a:extLst>
              <a:ext uri="{FF2B5EF4-FFF2-40B4-BE49-F238E27FC236}">
                <a16:creationId xmlns:a16="http://schemas.microsoft.com/office/drawing/2014/main" id="{A2436534-1B5A-46D9-B164-264E10C91B90}"/>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03;p12">
            <a:extLst>
              <a:ext uri="{FF2B5EF4-FFF2-40B4-BE49-F238E27FC236}">
                <a16:creationId xmlns:a16="http://schemas.microsoft.com/office/drawing/2014/main" id="{71D46DE6-56D7-4C69-9257-382E8FC433F4}"/>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04;p12">
            <a:extLst>
              <a:ext uri="{FF2B5EF4-FFF2-40B4-BE49-F238E27FC236}">
                <a16:creationId xmlns:a16="http://schemas.microsoft.com/office/drawing/2014/main" id="{CBF034A0-694B-4346-B3F2-F9482C641DF6}"/>
              </a:ext>
            </a:extLst>
          </p:cNvPr>
          <p:cNvSpPr txBox="1">
            <a:spLocks noGrp="1"/>
          </p:cNvSpPr>
          <p:nvPr>
            <p:ph type="sldNum" idx="10"/>
          </p:nvPr>
        </p:nvSpPr>
        <p:spPr/>
        <p:txBody>
          <a:bodyPr/>
          <a:lstStyle>
            <a:lvl1pPr>
              <a:defRPr/>
            </a:lvl1pPr>
          </a:lstStyle>
          <a:p>
            <a:fld id="{6626F684-CB4E-4B4A-BA9E-2ED8E1DDECC0}" type="slidenum">
              <a:rPr lang="sk-SK" altLang="cs-CZ"/>
              <a:pPr/>
              <a:t>‹#›</a:t>
            </a:fld>
            <a:endParaRPr lang="sk-SK" altLang="cs-CZ"/>
          </a:p>
        </p:txBody>
      </p:sp>
    </p:spTree>
    <p:extLst>
      <p:ext uri="{BB962C8B-B14F-4D97-AF65-F5344CB8AC3E}">
        <p14:creationId xmlns:p14="http://schemas.microsoft.com/office/powerpoint/2010/main" val="329254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47E42454-FB4E-45D1-B158-82B3D6A487A7}"/>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D7B2E857-EC49-4DC6-B98B-0B0A98FBCD4E}"/>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74B6E07C-245C-4753-B813-1CBF14E66B0D}"/>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C7C62FAB-3033-4FB5-9D94-DBB8AE20C034}"/>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61ECC744-F615-4CB2-AB76-7D2A097D0F5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5E7C3482-52EC-49BB-918B-1742FDF250FE}"/>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D0B88847-2491-4363-9084-8F235DDA822E}"/>
              </a:ext>
            </a:extLst>
          </p:cNvPr>
          <p:cNvSpPr txBox="1">
            <a:spLocks noGrp="1"/>
          </p:cNvSpPr>
          <p:nvPr>
            <p:ph type="sldNum" idx="10"/>
          </p:nvPr>
        </p:nvSpPr>
        <p:spPr/>
        <p:txBody>
          <a:bodyPr/>
          <a:lstStyle>
            <a:lvl1pPr>
              <a:defRPr/>
            </a:lvl1pPr>
          </a:lstStyle>
          <a:p>
            <a:fld id="{E1B91BDA-37F5-4C21-A38D-C9F4403AFF43}" type="slidenum">
              <a:rPr lang="sk-SK" altLang="cs-CZ"/>
              <a:pPr/>
              <a:t>‹#›</a:t>
            </a:fld>
            <a:endParaRPr lang="sk-SK" altLang="cs-CZ"/>
          </a:p>
        </p:txBody>
      </p:sp>
    </p:spTree>
    <p:extLst>
      <p:ext uri="{BB962C8B-B14F-4D97-AF65-F5344CB8AC3E}">
        <p14:creationId xmlns:p14="http://schemas.microsoft.com/office/powerpoint/2010/main" val="9506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7"/>
        <p:cNvGrpSpPr/>
        <p:nvPr/>
      </p:nvGrpSpPr>
      <p:grpSpPr>
        <a:xfrm>
          <a:off x="0" y="0"/>
          <a:ext cx="0" cy="0"/>
          <a:chOff x="0" y="0"/>
          <a:chExt cx="0" cy="0"/>
        </a:xfrm>
      </p:grpSpPr>
      <p:sp>
        <p:nvSpPr>
          <p:cNvPr id="3" name="Google Shape;68;p8">
            <a:extLst>
              <a:ext uri="{FF2B5EF4-FFF2-40B4-BE49-F238E27FC236}">
                <a16:creationId xmlns:a16="http://schemas.microsoft.com/office/drawing/2014/main" id="{177ED788-ACC9-4A78-889A-03689BD85F44}"/>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69;p8">
            <a:extLst>
              <a:ext uri="{FF2B5EF4-FFF2-40B4-BE49-F238E27FC236}">
                <a16:creationId xmlns:a16="http://schemas.microsoft.com/office/drawing/2014/main" id="{789E4F83-F54D-41A2-A556-4441015E5E94}"/>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70;p8">
            <a:extLst>
              <a:ext uri="{FF2B5EF4-FFF2-40B4-BE49-F238E27FC236}">
                <a16:creationId xmlns:a16="http://schemas.microsoft.com/office/drawing/2014/main" id="{4E8B594F-B809-4600-9949-F41D2CC16551}"/>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71;p8">
            <a:extLst>
              <a:ext uri="{FF2B5EF4-FFF2-40B4-BE49-F238E27FC236}">
                <a16:creationId xmlns:a16="http://schemas.microsoft.com/office/drawing/2014/main" id="{C4E192A5-E756-49B7-8DDA-E28E33CBACD8}"/>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72;p8">
            <a:extLst>
              <a:ext uri="{FF2B5EF4-FFF2-40B4-BE49-F238E27FC236}">
                <a16:creationId xmlns:a16="http://schemas.microsoft.com/office/drawing/2014/main" id="{2B7C1C6F-C0F9-47D1-B97A-6D01AAA1520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8" name="Google Shape;73;p8">
            <a:extLst>
              <a:ext uri="{FF2B5EF4-FFF2-40B4-BE49-F238E27FC236}">
                <a16:creationId xmlns:a16="http://schemas.microsoft.com/office/drawing/2014/main" id="{273C45E1-66D1-4877-8852-21776DF52118}"/>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74" name="Google Shape;74;p8"/>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 name="Google Shape;75;p8">
            <a:extLst>
              <a:ext uri="{FF2B5EF4-FFF2-40B4-BE49-F238E27FC236}">
                <a16:creationId xmlns:a16="http://schemas.microsoft.com/office/drawing/2014/main" id="{078AB306-C52D-49EC-A39A-BBA6287C8CF9}"/>
              </a:ext>
            </a:extLst>
          </p:cNvPr>
          <p:cNvSpPr txBox="1">
            <a:spLocks noGrp="1"/>
          </p:cNvSpPr>
          <p:nvPr>
            <p:ph type="sldNum" idx="10"/>
          </p:nvPr>
        </p:nvSpPr>
        <p:spPr/>
        <p:txBody>
          <a:bodyPr/>
          <a:lstStyle>
            <a:lvl1pPr>
              <a:defRPr/>
            </a:lvl1pPr>
          </a:lstStyle>
          <a:p>
            <a:fld id="{E78AEDAD-34FA-4CF5-8DC8-522D79C6410F}" type="slidenum">
              <a:rPr lang="sk-SK" altLang="cs-CZ"/>
              <a:pPr/>
              <a:t>‹#›</a:t>
            </a:fld>
            <a:endParaRPr lang="sk-SK" altLang="cs-CZ"/>
          </a:p>
        </p:txBody>
      </p:sp>
    </p:spTree>
    <p:extLst>
      <p:ext uri="{BB962C8B-B14F-4D97-AF65-F5344CB8AC3E}">
        <p14:creationId xmlns:p14="http://schemas.microsoft.com/office/powerpoint/2010/main" val="27899905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45B7CF5F-D1C1-4DC0-90D2-561E69005A71}"/>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5382B68B-36D4-4BDC-84E3-96B9798C19DF}"/>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9360BB53-BA78-49E0-AC26-E582ACF72192}"/>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pitchFamily="2" charset="0"/>
                <a:sym typeface="Roboto Slab" pitchFamily="2" charset="0"/>
              </a:defRPr>
            </a:lvl1pPr>
          </a:lstStyle>
          <a:p>
            <a:fld id="{780B450C-DDF4-41EF-B7C5-400C20788BEB}"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704" r:id="rId2"/>
    <p:sldLayoutId id="2147483706" r:id="rId3"/>
    <p:sldLayoutId id="2147483707" r:id="rId4"/>
    <p:sldLayoutId id="2147483708" r:id="rId5"/>
    <p:sldLayoutId id="2147483709" r:id="rId6"/>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4.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5.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 Type="http://schemas.openxmlformats.org/officeDocument/2006/relationships/notesSlide" Target="../notesSlides/notesSlide15.xml"/><Relationship Id="rId16" Type="http://schemas.openxmlformats.org/officeDocument/2006/relationships/image" Target="../media/image72.png"/><Relationship Id="rId1" Type="http://schemas.openxmlformats.org/officeDocument/2006/relationships/slideLayout" Target="../slideLayouts/slideLayout5.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0.png"/><Relationship Id="rId7" Type="http://schemas.openxmlformats.org/officeDocument/2006/relationships/image" Target="../media/image78.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77.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2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40.png"/><Relationship Id="rId7" Type="http://schemas.openxmlformats.org/officeDocument/2006/relationships/image" Target="../media/image83.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77.png"/><Relationship Id="rId5" Type="http://schemas.openxmlformats.org/officeDocument/2006/relationships/image" Target="../media/image76.png"/><Relationship Id="rId10" Type="http://schemas.openxmlformats.org/officeDocument/2006/relationships/image" Target="../media/image86.png"/><Relationship Id="rId4" Type="http://schemas.openxmlformats.org/officeDocument/2006/relationships/image" Target="../media/image75.png"/><Relationship Id="rId9" Type="http://schemas.openxmlformats.org/officeDocument/2006/relationships/image" Target="../media/image85.png"/></Relationships>
</file>

<file path=ppt/slides/_rels/slide22.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90.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wordwall.net/resource/23093936"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wordwall.net/resource/23095749"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10.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9;p13">
            <a:extLst>
              <a:ext uri="{FF2B5EF4-FFF2-40B4-BE49-F238E27FC236}">
                <a16:creationId xmlns:a16="http://schemas.microsoft.com/office/drawing/2014/main" id="{1CF28884-BE80-478C-BF56-212644BDE5CA}"/>
              </a:ext>
            </a:extLst>
          </p:cNvPr>
          <p:cNvSpPr txBox="1">
            <a:spLocks noGrp="1"/>
          </p:cNvSpPr>
          <p:nvPr>
            <p:ph type="ctrTitle"/>
          </p:nvPr>
        </p:nvSpPr>
        <p:spPr>
          <a:xfrm>
            <a:off x="685799" y="2997051"/>
            <a:ext cx="7918649" cy="1158875"/>
          </a:xfrm>
        </p:spPr>
        <p:txBody>
          <a:bodyPr/>
          <a:lstStyle/>
          <a:p>
            <a:pPr eaLnBrk="1" hangingPunct="1">
              <a:spcBef>
                <a:spcPct val="0"/>
              </a:spcBef>
              <a:spcAft>
                <a:spcPct val="0"/>
              </a:spcAft>
              <a:buClr>
                <a:srgbClr val="FFFFFF"/>
              </a:buClr>
              <a:buFont typeface="Roboto Slab" pitchFamily="2" charset="0"/>
              <a:buNone/>
            </a:pPr>
            <a:r>
              <a:rPr lang="sk-SK" altLang="cs-CZ" sz="3200" b="1" dirty="0">
                <a:solidFill>
                  <a:srgbClr val="FFFFFF"/>
                </a:solidFill>
                <a:latin typeface="Roboto Slab" pitchFamily="2" charset="0"/>
                <a:cs typeface="Arial" panose="020B0604020202020204" pitchFamily="34" charset="0"/>
                <a:sym typeface="Roboto Slab" pitchFamily="2" charset="0"/>
              </a:rPr>
              <a:t>Rovnice s goniometrickými </a:t>
            </a:r>
            <a:r>
              <a:rPr lang="sk-SK" altLang="cs-CZ" sz="3200" b="1" dirty="0" err="1">
                <a:solidFill>
                  <a:srgbClr val="FFFFFF"/>
                </a:solidFill>
                <a:latin typeface="Roboto Slab" pitchFamily="2" charset="0"/>
                <a:cs typeface="Arial" panose="020B0604020202020204" pitchFamily="34" charset="0"/>
                <a:sym typeface="Roboto Slab" pitchFamily="2" charset="0"/>
              </a:rPr>
              <a:t>funkcemi</a:t>
            </a:r>
            <a:r>
              <a:rPr lang="sk-SK" altLang="cs-CZ" sz="3200" b="1" dirty="0">
                <a:solidFill>
                  <a:srgbClr val="FFFFFF"/>
                </a:solidFill>
                <a:latin typeface="Roboto Slab" pitchFamily="2" charset="0"/>
                <a:cs typeface="Arial" panose="020B0604020202020204" pitchFamily="34" charset="0"/>
                <a:sym typeface="Roboto Slab" pitchFamily="2" charset="0"/>
              </a:rPr>
              <a:t> </a:t>
            </a:r>
            <a:r>
              <a:rPr lang="sk-SK" altLang="cs-CZ" sz="3200" b="1" dirty="0" err="1">
                <a:solidFill>
                  <a:srgbClr val="FFFFFF"/>
                </a:solidFill>
                <a:latin typeface="Roboto Slab" pitchFamily="2" charset="0"/>
                <a:cs typeface="Arial" panose="020B0604020202020204" pitchFamily="34" charset="0"/>
                <a:sym typeface="Roboto Slab" pitchFamily="2" charset="0"/>
              </a:rPr>
              <a:t>sinus</a:t>
            </a:r>
            <a:r>
              <a:rPr lang="sk-SK" altLang="cs-CZ" sz="3200" b="1" dirty="0">
                <a:solidFill>
                  <a:srgbClr val="FFFFFF"/>
                </a:solidFill>
                <a:latin typeface="Roboto Slab" pitchFamily="2" charset="0"/>
                <a:cs typeface="Arial" panose="020B0604020202020204" pitchFamily="34" charset="0"/>
                <a:sym typeface="Roboto Slab" pitchFamily="2" charset="0"/>
              </a:rPr>
              <a:t> a </a:t>
            </a:r>
            <a:r>
              <a:rPr lang="sk-SK" altLang="cs-CZ" sz="3200" b="1" dirty="0" err="1">
                <a:solidFill>
                  <a:srgbClr val="FFFFFF"/>
                </a:solidFill>
                <a:latin typeface="Roboto Slab" pitchFamily="2" charset="0"/>
                <a:cs typeface="Arial" panose="020B0604020202020204" pitchFamily="34" charset="0"/>
                <a:sym typeface="Roboto Slab" pitchFamily="2" charset="0"/>
              </a:rPr>
              <a:t>kosinus</a:t>
            </a:r>
            <a:endParaRPr lang="sk-SK" altLang="cs-CZ" sz="3200" b="1" dirty="0">
              <a:solidFill>
                <a:srgbClr val="FFFFFF"/>
              </a:solidFill>
              <a:latin typeface="Roboto Slab" pitchFamily="2" charset="0"/>
              <a:cs typeface="Arial" panose="020B0604020202020204" pitchFamily="34" charset="0"/>
              <a:sym typeface="Roboto Slab" pitchFamily="2" charset="0"/>
            </a:endParaRPr>
          </a:p>
        </p:txBody>
      </p:sp>
      <p:grpSp>
        <p:nvGrpSpPr>
          <p:cNvPr id="13315" name="Google Shape;110;p13">
            <a:extLst>
              <a:ext uri="{FF2B5EF4-FFF2-40B4-BE49-F238E27FC236}">
                <a16:creationId xmlns:a16="http://schemas.microsoft.com/office/drawing/2014/main" id="{5D74A113-9769-4A97-BA62-1B14BF3BF8FA}"/>
              </a:ext>
            </a:extLst>
          </p:cNvPr>
          <p:cNvGrpSpPr>
            <a:grpSpLocks/>
          </p:cNvGrpSpPr>
          <p:nvPr/>
        </p:nvGrpSpPr>
        <p:grpSpPr bwMode="auto">
          <a:xfrm>
            <a:off x="755576" y="1851670"/>
            <a:ext cx="965200" cy="1011237"/>
            <a:chOff x="5961125" y="1623900"/>
            <a:chExt cx="427450" cy="448175"/>
          </a:xfrm>
        </p:grpSpPr>
        <p:sp>
          <p:nvSpPr>
            <p:cNvPr id="13316" name="Google Shape;111;p13">
              <a:extLst>
                <a:ext uri="{FF2B5EF4-FFF2-40B4-BE49-F238E27FC236}">
                  <a16:creationId xmlns:a16="http://schemas.microsoft.com/office/drawing/2014/main" id="{04A63F41-DCA6-47E6-87E9-6D42A9FAFFE2}"/>
                </a:ext>
              </a:extLst>
            </p:cNvPr>
            <p:cNvSpPr>
              <a:spLocks noChangeArrowheads="1"/>
            </p:cNvSpPr>
            <p:nvPr/>
          </p:nvSpPr>
          <p:spPr bwMode="auto">
            <a:xfrm>
              <a:off x="5961125" y="1678700"/>
              <a:ext cx="376925" cy="376925"/>
            </a:xfrm>
            <a:custGeom>
              <a:avLst/>
              <a:gdLst>
                <a:gd name="T0" fmla="*/ 0 w 15077"/>
                <a:gd name="T1" fmla="*/ 0 h 15077"/>
                <a:gd name="T2" fmla="*/ 15077 w 15077"/>
                <a:gd name="T3" fmla="*/ 15077 h 15077"/>
              </a:gdLst>
              <a:ahLst/>
              <a:cxnLst/>
              <a:rect l="T0" t="T1" r="T2" b="T3"/>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7" name="Google Shape;112;p13">
              <a:extLst>
                <a:ext uri="{FF2B5EF4-FFF2-40B4-BE49-F238E27FC236}">
                  <a16:creationId xmlns:a16="http://schemas.microsoft.com/office/drawing/2014/main" id="{35E7D696-431B-4CD5-86E0-9FADB03E021B}"/>
                </a:ext>
              </a:extLst>
            </p:cNvPr>
            <p:cNvSpPr>
              <a:spLocks noChangeArrowheads="1"/>
            </p:cNvSpPr>
            <p:nvPr/>
          </p:nvSpPr>
          <p:spPr bwMode="auto">
            <a:xfrm>
              <a:off x="6009825" y="1727425"/>
              <a:ext cx="279500" cy="279500"/>
            </a:xfrm>
            <a:custGeom>
              <a:avLst/>
              <a:gdLst>
                <a:gd name="T0" fmla="*/ 0 w 11180"/>
                <a:gd name="T1" fmla="*/ 0 h 11180"/>
                <a:gd name="T2" fmla="*/ 11180 w 11180"/>
                <a:gd name="T3" fmla="*/ 11180 h 11180"/>
              </a:gdLst>
              <a:ahLst/>
              <a:cxnLst/>
              <a:rect l="T0" t="T1" r="T2" b="T3"/>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8" name="Google Shape;113;p13">
              <a:extLst>
                <a:ext uri="{FF2B5EF4-FFF2-40B4-BE49-F238E27FC236}">
                  <a16:creationId xmlns:a16="http://schemas.microsoft.com/office/drawing/2014/main" id="{88847521-97E7-436C-8882-8A2D76309B38}"/>
                </a:ext>
              </a:extLst>
            </p:cNvPr>
            <p:cNvSpPr>
              <a:spLocks noChangeArrowheads="1"/>
            </p:cNvSpPr>
            <p:nvPr/>
          </p:nvSpPr>
          <p:spPr bwMode="auto">
            <a:xfrm>
              <a:off x="6107250" y="1824850"/>
              <a:ext cx="84650" cy="84650"/>
            </a:xfrm>
            <a:custGeom>
              <a:avLst/>
              <a:gdLst>
                <a:gd name="T0" fmla="*/ 0 w 3386"/>
                <a:gd name="T1" fmla="*/ 0 h 3386"/>
                <a:gd name="T2" fmla="*/ 3386 w 3386"/>
                <a:gd name="T3" fmla="*/ 3386 h 3386"/>
              </a:gdLst>
              <a:ahLst/>
              <a:cxnLst/>
              <a:rect l="T0" t="T1" r="T2" b="T3"/>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9" name="Google Shape;114;p13">
              <a:extLst>
                <a:ext uri="{FF2B5EF4-FFF2-40B4-BE49-F238E27FC236}">
                  <a16:creationId xmlns:a16="http://schemas.microsoft.com/office/drawing/2014/main" id="{28018C1A-2534-4EA7-95FF-1FA54995EAD1}"/>
                </a:ext>
              </a:extLst>
            </p:cNvPr>
            <p:cNvSpPr>
              <a:spLocks noChangeArrowheads="1"/>
            </p:cNvSpPr>
            <p:nvPr/>
          </p:nvSpPr>
          <p:spPr bwMode="auto">
            <a:xfrm>
              <a:off x="6058550" y="1776125"/>
              <a:ext cx="182075" cy="182075"/>
            </a:xfrm>
            <a:custGeom>
              <a:avLst/>
              <a:gdLst>
                <a:gd name="T0" fmla="*/ 0 w 7283"/>
                <a:gd name="T1" fmla="*/ 0 h 7283"/>
                <a:gd name="T2" fmla="*/ 7283 w 7283"/>
                <a:gd name="T3" fmla="*/ 7283 h 7283"/>
              </a:gdLst>
              <a:ahLst/>
              <a:cxnLst/>
              <a:rect l="T0" t="T1" r="T2" b="T3"/>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0" name="Google Shape;115;p13">
              <a:extLst>
                <a:ext uri="{FF2B5EF4-FFF2-40B4-BE49-F238E27FC236}">
                  <a16:creationId xmlns:a16="http://schemas.microsoft.com/office/drawing/2014/main" id="{52122307-C4A6-4102-A20B-981D5EFEC1ED}"/>
                </a:ext>
              </a:extLst>
            </p:cNvPr>
            <p:cNvSpPr>
              <a:spLocks noChangeArrowheads="1"/>
            </p:cNvSpPr>
            <p:nvPr/>
          </p:nvSpPr>
          <p:spPr bwMode="auto">
            <a:xfrm>
              <a:off x="5971475" y="2001400"/>
              <a:ext cx="74925" cy="70675"/>
            </a:xfrm>
            <a:custGeom>
              <a:avLst/>
              <a:gdLst>
                <a:gd name="T0" fmla="*/ 0 w 2997"/>
                <a:gd name="T1" fmla="*/ 0 h 2827"/>
                <a:gd name="T2" fmla="*/ 2997 w 2997"/>
                <a:gd name="T3" fmla="*/ 2827 h 2827"/>
              </a:gdLst>
              <a:ahLst/>
              <a:cxnLst/>
              <a:rect l="T0" t="T1" r="T2" b="T3"/>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1" name="Google Shape;116;p13">
              <a:extLst>
                <a:ext uri="{FF2B5EF4-FFF2-40B4-BE49-F238E27FC236}">
                  <a16:creationId xmlns:a16="http://schemas.microsoft.com/office/drawing/2014/main" id="{4F3530D2-FFB1-490E-B48D-0CEE06A335D2}"/>
                </a:ext>
              </a:extLst>
            </p:cNvPr>
            <p:cNvSpPr>
              <a:spLocks noChangeArrowheads="1"/>
            </p:cNvSpPr>
            <p:nvPr/>
          </p:nvSpPr>
          <p:spPr bwMode="auto">
            <a:xfrm>
              <a:off x="6253375" y="2001400"/>
              <a:ext cx="74325" cy="70675"/>
            </a:xfrm>
            <a:custGeom>
              <a:avLst/>
              <a:gdLst>
                <a:gd name="T0" fmla="*/ 0 w 2973"/>
                <a:gd name="T1" fmla="*/ 0 h 2827"/>
                <a:gd name="T2" fmla="*/ 2973 w 2973"/>
                <a:gd name="T3" fmla="*/ 2827 h 2827"/>
              </a:gdLst>
              <a:ahLst/>
              <a:cxnLst/>
              <a:rect l="T0" t="T1" r="T2" b="T3"/>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2" name="Google Shape;117;p13">
              <a:extLst>
                <a:ext uri="{FF2B5EF4-FFF2-40B4-BE49-F238E27FC236}">
                  <a16:creationId xmlns:a16="http://schemas.microsoft.com/office/drawing/2014/main" id="{9F565ECF-5773-47A7-8FB0-6AC030D5E182}"/>
                </a:ext>
              </a:extLst>
            </p:cNvPr>
            <p:cNvSpPr>
              <a:spLocks noChangeArrowheads="1"/>
            </p:cNvSpPr>
            <p:nvPr/>
          </p:nvSpPr>
          <p:spPr bwMode="auto">
            <a:xfrm>
              <a:off x="6137700" y="1623900"/>
              <a:ext cx="250875" cy="255150"/>
            </a:xfrm>
            <a:custGeom>
              <a:avLst/>
              <a:gdLst>
                <a:gd name="T0" fmla="*/ 0 w 10035"/>
                <a:gd name="T1" fmla="*/ 0 h 10206"/>
                <a:gd name="T2" fmla="*/ 10035 w 10035"/>
                <a:gd name="T3" fmla="*/ 10206 h 10206"/>
              </a:gdLst>
              <a:ahLst/>
              <a:cxnLst/>
              <a:rect l="T0" t="T1" r="T2" b="T3"/>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 name="Obdélník 17">
            <a:extLst>
              <a:ext uri="{FF2B5EF4-FFF2-40B4-BE49-F238E27FC236}">
                <a16:creationId xmlns:a16="http://schemas.microsoft.com/office/drawing/2014/main" id="{80716418-604A-4D09-8019-D19F00167BDD}"/>
              </a:ext>
            </a:extLst>
          </p:cNvPr>
          <p:cNvSpPr/>
          <p:nvPr/>
        </p:nvSpPr>
        <p:spPr>
          <a:xfrm>
            <a:off x="9575" y="4659982"/>
            <a:ext cx="9144000" cy="479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ok 7" descr="Erasmus+ logo EN.jpg">
            <a:extLst>
              <a:ext uri="{FF2B5EF4-FFF2-40B4-BE49-F238E27FC236}">
                <a16:creationId xmlns:a16="http://schemas.microsoft.com/office/drawing/2014/main" id="{238F562C-A3E8-46E5-A693-10C4A00FE1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6514" y="4677599"/>
            <a:ext cx="2017911" cy="44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146;p16">
            <a:extLst>
              <a:ext uri="{FF2B5EF4-FFF2-40B4-BE49-F238E27FC236}">
                <a16:creationId xmlns:a16="http://schemas.microsoft.com/office/drawing/2014/main" id="{4733C63B-1AD1-424B-A396-55955C262699}"/>
              </a:ext>
            </a:extLst>
          </p:cNvPr>
          <p:cNvSpPr txBox="1">
            <a:spLocks/>
          </p:cNvSpPr>
          <p:nvPr/>
        </p:nvSpPr>
        <p:spPr bwMode="auto">
          <a:xfrm>
            <a:off x="63148" y="4659982"/>
            <a:ext cx="4505325" cy="47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Autofit/>
          </a:bodyPr>
          <a:lstStyle>
            <a:defPPr marR="0" lvl="0" algn="l" rtl="0">
              <a:lnSpc>
                <a:spcPct val="100000"/>
              </a:lnSpc>
              <a:spcBef>
                <a:spcPts val="0"/>
              </a:spcBef>
              <a:spcAft>
                <a:spcPts val="0"/>
              </a:spcAft>
            </a:defPPr>
            <a:lvl1pPr lvl="0" algn="l" rtl="0" eaLnBrk="0" fontAlgn="base" hangingPunct="0">
              <a:spcBef>
                <a:spcPts val="0"/>
              </a:spcBef>
              <a:spcAft>
                <a:spcPts val="0"/>
              </a:spcAft>
              <a:buClr>
                <a:srgbClr val="000000"/>
              </a:buClr>
              <a:buSzPts val="4800"/>
              <a:buFont typeface="Arial" panose="020B0604020202020204" pitchFamily="34" charset="0"/>
              <a:buNone/>
              <a:defRPr sz="4800">
                <a:solidFill>
                  <a:srgbClr val="000000"/>
                </a:solidFill>
                <a:latin typeface="Arial"/>
                <a:ea typeface="Arial"/>
                <a:cs typeface="Arial"/>
                <a:sym typeface="Arial" panose="020B0604020202020204" pitchFamily="34" charset="0"/>
              </a:defRPr>
            </a:lvl1pPr>
            <a:lvl2pPr lvl="1"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2pPr>
            <a:lvl3pPr lvl="2"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3pPr>
            <a:lvl4pPr lvl="3"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4pPr>
            <a:lvl5pPr lvl="4"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5pPr>
            <a:lvl6pPr marR="0" lvl="5"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9pPr>
          </a:lstStyle>
          <a:p>
            <a:pPr eaLnBrk="1" hangingPunct="1">
              <a:spcBef>
                <a:spcPct val="0"/>
              </a:spcBef>
              <a:spcAft>
                <a:spcPct val="0"/>
              </a:spcAft>
              <a:buFont typeface="Roboto Slab" pitchFamily="2" charset="0"/>
              <a:buNone/>
            </a:pPr>
            <a:r>
              <a:rPr lang="sk-SK" altLang="cs-CZ" sz="1800" kern="0" dirty="0">
                <a:latin typeface="Roboto Slab" pitchFamily="2" charset="0"/>
                <a:cs typeface="Arial" panose="020B0604020202020204" pitchFamily="34" charset="0"/>
                <a:sym typeface="Roboto Slab" pitchFamily="2" charset="0"/>
              </a:rPr>
              <a:t>Michal Heczko</a:t>
            </a:r>
          </a:p>
        </p:txBody>
      </p:sp>
      <p:sp>
        <p:nvSpPr>
          <p:cNvPr id="20" name="Obdélník 19">
            <a:extLst>
              <a:ext uri="{FF2B5EF4-FFF2-40B4-BE49-F238E27FC236}">
                <a16:creationId xmlns:a16="http://schemas.microsoft.com/office/drawing/2014/main" id="{30B35869-607C-400A-9BA7-C608E24C5FE2}"/>
              </a:ext>
            </a:extLst>
          </p:cNvPr>
          <p:cNvSpPr/>
          <p:nvPr/>
        </p:nvSpPr>
        <p:spPr>
          <a:xfrm>
            <a:off x="0" y="626857"/>
            <a:ext cx="914400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TextovéPole 20">
            <a:extLst>
              <a:ext uri="{FF2B5EF4-FFF2-40B4-BE49-F238E27FC236}">
                <a16:creationId xmlns:a16="http://schemas.microsoft.com/office/drawing/2014/main" id="{E09324ED-612B-41F0-A2BD-A4F0006C9074}"/>
              </a:ext>
            </a:extLst>
          </p:cNvPr>
          <p:cNvSpPr txBox="1"/>
          <p:nvPr/>
        </p:nvSpPr>
        <p:spPr>
          <a:xfrm>
            <a:off x="1870286" y="869711"/>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22" name="Obrázek 21">
            <a:extLst>
              <a:ext uri="{FF2B5EF4-FFF2-40B4-BE49-F238E27FC236}">
                <a16:creationId xmlns:a16="http://schemas.microsoft.com/office/drawing/2014/main" id="{0E8AF264-731F-476B-BCC3-829EC19B3FFE}"/>
              </a:ext>
            </a:extLst>
          </p:cNvPr>
          <p:cNvPicPr>
            <a:picLocks noChangeAspect="1"/>
          </p:cNvPicPr>
          <p:nvPr/>
        </p:nvPicPr>
        <p:blipFill>
          <a:blip r:embed="rId4"/>
          <a:stretch>
            <a:fillRect/>
          </a:stretch>
        </p:blipFill>
        <p:spPr>
          <a:xfrm>
            <a:off x="5076056" y="750682"/>
            <a:ext cx="766881" cy="766881"/>
          </a:xfrm>
          <a:prstGeom prst="rect">
            <a:avLst/>
          </a:prstGeom>
        </p:spPr>
      </p:pic>
      <p:sp>
        <p:nvSpPr>
          <p:cNvPr id="23" name="TextovéPole 22">
            <a:extLst>
              <a:ext uri="{FF2B5EF4-FFF2-40B4-BE49-F238E27FC236}">
                <a16:creationId xmlns:a16="http://schemas.microsoft.com/office/drawing/2014/main" id="{5B740C23-761B-466E-9DDB-BCFA33ABB939}"/>
              </a:ext>
            </a:extLst>
          </p:cNvPr>
          <p:cNvSpPr txBox="1"/>
          <p:nvPr/>
        </p:nvSpPr>
        <p:spPr>
          <a:xfrm>
            <a:off x="5896950" y="895483"/>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pic>
        <p:nvPicPr>
          <p:cNvPr id="24" name="Obrázek 23">
            <a:extLst>
              <a:ext uri="{FF2B5EF4-FFF2-40B4-BE49-F238E27FC236}">
                <a16:creationId xmlns:a16="http://schemas.microsoft.com/office/drawing/2014/main" id="{03149C86-C467-4D13-B240-D80210C6E17C}"/>
              </a:ext>
            </a:extLst>
          </p:cNvPr>
          <p:cNvPicPr>
            <a:picLocks noChangeAspect="1"/>
          </p:cNvPicPr>
          <p:nvPr/>
        </p:nvPicPr>
        <p:blipFill>
          <a:blip r:embed="rId5"/>
          <a:stretch>
            <a:fillRect/>
          </a:stretch>
        </p:blipFill>
        <p:spPr>
          <a:xfrm>
            <a:off x="640741" y="704987"/>
            <a:ext cx="1027097" cy="837277"/>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Jednoduché rovnice</a:t>
            </a: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2408"/>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cs-CZ" sz="2000" b="1" dirty="0">
                    <a:solidFill>
                      <a:srgbClr val="114454"/>
                    </a:solidFill>
                    <a:latin typeface="Weekly Free Light" panose="00000400000000000000" pitchFamily="50" charset="-18"/>
                    <a:ea typeface="Nixie One"/>
                    <a:cs typeface="Nixie One"/>
                    <a:sym typeface="Nixie One"/>
                  </a:rPr>
                  <a:t>Př. 4: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𝐬𝐢𝐧</m:t>
                        </m:r>
                      </m:fName>
                      <m:e>
                        <m:d>
                          <m:dPr>
                            <m:ctrlPr>
                              <a:rPr lang="cs-CZ" sz="2000" b="1" i="1" smtClean="0">
                                <a:solidFill>
                                  <a:srgbClr val="114454"/>
                                </a:solidFill>
                                <a:latin typeface="Cambria Math" panose="02040503050406030204" pitchFamily="18" charset="0"/>
                                <a:ea typeface="Nixie One"/>
                                <a:cs typeface="Nixie One"/>
                                <a:sym typeface="Nixie One"/>
                              </a:rPr>
                            </m:ctrlPr>
                          </m:dPr>
                          <m:e>
                            <m:r>
                              <a:rPr lang="cs-CZ" sz="2000" b="1" i="1" smtClean="0">
                                <a:solidFill>
                                  <a:srgbClr val="114454"/>
                                </a:solidFill>
                                <a:latin typeface="Cambria Math" panose="02040503050406030204" pitchFamily="18" charset="0"/>
                                <a:ea typeface="Nixie One"/>
                                <a:cs typeface="Nixie One"/>
                                <a:sym typeface="Nixie One"/>
                              </a:rPr>
                              <m:t>𝒙</m:t>
                            </m:r>
                          </m:e>
                        </m:d>
                      </m:e>
                    </m:func>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smtClean="0">
                            <a:solidFill>
                              <a:srgbClr val="114454"/>
                            </a:solidFill>
                            <a:latin typeface="Cambria Math" panose="02040503050406030204" pitchFamily="18" charset="0"/>
                            <a:sym typeface="Nixie One"/>
                          </a:rPr>
                        </m:ctrlPr>
                      </m:fPr>
                      <m:num>
                        <m:rad>
                          <m:radPr>
                            <m:degHide m:val="on"/>
                            <m:ctrlPr>
                              <a:rPr lang="cs-CZ" sz="2000" b="1" i="1" smtClean="0">
                                <a:solidFill>
                                  <a:srgbClr val="114454"/>
                                </a:solidFill>
                                <a:latin typeface="Cambria Math" panose="02040503050406030204" pitchFamily="18" charset="0"/>
                                <a:sym typeface="Nixie One"/>
                              </a:rPr>
                            </m:ctrlPr>
                          </m:radPr>
                          <m:deg/>
                          <m:e>
                            <m:r>
                              <a:rPr lang="cs-CZ" sz="2000" b="1" i="1" smtClean="0">
                                <a:solidFill>
                                  <a:srgbClr val="114454"/>
                                </a:solidFill>
                                <a:latin typeface="Cambria Math" panose="02040503050406030204" pitchFamily="18" charset="0"/>
                                <a:sym typeface="Nixie One"/>
                              </a:rPr>
                              <m:t>𝟑</m:t>
                            </m:r>
                          </m:e>
                        </m:rad>
                      </m:num>
                      <m:den>
                        <m:r>
                          <a:rPr lang="cs-CZ" sz="2000" b="1" i="1" smtClean="0">
                            <a:solidFill>
                              <a:srgbClr val="114454"/>
                            </a:solidFill>
                            <a:latin typeface="Cambria Math" panose="02040503050406030204" pitchFamily="18" charset="0"/>
                            <a:sym typeface="Nixie One"/>
                          </a:rPr>
                          <m:t>𝟐</m:t>
                        </m:r>
                      </m:den>
                    </m:f>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2408"/>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10</a:t>
            </a:fld>
            <a:endParaRPr lang="sk-SK" altLang="cs-CZ" sz="800">
              <a:solidFill>
                <a:srgbClr val="FFFFFF"/>
              </a:solidFill>
              <a:latin typeface="Roboto Slab" pitchFamily="2" charset="0"/>
              <a:sym typeface="Roboto Slab" pitchFamily="2" charset="0"/>
            </a:endParaRPr>
          </a:p>
        </p:txBody>
      </p:sp>
      <p:pic>
        <p:nvPicPr>
          <p:cNvPr id="3" name="Obrázek 2">
            <a:extLst>
              <a:ext uri="{FF2B5EF4-FFF2-40B4-BE49-F238E27FC236}">
                <a16:creationId xmlns:a16="http://schemas.microsoft.com/office/drawing/2014/main" id="{54CBCD4D-0832-412E-A370-D8A6311582F3}"/>
              </a:ext>
            </a:extLst>
          </p:cNvPr>
          <p:cNvPicPr>
            <a:picLocks noChangeAspect="1"/>
          </p:cNvPicPr>
          <p:nvPr/>
        </p:nvPicPr>
        <p:blipFill>
          <a:blip r:embed="rId4"/>
          <a:stretch>
            <a:fillRect/>
          </a:stretch>
        </p:blipFill>
        <p:spPr>
          <a:xfrm>
            <a:off x="4860032" y="465070"/>
            <a:ext cx="3350768" cy="3240000"/>
          </a:xfrm>
          <a:prstGeom prst="rect">
            <a:avLst/>
          </a:prstGeom>
        </p:spPr>
      </p:pic>
      <mc:AlternateContent xmlns:mc="http://schemas.openxmlformats.org/markup-compatibility/2006" xmlns:a14="http://schemas.microsoft.com/office/drawing/2010/main">
        <mc:Choice Requires="a14">
          <p:sp>
            <p:nvSpPr>
              <p:cNvPr id="14" name="Google Shape;161;p18">
                <a:extLst>
                  <a:ext uri="{FF2B5EF4-FFF2-40B4-BE49-F238E27FC236}">
                    <a16:creationId xmlns:a16="http://schemas.microsoft.com/office/drawing/2014/main" id="{A70C8D6B-008B-4E53-823C-ADF75BCE63E7}"/>
                  </a:ext>
                </a:extLst>
              </p:cNvPr>
              <p:cNvSpPr txBox="1">
                <a:spLocks/>
              </p:cNvSpPr>
              <p:nvPr/>
            </p:nvSpPr>
            <p:spPr bwMode="auto">
              <a:xfrm>
                <a:off x="333375" y="2427734"/>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1800" kern="0" dirty="0">
                    <a:solidFill>
                      <a:srgbClr val="114454"/>
                    </a:solidFill>
                    <a:latin typeface="Weekly Free Light" panose="020B0604020202020204" charset="-18"/>
                    <a:ea typeface="Nixie One"/>
                    <a:cs typeface="Nixie One"/>
                    <a:sym typeface="Nixie One"/>
                  </a:rPr>
                  <a:t>Základní tabulková hodnota </a:t>
                </a:r>
                <a14:m>
                  <m:oMath xmlns:m="http://schemas.openxmlformats.org/officeDocument/2006/math">
                    <m:sSub>
                      <m:sSubPr>
                        <m:ctrlPr>
                          <a:rPr lang="cs-CZ" sz="1800" b="1" i="1" kern="0" smtClean="0">
                            <a:solidFill>
                              <a:srgbClr val="114454"/>
                            </a:solidFill>
                            <a:latin typeface="Cambria Math" panose="02040503050406030204" pitchFamily="18" charset="0"/>
                            <a:sym typeface="Nixie One"/>
                          </a:rPr>
                        </m:ctrlPr>
                      </m:sSubPr>
                      <m:e>
                        <m:r>
                          <a:rPr lang="cs-CZ" sz="1800" b="1" i="1" kern="0" smtClean="0">
                            <a:solidFill>
                              <a:srgbClr val="114454"/>
                            </a:solidFill>
                            <a:latin typeface="Cambria Math" panose="02040503050406030204" pitchFamily="18" charset="0"/>
                            <a:sym typeface="Nixie One"/>
                          </a:rPr>
                          <m:t>𝒙</m:t>
                        </m:r>
                      </m:e>
                      <m:sub>
                        <m:r>
                          <a:rPr lang="cs-CZ" sz="1800" b="1" i="1" kern="0" smtClean="0">
                            <a:solidFill>
                              <a:srgbClr val="114454"/>
                            </a:solidFill>
                            <a:latin typeface="Cambria Math" panose="02040503050406030204" pitchFamily="18" charset="0"/>
                            <a:sym typeface="Nixie One"/>
                          </a:rPr>
                          <m:t>𝟎</m:t>
                        </m:r>
                      </m:sub>
                    </m:sSub>
                    <m:r>
                      <a:rPr lang="cs-CZ" sz="1800" b="1" i="1" kern="0" smtClean="0">
                        <a:solidFill>
                          <a:srgbClr val="114454"/>
                        </a:solidFill>
                        <a:latin typeface="Cambria Math" panose="02040503050406030204" pitchFamily="18" charset="0"/>
                        <a:sym typeface="Nixie One"/>
                      </a:rPr>
                      <m:t>=</m:t>
                    </m:r>
                    <m:f>
                      <m:fPr>
                        <m:ctrlPr>
                          <a:rPr lang="cs-CZ" sz="1800" b="1" i="1" kern="0" smtClean="0">
                            <a:solidFill>
                              <a:srgbClr val="114454"/>
                            </a:solidFill>
                            <a:latin typeface="Cambria Math" panose="02040503050406030204" pitchFamily="18" charset="0"/>
                            <a:sym typeface="Nixie One"/>
                          </a:rPr>
                        </m:ctrlPr>
                      </m:fPr>
                      <m:num>
                        <m:r>
                          <a:rPr lang="cs-CZ" sz="18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1800" b="1" i="1" kern="0" smtClean="0">
                            <a:solidFill>
                              <a:srgbClr val="114454"/>
                            </a:solidFill>
                            <a:latin typeface="Cambria Math" panose="02040503050406030204" pitchFamily="18" charset="0"/>
                            <a:ea typeface="Cambria Math" panose="02040503050406030204" pitchFamily="18" charset="0"/>
                            <a:sym typeface="Nixie One"/>
                          </a:rPr>
                          <m:t>𝟑</m:t>
                        </m:r>
                      </m:den>
                    </m:f>
                  </m:oMath>
                </a14:m>
                <a:r>
                  <a:rPr lang="cs-CZ" sz="18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4" name="Google Shape;161;p18">
                <a:extLst>
                  <a:ext uri="{FF2B5EF4-FFF2-40B4-BE49-F238E27FC236}">
                    <a16:creationId xmlns:a16="http://schemas.microsoft.com/office/drawing/2014/main" id="{A70C8D6B-008B-4E53-823C-ADF75BCE63E7}"/>
                  </a:ext>
                </a:extLst>
              </p:cNvPr>
              <p:cNvSpPr txBox="1">
                <a:spLocks noRot="1" noChangeAspect="1" noMove="1" noResize="1" noEditPoints="1" noAdjustHandles="1" noChangeArrowheads="1" noChangeShapeType="1" noTextEdit="1"/>
              </p:cNvSpPr>
              <p:nvPr/>
            </p:nvSpPr>
            <p:spPr bwMode="auto">
              <a:xfrm>
                <a:off x="333375" y="2427734"/>
                <a:ext cx="4536504" cy="445140"/>
              </a:xfrm>
              <a:prstGeom prst="rect">
                <a:avLst/>
              </a:prstGeom>
              <a:blipFill>
                <a:blip r:embed="rId5"/>
                <a:stretch>
                  <a:fillRect l="-1210" t="-2740" b="-821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Google Shape;161;p18">
                <a:extLst>
                  <a:ext uri="{FF2B5EF4-FFF2-40B4-BE49-F238E27FC236}">
                    <a16:creationId xmlns:a16="http://schemas.microsoft.com/office/drawing/2014/main" id="{3C25C800-AAA4-430C-8BD3-B54E04179A6C}"/>
                  </a:ext>
                </a:extLst>
              </p:cNvPr>
              <p:cNvSpPr txBox="1">
                <a:spLocks/>
              </p:cNvSpPr>
              <p:nvPr/>
            </p:nvSpPr>
            <p:spPr bwMode="auto">
              <a:xfrm>
                <a:off x="346576" y="2846690"/>
                <a:ext cx="4945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unc>
                      <m:funcPr>
                        <m:ctrlPr>
                          <a:rPr lang="cs-CZ" sz="1800" b="1" i="1" smtClean="0">
                            <a:solidFill>
                              <a:srgbClr val="114454"/>
                            </a:solidFill>
                            <a:latin typeface="Cambria Math" panose="02040503050406030204" pitchFamily="18" charset="0"/>
                            <a:ea typeface="Nixie One"/>
                            <a:cs typeface="Nixie One"/>
                            <a:sym typeface="Nixie One"/>
                          </a:rPr>
                        </m:ctrlPr>
                      </m:funcPr>
                      <m:fName>
                        <m:r>
                          <a:rPr lang="cs-CZ" sz="1800" b="1">
                            <a:solidFill>
                              <a:srgbClr val="114454"/>
                            </a:solidFill>
                            <a:latin typeface="Cambria Math" panose="02040503050406030204" pitchFamily="18" charset="0"/>
                            <a:ea typeface="Nixie One"/>
                            <a:cs typeface="Nixie One"/>
                            <a:sym typeface="Nixie One"/>
                          </a:rPr>
                          <m:t>𝐬𝐢𝐧</m:t>
                        </m:r>
                      </m:fName>
                      <m:e>
                        <m:r>
                          <a:rPr lang="cs-CZ" sz="1800" b="1" i="1" smtClean="0">
                            <a:solidFill>
                              <a:srgbClr val="114454"/>
                            </a:solidFill>
                            <a:latin typeface="Cambria Math" panose="02040503050406030204" pitchFamily="18" charset="0"/>
                            <a:ea typeface="Nixie One"/>
                            <a:cs typeface="Nixie One"/>
                            <a:sym typeface="Nixie One"/>
                          </a:rPr>
                          <m:t>𝒙</m:t>
                        </m:r>
                      </m:e>
                    </m:func>
                    <m:r>
                      <a:rPr lang="cs-CZ" sz="1800" b="1" i="1">
                        <a:solidFill>
                          <a:srgbClr val="114454"/>
                        </a:solidFill>
                        <a:latin typeface="Cambria Math" panose="02040503050406030204" pitchFamily="18" charset="0"/>
                        <a:ea typeface="Nixie One"/>
                        <a:cs typeface="Nixie One"/>
                        <a:sym typeface="Nixie One"/>
                      </a:rPr>
                      <m:t> </m:t>
                    </m:r>
                  </m:oMath>
                </a14:m>
                <a:r>
                  <a:rPr lang="cs-CZ" sz="1800" kern="0" dirty="0">
                    <a:solidFill>
                      <a:srgbClr val="114454"/>
                    </a:solidFill>
                    <a:latin typeface="Weekly Free Light" panose="020B0604020202020204" charset="-18"/>
                    <a:ea typeface="Nixie One"/>
                    <a:cs typeface="Nixie One"/>
                    <a:sym typeface="Nixie One"/>
                  </a:rPr>
                  <a:t> je záporný v III. a IV. Kvadrantu.</a:t>
                </a:r>
                <a:endParaRPr lang="cs-CZ" sz="1800" b="1" i="1" kern="0" dirty="0">
                  <a:solidFill>
                    <a:srgbClr val="114454"/>
                  </a:solidFill>
                  <a:latin typeface="Cambria Math" panose="02040503050406030204" pitchFamily="18" charset="0"/>
                  <a:ea typeface="Nixie One"/>
                  <a:cs typeface="Nixie One"/>
                  <a:sym typeface="Nixie One"/>
                </a:endParaRPr>
              </a:p>
            </p:txBody>
          </p:sp>
        </mc:Choice>
        <mc:Fallback xmlns="">
          <p:sp>
            <p:nvSpPr>
              <p:cNvPr id="15" name="Google Shape;161;p18">
                <a:extLst>
                  <a:ext uri="{FF2B5EF4-FFF2-40B4-BE49-F238E27FC236}">
                    <a16:creationId xmlns:a16="http://schemas.microsoft.com/office/drawing/2014/main" id="{3C25C800-AAA4-430C-8BD3-B54E04179A6C}"/>
                  </a:ext>
                </a:extLst>
              </p:cNvPr>
              <p:cNvSpPr txBox="1">
                <a:spLocks noRot="1" noChangeAspect="1" noMove="1" noResize="1" noEditPoints="1" noAdjustHandles="1" noChangeArrowheads="1" noChangeShapeType="1" noTextEdit="1"/>
              </p:cNvSpPr>
              <p:nvPr/>
            </p:nvSpPr>
            <p:spPr bwMode="auto">
              <a:xfrm>
                <a:off x="346576" y="2846690"/>
                <a:ext cx="4945504" cy="445140"/>
              </a:xfrm>
              <a:prstGeom prst="rect">
                <a:avLst/>
              </a:prstGeom>
              <a:blipFill>
                <a:blip r:embed="rId6"/>
                <a:stretch>
                  <a:fillRect b="-12329"/>
                </a:stretch>
              </a:blipFill>
              <a:ln>
                <a:noFill/>
              </a:ln>
            </p:spPr>
            <p:txBody>
              <a:bodyPr/>
              <a:lstStyle/>
              <a:p>
                <a:r>
                  <a:rPr lang="cs-CZ">
                    <a:noFill/>
                  </a:rPr>
                  <a:t> </a:t>
                </a:r>
              </a:p>
            </p:txBody>
          </p:sp>
        </mc:Fallback>
      </mc:AlternateContent>
      <p:sp>
        <p:nvSpPr>
          <p:cNvPr id="16" name="Google Shape;161;p18">
            <a:extLst>
              <a:ext uri="{FF2B5EF4-FFF2-40B4-BE49-F238E27FC236}">
                <a16:creationId xmlns:a16="http://schemas.microsoft.com/office/drawing/2014/main" id="{088D4D8A-520C-4BD8-B559-B1CF2B2F2710}"/>
              </a:ext>
            </a:extLst>
          </p:cNvPr>
          <p:cNvSpPr txBox="1">
            <a:spLocks/>
          </p:cNvSpPr>
          <p:nvPr/>
        </p:nvSpPr>
        <p:spPr bwMode="auto">
          <a:xfrm>
            <a:off x="375891" y="3291830"/>
            <a:ext cx="1819843" cy="445140"/>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III. kvadrant:</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p:sp>
        <p:nvSpPr>
          <p:cNvPr id="17" name="Google Shape;161;p18">
            <a:extLst>
              <a:ext uri="{FF2B5EF4-FFF2-40B4-BE49-F238E27FC236}">
                <a16:creationId xmlns:a16="http://schemas.microsoft.com/office/drawing/2014/main" id="{EC023C5F-ED00-4E8E-90D3-55F8CA7A019D}"/>
              </a:ext>
            </a:extLst>
          </p:cNvPr>
          <p:cNvSpPr txBox="1">
            <a:spLocks/>
          </p:cNvSpPr>
          <p:nvPr/>
        </p:nvSpPr>
        <p:spPr bwMode="auto">
          <a:xfrm>
            <a:off x="375892" y="4193851"/>
            <a:ext cx="1819842" cy="445141"/>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IV. kvadrant:</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AlternateContent xmlns:mc="http://schemas.openxmlformats.org/markup-compatibility/2006" xmlns:a14="http://schemas.microsoft.com/office/drawing/2010/main">
        <mc:Choice Requires="a14">
          <p:sp>
            <p:nvSpPr>
              <p:cNvPr id="18" name="Google Shape;161;p18">
                <a:extLst>
                  <a:ext uri="{FF2B5EF4-FFF2-40B4-BE49-F238E27FC236}">
                    <a16:creationId xmlns:a16="http://schemas.microsoft.com/office/drawing/2014/main" id="{15CC776E-1E06-4B57-A25A-9EB485A191AC}"/>
                  </a:ext>
                </a:extLst>
              </p:cNvPr>
              <p:cNvSpPr txBox="1">
                <a:spLocks/>
              </p:cNvSpPr>
              <p:nvPr/>
            </p:nvSpPr>
            <p:spPr bwMode="auto">
              <a:xfrm>
                <a:off x="2195736" y="3291830"/>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r>
                      <a:rPr lang="cs-CZ" sz="2000" b="1" i="1" kern="0">
                        <a:solidFill>
                          <a:srgbClr val="114454"/>
                        </a:solidFill>
                        <a:latin typeface="Cambria Math" panose="02040503050406030204" pitchFamily="18" charset="0"/>
                        <a:ea typeface="Cambria Math" panose="02040503050406030204" pitchFamily="18" charset="0"/>
                        <a:sym typeface="Nixie One"/>
                      </a:rPr>
                      <m:t>𝝅</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𝟑</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8" name="Google Shape;161;p18">
                <a:extLst>
                  <a:ext uri="{FF2B5EF4-FFF2-40B4-BE49-F238E27FC236}">
                    <a16:creationId xmlns:a16="http://schemas.microsoft.com/office/drawing/2014/main" id="{15CC776E-1E06-4B57-A25A-9EB485A191AC}"/>
                  </a:ext>
                </a:extLst>
              </p:cNvPr>
              <p:cNvSpPr txBox="1">
                <a:spLocks noRot="1" noChangeAspect="1" noMove="1" noResize="1" noEditPoints="1" noAdjustHandles="1" noChangeArrowheads="1" noChangeShapeType="1" noTextEdit="1"/>
              </p:cNvSpPr>
              <p:nvPr/>
            </p:nvSpPr>
            <p:spPr bwMode="auto">
              <a:xfrm>
                <a:off x="2195736" y="3291830"/>
                <a:ext cx="2158777" cy="445140"/>
              </a:xfrm>
              <a:prstGeom prst="rect">
                <a:avLst/>
              </a:prstGeom>
              <a:blipFill>
                <a:blip r:embed="rId7"/>
                <a:stretch>
                  <a:fillRect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Google Shape;161;p18">
                <a:extLst>
                  <a:ext uri="{FF2B5EF4-FFF2-40B4-BE49-F238E27FC236}">
                    <a16:creationId xmlns:a16="http://schemas.microsoft.com/office/drawing/2014/main" id="{FFD84EDB-C092-4268-ACAF-401336AA4F98}"/>
                  </a:ext>
                </a:extLst>
              </p:cNvPr>
              <p:cNvSpPr txBox="1">
                <a:spLocks/>
              </p:cNvSpPr>
              <p:nvPr/>
            </p:nvSpPr>
            <p:spPr bwMode="auto">
              <a:xfrm>
                <a:off x="2195736" y="4193851"/>
                <a:ext cx="237626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r>
                      <a:rPr lang="cs-CZ" sz="2000" b="1" i="1" smtClean="0">
                        <a:solidFill>
                          <a:srgbClr val="114454"/>
                        </a:solidFill>
                        <a:latin typeface="Cambria Math" panose="02040503050406030204" pitchFamily="18" charset="0"/>
                        <a:ea typeface="Nixie One"/>
                        <a:cs typeface="Nixie One"/>
                        <a:sym typeface="Nixie One"/>
                      </a:rPr>
                      <m:t>𝟐</m:t>
                    </m:r>
                    <m:r>
                      <a:rPr lang="cs-CZ" sz="2000" b="1" i="1" kern="0">
                        <a:solidFill>
                          <a:srgbClr val="114454"/>
                        </a:solidFill>
                        <a:latin typeface="Cambria Math" panose="02040503050406030204" pitchFamily="18" charset="0"/>
                        <a:ea typeface="Cambria Math" panose="02040503050406030204" pitchFamily="18" charset="0"/>
                        <a:sym typeface="Nixie One"/>
                      </a:rPr>
                      <m:t>𝝅</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𝟑</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9" name="Google Shape;161;p18">
                <a:extLst>
                  <a:ext uri="{FF2B5EF4-FFF2-40B4-BE49-F238E27FC236}">
                    <a16:creationId xmlns:a16="http://schemas.microsoft.com/office/drawing/2014/main" id="{FFD84EDB-C092-4268-ACAF-401336AA4F98}"/>
                  </a:ext>
                </a:extLst>
              </p:cNvPr>
              <p:cNvSpPr txBox="1">
                <a:spLocks noRot="1" noChangeAspect="1" noMove="1" noResize="1" noEditPoints="1" noAdjustHandles="1" noChangeArrowheads="1" noChangeShapeType="1" noTextEdit="1"/>
              </p:cNvSpPr>
              <p:nvPr/>
            </p:nvSpPr>
            <p:spPr bwMode="auto">
              <a:xfrm>
                <a:off x="2195736" y="4193851"/>
                <a:ext cx="2376264" cy="445140"/>
              </a:xfrm>
              <a:prstGeom prst="rect">
                <a:avLst/>
              </a:prstGeom>
              <a:blipFill>
                <a:blip r:embed="rId8"/>
                <a:stretch>
                  <a:fillRect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 name="Google Shape;161;p18">
                <a:extLst>
                  <a:ext uri="{FF2B5EF4-FFF2-40B4-BE49-F238E27FC236}">
                    <a16:creationId xmlns:a16="http://schemas.microsoft.com/office/drawing/2014/main" id="{C92534FD-3E6D-4CEF-AF4B-6FD8FEBD465E}"/>
                  </a:ext>
                </a:extLst>
              </p:cNvPr>
              <p:cNvSpPr txBox="1">
                <a:spLocks/>
              </p:cNvSpPr>
              <p:nvPr/>
            </p:nvSpPr>
            <p:spPr bwMode="auto">
              <a:xfrm>
                <a:off x="2196593" y="4646890"/>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𝟓</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𝟑</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0" name="Google Shape;161;p18">
                <a:extLst>
                  <a:ext uri="{FF2B5EF4-FFF2-40B4-BE49-F238E27FC236}">
                    <a16:creationId xmlns:a16="http://schemas.microsoft.com/office/drawing/2014/main" id="{C92534FD-3E6D-4CEF-AF4B-6FD8FEBD465E}"/>
                  </a:ext>
                </a:extLst>
              </p:cNvPr>
              <p:cNvSpPr txBox="1">
                <a:spLocks noRot="1" noChangeAspect="1" noMove="1" noResize="1" noEditPoints="1" noAdjustHandles="1" noChangeArrowheads="1" noChangeShapeType="1" noTextEdit="1"/>
              </p:cNvSpPr>
              <p:nvPr/>
            </p:nvSpPr>
            <p:spPr bwMode="auto">
              <a:xfrm>
                <a:off x="2196593" y="4646890"/>
                <a:ext cx="2158777" cy="445140"/>
              </a:xfrm>
              <a:prstGeom prst="rect">
                <a:avLst/>
              </a:prstGeom>
              <a:blipFill>
                <a:blip r:embed="rId9"/>
                <a:stretch>
                  <a:fillRect b="-1370"/>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Google Shape;161;p18">
                <a:extLst>
                  <a:ext uri="{FF2B5EF4-FFF2-40B4-BE49-F238E27FC236}">
                    <a16:creationId xmlns:a16="http://schemas.microsoft.com/office/drawing/2014/main" id="{90FEBE33-A7FA-4357-AED1-E3E5E343B078}"/>
                  </a:ext>
                </a:extLst>
              </p:cNvPr>
              <p:cNvSpPr txBox="1">
                <a:spLocks/>
              </p:cNvSpPr>
              <p:nvPr/>
            </p:nvSpPr>
            <p:spPr bwMode="auto">
              <a:xfrm>
                <a:off x="4957633" y="4134194"/>
                <a:ext cx="3981262"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f>
                                <m:fPr>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fPr>
                                <m:num>
                                  <m:r>
                                    <a:rPr lang="cs-CZ" sz="1500" b="1" i="1" kern="0" smtClean="0">
                                      <a:solidFill>
                                        <a:srgbClr val="114454"/>
                                      </a:solidFill>
                                      <a:latin typeface="Cambria Math" panose="02040503050406030204" pitchFamily="18" charset="0"/>
                                      <a:ea typeface="Cambria Math" panose="02040503050406030204" pitchFamily="18" charset="0"/>
                                      <a:sym typeface="Nixie One"/>
                                    </a:rPr>
                                    <m:t>𝟒</m:t>
                                  </m:r>
                                </m:num>
                                <m:den>
                                  <m:r>
                                    <a:rPr lang="cs-CZ" sz="1500" b="1" i="1" kern="0" smtClean="0">
                                      <a:solidFill>
                                        <a:srgbClr val="114454"/>
                                      </a:solidFill>
                                      <a:latin typeface="Cambria Math" panose="02040503050406030204" pitchFamily="18" charset="0"/>
                                      <a:ea typeface="Cambria Math" panose="02040503050406030204" pitchFamily="18" charset="0"/>
                                      <a:sym typeface="Nixie One"/>
                                    </a:rPr>
                                    <m:t>𝟑</m:t>
                                  </m:r>
                                </m:den>
                              </m:f>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600" b="0" i="1" kern="0" smtClean="0">
                                  <a:solidFill>
                                    <a:srgbClr val="114454"/>
                                  </a:solidFill>
                                  <a:latin typeface="Cambria Math" panose="02040503050406030204" pitchFamily="18" charset="0"/>
                                  <a:ea typeface="Cambria Math" panose="02040503050406030204" pitchFamily="18" charset="0"/>
                                  <a:cs typeface="Nixie One"/>
                                  <a:sym typeface="Nixie One"/>
                                </a:rPr>
                                <m:t>2</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𝑘</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r>
                                <a:rPr lang="cs-CZ" sz="1600" b="0" i="1" kern="0" smtClean="0">
                                  <a:solidFill>
                                    <a:srgbClr val="114454"/>
                                  </a:solidFill>
                                  <a:latin typeface="Cambria Math" panose="02040503050406030204" pitchFamily="18" charset="0"/>
                                  <a:ea typeface="Cambria Math" panose="02040503050406030204" pitchFamily="18" charset="0"/>
                                  <a:cs typeface="Nixie One"/>
                                  <a:sym typeface="Nixie One"/>
                                </a:rPr>
                                <m:t>;</m:t>
                              </m:r>
                              <m:f>
                                <m:fPr>
                                  <m:ctrlPr>
                                    <a:rPr lang="cs-CZ" sz="1500" b="1" i="1" kern="0">
                                      <a:solidFill>
                                        <a:srgbClr val="114454"/>
                                      </a:solidFill>
                                      <a:latin typeface="Cambria Math" panose="02040503050406030204" pitchFamily="18" charset="0"/>
                                      <a:ea typeface="Cambria Math" panose="02040503050406030204" pitchFamily="18" charset="0"/>
                                      <a:sym typeface="Nixie One"/>
                                    </a:rPr>
                                  </m:ctrlPr>
                                </m:fPr>
                                <m:num>
                                  <m:r>
                                    <a:rPr lang="cs-CZ" sz="1500" b="1" i="1" kern="0" smtClean="0">
                                      <a:solidFill>
                                        <a:srgbClr val="114454"/>
                                      </a:solidFill>
                                      <a:latin typeface="Cambria Math" panose="02040503050406030204" pitchFamily="18" charset="0"/>
                                      <a:ea typeface="Cambria Math" panose="02040503050406030204" pitchFamily="18" charset="0"/>
                                      <a:sym typeface="Nixie One"/>
                                    </a:rPr>
                                    <m:t>𝟓</m:t>
                                  </m:r>
                                </m:num>
                                <m:den>
                                  <m:r>
                                    <a:rPr lang="cs-CZ" sz="1500" b="1" i="1" kern="0" smtClean="0">
                                      <a:solidFill>
                                        <a:srgbClr val="114454"/>
                                      </a:solidFill>
                                      <a:latin typeface="Cambria Math" panose="02040503050406030204" pitchFamily="18" charset="0"/>
                                      <a:ea typeface="Cambria Math" panose="02040503050406030204" pitchFamily="18" charset="0"/>
                                      <a:sym typeface="Nixie One"/>
                                    </a:rPr>
                                    <m:t>𝟑</m:t>
                                  </m:r>
                                </m:den>
                              </m:f>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600" b="0" i="1" kern="0" smtClean="0">
                                  <a:solidFill>
                                    <a:srgbClr val="114454"/>
                                  </a:solidFill>
                                  <a:latin typeface="Cambria Math" panose="02040503050406030204" pitchFamily="18" charset="0"/>
                                  <a:ea typeface="Cambria Math" panose="02040503050406030204" pitchFamily="18" charset="0"/>
                                  <a:cs typeface="Nixie One"/>
                                  <a:sym typeface="Nixie One"/>
                                </a:rPr>
                                <m:t>2</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𝑘</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21" name="Google Shape;161;p18">
                <a:extLst>
                  <a:ext uri="{FF2B5EF4-FFF2-40B4-BE49-F238E27FC236}">
                    <a16:creationId xmlns:a16="http://schemas.microsoft.com/office/drawing/2014/main" id="{90FEBE33-A7FA-4357-AED1-E3E5E343B078}"/>
                  </a:ext>
                </a:extLst>
              </p:cNvPr>
              <p:cNvSpPr txBox="1">
                <a:spLocks noRot="1" noChangeAspect="1" noMove="1" noResize="1" noEditPoints="1" noAdjustHandles="1" noChangeArrowheads="1" noChangeShapeType="1" noTextEdit="1"/>
              </p:cNvSpPr>
              <p:nvPr/>
            </p:nvSpPr>
            <p:spPr bwMode="auto">
              <a:xfrm>
                <a:off x="4957633" y="4134194"/>
                <a:ext cx="3981262" cy="847381"/>
              </a:xfrm>
              <a:prstGeom prst="rect">
                <a:avLst/>
              </a:prstGeom>
              <a:blipFill>
                <a:blip r:embed="rId10"/>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Google Shape;161;p18">
                <a:extLst>
                  <a:ext uri="{FF2B5EF4-FFF2-40B4-BE49-F238E27FC236}">
                    <a16:creationId xmlns:a16="http://schemas.microsoft.com/office/drawing/2014/main" id="{F0C398BF-2832-4C41-8BE4-C4E1CB096EEA}"/>
                  </a:ext>
                </a:extLst>
              </p:cNvPr>
              <p:cNvSpPr txBox="1">
                <a:spLocks/>
              </p:cNvSpPr>
              <p:nvPr/>
            </p:nvSpPr>
            <p:spPr bwMode="auto">
              <a:xfrm>
                <a:off x="2195736" y="3738852"/>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𝟒</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𝟑</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2" name="Google Shape;161;p18">
                <a:extLst>
                  <a:ext uri="{FF2B5EF4-FFF2-40B4-BE49-F238E27FC236}">
                    <a16:creationId xmlns:a16="http://schemas.microsoft.com/office/drawing/2014/main" id="{F0C398BF-2832-4C41-8BE4-C4E1CB096EEA}"/>
                  </a:ext>
                </a:extLst>
              </p:cNvPr>
              <p:cNvSpPr txBox="1">
                <a:spLocks noRot="1" noChangeAspect="1" noMove="1" noResize="1" noEditPoints="1" noAdjustHandles="1" noChangeArrowheads="1" noChangeShapeType="1" noTextEdit="1"/>
              </p:cNvSpPr>
              <p:nvPr/>
            </p:nvSpPr>
            <p:spPr bwMode="auto">
              <a:xfrm>
                <a:off x="2195736" y="3738852"/>
                <a:ext cx="2158777" cy="445140"/>
              </a:xfrm>
              <a:prstGeom prst="rect">
                <a:avLst/>
              </a:prstGeom>
              <a:blipFill>
                <a:blip r:embed="rId11"/>
                <a:stretch>
                  <a:fillRect b="-1370"/>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58971205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Jednoduché rovnice</a:t>
            </a: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2408"/>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cs-CZ" sz="2000" b="1" dirty="0">
                    <a:solidFill>
                      <a:srgbClr val="114454"/>
                    </a:solidFill>
                    <a:latin typeface="Weekly Free Light" panose="00000400000000000000" pitchFamily="50" charset="-18"/>
                    <a:ea typeface="Nixie One"/>
                    <a:cs typeface="Nixie One"/>
                    <a:sym typeface="Nixie One"/>
                  </a:rPr>
                  <a:t>Př. 5: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𝐜𝐨𝐬</m:t>
                        </m:r>
                      </m:fName>
                      <m:e>
                        <m:d>
                          <m:dPr>
                            <m:ctrlPr>
                              <a:rPr lang="cs-CZ" sz="2000" b="1" i="1" smtClean="0">
                                <a:solidFill>
                                  <a:srgbClr val="114454"/>
                                </a:solidFill>
                                <a:latin typeface="Cambria Math" panose="02040503050406030204" pitchFamily="18" charset="0"/>
                                <a:ea typeface="Nixie One"/>
                                <a:cs typeface="Nixie One"/>
                                <a:sym typeface="Nixie One"/>
                              </a:rPr>
                            </m:ctrlPr>
                          </m:dPr>
                          <m:e>
                            <m:r>
                              <a:rPr lang="cs-CZ" sz="2000" b="1" i="1" smtClean="0">
                                <a:solidFill>
                                  <a:srgbClr val="114454"/>
                                </a:solidFill>
                                <a:latin typeface="Cambria Math" panose="02040503050406030204" pitchFamily="18" charset="0"/>
                                <a:ea typeface="Nixie One"/>
                                <a:cs typeface="Nixie One"/>
                                <a:sym typeface="Nixie One"/>
                              </a:rPr>
                              <m:t>𝒙</m:t>
                            </m:r>
                          </m:e>
                        </m:d>
                      </m:e>
                    </m:func>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smtClean="0">
                            <a:solidFill>
                              <a:srgbClr val="114454"/>
                            </a:solidFill>
                            <a:latin typeface="Cambria Math" panose="02040503050406030204" pitchFamily="18" charset="0"/>
                            <a:sym typeface="Nixie One"/>
                          </a:rPr>
                        </m:ctrlPr>
                      </m:fPr>
                      <m:num>
                        <m:rad>
                          <m:radPr>
                            <m:degHide m:val="on"/>
                            <m:ctrlPr>
                              <a:rPr lang="cs-CZ" sz="2000" b="1" i="1" smtClean="0">
                                <a:solidFill>
                                  <a:srgbClr val="114454"/>
                                </a:solidFill>
                                <a:latin typeface="Cambria Math" panose="02040503050406030204" pitchFamily="18" charset="0"/>
                                <a:sym typeface="Nixie One"/>
                              </a:rPr>
                            </m:ctrlPr>
                          </m:radPr>
                          <m:deg/>
                          <m:e>
                            <m:r>
                              <a:rPr lang="cs-CZ" sz="2000" b="1" i="1" smtClean="0">
                                <a:solidFill>
                                  <a:srgbClr val="114454"/>
                                </a:solidFill>
                                <a:latin typeface="Cambria Math" panose="02040503050406030204" pitchFamily="18" charset="0"/>
                                <a:sym typeface="Nixie One"/>
                              </a:rPr>
                              <m:t>𝟐</m:t>
                            </m:r>
                          </m:e>
                        </m:rad>
                      </m:num>
                      <m:den>
                        <m:r>
                          <a:rPr lang="cs-CZ" sz="2000" b="1" i="1" smtClean="0">
                            <a:solidFill>
                              <a:srgbClr val="114454"/>
                            </a:solidFill>
                            <a:latin typeface="Cambria Math" panose="02040503050406030204" pitchFamily="18" charset="0"/>
                            <a:sym typeface="Nixie One"/>
                          </a:rPr>
                          <m:t>𝟐</m:t>
                        </m:r>
                      </m:den>
                    </m:f>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2408"/>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11</a:t>
            </a:fld>
            <a:endParaRPr lang="sk-SK" altLang="cs-CZ" sz="800">
              <a:solidFill>
                <a:srgbClr val="FFFFFF"/>
              </a:solidFill>
              <a:latin typeface="Roboto Slab" pitchFamily="2" charset="0"/>
              <a:sym typeface="Roboto Slab" pitchFamily="2" charset="0"/>
            </a:endParaRPr>
          </a:p>
        </p:txBody>
      </p:sp>
      <p:pic>
        <p:nvPicPr>
          <p:cNvPr id="3" name="Obrázek 2">
            <a:extLst>
              <a:ext uri="{FF2B5EF4-FFF2-40B4-BE49-F238E27FC236}">
                <a16:creationId xmlns:a16="http://schemas.microsoft.com/office/drawing/2014/main" id="{70A0E409-84A7-4749-9A3E-1799E2A76B7E}"/>
              </a:ext>
            </a:extLst>
          </p:cNvPr>
          <p:cNvPicPr>
            <a:picLocks noChangeAspect="1"/>
          </p:cNvPicPr>
          <p:nvPr/>
        </p:nvPicPr>
        <p:blipFill>
          <a:blip r:embed="rId4"/>
          <a:stretch>
            <a:fillRect/>
          </a:stretch>
        </p:blipFill>
        <p:spPr>
          <a:xfrm>
            <a:off x="4840552" y="513766"/>
            <a:ext cx="3308742" cy="3240000"/>
          </a:xfrm>
          <a:prstGeom prst="rect">
            <a:avLst/>
          </a:prstGeom>
        </p:spPr>
      </p:pic>
      <mc:AlternateContent xmlns:mc="http://schemas.openxmlformats.org/markup-compatibility/2006" xmlns:a14="http://schemas.microsoft.com/office/drawing/2010/main">
        <mc:Choice Requires="a14">
          <p:sp>
            <p:nvSpPr>
              <p:cNvPr id="14" name="Google Shape;161;p18">
                <a:extLst>
                  <a:ext uri="{FF2B5EF4-FFF2-40B4-BE49-F238E27FC236}">
                    <a16:creationId xmlns:a16="http://schemas.microsoft.com/office/drawing/2014/main" id="{EE7205F2-7EE5-428E-A27F-6F88F9F8C92A}"/>
                  </a:ext>
                </a:extLst>
              </p:cNvPr>
              <p:cNvSpPr txBox="1">
                <a:spLocks/>
              </p:cNvSpPr>
              <p:nvPr/>
            </p:nvSpPr>
            <p:spPr bwMode="auto">
              <a:xfrm>
                <a:off x="333375" y="2427734"/>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1800" kern="0" dirty="0">
                    <a:solidFill>
                      <a:srgbClr val="114454"/>
                    </a:solidFill>
                    <a:latin typeface="Weekly Free Light" panose="020B0604020202020204" charset="-18"/>
                    <a:ea typeface="Nixie One"/>
                    <a:cs typeface="Nixie One"/>
                    <a:sym typeface="Nixie One"/>
                  </a:rPr>
                  <a:t>Základní tabulková hodnota </a:t>
                </a:r>
                <a14:m>
                  <m:oMath xmlns:m="http://schemas.openxmlformats.org/officeDocument/2006/math">
                    <m:sSub>
                      <m:sSubPr>
                        <m:ctrlPr>
                          <a:rPr lang="cs-CZ" sz="1800" b="1" i="1" kern="0" smtClean="0">
                            <a:solidFill>
                              <a:srgbClr val="114454"/>
                            </a:solidFill>
                            <a:latin typeface="Cambria Math" panose="02040503050406030204" pitchFamily="18" charset="0"/>
                            <a:sym typeface="Nixie One"/>
                          </a:rPr>
                        </m:ctrlPr>
                      </m:sSubPr>
                      <m:e>
                        <m:r>
                          <a:rPr lang="cs-CZ" sz="1800" b="1" i="1" kern="0" smtClean="0">
                            <a:solidFill>
                              <a:srgbClr val="114454"/>
                            </a:solidFill>
                            <a:latin typeface="Cambria Math" panose="02040503050406030204" pitchFamily="18" charset="0"/>
                            <a:sym typeface="Nixie One"/>
                          </a:rPr>
                          <m:t>𝒙</m:t>
                        </m:r>
                      </m:e>
                      <m:sub>
                        <m:r>
                          <a:rPr lang="cs-CZ" sz="1800" b="1" i="1" kern="0" smtClean="0">
                            <a:solidFill>
                              <a:srgbClr val="114454"/>
                            </a:solidFill>
                            <a:latin typeface="Cambria Math" panose="02040503050406030204" pitchFamily="18" charset="0"/>
                            <a:sym typeface="Nixie One"/>
                          </a:rPr>
                          <m:t>𝟎</m:t>
                        </m:r>
                      </m:sub>
                    </m:sSub>
                    <m:r>
                      <a:rPr lang="cs-CZ" sz="1800" b="1" i="1" kern="0" smtClean="0">
                        <a:solidFill>
                          <a:srgbClr val="114454"/>
                        </a:solidFill>
                        <a:latin typeface="Cambria Math" panose="02040503050406030204" pitchFamily="18" charset="0"/>
                        <a:sym typeface="Nixie One"/>
                      </a:rPr>
                      <m:t>=</m:t>
                    </m:r>
                    <m:f>
                      <m:fPr>
                        <m:ctrlPr>
                          <a:rPr lang="cs-CZ" sz="1800" b="1" i="1" kern="0" smtClean="0">
                            <a:solidFill>
                              <a:srgbClr val="114454"/>
                            </a:solidFill>
                            <a:latin typeface="Cambria Math" panose="02040503050406030204" pitchFamily="18" charset="0"/>
                            <a:sym typeface="Nixie One"/>
                          </a:rPr>
                        </m:ctrlPr>
                      </m:fPr>
                      <m:num>
                        <m:r>
                          <a:rPr lang="cs-CZ" sz="18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1800" b="1" i="1" kern="0" smtClean="0">
                            <a:solidFill>
                              <a:srgbClr val="114454"/>
                            </a:solidFill>
                            <a:latin typeface="Cambria Math" panose="02040503050406030204" pitchFamily="18" charset="0"/>
                            <a:ea typeface="Cambria Math" panose="02040503050406030204" pitchFamily="18" charset="0"/>
                            <a:sym typeface="Nixie One"/>
                          </a:rPr>
                          <m:t>𝟒</m:t>
                        </m:r>
                      </m:den>
                    </m:f>
                  </m:oMath>
                </a14:m>
                <a:r>
                  <a:rPr lang="cs-CZ" sz="18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4" name="Google Shape;161;p18">
                <a:extLst>
                  <a:ext uri="{FF2B5EF4-FFF2-40B4-BE49-F238E27FC236}">
                    <a16:creationId xmlns:a16="http://schemas.microsoft.com/office/drawing/2014/main" id="{EE7205F2-7EE5-428E-A27F-6F88F9F8C92A}"/>
                  </a:ext>
                </a:extLst>
              </p:cNvPr>
              <p:cNvSpPr txBox="1">
                <a:spLocks noRot="1" noChangeAspect="1" noMove="1" noResize="1" noEditPoints="1" noAdjustHandles="1" noChangeArrowheads="1" noChangeShapeType="1" noTextEdit="1"/>
              </p:cNvSpPr>
              <p:nvPr/>
            </p:nvSpPr>
            <p:spPr bwMode="auto">
              <a:xfrm>
                <a:off x="333375" y="2427734"/>
                <a:ext cx="4536504" cy="445140"/>
              </a:xfrm>
              <a:prstGeom prst="rect">
                <a:avLst/>
              </a:prstGeom>
              <a:blipFill>
                <a:blip r:embed="rId5"/>
                <a:stretch>
                  <a:fillRect l="-1210" t="-2740" b="-821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Google Shape;161;p18">
                <a:extLst>
                  <a:ext uri="{FF2B5EF4-FFF2-40B4-BE49-F238E27FC236}">
                    <a16:creationId xmlns:a16="http://schemas.microsoft.com/office/drawing/2014/main" id="{923869DA-7B36-4741-90E7-899AFE650460}"/>
                  </a:ext>
                </a:extLst>
              </p:cNvPr>
              <p:cNvSpPr txBox="1">
                <a:spLocks/>
              </p:cNvSpPr>
              <p:nvPr/>
            </p:nvSpPr>
            <p:spPr bwMode="auto">
              <a:xfrm>
                <a:off x="346576" y="2846690"/>
                <a:ext cx="4945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unc>
                      <m:funcPr>
                        <m:ctrlPr>
                          <a:rPr lang="cs-CZ" sz="1800" b="1" i="1" smtClean="0">
                            <a:solidFill>
                              <a:srgbClr val="114454"/>
                            </a:solidFill>
                            <a:latin typeface="Cambria Math" panose="02040503050406030204" pitchFamily="18" charset="0"/>
                            <a:ea typeface="Nixie One"/>
                            <a:cs typeface="Nixie One"/>
                            <a:sym typeface="Nixie One"/>
                          </a:rPr>
                        </m:ctrlPr>
                      </m:funcPr>
                      <m:fName>
                        <m:r>
                          <a:rPr lang="cs-CZ" sz="1800" b="1" i="0" smtClean="0">
                            <a:solidFill>
                              <a:srgbClr val="114454"/>
                            </a:solidFill>
                            <a:latin typeface="Cambria Math" panose="02040503050406030204" pitchFamily="18" charset="0"/>
                            <a:ea typeface="Nixie One"/>
                            <a:cs typeface="Nixie One"/>
                            <a:sym typeface="Nixie One"/>
                          </a:rPr>
                          <m:t>𝐜𝐨𝐬</m:t>
                        </m:r>
                      </m:fName>
                      <m:e>
                        <m:r>
                          <a:rPr lang="cs-CZ" sz="1800" b="1" i="1" smtClean="0">
                            <a:solidFill>
                              <a:srgbClr val="114454"/>
                            </a:solidFill>
                            <a:latin typeface="Cambria Math" panose="02040503050406030204" pitchFamily="18" charset="0"/>
                            <a:ea typeface="Nixie One"/>
                            <a:cs typeface="Nixie One"/>
                            <a:sym typeface="Nixie One"/>
                          </a:rPr>
                          <m:t>𝒙</m:t>
                        </m:r>
                      </m:e>
                    </m:func>
                    <m:r>
                      <a:rPr lang="cs-CZ" sz="1800" b="1" i="1">
                        <a:solidFill>
                          <a:srgbClr val="114454"/>
                        </a:solidFill>
                        <a:latin typeface="Cambria Math" panose="02040503050406030204" pitchFamily="18" charset="0"/>
                        <a:ea typeface="Nixie One"/>
                        <a:cs typeface="Nixie One"/>
                        <a:sym typeface="Nixie One"/>
                      </a:rPr>
                      <m:t> </m:t>
                    </m:r>
                  </m:oMath>
                </a14:m>
                <a:r>
                  <a:rPr lang="cs-CZ" sz="1800" kern="0" dirty="0">
                    <a:solidFill>
                      <a:srgbClr val="114454"/>
                    </a:solidFill>
                    <a:latin typeface="Weekly Free Light" panose="020B0604020202020204" charset="-18"/>
                    <a:ea typeface="Nixie One"/>
                    <a:cs typeface="Nixie One"/>
                    <a:sym typeface="Nixie One"/>
                  </a:rPr>
                  <a:t> je záporný ve II. a III. Kvadrantu.</a:t>
                </a:r>
                <a:endParaRPr lang="cs-CZ" sz="1800" b="1" i="1" kern="0" dirty="0">
                  <a:solidFill>
                    <a:srgbClr val="114454"/>
                  </a:solidFill>
                  <a:latin typeface="Cambria Math" panose="02040503050406030204" pitchFamily="18" charset="0"/>
                  <a:ea typeface="Nixie One"/>
                  <a:cs typeface="Nixie One"/>
                  <a:sym typeface="Nixie One"/>
                </a:endParaRPr>
              </a:p>
            </p:txBody>
          </p:sp>
        </mc:Choice>
        <mc:Fallback xmlns="">
          <p:sp>
            <p:nvSpPr>
              <p:cNvPr id="15" name="Google Shape;161;p18">
                <a:extLst>
                  <a:ext uri="{FF2B5EF4-FFF2-40B4-BE49-F238E27FC236}">
                    <a16:creationId xmlns:a16="http://schemas.microsoft.com/office/drawing/2014/main" id="{923869DA-7B36-4741-90E7-899AFE650460}"/>
                  </a:ext>
                </a:extLst>
              </p:cNvPr>
              <p:cNvSpPr txBox="1">
                <a:spLocks noRot="1" noChangeAspect="1" noMove="1" noResize="1" noEditPoints="1" noAdjustHandles="1" noChangeArrowheads="1" noChangeShapeType="1" noTextEdit="1"/>
              </p:cNvSpPr>
              <p:nvPr/>
            </p:nvSpPr>
            <p:spPr bwMode="auto">
              <a:xfrm>
                <a:off x="346576" y="2846690"/>
                <a:ext cx="4945504" cy="445140"/>
              </a:xfrm>
              <a:prstGeom prst="rect">
                <a:avLst/>
              </a:prstGeom>
              <a:blipFill>
                <a:blip r:embed="rId6"/>
                <a:stretch>
                  <a:fillRect b="-12329"/>
                </a:stretch>
              </a:blipFill>
              <a:ln>
                <a:noFill/>
              </a:ln>
            </p:spPr>
            <p:txBody>
              <a:bodyPr/>
              <a:lstStyle/>
              <a:p>
                <a:r>
                  <a:rPr lang="cs-CZ">
                    <a:noFill/>
                  </a:rPr>
                  <a:t> </a:t>
                </a:r>
              </a:p>
            </p:txBody>
          </p:sp>
        </mc:Fallback>
      </mc:AlternateContent>
      <p:sp>
        <p:nvSpPr>
          <p:cNvPr id="16" name="Google Shape;161;p18">
            <a:extLst>
              <a:ext uri="{FF2B5EF4-FFF2-40B4-BE49-F238E27FC236}">
                <a16:creationId xmlns:a16="http://schemas.microsoft.com/office/drawing/2014/main" id="{47A1A16F-D153-4892-B217-CE4223ADAE1A}"/>
              </a:ext>
            </a:extLst>
          </p:cNvPr>
          <p:cNvSpPr txBox="1">
            <a:spLocks/>
          </p:cNvSpPr>
          <p:nvPr/>
        </p:nvSpPr>
        <p:spPr bwMode="auto">
          <a:xfrm>
            <a:off x="375891" y="3291830"/>
            <a:ext cx="1819843" cy="445140"/>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II. kvadrant:</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p:sp>
        <p:nvSpPr>
          <p:cNvPr id="17" name="Google Shape;161;p18">
            <a:extLst>
              <a:ext uri="{FF2B5EF4-FFF2-40B4-BE49-F238E27FC236}">
                <a16:creationId xmlns:a16="http://schemas.microsoft.com/office/drawing/2014/main" id="{3D03DBD3-7276-40CD-B593-CF002F64D859}"/>
              </a:ext>
            </a:extLst>
          </p:cNvPr>
          <p:cNvSpPr txBox="1">
            <a:spLocks/>
          </p:cNvSpPr>
          <p:nvPr/>
        </p:nvSpPr>
        <p:spPr bwMode="auto">
          <a:xfrm>
            <a:off x="375892" y="4193851"/>
            <a:ext cx="1819842" cy="445141"/>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III. kvadrant:</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AlternateContent xmlns:mc="http://schemas.openxmlformats.org/markup-compatibility/2006" xmlns:a14="http://schemas.microsoft.com/office/drawing/2010/main">
        <mc:Choice Requires="a14">
          <p:sp>
            <p:nvSpPr>
              <p:cNvPr id="18" name="Google Shape;161;p18">
                <a:extLst>
                  <a:ext uri="{FF2B5EF4-FFF2-40B4-BE49-F238E27FC236}">
                    <a16:creationId xmlns:a16="http://schemas.microsoft.com/office/drawing/2014/main" id="{175B2423-7FAF-4D17-9335-761E3097396E}"/>
                  </a:ext>
                </a:extLst>
              </p:cNvPr>
              <p:cNvSpPr txBox="1">
                <a:spLocks/>
              </p:cNvSpPr>
              <p:nvPr/>
            </p:nvSpPr>
            <p:spPr bwMode="auto">
              <a:xfrm>
                <a:off x="2195736" y="3291830"/>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r>
                      <a:rPr lang="cs-CZ" sz="2000" b="1" i="1" kern="0">
                        <a:solidFill>
                          <a:srgbClr val="114454"/>
                        </a:solidFill>
                        <a:latin typeface="Cambria Math" panose="02040503050406030204" pitchFamily="18" charset="0"/>
                        <a:ea typeface="Cambria Math" panose="02040503050406030204" pitchFamily="18" charset="0"/>
                        <a:sym typeface="Nixie One"/>
                      </a:rPr>
                      <m:t>𝝅</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8" name="Google Shape;161;p18">
                <a:extLst>
                  <a:ext uri="{FF2B5EF4-FFF2-40B4-BE49-F238E27FC236}">
                    <a16:creationId xmlns:a16="http://schemas.microsoft.com/office/drawing/2014/main" id="{175B2423-7FAF-4D17-9335-761E3097396E}"/>
                  </a:ext>
                </a:extLst>
              </p:cNvPr>
              <p:cNvSpPr txBox="1">
                <a:spLocks noRot="1" noChangeAspect="1" noMove="1" noResize="1" noEditPoints="1" noAdjustHandles="1" noChangeArrowheads="1" noChangeShapeType="1" noTextEdit="1"/>
              </p:cNvSpPr>
              <p:nvPr/>
            </p:nvSpPr>
            <p:spPr bwMode="auto">
              <a:xfrm>
                <a:off x="2195736" y="3291830"/>
                <a:ext cx="2158777" cy="445140"/>
              </a:xfrm>
              <a:prstGeom prst="rect">
                <a:avLst/>
              </a:prstGeom>
              <a:blipFill>
                <a:blip r:embed="rId7"/>
                <a:stretch>
                  <a:fillRect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Google Shape;161;p18">
                <a:extLst>
                  <a:ext uri="{FF2B5EF4-FFF2-40B4-BE49-F238E27FC236}">
                    <a16:creationId xmlns:a16="http://schemas.microsoft.com/office/drawing/2014/main" id="{66892288-6C67-4EAB-9E83-EE2B0C2A9728}"/>
                  </a:ext>
                </a:extLst>
              </p:cNvPr>
              <p:cNvSpPr txBox="1">
                <a:spLocks/>
              </p:cNvSpPr>
              <p:nvPr/>
            </p:nvSpPr>
            <p:spPr bwMode="auto">
              <a:xfrm>
                <a:off x="2195736" y="4193851"/>
                <a:ext cx="237626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r>
                      <a:rPr lang="cs-CZ" sz="2000" b="1" i="1" kern="0">
                        <a:solidFill>
                          <a:srgbClr val="114454"/>
                        </a:solidFill>
                        <a:latin typeface="Cambria Math" panose="02040503050406030204" pitchFamily="18" charset="0"/>
                        <a:ea typeface="Cambria Math" panose="02040503050406030204" pitchFamily="18" charset="0"/>
                        <a:sym typeface="Nixie One"/>
                      </a:rPr>
                      <m:t>𝝅</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9" name="Google Shape;161;p18">
                <a:extLst>
                  <a:ext uri="{FF2B5EF4-FFF2-40B4-BE49-F238E27FC236}">
                    <a16:creationId xmlns:a16="http://schemas.microsoft.com/office/drawing/2014/main" id="{66892288-6C67-4EAB-9E83-EE2B0C2A9728}"/>
                  </a:ext>
                </a:extLst>
              </p:cNvPr>
              <p:cNvSpPr txBox="1">
                <a:spLocks noRot="1" noChangeAspect="1" noMove="1" noResize="1" noEditPoints="1" noAdjustHandles="1" noChangeArrowheads="1" noChangeShapeType="1" noTextEdit="1"/>
              </p:cNvSpPr>
              <p:nvPr/>
            </p:nvSpPr>
            <p:spPr bwMode="auto">
              <a:xfrm>
                <a:off x="2195736" y="4193851"/>
                <a:ext cx="2376264" cy="445140"/>
              </a:xfrm>
              <a:prstGeom prst="rect">
                <a:avLst/>
              </a:prstGeom>
              <a:blipFill>
                <a:blip r:embed="rId8"/>
                <a:stretch>
                  <a:fillRect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 name="Google Shape;161;p18">
                <a:extLst>
                  <a:ext uri="{FF2B5EF4-FFF2-40B4-BE49-F238E27FC236}">
                    <a16:creationId xmlns:a16="http://schemas.microsoft.com/office/drawing/2014/main" id="{E5FB28E5-8F47-4CFD-A5F4-725AD695173C}"/>
                  </a:ext>
                </a:extLst>
              </p:cNvPr>
              <p:cNvSpPr txBox="1">
                <a:spLocks/>
              </p:cNvSpPr>
              <p:nvPr/>
            </p:nvSpPr>
            <p:spPr bwMode="auto">
              <a:xfrm>
                <a:off x="2196593" y="4646890"/>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𝟓</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0" name="Google Shape;161;p18">
                <a:extLst>
                  <a:ext uri="{FF2B5EF4-FFF2-40B4-BE49-F238E27FC236}">
                    <a16:creationId xmlns:a16="http://schemas.microsoft.com/office/drawing/2014/main" id="{E5FB28E5-8F47-4CFD-A5F4-725AD695173C}"/>
                  </a:ext>
                </a:extLst>
              </p:cNvPr>
              <p:cNvSpPr txBox="1">
                <a:spLocks noRot="1" noChangeAspect="1" noMove="1" noResize="1" noEditPoints="1" noAdjustHandles="1" noChangeArrowheads="1" noChangeShapeType="1" noTextEdit="1"/>
              </p:cNvSpPr>
              <p:nvPr/>
            </p:nvSpPr>
            <p:spPr bwMode="auto">
              <a:xfrm>
                <a:off x="2196593" y="4646890"/>
                <a:ext cx="2158777" cy="445140"/>
              </a:xfrm>
              <a:prstGeom prst="rect">
                <a:avLst/>
              </a:prstGeom>
              <a:blipFill>
                <a:blip r:embed="rId9"/>
                <a:stretch>
                  <a:fillRect b="-1370"/>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Google Shape;161;p18">
                <a:extLst>
                  <a:ext uri="{FF2B5EF4-FFF2-40B4-BE49-F238E27FC236}">
                    <a16:creationId xmlns:a16="http://schemas.microsoft.com/office/drawing/2014/main" id="{99924F90-EFE8-40AC-8911-5F0538642DC9}"/>
                  </a:ext>
                </a:extLst>
              </p:cNvPr>
              <p:cNvSpPr txBox="1">
                <a:spLocks/>
              </p:cNvSpPr>
              <p:nvPr/>
            </p:nvSpPr>
            <p:spPr bwMode="auto">
              <a:xfrm>
                <a:off x="4957633" y="4134194"/>
                <a:ext cx="3981262"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f>
                                <m:fPr>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fPr>
                                <m:num>
                                  <m:r>
                                    <a:rPr lang="cs-CZ" sz="1500" b="1" i="1" kern="0" smtClean="0">
                                      <a:solidFill>
                                        <a:srgbClr val="114454"/>
                                      </a:solidFill>
                                      <a:latin typeface="Cambria Math" panose="02040503050406030204" pitchFamily="18" charset="0"/>
                                      <a:ea typeface="Cambria Math" panose="02040503050406030204" pitchFamily="18" charset="0"/>
                                      <a:sym typeface="Nixie One"/>
                                    </a:rPr>
                                    <m:t>𝟑</m:t>
                                  </m:r>
                                </m:num>
                                <m:den>
                                  <m:r>
                                    <a:rPr lang="cs-CZ" sz="1500" b="1" i="1" kern="0" smtClean="0">
                                      <a:solidFill>
                                        <a:srgbClr val="114454"/>
                                      </a:solidFill>
                                      <a:latin typeface="Cambria Math" panose="02040503050406030204" pitchFamily="18" charset="0"/>
                                      <a:ea typeface="Cambria Math" panose="02040503050406030204" pitchFamily="18" charset="0"/>
                                      <a:sym typeface="Nixie One"/>
                                    </a:rPr>
                                    <m:t>𝟒</m:t>
                                  </m:r>
                                </m:den>
                              </m:f>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600" b="0" i="1" kern="0" smtClean="0">
                                  <a:solidFill>
                                    <a:srgbClr val="114454"/>
                                  </a:solidFill>
                                  <a:latin typeface="Cambria Math" panose="02040503050406030204" pitchFamily="18" charset="0"/>
                                  <a:ea typeface="Cambria Math" panose="02040503050406030204" pitchFamily="18" charset="0"/>
                                  <a:cs typeface="Nixie One"/>
                                  <a:sym typeface="Nixie One"/>
                                </a:rPr>
                                <m:t>2</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𝑘</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r>
                                <a:rPr lang="cs-CZ" sz="1600" b="0" i="1" kern="0" smtClean="0">
                                  <a:solidFill>
                                    <a:srgbClr val="114454"/>
                                  </a:solidFill>
                                  <a:latin typeface="Cambria Math" panose="02040503050406030204" pitchFamily="18" charset="0"/>
                                  <a:ea typeface="Cambria Math" panose="02040503050406030204" pitchFamily="18" charset="0"/>
                                  <a:cs typeface="Nixie One"/>
                                  <a:sym typeface="Nixie One"/>
                                </a:rPr>
                                <m:t>;</m:t>
                              </m:r>
                              <m:f>
                                <m:fPr>
                                  <m:ctrlPr>
                                    <a:rPr lang="cs-CZ" sz="1500" b="1" i="1" kern="0">
                                      <a:solidFill>
                                        <a:srgbClr val="114454"/>
                                      </a:solidFill>
                                      <a:latin typeface="Cambria Math" panose="02040503050406030204" pitchFamily="18" charset="0"/>
                                      <a:ea typeface="Cambria Math" panose="02040503050406030204" pitchFamily="18" charset="0"/>
                                      <a:sym typeface="Nixie One"/>
                                    </a:rPr>
                                  </m:ctrlPr>
                                </m:fPr>
                                <m:num>
                                  <m:r>
                                    <a:rPr lang="cs-CZ" sz="1500" b="1" i="1" kern="0" smtClean="0">
                                      <a:solidFill>
                                        <a:srgbClr val="114454"/>
                                      </a:solidFill>
                                      <a:latin typeface="Cambria Math" panose="02040503050406030204" pitchFamily="18" charset="0"/>
                                      <a:ea typeface="Cambria Math" panose="02040503050406030204" pitchFamily="18" charset="0"/>
                                      <a:sym typeface="Nixie One"/>
                                    </a:rPr>
                                    <m:t>𝟓</m:t>
                                  </m:r>
                                </m:num>
                                <m:den>
                                  <m:r>
                                    <a:rPr lang="cs-CZ" sz="1500" b="1" i="1" kern="0" smtClean="0">
                                      <a:solidFill>
                                        <a:srgbClr val="114454"/>
                                      </a:solidFill>
                                      <a:latin typeface="Cambria Math" panose="02040503050406030204" pitchFamily="18" charset="0"/>
                                      <a:ea typeface="Cambria Math" panose="02040503050406030204" pitchFamily="18" charset="0"/>
                                      <a:sym typeface="Nixie One"/>
                                    </a:rPr>
                                    <m:t>𝟒</m:t>
                                  </m:r>
                                </m:den>
                              </m:f>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600" b="0" i="1" kern="0" smtClean="0">
                                  <a:solidFill>
                                    <a:srgbClr val="114454"/>
                                  </a:solidFill>
                                  <a:latin typeface="Cambria Math" panose="02040503050406030204" pitchFamily="18" charset="0"/>
                                  <a:ea typeface="Cambria Math" panose="02040503050406030204" pitchFamily="18" charset="0"/>
                                  <a:cs typeface="Nixie One"/>
                                  <a:sym typeface="Nixie One"/>
                                </a:rPr>
                                <m:t>2</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𝑘</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21" name="Google Shape;161;p18">
                <a:extLst>
                  <a:ext uri="{FF2B5EF4-FFF2-40B4-BE49-F238E27FC236}">
                    <a16:creationId xmlns:a16="http://schemas.microsoft.com/office/drawing/2014/main" id="{99924F90-EFE8-40AC-8911-5F0538642DC9}"/>
                  </a:ext>
                </a:extLst>
              </p:cNvPr>
              <p:cNvSpPr txBox="1">
                <a:spLocks noRot="1" noChangeAspect="1" noMove="1" noResize="1" noEditPoints="1" noAdjustHandles="1" noChangeArrowheads="1" noChangeShapeType="1" noTextEdit="1"/>
              </p:cNvSpPr>
              <p:nvPr/>
            </p:nvSpPr>
            <p:spPr bwMode="auto">
              <a:xfrm>
                <a:off x="4957633" y="4134194"/>
                <a:ext cx="3981262" cy="847381"/>
              </a:xfrm>
              <a:prstGeom prst="rect">
                <a:avLst/>
              </a:prstGeom>
              <a:blipFill>
                <a:blip r:embed="rId10"/>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Google Shape;161;p18">
                <a:extLst>
                  <a:ext uri="{FF2B5EF4-FFF2-40B4-BE49-F238E27FC236}">
                    <a16:creationId xmlns:a16="http://schemas.microsoft.com/office/drawing/2014/main" id="{85A74F42-7A95-4096-A692-7C02650AF09E}"/>
                  </a:ext>
                </a:extLst>
              </p:cNvPr>
              <p:cNvSpPr txBox="1">
                <a:spLocks/>
              </p:cNvSpPr>
              <p:nvPr/>
            </p:nvSpPr>
            <p:spPr bwMode="auto">
              <a:xfrm>
                <a:off x="2195736" y="3738852"/>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𝟑</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2" name="Google Shape;161;p18">
                <a:extLst>
                  <a:ext uri="{FF2B5EF4-FFF2-40B4-BE49-F238E27FC236}">
                    <a16:creationId xmlns:a16="http://schemas.microsoft.com/office/drawing/2014/main" id="{85A74F42-7A95-4096-A692-7C02650AF09E}"/>
                  </a:ext>
                </a:extLst>
              </p:cNvPr>
              <p:cNvSpPr txBox="1">
                <a:spLocks noRot="1" noChangeAspect="1" noMove="1" noResize="1" noEditPoints="1" noAdjustHandles="1" noChangeArrowheads="1" noChangeShapeType="1" noTextEdit="1"/>
              </p:cNvSpPr>
              <p:nvPr/>
            </p:nvSpPr>
            <p:spPr bwMode="auto">
              <a:xfrm>
                <a:off x="2195736" y="3738852"/>
                <a:ext cx="2158777" cy="445140"/>
              </a:xfrm>
              <a:prstGeom prst="rect">
                <a:avLst/>
              </a:prstGeom>
              <a:blipFill>
                <a:blip r:embed="rId11"/>
                <a:stretch>
                  <a:fillRect/>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316595572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sk-SK" altLang="cs-CZ" b="1" dirty="0" err="1">
                <a:latin typeface="Roboto Slab" pitchFamily="2" charset="0"/>
                <a:cs typeface="Arial" panose="020B0604020202020204" pitchFamily="34" charset="0"/>
                <a:sym typeface="Roboto Slab" pitchFamily="2" charset="0"/>
              </a:rPr>
              <a:t>Složitější</a:t>
            </a:r>
            <a:r>
              <a:rPr lang="sk-SK" altLang="cs-CZ" b="1" dirty="0">
                <a:latin typeface="Roboto Slab" pitchFamily="2" charset="0"/>
                <a:cs typeface="Arial" panose="020B0604020202020204" pitchFamily="34" charset="0"/>
                <a:sym typeface="Roboto Slab" pitchFamily="2" charset="0"/>
              </a:rPr>
              <a:t> rovnice</a:t>
            </a: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3</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12</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3203281598"/>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Složitější</a:t>
            </a:r>
            <a:r>
              <a:rPr lang="sk-SK" altLang="cs-CZ" sz="1800" b="1" dirty="0">
                <a:solidFill>
                  <a:srgbClr val="FFFFFF"/>
                </a:solidFill>
                <a:latin typeface="Roboto Slab" pitchFamily="2" charset="0"/>
                <a:cs typeface="Arial" panose="020B0604020202020204" pitchFamily="34" charset="0"/>
                <a:sym typeface="Roboto Slab" pitchFamily="2" charset="0"/>
              </a:rPr>
              <a:t> rovnice</a:t>
            </a: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2408"/>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cs-CZ" sz="2000" b="1" dirty="0">
                    <a:solidFill>
                      <a:srgbClr val="114454"/>
                    </a:solidFill>
                    <a:latin typeface="Weekly Free Light" panose="00000400000000000000" pitchFamily="50" charset="-18"/>
                    <a:ea typeface="Nixie One"/>
                    <a:cs typeface="Nixie One"/>
                    <a:sym typeface="Nixie One"/>
                  </a:rPr>
                  <a:t>Př. 6: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𝐬𝐢𝐧</m:t>
                        </m:r>
                      </m:fName>
                      <m:e>
                        <m:d>
                          <m:dPr>
                            <m:ctrlPr>
                              <a:rPr lang="cs-CZ" sz="2000" b="1" i="1" smtClean="0">
                                <a:solidFill>
                                  <a:srgbClr val="114454"/>
                                </a:solidFill>
                                <a:latin typeface="Cambria Math" panose="02040503050406030204" pitchFamily="18" charset="0"/>
                                <a:ea typeface="Nixie One"/>
                                <a:cs typeface="Nixie One"/>
                                <a:sym typeface="Nixie One"/>
                              </a:rPr>
                            </m:ctrlPr>
                          </m:dPr>
                          <m:e>
                            <m:r>
                              <a:rPr lang="cs-CZ" sz="2000" b="1" i="1" smtClean="0">
                                <a:solidFill>
                                  <a:srgbClr val="114454"/>
                                </a:solidFill>
                                <a:latin typeface="Cambria Math" panose="02040503050406030204" pitchFamily="18" charset="0"/>
                                <a:ea typeface="Nixie One"/>
                                <a:cs typeface="Nixie One"/>
                                <a:sym typeface="Nixie One"/>
                              </a:rPr>
                              <m:t>𝟐</m:t>
                            </m:r>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smtClean="0">
                                    <a:solidFill>
                                      <a:srgbClr val="114454"/>
                                    </a:solidFill>
                                    <a:latin typeface="Cambria Math" panose="02040503050406030204" pitchFamily="18" charset="0"/>
                                    <a:sym typeface="Nixie One"/>
                                  </a:rPr>
                                </m:ctrlPr>
                              </m:fPr>
                              <m:num>
                                <m:r>
                                  <a:rPr lang="cs-CZ" sz="2000" b="1" i="1"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smtClean="0">
                                    <a:solidFill>
                                      <a:srgbClr val="114454"/>
                                    </a:solidFill>
                                    <a:latin typeface="Cambria Math" panose="02040503050406030204" pitchFamily="18" charset="0"/>
                                    <a:sym typeface="Nixie One"/>
                                  </a:rPr>
                                  <m:t>𝟒</m:t>
                                </m:r>
                              </m:den>
                            </m:f>
                          </m:e>
                        </m:d>
                      </m:e>
                    </m:func>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smtClean="0">
                            <a:solidFill>
                              <a:srgbClr val="114454"/>
                            </a:solidFill>
                            <a:latin typeface="Cambria Math" panose="02040503050406030204" pitchFamily="18" charset="0"/>
                            <a:sym typeface="Nixie One"/>
                          </a:rPr>
                        </m:ctrlPr>
                      </m:fPr>
                      <m:num>
                        <m:rad>
                          <m:radPr>
                            <m:degHide m:val="on"/>
                            <m:ctrlPr>
                              <a:rPr lang="cs-CZ" sz="2000" b="1" i="1" smtClean="0">
                                <a:solidFill>
                                  <a:srgbClr val="114454"/>
                                </a:solidFill>
                                <a:latin typeface="Cambria Math" panose="02040503050406030204" pitchFamily="18" charset="0"/>
                                <a:sym typeface="Nixie One"/>
                              </a:rPr>
                            </m:ctrlPr>
                          </m:radPr>
                          <m:deg/>
                          <m:e>
                            <m:r>
                              <a:rPr lang="cs-CZ" sz="2000" b="1" i="1" smtClean="0">
                                <a:solidFill>
                                  <a:srgbClr val="114454"/>
                                </a:solidFill>
                                <a:latin typeface="Cambria Math" panose="02040503050406030204" pitchFamily="18" charset="0"/>
                                <a:sym typeface="Nixie One"/>
                              </a:rPr>
                              <m:t>𝟐</m:t>
                            </m:r>
                          </m:e>
                        </m:rad>
                      </m:num>
                      <m:den>
                        <m:r>
                          <a:rPr lang="cs-CZ" sz="2000" b="1" i="1" smtClean="0">
                            <a:solidFill>
                              <a:srgbClr val="114454"/>
                            </a:solidFill>
                            <a:latin typeface="Cambria Math" panose="02040503050406030204" pitchFamily="18" charset="0"/>
                            <a:sym typeface="Nixie One"/>
                          </a:rPr>
                          <m:t>𝟐</m:t>
                        </m:r>
                      </m:den>
                    </m:f>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2408"/>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13</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12" name="Google Shape;161;p18">
                <a:extLst>
                  <a:ext uri="{FF2B5EF4-FFF2-40B4-BE49-F238E27FC236}">
                    <a16:creationId xmlns:a16="http://schemas.microsoft.com/office/drawing/2014/main" id="{8373B8A8-7615-4797-8FBD-87B81329160E}"/>
                  </a:ext>
                </a:extLst>
              </p:cNvPr>
              <p:cNvSpPr txBox="1">
                <a:spLocks/>
              </p:cNvSpPr>
              <p:nvPr/>
            </p:nvSpPr>
            <p:spPr bwMode="auto">
              <a:xfrm>
                <a:off x="340005" y="2496276"/>
                <a:ext cx="4229394" cy="685325"/>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2000" b="1" kern="0" dirty="0">
                    <a:solidFill>
                      <a:srgbClr val="114454"/>
                    </a:solidFill>
                    <a:latin typeface="Weekly Free Light" panose="00000400000000000000" pitchFamily="50" charset="-18"/>
                    <a:ea typeface="Nixie One"/>
                    <a:cs typeface="Nixie One"/>
                    <a:sym typeface="Nixie One"/>
                  </a:rPr>
                  <a:t>Zavedeme substituci: </a:t>
                </a:r>
                <a14:m>
                  <m:oMath xmlns:m="http://schemas.openxmlformats.org/officeDocument/2006/math">
                    <m:r>
                      <a:rPr lang="cs-CZ" sz="2000" b="1" i="1">
                        <a:solidFill>
                          <a:srgbClr val="114454"/>
                        </a:solidFill>
                        <a:latin typeface="Cambria Math" panose="02040503050406030204" pitchFamily="18" charset="0"/>
                        <a:ea typeface="Nixie One"/>
                        <a:cs typeface="Nixie One"/>
                        <a:sym typeface="Nixie One"/>
                      </a:rPr>
                      <m:t>𝟐</m:t>
                    </m:r>
                    <m:r>
                      <a:rPr lang="cs-CZ" sz="2000" b="1" i="1">
                        <a:solidFill>
                          <a:srgbClr val="114454"/>
                        </a:solidFill>
                        <a:latin typeface="Cambria Math" panose="02040503050406030204" pitchFamily="18" charset="0"/>
                        <a:ea typeface="Nixie One"/>
                        <a:cs typeface="Nixie One"/>
                        <a:sym typeface="Nixie One"/>
                      </a:rPr>
                      <m:t>𝒙</m:t>
                    </m:r>
                    <m:r>
                      <a:rPr lang="cs-CZ" sz="2000" b="1" i="1">
                        <a:solidFill>
                          <a:srgbClr val="114454"/>
                        </a:solidFill>
                        <a:latin typeface="Cambria Math" panose="02040503050406030204" pitchFamily="18" charset="0"/>
                        <a:ea typeface="Nixie One"/>
                        <a:cs typeface="Nixie One"/>
                        <a:sym typeface="Nixie One"/>
                      </a:rPr>
                      <m:t>−</m:t>
                    </m:r>
                    <m:f>
                      <m:fPr>
                        <m:ctrlPr>
                          <a:rPr lang="cs-CZ" sz="2000" b="1" i="1">
                            <a:solidFill>
                              <a:srgbClr val="114454"/>
                            </a:solidFill>
                            <a:latin typeface="Cambria Math" panose="02040503050406030204" pitchFamily="18" charset="0"/>
                            <a:sym typeface="Nixie One"/>
                          </a:rPr>
                        </m:ctrlPr>
                      </m:fPr>
                      <m:num>
                        <m:r>
                          <a:rPr lang="cs-CZ" sz="2000" b="1" i="1">
                            <a:solidFill>
                              <a:srgbClr val="114454"/>
                            </a:solidFill>
                            <a:latin typeface="Cambria Math" panose="02040503050406030204" pitchFamily="18" charset="0"/>
                            <a:ea typeface="Cambria Math" panose="02040503050406030204" pitchFamily="18" charset="0"/>
                            <a:sym typeface="Nixie One"/>
                          </a:rPr>
                          <m:t>𝝅</m:t>
                        </m:r>
                      </m:num>
                      <m:den>
                        <m:r>
                          <a:rPr lang="cs-CZ" sz="2000" b="1" i="1">
                            <a:solidFill>
                              <a:srgbClr val="114454"/>
                            </a:solidFill>
                            <a:latin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𝒚</m:t>
                    </m:r>
                  </m:oMath>
                </a14:m>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12" name="Google Shape;161;p18">
                <a:extLst>
                  <a:ext uri="{FF2B5EF4-FFF2-40B4-BE49-F238E27FC236}">
                    <a16:creationId xmlns:a16="http://schemas.microsoft.com/office/drawing/2014/main" id="{8373B8A8-7615-4797-8FBD-87B81329160E}"/>
                  </a:ext>
                </a:extLst>
              </p:cNvPr>
              <p:cNvSpPr txBox="1">
                <a:spLocks noRot="1" noChangeAspect="1" noMove="1" noResize="1" noEditPoints="1" noAdjustHandles="1" noChangeArrowheads="1" noChangeShapeType="1" noTextEdit="1"/>
              </p:cNvSpPr>
              <p:nvPr/>
            </p:nvSpPr>
            <p:spPr bwMode="auto">
              <a:xfrm>
                <a:off x="340005" y="2496276"/>
                <a:ext cx="4229394" cy="685325"/>
              </a:xfrm>
              <a:prstGeom prst="rect">
                <a:avLst/>
              </a:prstGeom>
              <a:blipFill>
                <a:blip r:embed="rId4"/>
                <a:stretch>
                  <a:fillRect l="-1585"/>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Google Shape;161;p18">
                <a:extLst>
                  <a:ext uri="{FF2B5EF4-FFF2-40B4-BE49-F238E27FC236}">
                    <a16:creationId xmlns:a16="http://schemas.microsoft.com/office/drawing/2014/main" id="{F1D0709F-572B-452B-9B02-6C456A73A6A0}"/>
                  </a:ext>
                </a:extLst>
              </p:cNvPr>
              <p:cNvSpPr txBox="1">
                <a:spLocks/>
              </p:cNvSpPr>
              <p:nvPr/>
            </p:nvSpPr>
            <p:spPr bwMode="auto">
              <a:xfrm>
                <a:off x="333375" y="3250145"/>
                <a:ext cx="422939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a:solidFill>
                              <a:srgbClr val="114454"/>
                            </a:solidFill>
                            <a:latin typeface="Cambria Math" panose="02040503050406030204" pitchFamily="18" charset="0"/>
                            <a:ea typeface="Nixie One"/>
                            <a:cs typeface="Nixie One"/>
                            <a:sym typeface="Nixie One"/>
                          </a:rPr>
                          <m:t>𝐬𝐢𝐧</m:t>
                        </m:r>
                      </m:fName>
                      <m:e>
                        <m:r>
                          <a:rPr lang="cs-CZ" sz="2000" b="1" i="1" smtClean="0">
                            <a:solidFill>
                              <a:srgbClr val="114454"/>
                            </a:solidFill>
                            <a:latin typeface="Cambria Math" panose="02040503050406030204" pitchFamily="18" charset="0"/>
                            <a:ea typeface="Nixie One"/>
                            <a:cs typeface="Nixie One"/>
                            <a:sym typeface="Nixie One"/>
                          </a:rPr>
                          <m:t>𝒚</m:t>
                        </m:r>
                      </m:e>
                    </m:func>
                    <m:r>
                      <a:rPr lang="cs-CZ" sz="2000" b="1" i="1">
                        <a:solidFill>
                          <a:srgbClr val="114454"/>
                        </a:solidFill>
                        <a:latin typeface="Cambria Math" panose="02040503050406030204" pitchFamily="18" charset="0"/>
                        <a:ea typeface="Nixie One"/>
                        <a:cs typeface="Nixie One"/>
                        <a:sym typeface="Nixie One"/>
                      </a:rPr>
                      <m:t>=</m:t>
                    </m:r>
                    <m:f>
                      <m:fPr>
                        <m:ctrlPr>
                          <a:rPr lang="cs-CZ" sz="2000" b="1" i="1">
                            <a:solidFill>
                              <a:srgbClr val="114454"/>
                            </a:solidFill>
                            <a:latin typeface="Cambria Math" panose="02040503050406030204" pitchFamily="18" charset="0"/>
                            <a:sym typeface="Nixie One"/>
                          </a:rPr>
                        </m:ctrlPr>
                      </m:fPr>
                      <m:num>
                        <m:rad>
                          <m:radPr>
                            <m:degHide m:val="on"/>
                            <m:ctrlPr>
                              <a:rPr lang="cs-CZ" sz="2000" b="1" i="1">
                                <a:solidFill>
                                  <a:srgbClr val="114454"/>
                                </a:solidFill>
                                <a:latin typeface="Cambria Math" panose="02040503050406030204" pitchFamily="18" charset="0"/>
                                <a:sym typeface="Nixie One"/>
                              </a:rPr>
                            </m:ctrlPr>
                          </m:radPr>
                          <m:deg/>
                          <m:e>
                            <m:r>
                              <a:rPr lang="cs-CZ" sz="2000" b="1" i="1">
                                <a:solidFill>
                                  <a:srgbClr val="114454"/>
                                </a:solidFill>
                                <a:latin typeface="Cambria Math" panose="02040503050406030204" pitchFamily="18" charset="0"/>
                                <a:sym typeface="Nixie One"/>
                              </a:rPr>
                              <m:t>𝟐</m:t>
                            </m:r>
                          </m:e>
                        </m:rad>
                      </m:num>
                      <m:den>
                        <m:r>
                          <a:rPr lang="cs-CZ" sz="2000" b="1" i="1">
                            <a:solidFill>
                              <a:srgbClr val="114454"/>
                            </a:solidFill>
                            <a:latin typeface="Cambria Math" panose="02040503050406030204" pitchFamily="18" charset="0"/>
                            <a:sym typeface="Nixie One"/>
                          </a:rPr>
                          <m:t>𝟐</m:t>
                        </m:r>
                      </m:den>
                    </m:f>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3" name="Google Shape;161;p18">
                <a:extLst>
                  <a:ext uri="{FF2B5EF4-FFF2-40B4-BE49-F238E27FC236}">
                    <a16:creationId xmlns:a16="http://schemas.microsoft.com/office/drawing/2014/main" id="{F1D0709F-572B-452B-9B02-6C456A73A6A0}"/>
                  </a:ext>
                </a:extLst>
              </p:cNvPr>
              <p:cNvSpPr txBox="1">
                <a:spLocks noRot="1" noChangeAspect="1" noMove="1" noResize="1" noEditPoints="1" noAdjustHandles="1" noChangeArrowheads="1" noChangeShapeType="1" noTextEdit="1"/>
              </p:cNvSpPr>
              <p:nvPr/>
            </p:nvSpPr>
            <p:spPr bwMode="auto">
              <a:xfrm>
                <a:off x="333375" y="3250145"/>
                <a:ext cx="4229394" cy="445140"/>
              </a:xfrm>
              <a:prstGeom prst="rect">
                <a:avLst/>
              </a:prstGeom>
              <a:blipFill>
                <a:blip r:embed="rId5"/>
                <a:stretch>
                  <a:fillRect b="-547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Google Shape;161;p18">
                <a:extLst>
                  <a:ext uri="{FF2B5EF4-FFF2-40B4-BE49-F238E27FC236}">
                    <a16:creationId xmlns:a16="http://schemas.microsoft.com/office/drawing/2014/main" id="{E9B90431-B689-4EF8-BBB7-9E517C3F709B}"/>
                  </a:ext>
                </a:extLst>
              </p:cNvPr>
              <p:cNvSpPr txBox="1">
                <a:spLocks/>
              </p:cNvSpPr>
              <p:nvPr/>
            </p:nvSpPr>
            <p:spPr bwMode="auto">
              <a:xfrm>
                <a:off x="326804" y="3732383"/>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2000" kern="0" dirty="0">
                    <a:solidFill>
                      <a:srgbClr val="114454"/>
                    </a:solidFill>
                    <a:latin typeface="Weekly Free Light" panose="020B0604020202020204" charset="-18"/>
                    <a:ea typeface="Nixie One"/>
                    <a:cs typeface="Nixie One"/>
                    <a:sym typeface="Nixie One"/>
                  </a:rPr>
                  <a:t>Základní tabulková hodnota </a:t>
                </a:r>
                <a14:m>
                  <m:oMath xmlns:m="http://schemas.openxmlformats.org/officeDocument/2006/math">
                    <m:sSub>
                      <m:sSubPr>
                        <m:ctrlPr>
                          <a:rPr lang="cs-CZ" sz="2000" b="1" i="1" kern="0" smtClean="0">
                            <a:solidFill>
                              <a:srgbClr val="114454"/>
                            </a:solidFill>
                            <a:latin typeface="Cambria Math" panose="02040503050406030204" pitchFamily="18" charset="0"/>
                            <a:sym typeface="Nixie One"/>
                          </a:rPr>
                        </m:ctrlPr>
                      </m:sSubPr>
                      <m:e>
                        <m:r>
                          <a:rPr lang="cs-CZ" sz="2000" b="1" i="1" kern="0" smtClean="0">
                            <a:solidFill>
                              <a:srgbClr val="114454"/>
                            </a:solidFill>
                            <a:latin typeface="Cambria Math" panose="02040503050406030204" pitchFamily="18" charset="0"/>
                            <a:sym typeface="Nixie One"/>
                          </a:rPr>
                          <m:t>𝒚</m:t>
                        </m:r>
                      </m:e>
                      <m:sub>
                        <m:r>
                          <a:rPr lang="cs-CZ" sz="2000" b="1" i="1" kern="0" smtClean="0">
                            <a:solidFill>
                              <a:srgbClr val="114454"/>
                            </a:solidFill>
                            <a:latin typeface="Cambria Math" panose="02040503050406030204" pitchFamily="18" charset="0"/>
                            <a:sym typeface="Nixie One"/>
                          </a:rPr>
                          <m:t>𝟎</m:t>
                        </m:r>
                      </m:sub>
                    </m:sSub>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sym typeface="Nixie One"/>
                          </a:rPr>
                          <m:t>𝟒</m:t>
                        </m:r>
                      </m:den>
                    </m:f>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4" name="Google Shape;161;p18">
                <a:extLst>
                  <a:ext uri="{FF2B5EF4-FFF2-40B4-BE49-F238E27FC236}">
                    <a16:creationId xmlns:a16="http://schemas.microsoft.com/office/drawing/2014/main" id="{E9B90431-B689-4EF8-BBB7-9E517C3F709B}"/>
                  </a:ext>
                </a:extLst>
              </p:cNvPr>
              <p:cNvSpPr txBox="1">
                <a:spLocks noRot="1" noChangeAspect="1" noMove="1" noResize="1" noEditPoints="1" noAdjustHandles="1" noChangeArrowheads="1" noChangeShapeType="1" noTextEdit="1"/>
              </p:cNvSpPr>
              <p:nvPr/>
            </p:nvSpPr>
            <p:spPr bwMode="auto">
              <a:xfrm>
                <a:off x="326804" y="3732383"/>
                <a:ext cx="4536504" cy="445140"/>
              </a:xfrm>
              <a:prstGeom prst="rect">
                <a:avLst/>
              </a:prstGeom>
              <a:blipFill>
                <a:blip r:embed="rId6"/>
                <a:stretch>
                  <a:fillRect l="-1478" t="-6849" b="-1369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Google Shape;161;p18">
                <a:extLst>
                  <a:ext uri="{FF2B5EF4-FFF2-40B4-BE49-F238E27FC236}">
                    <a16:creationId xmlns:a16="http://schemas.microsoft.com/office/drawing/2014/main" id="{BADA974E-ED7E-49DC-B0C9-F3F9A375C527}"/>
                  </a:ext>
                </a:extLst>
              </p:cNvPr>
              <p:cNvSpPr txBox="1">
                <a:spLocks/>
              </p:cNvSpPr>
              <p:nvPr/>
            </p:nvSpPr>
            <p:spPr bwMode="auto">
              <a:xfrm>
                <a:off x="340005" y="4214621"/>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unc>
                      <m:funcPr>
                        <m:ctrlPr>
                          <a:rPr lang="cs-CZ" sz="2000" b="1" i="1">
                            <a:solidFill>
                              <a:srgbClr val="114454"/>
                            </a:solidFill>
                            <a:latin typeface="Cambria Math" panose="02040503050406030204" pitchFamily="18" charset="0"/>
                            <a:ea typeface="Nixie One"/>
                            <a:cs typeface="Nixie One"/>
                            <a:sym typeface="Nixie One"/>
                          </a:rPr>
                        </m:ctrlPr>
                      </m:funcPr>
                      <m:fName>
                        <m:r>
                          <a:rPr lang="cs-CZ" sz="2000" b="1">
                            <a:solidFill>
                              <a:srgbClr val="114454"/>
                            </a:solidFill>
                            <a:latin typeface="Cambria Math" panose="02040503050406030204" pitchFamily="18" charset="0"/>
                            <a:ea typeface="Nixie One"/>
                            <a:cs typeface="Nixie One"/>
                            <a:sym typeface="Nixie One"/>
                          </a:rPr>
                          <m:t>𝐬𝐢𝐧</m:t>
                        </m:r>
                      </m:fName>
                      <m:e>
                        <m:r>
                          <a:rPr lang="cs-CZ" sz="2000" b="1" i="1">
                            <a:solidFill>
                              <a:srgbClr val="114454"/>
                            </a:solidFill>
                            <a:latin typeface="Cambria Math" panose="02040503050406030204" pitchFamily="18" charset="0"/>
                            <a:ea typeface="Nixie One"/>
                            <a:cs typeface="Nixie One"/>
                            <a:sym typeface="Nixie One"/>
                          </a:rPr>
                          <m:t>𝒚</m:t>
                        </m:r>
                      </m:e>
                    </m:func>
                    <m:r>
                      <a:rPr lang="cs-CZ" sz="2000" b="1" i="1">
                        <a:solidFill>
                          <a:srgbClr val="114454"/>
                        </a:solidFill>
                        <a:latin typeface="Cambria Math" panose="02040503050406030204" pitchFamily="18" charset="0"/>
                        <a:ea typeface="Nixie One"/>
                        <a:cs typeface="Nixie One"/>
                        <a:sym typeface="Nixie One"/>
                      </a:rPr>
                      <m:t> </m:t>
                    </m:r>
                  </m:oMath>
                </a14:m>
                <a:r>
                  <a:rPr lang="cs-CZ" sz="2000" kern="0" dirty="0">
                    <a:solidFill>
                      <a:srgbClr val="114454"/>
                    </a:solidFill>
                    <a:latin typeface="Weekly Free Light" panose="020B0604020202020204" charset="-18"/>
                    <a:ea typeface="Nixie One"/>
                    <a:cs typeface="Nixie One"/>
                    <a:sym typeface="Nixie One"/>
                  </a:rPr>
                  <a:t> je kladné v I. a II. Kvadrantu.</a:t>
                </a:r>
                <a:endParaRPr lang="cs-CZ" sz="2000" b="1" i="1" kern="0" dirty="0">
                  <a:solidFill>
                    <a:srgbClr val="114454"/>
                  </a:solidFill>
                  <a:latin typeface="Cambria Math" panose="02040503050406030204" pitchFamily="18" charset="0"/>
                  <a:ea typeface="Nixie One"/>
                  <a:cs typeface="Nixie One"/>
                  <a:sym typeface="Nixie One"/>
                </a:endParaRPr>
              </a:p>
            </p:txBody>
          </p:sp>
        </mc:Choice>
        <mc:Fallback xmlns="">
          <p:sp>
            <p:nvSpPr>
              <p:cNvPr id="15" name="Google Shape;161;p18">
                <a:extLst>
                  <a:ext uri="{FF2B5EF4-FFF2-40B4-BE49-F238E27FC236}">
                    <a16:creationId xmlns:a16="http://schemas.microsoft.com/office/drawing/2014/main" id="{BADA974E-ED7E-49DC-B0C9-F3F9A375C527}"/>
                  </a:ext>
                </a:extLst>
              </p:cNvPr>
              <p:cNvSpPr txBox="1">
                <a:spLocks noRot="1" noChangeAspect="1" noMove="1" noResize="1" noEditPoints="1" noAdjustHandles="1" noChangeArrowheads="1" noChangeShapeType="1" noTextEdit="1"/>
              </p:cNvSpPr>
              <p:nvPr/>
            </p:nvSpPr>
            <p:spPr bwMode="auto">
              <a:xfrm>
                <a:off x="340005" y="4214621"/>
                <a:ext cx="4536504" cy="445140"/>
              </a:xfrm>
              <a:prstGeom prst="rect">
                <a:avLst/>
              </a:prstGeom>
              <a:blipFill>
                <a:blip r:embed="rId7"/>
                <a:stretch>
                  <a:fillRect t="-1370" b="-19178"/>
                </a:stretch>
              </a:blipFill>
              <a:ln>
                <a:noFill/>
              </a:ln>
            </p:spPr>
            <p:txBody>
              <a:bodyPr/>
              <a:lstStyle/>
              <a:p>
                <a:r>
                  <a:rPr lang="cs-CZ">
                    <a:noFill/>
                  </a:rPr>
                  <a:t> </a:t>
                </a:r>
              </a:p>
            </p:txBody>
          </p:sp>
        </mc:Fallback>
      </mc:AlternateContent>
      <p:pic>
        <p:nvPicPr>
          <p:cNvPr id="3" name="Obrázek 2">
            <a:extLst>
              <a:ext uri="{FF2B5EF4-FFF2-40B4-BE49-F238E27FC236}">
                <a16:creationId xmlns:a16="http://schemas.microsoft.com/office/drawing/2014/main" id="{64832CE9-592A-4BCB-B47C-E242B61EAC6D}"/>
              </a:ext>
            </a:extLst>
          </p:cNvPr>
          <p:cNvPicPr>
            <a:picLocks noChangeAspect="1"/>
          </p:cNvPicPr>
          <p:nvPr/>
        </p:nvPicPr>
        <p:blipFill rotWithShape="1">
          <a:blip r:embed="rId8"/>
          <a:srcRect l="7568" t="3800" r="3711" b="2400"/>
          <a:stretch/>
        </p:blipFill>
        <p:spPr>
          <a:xfrm>
            <a:off x="4789489" y="675697"/>
            <a:ext cx="4102991" cy="3984064"/>
          </a:xfrm>
          <a:prstGeom prst="rect">
            <a:avLst/>
          </a:prstGeom>
        </p:spPr>
      </p:pic>
    </p:spTree>
    <p:extLst>
      <p:ext uri="{BB962C8B-B14F-4D97-AF65-F5344CB8AC3E}">
        <p14:creationId xmlns:p14="http://schemas.microsoft.com/office/powerpoint/2010/main" val="385330868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pPr>
            <a:r>
              <a:rPr lang="sk-SK" altLang="cs-CZ" sz="1800" b="1" dirty="0" err="1">
                <a:solidFill>
                  <a:srgbClr val="FFFFFF"/>
                </a:solidFill>
                <a:latin typeface="Roboto Slab" pitchFamily="2" charset="0"/>
                <a:cs typeface="Arial" panose="020B0604020202020204" pitchFamily="34" charset="0"/>
                <a:sym typeface="Roboto Slab" pitchFamily="2" charset="0"/>
              </a:rPr>
              <a:t>Složitější</a:t>
            </a:r>
            <a:r>
              <a:rPr lang="sk-SK" altLang="cs-CZ" sz="1800" b="1" dirty="0">
                <a:solidFill>
                  <a:srgbClr val="FFFFFF"/>
                </a:solidFill>
                <a:latin typeface="Roboto Slab" pitchFamily="2" charset="0"/>
                <a:cs typeface="Arial" panose="020B0604020202020204" pitchFamily="34" charset="0"/>
                <a:sym typeface="Roboto Slab" pitchFamily="2" charset="0"/>
              </a:rPr>
              <a:t> rovnice</a:t>
            </a: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2408"/>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cs-CZ" sz="2000" b="1" dirty="0">
                    <a:solidFill>
                      <a:srgbClr val="114454"/>
                    </a:solidFill>
                    <a:latin typeface="Weekly Free Light" panose="00000400000000000000" pitchFamily="50" charset="-18"/>
                    <a:ea typeface="Nixie One"/>
                    <a:cs typeface="Nixie One"/>
                    <a:sym typeface="Nixie One"/>
                  </a:rPr>
                  <a:t>Př. 6: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𝐬𝐢𝐧</m:t>
                        </m:r>
                      </m:fName>
                      <m:e>
                        <m:d>
                          <m:dPr>
                            <m:ctrlPr>
                              <a:rPr lang="cs-CZ" sz="2000" b="1" i="1" smtClean="0">
                                <a:solidFill>
                                  <a:srgbClr val="114454"/>
                                </a:solidFill>
                                <a:latin typeface="Cambria Math" panose="02040503050406030204" pitchFamily="18" charset="0"/>
                                <a:ea typeface="Nixie One"/>
                                <a:cs typeface="Nixie One"/>
                                <a:sym typeface="Nixie One"/>
                              </a:rPr>
                            </m:ctrlPr>
                          </m:dPr>
                          <m:e>
                            <m:r>
                              <a:rPr lang="cs-CZ" sz="2000" b="1" i="1" smtClean="0">
                                <a:solidFill>
                                  <a:srgbClr val="114454"/>
                                </a:solidFill>
                                <a:latin typeface="Cambria Math" panose="02040503050406030204" pitchFamily="18" charset="0"/>
                                <a:ea typeface="Nixie One"/>
                                <a:cs typeface="Nixie One"/>
                                <a:sym typeface="Nixie One"/>
                              </a:rPr>
                              <m:t>𝟐</m:t>
                            </m:r>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smtClean="0">
                                    <a:solidFill>
                                      <a:srgbClr val="114454"/>
                                    </a:solidFill>
                                    <a:latin typeface="Cambria Math" panose="02040503050406030204" pitchFamily="18" charset="0"/>
                                    <a:sym typeface="Nixie One"/>
                                  </a:rPr>
                                </m:ctrlPr>
                              </m:fPr>
                              <m:num>
                                <m:r>
                                  <a:rPr lang="cs-CZ" sz="2000" b="1" i="1"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smtClean="0">
                                    <a:solidFill>
                                      <a:srgbClr val="114454"/>
                                    </a:solidFill>
                                    <a:latin typeface="Cambria Math" panose="02040503050406030204" pitchFamily="18" charset="0"/>
                                    <a:sym typeface="Nixie One"/>
                                  </a:rPr>
                                  <m:t>𝟒</m:t>
                                </m:r>
                              </m:den>
                            </m:f>
                          </m:e>
                        </m:d>
                      </m:e>
                    </m:func>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smtClean="0">
                            <a:solidFill>
                              <a:srgbClr val="114454"/>
                            </a:solidFill>
                            <a:latin typeface="Cambria Math" panose="02040503050406030204" pitchFamily="18" charset="0"/>
                            <a:sym typeface="Nixie One"/>
                          </a:rPr>
                        </m:ctrlPr>
                      </m:fPr>
                      <m:num>
                        <m:rad>
                          <m:radPr>
                            <m:degHide m:val="on"/>
                            <m:ctrlPr>
                              <a:rPr lang="cs-CZ" sz="2000" b="1" i="1" smtClean="0">
                                <a:solidFill>
                                  <a:srgbClr val="114454"/>
                                </a:solidFill>
                                <a:latin typeface="Cambria Math" panose="02040503050406030204" pitchFamily="18" charset="0"/>
                                <a:sym typeface="Nixie One"/>
                              </a:rPr>
                            </m:ctrlPr>
                          </m:radPr>
                          <m:deg/>
                          <m:e>
                            <m:r>
                              <a:rPr lang="cs-CZ" sz="2000" b="1" i="1" smtClean="0">
                                <a:solidFill>
                                  <a:srgbClr val="114454"/>
                                </a:solidFill>
                                <a:latin typeface="Cambria Math" panose="02040503050406030204" pitchFamily="18" charset="0"/>
                                <a:sym typeface="Nixie One"/>
                              </a:rPr>
                              <m:t>𝟐</m:t>
                            </m:r>
                          </m:e>
                        </m:rad>
                      </m:num>
                      <m:den>
                        <m:r>
                          <a:rPr lang="cs-CZ" sz="2000" b="1" i="1" smtClean="0">
                            <a:solidFill>
                              <a:srgbClr val="114454"/>
                            </a:solidFill>
                            <a:latin typeface="Cambria Math" panose="02040503050406030204" pitchFamily="18" charset="0"/>
                            <a:sym typeface="Nixie One"/>
                          </a:rPr>
                          <m:t>𝟐</m:t>
                        </m:r>
                      </m:den>
                    </m:f>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2408"/>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14</a:t>
            </a:fld>
            <a:endParaRPr lang="sk-SK" altLang="cs-CZ" sz="800">
              <a:solidFill>
                <a:srgbClr val="FFFFFF"/>
              </a:solidFill>
              <a:latin typeface="Roboto Slab" pitchFamily="2" charset="0"/>
              <a:sym typeface="Roboto Slab" pitchFamily="2" charset="0"/>
            </a:endParaRPr>
          </a:p>
        </p:txBody>
      </p:sp>
      <p:sp>
        <p:nvSpPr>
          <p:cNvPr id="16" name="Google Shape;161;p18">
            <a:extLst>
              <a:ext uri="{FF2B5EF4-FFF2-40B4-BE49-F238E27FC236}">
                <a16:creationId xmlns:a16="http://schemas.microsoft.com/office/drawing/2014/main" id="{8B705B85-043B-4D45-AACD-11B198E80E95}"/>
              </a:ext>
            </a:extLst>
          </p:cNvPr>
          <p:cNvSpPr txBox="1">
            <a:spLocks/>
          </p:cNvSpPr>
          <p:nvPr/>
        </p:nvSpPr>
        <p:spPr bwMode="auto">
          <a:xfrm>
            <a:off x="342606" y="2496277"/>
            <a:ext cx="4229394" cy="445140"/>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I. kvadrant:</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p:pic>
        <p:nvPicPr>
          <p:cNvPr id="3" name="Obrázek 2">
            <a:extLst>
              <a:ext uri="{FF2B5EF4-FFF2-40B4-BE49-F238E27FC236}">
                <a16:creationId xmlns:a16="http://schemas.microsoft.com/office/drawing/2014/main" id="{64832CE9-592A-4BCB-B47C-E242B61EAC6D}"/>
              </a:ext>
            </a:extLst>
          </p:cNvPr>
          <p:cNvPicPr>
            <a:picLocks noChangeAspect="1"/>
          </p:cNvPicPr>
          <p:nvPr/>
        </p:nvPicPr>
        <p:blipFill rotWithShape="1">
          <a:blip r:embed="rId4"/>
          <a:srcRect l="7568" t="3800" r="3711" b="2400"/>
          <a:stretch/>
        </p:blipFill>
        <p:spPr>
          <a:xfrm>
            <a:off x="5508104" y="120346"/>
            <a:ext cx="2376264" cy="2307387"/>
          </a:xfrm>
          <a:prstGeom prst="rect">
            <a:avLst/>
          </a:prstGeom>
        </p:spPr>
      </p:pic>
      <p:sp>
        <p:nvSpPr>
          <p:cNvPr id="19" name="Google Shape;161;p18">
            <a:extLst>
              <a:ext uri="{FF2B5EF4-FFF2-40B4-BE49-F238E27FC236}">
                <a16:creationId xmlns:a16="http://schemas.microsoft.com/office/drawing/2014/main" id="{E7BD8421-5F04-4501-B7CE-5FBE6FAD3A88}"/>
              </a:ext>
            </a:extLst>
          </p:cNvPr>
          <p:cNvSpPr txBox="1">
            <a:spLocks/>
          </p:cNvSpPr>
          <p:nvPr/>
        </p:nvSpPr>
        <p:spPr bwMode="auto">
          <a:xfrm>
            <a:off x="4644008" y="2496275"/>
            <a:ext cx="4229394" cy="445141"/>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algn="r"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II. kvadrant:</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AlternateContent xmlns:mc="http://schemas.openxmlformats.org/markup-compatibility/2006" xmlns:a14="http://schemas.microsoft.com/office/drawing/2010/main">
        <mc:Choice Requires="a14">
          <p:sp>
            <p:nvSpPr>
              <p:cNvPr id="20" name="Google Shape;161;p18">
                <a:extLst>
                  <a:ext uri="{FF2B5EF4-FFF2-40B4-BE49-F238E27FC236}">
                    <a16:creationId xmlns:a16="http://schemas.microsoft.com/office/drawing/2014/main" id="{788BE771-E664-4361-B0BE-20ACEE9C2538}"/>
                  </a:ext>
                </a:extLst>
              </p:cNvPr>
              <p:cNvSpPr txBox="1">
                <a:spLocks/>
              </p:cNvSpPr>
              <p:nvPr/>
            </p:nvSpPr>
            <p:spPr bwMode="auto">
              <a:xfrm>
                <a:off x="350785" y="3009466"/>
                <a:ext cx="422939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𝒚</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a:solidFill>
                              <a:srgbClr val="114454"/>
                            </a:solidFill>
                            <a:latin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0" name="Google Shape;161;p18">
                <a:extLst>
                  <a:ext uri="{FF2B5EF4-FFF2-40B4-BE49-F238E27FC236}">
                    <a16:creationId xmlns:a16="http://schemas.microsoft.com/office/drawing/2014/main" id="{788BE771-E664-4361-B0BE-20ACEE9C2538}"/>
                  </a:ext>
                </a:extLst>
              </p:cNvPr>
              <p:cNvSpPr txBox="1">
                <a:spLocks noRot="1" noChangeAspect="1" noMove="1" noResize="1" noEditPoints="1" noAdjustHandles="1" noChangeArrowheads="1" noChangeShapeType="1" noTextEdit="1"/>
              </p:cNvSpPr>
              <p:nvPr/>
            </p:nvSpPr>
            <p:spPr bwMode="auto">
              <a:xfrm>
                <a:off x="350785" y="3009466"/>
                <a:ext cx="4229394" cy="445140"/>
              </a:xfrm>
              <a:prstGeom prst="rect">
                <a:avLst/>
              </a:prstGeom>
              <a:blipFill>
                <a:blip r:embed="rId5"/>
                <a:stretch>
                  <a:fillRect l="-144"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Google Shape;161;p18">
                <a:extLst>
                  <a:ext uri="{FF2B5EF4-FFF2-40B4-BE49-F238E27FC236}">
                    <a16:creationId xmlns:a16="http://schemas.microsoft.com/office/drawing/2014/main" id="{0B49E044-8F54-4921-BFC5-C10023226BED}"/>
                  </a:ext>
                </a:extLst>
              </p:cNvPr>
              <p:cNvSpPr txBox="1">
                <a:spLocks/>
              </p:cNvSpPr>
              <p:nvPr/>
            </p:nvSpPr>
            <p:spPr bwMode="auto">
              <a:xfrm>
                <a:off x="338302" y="3505774"/>
                <a:ext cx="422939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a:solidFill>
                          <a:srgbClr val="114454"/>
                        </a:solidFill>
                        <a:latin typeface="Cambria Math" panose="02040503050406030204" pitchFamily="18" charset="0"/>
                        <a:ea typeface="Nixie One"/>
                        <a:cs typeface="Nixie One"/>
                        <a:sym typeface="Nixie One"/>
                      </a:rPr>
                      <m:t>𝟐</m:t>
                    </m:r>
                    <m:r>
                      <a:rPr lang="cs-CZ" sz="2000" b="1" i="1">
                        <a:solidFill>
                          <a:srgbClr val="114454"/>
                        </a:solidFill>
                        <a:latin typeface="Cambria Math" panose="02040503050406030204" pitchFamily="18" charset="0"/>
                        <a:ea typeface="Nixie One"/>
                        <a:cs typeface="Nixie One"/>
                        <a:sym typeface="Nixie One"/>
                      </a:rPr>
                      <m:t>𝒙</m:t>
                    </m:r>
                    <m:r>
                      <a:rPr lang="cs-CZ" sz="2000" b="1" i="1">
                        <a:solidFill>
                          <a:srgbClr val="114454"/>
                        </a:solidFill>
                        <a:latin typeface="Cambria Math" panose="02040503050406030204" pitchFamily="18" charset="0"/>
                        <a:ea typeface="Nixie One"/>
                        <a:cs typeface="Nixie One"/>
                        <a:sym typeface="Nixie One"/>
                      </a:rPr>
                      <m:t>−</m:t>
                    </m:r>
                    <m:f>
                      <m:fPr>
                        <m:ctrlPr>
                          <a:rPr lang="cs-CZ" sz="2000" b="1" i="1">
                            <a:solidFill>
                              <a:srgbClr val="114454"/>
                            </a:solidFill>
                            <a:latin typeface="Cambria Math" panose="02040503050406030204" pitchFamily="18" charset="0"/>
                            <a:sym typeface="Nixie One"/>
                          </a:rPr>
                        </m:ctrlPr>
                      </m:fPr>
                      <m:num>
                        <m:r>
                          <a:rPr lang="cs-CZ" sz="2000" b="1" i="1">
                            <a:solidFill>
                              <a:srgbClr val="114454"/>
                            </a:solidFill>
                            <a:latin typeface="Cambria Math" panose="02040503050406030204" pitchFamily="18" charset="0"/>
                            <a:ea typeface="Cambria Math" panose="02040503050406030204" pitchFamily="18" charset="0"/>
                            <a:sym typeface="Nixie One"/>
                          </a:rPr>
                          <m:t>𝝅</m:t>
                        </m:r>
                      </m:num>
                      <m:den>
                        <m:r>
                          <a:rPr lang="cs-CZ" sz="2000" b="1" i="1">
                            <a:solidFill>
                              <a:srgbClr val="114454"/>
                            </a:solidFill>
                            <a:latin typeface="Cambria Math" panose="02040503050406030204" pitchFamily="18" charset="0"/>
                            <a:sym typeface="Nixie One"/>
                          </a:rPr>
                          <m:t>𝟒</m:t>
                        </m:r>
                      </m:den>
                    </m:f>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a:solidFill>
                              <a:srgbClr val="114454"/>
                            </a:solidFill>
                            <a:latin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1" name="Google Shape;161;p18">
                <a:extLst>
                  <a:ext uri="{FF2B5EF4-FFF2-40B4-BE49-F238E27FC236}">
                    <a16:creationId xmlns:a16="http://schemas.microsoft.com/office/drawing/2014/main" id="{0B49E044-8F54-4921-BFC5-C10023226BED}"/>
                  </a:ext>
                </a:extLst>
              </p:cNvPr>
              <p:cNvSpPr txBox="1">
                <a:spLocks noRot="1" noChangeAspect="1" noMove="1" noResize="1" noEditPoints="1" noAdjustHandles="1" noChangeArrowheads="1" noChangeShapeType="1" noTextEdit="1"/>
              </p:cNvSpPr>
              <p:nvPr/>
            </p:nvSpPr>
            <p:spPr bwMode="auto">
              <a:xfrm>
                <a:off x="338302" y="3505774"/>
                <a:ext cx="4229394" cy="445140"/>
              </a:xfrm>
              <a:prstGeom prst="rect">
                <a:avLst/>
              </a:prstGeom>
              <a:blipFill>
                <a:blip r:embed="rId6"/>
                <a:stretch>
                  <a:fillRect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Google Shape;161;p18">
                <a:extLst>
                  <a:ext uri="{FF2B5EF4-FFF2-40B4-BE49-F238E27FC236}">
                    <a16:creationId xmlns:a16="http://schemas.microsoft.com/office/drawing/2014/main" id="{FE1C8C7A-998E-4735-AFC2-25B9510540CE}"/>
                  </a:ext>
                </a:extLst>
              </p:cNvPr>
              <p:cNvSpPr txBox="1">
                <a:spLocks/>
              </p:cNvSpPr>
              <p:nvPr/>
            </p:nvSpPr>
            <p:spPr bwMode="auto">
              <a:xfrm>
                <a:off x="333792" y="4002082"/>
                <a:ext cx="422939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𝟐</m:t>
                    </m:r>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a:solidFill>
                              <a:srgbClr val="114454"/>
                            </a:solidFill>
                            <a:latin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f>
                      <m:fPr>
                        <m:ctrlPr>
                          <a:rPr lang="cs-CZ" sz="2000" b="1" i="1">
                            <a:solidFill>
                              <a:srgbClr val="114454"/>
                            </a:solidFill>
                            <a:latin typeface="Cambria Math" panose="02040503050406030204" pitchFamily="18" charset="0"/>
                            <a:sym typeface="Nixie One"/>
                          </a:rPr>
                        </m:ctrlPr>
                      </m:fPr>
                      <m:num>
                        <m:r>
                          <a:rPr lang="cs-CZ" sz="2000" b="1" i="1">
                            <a:solidFill>
                              <a:srgbClr val="114454"/>
                            </a:solidFill>
                            <a:latin typeface="Cambria Math" panose="02040503050406030204" pitchFamily="18" charset="0"/>
                            <a:ea typeface="Cambria Math" panose="02040503050406030204" pitchFamily="18" charset="0"/>
                            <a:sym typeface="Nixie One"/>
                          </a:rPr>
                          <m:t>𝝅</m:t>
                        </m:r>
                      </m:num>
                      <m:den>
                        <m:r>
                          <a:rPr lang="cs-CZ" sz="2000" b="1" i="1">
                            <a:solidFill>
                              <a:srgbClr val="114454"/>
                            </a:solidFill>
                            <a:latin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ea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𝟐</m:t>
                        </m:r>
                      </m:den>
                    </m:f>
                    <m:r>
                      <a:rPr lang="cs-CZ" sz="2000" b="1" i="1" kern="0" smtClean="0">
                        <a:solidFill>
                          <a:srgbClr val="114454"/>
                        </a:solidFill>
                        <a:latin typeface="Cambria Math" panose="02040503050406030204" pitchFamily="18" charset="0"/>
                        <a:ea typeface="Cambria Math" panose="02040503050406030204" pitchFamily="18" charset="0"/>
                        <a:sym typeface="Nixie One"/>
                      </a:rPr>
                      <m:t>+</m:t>
                    </m:r>
                    <m:r>
                      <a:rPr lang="cs-CZ" sz="2000" b="1" i="1" kern="0" smtClean="0">
                        <a:solidFill>
                          <a:srgbClr val="114454"/>
                        </a:solidFill>
                        <a:latin typeface="Cambria Math" panose="02040503050406030204" pitchFamily="18" charset="0"/>
                        <a:ea typeface="Cambria Math" panose="02040503050406030204" pitchFamily="18" charset="0"/>
                        <a:sym typeface="Nixie One"/>
                      </a:rPr>
                      <m:t>𝟐</m:t>
                    </m:r>
                    <m:r>
                      <a:rPr lang="cs-CZ" sz="2000" b="1" i="1" kern="0" smtClean="0">
                        <a:solidFill>
                          <a:srgbClr val="114454"/>
                        </a:solidFill>
                        <a:latin typeface="Cambria Math" panose="02040503050406030204" pitchFamily="18" charset="0"/>
                        <a:ea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2" name="Google Shape;161;p18">
                <a:extLst>
                  <a:ext uri="{FF2B5EF4-FFF2-40B4-BE49-F238E27FC236}">
                    <a16:creationId xmlns:a16="http://schemas.microsoft.com/office/drawing/2014/main" id="{FE1C8C7A-998E-4735-AFC2-25B9510540CE}"/>
                  </a:ext>
                </a:extLst>
              </p:cNvPr>
              <p:cNvSpPr txBox="1">
                <a:spLocks noRot="1" noChangeAspect="1" noMove="1" noResize="1" noEditPoints="1" noAdjustHandles="1" noChangeArrowheads="1" noChangeShapeType="1" noTextEdit="1"/>
              </p:cNvSpPr>
              <p:nvPr/>
            </p:nvSpPr>
            <p:spPr bwMode="auto">
              <a:xfrm>
                <a:off x="333792" y="4002082"/>
                <a:ext cx="4229394" cy="445140"/>
              </a:xfrm>
              <a:prstGeom prst="rect">
                <a:avLst/>
              </a:prstGeom>
              <a:blipFill>
                <a:blip r:embed="rId7"/>
                <a:stretch>
                  <a:fillRect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Google Shape;161;p18">
                <a:extLst>
                  <a:ext uri="{FF2B5EF4-FFF2-40B4-BE49-F238E27FC236}">
                    <a16:creationId xmlns:a16="http://schemas.microsoft.com/office/drawing/2014/main" id="{7A88A579-F64C-4D7D-946F-0149AF0193D1}"/>
                  </a:ext>
                </a:extLst>
              </p:cNvPr>
              <p:cNvSpPr txBox="1">
                <a:spLocks/>
              </p:cNvSpPr>
              <p:nvPr/>
            </p:nvSpPr>
            <p:spPr bwMode="auto">
              <a:xfrm>
                <a:off x="333375" y="4482212"/>
                <a:ext cx="422939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a:solidFill>
                              <a:srgbClr val="114454"/>
                            </a:solidFill>
                            <a:latin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3" name="Google Shape;161;p18">
                <a:extLst>
                  <a:ext uri="{FF2B5EF4-FFF2-40B4-BE49-F238E27FC236}">
                    <a16:creationId xmlns:a16="http://schemas.microsoft.com/office/drawing/2014/main" id="{7A88A579-F64C-4D7D-946F-0149AF0193D1}"/>
                  </a:ext>
                </a:extLst>
              </p:cNvPr>
              <p:cNvSpPr txBox="1">
                <a:spLocks noRot="1" noChangeAspect="1" noMove="1" noResize="1" noEditPoints="1" noAdjustHandles="1" noChangeArrowheads="1" noChangeShapeType="1" noTextEdit="1"/>
              </p:cNvSpPr>
              <p:nvPr/>
            </p:nvSpPr>
            <p:spPr bwMode="auto">
              <a:xfrm>
                <a:off x="333375" y="4482212"/>
                <a:ext cx="4229394" cy="445140"/>
              </a:xfrm>
              <a:prstGeom prst="rect">
                <a:avLst/>
              </a:prstGeom>
              <a:blipFill>
                <a:blip r:embed="rId8"/>
                <a:stretch>
                  <a:fillRect b="-1095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4" name="Google Shape;161;p18">
                <a:extLst>
                  <a:ext uri="{FF2B5EF4-FFF2-40B4-BE49-F238E27FC236}">
                    <a16:creationId xmlns:a16="http://schemas.microsoft.com/office/drawing/2014/main" id="{B1C5D9AA-C43C-4E61-9F7D-153E4D019F92}"/>
                  </a:ext>
                </a:extLst>
              </p:cNvPr>
              <p:cNvSpPr txBox="1">
                <a:spLocks/>
              </p:cNvSpPr>
              <p:nvPr/>
            </p:nvSpPr>
            <p:spPr bwMode="auto">
              <a:xfrm>
                <a:off x="5237482" y="3009466"/>
                <a:ext cx="3587845"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𝒚</m:t>
                    </m:r>
                    <m:r>
                      <a:rPr lang="cs-CZ" sz="2000" b="1" i="1" smtClean="0">
                        <a:solidFill>
                          <a:srgbClr val="114454"/>
                        </a:solidFill>
                        <a:latin typeface="Cambria Math" panose="02040503050406030204" pitchFamily="18" charset="0"/>
                        <a:ea typeface="Nixie One"/>
                        <a:cs typeface="Nixie One"/>
                        <a:sym typeface="Nixie One"/>
                      </a:rPr>
                      <m:t>=</m:t>
                    </m:r>
                    <m:r>
                      <a:rPr lang="cs-CZ" sz="2000" b="1" i="1" kern="0">
                        <a:solidFill>
                          <a:srgbClr val="114454"/>
                        </a:solidFill>
                        <a:latin typeface="Cambria Math" panose="02040503050406030204" pitchFamily="18" charset="0"/>
                        <a:ea typeface="Cambria Math" panose="02040503050406030204" pitchFamily="18" charset="0"/>
                        <a:sym typeface="Nixie One"/>
                      </a:rPr>
                      <m:t>𝝅</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a:solidFill>
                              <a:srgbClr val="114454"/>
                            </a:solidFill>
                            <a:latin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4" name="Google Shape;161;p18">
                <a:extLst>
                  <a:ext uri="{FF2B5EF4-FFF2-40B4-BE49-F238E27FC236}">
                    <a16:creationId xmlns:a16="http://schemas.microsoft.com/office/drawing/2014/main" id="{B1C5D9AA-C43C-4E61-9F7D-153E4D019F92}"/>
                  </a:ext>
                </a:extLst>
              </p:cNvPr>
              <p:cNvSpPr txBox="1">
                <a:spLocks noRot="1" noChangeAspect="1" noMove="1" noResize="1" noEditPoints="1" noAdjustHandles="1" noChangeArrowheads="1" noChangeShapeType="1" noTextEdit="1"/>
              </p:cNvSpPr>
              <p:nvPr/>
            </p:nvSpPr>
            <p:spPr bwMode="auto">
              <a:xfrm>
                <a:off x="5237482" y="3009466"/>
                <a:ext cx="3587845" cy="445140"/>
              </a:xfrm>
              <a:prstGeom prst="rect">
                <a:avLst/>
              </a:prstGeom>
              <a:blipFill>
                <a:blip r:embed="rId9"/>
                <a:stretch>
                  <a:fillRect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5" name="Google Shape;161;p18">
                <a:extLst>
                  <a:ext uri="{FF2B5EF4-FFF2-40B4-BE49-F238E27FC236}">
                    <a16:creationId xmlns:a16="http://schemas.microsoft.com/office/drawing/2014/main" id="{855C53D3-CDF5-4A13-B870-4DB3437A26F8}"/>
                  </a:ext>
                </a:extLst>
              </p:cNvPr>
              <p:cNvSpPr txBox="1">
                <a:spLocks/>
              </p:cNvSpPr>
              <p:nvPr/>
            </p:nvSpPr>
            <p:spPr bwMode="auto">
              <a:xfrm>
                <a:off x="5224999" y="3505774"/>
                <a:ext cx="3600328"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𝟐</m:t>
                    </m:r>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a:solidFill>
                              <a:srgbClr val="114454"/>
                            </a:solidFill>
                            <a:latin typeface="Cambria Math" panose="02040503050406030204" pitchFamily="18" charset="0"/>
                            <a:sym typeface="Nixie One"/>
                          </a:rPr>
                        </m:ctrlPr>
                      </m:fPr>
                      <m:num>
                        <m:r>
                          <a:rPr lang="cs-CZ" sz="2000" b="1" i="1">
                            <a:solidFill>
                              <a:srgbClr val="114454"/>
                            </a:solidFill>
                            <a:latin typeface="Cambria Math" panose="02040503050406030204" pitchFamily="18" charset="0"/>
                            <a:ea typeface="Cambria Math" panose="02040503050406030204" pitchFamily="18" charset="0"/>
                            <a:sym typeface="Nixie One"/>
                          </a:rPr>
                          <m:t>𝝅</m:t>
                        </m:r>
                      </m:num>
                      <m:den>
                        <m:r>
                          <a:rPr lang="cs-CZ" sz="2000" b="1" i="1">
                            <a:solidFill>
                              <a:srgbClr val="114454"/>
                            </a:solidFill>
                            <a:latin typeface="Cambria Math" panose="02040503050406030204" pitchFamily="18" charset="0"/>
                            <a:sym typeface="Nixie One"/>
                          </a:rPr>
                          <m:t>𝟒</m:t>
                        </m:r>
                      </m:den>
                    </m:f>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𝟑</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a:solidFill>
                              <a:srgbClr val="114454"/>
                            </a:solidFill>
                            <a:latin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5" name="Google Shape;161;p18">
                <a:extLst>
                  <a:ext uri="{FF2B5EF4-FFF2-40B4-BE49-F238E27FC236}">
                    <a16:creationId xmlns:a16="http://schemas.microsoft.com/office/drawing/2014/main" id="{855C53D3-CDF5-4A13-B870-4DB3437A26F8}"/>
                  </a:ext>
                </a:extLst>
              </p:cNvPr>
              <p:cNvSpPr txBox="1">
                <a:spLocks noRot="1" noChangeAspect="1" noMove="1" noResize="1" noEditPoints="1" noAdjustHandles="1" noChangeArrowheads="1" noChangeShapeType="1" noTextEdit="1"/>
              </p:cNvSpPr>
              <p:nvPr/>
            </p:nvSpPr>
            <p:spPr bwMode="auto">
              <a:xfrm>
                <a:off x="5224999" y="3505774"/>
                <a:ext cx="3600328" cy="445140"/>
              </a:xfrm>
              <a:prstGeom prst="rect">
                <a:avLst/>
              </a:prstGeom>
              <a:blipFill>
                <a:blip r:embed="rId10"/>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6" name="Google Shape;161;p18">
                <a:extLst>
                  <a:ext uri="{FF2B5EF4-FFF2-40B4-BE49-F238E27FC236}">
                    <a16:creationId xmlns:a16="http://schemas.microsoft.com/office/drawing/2014/main" id="{E4E7C586-0F99-4B46-92AE-1F41A936CDEB}"/>
                  </a:ext>
                </a:extLst>
              </p:cNvPr>
              <p:cNvSpPr txBox="1">
                <a:spLocks/>
              </p:cNvSpPr>
              <p:nvPr/>
            </p:nvSpPr>
            <p:spPr bwMode="auto">
              <a:xfrm>
                <a:off x="5220489" y="4002082"/>
                <a:ext cx="3605255"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𝟐</m:t>
                    </m:r>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𝟑</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a:solidFill>
                              <a:srgbClr val="114454"/>
                            </a:solidFill>
                            <a:latin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f>
                      <m:fPr>
                        <m:ctrlPr>
                          <a:rPr lang="cs-CZ" sz="2000" b="1" i="1">
                            <a:solidFill>
                              <a:srgbClr val="114454"/>
                            </a:solidFill>
                            <a:latin typeface="Cambria Math" panose="02040503050406030204" pitchFamily="18" charset="0"/>
                            <a:sym typeface="Nixie One"/>
                          </a:rPr>
                        </m:ctrlPr>
                      </m:fPr>
                      <m:num>
                        <m:r>
                          <a:rPr lang="cs-CZ" sz="2000" b="1" i="1">
                            <a:solidFill>
                              <a:srgbClr val="114454"/>
                            </a:solidFill>
                            <a:latin typeface="Cambria Math" panose="02040503050406030204" pitchFamily="18" charset="0"/>
                            <a:ea typeface="Cambria Math" panose="02040503050406030204" pitchFamily="18" charset="0"/>
                            <a:sym typeface="Nixie One"/>
                          </a:rPr>
                          <m:t>𝝅</m:t>
                        </m:r>
                      </m:num>
                      <m:den>
                        <m:r>
                          <a:rPr lang="cs-CZ" sz="2000" b="1" i="1">
                            <a:solidFill>
                              <a:srgbClr val="114454"/>
                            </a:solidFill>
                            <a:latin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r>
                      <a:rPr lang="cs-CZ" sz="2000" b="1" i="1" kern="0">
                        <a:solidFill>
                          <a:srgbClr val="114454"/>
                        </a:solidFill>
                        <a:latin typeface="Cambria Math" panose="02040503050406030204" pitchFamily="18" charset="0"/>
                        <a:ea typeface="Cambria Math" panose="02040503050406030204" pitchFamily="18" charset="0"/>
                        <a:sym typeface="Nixie One"/>
                      </a:rPr>
                      <m:t>𝝅</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r>
                      <a:rPr lang="cs-CZ" sz="2000" b="1" i="1" kern="0" smtClean="0">
                        <a:solidFill>
                          <a:srgbClr val="114454"/>
                        </a:solidFill>
                        <a:latin typeface="Cambria Math" panose="02040503050406030204" pitchFamily="18" charset="0"/>
                        <a:ea typeface="Cambria Math" panose="02040503050406030204" pitchFamily="18" charset="0"/>
                        <a:sym typeface="Nixie One"/>
                      </a:rPr>
                      <m:t>𝟐</m:t>
                    </m:r>
                    <m:r>
                      <a:rPr lang="cs-CZ" sz="2000" b="1" i="1" kern="0" smtClean="0">
                        <a:solidFill>
                          <a:srgbClr val="114454"/>
                        </a:solidFill>
                        <a:latin typeface="Cambria Math" panose="02040503050406030204" pitchFamily="18" charset="0"/>
                        <a:ea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6" name="Google Shape;161;p18">
                <a:extLst>
                  <a:ext uri="{FF2B5EF4-FFF2-40B4-BE49-F238E27FC236}">
                    <a16:creationId xmlns:a16="http://schemas.microsoft.com/office/drawing/2014/main" id="{E4E7C586-0F99-4B46-92AE-1F41A936CDEB}"/>
                  </a:ext>
                </a:extLst>
              </p:cNvPr>
              <p:cNvSpPr txBox="1">
                <a:spLocks noRot="1" noChangeAspect="1" noMove="1" noResize="1" noEditPoints="1" noAdjustHandles="1" noChangeArrowheads="1" noChangeShapeType="1" noTextEdit="1"/>
              </p:cNvSpPr>
              <p:nvPr/>
            </p:nvSpPr>
            <p:spPr bwMode="auto">
              <a:xfrm>
                <a:off x="5220489" y="4002082"/>
                <a:ext cx="3605255" cy="445140"/>
              </a:xfrm>
              <a:prstGeom prst="rect">
                <a:avLst/>
              </a:prstGeom>
              <a:blipFill>
                <a:blip r:embed="rId11"/>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7" name="Google Shape;161;p18">
                <a:extLst>
                  <a:ext uri="{FF2B5EF4-FFF2-40B4-BE49-F238E27FC236}">
                    <a16:creationId xmlns:a16="http://schemas.microsoft.com/office/drawing/2014/main" id="{45AC928A-D9B9-44D5-A8EB-FF190008F435}"/>
                  </a:ext>
                </a:extLst>
              </p:cNvPr>
              <p:cNvSpPr txBox="1">
                <a:spLocks/>
              </p:cNvSpPr>
              <p:nvPr/>
            </p:nvSpPr>
            <p:spPr bwMode="auto">
              <a:xfrm>
                <a:off x="5220072" y="4482212"/>
                <a:ext cx="3605255"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𝟐</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7" name="Google Shape;161;p18">
                <a:extLst>
                  <a:ext uri="{FF2B5EF4-FFF2-40B4-BE49-F238E27FC236}">
                    <a16:creationId xmlns:a16="http://schemas.microsoft.com/office/drawing/2014/main" id="{45AC928A-D9B9-44D5-A8EB-FF190008F435}"/>
                  </a:ext>
                </a:extLst>
              </p:cNvPr>
              <p:cNvSpPr txBox="1">
                <a:spLocks noRot="1" noChangeAspect="1" noMove="1" noResize="1" noEditPoints="1" noAdjustHandles="1" noChangeArrowheads="1" noChangeShapeType="1" noTextEdit="1"/>
              </p:cNvSpPr>
              <p:nvPr/>
            </p:nvSpPr>
            <p:spPr bwMode="auto">
              <a:xfrm>
                <a:off x="5220072" y="4482212"/>
                <a:ext cx="3605255" cy="445140"/>
              </a:xfrm>
              <a:prstGeom prst="rect">
                <a:avLst/>
              </a:prstGeom>
              <a:blipFill>
                <a:blip r:embed="rId12"/>
                <a:stretch>
                  <a:fillRect b="-1095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8" name="Google Shape;161;p18">
                <a:extLst>
                  <a:ext uri="{FF2B5EF4-FFF2-40B4-BE49-F238E27FC236}">
                    <a16:creationId xmlns:a16="http://schemas.microsoft.com/office/drawing/2014/main" id="{DB1990CC-1923-4B04-B17C-13EA28897CE0}"/>
                  </a:ext>
                </a:extLst>
              </p:cNvPr>
              <p:cNvSpPr txBox="1">
                <a:spLocks/>
              </p:cNvSpPr>
              <p:nvPr/>
            </p:nvSpPr>
            <p:spPr bwMode="auto">
              <a:xfrm>
                <a:off x="4800600" y="1508226"/>
                <a:ext cx="3981262"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f>
                                <m:fPr>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fPr>
                                <m:num>
                                  <m:r>
                                    <a:rPr lang="cs-CZ" sz="15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1500" b="1" i="1" kern="0" smtClean="0">
                                      <a:solidFill>
                                        <a:srgbClr val="114454"/>
                                      </a:solidFill>
                                      <a:latin typeface="Cambria Math" panose="02040503050406030204" pitchFamily="18" charset="0"/>
                                      <a:ea typeface="Cambria Math" panose="02040503050406030204" pitchFamily="18" charset="0"/>
                                      <a:sym typeface="Nixie One"/>
                                    </a:rPr>
                                    <m:t>𝟒</m:t>
                                  </m:r>
                                </m:den>
                              </m:f>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𝑘</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r>
                                <a:rPr lang="cs-CZ" sz="1600" b="0" i="1" kern="0" smtClean="0">
                                  <a:solidFill>
                                    <a:srgbClr val="114454"/>
                                  </a:solidFill>
                                  <a:latin typeface="Cambria Math" panose="02040503050406030204" pitchFamily="18" charset="0"/>
                                  <a:ea typeface="Cambria Math" panose="02040503050406030204" pitchFamily="18" charset="0"/>
                                  <a:cs typeface="Nixie One"/>
                                  <a:sym typeface="Nixie One"/>
                                </a:rPr>
                                <m:t>;</m:t>
                              </m:r>
                              <m:f>
                                <m:fPr>
                                  <m:ctrlPr>
                                    <a:rPr lang="cs-CZ" sz="1500" b="1" i="1" kern="0">
                                      <a:solidFill>
                                        <a:srgbClr val="114454"/>
                                      </a:solidFill>
                                      <a:latin typeface="Cambria Math" panose="02040503050406030204" pitchFamily="18" charset="0"/>
                                      <a:ea typeface="Cambria Math" panose="02040503050406030204" pitchFamily="18" charset="0"/>
                                      <a:sym typeface="Nixie One"/>
                                    </a:rPr>
                                  </m:ctrlPr>
                                </m:fPr>
                                <m:num>
                                  <m:r>
                                    <a:rPr lang="cs-CZ" sz="1500" b="1" i="1" kern="0">
                                      <a:solidFill>
                                        <a:srgbClr val="114454"/>
                                      </a:solidFill>
                                      <a:latin typeface="Cambria Math" panose="02040503050406030204" pitchFamily="18" charset="0"/>
                                      <a:ea typeface="Cambria Math" panose="02040503050406030204" pitchFamily="18" charset="0"/>
                                      <a:sym typeface="Nixie One"/>
                                    </a:rPr>
                                    <m:t>𝝅</m:t>
                                  </m:r>
                                </m:num>
                                <m:den>
                                  <m:r>
                                    <a:rPr lang="cs-CZ" sz="1500" b="1" i="1" kern="0" smtClean="0">
                                      <a:solidFill>
                                        <a:srgbClr val="114454"/>
                                      </a:solidFill>
                                      <a:latin typeface="Cambria Math" panose="02040503050406030204" pitchFamily="18" charset="0"/>
                                      <a:ea typeface="Cambria Math" panose="02040503050406030204" pitchFamily="18" charset="0"/>
                                      <a:sym typeface="Nixie One"/>
                                    </a:rPr>
                                    <m:t>𝟐</m:t>
                                  </m:r>
                                </m:den>
                              </m:f>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𝑘</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28" name="Google Shape;161;p18">
                <a:extLst>
                  <a:ext uri="{FF2B5EF4-FFF2-40B4-BE49-F238E27FC236}">
                    <a16:creationId xmlns:a16="http://schemas.microsoft.com/office/drawing/2014/main" id="{DB1990CC-1923-4B04-B17C-13EA28897CE0}"/>
                  </a:ext>
                </a:extLst>
              </p:cNvPr>
              <p:cNvSpPr txBox="1">
                <a:spLocks noRot="1" noChangeAspect="1" noMove="1" noResize="1" noEditPoints="1" noAdjustHandles="1" noChangeArrowheads="1" noChangeShapeType="1" noTextEdit="1"/>
              </p:cNvSpPr>
              <p:nvPr/>
            </p:nvSpPr>
            <p:spPr bwMode="auto">
              <a:xfrm>
                <a:off x="4800600" y="1508226"/>
                <a:ext cx="3981262" cy="847381"/>
              </a:xfrm>
              <a:prstGeom prst="rect">
                <a:avLst/>
              </a:prstGeom>
              <a:blipFill>
                <a:blip r:embed="rId13"/>
                <a:stretch>
                  <a:fillRect/>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46612046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Složitější</a:t>
            </a:r>
            <a:r>
              <a:rPr lang="sk-SK" altLang="cs-CZ" sz="1800" b="1" dirty="0">
                <a:solidFill>
                  <a:srgbClr val="FFFFFF"/>
                </a:solidFill>
                <a:latin typeface="Roboto Slab" pitchFamily="2" charset="0"/>
                <a:cs typeface="Arial" panose="020B0604020202020204" pitchFamily="34" charset="0"/>
                <a:sym typeface="Roboto Slab" pitchFamily="2" charset="0"/>
              </a:rPr>
              <a:t> rovnice</a:t>
            </a: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2408"/>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cs-CZ" sz="2000" b="1" dirty="0">
                    <a:solidFill>
                      <a:srgbClr val="114454"/>
                    </a:solidFill>
                    <a:latin typeface="Weekly Free Light" panose="00000400000000000000" pitchFamily="50" charset="-18"/>
                    <a:ea typeface="Nixie One"/>
                    <a:cs typeface="Nixie One"/>
                    <a:sym typeface="Nixie One"/>
                  </a:rPr>
                  <a:t>Př. 7: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ctrlPr>
                      </m:funcPr>
                      <m:fName>
                        <m:sSup>
                          <m:sSupPr>
                            <m:ctrlPr>
                              <a:rPr lang="cs-CZ" sz="2000" b="1" i="1" smtClean="0">
                                <a:solidFill>
                                  <a:srgbClr val="114454"/>
                                </a:solidFill>
                                <a:latin typeface="Cambria Math" panose="02040503050406030204" pitchFamily="18" charset="0"/>
                                <a:ea typeface="Cambria Math" panose="02040503050406030204" pitchFamily="18" charset="0"/>
                                <a:sym typeface="Nixie One"/>
                              </a:rPr>
                            </m:ctrlPr>
                          </m:sSupPr>
                          <m:e>
                            <m:r>
                              <a:rPr lang="cs-CZ" sz="2000" b="1" i="1">
                                <a:solidFill>
                                  <a:srgbClr val="114454"/>
                                </a:solidFill>
                                <a:latin typeface="Cambria Math" panose="02040503050406030204" pitchFamily="18" charset="0"/>
                                <a:ea typeface="Cambria Math" panose="02040503050406030204" pitchFamily="18" charset="0"/>
                                <a:cs typeface="Nixie One"/>
                                <a:sym typeface="Nixie One"/>
                              </a:rPr>
                              <m:t>𝒄𝒐𝒔</m:t>
                            </m:r>
                          </m:e>
                          <m:sup>
                            <m:r>
                              <a:rPr lang="cs-CZ" sz="2000" b="1" i="1" smtClean="0">
                                <a:solidFill>
                                  <a:srgbClr val="114454"/>
                                </a:solidFill>
                                <a:latin typeface="Cambria Math" panose="02040503050406030204" pitchFamily="18" charset="0"/>
                                <a:ea typeface="Cambria Math" panose="02040503050406030204" pitchFamily="18" charset="0"/>
                                <a:sym typeface="Nixie One"/>
                              </a:rPr>
                              <m:t>𝟐</m:t>
                            </m:r>
                          </m:sup>
                        </m:sSup>
                      </m:fName>
                      <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𝒙</m:t>
                        </m:r>
                      </m:e>
                    </m:func>
                    <m:r>
                      <a:rPr lang="cs-CZ" sz="2000" b="1" i="1" smtClean="0">
                        <a:solidFill>
                          <a:srgbClr val="114454"/>
                        </a:solidFill>
                        <a:latin typeface="Cambria Math" panose="02040503050406030204" pitchFamily="18" charset="0"/>
                        <a:ea typeface="Cambria Math" panose="02040503050406030204" pitchFamily="18" charset="0"/>
                        <a:sym typeface="Nixie One"/>
                      </a:rPr>
                      <m:t>−</m:t>
                    </m:r>
                    <m:func>
                      <m:funcPr>
                        <m:ctrlPr>
                          <a:rPr lang="cs-CZ" sz="2000" b="1" i="1" smtClean="0">
                            <a:solidFill>
                              <a:srgbClr val="114454"/>
                            </a:solidFill>
                            <a:latin typeface="Cambria Math" panose="02040503050406030204" pitchFamily="18" charset="0"/>
                            <a:ea typeface="Cambria Math" panose="02040503050406030204" pitchFamily="18" charset="0"/>
                            <a:sym typeface="Nixie One"/>
                          </a:rPr>
                        </m:ctrlPr>
                      </m:funcPr>
                      <m:fName>
                        <m:r>
                          <a:rPr lang="cs-CZ" sz="2000" b="1" i="1" smtClean="0">
                            <a:solidFill>
                              <a:srgbClr val="114454"/>
                            </a:solidFill>
                            <a:latin typeface="Cambria Math" panose="02040503050406030204" pitchFamily="18" charset="0"/>
                            <a:ea typeface="Cambria Math" panose="02040503050406030204" pitchFamily="18" charset="0"/>
                            <a:sym typeface="Nixie One"/>
                          </a:rPr>
                          <m:t>𝒄𝒐𝒔</m:t>
                        </m:r>
                      </m:fName>
                      <m:e>
                        <m:r>
                          <a:rPr lang="cs-CZ" sz="2000" b="1" i="1" smtClean="0">
                            <a:solidFill>
                              <a:srgbClr val="114454"/>
                            </a:solidFill>
                            <a:latin typeface="Cambria Math" panose="02040503050406030204" pitchFamily="18" charset="0"/>
                            <a:ea typeface="Cambria Math" panose="02040503050406030204" pitchFamily="18" charset="0"/>
                            <a:sym typeface="Nixie One"/>
                          </a:rPr>
                          <m:t>𝒙</m:t>
                        </m:r>
                      </m:e>
                    </m:func>
                    <m:r>
                      <a:rPr lang="cs-CZ" sz="2000" b="1" i="1" smtClean="0">
                        <a:solidFill>
                          <a:srgbClr val="114454"/>
                        </a:solidFill>
                        <a:latin typeface="Cambria Math" panose="02040503050406030204" pitchFamily="18" charset="0"/>
                        <a:ea typeface="Cambria Math" panose="02040503050406030204" pitchFamily="18" charset="0"/>
                        <a:sym typeface="Nixie One"/>
                      </a:rPr>
                      <m:t>−</m:t>
                    </m:r>
                    <m:r>
                      <a:rPr lang="cs-CZ" sz="2000" b="1" i="1" smtClean="0">
                        <a:solidFill>
                          <a:srgbClr val="114454"/>
                        </a:solidFill>
                        <a:latin typeface="Cambria Math" panose="02040503050406030204" pitchFamily="18" charset="0"/>
                        <a:ea typeface="Cambria Math" panose="02040503050406030204" pitchFamily="18" charset="0"/>
                        <a:sym typeface="Nixie One"/>
                      </a:rPr>
                      <m:t>𝟐</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sym typeface="Nixie One"/>
                      </a:rPr>
                      <m:t>𝟎</m:t>
                    </m:r>
                  </m:oMath>
                </a14:m>
                <a:endParaRPr sz="3200" b="1" i="1"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2408"/>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15</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12" name="Google Shape;161;p18">
                <a:extLst>
                  <a:ext uri="{FF2B5EF4-FFF2-40B4-BE49-F238E27FC236}">
                    <a16:creationId xmlns:a16="http://schemas.microsoft.com/office/drawing/2014/main" id="{030CE0DB-C11B-4F70-8DC1-7DAAB35895A0}"/>
                  </a:ext>
                </a:extLst>
              </p:cNvPr>
              <p:cNvSpPr txBox="1">
                <a:spLocks/>
              </p:cNvSpPr>
              <p:nvPr/>
            </p:nvSpPr>
            <p:spPr bwMode="auto">
              <a:xfrm>
                <a:off x="340005" y="2496276"/>
                <a:ext cx="4229394" cy="685325"/>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Zavedeme substituci: </a:t>
                </a:r>
                <a14:m>
                  <m:oMath xmlns:m="http://schemas.openxmlformats.org/officeDocument/2006/math">
                    <m:func>
                      <m:funcPr>
                        <m:ctrlPr>
                          <a:rPr lang="cs-CZ"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𝐜𝐨𝐬</m:t>
                        </m:r>
                      </m:fName>
                      <m:e>
                        <m:r>
                          <a:rPr lang="cs-CZ" sz="2000" b="1" i="1" kern="0" smtClean="0">
                            <a:solidFill>
                              <a:srgbClr val="114454"/>
                            </a:solidFill>
                            <a:latin typeface="Cambria Math" panose="02040503050406030204" pitchFamily="18" charset="0"/>
                            <a:ea typeface="Nixie One"/>
                            <a:cs typeface="Nixie One"/>
                            <a:sym typeface="Nixie One"/>
                          </a:rPr>
                          <m:t>𝒙</m:t>
                        </m:r>
                      </m:e>
                    </m:func>
                    <m:r>
                      <a:rPr lang="cs-CZ"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𝒚</m:t>
                    </m:r>
                  </m:oMath>
                </a14:m>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12" name="Google Shape;161;p18">
                <a:extLst>
                  <a:ext uri="{FF2B5EF4-FFF2-40B4-BE49-F238E27FC236}">
                    <a16:creationId xmlns:a16="http://schemas.microsoft.com/office/drawing/2014/main" id="{030CE0DB-C11B-4F70-8DC1-7DAAB35895A0}"/>
                  </a:ext>
                </a:extLst>
              </p:cNvPr>
              <p:cNvSpPr txBox="1">
                <a:spLocks noRot="1" noChangeAspect="1" noMove="1" noResize="1" noEditPoints="1" noAdjustHandles="1" noChangeArrowheads="1" noChangeShapeType="1" noTextEdit="1"/>
              </p:cNvSpPr>
              <p:nvPr/>
            </p:nvSpPr>
            <p:spPr bwMode="auto">
              <a:xfrm>
                <a:off x="340005" y="2496276"/>
                <a:ext cx="4229394" cy="685325"/>
              </a:xfrm>
              <a:prstGeom prst="rect">
                <a:avLst/>
              </a:prstGeom>
              <a:blipFill>
                <a:blip r:embed="rId4"/>
                <a:stretch>
                  <a:fillRect l="-1585"/>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Google Shape;161;p18">
                <a:extLst>
                  <a:ext uri="{FF2B5EF4-FFF2-40B4-BE49-F238E27FC236}">
                    <a16:creationId xmlns:a16="http://schemas.microsoft.com/office/drawing/2014/main" id="{19D3F5A5-0D46-4F75-9903-2E6DF2ABA968}"/>
                  </a:ext>
                </a:extLst>
              </p:cNvPr>
              <p:cNvSpPr txBox="1">
                <a:spLocks/>
              </p:cNvSpPr>
              <p:nvPr/>
            </p:nvSpPr>
            <p:spPr bwMode="auto">
              <a:xfrm>
                <a:off x="333375" y="3250145"/>
                <a:ext cx="422939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14:m>
                  <m:oMath xmlns:m="http://schemas.openxmlformats.org/officeDocument/2006/math">
                    <m:sSup>
                      <m:sSupPr>
                        <m:ctrlPr>
                          <a:rPr lang="cs-CZ" sz="2000" b="1" i="1" kern="0" smtClean="0">
                            <a:solidFill>
                              <a:srgbClr val="114454"/>
                            </a:solidFill>
                            <a:latin typeface="Cambria Math" panose="02040503050406030204" pitchFamily="18" charset="0"/>
                            <a:sym typeface="Nixie One"/>
                          </a:rPr>
                        </m:ctrlPr>
                      </m:sSupPr>
                      <m:e>
                        <m:r>
                          <a:rPr lang="cs-CZ" sz="2000" b="1" i="1" kern="0" smtClean="0">
                            <a:solidFill>
                              <a:srgbClr val="114454"/>
                            </a:solidFill>
                            <a:latin typeface="Cambria Math" panose="02040503050406030204" pitchFamily="18" charset="0"/>
                            <a:sym typeface="Nixie One"/>
                          </a:rPr>
                          <m:t>𝒚</m:t>
                        </m:r>
                      </m:e>
                      <m:sup>
                        <m:r>
                          <a:rPr lang="cs-CZ" sz="2000" b="1" i="1" kern="0" smtClean="0">
                            <a:solidFill>
                              <a:srgbClr val="114454"/>
                            </a:solidFill>
                            <a:latin typeface="Cambria Math" panose="02040503050406030204" pitchFamily="18" charset="0"/>
                            <a:sym typeface="Nixie One"/>
                          </a:rPr>
                          <m:t>𝟐</m:t>
                        </m:r>
                      </m:sup>
                    </m:sSup>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ea typeface="Nixie One"/>
                        <a:cs typeface="Nixie One"/>
                        <a:sym typeface="Nixie One"/>
                      </a:rPr>
                      <m:t>𝒚</m:t>
                    </m:r>
                    <m:r>
                      <a:rPr lang="cs-CZ"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𝟐</m:t>
                    </m:r>
                    <m:r>
                      <a:rPr lang="cs-CZ"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𝟎</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3" name="Google Shape;161;p18">
                <a:extLst>
                  <a:ext uri="{FF2B5EF4-FFF2-40B4-BE49-F238E27FC236}">
                    <a16:creationId xmlns:a16="http://schemas.microsoft.com/office/drawing/2014/main" id="{19D3F5A5-0D46-4F75-9903-2E6DF2ABA968}"/>
                  </a:ext>
                </a:extLst>
              </p:cNvPr>
              <p:cNvSpPr txBox="1">
                <a:spLocks noRot="1" noChangeAspect="1" noMove="1" noResize="1" noEditPoints="1" noAdjustHandles="1" noChangeArrowheads="1" noChangeShapeType="1" noTextEdit="1"/>
              </p:cNvSpPr>
              <p:nvPr/>
            </p:nvSpPr>
            <p:spPr bwMode="auto">
              <a:xfrm>
                <a:off x="333375" y="3250145"/>
                <a:ext cx="4229394" cy="445140"/>
              </a:xfrm>
              <a:prstGeom prst="rect">
                <a:avLst/>
              </a:prstGeom>
              <a:blipFill>
                <a:blip r:embed="rId5"/>
                <a:stretch>
                  <a:fillRect l="-144" b="-684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Google Shape;161;p18">
                <a:extLst>
                  <a:ext uri="{FF2B5EF4-FFF2-40B4-BE49-F238E27FC236}">
                    <a16:creationId xmlns:a16="http://schemas.microsoft.com/office/drawing/2014/main" id="{17F68297-CAEC-4F78-A461-E379F0A3CD54}"/>
                  </a:ext>
                </a:extLst>
              </p:cNvPr>
              <p:cNvSpPr txBox="1">
                <a:spLocks/>
              </p:cNvSpPr>
              <p:nvPr/>
            </p:nvSpPr>
            <p:spPr bwMode="auto">
              <a:xfrm>
                <a:off x="4716016" y="1228725"/>
                <a:ext cx="4229394" cy="382539"/>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Cambria Math" panose="02040503050406030204" pitchFamily="18" charset="0"/>
                    <a:ea typeface="Nixie One"/>
                    <a:cs typeface="Nixie One"/>
                    <a:sym typeface="Nixie One"/>
                  </a:rPr>
                  <a:t>(1) </a:t>
                </a:r>
                <a14:m>
                  <m:oMath xmlns:m="http://schemas.openxmlformats.org/officeDocument/2006/math">
                    <m:r>
                      <a:rPr lang="cs-CZ" sz="2000" b="1" i="1" kern="0" smtClean="0">
                        <a:solidFill>
                          <a:srgbClr val="114454"/>
                        </a:solidFill>
                        <a:latin typeface="Cambria Math" panose="02040503050406030204" pitchFamily="18" charset="0"/>
                        <a:ea typeface="Nixie One"/>
                        <a:cs typeface="Nixie One"/>
                        <a:sym typeface="Nixie One"/>
                      </a:rPr>
                      <m:t>𝒚</m:t>
                    </m:r>
                    <m:r>
                      <a:rPr lang="cs-CZ"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𝟏</m:t>
                    </m:r>
                  </m:oMath>
                </a14:m>
                <a:endParaRPr lang="cs-CZ" sz="2000" b="1" kern="0" dirty="0">
                  <a:solidFill>
                    <a:srgbClr val="114454"/>
                  </a:solidFill>
                  <a:latin typeface="Cambria Math" panose="02040503050406030204" pitchFamily="18" charset="0"/>
                  <a:ea typeface="Nixie One"/>
                  <a:cs typeface="Nixie One"/>
                  <a:sym typeface="Nixie One"/>
                </a:endParaRPr>
              </a:p>
            </p:txBody>
          </p:sp>
        </mc:Choice>
        <mc:Fallback xmlns="">
          <p:sp>
            <p:nvSpPr>
              <p:cNvPr id="14" name="Google Shape;161;p18">
                <a:extLst>
                  <a:ext uri="{FF2B5EF4-FFF2-40B4-BE49-F238E27FC236}">
                    <a16:creationId xmlns:a16="http://schemas.microsoft.com/office/drawing/2014/main" id="{17F68297-CAEC-4F78-A461-E379F0A3CD54}"/>
                  </a:ext>
                </a:extLst>
              </p:cNvPr>
              <p:cNvSpPr txBox="1">
                <a:spLocks noRot="1" noChangeAspect="1" noMove="1" noResize="1" noEditPoints="1" noAdjustHandles="1" noChangeArrowheads="1" noChangeShapeType="1" noTextEdit="1"/>
              </p:cNvSpPr>
              <p:nvPr/>
            </p:nvSpPr>
            <p:spPr bwMode="auto">
              <a:xfrm>
                <a:off x="4716016" y="1228725"/>
                <a:ext cx="4229394" cy="382539"/>
              </a:xfrm>
              <a:prstGeom prst="rect">
                <a:avLst/>
              </a:prstGeom>
              <a:blipFill>
                <a:blip r:embed="rId6"/>
                <a:stretch>
                  <a:fillRect l="-1587" t="-11290" b="-30645"/>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Google Shape;161;p18">
                <a:extLst>
                  <a:ext uri="{FF2B5EF4-FFF2-40B4-BE49-F238E27FC236}">
                    <a16:creationId xmlns:a16="http://schemas.microsoft.com/office/drawing/2014/main" id="{554980E8-E614-4725-9434-7CAA508B67AC}"/>
                  </a:ext>
                </a:extLst>
              </p:cNvPr>
              <p:cNvSpPr txBox="1">
                <a:spLocks/>
              </p:cNvSpPr>
              <p:nvPr/>
            </p:nvSpPr>
            <p:spPr bwMode="auto">
              <a:xfrm>
                <a:off x="298450" y="4383162"/>
                <a:ext cx="3121422" cy="660876"/>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14:m>
                  <m:oMath xmlns:m="http://schemas.openxmlformats.org/officeDocument/2006/math">
                    <m:r>
                      <a:rPr lang="cs-CZ" sz="2000" b="1" i="1" kern="0" smtClean="0">
                        <a:solidFill>
                          <a:srgbClr val="114454"/>
                        </a:solidFill>
                        <a:latin typeface="Cambria Math" panose="02040503050406030204" pitchFamily="18" charset="0"/>
                        <a:ea typeface="Nixie One"/>
                        <a:cs typeface="Nixie One"/>
                        <a:sym typeface="Nixie One"/>
                      </a:rPr>
                      <m:t>𝒚</m:t>
                    </m:r>
                    <m:r>
                      <a:rPr lang="cs-CZ"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𝟏</m:t>
                        </m:r>
                        <m:r>
                          <a:rPr lang="cs-CZ" sz="2000" b="1" i="1" kern="0" smtClean="0">
                            <a:solidFill>
                              <a:srgbClr val="114454"/>
                            </a:solidFill>
                            <a:latin typeface="Cambria Math" panose="02040503050406030204" pitchFamily="18" charset="0"/>
                            <a:sym typeface="Nixie One"/>
                          </a:rPr>
                          <m:t>±</m:t>
                        </m:r>
                        <m:rad>
                          <m:radPr>
                            <m:degHide m:val="on"/>
                            <m:ctrlPr>
                              <a:rPr lang="cs-CZ" sz="2000" b="1" i="1" kern="0" smtClean="0">
                                <a:solidFill>
                                  <a:srgbClr val="114454"/>
                                </a:solidFill>
                                <a:latin typeface="Cambria Math" panose="02040503050406030204" pitchFamily="18" charset="0"/>
                                <a:sym typeface="Nixie One"/>
                              </a:rPr>
                            </m:ctrlPr>
                          </m:radPr>
                          <m:deg/>
                          <m:e>
                            <m:sSup>
                              <m:sSupPr>
                                <m:ctrlPr>
                                  <a:rPr lang="cs-CZ" sz="2000" b="1" i="1" kern="0" smtClean="0">
                                    <a:solidFill>
                                      <a:srgbClr val="114454"/>
                                    </a:solidFill>
                                    <a:latin typeface="Cambria Math" panose="02040503050406030204" pitchFamily="18" charset="0"/>
                                    <a:sym typeface="Nixie One"/>
                                  </a:rPr>
                                </m:ctrlPr>
                              </m:sSupPr>
                              <m:e>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𝟏</m:t>
                                </m:r>
                                <m:r>
                                  <a:rPr lang="cs-CZ" sz="2000" b="1" i="1" kern="0" smtClean="0">
                                    <a:solidFill>
                                      <a:srgbClr val="114454"/>
                                    </a:solidFill>
                                    <a:latin typeface="Cambria Math" panose="02040503050406030204" pitchFamily="18" charset="0"/>
                                    <a:sym typeface="Nixie One"/>
                                  </a:rPr>
                                  <m:t>)</m:t>
                                </m:r>
                              </m:e>
                              <m:sup>
                                <m:r>
                                  <a:rPr lang="cs-CZ" sz="2000" b="1" i="1" kern="0" smtClean="0">
                                    <a:solidFill>
                                      <a:srgbClr val="114454"/>
                                    </a:solidFill>
                                    <a:latin typeface="Cambria Math" panose="02040503050406030204" pitchFamily="18" charset="0"/>
                                    <a:sym typeface="Nixie One"/>
                                  </a:rPr>
                                  <m:t>𝟐</m:t>
                                </m:r>
                              </m:sup>
                            </m:sSup>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𝟒</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r>
                              <a:rPr lang="cs-CZ" sz="2000" b="1" i="1" kern="0" smtClean="0">
                                <a:solidFill>
                                  <a:srgbClr val="114454"/>
                                </a:solidFill>
                                <a:latin typeface="Cambria Math" panose="02040503050406030204" pitchFamily="18" charset="0"/>
                                <a:ea typeface="Cambria Math" panose="02040503050406030204" pitchFamily="18" charset="0"/>
                                <a:sym typeface="Nixie One"/>
                              </a:rPr>
                              <m:t>𝟏</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r>
                              <a:rPr lang="cs-CZ" sz="2000" b="1" i="1" kern="0" smtClean="0">
                                <a:solidFill>
                                  <a:srgbClr val="114454"/>
                                </a:solidFill>
                                <a:latin typeface="Cambria Math" panose="02040503050406030204" pitchFamily="18" charset="0"/>
                                <a:ea typeface="Cambria Math" panose="02040503050406030204" pitchFamily="18" charset="0"/>
                                <a:sym typeface="Nixie One"/>
                              </a:rPr>
                              <m:t>𝟐</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e>
                        </m:rad>
                      </m:num>
                      <m:den>
                        <m:r>
                          <a:rPr lang="cs-CZ" sz="2000" b="1" i="1" kern="0" smtClean="0">
                            <a:solidFill>
                              <a:srgbClr val="114454"/>
                            </a:solidFill>
                            <a:latin typeface="Cambria Math" panose="02040503050406030204" pitchFamily="18" charset="0"/>
                            <a:sym typeface="Nixie One"/>
                          </a:rPr>
                          <m:t>𝟐</m:t>
                        </m:r>
                      </m:den>
                    </m:f>
                    <m:r>
                      <a:rPr lang="cs-CZ"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𝟏</m:t>
                        </m:r>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𝟑</m:t>
                        </m:r>
                      </m:num>
                      <m:den>
                        <m:r>
                          <a:rPr lang="cs-CZ" sz="2000" b="1" i="1" kern="0" smtClean="0">
                            <a:solidFill>
                              <a:srgbClr val="114454"/>
                            </a:solidFill>
                            <a:latin typeface="Cambria Math" panose="02040503050406030204" pitchFamily="18" charset="0"/>
                            <a:sym typeface="Nixie One"/>
                          </a:rPr>
                          <m:t>𝟐</m:t>
                        </m:r>
                      </m:den>
                    </m:f>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5" name="Google Shape;161;p18">
                <a:extLst>
                  <a:ext uri="{FF2B5EF4-FFF2-40B4-BE49-F238E27FC236}">
                    <a16:creationId xmlns:a16="http://schemas.microsoft.com/office/drawing/2014/main" id="{554980E8-E614-4725-9434-7CAA508B67AC}"/>
                  </a:ext>
                </a:extLst>
              </p:cNvPr>
              <p:cNvSpPr txBox="1">
                <a:spLocks noRot="1" noChangeAspect="1" noMove="1" noResize="1" noEditPoints="1" noAdjustHandles="1" noChangeArrowheads="1" noChangeShapeType="1" noTextEdit="1"/>
              </p:cNvSpPr>
              <p:nvPr/>
            </p:nvSpPr>
            <p:spPr bwMode="auto">
              <a:xfrm>
                <a:off x="298450" y="4383162"/>
                <a:ext cx="3121422" cy="660876"/>
              </a:xfrm>
              <a:prstGeom prst="rect">
                <a:avLst/>
              </a:prstGeom>
              <a:blipFill>
                <a:blip r:embed="rId7"/>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Google Shape;161;p18">
                <a:extLst>
                  <a:ext uri="{FF2B5EF4-FFF2-40B4-BE49-F238E27FC236}">
                    <a16:creationId xmlns:a16="http://schemas.microsoft.com/office/drawing/2014/main" id="{7E7E5FD7-C8ED-4BF8-8206-386755DA1709}"/>
                  </a:ext>
                </a:extLst>
              </p:cNvPr>
              <p:cNvSpPr txBox="1">
                <a:spLocks/>
              </p:cNvSpPr>
              <p:nvPr/>
            </p:nvSpPr>
            <p:spPr bwMode="auto">
              <a:xfrm>
                <a:off x="3451980" y="4371950"/>
                <a:ext cx="1512168" cy="660876"/>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14:m>
                  <m:oMathPara xmlns:m="http://schemas.openxmlformats.org/officeDocument/2006/math">
                    <m:oMathParaPr>
                      <m:jc m:val="centerGroup"/>
                    </m:oMathParaPr>
                    <m:oMath xmlns:m="http://schemas.openxmlformats.org/officeDocument/2006/math">
                      <m:r>
                        <a:rPr lang="cs-CZ" sz="2000" b="1" i="1" kern="0" smtClean="0">
                          <a:solidFill>
                            <a:srgbClr val="114454"/>
                          </a:solidFill>
                          <a:latin typeface="Cambria Math" panose="02040503050406030204" pitchFamily="18" charset="0"/>
                          <a:ea typeface="Nixie One"/>
                          <a:cs typeface="Nixie One"/>
                          <a:sym typeface="Nixie One"/>
                        </a:rPr>
                        <m:t>𝒚</m:t>
                      </m:r>
                      <m:r>
                        <a:rPr lang="cs-CZ" sz="2000" b="1" i="1" kern="0" smtClean="0">
                          <a:solidFill>
                            <a:srgbClr val="114454"/>
                          </a:solidFill>
                          <a:latin typeface="Cambria Math" panose="02040503050406030204" pitchFamily="18" charset="0"/>
                          <a:ea typeface="Cambria Math" panose="02040503050406030204" pitchFamily="18" charset="0"/>
                          <a:cs typeface="Nixie One"/>
                          <a:sym typeface="Nixie One"/>
                        </a:rPr>
                        <m:t>∈</m:t>
                      </m:r>
                      <m:d>
                        <m:dPr>
                          <m:begChr m:val="{"/>
                          <m:endChr m:val="}"/>
                          <m:ctrlPr>
                            <a:rPr lang="cs-CZ" sz="2000" b="1" i="1" kern="0" smtClean="0">
                              <a:solidFill>
                                <a:srgbClr val="114454"/>
                              </a:solidFill>
                              <a:latin typeface="Cambria Math" panose="02040503050406030204" pitchFamily="18" charset="0"/>
                              <a:ea typeface="Cambria Math" panose="02040503050406030204" pitchFamily="18" charset="0"/>
                              <a:sym typeface="Nixie One"/>
                            </a:rPr>
                          </m:ctrlPr>
                        </m:dPr>
                        <m:e>
                          <m:r>
                            <a:rPr lang="cs-CZ" sz="2000" b="1" i="1" kern="0" smtClean="0">
                              <a:solidFill>
                                <a:srgbClr val="114454"/>
                              </a:solidFill>
                              <a:latin typeface="Cambria Math" panose="02040503050406030204" pitchFamily="18" charset="0"/>
                              <a:ea typeface="Cambria Math" panose="02040503050406030204" pitchFamily="18" charset="0"/>
                              <a:sym typeface="Nixie One"/>
                            </a:rPr>
                            <m:t>−</m:t>
                          </m:r>
                          <m:r>
                            <a:rPr lang="cs-CZ" sz="2000" b="1" i="1" kern="0" smtClean="0">
                              <a:solidFill>
                                <a:srgbClr val="114454"/>
                              </a:solidFill>
                              <a:latin typeface="Cambria Math" panose="02040503050406030204" pitchFamily="18" charset="0"/>
                              <a:ea typeface="Cambria Math" panose="02040503050406030204" pitchFamily="18" charset="0"/>
                              <a:sym typeface="Nixie One"/>
                            </a:rPr>
                            <m:t>𝟏</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r>
                            <a:rPr lang="cs-CZ" sz="2000" b="1" i="1" kern="0" smtClean="0">
                              <a:solidFill>
                                <a:srgbClr val="114454"/>
                              </a:solidFill>
                              <a:latin typeface="Cambria Math" panose="02040503050406030204" pitchFamily="18" charset="0"/>
                              <a:ea typeface="Cambria Math" panose="02040503050406030204" pitchFamily="18" charset="0"/>
                              <a:sym typeface="Nixie One"/>
                            </a:rPr>
                            <m:t>𝟐</m:t>
                          </m:r>
                        </m:e>
                      </m:d>
                    </m:oMath>
                  </m:oMathPara>
                </a14:m>
                <a:endParaRPr lang="cs-CZ" sz="2000" b="1" i="1" kern="0" dirty="0">
                  <a:solidFill>
                    <a:srgbClr val="114454"/>
                  </a:solidFill>
                  <a:latin typeface="Cambria Math" panose="02040503050406030204" pitchFamily="18" charset="0"/>
                  <a:ea typeface="Nixie One"/>
                  <a:cs typeface="Nixie One"/>
                  <a:sym typeface="Nixie One"/>
                </a:endParaRPr>
              </a:p>
            </p:txBody>
          </p:sp>
        </mc:Choice>
        <mc:Fallback xmlns="">
          <p:sp>
            <p:nvSpPr>
              <p:cNvPr id="16" name="Google Shape;161;p18">
                <a:extLst>
                  <a:ext uri="{FF2B5EF4-FFF2-40B4-BE49-F238E27FC236}">
                    <a16:creationId xmlns:a16="http://schemas.microsoft.com/office/drawing/2014/main" id="{7E7E5FD7-C8ED-4BF8-8206-386755DA1709}"/>
                  </a:ext>
                </a:extLst>
              </p:cNvPr>
              <p:cNvSpPr txBox="1">
                <a:spLocks noRot="1" noChangeAspect="1" noMove="1" noResize="1" noEditPoints="1" noAdjustHandles="1" noChangeArrowheads="1" noChangeShapeType="1" noTextEdit="1"/>
              </p:cNvSpPr>
              <p:nvPr/>
            </p:nvSpPr>
            <p:spPr bwMode="auto">
              <a:xfrm>
                <a:off x="3451980" y="4371950"/>
                <a:ext cx="1512168" cy="660876"/>
              </a:xfrm>
              <a:prstGeom prst="rect">
                <a:avLst/>
              </a:prstGeom>
              <a:blipFill>
                <a:blip r:embed="rId8"/>
                <a:stretch>
                  <a:fillRect/>
                </a:stretch>
              </a:blipFill>
              <a:ln>
                <a:noFill/>
              </a:ln>
            </p:spPr>
            <p:txBody>
              <a:bodyPr/>
              <a:lstStyle/>
              <a:p>
                <a:r>
                  <a:rPr lang="cs-CZ">
                    <a:noFill/>
                  </a:rPr>
                  <a:t> </a:t>
                </a:r>
              </a:p>
            </p:txBody>
          </p:sp>
        </mc:Fallback>
      </mc:AlternateContent>
      <p:sp>
        <p:nvSpPr>
          <p:cNvPr id="17" name="Google Shape;161;p18">
            <a:extLst>
              <a:ext uri="{FF2B5EF4-FFF2-40B4-BE49-F238E27FC236}">
                <a16:creationId xmlns:a16="http://schemas.microsoft.com/office/drawing/2014/main" id="{3BA27194-C768-4303-A616-A3DF368774C8}"/>
              </a:ext>
            </a:extLst>
          </p:cNvPr>
          <p:cNvSpPr txBox="1">
            <a:spLocks/>
          </p:cNvSpPr>
          <p:nvPr/>
        </p:nvSpPr>
        <p:spPr bwMode="auto">
          <a:xfrm>
            <a:off x="4716016" y="512802"/>
            <a:ext cx="4229394" cy="685325"/>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Návrat ze substituce</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AlternateContent xmlns:mc="http://schemas.openxmlformats.org/markup-compatibility/2006" xmlns:a14="http://schemas.microsoft.com/office/drawing/2010/main">
        <mc:Choice Requires="a14">
          <p:sp>
            <p:nvSpPr>
              <p:cNvPr id="19" name="Google Shape;161;p18">
                <a:extLst>
                  <a:ext uri="{FF2B5EF4-FFF2-40B4-BE49-F238E27FC236}">
                    <a16:creationId xmlns:a16="http://schemas.microsoft.com/office/drawing/2014/main" id="{F35CF7C7-46F9-4262-A54A-E60F8AD72B99}"/>
                  </a:ext>
                </a:extLst>
              </p:cNvPr>
              <p:cNvSpPr txBox="1">
                <a:spLocks/>
              </p:cNvSpPr>
              <p:nvPr/>
            </p:nvSpPr>
            <p:spPr bwMode="auto">
              <a:xfrm>
                <a:off x="4715169" y="1640938"/>
                <a:ext cx="2517038" cy="382539"/>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14:m>
                  <m:oMath xmlns:m="http://schemas.openxmlformats.org/officeDocument/2006/math">
                    <m:func>
                      <m:funcPr>
                        <m:ctrlPr>
                          <a:rPr lang="cs-CZ" sz="2000" i="1" kern="0" smtClean="0">
                            <a:solidFill>
                              <a:srgbClr val="114454"/>
                            </a:solidFill>
                            <a:latin typeface="Cambria Math" panose="02040503050406030204" pitchFamily="18" charset="0"/>
                            <a:ea typeface="Nixie One"/>
                            <a:cs typeface="Nixie One"/>
                            <a:sym typeface="Nixie One"/>
                          </a:rPr>
                        </m:ctrlPr>
                      </m:funcPr>
                      <m:fName>
                        <m:r>
                          <m:rPr>
                            <m:sty m:val="p"/>
                          </m:rPr>
                          <a:rPr lang="cs-CZ" sz="2000" i="0" kern="0" smtClean="0">
                            <a:solidFill>
                              <a:srgbClr val="114454"/>
                            </a:solidFill>
                            <a:latin typeface="Cambria Math" panose="02040503050406030204" pitchFamily="18" charset="0"/>
                            <a:ea typeface="Nixie One"/>
                            <a:cs typeface="Nixie One"/>
                            <a:sym typeface="Nixie One"/>
                          </a:rPr>
                          <m:t>cos</m:t>
                        </m:r>
                      </m:fName>
                      <m:e>
                        <m:r>
                          <a:rPr lang="cs-CZ" sz="2000" b="0" i="1" kern="0" smtClean="0">
                            <a:solidFill>
                              <a:srgbClr val="114454"/>
                            </a:solidFill>
                            <a:latin typeface="Cambria Math" panose="02040503050406030204" pitchFamily="18" charset="0"/>
                            <a:ea typeface="Nixie One"/>
                            <a:cs typeface="Nixie One"/>
                            <a:sym typeface="Nixie One"/>
                          </a:rPr>
                          <m:t>𝑥</m:t>
                        </m:r>
                      </m:e>
                    </m:func>
                    <m:r>
                      <a:rPr lang="cs-CZ" sz="2000" b="0" i="1" kern="0" smtClean="0">
                        <a:solidFill>
                          <a:srgbClr val="114454"/>
                        </a:solidFill>
                        <a:latin typeface="Cambria Math" panose="02040503050406030204" pitchFamily="18" charset="0"/>
                        <a:ea typeface="Nixie One"/>
                        <a:cs typeface="Nixie One"/>
                        <a:sym typeface="Nixie One"/>
                      </a:rPr>
                      <m:t>=−</m:t>
                    </m:r>
                    <m:r>
                      <a:rPr lang="cs-CZ" sz="2000" b="0" i="1" kern="0" smtClean="0">
                        <a:solidFill>
                          <a:srgbClr val="114454"/>
                        </a:solidFill>
                        <a:latin typeface="Cambria Math" panose="02040503050406030204" pitchFamily="18" charset="0"/>
                        <a:ea typeface="Nixie One"/>
                        <a:cs typeface="Nixie One"/>
                        <a:sym typeface="Nixie One"/>
                      </a:rPr>
                      <m:t>1</m:t>
                    </m:r>
                  </m:oMath>
                </a14:m>
                <a:r>
                  <a:rPr lang="cs-CZ" sz="2000" kern="0" dirty="0">
                    <a:solidFill>
                      <a:srgbClr val="114454"/>
                    </a:solidFill>
                    <a:latin typeface="Cambria Math" panose="02040503050406030204" pitchFamily="18" charset="0"/>
                    <a:ea typeface="Nixie One"/>
                    <a:cs typeface="Nixie One"/>
                    <a:sym typeface="Nixie One"/>
                  </a:rPr>
                  <a:t> </a:t>
                </a:r>
              </a:p>
            </p:txBody>
          </p:sp>
        </mc:Choice>
        <mc:Fallback xmlns="">
          <p:sp>
            <p:nvSpPr>
              <p:cNvPr id="19" name="Google Shape;161;p18">
                <a:extLst>
                  <a:ext uri="{FF2B5EF4-FFF2-40B4-BE49-F238E27FC236}">
                    <a16:creationId xmlns:a16="http://schemas.microsoft.com/office/drawing/2014/main" id="{F35CF7C7-46F9-4262-A54A-E60F8AD72B99}"/>
                  </a:ext>
                </a:extLst>
              </p:cNvPr>
              <p:cNvSpPr txBox="1">
                <a:spLocks noRot="1" noChangeAspect="1" noMove="1" noResize="1" noEditPoints="1" noAdjustHandles="1" noChangeArrowheads="1" noChangeShapeType="1" noTextEdit="1"/>
              </p:cNvSpPr>
              <p:nvPr/>
            </p:nvSpPr>
            <p:spPr bwMode="auto">
              <a:xfrm>
                <a:off x="4715169" y="1640938"/>
                <a:ext cx="2517038" cy="382539"/>
              </a:xfrm>
              <a:prstGeom prst="rect">
                <a:avLst/>
              </a:prstGeom>
              <a:blipFill>
                <a:blip r:embed="rId9"/>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 name="Google Shape;161;p18">
                <a:extLst>
                  <a:ext uri="{FF2B5EF4-FFF2-40B4-BE49-F238E27FC236}">
                    <a16:creationId xmlns:a16="http://schemas.microsoft.com/office/drawing/2014/main" id="{A2D28061-1049-4DCB-9260-596DD88E7D1F}"/>
                  </a:ext>
                </a:extLst>
              </p:cNvPr>
              <p:cNvSpPr txBox="1">
                <a:spLocks/>
              </p:cNvSpPr>
              <p:nvPr/>
            </p:nvSpPr>
            <p:spPr bwMode="auto">
              <a:xfrm>
                <a:off x="4715169" y="2053151"/>
                <a:ext cx="2517038" cy="382539"/>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14:m>
                  <m:oMath xmlns:m="http://schemas.openxmlformats.org/officeDocument/2006/math">
                    <m:r>
                      <a:rPr lang="cs-CZ" sz="2000" b="0" i="1" kern="0" smtClean="0">
                        <a:solidFill>
                          <a:srgbClr val="114454"/>
                        </a:solidFill>
                        <a:latin typeface="Cambria Math" panose="02040503050406030204" pitchFamily="18" charset="0"/>
                        <a:ea typeface="Nixie One"/>
                        <a:cs typeface="Nixie One"/>
                        <a:sym typeface="Nixie One"/>
                      </a:rPr>
                      <m:t>𝑥</m:t>
                    </m:r>
                    <m:r>
                      <a:rPr lang="cs-CZ" sz="2000" b="0" i="1" kern="0" smtClean="0">
                        <a:solidFill>
                          <a:srgbClr val="114454"/>
                        </a:solidFill>
                        <a:latin typeface="Cambria Math" panose="02040503050406030204" pitchFamily="18" charset="0"/>
                        <a:ea typeface="Nixie One"/>
                        <a:cs typeface="Nixie One"/>
                        <a:sym typeface="Nixie One"/>
                      </a:rPr>
                      <m:t>=</m:t>
                    </m:r>
                    <m:r>
                      <a:rPr lang="cs-CZ" sz="2000" b="0" i="1" kern="0" smtClean="0">
                        <a:solidFill>
                          <a:srgbClr val="114454"/>
                        </a:solidFill>
                        <a:latin typeface="Cambria Math" panose="02040503050406030204" pitchFamily="18" charset="0"/>
                        <a:ea typeface="Cambria Math" panose="02040503050406030204" pitchFamily="18" charset="0"/>
                        <a:cs typeface="Nixie One"/>
                        <a:sym typeface="Nixie One"/>
                      </a:rPr>
                      <m:t>𝜋</m:t>
                    </m:r>
                    <m:r>
                      <a:rPr lang="cs-CZ" sz="2000" b="0" i="1" kern="0"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0" i="1" kern="0" smtClean="0">
                        <a:solidFill>
                          <a:srgbClr val="114454"/>
                        </a:solidFill>
                        <a:latin typeface="Cambria Math" panose="02040503050406030204" pitchFamily="18" charset="0"/>
                        <a:ea typeface="Cambria Math" panose="02040503050406030204" pitchFamily="18" charset="0"/>
                        <a:cs typeface="Nixie One"/>
                        <a:sym typeface="Nixie One"/>
                      </a:rPr>
                      <m:t>2</m:t>
                    </m:r>
                    <m:r>
                      <a:rPr lang="cs-CZ" sz="2000" b="0" i="1" kern="0" smtClean="0">
                        <a:solidFill>
                          <a:srgbClr val="114454"/>
                        </a:solidFill>
                        <a:latin typeface="Cambria Math" panose="02040503050406030204" pitchFamily="18" charset="0"/>
                        <a:ea typeface="Cambria Math" panose="02040503050406030204" pitchFamily="18" charset="0"/>
                        <a:cs typeface="Nixie One"/>
                        <a:sym typeface="Nixie One"/>
                      </a:rPr>
                      <m:t>𝑘</m:t>
                    </m:r>
                    <m:r>
                      <a:rPr lang="cs-CZ" sz="2000" b="0" i="1" kern="0" smtClean="0">
                        <a:solidFill>
                          <a:srgbClr val="114454"/>
                        </a:solidFill>
                        <a:latin typeface="Cambria Math" panose="02040503050406030204" pitchFamily="18" charset="0"/>
                        <a:ea typeface="Cambria Math" panose="02040503050406030204" pitchFamily="18" charset="0"/>
                        <a:cs typeface="Nixie One"/>
                        <a:sym typeface="Nixie One"/>
                      </a:rPr>
                      <m:t>𝜋</m:t>
                    </m:r>
                  </m:oMath>
                </a14:m>
                <a:r>
                  <a:rPr lang="cs-CZ" sz="2000" kern="0" dirty="0">
                    <a:solidFill>
                      <a:srgbClr val="114454"/>
                    </a:solidFill>
                    <a:latin typeface="Cambria Math" panose="02040503050406030204" pitchFamily="18" charset="0"/>
                    <a:ea typeface="Nixie One"/>
                    <a:cs typeface="Nixie One"/>
                    <a:sym typeface="Nixie One"/>
                  </a:rPr>
                  <a:t> </a:t>
                </a:r>
              </a:p>
            </p:txBody>
          </p:sp>
        </mc:Choice>
        <mc:Fallback xmlns="">
          <p:sp>
            <p:nvSpPr>
              <p:cNvPr id="20" name="Google Shape;161;p18">
                <a:extLst>
                  <a:ext uri="{FF2B5EF4-FFF2-40B4-BE49-F238E27FC236}">
                    <a16:creationId xmlns:a16="http://schemas.microsoft.com/office/drawing/2014/main" id="{A2D28061-1049-4DCB-9260-596DD88E7D1F}"/>
                  </a:ext>
                </a:extLst>
              </p:cNvPr>
              <p:cNvSpPr txBox="1">
                <a:spLocks noRot="1" noChangeAspect="1" noMove="1" noResize="1" noEditPoints="1" noAdjustHandles="1" noChangeArrowheads="1" noChangeShapeType="1" noTextEdit="1"/>
              </p:cNvSpPr>
              <p:nvPr/>
            </p:nvSpPr>
            <p:spPr bwMode="auto">
              <a:xfrm>
                <a:off x="4715169" y="2053151"/>
                <a:ext cx="2517038" cy="382539"/>
              </a:xfrm>
              <a:prstGeom prst="rect">
                <a:avLst/>
              </a:prstGeom>
              <a:blipFill>
                <a:blip r:embed="rId10"/>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Google Shape;161;p18">
                <a:extLst>
                  <a:ext uri="{FF2B5EF4-FFF2-40B4-BE49-F238E27FC236}">
                    <a16:creationId xmlns:a16="http://schemas.microsoft.com/office/drawing/2014/main" id="{65293371-96B4-4515-9804-CEDF3EF12E5B}"/>
                  </a:ext>
                </a:extLst>
              </p:cNvPr>
              <p:cNvSpPr txBox="1">
                <a:spLocks/>
              </p:cNvSpPr>
              <p:nvPr/>
            </p:nvSpPr>
            <p:spPr bwMode="auto">
              <a:xfrm>
                <a:off x="4716016" y="2499742"/>
                <a:ext cx="4229394" cy="382539"/>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Cambria Math" panose="02040503050406030204" pitchFamily="18" charset="0"/>
                    <a:ea typeface="Nixie One"/>
                    <a:cs typeface="Nixie One"/>
                    <a:sym typeface="Nixie One"/>
                  </a:rPr>
                  <a:t>(2) </a:t>
                </a:r>
                <a14:m>
                  <m:oMath xmlns:m="http://schemas.openxmlformats.org/officeDocument/2006/math">
                    <m:r>
                      <a:rPr lang="cs-CZ" sz="2000" b="1" i="1" kern="0" smtClean="0">
                        <a:solidFill>
                          <a:srgbClr val="114454"/>
                        </a:solidFill>
                        <a:latin typeface="Cambria Math" panose="02040503050406030204" pitchFamily="18" charset="0"/>
                        <a:ea typeface="Nixie One"/>
                        <a:cs typeface="Nixie One"/>
                        <a:sym typeface="Nixie One"/>
                      </a:rPr>
                      <m:t>𝒚</m:t>
                    </m:r>
                    <m:r>
                      <a:rPr lang="cs-CZ"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𝟐</m:t>
                    </m:r>
                  </m:oMath>
                </a14:m>
                <a:endParaRPr lang="cs-CZ" sz="2000" b="1" kern="0" dirty="0">
                  <a:solidFill>
                    <a:srgbClr val="114454"/>
                  </a:solidFill>
                  <a:latin typeface="Cambria Math" panose="02040503050406030204" pitchFamily="18" charset="0"/>
                  <a:ea typeface="Nixie One"/>
                  <a:cs typeface="Nixie One"/>
                  <a:sym typeface="Nixie One"/>
                </a:endParaRPr>
              </a:p>
            </p:txBody>
          </p:sp>
        </mc:Choice>
        <mc:Fallback xmlns="">
          <p:sp>
            <p:nvSpPr>
              <p:cNvPr id="21" name="Google Shape;161;p18">
                <a:extLst>
                  <a:ext uri="{FF2B5EF4-FFF2-40B4-BE49-F238E27FC236}">
                    <a16:creationId xmlns:a16="http://schemas.microsoft.com/office/drawing/2014/main" id="{65293371-96B4-4515-9804-CEDF3EF12E5B}"/>
                  </a:ext>
                </a:extLst>
              </p:cNvPr>
              <p:cNvSpPr txBox="1">
                <a:spLocks noRot="1" noChangeAspect="1" noMove="1" noResize="1" noEditPoints="1" noAdjustHandles="1" noChangeArrowheads="1" noChangeShapeType="1" noTextEdit="1"/>
              </p:cNvSpPr>
              <p:nvPr/>
            </p:nvSpPr>
            <p:spPr bwMode="auto">
              <a:xfrm>
                <a:off x="4716016" y="2499742"/>
                <a:ext cx="4229394" cy="382539"/>
              </a:xfrm>
              <a:prstGeom prst="rect">
                <a:avLst/>
              </a:prstGeom>
              <a:blipFill>
                <a:blip r:embed="rId11"/>
                <a:stretch>
                  <a:fillRect l="-1587" t="-11111" b="-3015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Google Shape;161;p18">
                <a:extLst>
                  <a:ext uri="{FF2B5EF4-FFF2-40B4-BE49-F238E27FC236}">
                    <a16:creationId xmlns:a16="http://schemas.microsoft.com/office/drawing/2014/main" id="{30989F39-BE2D-4673-B56E-A7EB2FD54C54}"/>
                  </a:ext>
                </a:extLst>
              </p:cNvPr>
              <p:cNvSpPr txBox="1">
                <a:spLocks/>
              </p:cNvSpPr>
              <p:nvPr/>
            </p:nvSpPr>
            <p:spPr bwMode="auto">
              <a:xfrm>
                <a:off x="4715169" y="2907916"/>
                <a:ext cx="2517038" cy="382539"/>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14:m>
                  <m:oMath xmlns:m="http://schemas.openxmlformats.org/officeDocument/2006/math">
                    <m:func>
                      <m:funcPr>
                        <m:ctrlPr>
                          <a:rPr lang="cs-CZ" sz="2000" i="1" kern="0" smtClean="0">
                            <a:solidFill>
                              <a:srgbClr val="114454"/>
                            </a:solidFill>
                            <a:latin typeface="Cambria Math" panose="02040503050406030204" pitchFamily="18" charset="0"/>
                            <a:ea typeface="Nixie One"/>
                            <a:cs typeface="Nixie One"/>
                            <a:sym typeface="Nixie One"/>
                          </a:rPr>
                        </m:ctrlPr>
                      </m:funcPr>
                      <m:fName>
                        <m:r>
                          <m:rPr>
                            <m:sty m:val="p"/>
                          </m:rPr>
                          <a:rPr lang="cs-CZ" sz="2000" i="0" kern="0" smtClean="0">
                            <a:solidFill>
                              <a:srgbClr val="114454"/>
                            </a:solidFill>
                            <a:latin typeface="Cambria Math" panose="02040503050406030204" pitchFamily="18" charset="0"/>
                            <a:ea typeface="Nixie One"/>
                            <a:cs typeface="Nixie One"/>
                            <a:sym typeface="Nixie One"/>
                          </a:rPr>
                          <m:t>cos</m:t>
                        </m:r>
                      </m:fName>
                      <m:e>
                        <m:r>
                          <a:rPr lang="cs-CZ" sz="2000" b="0" i="1" kern="0" smtClean="0">
                            <a:solidFill>
                              <a:srgbClr val="114454"/>
                            </a:solidFill>
                            <a:latin typeface="Cambria Math" panose="02040503050406030204" pitchFamily="18" charset="0"/>
                            <a:ea typeface="Nixie One"/>
                            <a:cs typeface="Nixie One"/>
                            <a:sym typeface="Nixie One"/>
                          </a:rPr>
                          <m:t>𝑥</m:t>
                        </m:r>
                      </m:e>
                    </m:func>
                    <m:r>
                      <a:rPr lang="cs-CZ" sz="2000" b="0" i="1" kern="0" smtClean="0">
                        <a:solidFill>
                          <a:srgbClr val="114454"/>
                        </a:solidFill>
                        <a:latin typeface="Cambria Math" panose="02040503050406030204" pitchFamily="18" charset="0"/>
                        <a:ea typeface="Nixie One"/>
                        <a:cs typeface="Nixie One"/>
                        <a:sym typeface="Nixie One"/>
                      </a:rPr>
                      <m:t>=</m:t>
                    </m:r>
                    <m:r>
                      <a:rPr lang="cs-CZ" sz="2000" b="0" i="1" kern="0" smtClean="0">
                        <a:solidFill>
                          <a:srgbClr val="114454"/>
                        </a:solidFill>
                        <a:latin typeface="Cambria Math" panose="02040503050406030204" pitchFamily="18" charset="0"/>
                        <a:ea typeface="Nixie One"/>
                        <a:cs typeface="Nixie One"/>
                        <a:sym typeface="Nixie One"/>
                      </a:rPr>
                      <m:t>2</m:t>
                    </m:r>
                  </m:oMath>
                </a14:m>
                <a:r>
                  <a:rPr lang="cs-CZ" sz="2000" kern="0" dirty="0">
                    <a:solidFill>
                      <a:srgbClr val="114454"/>
                    </a:solidFill>
                    <a:latin typeface="Cambria Math" panose="02040503050406030204" pitchFamily="18" charset="0"/>
                    <a:ea typeface="Nixie One"/>
                    <a:cs typeface="Nixie One"/>
                    <a:sym typeface="Nixie One"/>
                  </a:rPr>
                  <a:t> </a:t>
                </a:r>
              </a:p>
            </p:txBody>
          </p:sp>
        </mc:Choice>
        <mc:Fallback xmlns="">
          <p:sp>
            <p:nvSpPr>
              <p:cNvPr id="23" name="Google Shape;161;p18">
                <a:extLst>
                  <a:ext uri="{FF2B5EF4-FFF2-40B4-BE49-F238E27FC236}">
                    <a16:creationId xmlns:a16="http://schemas.microsoft.com/office/drawing/2014/main" id="{30989F39-BE2D-4673-B56E-A7EB2FD54C54}"/>
                  </a:ext>
                </a:extLst>
              </p:cNvPr>
              <p:cNvSpPr txBox="1">
                <a:spLocks noRot="1" noChangeAspect="1" noMove="1" noResize="1" noEditPoints="1" noAdjustHandles="1" noChangeArrowheads="1" noChangeShapeType="1" noTextEdit="1"/>
              </p:cNvSpPr>
              <p:nvPr/>
            </p:nvSpPr>
            <p:spPr bwMode="auto">
              <a:xfrm>
                <a:off x="4715169" y="2907916"/>
                <a:ext cx="2517038" cy="382539"/>
              </a:xfrm>
              <a:prstGeom prst="rect">
                <a:avLst/>
              </a:prstGeom>
              <a:blipFill>
                <a:blip r:embed="rId12"/>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4" name="Google Shape;161;p18">
                <a:extLst>
                  <a:ext uri="{FF2B5EF4-FFF2-40B4-BE49-F238E27FC236}">
                    <a16:creationId xmlns:a16="http://schemas.microsoft.com/office/drawing/2014/main" id="{5335E28B-E987-4C37-B85A-58D9E1FDAB4A}"/>
                  </a:ext>
                </a:extLst>
              </p:cNvPr>
              <p:cNvSpPr txBox="1">
                <a:spLocks/>
              </p:cNvSpPr>
              <p:nvPr/>
            </p:nvSpPr>
            <p:spPr bwMode="auto">
              <a:xfrm>
                <a:off x="4715169" y="3246577"/>
                <a:ext cx="2517038" cy="382539"/>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14:m>
                  <m:oMath xmlns:m="http://schemas.openxmlformats.org/officeDocument/2006/math">
                    <m:r>
                      <a:rPr lang="cs-CZ" sz="2000" b="0" i="1" kern="0" smtClean="0">
                        <a:solidFill>
                          <a:srgbClr val="114454"/>
                        </a:solidFill>
                        <a:latin typeface="Cambria Math" panose="02040503050406030204" pitchFamily="18" charset="0"/>
                        <a:ea typeface="Nixie One"/>
                        <a:cs typeface="Nixie One"/>
                        <a:sym typeface="Nixie One"/>
                      </a:rPr>
                      <m:t>𝑥</m:t>
                    </m:r>
                    <m:r>
                      <a:rPr lang="cs-CZ" sz="2000" b="0" i="1" kern="0"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0" i="1" kern="0" smtClean="0">
                        <a:solidFill>
                          <a:srgbClr val="114454"/>
                        </a:solidFill>
                        <a:latin typeface="Cambria Math" panose="02040503050406030204" pitchFamily="18" charset="0"/>
                        <a:ea typeface="Cambria Math" panose="02040503050406030204" pitchFamily="18" charset="0"/>
                        <a:cs typeface="Nixie One"/>
                        <a:sym typeface="Nixie One"/>
                      </a:rPr>
                      <m:t>∅</m:t>
                    </m:r>
                  </m:oMath>
                </a14:m>
                <a:r>
                  <a:rPr lang="cs-CZ" sz="2000" kern="0" dirty="0">
                    <a:solidFill>
                      <a:srgbClr val="114454"/>
                    </a:solidFill>
                    <a:latin typeface="Cambria Math" panose="02040503050406030204" pitchFamily="18" charset="0"/>
                    <a:ea typeface="Nixie One"/>
                    <a:cs typeface="Nixie One"/>
                    <a:sym typeface="Nixie One"/>
                  </a:rPr>
                  <a:t> </a:t>
                </a:r>
              </a:p>
            </p:txBody>
          </p:sp>
        </mc:Choice>
        <mc:Fallback xmlns="">
          <p:sp>
            <p:nvSpPr>
              <p:cNvPr id="24" name="Google Shape;161;p18">
                <a:extLst>
                  <a:ext uri="{FF2B5EF4-FFF2-40B4-BE49-F238E27FC236}">
                    <a16:creationId xmlns:a16="http://schemas.microsoft.com/office/drawing/2014/main" id="{5335E28B-E987-4C37-B85A-58D9E1FDAB4A}"/>
                  </a:ext>
                </a:extLst>
              </p:cNvPr>
              <p:cNvSpPr txBox="1">
                <a:spLocks noRot="1" noChangeAspect="1" noMove="1" noResize="1" noEditPoints="1" noAdjustHandles="1" noChangeArrowheads="1" noChangeShapeType="1" noTextEdit="1"/>
              </p:cNvSpPr>
              <p:nvPr/>
            </p:nvSpPr>
            <p:spPr bwMode="auto">
              <a:xfrm>
                <a:off x="4715169" y="3246577"/>
                <a:ext cx="2517038" cy="382539"/>
              </a:xfrm>
              <a:prstGeom prst="rect">
                <a:avLst/>
              </a:prstGeom>
              <a:blipFill>
                <a:blip r:embed="rId13"/>
                <a:stretch>
                  <a:fillRect b="-6452"/>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5" name="Google Shape;161;p18">
                <a:extLst>
                  <a:ext uri="{FF2B5EF4-FFF2-40B4-BE49-F238E27FC236}">
                    <a16:creationId xmlns:a16="http://schemas.microsoft.com/office/drawing/2014/main" id="{B9B65C1E-466A-4DB1-B757-A2D9C4D12956}"/>
                  </a:ext>
                </a:extLst>
              </p:cNvPr>
              <p:cNvSpPr txBox="1">
                <a:spLocks/>
              </p:cNvSpPr>
              <p:nvPr/>
            </p:nvSpPr>
            <p:spPr bwMode="auto">
              <a:xfrm>
                <a:off x="4718942" y="3654751"/>
                <a:ext cx="3021410" cy="382539"/>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0" i="1" kern="0" smtClean="0">
                        <a:solidFill>
                          <a:srgbClr val="114454"/>
                        </a:solidFill>
                        <a:latin typeface="Cambria Math" panose="02040503050406030204" pitchFamily="18" charset="0"/>
                        <a:ea typeface="Nixie One"/>
                        <a:cs typeface="Nixie One"/>
                        <a:sym typeface="Nixie One"/>
                      </a:rPr>
                      <m:t>2</m:t>
                    </m:r>
                    <m:r>
                      <a:rPr lang="cs-CZ" sz="2000" b="0" i="1" kern="0" smtClean="0">
                        <a:solidFill>
                          <a:srgbClr val="114454"/>
                        </a:solidFill>
                        <a:latin typeface="Cambria Math" panose="02040503050406030204" pitchFamily="18" charset="0"/>
                        <a:ea typeface="Cambria Math" panose="02040503050406030204" pitchFamily="18" charset="0"/>
                        <a:cs typeface="Nixie One"/>
                        <a:sym typeface="Nixie One"/>
                      </a:rPr>
                      <m:t>∉</m:t>
                    </m:r>
                    <m:sSub>
                      <m:sSubPr>
                        <m:ctrlPr>
                          <a:rPr lang="cs-CZ" sz="2000" b="0" i="1" kern="0" smtClean="0">
                            <a:solidFill>
                              <a:srgbClr val="114454"/>
                            </a:solidFill>
                            <a:latin typeface="Cambria Math" panose="02040503050406030204" pitchFamily="18" charset="0"/>
                            <a:ea typeface="Cambria Math" panose="02040503050406030204" pitchFamily="18" charset="0"/>
                            <a:sym typeface="Nixie One"/>
                          </a:rPr>
                        </m:ctrlPr>
                      </m:sSubPr>
                      <m:e>
                        <m:r>
                          <a:rPr lang="cs-CZ" sz="2000" b="0" i="1" kern="0" smtClean="0">
                            <a:solidFill>
                              <a:srgbClr val="114454"/>
                            </a:solidFill>
                            <a:latin typeface="Cambria Math" panose="02040503050406030204" pitchFamily="18" charset="0"/>
                            <a:ea typeface="Cambria Math" panose="02040503050406030204" pitchFamily="18" charset="0"/>
                            <a:sym typeface="Nixie One"/>
                          </a:rPr>
                          <m:t>𝐻</m:t>
                        </m:r>
                      </m:e>
                      <m:sub>
                        <m:r>
                          <a:rPr lang="cs-CZ" sz="2000" b="0" i="1" kern="0" smtClean="0">
                            <a:solidFill>
                              <a:srgbClr val="114454"/>
                            </a:solidFill>
                            <a:latin typeface="Cambria Math" panose="02040503050406030204" pitchFamily="18" charset="0"/>
                            <a:ea typeface="Cambria Math" panose="02040503050406030204" pitchFamily="18" charset="0"/>
                            <a:sym typeface="Nixie One"/>
                          </a:rPr>
                          <m:t>𝑓</m:t>
                        </m:r>
                      </m:sub>
                    </m:sSub>
                  </m:oMath>
                </a14:m>
                <a:r>
                  <a:rPr lang="cs-CZ" sz="2000" kern="0" dirty="0">
                    <a:solidFill>
                      <a:srgbClr val="114454"/>
                    </a:solidFill>
                    <a:latin typeface="Cambria Math" panose="02040503050406030204" pitchFamily="18" charset="0"/>
                    <a:ea typeface="Nixie One"/>
                    <a:cs typeface="Nixie One"/>
                    <a:sym typeface="Nixie One"/>
                  </a:rPr>
                  <a:t> … </a:t>
                </a:r>
                <a14:m>
                  <m:oMath xmlns:m="http://schemas.openxmlformats.org/officeDocument/2006/math">
                    <m:sSub>
                      <m:sSubPr>
                        <m:ctrlPr>
                          <a:rPr lang="cs-CZ" sz="2000" i="1" kern="0">
                            <a:solidFill>
                              <a:srgbClr val="114454"/>
                            </a:solidFill>
                            <a:latin typeface="Cambria Math" panose="02040503050406030204" pitchFamily="18" charset="0"/>
                            <a:ea typeface="Cambria Math" panose="02040503050406030204" pitchFamily="18" charset="0"/>
                            <a:sym typeface="Nixie One"/>
                          </a:rPr>
                        </m:ctrlPr>
                      </m:sSubPr>
                      <m:e>
                        <m:r>
                          <a:rPr lang="cs-CZ" sz="2000" i="1" kern="0">
                            <a:solidFill>
                              <a:srgbClr val="114454"/>
                            </a:solidFill>
                            <a:latin typeface="Cambria Math" panose="02040503050406030204" pitchFamily="18" charset="0"/>
                            <a:ea typeface="Cambria Math" panose="02040503050406030204" pitchFamily="18" charset="0"/>
                            <a:sym typeface="Nixie One"/>
                          </a:rPr>
                          <m:t>𝐻</m:t>
                        </m:r>
                      </m:e>
                      <m:sub>
                        <m:r>
                          <a:rPr lang="cs-CZ" sz="2000" i="1" kern="0">
                            <a:solidFill>
                              <a:srgbClr val="114454"/>
                            </a:solidFill>
                            <a:latin typeface="Cambria Math" panose="02040503050406030204" pitchFamily="18" charset="0"/>
                            <a:ea typeface="Cambria Math" panose="02040503050406030204" pitchFamily="18" charset="0"/>
                            <a:sym typeface="Nixie One"/>
                          </a:rPr>
                          <m:t>𝑓</m:t>
                        </m:r>
                      </m:sub>
                    </m:sSub>
                    <m:r>
                      <a:rPr lang="cs-CZ" sz="2000" b="0" i="1" kern="0" smtClean="0">
                        <a:solidFill>
                          <a:srgbClr val="114454"/>
                        </a:solidFill>
                        <a:latin typeface="Cambria Math" panose="02040503050406030204" pitchFamily="18" charset="0"/>
                        <a:ea typeface="Cambria Math" panose="02040503050406030204" pitchFamily="18" charset="0"/>
                        <a:sym typeface="Nixie One"/>
                      </a:rPr>
                      <m:t>=</m:t>
                    </m:r>
                    <m:d>
                      <m:dPr>
                        <m:begChr m:val="⟨"/>
                        <m:endChr m:val="⟩"/>
                        <m:ctrlPr>
                          <a:rPr lang="cs-CZ" sz="2000" b="0" i="1" kern="0" smtClean="0">
                            <a:solidFill>
                              <a:srgbClr val="114454"/>
                            </a:solidFill>
                            <a:latin typeface="Cambria Math" panose="02040503050406030204" pitchFamily="18" charset="0"/>
                            <a:ea typeface="Cambria Math" panose="02040503050406030204" pitchFamily="18" charset="0"/>
                            <a:sym typeface="Nixie One"/>
                          </a:rPr>
                        </m:ctrlPr>
                      </m:dPr>
                      <m:e>
                        <m:r>
                          <a:rPr lang="cs-CZ" sz="2000" b="0" i="1" kern="0" smtClean="0">
                            <a:solidFill>
                              <a:srgbClr val="114454"/>
                            </a:solidFill>
                            <a:latin typeface="Cambria Math" panose="02040503050406030204" pitchFamily="18" charset="0"/>
                            <a:ea typeface="Cambria Math" panose="02040503050406030204" pitchFamily="18" charset="0"/>
                            <a:sym typeface="Nixie One"/>
                          </a:rPr>
                          <m:t>−</m:t>
                        </m:r>
                        <m:r>
                          <a:rPr lang="cs-CZ" sz="2000" b="0" i="1" kern="0" smtClean="0">
                            <a:solidFill>
                              <a:srgbClr val="114454"/>
                            </a:solidFill>
                            <a:latin typeface="Cambria Math" panose="02040503050406030204" pitchFamily="18" charset="0"/>
                            <a:ea typeface="Cambria Math" panose="02040503050406030204" pitchFamily="18" charset="0"/>
                            <a:sym typeface="Nixie One"/>
                          </a:rPr>
                          <m:t>1</m:t>
                        </m:r>
                        <m:r>
                          <a:rPr lang="cs-CZ" sz="2000" b="0" i="1" kern="0" smtClean="0">
                            <a:solidFill>
                              <a:srgbClr val="114454"/>
                            </a:solidFill>
                            <a:latin typeface="Cambria Math" panose="02040503050406030204" pitchFamily="18" charset="0"/>
                            <a:ea typeface="Cambria Math" panose="02040503050406030204" pitchFamily="18" charset="0"/>
                            <a:sym typeface="Nixie One"/>
                          </a:rPr>
                          <m:t>;</m:t>
                        </m:r>
                        <m:r>
                          <a:rPr lang="cs-CZ" sz="2000" b="0" i="1" kern="0" smtClean="0">
                            <a:solidFill>
                              <a:srgbClr val="114454"/>
                            </a:solidFill>
                            <a:latin typeface="Cambria Math" panose="02040503050406030204" pitchFamily="18" charset="0"/>
                            <a:ea typeface="Cambria Math" panose="02040503050406030204" pitchFamily="18" charset="0"/>
                            <a:sym typeface="Nixie One"/>
                          </a:rPr>
                          <m:t>1</m:t>
                        </m:r>
                      </m:e>
                    </m:d>
                  </m:oMath>
                </a14:m>
                <a:r>
                  <a:rPr lang="cs-CZ" sz="2000" kern="0" dirty="0">
                    <a:solidFill>
                      <a:srgbClr val="114454"/>
                    </a:solidFill>
                    <a:latin typeface="Cambria Math" panose="02040503050406030204" pitchFamily="18" charset="0"/>
                    <a:ea typeface="Nixie One"/>
                    <a:cs typeface="Nixie One"/>
                    <a:sym typeface="Nixie One"/>
                  </a:rPr>
                  <a:t> </a:t>
                </a:r>
              </a:p>
            </p:txBody>
          </p:sp>
        </mc:Choice>
        <mc:Fallback xmlns="">
          <p:sp>
            <p:nvSpPr>
              <p:cNvPr id="25" name="Google Shape;161;p18">
                <a:extLst>
                  <a:ext uri="{FF2B5EF4-FFF2-40B4-BE49-F238E27FC236}">
                    <a16:creationId xmlns:a16="http://schemas.microsoft.com/office/drawing/2014/main" id="{B9B65C1E-466A-4DB1-B757-A2D9C4D12956}"/>
                  </a:ext>
                </a:extLst>
              </p:cNvPr>
              <p:cNvSpPr txBox="1">
                <a:spLocks noRot="1" noChangeAspect="1" noMove="1" noResize="1" noEditPoints="1" noAdjustHandles="1" noChangeArrowheads="1" noChangeShapeType="1" noTextEdit="1"/>
              </p:cNvSpPr>
              <p:nvPr/>
            </p:nvSpPr>
            <p:spPr bwMode="auto">
              <a:xfrm>
                <a:off x="4718942" y="3654751"/>
                <a:ext cx="3021410" cy="382539"/>
              </a:xfrm>
              <a:prstGeom prst="rect">
                <a:avLst/>
              </a:prstGeom>
              <a:blipFill>
                <a:blip r:embed="rId14"/>
                <a:stretch>
                  <a:fillRect t="-16129" b="-25806"/>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6" name="Google Shape;161;p18">
                <a:extLst>
                  <a:ext uri="{FF2B5EF4-FFF2-40B4-BE49-F238E27FC236}">
                    <a16:creationId xmlns:a16="http://schemas.microsoft.com/office/drawing/2014/main" id="{83CB6285-8145-4163-8113-8C1ABF5C419A}"/>
                  </a:ext>
                </a:extLst>
              </p:cNvPr>
              <p:cNvSpPr txBox="1">
                <a:spLocks/>
              </p:cNvSpPr>
              <p:nvPr/>
            </p:nvSpPr>
            <p:spPr bwMode="auto">
              <a:xfrm>
                <a:off x="4964148" y="4153381"/>
                <a:ext cx="3981262"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2</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𝑘</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26" name="Google Shape;161;p18">
                <a:extLst>
                  <a:ext uri="{FF2B5EF4-FFF2-40B4-BE49-F238E27FC236}">
                    <a16:creationId xmlns:a16="http://schemas.microsoft.com/office/drawing/2014/main" id="{83CB6285-8145-4163-8113-8C1ABF5C419A}"/>
                  </a:ext>
                </a:extLst>
              </p:cNvPr>
              <p:cNvSpPr txBox="1">
                <a:spLocks noRot="1" noChangeAspect="1" noMove="1" noResize="1" noEditPoints="1" noAdjustHandles="1" noChangeArrowheads="1" noChangeShapeType="1" noTextEdit="1"/>
              </p:cNvSpPr>
              <p:nvPr/>
            </p:nvSpPr>
            <p:spPr bwMode="auto">
              <a:xfrm>
                <a:off x="4964148" y="4153381"/>
                <a:ext cx="3981262" cy="847381"/>
              </a:xfrm>
              <a:prstGeom prst="rect">
                <a:avLst/>
              </a:prstGeom>
              <a:blipFill>
                <a:blip r:embed="rId15"/>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7" name="Google Shape;161;p18">
                <a:extLst>
                  <a:ext uri="{FF2B5EF4-FFF2-40B4-BE49-F238E27FC236}">
                    <a16:creationId xmlns:a16="http://schemas.microsoft.com/office/drawing/2014/main" id="{64452647-EB59-433D-A039-4AE1FEBFE746}"/>
                  </a:ext>
                </a:extLst>
              </p:cNvPr>
              <p:cNvSpPr txBox="1">
                <a:spLocks/>
              </p:cNvSpPr>
              <p:nvPr/>
            </p:nvSpPr>
            <p:spPr bwMode="auto">
              <a:xfrm>
                <a:off x="330558" y="3679788"/>
                <a:ext cx="3121422" cy="660876"/>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14:m>
                  <m:oMath xmlns:m="http://schemas.openxmlformats.org/officeDocument/2006/math">
                    <m:r>
                      <a:rPr lang="cs-CZ" sz="2000" b="1" i="1" kern="0" smtClean="0">
                        <a:solidFill>
                          <a:srgbClr val="114454"/>
                        </a:solidFill>
                        <a:latin typeface="Cambria Math" panose="02040503050406030204" pitchFamily="18" charset="0"/>
                        <a:ea typeface="Nixie One"/>
                        <a:cs typeface="Nixie One"/>
                        <a:sym typeface="Nixie One"/>
                      </a:rPr>
                      <m:t>𝒚</m:t>
                    </m:r>
                    <m:r>
                      <a:rPr lang="cs-CZ"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𝒃</m:t>
                        </m:r>
                        <m:r>
                          <a:rPr lang="cs-CZ" sz="2000" b="1" i="1" kern="0" smtClean="0">
                            <a:solidFill>
                              <a:srgbClr val="114454"/>
                            </a:solidFill>
                            <a:latin typeface="Cambria Math" panose="02040503050406030204" pitchFamily="18" charset="0"/>
                            <a:sym typeface="Nixie One"/>
                          </a:rPr>
                          <m:t>±</m:t>
                        </m:r>
                        <m:rad>
                          <m:radPr>
                            <m:degHide m:val="on"/>
                            <m:ctrlPr>
                              <a:rPr lang="cs-CZ" sz="2000" b="1" i="1" kern="0" smtClean="0">
                                <a:solidFill>
                                  <a:srgbClr val="114454"/>
                                </a:solidFill>
                                <a:latin typeface="Cambria Math" panose="02040503050406030204" pitchFamily="18" charset="0"/>
                                <a:sym typeface="Nixie One"/>
                              </a:rPr>
                            </m:ctrlPr>
                          </m:radPr>
                          <m:deg/>
                          <m:e>
                            <m:sSup>
                              <m:sSupPr>
                                <m:ctrlPr>
                                  <a:rPr lang="cs-CZ" sz="2000" b="1" i="1" kern="0" smtClean="0">
                                    <a:solidFill>
                                      <a:srgbClr val="114454"/>
                                    </a:solidFill>
                                    <a:latin typeface="Cambria Math" panose="02040503050406030204" pitchFamily="18" charset="0"/>
                                    <a:sym typeface="Nixie One"/>
                                  </a:rPr>
                                </m:ctrlPr>
                              </m:sSupPr>
                              <m:e>
                                <m:r>
                                  <a:rPr lang="cs-CZ" sz="2000" b="1" i="1" kern="0" smtClean="0">
                                    <a:solidFill>
                                      <a:srgbClr val="114454"/>
                                    </a:solidFill>
                                    <a:latin typeface="Cambria Math" panose="02040503050406030204" pitchFamily="18" charset="0"/>
                                    <a:sym typeface="Nixie One"/>
                                  </a:rPr>
                                  <m:t>𝒃</m:t>
                                </m:r>
                              </m:e>
                              <m:sup>
                                <m:r>
                                  <a:rPr lang="cs-CZ" sz="2000" b="1" i="1" kern="0" smtClean="0">
                                    <a:solidFill>
                                      <a:srgbClr val="114454"/>
                                    </a:solidFill>
                                    <a:latin typeface="Cambria Math" panose="02040503050406030204" pitchFamily="18" charset="0"/>
                                    <a:sym typeface="Nixie One"/>
                                  </a:rPr>
                                  <m:t>𝟐</m:t>
                                </m:r>
                              </m:sup>
                            </m:sSup>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𝟒</m:t>
                            </m:r>
                            <m:r>
                              <a:rPr lang="cs-CZ" sz="2000" b="1" i="1" kern="0" smtClean="0">
                                <a:solidFill>
                                  <a:srgbClr val="114454"/>
                                </a:solidFill>
                                <a:latin typeface="Cambria Math" panose="02040503050406030204" pitchFamily="18" charset="0"/>
                                <a:sym typeface="Nixie One"/>
                              </a:rPr>
                              <m:t>𝒂𝒄</m:t>
                            </m:r>
                          </m:e>
                        </m:rad>
                      </m:num>
                      <m:den>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𝒂</m:t>
                        </m:r>
                      </m:den>
                    </m:f>
                  </m:oMath>
                </a14:m>
                <a:r>
                  <a:rPr lang="cs-CZ" sz="16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7" name="Google Shape;161;p18">
                <a:extLst>
                  <a:ext uri="{FF2B5EF4-FFF2-40B4-BE49-F238E27FC236}">
                    <a16:creationId xmlns:a16="http://schemas.microsoft.com/office/drawing/2014/main" id="{64452647-EB59-433D-A039-4AE1FEBFE746}"/>
                  </a:ext>
                </a:extLst>
              </p:cNvPr>
              <p:cNvSpPr txBox="1">
                <a:spLocks noRot="1" noChangeAspect="1" noMove="1" noResize="1" noEditPoints="1" noAdjustHandles="1" noChangeArrowheads="1" noChangeShapeType="1" noTextEdit="1"/>
              </p:cNvSpPr>
              <p:nvPr/>
            </p:nvSpPr>
            <p:spPr bwMode="auto">
              <a:xfrm>
                <a:off x="330558" y="3679788"/>
                <a:ext cx="3121422" cy="660876"/>
              </a:xfrm>
              <a:prstGeom prst="rect">
                <a:avLst/>
              </a:prstGeom>
              <a:blipFill>
                <a:blip r:embed="rId16"/>
                <a:stretch>
                  <a:fillRect/>
                </a:stretch>
              </a:blipFill>
              <a:ln>
                <a:noFill/>
              </a:ln>
            </p:spPr>
            <p:txBody>
              <a:bodyPr/>
              <a:lstStyle/>
              <a:p>
                <a:r>
                  <a:rPr lang="cs-CZ">
                    <a:noFill/>
                  </a:rPr>
                  <a:t> </a:t>
                </a:r>
              </a:p>
            </p:txBody>
          </p:sp>
        </mc:Fallback>
      </mc:AlternateContent>
      <p:pic>
        <p:nvPicPr>
          <p:cNvPr id="3" name="Obrázek 2">
            <a:extLst>
              <a:ext uri="{FF2B5EF4-FFF2-40B4-BE49-F238E27FC236}">
                <a16:creationId xmlns:a16="http://schemas.microsoft.com/office/drawing/2014/main" id="{2350AFCC-669E-4971-8CF5-2F561489157A}"/>
              </a:ext>
            </a:extLst>
          </p:cNvPr>
          <p:cNvPicPr>
            <a:picLocks noChangeAspect="1"/>
          </p:cNvPicPr>
          <p:nvPr/>
        </p:nvPicPr>
        <p:blipFill rotWithShape="1">
          <a:blip r:embed="rId17"/>
          <a:srcRect l="5834" t="1942" r="3529" b="3598"/>
          <a:stretch/>
        </p:blipFill>
        <p:spPr>
          <a:xfrm>
            <a:off x="6588224" y="1322911"/>
            <a:ext cx="2357186" cy="2255238"/>
          </a:xfrm>
          <a:prstGeom prst="rect">
            <a:avLst/>
          </a:prstGeom>
        </p:spPr>
      </p:pic>
    </p:spTree>
    <p:extLst>
      <p:ext uri="{BB962C8B-B14F-4D97-AF65-F5344CB8AC3E}">
        <p14:creationId xmlns:p14="http://schemas.microsoft.com/office/powerpoint/2010/main" val="300547227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9" grpId="0" animBg="1"/>
      <p:bldP spid="20" grpId="0" animBg="1"/>
      <p:bldP spid="21"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sk-SK" altLang="cs-CZ" b="1" dirty="0" err="1">
                <a:latin typeface="Roboto Slab" pitchFamily="2" charset="0"/>
                <a:cs typeface="Arial" panose="020B0604020202020204" pitchFamily="34" charset="0"/>
                <a:sym typeface="Roboto Slab" pitchFamily="2" charset="0"/>
              </a:rPr>
              <a:t>Tabulka</a:t>
            </a:r>
            <a:r>
              <a:rPr lang="sk-SK" altLang="cs-CZ" b="1" dirty="0">
                <a:latin typeface="Roboto Slab" pitchFamily="2" charset="0"/>
                <a:cs typeface="Arial" panose="020B0604020202020204" pitchFamily="34" charset="0"/>
                <a:sym typeface="Roboto Slab" pitchFamily="2" charset="0"/>
              </a:rPr>
              <a:t> na </a:t>
            </a:r>
            <a:r>
              <a:rPr lang="sk-SK" altLang="cs-CZ" b="1" dirty="0" err="1">
                <a:latin typeface="Roboto Slab" pitchFamily="2" charset="0"/>
                <a:cs typeface="Arial" panose="020B0604020202020204" pitchFamily="34" charset="0"/>
                <a:sym typeface="Roboto Slab" pitchFamily="2" charset="0"/>
              </a:rPr>
              <a:t>závěr</a:t>
            </a:r>
            <a:endParaRPr lang="sk-SK" altLang="cs-CZ" b="1" dirty="0">
              <a:latin typeface="Roboto Slab" pitchFamily="2" charset="0"/>
              <a:cs typeface="Arial" panose="020B0604020202020204" pitchFamily="34" charset="0"/>
              <a:sym typeface="Roboto Slab" pitchFamily="2" charset="0"/>
            </a:endParaRP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4</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16</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3058359669"/>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78B5F336-E88D-4944-8271-C36954C2C9D0}"/>
              </a:ext>
            </a:extLst>
          </p:cNvPr>
          <p:cNvSpPr txBox="1">
            <a:spLocks noGrp="1"/>
          </p:cNvSpPr>
          <p:nvPr>
            <p:ph type="title"/>
          </p:nvPr>
        </p:nvSpPr>
        <p:spPr/>
        <p:txBody>
          <a:bodyPr/>
          <a:lstStyle/>
          <a:p>
            <a:pPr eaLnBrk="1" hangingPunct="1">
              <a:spcBef>
                <a:spcPct val="0"/>
              </a:spcBef>
              <a:spcAft>
                <a:spcPct val="0"/>
              </a:spcAft>
              <a:buClr>
                <a:srgbClr val="FFFFFF"/>
              </a:buClr>
              <a:buFont typeface="Roboto Slab" charset="0"/>
              <a:buNone/>
            </a:pPr>
            <a:r>
              <a:rPr lang="sk-SK" altLang="cs-CZ" sz="2400" b="1" dirty="0" err="1">
                <a:solidFill>
                  <a:srgbClr val="FFFFFF"/>
                </a:solidFill>
                <a:latin typeface="Roboto Slab" pitchFamily="2" charset="0"/>
                <a:ea typeface="Roboto Slab" pitchFamily="2" charset="0"/>
                <a:cs typeface="Arial" panose="020B0604020202020204" pitchFamily="34" charset="0"/>
                <a:sym typeface="Roboto Slab" charset="0"/>
              </a:rPr>
              <a:t>Tabulka</a:t>
            </a:r>
            <a:endParaRPr lang="sk-SK" altLang="cs-CZ" sz="2400" b="1" dirty="0">
              <a:solidFill>
                <a:srgbClr val="FFFFFF"/>
              </a:solidFill>
              <a:latin typeface="Roboto Slab" pitchFamily="2" charset="0"/>
              <a:ea typeface="Roboto Slab" pitchFamily="2" charset="0"/>
              <a:cs typeface="Arial" panose="020B0604020202020204" pitchFamily="34" charset="0"/>
              <a:sym typeface="Roboto Slab" charset="0"/>
            </a:endParaRPr>
          </a:p>
        </p:txBody>
      </p:sp>
      <p:sp>
        <p:nvSpPr>
          <p:cNvPr id="18437" name="Google Shape;169;p18">
            <a:extLst>
              <a:ext uri="{FF2B5EF4-FFF2-40B4-BE49-F238E27FC236}">
                <a16:creationId xmlns:a16="http://schemas.microsoft.com/office/drawing/2014/main" id="{642E811D-B586-491B-A216-1016B5386765}"/>
              </a:ext>
            </a:extLst>
          </p:cNvPr>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FE5F0A3-C565-4801-ACFF-54E7871EF186}" type="slidenum">
              <a:rPr lang="sk-SK" altLang="cs-CZ" sz="800">
                <a:solidFill>
                  <a:srgbClr val="FFFFFF"/>
                </a:solidFill>
                <a:latin typeface="Roboto Slab" charset="0"/>
                <a:sym typeface="Roboto Slab" charset="0"/>
              </a:rPr>
              <a:pPr eaLnBrk="1" hangingPunct="1"/>
              <a:t>17</a:t>
            </a:fld>
            <a:endParaRPr lang="sk-SK" altLang="cs-CZ" sz="800">
              <a:solidFill>
                <a:srgbClr val="FFFFFF"/>
              </a:solidFill>
              <a:latin typeface="Roboto Slab" charset="0"/>
              <a:sym typeface="Roboto Slab" charset="0"/>
            </a:endParaRPr>
          </a:p>
        </p:txBody>
      </p:sp>
      <mc:AlternateContent xmlns:mc="http://schemas.openxmlformats.org/markup-compatibility/2006" xmlns:a14="http://schemas.microsoft.com/office/drawing/2010/main">
        <mc:Choice Requires="a14">
          <p:graphicFrame>
            <p:nvGraphicFramePr>
              <p:cNvPr id="13" name="Google Shape;318;p26">
                <a:extLst>
                  <a:ext uri="{FF2B5EF4-FFF2-40B4-BE49-F238E27FC236}">
                    <a16:creationId xmlns:a16="http://schemas.microsoft.com/office/drawing/2014/main" id="{CA69F488-6DAA-4B0B-9BAF-5B924FA39D7E}"/>
                  </a:ext>
                </a:extLst>
              </p:cNvPr>
              <p:cNvGraphicFramePr/>
              <p:nvPr>
                <p:extLst>
                  <p:ext uri="{D42A27DB-BD31-4B8C-83A1-F6EECF244321}">
                    <p14:modId xmlns:p14="http://schemas.microsoft.com/office/powerpoint/2010/main" val="4156377159"/>
                  </p:ext>
                </p:extLst>
              </p:nvPr>
            </p:nvGraphicFramePr>
            <p:xfrm>
              <a:off x="524010" y="1712067"/>
              <a:ext cx="7936422" cy="3307955"/>
            </p:xfrm>
            <a:graphic>
              <a:graphicData uri="http://schemas.openxmlformats.org/drawingml/2006/table">
                <a:tbl>
                  <a:tblPr>
                    <a:noFill/>
                    <a:tableStyleId>{9424AA01-677E-4B3F-866E-0B0BC4DA0CBA}</a:tableStyleId>
                  </a:tblPr>
                  <a:tblGrid>
                    <a:gridCol w="1058283">
                      <a:extLst>
                        <a:ext uri="{9D8B030D-6E8A-4147-A177-3AD203B41FA5}">
                          <a16:colId xmlns:a16="http://schemas.microsoft.com/office/drawing/2014/main" val="20000"/>
                        </a:ext>
                      </a:extLst>
                    </a:gridCol>
                    <a:gridCol w="2088395">
                      <a:extLst>
                        <a:ext uri="{9D8B030D-6E8A-4147-A177-3AD203B41FA5}">
                          <a16:colId xmlns:a16="http://schemas.microsoft.com/office/drawing/2014/main" val="20001"/>
                        </a:ext>
                      </a:extLst>
                    </a:gridCol>
                    <a:gridCol w="2394872">
                      <a:extLst>
                        <a:ext uri="{9D8B030D-6E8A-4147-A177-3AD203B41FA5}">
                          <a16:colId xmlns:a16="http://schemas.microsoft.com/office/drawing/2014/main" val="20002"/>
                        </a:ext>
                      </a:extLst>
                    </a:gridCol>
                    <a:gridCol w="2394872">
                      <a:extLst>
                        <a:ext uri="{9D8B030D-6E8A-4147-A177-3AD203B41FA5}">
                          <a16:colId xmlns:a16="http://schemas.microsoft.com/office/drawing/2014/main" val="650297164"/>
                        </a:ext>
                      </a:extLst>
                    </a:gridCol>
                  </a:tblGrid>
                  <a:tr h="661591">
                    <a:tc>
                      <a:txBody>
                        <a:bodyPr/>
                        <a:lstStyle/>
                        <a:p>
                          <a:pPr marL="0" lvl="0" indent="0" algn="l" rtl="0">
                            <a:spcBef>
                              <a:spcPts val="0"/>
                            </a:spcBef>
                            <a:spcAft>
                              <a:spcPts val="0"/>
                            </a:spcAft>
                            <a:buNone/>
                          </a:pPr>
                          <a:r>
                            <a:rPr lang="cs-CZ" sz="1400" b="1" dirty="0">
                              <a:solidFill>
                                <a:srgbClr val="FFFFFF"/>
                              </a:solidFill>
                              <a:latin typeface="Weekly Free Light" panose="00000400000000000000" pitchFamily="50" charset="-18"/>
                              <a:ea typeface="Nixie One"/>
                              <a:cs typeface="Nixie One"/>
                              <a:sym typeface="Nixie One"/>
                            </a:rPr>
                            <a:t>Kvadrant</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1400" b="1" dirty="0">
                              <a:solidFill>
                                <a:srgbClr val="FFFFFF"/>
                              </a:solidFill>
                              <a:latin typeface="Weekly Free Light" panose="00000400000000000000" pitchFamily="50" charset="-18"/>
                              <a:ea typeface="Nixie One"/>
                              <a:cs typeface="Nixie One"/>
                              <a:sym typeface="Nixie One"/>
                            </a:rPr>
                            <a:t>SIN</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1400" b="1" dirty="0">
                              <a:solidFill>
                                <a:srgbClr val="FFFFFF"/>
                              </a:solidFill>
                              <a:latin typeface="Weekly Free Light" panose="00000400000000000000" pitchFamily="50" charset="-18"/>
                              <a:ea typeface="Nixie One"/>
                              <a:cs typeface="Nixie One"/>
                              <a:sym typeface="Nixie One"/>
                            </a:rPr>
                            <a:t>COS</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1400" b="1" dirty="0">
                              <a:solidFill>
                                <a:srgbClr val="FFFFFF"/>
                              </a:solidFill>
                              <a:latin typeface="Weekly Free Light" panose="00000400000000000000" pitchFamily="50" charset="-18"/>
                              <a:ea typeface="Nixie One"/>
                              <a:cs typeface="Nixie One"/>
                              <a:sym typeface="Nixie One"/>
                            </a:rPr>
                            <a:t>Přepočet úhlu</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94BF6E"/>
                        </a:solidFill>
                      </a:tcPr>
                    </a:tc>
                    <a:extLst>
                      <a:ext uri="{0D108BD9-81ED-4DB2-BD59-A6C34878D82A}">
                        <a16:rowId xmlns:a16="http://schemas.microsoft.com/office/drawing/2014/main" val="10000"/>
                      </a:ext>
                    </a:extLst>
                  </a:tr>
                  <a:tr h="661591">
                    <a:tc>
                      <a:txBody>
                        <a:bodyPr/>
                        <a:lstStyle/>
                        <a:p>
                          <a:pPr marL="0" lvl="0" indent="0" algn="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1400" b="1" i="1" smtClean="0">
                                    <a:solidFill>
                                      <a:srgbClr val="FFFFFF"/>
                                    </a:solidFill>
                                    <a:latin typeface="Cambria Math" panose="02040503050406030204" pitchFamily="18" charset="0"/>
                                    <a:ea typeface="Nixie One"/>
                                    <a:cs typeface="Nixie One"/>
                                    <a:sym typeface="Nixie One"/>
                                  </a:rPr>
                                  <m:t>𝑰</m:t>
                                </m:r>
                              </m:oMath>
                            </m:oMathPara>
                          </a14:m>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cs-CZ"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cs-CZ" sz="1800" b="1" i="1" smtClean="0">
                                        <a:solidFill>
                                          <a:srgbClr val="FFFFFF"/>
                                        </a:solidFill>
                                        <a:latin typeface="Cambria Math" panose="02040503050406030204" pitchFamily="18" charset="0"/>
                                        <a:ea typeface="Roboto Slab" pitchFamily="2" charset="0"/>
                                        <a:sym typeface="Roboto Slab"/>
                                      </a:rPr>
                                    </m:ctrlPr>
                                  </m:sSubPr>
                                  <m:e>
                                    <m:r>
                                      <a:rPr lang="cs-CZ" sz="1800" b="1" i="1" smtClean="0">
                                        <a:solidFill>
                                          <a:srgbClr val="FFFFFF"/>
                                        </a:solidFill>
                                        <a:latin typeface="Cambria Math" panose="02040503050406030204" pitchFamily="18" charset="0"/>
                                        <a:ea typeface="Roboto Slab" pitchFamily="2" charset="0"/>
                                        <a:sym typeface="Roboto Slab"/>
                                      </a:rPr>
                                      <m:t>𝒙</m:t>
                                    </m:r>
                                  </m:e>
                                  <m:sub>
                                    <m:r>
                                      <a:rPr lang="cs-CZ" sz="1800" b="1" i="1" smtClean="0">
                                        <a:solidFill>
                                          <a:srgbClr val="FFFFFF"/>
                                        </a:solidFill>
                                        <a:latin typeface="Cambria Math" panose="02040503050406030204" pitchFamily="18" charset="0"/>
                                        <a:ea typeface="Roboto Slab" pitchFamily="2" charset="0"/>
                                        <a:sym typeface="Roboto Slab"/>
                                      </a:rPr>
                                      <m:t>𝟎</m:t>
                                    </m:r>
                                  </m:sub>
                                </m:sSub>
                              </m:oMath>
                            </m:oMathPara>
                          </a14:m>
                          <a:endParaRPr lang="cs-CZ"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extLst>
                      <a:ext uri="{0D108BD9-81ED-4DB2-BD59-A6C34878D82A}">
                        <a16:rowId xmlns:a16="http://schemas.microsoft.com/office/drawing/2014/main" val="10001"/>
                      </a:ext>
                    </a:extLst>
                  </a:tr>
                  <a:tr h="661591">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400" b="1" i="1" smtClean="0">
                                    <a:solidFill>
                                      <a:srgbClr val="FFFFFF"/>
                                    </a:solidFill>
                                    <a:latin typeface="Cambria Math" panose="02040503050406030204" pitchFamily="18" charset="0"/>
                                    <a:ea typeface="Nixie One"/>
                                    <a:cs typeface="Nixie One"/>
                                    <a:sym typeface="Nixie One"/>
                                  </a:rPr>
                                  <m:t>𝑰𝑰</m:t>
                                </m:r>
                              </m:oMath>
                            </m:oMathPara>
                          </a14:m>
                          <a:endParaRPr lang="cs-CZ"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lumMod val="75000"/>
                          </a:schemeClr>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lumMod val="75000"/>
                          </a:schemeClr>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lumMod val="75000"/>
                          </a:schemeClr>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ar-AE" sz="1800" b="1" i="1" smtClean="0">
                                    <a:solidFill>
                                      <a:srgbClr val="FFFFFF"/>
                                    </a:solidFill>
                                    <a:latin typeface="Cambria Math" panose="02040503050406030204" pitchFamily="18" charset="0"/>
                                    <a:ea typeface="Cambria Math" panose="02040503050406030204" pitchFamily="18" charset="0"/>
                                    <a:cs typeface="Roboto Slab"/>
                                    <a:sym typeface="Roboto Slab"/>
                                  </a:rPr>
                                  <m:t>𝝅</m:t>
                                </m:r>
                                <m:r>
                                  <a:rPr lang="cs-CZ" sz="1800" b="1" i="1" smtClean="0">
                                    <a:solidFill>
                                      <a:srgbClr val="FFFFFF"/>
                                    </a:solidFill>
                                    <a:latin typeface="Cambria Math" panose="02040503050406030204" pitchFamily="18" charset="0"/>
                                    <a:ea typeface="Cambria Math" panose="02040503050406030204" pitchFamily="18" charset="0"/>
                                    <a:cs typeface="Roboto Slab"/>
                                    <a:sym typeface="Roboto Slab"/>
                                  </a:rPr>
                                  <m:t>−</m:t>
                                </m:r>
                                <m:sSub>
                                  <m:sSubPr>
                                    <m:ctrlPr>
                                      <a:rPr lang="cs-CZ" sz="1800" b="1" i="1" smtClean="0">
                                        <a:solidFill>
                                          <a:srgbClr val="FFFFFF"/>
                                        </a:solidFill>
                                        <a:latin typeface="Cambria Math" panose="02040503050406030204" pitchFamily="18" charset="0"/>
                                        <a:ea typeface="Cambria Math" panose="02040503050406030204" pitchFamily="18" charset="0"/>
                                        <a:sym typeface="Roboto Slab"/>
                                      </a:rPr>
                                    </m:ctrlPr>
                                  </m:sSubPr>
                                  <m:e>
                                    <m:r>
                                      <a:rPr lang="cs-CZ" sz="1800" b="1" i="1" smtClean="0">
                                        <a:solidFill>
                                          <a:srgbClr val="FFFFFF"/>
                                        </a:solidFill>
                                        <a:latin typeface="Cambria Math" panose="02040503050406030204" pitchFamily="18" charset="0"/>
                                        <a:ea typeface="Cambria Math" panose="02040503050406030204" pitchFamily="18" charset="0"/>
                                        <a:sym typeface="Roboto Slab"/>
                                      </a:rPr>
                                      <m:t>𝒙</m:t>
                                    </m:r>
                                  </m:e>
                                  <m:sub>
                                    <m:r>
                                      <a:rPr lang="cs-CZ" sz="1800" b="1" i="1" smtClean="0">
                                        <a:solidFill>
                                          <a:srgbClr val="FFFFFF"/>
                                        </a:solidFill>
                                        <a:latin typeface="Cambria Math" panose="02040503050406030204" pitchFamily="18" charset="0"/>
                                        <a:ea typeface="Cambria Math" panose="02040503050406030204" pitchFamily="18" charset="0"/>
                                        <a:sym typeface="Roboto Slab"/>
                                      </a:rPr>
                                      <m:t>𝟎</m:t>
                                    </m:r>
                                  </m:sub>
                                </m:sSub>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accent2">
                            <a:lumMod val="75000"/>
                          </a:schemeClr>
                        </a:solidFill>
                      </a:tcPr>
                    </a:tc>
                    <a:extLst>
                      <a:ext uri="{0D108BD9-81ED-4DB2-BD59-A6C34878D82A}">
                        <a16:rowId xmlns:a16="http://schemas.microsoft.com/office/drawing/2014/main" val="10002"/>
                      </a:ext>
                    </a:extLst>
                  </a:tr>
                  <a:tr h="661591">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400" b="1" i="1" smtClean="0">
                                    <a:solidFill>
                                      <a:srgbClr val="FFFFFF"/>
                                    </a:solidFill>
                                    <a:latin typeface="Cambria Math" panose="02040503050406030204" pitchFamily="18" charset="0"/>
                                    <a:ea typeface="Nixie One"/>
                                    <a:cs typeface="Nixie One"/>
                                    <a:sym typeface="Nixie One"/>
                                  </a:rPr>
                                  <m:t>𝑰𝑰𝑰</m:t>
                                </m:r>
                              </m:oMath>
                            </m:oMathPara>
                          </a14:m>
                          <a:endParaRPr lang="cs-CZ"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ar-AE" sz="1800" b="1" i="1" smtClean="0">
                                    <a:solidFill>
                                      <a:srgbClr val="FFFFFF"/>
                                    </a:solidFill>
                                    <a:latin typeface="Cambria Math" panose="02040503050406030204" pitchFamily="18" charset="0"/>
                                    <a:ea typeface="Cambria Math" panose="02040503050406030204" pitchFamily="18" charset="0"/>
                                    <a:cs typeface="Roboto Slab"/>
                                    <a:sym typeface="Roboto Slab"/>
                                  </a:rPr>
                                  <m:t>𝝅</m:t>
                                </m:r>
                                <m:r>
                                  <a:rPr lang="cs-CZ" sz="1800" b="1" i="1" smtClean="0">
                                    <a:solidFill>
                                      <a:srgbClr val="FFFFFF"/>
                                    </a:solidFill>
                                    <a:latin typeface="Cambria Math" panose="02040503050406030204" pitchFamily="18" charset="0"/>
                                    <a:ea typeface="Cambria Math" panose="02040503050406030204" pitchFamily="18" charset="0"/>
                                    <a:cs typeface="Roboto Slab"/>
                                    <a:sym typeface="Roboto Slab"/>
                                  </a:rPr>
                                  <m:t>+</m:t>
                                </m:r>
                                <m:sSub>
                                  <m:sSubPr>
                                    <m:ctrlPr>
                                      <a:rPr lang="cs-CZ" sz="1800" b="1" i="1" smtClean="0">
                                        <a:solidFill>
                                          <a:srgbClr val="FFFFFF"/>
                                        </a:solidFill>
                                        <a:latin typeface="Cambria Math" panose="02040503050406030204" pitchFamily="18" charset="0"/>
                                        <a:ea typeface="Cambria Math" panose="02040503050406030204" pitchFamily="18" charset="0"/>
                                        <a:sym typeface="Roboto Slab"/>
                                      </a:rPr>
                                    </m:ctrlPr>
                                  </m:sSubPr>
                                  <m:e>
                                    <m:r>
                                      <a:rPr lang="cs-CZ" sz="1800" b="1" i="1" smtClean="0">
                                        <a:solidFill>
                                          <a:srgbClr val="FFFFFF"/>
                                        </a:solidFill>
                                        <a:latin typeface="Cambria Math" panose="02040503050406030204" pitchFamily="18" charset="0"/>
                                        <a:ea typeface="Cambria Math" panose="02040503050406030204" pitchFamily="18" charset="0"/>
                                        <a:sym typeface="Roboto Slab"/>
                                      </a:rPr>
                                      <m:t>𝒙</m:t>
                                    </m:r>
                                  </m:e>
                                  <m:sub>
                                    <m:r>
                                      <a:rPr lang="cs-CZ" sz="1800" b="1" i="1" smtClean="0">
                                        <a:solidFill>
                                          <a:srgbClr val="FFFFFF"/>
                                        </a:solidFill>
                                        <a:latin typeface="Cambria Math" panose="02040503050406030204" pitchFamily="18" charset="0"/>
                                        <a:ea typeface="Cambria Math" panose="02040503050406030204" pitchFamily="18" charset="0"/>
                                        <a:sym typeface="Roboto Slab"/>
                                      </a:rPr>
                                      <m:t>𝟎</m:t>
                                    </m:r>
                                  </m:sub>
                                </m:sSub>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extLst>
                      <a:ext uri="{0D108BD9-81ED-4DB2-BD59-A6C34878D82A}">
                        <a16:rowId xmlns:a16="http://schemas.microsoft.com/office/drawing/2014/main" val="10003"/>
                      </a:ext>
                    </a:extLst>
                  </a:tr>
                  <a:tr h="661591">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400" b="1" i="1" smtClean="0">
                                    <a:solidFill>
                                      <a:srgbClr val="FFFFFF"/>
                                    </a:solidFill>
                                    <a:latin typeface="Cambria Math" panose="02040503050406030204" pitchFamily="18" charset="0"/>
                                    <a:ea typeface="Nixie One"/>
                                    <a:cs typeface="Nixie One"/>
                                    <a:sym typeface="Nixie One"/>
                                  </a:rPr>
                                  <m:t>𝑰𝑽</m:t>
                                </m:r>
                              </m:oMath>
                            </m:oMathPara>
                          </a14:m>
                          <a:endParaRPr lang="cs-CZ"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cs-CZ"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Cambria Math" panose="02040503050406030204" pitchFamily="18" charset="0"/>
                                    <a:cs typeface="Roboto Slab"/>
                                    <a:sym typeface="Roboto Slab"/>
                                  </a:rPr>
                                  <m:t>𝟐</m:t>
                                </m:r>
                                <m:r>
                                  <a:rPr lang="ar-AE" sz="1800" b="1" i="1" smtClean="0">
                                    <a:solidFill>
                                      <a:srgbClr val="FFFFFF"/>
                                    </a:solidFill>
                                    <a:latin typeface="Cambria Math" panose="02040503050406030204" pitchFamily="18" charset="0"/>
                                    <a:ea typeface="Cambria Math" panose="02040503050406030204" pitchFamily="18" charset="0"/>
                                    <a:cs typeface="Roboto Slab"/>
                                    <a:sym typeface="Roboto Slab"/>
                                  </a:rPr>
                                  <m:t>𝝅</m:t>
                                </m:r>
                                <m:r>
                                  <a:rPr lang="cs-CZ" sz="1800" b="1" i="1" smtClean="0">
                                    <a:solidFill>
                                      <a:srgbClr val="FFFFFF"/>
                                    </a:solidFill>
                                    <a:latin typeface="Cambria Math" panose="02040503050406030204" pitchFamily="18" charset="0"/>
                                    <a:ea typeface="Cambria Math" panose="02040503050406030204" pitchFamily="18" charset="0"/>
                                    <a:cs typeface="Roboto Slab"/>
                                    <a:sym typeface="Roboto Slab"/>
                                  </a:rPr>
                                  <m:t>−</m:t>
                                </m:r>
                                <m:sSub>
                                  <m:sSubPr>
                                    <m:ctrlPr>
                                      <a:rPr lang="cs-CZ" sz="1800" b="1" i="1" smtClean="0">
                                        <a:solidFill>
                                          <a:srgbClr val="FFFFFF"/>
                                        </a:solidFill>
                                        <a:latin typeface="Cambria Math" panose="02040503050406030204" pitchFamily="18" charset="0"/>
                                        <a:ea typeface="Cambria Math" panose="02040503050406030204" pitchFamily="18" charset="0"/>
                                        <a:sym typeface="Roboto Slab"/>
                                      </a:rPr>
                                    </m:ctrlPr>
                                  </m:sSubPr>
                                  <m:e>
                                    <m:r>
                                      <a:rPr lang="cs-CZ" sz="1800" b="1" i="1" smtClean="0">
                                        <a:solidFill>
                                          <a:srgbClr val="FFFFFF"/>
                                        </a:solidFill>
                                        <a:latin typeface="Cambria Math" panose="02040503050406030204" pitchFamily="18" charset="0"/>
                                        <a:ea typeface="Cambria Math" panose="02040503050406030204" pitchFamily="18" charset="0"/>
                                        <a:sym typeface="Roboto Slab"/>
                                      </a:rPr>
                                      <m:t>𝒙</m:t>
                                    </m:r>
                                  </m:e>
                                  <m:sub>
                                    <m:r>
                                      <a:rPr lang="cs-CZ" sz="1800" b="1" i="1" smtClean="0">
                                        <a:solidFill>
                                          <a:srgbClr val="FFFFFF"/>
                                        </a:solidFill>
                                        <a:latin typeface="Cambria Math" panose="02040503050406030204" pitchFamily="18" charset="0"/>
                                        <a:ea typeface="Cambria Math" panose="02040503050406030204" pitchFamily="18" charset="0"/>
                                        <a:sym typeface="Roboto Slab"/>
                                      </a:rPr>
                                      <m:t>𝟎</m:t>
                                    </m:r>
                                  </m:sub>
                                </m:sSub>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lumMod val="75000"/>
                          </a:schemeClr>
                        </a:solidFill>
                      </a:tcPr>
                    </a:tc>
                    <a:extLst>
                      <a:ext uri="{0D108BD9-81ED-4DB2-BD59-A6C34878D82A}">
                        <a16:rowId xmlns:a16="http://schemas.microsoft.com/office/drawing/2014/main" val="1528889907"/>
                      </a:ext>
                    </a:extLst>
                  </a:tr>
                </a:tbl>
              </a:graphicData>
            </a:graphic>
          </p:graphicFrame>
        </mc:Choice>
        <mc:Fallback xmlns="">
          <p:graphicFrame>
            <p:nvGraphicFramePr>
              <p:cNvPr id="13" name="Google Shape;318;p26">
                <a:extLst>
                  <a:ext uri="{FF2B5EF4-FFF2-40B4-BE49-F238E27FC236}">
                    <a16:creationId xmlns:a16="http://schemas.microsoft.com/office/drawing/2014/main" id="{CA69F488-6DAA-4B0B-9BAF-5B924FA39D7E}"/>
                  </a:ext>
                </a:extLst>
              </p:cNvPr>
              <p:cNvGraphicFramePr/>
              <p:nvPr>
                <p:extLst>
                  <p:ext uri="{D42A27DB-BD31-4B8C-83A1-F6EECF244321}">
                    <p14:modId xmlns:p14="http://schemas.microsoft.com/office/powerpoint/2010/main" val="4156377159"/>
                  </p:ext>
                </p:extLst>
              </p:nvPr>
            </p:nvGraphicFramePr>
            <p:xfrm>
              <a:off x="524010" y="1712067"/>
              <a:ext cx="7936422" cy="3307955"/>
            </p:xfrm>
            <a:graphic>
              <a:graphicData uri="http://schemas.openxmlformats.org/drawingml/2006/table">
                <a:tbl>
                  <a:tblPr>
                    <a:noFill/>
                    <a:tableStyleId>{9424AA01-677E-4B3F-866E-0B0BC4DA0CBA}</a:tableStyleId>
                  </a:tblPr>
                  <a:tblGrid>
                    <a:gridCol w="1058283">
                      <a:extLst>
                        <a:ext uri="{9D8B030D-6E8A-4147-A177-3AD203B41FA5}">
                          <a16:colId xmlns:a16="http://schemas.microsoft.com/office/drawing/2014/main" val="20000"/>
                        </a:ext>
                      </a:extLst>
                    </a:gridCol>
                    <a:gridCol w="2088395">
                      <a:extLst>
                        <a:ext uri="{9D8B030D-6E8A-4147-A177-3AD203B41FA5}">
                          <a16:colId xmlns:a16="http://schemas.microsoft.com/office/drawing/2014/main" val="20001"/>
                        </a:ext>
                      </a:extLst>
                    </a:gridCol>
                    <a:gridCol w="2394872">
                      <a:extLst>
                        <a:ext uri="{9D8B030D-6E8A-4147-A177-3AD203B41FA5}">
                          <a16:colId xmlns:a16="http://schemas.microsoft.com/office/drawing/2014/main" val="20002"/>
                        </a:ext>
                      </a:extLst>
                    </a:gridCol>
                    <a:gridCol w="2394872">
                      <a:extLst>
                        <a:ext uri="{9D8B030D-6E8A-4147-A177-3AD203B41FA5}">
                          <a16:colId xmlns:a16="http://schemas.microsoft.com/office/drawing/2014/main" val="650297164"/>
                        </a:ext>
                      </a:extLst>
                    </a:gridCol>
                  </a:tblGrid>
                  <a:tr h="661591">
                    <a:tc>
                      <a:txBody>
                        <a:bodyPr/>
                        <a:lstStyle/>
                        <a:p>
                          <a:pPr marL="0" lvl="0" indent="0" algn="l" rtl="0">
                            <a:spcBef>
                              <a:spcPts val="0"/>
                            </a:spcBef>
                            <a:spcAft>
                              <a:spcPts val="0"/>
                            </a:spcAft>
                            <a:buNone/>
                          </a:pPr>
                          <a:r>
                            <a:rPr lang="cs-CZ" sz="1400" b="1" dirty="0">
                              <a:solidFill>
                                <a:srgbClr val="FFFFFF"/>
                              </a:solidFill>
                              <a:latin typeface="Weekly Free Light" panose="00000400000000000000" pitchFamily="50" charset="-18"/>
                              <a:ea typeface="Nixie One"/>
                              <a:cs typeface="Nixie One"/>
                              <a:sym typeface="Nixie One"/>
                            </a:rPr>
                            <a:t>Kvadrant</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1400" b="1" dirty="0">
                              <a:solidFill>
                                <a:srgbClr val="FFFFFF"/>
                              </a:solidFill>
                              <a:latin typeface="Weekly Free Light" panose="00000400000000000000" pitchFamily="50" charset="-18"/>
                              <a:ea typeface="Nixie One"/>
                              <a:cs typeface="Nixie One"/>
                              <a:sym typeface="Nixie One"/>
                            </a:rPr>
                            <a:t>SIN</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1400" b="1" dirty="0">
                              <a:solidFill>
                                <a:srgbClr val="FFFFFF"/>
                              </a:solidFill>
                              <a:latin typeface="Weekly Free Light" panose="00000400000000000000" pitchFamily="50" charset="-18"/>
                              <a:ea typeface="Nixie One"/>
                              <a:cs typeface="Nixie One"/>
                              <a:sym typeface="Nixie One"/>
                            </a:rPr>
                            <a:t>COS</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1400" b="1" dirty="0">
                              <a:solidFill>
                                <a:srgbClr val="FFFFFF"/>
                              </a:solidFill>
                              <a:latin typeface="Weekly Free Light" panose="00000400000000000000" pitchFamily="50" charset="-18"/>
                              <a:ea typeface="Nixie One"/>
                              <a:cs typeface="Nixie One"/>
                              <a:sym typeface="Nixie One"/>
                            </a:rPr>
                            <a:t>Přepočet úhlu</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94BF6E"/>
                        </a:solidFill>
                      </a:tcPr>
                    </a:tc>
                    <a:extLst>
                      <a:ext uri="{0D108BD9-81ED-4DB2-BD59-A6C34878D82A}">
                        <a16:rowId xmlns:a16="http://schemas.microsoft.com/office/drawing/2014/main" val="10000"/>
                      </a:ext>
                    </a:extLst>
                  </a:tr>
                  <a:tr h="66159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t="-100000" r="-650000" b="-30091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50729" t="-100000" r="-229738" b="-30091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131552" t="-100000" r="-100509" b="-30091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231552" t="-100000" r="-509" b="-300917"/>
                          </a:stretch>
                        </a:blipFill>
                      </a:tcPr>
                    </a:tc>
                    <a:extLst>
                      <a:ext uri="{0D108BD9-81ED-4DB2-BD59-A6C34878D82A}">
                        <a16:rowId xmlns:a16="http://schemas.microsoft.com/office/drawing/2014/main" val="10001"/>
                      </a:ext>
                    </a:extLst>
                  </a:tr>
                  <a:tr h="66159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t="-201852" r="-650000" b="-203704"/>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50729" t="-201852" r="-229738" b="-203704"/>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131552" t="-201852" r="-100509" b="-203704"/>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231552" t="-201852" r="-509" b="-203704"/>
                          </a:stretch>
                        </a:blipFill>
                      </a:tcPr>
                    </a:tc>
                    <a:extLst>
                      <a:ext uri="{0D108BD9-81ED-4DB2-BD59-A6C34878D82A}">
                        <a16:rowId xmlns:a16="http://schemas.microsoft.com/office/drawing/2014/main" val="10002"/>
                      </a:ext>
                    </a:extLst>
                  </a:tr>
                  <a:tr h="66159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t="-299083" r="-650000" b="-101835"/>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0729" t="-299083" r="-229738" b="-101835"/>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131552" t="-299083" r="-100509" b="-101835"/>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231552" t="-299083" r="-509" b="-101835"/>
                          </a:stretch>
                        </a:blipFill>
                      </a:tcPr>
                    </a:tc>
                    <a:extLst>
                      <a:ext uri="{0D108BD9-81ED-4DB2-BD59-A6C34878D82A}">
                        <a16:rowId xmlns:a16="http://schemas.microsoft.com/office/drawing/2014/main" val="10003"/>
                      </a:ext>
                    </a:extLst>
                  </a:tr>
                  <a:tr h="66159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t="-399083" r="-650000" b="-1835"/>
                          </a:stretch>
                        </a:blipFill>
                      </a:tcPr>
                    </a:tc>
                    <a:tc>
                      <a:txBody>
                        <a:bodyPr/>
                        <a:lstStyle/>
                        <a:p>
                          <a:endParaRPr lang="cs-CZ"/>
                        </a:p>
                      </a:txBody>
                      <a:tcPr marL="91435" marR="91435" marT="68579" marB="68579"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50729" t="-399083" r="-229738" b="-1835"/>
                          </a:stretch>
                        </a:blipFill>
                      </a:tcPr>
                    </a:tc>
                    <a:tc>
                      <a:txBody>
                        <a:bodyPr/>
                        <a:lstStyle/>
                        <a:p>
                          <a:endParaRPr lang="cs-CZ"/>
                        </a:p>
                      </a:txBody>
                      <a:tcPr marL="91435" marR="91435" marT="68579" marB="68579"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131552" t="-399083" r="-100509" b="-1835"/>
                          </a:stretch>
                        </a:blipFill>
                      </a:tcPr>
                    </a:tc>
                    <a:tc>
                      <a:txBody>
                        <a:bodyPr/>
                        <a:lstStyle/>
                        <a:p>
                          <a:endParaRPr lang="cs-CZ"/>
                        </a:p>
                      </a:txBody>
                      <a:tcPr marL="91435" marR="91435" marT="68579" marB="68579"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31552" t="-399083" r="-509" b="-1835"/>
                          </a:stretch>
                        </a:blipFill>
                      </a:tcPr>
                    </a:tc>
                    <a:extLst>
                      <a:ext uri="{0D108BD9-81ED-4DB2-BD59-A6C34878D82A}">
                        <a16:rowId xmlns:a16="http://schemas.microsoft.com/office/drawing/2014/main" val="1528889907"/>
                      </a:ext>
                    </a:extLst>
                  </a:tr>
                </a:tbl>
              </a:graphicData>
            </a:graphic>
          </p:graphicFrame>
        </mc:Fallback>
      </mc:AlternateContent>
      <p:grpSp>
        <p:nvGrpSpPr>
          <p:cNvPr id="37" name="Google Shape;319;p26">
            <a:extLst>
              <a:ext uri="{FF2B5EF4-FFF2-40B4-BE49-F238E27FC236}">
                <a16:creationId xmlns:a16="http://schemas.microsoft.com/office/drawing/2014/main" id="{4C0BE20E-9D36-4DBF-86F2-21A1E5BF8D78}"/>
              </a:ext>
            </a:extLst>
          </p:cNvPr>
          <p:cNvGrpSpPr>
            <a:grpSpLocks/>
          </p:cNvGrpSpPr>
          <p:nvPr/>
        </p:nvGrpSpPr>
        <p:grpSpPr bwMode="auto">
          <a:xfrm>
            <a:off x="377825" y="931863"/>
            <a:ext cx="312738" cy="227012"/>
            <a:chOff x="3932350" y="3714775"/>
            <a:chExt cx="439650" cy="319075"/>
          </a:xfrm>
        </p:grpSpPr>
        <p:sp>
          <p:nvSpPr>
            <p:cNvPr id="43" name="Google Shape;320;p26">
              <a:extLst>
                <a:ext uri="{FF2B5EF4-FFF2-40B4-BE49-F238E27FC236}">
                  <a16:creationId xmlns:a16="http://schemas.microsoft.com/office/drawing/2014/main" id="{18235BD6-C07F-4490-989D-824C6661A189}"/>
                </a:ext>
              </a:extLst>
            </p:cNvPr>
            <p:cNvSpPr>
              <a:spLocks noChangeArrowheads="1"/>
            </p:cNvSpPr>
            <p:nvPr/>
          </p:nvSpPr>
          <p:spPr bwMode="auto">
            <a:xfrm>
              <a:off x="3932350" y="3714775"/>
              <a:ext cx="439650" cy="319075"/>
            </a:xfrm>
            <a:custGeom>
              <a:avLst/>
              <a:gdLst>
                <a:gd name="T0" fmla="*/ 0 w 17586"/>
                <a:gd name="T1" fmla="*/ 0 h 12763"/>
                <a:gd name="T2" fmla="*/ 17586 w 17586"/>
                <a:gd name="T3" fmla="*/ 12763 h 12763"/>
              </a:gdLst>
              <a:ahLst/>
              <a:cxnLst/>
              <a:rect l="T0" t="T1" r="T2" b="T3"/>
              <a:pathLst>
                <a:path w="17586" h="12763" fill="none" extrusionOk="0">
                  <a:moveTo>
                    <a:pt x="1" y="1"/>
                  </a:move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4" name="Google Shape;321;p26">
              <a:extLst>
                <a:ext uri="{FF2B5EF4-FFF2-40B4-BE49-F238E27FC236}">
                  <a16:creationId xmlns:a16="http://schemas.microsoft.com/office/drawing/2014/main" id="{E4B06DD2-6E2C-46E9-B02D-8A1579EF522B}"/>
                </a:ext>
              </a:extLst>
            </p:cNvPr>
            <p:cNvSpPr>
              <a:spLocks noChangeArrowheads="1"/>
            </p:cNvSpPr>
            <p:nvPr/>
          </p:nvSpPr>
          <p:spPr bwMode="auto">
            <a:xfrm>
              <a:off x="3970100" y="3862750"/>
              <a:ext cx="77350" cy="132750"/>
            </a:xfrm>
            <a:custGeom>
              <a:avLst/>
              <a:gdLst>
                <a:gd name="T0" fmla="*/ 0 w 3094"/>
                <a:gd name="T1" fmla="*/ 0 h 5310"/>
                <a:gd name="T2" fmla="*/ 3094 w 3094"/>
                <a:gd name="T3" fmla="*/ 5310 h 5310"/>
              </a:gdLst>
              <a:ahLst/>
              <a:cxnLst/>
              <a:rect l="T0" t="T1" r="T2" b="T3"/>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5" name="Google Shape;322;p26">
              <a:extLst>
                <a:ext uri="{FF2B5EF4-FFF2-40B4-BE49-F238E27FC236}">
                  <a16:creationId xmlns:a16="http://schemas.microsoft.com/office/drawing/2014/main" id="{DCD61C5A-0FE1-484D-AA2E-69CD4F1D2726}"/>
                </a:ext>
              </a:extLst>
            </p:cNvPr>
            <p:cNvSpPr>
              <a:spLocks noChangeArrowheads="1"/>
            </p:cNvSpPr>
            <p:nvPr/>
          </p:nvSpPr>
          <p:spPr bwMode="auto">
            <a:xfrm>
              <a:off x="4278800" y="3862750"/>
              <a:ext cx="77350" cy="132750"/>
            </a:xfrm>
            <a:custGeom>
              <a:avLst/>
              <a:gdLst>
                <a:gd name="T0" fmla="*/ 0 w 3094"/>
                <a:gd name="T1" fmla="*/ 0 h 5310"/>
                <a:gd name="T2" fmla="*/ 3094 w 3094"/>
                <a:gd name="T3" fmla="*/ 5310 h 5310"/>
              </a:gdLst>
              <a:ahLst/>
              <a:cxnLst/>
              <a:rect l="T0" t="T1" r="T2" b="T3"/>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6" name="Google Shape;323;p26">
              <a:extLst>
                <a:ext uri="{FF2B5EF4-FFF2-40B4-BE49-F238E27FC236}">
                  <a16:creationId xmlns:a16="http://schemas.microsoft.com/office/drawing/2014/main" id="{66016B24-36BE-4E63-92AD-4642EB89765B}"/>
                </a:ext>
              </a:extLst>
            </p:cNvPr>
            <p:cNvSpPr>
              <a:spLocks noChangeArrowheads="1"/>
            </p:cNvSpPr>
            <p:nvPr/>
          </p:nvSpPr>
          <p:spPr bwMode="auto">
            <a:xfrm>
              <a:off x="4073000" y="3716600"/>
              <a:ext cx="77350" cy="278900"/>
            </a:xfrm>
            <a:custGeom>
              <a:avLst/>
              <a:gdLst>
                <a:gd name="T0" fmla="*/ 0 w 3094"/>
                <a:gd name="T1" fmla="*/ 0 h 11156"/>
                <a:gd name="T2" fmla="*/ 3094 w 3094"/>
                <a:gd name="T3" fmla="*/ 11156 h 11156"/>
              </a:gdLst>
              <a:ahLst/>
              <a:cxnLst/>
              <a:rect l="T0" t="T1" r="T2" b="T3"/>
              <a:pathLst>
                <a:path w="3094" h="11156" fill="none" extrusionOk="0">
                  <a:moveTo>
                    <a:pt x="3094" y="11155"/>
                  </a:moveTo>
                  <a:lnTo>
                    <a:pt x="3094" y="488"/>
                  </a:lnTo>
                  <a:lnTo>
                    <a:pt x="3094" y="391"/>
                  </a:lnTo>
                  <a:lnTo>
                    <a:pt x="3070" y="293"/>
                  </a:lnTo>
                  <a:lnTo>
                    <a:pt x="3021" y="220"/>
                  </a:lnTo>
                  <a:lnTo>
                    <a:pt x="2948" y="147"/>
                  </a:lnTo>
                  <a:lnTo>
                    <a:pt x="2899" y="98"/>
                  </a:lnTo>
                  <a:lnTo>
                    <a:pt x="2802" y="50"/>
                  </a:lnTo>
                  <a:lnTo>
                    <a:pt x="2704" y="25"/>
                  </a:lnTo>
                  <a:lnTo>
                    <a:pt x="2607"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7" name="Google Shape;324;p26">
              <a:extLst>
                <a:ext uri="{FF2B5EF4-FFF2-40B4-BE49-F238E27FC236}">
                  <a16:creationId xmlns:a16="http://schemas.microsoft.com/office/drawing/2014/main" id="{97698D22-28C6-49AD-9C03-F0631F7CC702}"/>
                </a:ext>
              </a:extLst>
            </p:cNvPr>
            <p:cNvSpPr>
              <a:spLocks noChangeArrowheads="1"/>
            </p:cNvSpPr>
            <p:nvPr/>
          </p:nvSpPr>
          <p:spPr bwMode="auto">
            <a:xfrm>
              <a:off x="4175900" y="3787250"/>
              <a:ext cx="77350" cy="208250"/>
            </a:xfrm>
            <a:custGeom>
              <a:avLst/>
              <a:gdLst>
                <a:gd name="T0" fmla="*/ 0 w 3094"/>
                <a:gd name="T1" fmla="*/ 0 h 8330"/>
                <a:gd name="T2" fmla="*/ 3094 w 3094"/>
                <a:gd name="T3" fmla="*/ 8330 h 8330"/>
              </a:gdLst>
              <a:ahLst/>
              <a:cxnLst/>
              <a:rect l="T0" t="T1" r="T2" b="T3"/>
              <a:pathLst>
                <a:path w="3094" h="8330" fill="none" extrusionOk="0">
                  <a:moveTo>
                    <a:pt x="3094" y="832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Tree>
    <p:extLst>
      <p:ext uri="{BB962C8B-B14F-4D97-AF65-F5344CB8AC3E}">
        <p14:creationId xmlns:p14="http://schemas.microsoft.com/office/powerpoint/2010/main" val="625201716"/>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Google Shape;317;p26">
            <a:extLst>
              <a:ext uri="{FF2B5EF4-FFF2-40B4-BE49-F238E27FC236}">
                <a16:creationId xmlns:a16="http://schemas.microsoft.com/office/drawing/2014/main" id="{88DCAD8E-A361-4B3E-8C60-6509A4F751DF}"/>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Hodnoty </a:t>
            </a:r>
            <a:r>
              <a:rPr lang="sk-SK" altLang="cs-CZ" sz="1800" b="1" dirty="0" err="1">
                <a:solidFill>
                  <a:srgbClr val="FFFFFF"/>
                </a:solidFill>
                <a:latin typeface="Roboto Slab" pitchFamily="2" charset="0"/>
                <a:cs typeface="Arial" panose="020B0604020202020204" pitchFamily="34" charset="0"/>
                <a:sym typeface="Roboto Slab" pitchFamily="2" charset="0"/>
              </a:rPr>
              <a:t>funkcí</a:t>
            </a:r>
            <a:br>
              <a:rPr lang="sk-SK" altLang="cs-CZ" sz="1800" b="1" dirty="0">
                <a:solidFill>
                  <a:srgbClr val="FFFFFF"/>
                </a:solidFill>
                <a:latin typeface="Roboto Slab" pitchFamily="2" charset="0"/>
                <a:cs typeface="Arial" panose="020B0604020202020204" pitchFamily="34" charset="0"/>
                <a:sym typeface="Roboto Slab" pitchFamily="2" charset="0"/>
              </a:rPr>
            </a:br>
            <a:r>
              <a:rPr lang="sk-SK" altLang="cs-CZ" sz="1800" b="1" dirty="0" err="1">
                <a:solidFill>
                  <a:srgbClr val="FFFFFF"/>
                </a:solidFill>
                <a:latin typeface="Roboto Slab" pitchFamily="2" charset="0"/>
                <a:cs typeface="Arial" panose="020B0604020202020204" pitchFamily="34" charset="0"/>
                <a:sym typeface="Roboto Slab" pitchFamily="2" charset="0"/>
              </a:rPr>
              <a:t>Sinus</a:t>
            </a:r>
            <a:r>
              <a:rPr lang="sk-SK" altLang="cs-CZ" sz="1800" b="1" dirty="0">
                <a:solidFill>
                  <a:srgbClr val="FFFFFF"/>
                </a:solidFill>
                <a:latin typeface="Roboto Slab" pitchFamily="2" charset="0"/>
                <a:cs typeface="Arial" panose="020B0604020202020204" pitchFamily="34" charset="0"/>
                <a:sym typeface="Roboto Slab" pitchFamily="2" charset="0"/>
              </a:rPr>
              <a:t> a </a:t>
            </a:r>
            <a:r>
              <a:rPr lang="sk-SK" altLang="cs-CZ" sz="1800" b="1" dirty="0" err="1">
                <a:solidFill>
                  <a:srgbClr val="FFFFFF"/>
                </a:solidFill>
                <a:latin typeface="Roboto Slab" pitchFamily="2" charset="0"/>
                <a:cs typeface="Arial" panose="020B0604020202020204" pitchFamily="34" charset="0"/>
                <a:sym typeface="Roboto Slab" pitchFamily="2" charset="0"/>
              </a:rPr>
              <a:t>Kosinus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xmlns:a14="http://schemas.microsoft.com/office/drawing/2010/main">
        <mc:Choice Requires="a14">
          <p:graphicFrame>
            <p:nvGraphicFramePr>
              <p:cNvPr id="318" name="Google Shape;318;p26">
                <a:extLst>
                  <a:ext uri="{FF2B5EF4-FFF2-40B4-BE49-F238E27FC236}">
                    <a16:creationId xmlns:a16="http://schemas.microsoft.com/office/drawing/2014/main" id="{9D526079-9128-43FF-ACE9-59A576D45BD7}"/>
                  </a:ext>
                </a:extLst>
              </p:cNvPr>
              <p:cNvGraphicFramePr/>
              <p:nvPr/>
            </p:nvGraphicFramePr>
            <p:xfrm>
              <a:off x="1046163" y="2017713"/>
              <a:ext cx="7294566" cy="2714277"/>
            </p:xfrm>
            <a:graphic>
              <a:graphicData uri="http://schemas.openxmlformats.org/drawingml/2006/table">
                <a:tbl>
                  <a:tblPr>
                    <a:noFill/>
                    <a:tableStyleId>{9424AA01-677E-4B3F-866E-0B0BC4DA0CBA}</a:tableStyleId>
                  </a:tblPr>
                  <a:tblGrid>
                    <a:gridCol w="861541">
                      <a:extLst>
                        <a:ext uri="{9D8B030D-6E8A-4147-A177-3AD203B41FA5}">
                          <a16:colId xmlns:a16="http://schemas.microsoft.com/office/drawing/2014/main" val="20000"/>
                        </a:ext>
                      </a:extLst>
                    </a:gridCol>
                    <a:gridCol w="1569981">
                      <a:extLst>
                        <a:ext uri="{9D8B030D-6E8A-4147-A177-3AD203B41FA5}">
                          <a16:colId xmlns:a16="http://schemas.microsoft.com/office/drawing/2014/main" val="3862924829"/>
                        </a:ext>
                      </a:extLst>
                    </a:gridCol>
                    <a:gridCol w="1215761">
                      <a:extLst>
                        <a:ext uri="{9D8B030D-6E8A-4147-A177-3AD203B41FA5}">
                          <a16:colId xmlns:a16="http://schemas.microsoft.com/office/drawing/2014/main" val="20001"/>
                        </a:ext>
                      </a:extLst>
                    </a:gridCol>
                    <a:gridCol w="1215761">
                      <a:extLst>
                        <a:ext uri="{9D8B030D-6E8A-4147-A177-3AD203B41FA5}">
                          <a16:colId xmlns:a16="http://schemas.microsoft.com/office/drawing/2014/main" val="20002"/>
                        </a:ext>
                      </a:extLst>
                    </a:gridCol>
                    <a:gridCol w="1215761">
                      <a:extLst>
                        <a:ext uri="{9D8B030D-6E8A-4147-A177-3AD203B41FA5}">
                          <a16:colId xmlns:a16="http://schemas.microsoft.com/office/drawing/2014/main" val="20003"/>
                        </a:ext>
                      </a:extLst>
                    </a:gridCol>
                    <a:gridCol w="1215761">
                      <a:extLst>
                        <a:ext uri="{9D8B030D-6E8A-4147-A177-3AD203B41FA5}">
                          <a16:colId xmlns:a16="http://schemas.microsoft.com/office/drawing/2014/main" val="2442875927"/>
                        </a:ext>
                      </a:extLst>
                    </a:gridCol>
                  </a:tblGrid>
                  <a:tr h="810235">
                    <a:tc>
                      <a:txBody>
                        <a:bodyPr/>
                        <a:lstStyle/>
                        <a:p>
                          <a:pPr marL="0" lvl="0" indent="0" algn="l" rtl="0">
                            <a:spcBef>
                              <a:spcPts val="0"/>
                            </a:spcBef>
                            <a:spcAft>
                              <a:spcPts val="0"/>
                            </a:spcAft>
                            <a:buNone/>
                          </a:pPr>
                          <a:r>
                            <a:rPr lang="cs-CZ" sz="2000" b="1" dirty="0">
                              <a:solidFill>
                                <a:srgbClr val="FFFFFF"/>
                              </a:solidFill>
                              <a:latin typeface="Weekly Free Light" panose="00000400000000000000" pitchFamily="50" charset="-18"/>
                              <a:ea typeface="Nixie One"/>
                              <a:cs typeface="Nixie One"/>
                              <a:sym typeface="Nixie One"/>
                            </a:rPr>
                            <a:t>Úhel</a:t>
                          </a:r>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r>
                                <a:rPr lang="cs-CZ" sz="2000" b="1" i="1" dirty="0" smtClean="0">
                                  <a:solidFill>
                                    <a:srgbClr val="FFFFFF"/>
                                  </a:solidFill>
                                  <a:latin typeface="Cambria Math" panose="02040503050406030204" pitchFamily="18" charset="0"/>
                                  <a:ea typeface="Nixie One"/>
                                  <a:cs typeface="Nixie One"/>
                                  <a:sym typeface="Nixie One"/>
                                </a:rPr>
                                <m:t>(</m:t>
                              </m:r>
                              <m:r>
                                <a:rPr lang="cs-CZ" sz="2000" b="1" i="1" dirty="0" smtClean="0">
                                  <a:solidFill>
                                    <a:srgbClr val="FFFFFF"/>
                                  </a:solidFill>
                                  <a:latin typeface="Cambria Math" panose="02040503050406030204" pitchFamily="18" charset="0"/>
                                  <a:ea typeface="Nixie One"/>
                                  <a:cs typeface="Nixie One"/>
                                  <a:sym typeface="Nixie One"/>
                                </a:rPr>
                                <m:t>𝟎</m:t>
                              </m:r>
                              <m:r>
                                <a:rPr lang="cs-CZ" sz="2000" b="1" i="1" dirty="0" smtClean="0">
                                  <a:solidFill>
                                    <a:srgbClr val="FFFFFF"/>
                                  </a:solidFill>
                                  <a:latin typeface="Cambria Math" panose="02040503050406030204" pitchFamily="18" charset="0"/>
                                  <a:ea typeface="Nixie One"/>
                                  <a:cs typeface="Nixie One"/>
                                  <a:sym typeface="Nixie One"/>
                                </a:rPr>
                                <m:t>)</m:t>
                              </m:r>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14:m>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𝟑𝟎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ea typeface="Cambria Math" panose="02040503050406030204" pitchFamily="18" charset="0"/>
                                          <a:sym typeface="Nixie One"/>
                                        </a:rPr>
                                        <m:t>𝟔</m:t>
                                      </m:r>
                                    </m:den>
                                  </m:f>
                                </m:e>
                              </m:d>
                            </m:oMath>
                          </a14:m>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2000" b="1" dirty="0">
                              <a:solidFill>
                                <a:srgbClr val="FFFFFF"/>
                              </a:solidFill>
                              <a:ea typeface="Nixie One"/>
                              <a:cs typeface="Nixie One"/>
                              <a:sym typeface="Nixie One"/>
                            </a:rPr>
                            <a:t>4</a:t>
                          </a:r>
                          <a14:m>
                            <m:oMath xmlns:m="http://schemas.openxmlformats.org/officeDocument/2006/math">
                              <m:r>
                                <a:rPr lang="cs-CZ" sz="2000" b="1" i="0" smtClean="0">
                                  <a:solidFill>
                                    <a:srgbClr val="FFFFFF"/>
                                  </a:solidFill>
                                  <a:latin typeface="Cambria Math" panose="02040503050406030204" pitchFamily="18" charset="0"/>
                                  <a:ea typeface="Cambria Math" panose="02040503050406030204" pitchFamily="18" charset="0"/>
                                  <a:cs typeface="Nixie One"/>
                                  <a:sym typeface="Nixie One"/>
                                </a:rPr>
                                <m:t>𝟓</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ea typeface="Cambria Math" panose="02040503050406030204" pitchFamily="18" charset="0"/>
                                          <a:sym typeface="Nixie One"/>
                                        </a:rPr>
                                        <m:t>𝟒</m:t>
                                      </m:r>
                                    </m:den>
                                  </m:f>
                                </m:e>
                              </m:d>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14:m>
                            <m:oMath xmlns:m="http://schemas.openxmlformats.org/officeDocument/2006/math">
                              <m:r>
                                <a:rPr lang="cs-CZ" sz="2000" b="1" i="0" smtClean="0">
                                  <a:solidFill>
                                    <a:srgbClr val="FFFFFF"/>
                                  </a:solidFill>
                                  <a:latin typeface="Cambria Math" panose="02040503050406030204" pitchFamily="18" charset="0"/>
                                  <a:ea typeface="Cambria Math" panose="02040503050406030204" pitchFamily="18" charset="0"/>
                                  <a:cs typeface="Nixie One"/>
                                  <a:sym typeface="Nixie One"/>
                                </a:rPr>
                                <m:t>𝟔</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ea typeface="Cambria Math" panose="02040503050406030204" pitchFamily="18" charset="0"/>
                                          <a:sym typeface="Nixie One"/>
                                        </a:rPr>
                                        <m:t>𝟑</m:t>
                                      </m:r>
                                    </m:den>
                                  </m:f>
                                </m:e>
                              </m:d>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𝟗𝟎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sym typeface="Nixie One"/>
                                        </a:rPr>
                                        <m:t>𝟐</m:t>
                                      </m:r>
                                    </m:den>
                                  </m:f>
                                </m:e>
                              </m:d>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94BF6E"/>
                        </a:solidFill>
                      </a:tcPr>
                    </a:tc>
                    <a:extLst>
                      <a:ext uri="{0D108BD9-81ED-4DB2-BD59-A6C34878D82A}">
                        <a16:rowId xmlns:a16="http://schemas.microsoft.com/office/drawing/2014/main" val="10000"/>
                      </a:ext>
                    </a:extLst>
                  </a:tr>
                  <a:tr h="952021">
                    <a:tc>
                      <a:txBody>
                        <a:bodyPr/>
                        <a:lstStyle/>
                        <a:p>
                          <a:pPr marL="0" lvl="0" indent="0" algn="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𝒔𝒊𝒏</m:t>
                                </m:r>
                                <m:r>
                                  <a:rPr lang="cs-CZ" sz="2000" b="1" i="1" smtClean="0">
                                    <a:solidFill>
                                      <a:srgbClr val="FFFFFF"/>
                                    </a:solidFill>
                                    <a:latin typeface="Cambria Math" panose="02040503050406030204" pitchFamily="18" charset="0"/>
                                    <a:ea typeface="Nixie One"/>
                                    <a:cs typeface="Nixie One"/>
                                    <a:sym typeface="Nixie One"/>
                                  </a:rPr>
                                  <m:t> </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𝜶</m:t>
                                </m:r>
                              </m:oMath>
                            </m:oMathPara>
                          </a14:m>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cs typeface="Roboto Slab"/>
                                    <a:sym typeface="Roboto Slab"/>
                                  </a:rPr>
                                  <m:t>𝟎</m:t>
                                </m:r>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
                                      <a:rPr lang="cs-CZ" sz="2000" b="1" i="1" smtClean="0">
                                        <a:solidFill>
                                          <a:srgbClr val="FFFFFF"/>
                                        </a:solidFill>
                                        <a:latin typeface="Cambria Math" panose="02040503050406030204" pitchFamily="18" charset="0"/>
                                        <a:ea typeface="Roboto Slab" pitchFamily="2" charset="0"/>
                                        <a:sym typeface="Roboto Slab"/>
                                      </a:rPr>
                                      <m:t>𝟏</m:t>
                                    </m:r>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𝟐</m:t>
                                        </m:r>
                                      </m:e>
                                    </m:rad>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𝟑</m:t>
                                        </m:r>
                                      </m:e>
                                    </m:rad>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cs typeface="Roboto Slab"/>
                                    <a:sym typeface="Roboto Slab"/>
                                  </a:rPr>
                                  <m:t>𝟏</m:t>
                                </m:r>
                              </m:oMath>
                            </m:oMathPara>
                          </a14:m>
                          <a:endParaRPr lang="cs-CZ"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extLst>
                      <a:ext uri="{0D108BD9-81ED-4DB2-BD59-A6C34878D82A}">
                        <a16:rowId xmlns:a16="http://schemas.microsoft.com/office/drawing/2014/main" val="10001"/>
                      </a:ext>
                    </a:extLst>
                  </a:tr>
                  <a:tr h="952021">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𝒄𝒐𝒔</m:t>
                                </m:r>
                                <m:r>
                                  <a:rPr lang="cs-CZ" sz="2000" b="1" i="1" smtClean="0">
                                    <a:solidFill>
                                      <a:srgbClr val="FFFFFF"/>
                                    </a:solidFill>
                                    <a:latin typeface="Cambria Math" panose="02040503050406030204" pitchFamily="18" charset="0"/>
                                    <a:ea typeface="Nixie One"/>
                                    <a:cs typeface="Nixie One"/>
                                    <a:sym typeface="Nixie One"/>
                                  </a:rPr>
                                  <m:t> </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𝜶</m:t>
                                </m:r>
                              </m:oMath>
                            </m:oMathPara>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cs typeface="Roboto Slab"/>
                                    <a:sym typeface="Roboto Slab"/>
                                  </a:rPr>
                                  <m:t>𝟏</m:t>
                                </m:r>
                              </m:oMath>
                            </m:oMathPara>
                          </a14:m>
                          <a:endParaRPr lang="cs-CZ"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14454"/>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𝟑</m:t>
                                        </m:r>
                                      </m:e>
                                    </m:rad>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𝟐</m:t>
                                        </m:r>
                                      </m:e>
                                    </m:rad>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
                                      <a:rPr lang="cs-CZ" sz="2000" b="1" i="1" smtClean="0">
                                        <a:solidFill>
                                          <a:srgbClr val="FFFFFF"/>
                                        </a:solidFill>
                                        <a:latin typeface="Cambria Math" panose="02040503050406030204" pitchFamily="18" charset="0"/>
                                        <a:ea typeface="Roboto Slab" pitchFamily="2" charset="0"/>
                                        <a:sym typeface="Roboto Slab"/>
                                      </a:rPr>
                                      <m:t>𝟏</m:t>
                                    </m:r>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cs typeface="Roboto Slab"/>
                                    <a:sym typeface="Roboto Slab"/>
                                  </a:rPr>
                                  <m:t>𝟎</m:t>
                                </m:r>
                              </m:oMath>
                            </m:oMathPara>
                          </a14:m>
                          <a:endParaRPr lang="cs-CZ"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14454"/>
                        </a:solidFill>
                      </a:tcPr>
                    </a:tc>
                    <a:extLst>
                      <a:ext uri="{0D108BD9-81ED-4DB2-BD59-A6C34878D82A}">
                        <a16:rowId xmlns:a16="http://schemas.microsoft.com/office/drawing/2014/main" val="10002"/>
                      </a:ext>
                    </a:extLst>
                  </a:tr>
                </a:tbl>
              </a:graphicData>
            </a:graphic>
          </p:graphicFrame>
        </mc:Choice>
        <mc:Fallback xmlns="">
          <p:graphicFrame>
            <p:nvGraphicFramePr>
              <p:cNvPr id="318" name="Google Shape;318;p26">
                <a:extLst>
                  <a:ext uri="{FF2B5EF4-FFF2-40B4-BE49-F238E27FC236}">
                    <a16:creationId xmlns:a16="http://schemas.microsoft.com/office/drawing/2014/main" id="{9D526079-9128-43FF-ACE9-59A576D45BD7}"/>
                  </a:ext>
                </a:extLst>
              </p:cNvPr>
              <p:cNvGraphicFramePr/>
              <p:nvPr>
                <p:extLst>
                  <p:ext uri="{D42A27DB-BD31-4B8C-83A1-F6EECF244321}">
                    <p14:modId xmlns:p14="http://schemas.microsoft.com/office/powerpoint/2010/main" val="1464597011"/>
                  </p:ext>
                </p:extLst>
              </p:nvPr>
            </p:nvGraphicFramePr>
            <p:xfrm>
              <a:off x="1046163" y="2017713"/>
              <a:ext cx="7294566" cy="2714277"/>
            </p:xfrm>
            <a:graphic>
              <a:graphicData uri="http://schemas.openxmlformats.org/drawingml/2006/table">
                <a:tbl>
                  <a:tblPr>
                    <a:noFill/>
                    <a:tableStyleId>{9424AA01-677E-4B3F-866E-0B0BC4DA0CBA}</a:tableStyleId>
                  </a:tblPr>
                  <a:tblGrid>
                    <a:gridCol w="861541">
                      <a:extLst>
                        <a:ext uri="{9D8B030D-6E8A-4147-A177-3AD203B41FA5}">
                          <a16:colId xmlns:a16="http://schemas.microsoft.com/office/drawing/2014/main" val="20000"/>
                        </a:ext>
                      </a:extLst>
                    </a:gridCol>
                    <a:gridCol w="1569981">
                      <a:extLst>
                        <a:ext uri="{9D8B030D-6E8A-4147-A177-3AD203B41FA5}">
                          <a16:colId xmlns:a16="http://schemas.microsoft.com/office/drawing/2014/main" val="3862924829"/>
                        </a:ext>
                      </a:extLst>
                    </a:gridCol>
                    <a:gridCol w="1215761">
                      <a:extLst>
                        <a:ext uri="{9D8B030D-6E8A-4147-A177-3AD203B41FA5}">
                          <a16:colId xmlns:a16="http://schemas.microsoft.com/office/drawing/2014/main" val="20001"/>
                        </a:ext>
                      </a:extLst>
                    </a:gridCol>
                    <a:gridCol w="1215761">
                      <a:extLst>
                        <a:ext uri="{9D8B030D-6E8A-4147-A177-3AD203B41FA5}">
                          <a16:colId xmlns:a16="http://schemas.microsoft.com/office/drawing/2014/main" val="20002"/>
                        </a:ext>
                      </a:extLst>
                    </a:gridCol>
                    <a:gridCol w="1215761">
                      <a:extLst>
                        <a:ext uri="{9D8B030D-6E8A-4147-A177-3AD203B41FA5}">
                          <a16:colId xmlns:a16="http://schemas.microsoft.com/office/drawing/2014/main" val="20003"/>
                        </a:ext>
                      </a:extLst>
                    </a:gridCol>
                    <a:gridCol w="1215761">
                      <a:extLst>
                        <a:ext uri="{9D8B030D-6E8A-4147-A177-3AD203B41FA5}">
                          <a16:colId xmlns:a16="http://schemas.microsoft.com/office/drawing/2014/main" val="2442875927"/>
                        </a:ext>
                      </a:extLst>
                    </a:gridCol>
                  </a:tblGrid>
                  <a:tr h="810235">
                    <a:tc>
                      <a:txBody>
                        <a:bodyPr/>
                        <a:lstStyle/>
                        <a:p>
                          <a:pPr marL="0" lvl="0" indent="0" algn="l" rtl="0">
                            <a:spcBef>
                              <a:spcPts val="0"/>
                            </a:spcBef>
                            <a:spcAft>
                              <a:spcPts val="0"/>
                            </a:spcAft>
                            <a:buNone/>
                          </a:pPr>
                          <a:r>
                            <a:rPr lang="cs-CZ" sz="2000" b="1" dirty="0">
                              <a:solidFill>
                                <a:srgbClr val="FFFFFF"/>
                              </a:solidFill>
                              <a:latin typeface="Weekly Free Light" panose="00000400000000000000" pitchFamily="50" charset="-18"/>
                              <a:ea typeface="Nixie One"/>
                              <a:cs typeface="Nixie One"/>
                              <a:sym typeface="Nixie One"/>
                            </a:rPr>
                            <a:t>Úhel</a:t>
                          </a:r>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5039" r="-310078"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00000" r="-300000"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300000" r="-200000"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402010" r="-101005"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499500" r="-500" b="-236842"/>
                          </a:stretch>
                        </a:blipFill>
                      </a:tcPr>
                    </a:tc>
                    <a:extLst>
                      <a:ext uri="{0D108BD9-81ED-4DB2-BD59-A6C34878D82A}">
                        <a16:rowId xmlns:a16="http://schemas.microsoft.com/office/drawing/2014/main" val="10000"/>
                      </a:ext>
                    </a:extLst>
                  </a:tr>
                  <a:tr h="95202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709" t="-84713" r="-750355"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5039" t="-84713" r="-310078"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00000" t="-84713" r="-300000"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300000" t="-84713" r="-200000"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402010" t="-84713" r="-101005"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499500" t="-84713" r="-500" b="-100637"/>
                          </a:stretch>
                        </a:blipFill>
                      </a:tcPr>
                    </a:tc>
                    <a:extLst>
                      <a:ext uri="{0D108BD9-81ED-4DB2-BD59-A6C34878D82A}">
                        <a16:rowId xmlns:a16="http://schemas.microsoft.com/office/drawing/2014/main" val="10001"/>
                      </a:ext>
                    </a:extLst>
                  </a:tr>
                  <a:tr h="95202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709" t="-184713" r="-750355"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5039" t="-184713" r="-310078"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00000" t="-184713" r="-300000"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300000" t="-184713" r="-200000"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402010" t="-184713" r="-101005"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499500" t="-184713" r="-500" b="-637"/>
                          </a:stretch>
                        </a:blipFill>
                      </a:tcPr>
                    </a:tc>
                    <a:extLst>
                      <a:ext uri="{0D108BD9-81ED-4DB2-BD59-A6C34878D82A}">
                        <a16:rowId xmlns:a16="http://schemas.microsoft.com/office/drawing/2014/main" val="10002"/>
                      </a:ext>
                    </a:extLst>
                  </a:tr>
                </a:tbl>
              </a:graphicData>
            </a:graphic>
          </p:graphicFrame>
        </mc:Fallback>
      </mc:AlternateContent>
      <p:grpSp>
        <p:nvGrpSpPr>
          <p:cNvPr id="26654" name="Google Shape;319;p26">
            <a:extLst>
              <a:ext uri="{FF2B5EF4-FFF2-40B4-BE49-F238E27FC236}">
                <a16:creationId xmlns:a16="http://schemas.microsoft.com/office/drawing/2014/main" id="{E2C45D6D-F6DE-44AC-8BE3-0EAAAE7BF6DC}"/>
              </a:ext>
            </a:extLst>
          </p:cNvPr>
          <p:cNvGrpSpPr>
            <a:grpSpLocks/>
          </p:cNvGrpSpPr>
          <p:nvPr/>
        </p:nvGrpSpPr>
        <p:grpSpPr bwMode="auto">
          <a:xfrm>
            <a:off x="377825" y="931863"/>
            <a:ext cx="312738" cy="227012"/>
            <a:chOff x="3932350" y="3714775"/>
            <a:chExt cx="439650" cy="319075"/>
          </a:xfrm>
        </p:grpSpPr>
        <p:sp>
          <p:nvSpPr>
            <p:cNvPr id="26656" name="Google Shape;320;p26">
              <a:extLst>
                <a:ext uri="{FF2B5EF4-FFF2-40B4-BE49-F238E27FC236}">
                  <a16:creationId xmlns:a16="http://schemas.microsoft.com/office/drawing/2014/main" id="{DC53C70D-1375-49CB-A50B-8954F9FB0F0A}"/>
                </a:ext>
              </a:extLst>
            </p:cNvPr>
            <p:cNvSpPr>
              <a:spLocks noChangeArrowheads="1"/>
            </p:cNvSpPr>
            <p:nvPr/>
          </p:nvSpPr>
          <p:spPr bwMode="auto">
            <a:xfrm>
              <a:off x="3932350" y="3714775"/>
              <a:ext cx="439650" cy="319075"/>
            </a:xfrm>
            <a:custGeom>
              <a:avLst/>
              <a:gdLst>
                <a:gd name="T0" fmla="*/ 0 w 17586"/>
                <a:gd name="T1" fmla="*/ 0 h 12763"/>
                <a:gd name="T2" fmla="*/ 17586 w 17586"/>
                <a:gd name="T3" fmla="*/ 12763 h 12763"/>
              </a:gdLst>
              <a:ahLst/>
              <a:cxnLst/>
              <a:rect l="T0" t="T1" r="T2" b="T3"/>
              <a:pathLst>
                <a:path w="17586" h="12763" fill="none" extrusionOk="0">
                  <a:moveTo>
                    <a:pt x="1" y="1"/>
                  </a:move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57" name="Google Shape;321;p26">
              <a:extLst>
                <a:ext uri="{FF2B5EF4-FFF2-40B4-BE49-F238E27FC236}">
                  <a16:creationId xmlns:a16="http://schemas.microsoft.com/office/drawing/2014/main" id="{B6473ECD-F97C-4B89-ABB6-85AC7E23D43D}"/>
                </a:ext>
              </a:extLst>
            </p:cNvPr>
            <p:cNvSpPr>
              <a:spLocks noChangeArrowheads="1"/>
            </p:cNvSpPr>
            <p:nvPr/>
          </p:nvSpPr>
          <p:spPr bwMode="auto">
            <a:xfrm>
              <a:off x="3970100" y="3862750"/>
              <a:ext cx="77350" cy="132750"/>
            </a:xfrm>
            <a:custGeom>
              <a:avLst/>
              <a:gdLst>
                <a:gd name="T0" fmla="*/ 0 w 3094"/>
                <a:gd name="T1" fmla="*/ 0 h 5310"/>
                <a:gd name="T2" fmla="*/ 3094 w 3094"/>
                <a:gd name="T3" fmla="*/ 5310 h 5310"/>
              </a:gdLst>
              <a:ahLst/>
              <a:cxnLst/>
              <a:rect l="T0" t="T1" r="T2" b="T3"/>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58" name="Google Shape;322;p26">
              <a:extLst>
                <a:ext uri="{FF2B5EF4-FFF2-40B4-BE49-F238E27FC236}">
                  <a16:creationId xmlns:a16="http://schemas.microsoft.com/office/drawing/2014/main" id="{7ACEE047-D706-4919-AA9A-8A0A0FFA5F8F}"/>
                </a:ext>
              </a:extLst>
            </p:cNvPr>
            <p:cNvSpPr>
              <a:spLocks noChangeArrowheads="1"/>
            </p:cNvSpPr>
            <p:nvPr/>
          </p:nvSpPr>
          <p:spPr bwMode="auto">
            <a:xfrm>
              <a:off x="4278800" y="3862750"/>
              <a:ext cx="77350" cy="132750"/>
            </a:xfrm>
            <a:custGeom>
              <a:avLst/>
              <a:gdLst>
                <a:gd name="T0" fmla="*/ 0 w 3094"/>
                <a:gd name="T1" fmla="*/ 0 h 5310"/>
                <a:gd name="T2" fmla="*/ 3094 w 3094"/>
                <a:gd name="T3" fmla="*/ 5310 h 5310"/>
              </a:gdLst>
              <a:ahLst/>
              <a:cxnLst/>
              <a:rect l="T0" t="T1" r="T2" b="T3"/>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59" name="Google Shape;323;p26">
              <a:extLst>
                <a:ext uri="{FF2B5EF4-FFF2-40B4-BE49-F238E27FC236}">
                  <a16:creationId xmlns:a16="http://schemas.microsoft.com/office/drawing/2014/main" id="{957872F5-5CD3-4F5F-AD72-3F1F21688FE9}"/>
                </a:ext>
              </a:extLst>
            </p:cNvPr>
            <p:cNvSpPr>
              <a:spLocks noChangeArrowheads="1"/>
            </p:cNvSpPr>
            <p:nvPr/>
          </p:nvSpPr>
          <p:spPr bwMode="auto">
            <a:xfrm>
              <a:off x="4073000" y="3716600"/>
              <a:ext cx="77350" cy="278900"/>
            </a:xfrm>
            <a:custGeom>
              <a:avLst/>
              <a:gdLst>
                <a:gd name="T0" fmla="*/ 0 w 3094"/>
                <a:gd name="T1" fmla="*/ 0 h 11156"/>
                <a:gd name="T2" fmla="*/ 3094 w 3094"/>
                <a:gd name="T3" fmla="*/ 11156 h 11156"/>
              </a:gdLst>
              <a:ahLst/>
              <a:cxnLst/>
              <a:rect l="T0" t="T1" r="T2" b="T3"/>
              <a:pathLst>
                <a:path w="3094" h="11156" fill="none" extrusionOk="0">
                  <a:moveTo>
                    <a:pt x="3094" y="11155"/>
                  </a:moveTo>
                  <a:lnTo>
                    <a:pt x="3094" y="488"/>
                  </a:lnTo>
                  <a:lnTo>
                    <a:pt x="3094" y="391"/>
                  </a:lnTo>
                  <a:lnTo>
                    <a:pt x="3070" y="293"/>
                  </a:lnTo>
                  <a:lnTo>
                    <a:pt x="3021" y="220"/>
                  </a:lnTo>
                  <a:lnTo>
                    <a:pt x="2948" y="147"/>
                  </a:lnTo>
                  <a:lnTo>
                    <a:pt x="2899" y="98"/>
                  </a:lnTo>
                  <a:lnTo>
                    <a:pt x="2802" y="50"/>
                  </a:lnTo>
                  <a:lnTo>
                    <a:pt x="2704" y="25"/>
                  </a:lnTo>
                  <a:lnTo>
                    <a:pt x="2607"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60" name="Google Shape;324;p26">
              <a:extLst>
                <a:ext uri="{FF2B5EF4-FFF2-40B4-BE49-F238E27FC236}">
                  <a16:creationId xmlns:a16="http://schemas.microsoft.com/office/drawing/2014/main" id="{B6595054-F901-493F-86F7-9448CB3A3965}"/>
                </a:ext>
              </a:extLst>
            </p:cNvPr>
            <p:cNvSpPr>
              <a:spLocks noChangeArrowheads="1"/>
            </p:cNvSpPr>
            <p:nvPr/>
          </p:nvSpPr>
          <p:spPr bwMode="auto">
            <a:xfrm>
              <a:off x="4175900" y="3787250"/>
              <a:ext cx="77350" cy="208250"/>
            </a:xfrm>
            <a:custGeom>
              <a:avLst/>
              <a:gdLst>
                <a:gd name="T0" fmla="*/ 0 w 3094"/>
                <a:gd name="T1" fmla="*/ 0 h 8330"/>
                <a:gd name="T2" fmla="*/ 3094 w 3094"/>
                <a:gd name="T3" fmla="*/ 8330 h 8330"/>
              </a:gdLst>
              <a:ahLst/>
              <a:cxnLst/>
              <a:rect l="T0" t="T1" r="T2" b="T3"/>
              <a:pathLst>
                <a:path w="3094" h="8330" fill="none" extrusionOk="0">
                  <a:moveTo>
                    <a:pt x="3094" y="832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6655" name="Google Shape;325;p26">
            <a:extLst>
              <a:ext uri="{FF2B5EF4-FFF2-40B4-BE49-F238E27FC236}">
                <a16:creationId xmlns:a16="http://schemas.microsoft.com/office/drawing/2014/main" id="{920F64FC-0CBC-4318-B4EB-8A82FD0D124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FA6F40-8323-4F23-8B79-553263945AF0}" type="slidenum">
              <a:rPr lang="sk-SK" altLang="cs-CZ" sz="800">
                <a:solidFill>
                  <a:srgbClr val="FFFFFF"/>
                </a:solidFill>
                <a:latin typeface="Roboto Slab" pitchFamily="2" charset="0"/>
                <a:sym typeface="Roboto Slab" pitchFamily="2" charset="0"/>
              </a:rPr>
              <a:pPr eaLnBrk="1" hangingPunct="1"/>
              <a:t>18</a:t>
            </a:fld>
            <a:endParaRPr lang="sk-SK" altLang="cs-CZ" sz="800">
              <a:solidFill>
                <a:srgbClr val="FFFFFF"/>
              </a:solidFill>
              <a:latin typeface="Roboto Slab" pitchFamily="2" charset="0"/>
              <a:sym typeface="Roboto Slab" pitchFamily="2" charset="0"/>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sk-SK" altLang="cs-CZ" b="1" dirty="0" err="1">
                <a:latin typeface="Roboto Slab" pitchFamily="2" charset="0"/>
                <a:cs typeface="Arial" panose="020B0604020202020204" pitchFamily="34" charset="0"/>
                <a:sym typeface="Roboto Slab" pitchFamily="2" charset="0"/>
              </a:rPr>
              <a:t>Příklady</a:t>
            </a:r>
            <a:r>
              <a:rPr lang="sk-SK" altLang="cs-CZ" b="1" dirty="0">
                <a:latin typeface="Roboto Slab" pitchFamily="2" charset="0"/>
                <a:cs typeface="Arial" panose="020B0604020202020204" pitchFamily="34" charset="0"/>
                <a:sym typeface="Roboto Slab" pitchFamily="2" charset="0"/>
              </a:rPr>
              <a:t> na </a:t>
            </a:r>
            <a:r>
              <a:rPr lang="sk-SK" altLang="cs-CZ" b="1" dirty="0" err="1">
                <a:latin typeface="Roboto Slab" pitchFamily="2" charset="0"/>
                <a:cs typeface="Arial" panose="020B0604020202020204" pitchFamily="34" charset="0"/>
                <a:sym typeface="Roboto Slab" pitchFamily="2" charset="0"/>
              </a:rPr>
              <a:t>procvičení</a:t>
            </a:r>
            <a:endParaRPr lang="sk-SK" altLang="cs-CZ" b="1" dirty="0">
              <a:latin typeface="Roboto Slab" pitchFamily="2" charset="0"/>
              <a:cs typeface="Arial" panose="020B0604020202020204" pitchFamily="34" charset="0"/>
              <a:sym typeface="Roboto Slab" pitchFamily="2"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5</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19</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526513273"/>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7EB806C-F4E9-4060-9237-62837DC707DE}"/>
              </a:ext>
            </a:extLst>
          </p:cNvPr>
          <p:cNvSpPr/>
          <p:nvPr/>
        </p:nvSpPr>
        <p:spPr>
          <a:xfrm>
            <a:off x="0" y="4333765"/>
            <a:ext cx="9144000" cy="809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43" name="Google Shape;141;p15">
            <a:extLst>
              <a:ext uri="{FF2B5EF4-FFF2-40B4-BE49-F238E27FC236}">
                <a16:creationId xmlns:a16="http://schemas.microsoft.com/office/drawing/2014/main" id="{C56B1596-2BAB-479F-B679-01DCEF40C15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5CA65D02-8431-4D89-AB3D-C6B4D68270F1}" type="slidenum">
              <a:rPr lang="sk-SK" altLang="sk-SK" sz="800">
                <a:solidFill>
                  <a:schemeClr val="tx1"/>
                </a:solidFill>
                <a:latin typeface="Roboto Slab" pitchFamily="2" charset="0"/>
                <a:sym typeface="Roboto Slab" pitchFamily="2" charset="0"/>
              </a:rPr>
              <a:pPr eaLnBrk="1" hangingPunct="1"/>
              <a:t>2</a:t>
            </a:fld>
            <a:endParaRPr lang="sk-SK" altLang="sk-SK" sz="800" dirty="0">
              <a:solidFill>
                <a:schemeClr val="tx1"/>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37E1F6D4-7267-41D8-A311-C14B0F801141}"/>
              </a:ext>
            </a:extLst>
          </p:cNvPr>
          <p:cNvSpPr txBox="1">
            <a:spLocks noChangeArrowheads="1"/>
          </p:cNvSpPr>
          <p:nvPr/>
        </p:nvSpPr>
        <p:spPr bwMode="auto">
          <a:xfrm>
            <a:off x="-108520" y="84485"/>
            <a:ext cx="3600400" cy="327025"/>
          </a:xfrm>
          <a:prstGeom prst="rect">
            <a:avLst/>
          </a:prstGeom>
          <a:noFill/>
          <a:ln w="9525">
            <a:noFill/>
            <a:miter lim="800000"/>
            <a:headEnd/>
            <a:tailEnd/>
          </a:ln>
        </p:spPr>
        <p:txBody>
          <a:bodyPr lIns="91425" tIns="91425" rIns="91425" bIns="91425"/>
          <a:lstStyle/>
          <a:p>
            <a:pPr algn="ctr">
              <a:defRPr/>
            </a:pPr>
            <a:r>
              <a:rPr lang="sk-SK" sz="1050" b="1" dirty="0">
                <a:solidFill>
                  <a:schemeClr val="bg1"/>
                </a:solidFill>
                <a:latin typeface="Arial" charset="0"/>
                <a:sym typeface="Arial" charset="0"/>
              </a:rPr>
              <a:t>2020-1-SK01-KA226-SCH-094350 | DIGI SCHOOL</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0245" name="Obrázok 7" descr="Erasmus+ logo EN.jpg">
            <a:extLst>
              <a:ext uri="{FF2B5EF4-FFF2-40B4-BE49-F238E27FC236}">
                <a16:creationId xmlns:a16="http://schemas.microsoft.com/office/drawing/2014/main" id="{AB3AE82D-A780-4202-99C6-C7C62B7FC1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43616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BlokTextu 10">
            <a:extLst>
              <a:ext uri="{FF2B5EF4-FFF2-40B4-BE49-F238E27FC236}">
                <a16:creationId xmlns:a16="http://schemas.microsoft.com/office/drawing/2014/main" id="{EBDD1084-6F9A-4882-B44A-A88C44FB1C7E}"/>
              </a:ext>
            </a:extLst>
          </p:cNvPr>
          <p:cNvSpPr txBox="1">
            <a:spLocks noChangeArrowheads="1"/>
          </p:cNvSpPr>
          <p:nvPr/>
        </p:nvSpPr>
        <p:spPr bwMode="auto">
          <a:xfrm>
            <a:off x="428625" y="1500188"/>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SUBJECT: 		</a:t>
            </a:r>
            <a:r>
              <a:rPr lang="sk-SK" altLang="cs-CZ" dirty="0">
                <a:solidFill>
                  <a:schemeClr val="bg1"/>
                </a:solidFill>
                <a:latin typeface="Weekly Free Light" panose="00000400000000000000" pitchFamily="50" charset="-18"/>
              </a:rPr>
              <a:t>MATHEMATICS </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SPECIFICATION: 		</a:t>
            </a:r>
            <a:r>
              <a:rPr lang="sk-SK" altLang="cs-CZ" dirty="0">
                <a:solidFill>
                  <a:schemeClr val="bg1"/>
                </a:solidFill>
                <a:latin typeface="Weekly Free Light" panose="00000400000000000000" pitchFamily="50" charset="-18"/>
              </a:rPr>
              <a:t>in ENGLISH </a:t>
            </a:r>
            <a:r>
              <a:rPr lang="sk-SK" altLang="cs-CZ" dirty="0" err="1">
                <a:solidFill>
                  <a:schemeClr val="bg1"/>
                </a:solidFill>
                <a:latin typeface="Weekly Free Light" panose="00000400000000000000" pitchFamily="50" charset="-18"/>
              </a:rPr>
              <a:t>via</a:t>
            </a:r>
            <a:r>
              <a:rPr lang="sk-SK" altLang="cs-CZ" dirty="0">
                <a:solidFill>
                  <a:schemeClr val="bg1"/>
                </a:solidFill>
                <a:latin typeface="Weekly Free Light" panose="00000400000000000000" pitchFamily="50" charset="-18"/>
              </a:rPr>
              <a:t> CLIL </a:t>
            </a:r>
            <a:r>
              <a:rPr lang="sk-SK" altLang="cs-CZ" dirty="0" err="1">
                <a:solidFill>
                  <a:schemeClr val="bg1"/>
                </a:solidFill>
                <a:latin typeface="Weekly Free Light" panose="00000400000000000000" pitchFamily="50" charset="-18"/>
              </a:rPr>
              <a:t>method</a:t>
            </a:r>
            <a:r>
              <a:rPr lang="sk-SK" altLang="cs-CZ" dirty="0">
                <a:solidFill>
                  <a:schemeClr val="bg1"/>
                </a:solidFill>
                <a:latin typeface="Weekly Free Light" panose="00000400000000000000" pitchFamily="50" charset="-18"/>
              </a:rPr>
              <a:t> (level in </a:t>
            </a:r>
            <a:r>
              <a:rPr lang="sk-SK" altLang="cs-CZ" dirty="0" err="1">
                <a:solidFill>
                  <a:schemeClr val="bg1"/>
                </a:solidFill>
                <a:latin typeface="Weekly Free Light" panose="00000400000000000000" pitchFamily="50" charset="-18"/>
              </a:rPr>
              <a:t>languages</a:t>
            </a:r>
            <a:r>
              <a:rPr lang="sk-SK" altLang="cs-CZ" dirty="0">
                <a:solidFill>
                  <a:schemeClr val="bg1"/>
                </a:solidFill>
                <a:latin typeface="Weekly Free Light" panose="00000400000000000000" pitchFamily="50" charset="-18"/>
              </a:rPr>
              <a:t>)</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AGE OF STUDENTS:	</a:t>
            </a:r>
            <a:r>
              <a:rPr lang="sk-SK" altLang="cs-CZ" dirty="0">
                <a:solidFill>
                  <a:schemeClr val="bg1"/>
                </a:solidFill>
                <a:latin typeface="Weekly Free Light" panose="00000400000000000000" pitchFamily="50" charset="-18"/>
              </a:rPr>
              <a:t>16-18</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2 LESSONS : 		90</a:t>
            </a:r>
            <a:r>
              <a:rPr lang="sk-SK" altLang="cs-CZ" dirty="0">
                <a:solidFill>
                  <a:schemeClr val="bg1"/>
                </a:solidFill>
                <a:latin typeface="Weekly Free Light" panose="00000400000000000000" pitchFamily="50" charset="-18"/>
              </a:rPr>
              <a:t> min</a:t>
            </a:r>
          </a:p>
          <a:p>
            <a:pPr eaLnBrk="1" hangingPunct="1"/>
            <a:endParaRPr lang="sk-SK" altLang="cs-CZ" dirty="0"/>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Příklady</a:t>
            </a:r>
            <a:r>
              <a:rPr lang="sk-SK" altLang="cs-CZ" sz="1800" b="1" dirty="0">
                <a:solidFill>
                  <a:srgbClr val="FFFFFF"/>
                </a:solidFill>
                <a:latin typeface="Roboto Slab" pitchFamily="2" charset="0"/>
                <a:cs typeface="Arial" panose="020B0604020202020204" pitchFamily="34" charset="0"/>
                <a:sym typeface="Roboto Slab" pitchFamily="2" charset="0"/>
              </a:rPr>
              <a:t> na </a:t>
            </a:r>
            <a:r>
              <a:rPr lang="sk-SK" altLang="cs-CZ" sz="1800" b="1" dirty="0" err="1">
                <a:solidFill>
                  <a:srgbClr val="FFFFFF"/>
                </a:solidFill>
                <a:latin typeface="Roboto Slab" pitchFamily="2" charset="0"/>
                <a:cs typeface="Arial" panose="020B0604020202020204" pitchFamily="34" charset="0"/>
                <a:sym typeface="Roboto Slab" pitchFamily="2" charset="0"/>
              </a:rPr>
              <a:t>procvičení</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4773"/>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cs-CZ" sz="2000" b="1" dirty="0">
                    <a:solidFill>
                      <a:srgbClr val="114454"/>
                    </a:solidFill>
                    <a:latin typeface="Weekly Free Light" panose="00000400000000000000" pitchFamily="50" charset="-18"/>
                    <a:ea typeface="Nixie One"/>
                    <a:cs typeface="Nixie One"/>
                    <a:sym typeface="Nixie One"/>
                  </a:rPr>
                  <a:t>Př. 1: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𝐬𝐢𝐧</m:t>
                        </m:r>
                      </m:fName>
                      <m:e>
                        <m:r>
                          <a:rPr lang="cs-CZ" sz="2000" b="1" i="1" smtClean="0">
                            <a:solidFill>
                              <a:srgbClr val="114454"/>
                            </a:solidFill>
                            <a:latin typeface="Cambria Math" panose="02040503050406030204" pitchFamily="18" charset="0"/>
                            <a:ea typeface="Nixie One"/>
                            <a:cs typeface="Nixie One"/>
                            <a:sym typeface="Nixie One"/>
                          </a:rPr>
                          <m:t>𝒙</m:t>
                        </m:r>
                      </m:e>
                    </m:func>
                    <m:r>
                      <a:rPr lang="cs-CZ" sz="2000" b="1" i="1" smtClean="0">
                        <a:solidFill>
                          <a:srgbClr val="114454"/>
                        </a:solidFill>
                        <a:latin typeface="Cambria Math" panose="02040503050406030204" pitchFamily="18" charset="0"/>
                        <a:ea typeface="Nixie One"/>
                        <a:cs typeface="Nixie One"/>
                        <a:sym typeface="Nixie One"/>
                      </a:rPr>
                      <m:t>=</m:t>
                    </m:r>
                    <m:r>
                      <a:rPr lang="cs-CZ" sz="2000" b="1" i="1" smtClean="0">
                        <a:solidFill>
                          <a:srgbClr val="114454"/>
                        </a:solidFill>
                        <a:latin typeface="Cambria Math" panose="02040503050406030204" pitchFamily="18" charset="0"/>
                        <a:sym typeface="Nixie One"/>
                      </a:rPr>
                      <m:t>𝟎</m:t>
                    </m:r>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4773"/>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20</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17" name="Google Shape;161;p18">
                <a:extLst>
                  <a:ext uri="{FF2B5EF4-FFF2-40B4-BE49-F238E27FC236}">
                    <a16:creationId xmlns:a16="http://schemas.microsoft.com/office/drawing/2014/main" id="{8ED9A338-269A-496B-AC49-A2B9C2AFB4CA}"/>
                  </a:ext>
                </a:extLst>
              </p:cNvPr>
              <p:cNvSpPr txBox="1">
                <a:spLocks/>
              </p:cNvSpPr>
              <p:nvPr/>
            </p:nvSpPr>
            <p:spPr bwMode="auto">
              <a:xfrm>
                <a:off x="333375" y="2496276"/>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Př. 2: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𝐜𝐨𝐬</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𝟏</m:t>
                    </m:r>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xmlns="">
          <p:sp>
            <p:nvSpPr>
              <p:cNvPr id="17" name="Google Shape;161;p18">
                <a:extLst>
                  <a:ext uri="{FF2B5EF4-FFF2-40B4-BE49-F238E27FC236}">
                    <a16:creationId xmlns:a16="http://schemas.microsoft.com/office/drawing/2014/main" id="{8ED9A338-269A-496B-AC49-A2B9C2AFB4CA}"/>
                  </a:ext>
                </a:extLst>
              </p:cNvPr>
              <p:cNvSpPr txBox="1">
                <a:spLocks noRot="1" noChangeAspect="1" noMove="1" noResize="1" noEditPoints="1" noAdjustHandles="1" noChangeArrowheads="1" noChangeShapeType="1" noTextEdit="1"/>
              </p:cNvSpPr>
              <p:nvPr/>
            </p:nvSpPr>
            <p:spPr bwMode="auto">
              <a:xfrm>
                <a:off x="333375" y="2496276"/>
                <a:ext cx="4229394" cy="685325"/>
              </a:xfrm>
              <a:prstGeom prst="rect">
                <a:avLst/>
              </a:prstGeom>
              <a:blipFill>
                <a:blip r:embed="rId4"/>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Google Shape;161;p18">
                <a:extLst>
                  <a:ext uri="{FF2B5EF4-FFF2-40B4-BE49-F238E27FC236}">
                    <a16:creationId xmlns:a16="http://schemas.microsoft.com/office/drawing/2014/main" id="{C6D185BE-9192-4D8F-BBAE-468A3B54859E}"/>
                  </a:ext>
                </a:extLst>
              </p:cNvPr>
              <p:cNvSpPr txBox="1">
                <a:spLocks/>
              </p:cNvSpPr>
              <p:nvPr/>
            </p:nvSpPr>
            <p:spPr bwMode="auto">
              <a:xfrm>
                <a:off x="333375" y="3242240"/>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Př. 3: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𝐬𝐢𝐧</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ad>
                          <m:radPr>
                            <m:degHide m:val="on"/>
                            <m:ctrlPr>
                              <a:rPr lang="cs-CZ" sz="2000" b="1" i="1" kern="0" smtClean="0">
                                <a:solidFill>
                                  <a:srgbClr val="114454"/>
                                </a:solidFill>
                                <a:latin typeface="Cambria Math" panose="02040503050406030204" pitchFamily="18" charset="0"/>
                                <a:sym typeface="Nixie One"/>
                              </a:rPr>
                            </m:ctrlPr>
                          </m:radPr>
                          <m:deg/>
                          <m:e>
                            <m:r>
                              <a:rPr lang="cs-CZ" sz="2000" b="1" i="1" kern="0" smtClean="0">
                                <a:solidFill>
                                  <a:srgbClr val="114454"/>
                                </a:solidFill>
                                <a:latin typeface="Cambria Math" panose="02040503050406030204" pitchFamily="18" charset="0"/>
                                <a:sym typeface="Nixie One"/>
                              </a:rPr>
                              <m:t>𝟐</m:t>
                            </m:r>
                          </m:e>
                        </m:rad>
                      </m:num>
                      <m:den>
                        <m:r>
                          <a:rPr lang="cs-CZ" sz="2000" b="1" i="1" kern="0" smtClean="0">
                            <a:solidFill>
                              <a:srgbClr val="114454"/>
                            </a:solidFill>
                            <a:latin typeface="Cambria Math" panose="02040503050406030204" pitchFamily="18" charset="0"/>
                            <a:sym typeface="Nixie One"/>
                          </a:rPr>
                          <m:t>𝟐</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xmlns="">
          <p:sp>
            <p:nvSpPr>
              <p:cNvPr id="18" name="Google Shape;161;p18">
                <a:extLst>
                  <a:ext uri="{FF2B5EF4-FFF2-40B4-BE49-F238E27FC236}">
                    <a16:creationId xmlns:a16="http://schemas.microsoft.com/office/drawing/2014/main" id="{C6D185BE-9192-4D8F-BBAE-468A3B54859E}"/>
                  </a:ext>
                </a:extLst>
              </p:cNvPr>
              <p:cNvSpPr txBox="1">
                <a:spLocks noRot="1" noChangeAspect="1" noMove="1" noResize="1" noEditPoints="1" noAdjustHandles="1" noChangeArrowheads="1" noChangeShapeType="1" noTextEdit="1"/>
              </p:cNvSpPr>
              <p:nvPr/>
            </p:nvSpPr>
            <p:spPr bwMode="auto">
              <a:xfrm>
                <a:off x="333375" y="3242240"/>
                <a:ext cx="4229394" cy="685325"/>
              </a:xfrm>
              <a:prstGeom prst="rect">
                <a:avLst/>
              </a:prstGeom>
              <a:blipFill>
                <a:blip r:embed="rId5"/>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Google Shape;161;p18">
                <a:extLst>
                  <a:ext uri="{FF2B5EF4-FFF2-40B4-BE49-F238E27FC236}">
                    <a16:creationId xmlns:a16="http://schemas.microsoft.com/office/drawing/2014/main" id="{E4F74303-6F16-42A5-9D97-A4F68AEC139A}"/>
                  </a:ext>
                </a:extLst>
              </p:cNvPr>
              <p:cNvSpPr txBox="1">
                <a:spLocks/>
              </p:cNvSpPr>
              <p:nvPr/>
            </p:nvSpPr>
            <p:spPr bwMode="auto">
              <a:xfrm>
                <a:off x="324971" y="3988204"/>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Př. 4: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𝐜𝐨𝐬</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ad>
                          <m:radPr>
                            <m:degHide m:val="on"/>
                            <m:ctrlPr>
                              <a:rPr lang="cs-CZ" sz="2000" b="1" i="1" kern="0" smtClean="0">
                                <a:solidFill>
                                  <a:srgbClr val="114454"/>
                                </a:solidFill>
                                <a:latin typeface="Cambria Math" panose="02040503050406030204" pitchFamily="18" charset="0"/>
                                <a:sym typeface="Nixie One"/>
                              </a:rPr>
                            </m:ctrlPr>
                          </m:radPr>
                          <m:deg/>
                          <m:e>
                            <m:r>
                              <a:rPr lang="cs-CZ" sz="2000" b="1" i="1" kern="0" smtClean="0">
                                <a:solidFill>
                                  <a:srgbClr val="114454"/>
                                </a:solidFill>
                                <a:latin typeface="Cambria Math" panose="02040503050406030204" pitchFamily="18" charset="0"/>
                                <a:sym typeface="Nixie One"/>
                              </a:rPr>
                              <m:t>𝟐</m:t>
                            </m:r>
                          </m:e>
                        </m:rad>
                      </m:num>
                      <m:den>
                        <m:r>
                          <a:rPr lang="cs-CZ" sz="2000" b="1" i="1" kern="0" smtClean="0">
                            <a:solidFill>
                              <a:srgbClr val="114454"/>
                            </a:solidFill>
                            <a:latin typeface="Cambria Math" panose="02040503050406030204" pitchFamily="18" charset="0"/>
                            <a:sym typeface="Nixie One"/>
                          </a:rPr>
                          <m:t>𝟐</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xmlns="">
          <p:sp>
            <p:nvSpPr>
              <p:cNvPr id="19" name="Google Shape;161;p18">
                <a:extLst>
                  <a:ext uri="{FF2B5EF4-FFF2-40B4-BE49-F238E27FC236}">
                    <a16:creationId xmlns:a16="http://schemas.microsoft.com/office/drawing/2014/main" id="{E4F74303-6F16-42A5-9D97-A4F68AEC139A}"/>
                  </a:ext>
                </a:extLst>
              </p:cNvPr>
              <p:cNvSpPr txBox="1">
                <a:spLocks noRot="1" noChangeAspect="1" noMove="1" noResize="1" noEditPoints="1" noAdjustHandles="1" noChangeArrowheads="1" noChangeShapeType="1" noTextEdit="1"/>
              </p:cNvSpPr>
              <p:nvPr/>
            </p:nvSpPr>
            <p:spPr bwMode="auto">
              <a:xfrm>
                <a:off x="324971" y="3988204"/>
                <a:ext cx="4229394" cy="685325"/>
              </a:xfrm>
              <a:prstGeom prst="rect">
                <a:avLst/>
              </a:prstGeom>
              <a:blipFill>
                <a:blip r:embed="rId6"/>
                <a:stretch>
                  <a:fillRect l="-144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 name="Google Shape;161;p18">
                <a:extLst>
                  <a:ext uri="{FF2B5EF4-FFF2-40B4-BE49-F238E27FC236}">
                    <a16:creationId xmlns:a16="http://schemas.microsoft.com/office/drawing/2014/main" id="{9631DD59-6DF4-4B93-8575-A6B8D17725DA}"/>
                  </a:ext>
                </a:extLst>
              </p:cNvPr>
              <p:cNvSpPr txBox="1">
                <a:spLocks/>
              </p:cNvSpPr>
              <p:nvPr/>
            </p:nvSpPr>
            <p:spPr bwMode="auto">
              <a:xfrm>
                <a:off x="4716016" y="1744772"/>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Př. 5: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𝐬𝐢𝐧</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ad>
                          <m:radPr>
                            <m:degHide m:val="on"/>
                            <m:ctrlPr>
                              <a:rPr lang="cs-CZ" sz="2000" b="1" i="1" kern="0" smtClean="0">
                                <a:solidFill>
                                  <a:srgbClr val="114454"/>
                                </a:solidFill>
                                <a:latin typeface="Cambria Math" panose="02040503050406030204" pitchFamily="18" charset="0"/>
                                <a:sym typeface="Nixie One"/>
                              </a:rPr>
                            </m:ctrlPr>
                          </m:radPr>
                          <m:deg/>
                          <m:e>
                            <m:r>
                              <a:rPr lang="cs-CZ" sz="2000" b="1" i="1" kern="0" smtClean="0">
                                <a:solidFill>
                                  <a:srgbClr val="114454"/>
                                </a:solidFill>
                                <a:latin typeface="Cambria Math" panose="02040503050406030204" pitchFamily="18" charset="0"/>
                                <a:sym typeface="Nixie One"/>
                              </a:rPr>
                              <m:t>𝟑</m:t>
                            </m:r>
                          </m:e>
                        </m:rad>
                      </m:num>
                      <m:den>
                        <m:r>
                          <a:rPr lang="cs-CZ" sz="2000" b="1" i="1" kern="0" smtClean="0">
                            <a:solidFill>
                              <a:srgbClr val="114454"/>
                            </a:solidFill>
                            <a:latin typeface="Cambria Math" panose="02040503050406030204" pitchFamily="18" charset="0"/>
                            <a:sym typeface="Nixie One"/>
                          </a:rPr>
                          <m:t>𝟐</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xmlns="">
          <p:sp>
            <p:nvSpPr>
              <p:cNvPr id="20" name="Google Shape;161;p18">
                <a:extLst>
                  <a:ext uri="{FF2B5EF4-FFF2-40B4-BE49-F238E27FC236}">
                    <a16:creationId xmlns:a16="http://schemas.microsoft.com/office/drawing/2014/main" id="{9631DD59-6DF4-4B93-8575-A6B8D17725DA}"/>
                  </a:ext>
                </a:extLst>
              </p:cNvPr>
              <p:cNvSpPr txBox="1">
                <a:spLocks noRot="1" noChangeAspect="1" noMove="1" noResize="1" noEditPoints="1" noAdjustHandles="1" noChangeArrowheads="1" noChangeShapeType="1" noTextEdit="1"/>
              </p:cNvSpPr>
              <p:nvPr/>
            </p:nvSpPr>
            <p:spPr bwMode="auto">
              <a:xfrm>
                <a:off x="4716016" y="1744772"/>
                <a:ext cx="4229394" cy="685325"/>
              </a:xfrm>
              <a:prstGeom prst="rect">
                <a:avLst/>
              </a:prstGeom>
              <a:blipFill>
                <a:blip r:embed="rId7"/>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Google Shape;161;p18">
                <a:extLst>
                  <a:ext uri="{FF2B5EF4-FFF2-40B4-BE49-F238E27FC236}">
                    <a16:creationId xmlns:a16="http://schemas.microsoft.com/office/drawing/2014/main" id="{FD1FEA70-3AFA-432F-996E-8B5864C0E8ED}"/>
                  </a:ext>
                </a:extLst>
              </p:cNvPr>
              <p:cNvSpPr txBox="1">
                <a:spLocks/>
              </p:cNvSpPr>
              <p:nvPr/>
            </p:nvSpPr>
            <p:spPr bwMode="auto">
              <a:xfrm>
                <a:off x="4716016" y="2496275"/>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Př. 6: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𝐜𝐨𝐬</m:t>
                        </m:r>
                      </m:fName>
                      <m:e>
                        <m:d>
                          <m:dPr>
                            <m:ctrlPr>
                              <a:rPr lang="ar-AE" sz="2000" b="1" i="1" kern="0" smtClean="0">
                                <a:solidFill>
                                  <a:srgbClr val="114454"/>
                                </a:solidFill>
                                <a:latin typeface="Cambria Math" panose="02040503050406030204" pitchFamily="18" charset="0"/>
                                <a:sym typeface="Nixie One"/>
                              </a:rPr>
                            </m:ctrlPr>
                          </m:dPr>
                          <m:e>
                            <m:r>
                              <a:rPr lang="cs-CZ" sz="2000" b="1" i="1" kern="0" smtClean="0">
                                <a:solidFill>
                                  <a:srgbClr val="114454"/>
                                </a:solidFill>
                                <a:latin typeface="Cambria Math" panose="02040503050406030204" pitchFamily="18" charset="0"/>
                                <a:sym typeface="Nixie One"/>
                              </a:rPr>
                              <m:t>𝒙</m:t>
                            </m:r>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sym typeface="Nixie One"/>
                                  </a:rPr>
                                  <m:t>𝟖</m:t>
                                </m:r>
                              </m:den>
                            </m:f>
                          </m:e>
                        </m:d>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ad>
                          <m:radPr>
                            <m:degHide m:val="on"/>
                            <m:ctrlPr>
                              <a:rPr lang="cs-CZ" sz="2000" b="1" i="1" kern="0" smtClean="0">
                                <a:solidFill>
                                  <a:srgbClr val="114454"/>
                                </a:solidFill>
                                <a:latin typeface="Cambria Math" panose="02040503050406030204" pitchFamily="18" charset="0"/>
                                <a:sym typeface="Nixie One"/>
                              </a:rPr>
                            </m:ctrlPr>
                          </m:radPr>
                          <m:deg/>
                          <m:e>
                            <m:r>
                              <a:rPr lang="cs-CZ" sz="2000" b="1" i="1" kern="0" smtClean="0">
                                <a:solidFill>
                                  <a:srgbClr val="114454"/>
                                </a:solidFill>
                                <a:latin typeface="Cambria Math" panose="02040503050406030204" pitchFamily="18" charset="0"/>
                                <a:sym typeface="Nixie One"/>
                              </a:rPr>
                              <m:t>𝟐</m:t>
                            </m:r>
                          </m:e>
                        </m:rad>
                      </m:num>
                      <m:den>
                        <m:r>
                          <a:rPr lang="cs-CZ" sz="2000" b="1" i="1" kern="0" smtClean="0">
                            <a:solidFill>
                              <a:srgbClr val="114454"/>
                            </a:solidFill>
                            <a:latin typeface="Cambria Math" panose="02040503050406030204" pitchFamily="18" charset="0"/>
                            <a:sym typeface="Nixie One"/>
                          </a:rPr>
                          <m:t>𝟐</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xmlns="">
          <p:sp>
            <p:nvSpPr>
              <p:cNvPr id="21" name="Google Shape;161;p18">
                <a:extLst>
                  <a:ext uri="{FF2B5EF4-FFF2-40B4-BE49-F238E27FC236}">
                    <a16:creationId xmlns:a16="http://schemas.microsoft.com/office/drawing/2014/main" id="{FD1FEA70-3AFA-432F-996E-8B5864C0E8ED}"/>
                  </a:ext>
                </a:extLst>
              </p:cNvPr>
              <p:cNvSpPr txBox="1">
                <a:spLocks noRot="1" noChangeAspect="1" noMove="1" noResize="1" noEditPoints="1" noAdjustHandles="1" noChangeArrowheads="1" noChangeShapeType="1" noTextEdit="1"/>
              </p:cNvSpPr>
              <p:nvPr/>
            </p:nvSpPr>
            <p:spPr bwMode="auto">
              <a:xfrm>
                <a:off x="4716016" y="2496275"/>
                <a:ext cx="4229394" cy="685325"/>
              </a:xfrm>
              <a:prstGeom prst="rect">
                <a:avLst/>
              </a:prstGeom>
              <a:blipFill>
                <a:blip r:embed="rId8"/>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Google Shape;161;p18">
                <a:extLst>
                  <a:ext uri="{FF2B5EF4-FFF2-40B4-BE49-F238E27FC236}">
                    <a16:creationId xmlns:a16="http://schemas.microsoft.com/office/drawing/2014/main" id="{F481F4BA-419A-436A-A756-60315FE354BB}"/>
                  </a:ext>
                </a:extLst>
              </p:cNvPr>
              <p:cNvSpPr txBox="1">
                <a:spLocks/>
              </p:cNvSpPr>
              <p:nvPr/>
            </p:nvSpPr>
            <p:spPr bwMode="auto">
              <a:xfrm>
                <a:off x="4716016" y="3242239"/>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Př. 7: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𝐜𝐨𝐬</m:t>
                        </m:r>
                      </m:fName>
                      <m:e>
                        <m:d>
                          <m:dPr>
                            <m:ctrlPr>
                              <a:rPr lang="ar-AE" sz="2000" b="1" i="1" kern="0" smtClean="0">
                                <a:solidFill>
                                  <a:srgbClr val="114454"/>
                                </a:solidFill>
                                <a:latin typeface="Cambria Math" panose="02040503050406030204" pitchFamily="18" charset="0"/>
                                <a:sym typeface="Nixie One"/>
                              </a:rPr>
                            </m:ctrlPr>
                          </m:dPr>
                          <m:e>
                            <m:r>
                              <a:rPr lang="cs-CZ" sz="2000" b="1" i="1" kern="0" smtClean="0">
                                <a:solidFill>
                                  <a:srgbClr val="114454"/>
                                </a:solidFill>
                                <a:latin typeface="Cambria Math" panose="02040503050406030204" pitchFamily="18" charset="0"/>
                                <a:sym typeface="Nixie One"/>
                              </a:rPr>
                              <m:t>𝟑</m:t>
                            </m:r>
                            <m:r>
                              <a:rPr lang="cs-CZ" sz="2000" b="1" i="1" kern="0" smtClean="0">
                                <a:solidFill>
                                  <a:srgbClr val="114454"/>
                                </a:solidFill>
                                <a:latin typeface="Cambria Math" panose="02040503050406030204" pitchFamily="18" charset="0"/>
                                <a:sym typeface="Nixie One"/>
                              </a:rPr>
                              <m:t>𝒙</m:t>
                            </m:r>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sym typeface="Nixie One"/>
                                  </a:rPr>
                                  <m:t>𝟔</m:t>
                                </m:r>
                              </m:den>
                            </m:f>
                          </m:e>
                        </m:d>
                      </m:e>
                    </m:func>
                    <m:r>
                      <a:rPr lang="ar-AE"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𝟏</m:t>
                        </m:r>
                      </m:num>
                      <m:den>
                        <m:r>
                          <a:rPr lang="cs-CZ" sz="2000" b="1" i="1" kern="0" smtClean="0">
                            <a:solidFill>
                              <a:srgbClr val="114454"/>
                            </a:solidFill>
                            <a:latin typeface="Cambria Math" panose="02040503050406030204" pitchFamily="18" charset="0"/>
                            <a:sym typeface="Nixie One"/>
                          </a:rPr>
                          <m:t>𝟐</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xmlns="">
          <p:sp>
            <p:nvSpPr>
              <p:cNvPr id="22" name="Google Shape;161;p18">
                <a:extLst>
                  <a:ext uri="{FF2B5EF4-FFF2-40B4-BE49-F238E27FC236}">
                    <a16:creationId xmlns:a16="http://schemas.microsoft.com/office/drawing/2014/main" id="{F481F4BA-419A-436A-A756-60315FE354BB}"/>
                  </a:ext>
                </a:extLst>
              </p:cNvPr>
              <p:cNvSpPr txBox="1">
                <a:spLocks noRot="1" noChangeAspect="1" noMove="1" noResize="1" noEditPoints="1" noAdjustHandles="1" noChangeArrowheads="1" noChangeShapeType="1" noTextEdit="1"/>
              </p:cNvSpPr>
              <p:nvPr/>
            </p:nvSpPr>
            <p:spPr bwMode="auto">
              <a:xfrm>
                <a:off x="4716016" y="3242239"/>
                <a:ext cx="4229394" cy="685325"/>
              </a:xfrm>
              <a:prstGeom prst="rect">
                <a:avLst/>
              </a:prstGeom>
              <a:blipFill>
                <a:blip r:embed="rId9"/>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3" name="Google Shape;161;p18">
                <a:extLst>
                  <a:ext uri="{FF2B5EF4-FFF2-40B4-BE49-F238E27FC236}">
                    <a16:creationId xmlns:a16="http://schemas.microsoft.com/office/drawing/2014/main" id="{A4282C84-45F8-4F09-84D7-3BDAACA0277C}"/>
                  </a:ext>
                </a:extLst>
              </p:cNvPr>
              <p:cNvSpPr txBox="1">
                <a:spLocks/>
              </p:cNvSpPr>
              <p:nvPr/>
            </p:nvSpPr>
            <p:spPr bwMode="auto">
              <a:xfrm>
                <a:off x="4716016" y="3988204"/>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Př. </a:t>
                </a:r>
                <a:r>
                  <a:rPr lang="cs-CZ" sz="2000" b="1" kern="0">
                    <a:solidFill>
                      <a:srgbClr val="114454"/>
                    </a:solidFill>
                    <a:latin typeface="Weekly Free Light" panose="00000400000000000000" pitchFamily="50" charset="-18"/>
                    <a:ea typeface="Nixie One"/>
                    <a:cs typeface="Nixie One"/>
                    <a:sym typeface="Nixie One"/>
                  </a:rPr>
                  <a:t>8 </a:t>
                </a:r>
                <a:r>
                  <a:rPr lang="cs-CZ" sz="2000" b="1" dirty="0">
                    <a:solidFill>
                      <a:srgbClr val="114454"/>
                    </a:solidFill>
                    <a:latin typeface="Weekly Free Light" panose="00000400000000000000" pitchFamily="50" charset="-18"/>
                    <a:ea typeface="Nixie One"/>
                    <a:cs typeface="Nixie One"/>
                    <a:sym typeface="Nixie One"/>
                  </a:rPr>
                  <a:t>: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ctrlPr>
                      </m:funcPr>
                      <m:fName>
                        <m:sSup>
                          <m:sSupPr>
                            <m:ctrlPr>
                              <a:rPr lang="cs-CZ" sz="2000" b="1" i="1" smtClean="0">
                                <a:solidFill>
                                  <a:srgbClr val="114454"/>
                                </a:solidFill>
                                <a:latin typeface="Cambria Math" panose="02040503050406030204" pitchFamily="18" charset="0"/>
                                <a:ea typeface="Cambria Math" panose="02040503050406030204" pitchFamily="18" charset="0"/>
                                <a:sym typeface="Nixie One"/>
                              </a:rPr>
                            </m:ctrlPr>
                          </m:sSupPr>
                          <m:e>
                            <m:r>
                              <a:rPr lang="cs-CZ" sz="2000" b="1" i="1">
                                <a:solidFill>
                                  <a:srgbClr val="114454"/>
                                </a:solidFill>
                                <a:latin typeface="Cambria Math" panose="02040503050406030204" pitchFamily="18" charset="0"/>
                                <a:ea typeface="Cambria Math" panose="02040503050406030204" pitchFamily="18" charset="0"/>
                                <a:cs typeface="Nixie One"/>
                                <a:sym typeface="Nixie One"/>
                              </a:rPr>
                              <m:t>𝒔</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𝒊𝒏</m:t>
                            </m:r>
                          </m:e>
                          <m:sup>
                            <m:r>
                              <a:rPr lang="cs-CZ" sz="2000" b="1" i="1" smtClean="0">
                                <a:solidFill>
                                  <a:srgbClr val="114454"/>
                                </a:solidFill>
                                <a:latin typeface="Cambria Math" panose="02040503050406030204" pitchFamily="18" charset="0"/>
                                <a:ea typeface="Cambria Math" panose="02040503050406030204" pitchFamily="18" charset="0"/>
                                <a:sym typeface="Nixie One"/>
                              </a:rPr>
                              <m:t>𝟐</m:t>
                            </m:r>
                          </m:sup>
                        </m:sSup>
                      </m:fName>
                      <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𝒙</m:t>
                        </m:r>
                      </m:e>
                    </m:func>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𝟓</m:t>
                    </m:r>
                    <m:func>
                      <m:funcPr>
                        <m:ctrlPr>
                          <a:rPr lang="cs-CZ" sz="2000" b="1" i="1" smtClean="0">
                            <a:solidFill>
                              <a:srgbClr val="114454"/>
                            </a:solidFill>
                            <a:latin typeface="Cambria Math" panose="02040503050406030204" pitchFamily="18" charset="0"/>
                            <a:ea typeface="Cambria Math" panose="02040503050406030204" pitchFamily="18" charset="0"/>
                            <a:sym typeface="Nixie One"/>
                          </a:rPr>
                        </m:ctrlPr>
                      </m:funcPr>
                      <m:fName>
                        <m:r>
                          <a:rPr lang="cs-CZ" sz="2000" b="1" i="1" smtClean="0">
                            <a:solidFill>
                              <a:srgbClr val="114454"/>
                            </a:solidFill>
                            <a:latin typeface="Cambria Math" panose="02040503050406030204" pitchFamily="18" charset="0"/>
                            <a:ea typeface="Cambria Math" panose="02040503050406030204" pitchFamily="18" charset="0"/>
                            <a:sym typeface="Nixie One"/>
                          </a:rPr>
                          <m:t>𝒔𝒊𝒏</m:t>
                        </m:r>
                      </m:fName>
                      <m:e>
                        <m:r>
                          <a:rPr lang="cs-CZ" sz="2000" b="1" i="1" smtClean="0">
                            <a:solidFill>
                              <a:srgbClr val="114454"/>
                            </a:solidFill>
                            <a:latin typeface="Cambria Math" panose="02040503050406030204" pitchFamily="18" charset="0"/>
                            <a:ea typeface="Cambria Math" panose="02040503050406030204" pitchFamily="18" charset="0"/>
                            <a:sym typeface="Nixie One"/>
                          </a:rPr>
                          <m:t>𝒙</m:t>
                        </m:r>
                      </m:e>
                    </m:func>
                    <m:r>
                      <a:rPr lang="cs-CZ" sz="2000" b="1" i="1" smtClean="0">
                        <a:solidFill>
                          <a:srgbClr val="114454"/>
                        </a:solidFill>
                        <a:latin typeface="Cambria Math" panose="02040503050406030204" pitchFamily="18" charset="0"/>
                        <a:ea typeface="Cambria Math" panose="02040503050406030204" pitchFamily="18" charset="0"/>
                        <a:sym typeface="Nixie One"/>
                      </a:rPr>
                      <m:t>+</m:t>
                    </m:r>
                    <m:r>
                      <a:rPr lang="cs-CZ" sz="2000" b="1" i="1" smtClean="0">
                        <a:solidFill>
                          <a:srgbClr val="114454"/>
                        </a:solidFill>
                        <a:latin typeface="Cambria Math" panose="02040503050406030204" pitchFamily="18" charset="0"/>
                        <a:ea typeface="Cambria Math" panose="02040503050406030204" pitchFamily="18" charset="0"/>
                        <a:sym typeface="Nixie One"/>
                      </a:rPr>
                      <m:t>𝟒</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sym typeface="Nixie One"/>
                      </a:rPr>
                      <m:t>𝟎</m:t>
                    </m:r>
                  </m:oMath>
                </a14:m>
                <a:r>
                  <a:rPr lang="cs-CZ" sz="2000" b="1" kern="0" dirty="0">
                    <a:solidFill>
                      <a:srgbClr val="114454"/>
                    </a:solidFill>
                    <a:latin typeface="Weekly Free Light" panose="00000400000000000000" pitchFamily="50" charset="-18"/>
                    <a:ea typeface="Nixie One"/>
                    <a:cs typeface="Nixie One"/>
                    <a:sym typeface="Nixie One"/>
                  </a:rPr>
                  <a:t> </a:t>
                </a:r>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3" name="Google Shape;161;p18">
                <a:extLst>
                  <a:ext uri="{FF2B5EF4-FFF2-40B4-BE49-F238E27FC236}">
                    <a16:creationId xmlns:a16="http://schemas.microsoft.com/office/drawing/2014/main" id="{A4282C84-45F8-4F09-84D7-3BDAACA0277C}"/>
                  </a:ext>
                </a:extLst>
              </p:cNvPr>
              <p:cNvSpPr txBox="1">
                <a:spLocks noRot="1" noChangeAspect="1" noMove="1" noResize="1" noEditPoints="1" noAdjustHandles="1" noChangeArrowheads="1" noChangeShapeType="1" noTextEdit="1"/>
              </p:cNvSpPr>
              <p:nvPr/>
            </p:nvSpPr>
            <p:spPr bwMode="auto">
              <a:xfrm>
                <a:off x="4716016" y="3988204"/>
                <a:ext cx="4229394" cy="685325"/>
              </a:xfrm>
              <a:prstGeom prst="rect">
                <a:avLst/>
              </a:prstGeom>
              <a:blipFill>
                <a:blip r:embed="rId10"/>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spTree>
    <p:extLst>
      <p:ext uri="{BB962C8B-B14F-4D97-AF65-F5344CB8AC3E}">
        <p14:creationId xmlns:p14="http://schemas.microsoft.com/office/powerpoint/2010/main" val="3512099020"/>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Příklady</a:t>
            </a:r>
            <a:r>
              <a:rPr lang="sk-SK" altLang="cs-CZ" sz="1800" b="1" dirty="0">
                <a:solidFill>
                  <a:srgbClr val="FFFFFF"/>
                </a:solidFill>
                <a:latin typeface="Roboto Slab" pitchFamily="2" charset="0"/>
                <a:cs typeface="Arial" panose="020B0604020202020204" pitchFamily="34" charset="0"/>
                <a:sym typeface="Roboto Slab" pitchFamily="2" charset="0"/>
              </a:rPr>
              <a:t> na </a:t>
            </a:r>
            <a:r>
              <a:rPr lang="sk-SK" altLang="cs-CZ" sz="1800" b="1" dirty="0" err="1">
                <a:solidFill>
                  <a:srgbClr val="FFFFFF"/>
                </a:solidFill>
                <a:latin typeface="Roboto Slab" pitchFamily="2" charset="0"/>
                <a:cs typeface="Arial" panose="020B0604020202020204" pitchFamily="34" charset="0"/>
                <a:sym typeface="Roboto Slab" pitchFamily="2" charset="0"/>
              </a:rPr>
              <a:t>procvičení</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4773"/>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cs-CZ" sz="2000" b="1" dirty="0">
                    <a:solidFill>
                      <a:srgbClr val="114454"/>
                    </a:solidFill>
                    <a:latin typeface="Weekly Free Light" panose="00000400000000000000" pitchFamily="50" charset="-18"/>
                    <a:ea typeface="Nixie One"/>
                    <a:cs typeface="Nixie One"/>
                    <a:sym typeface="Nixie One"/>
                  </a:rPr>
                  <a:t>Př. 1: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𝐬𝐢𝐧</m:t>
                        </m:r>
                      </m:fName>
                      <m:e>
                        <m:r>
                          <a:rPr lang="cs-CZ" sz="2000" b="1" i="1" smtClean="0">
                            <a:solidFill>
                              <a:srgbClr val="114454"/>
                            </a:solidFill>
                            <a:latin typeface="Cambria Math" panose="02040503050406030204" pitchFamily="18" charset="0"/>
                            <a:ea typeface="Nixie One"/>
                            <a:cs typeface="Nixie One"/>
                            <a:sym typeface="Nixie One"/>
                          </a:rPr>
                          <m:t>𝒙</m:t>
                        </m:r>
                      </m:e>
                    </m:func>
                    <m:r>
                      <a:rPr lang="cs-CZ" sz="2000" b="1" i="1" smtClean="0">
                        <a:solidFill>
                          <a:srgbClr val="114454"/>
                        </a:solidFill>
                        <a:latin typeface="Cambria Math" panose="02040503050406030204" pitchFamily="18" charset="0"/>
                        <a:ea typeface="Nixie One"/>
                        <a:cs typeface="Nixie One"/>
                        <a:sym typeface="Nixie One"/>
                      </a:rPr>
                      <m:t>=</m:t>
                    </m:r>
                    <m:r>
                      <a:rPr lang="cs-CZ" sz="2000" b="1" i="1" smtClean="0">
                        <a:solidFill>
                          <a:srgbClr val="114454"/>
                        </a:solidFill>
                        <a:latin typeface="Cambria Math" panose="02040503050406030204" pitchFamily="18" charset="0"/>
                        <a:sym typeface="Nixie One"/>
                      </a:rPr>
                      <m:t>𝟎</m:t>
                    </m:r>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4773"/>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21</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17" name="Google Shape;161;p18">
                <a:extLst>
                  <a:ext uri="{FF2B5EF4-FFF2-40B4-BE49-F238E27FC236}">
                    <a16:creationId xmlns:a16="http://schemas.microsoft.com/office/drawing/2014/main" id="{8ED9A338-269A-496B-AC49-A2B9C2AFB4CA}"/>
                  </a:ext>
                </a:extLst>
              </p:cNvPr>
              <p:cNvSpPr txBox="1">
                <a:spLocks/>
              </p:cNvSpPr>
              <p:nvPr/>
            </p:nvSpPr>
            <p:spPr bwMode="auto">
              <a:xfrm>
                <a:off x="333375" y="2496276"/>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Př. 2: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𝐜𝐨𝐬</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𝟏</m:t>
                    </m:r>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xmlns="">
          <p:sp>
            <p:nvSpPr>
              <p:cNvPr id="17" name="Google Shape;161;p18">
                <a:extLst>
                  <a:ext uri="{FF2B5EF4-FFF2-40B4-BE49-F238E27FC236}">
                    <a16:creationId xmlns:a16="http://schemas.microsoft.com/office/drawing/2014/main" id="{8ED9A338-269A-496B-AC49-A2B9C2AFB4CA}"/>
                  </a:ext>
                </a:extLst>
              </p:cNvPr>
              <p:cNvSpPr txBox="1">
                <a:spLocks noRot="1" noChangeAspect="1" noMove="1" noResize="1" noEditPoints="1" noAdjustHandles="1" noChangeArrowheads="1" noChangeShapeType="1" noTextEdit="1"/>
              </p:cNvSpPr>
              <p:nvPr/>
            </p:nvSpPr>
            <p:spPr bwMode="auto">
              <a:xfrm>
                <a:off x="333375" y="2496276"/>
                <a:ext cx="4229394" cy="685325"/>
              </a:xfrm>
              <a:prstGeom prst="rect">
                <a:avLst/>
              </a:prstGeom>
              <a:blipFill>
                <a:blip r:embed="rId4"/>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Google Shape;161;p18">
                <a:extLst>
                  <a:ext uri="{FF2B5EF4-FFF2-40B4-BE49-F238E27FC236}">
                    <a16:creationId xmlns:a16="http://schemas.microsoft.com/office/drawing/2014/main" id="{C6D185BE-9192-4D8F-BBAE-468A3B54859E}"/>
                  </a:ext>
                </a:extLst>
              </p:cNvPr>
              <p:cNvSpPr txBox="1">
                <a:spLocks/>
              </p:cNvSpPr>
              <p:nvPr/>
            </p:nvSpPr>
            <p:spPr bwMode="auto">
              <a:xfrm>
                <a:off x="333375" y="3242240"/>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Př. 3: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𝐬𝐢𝐧</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ad>
                          <m:radPr>
                            <m:degHide m:val="on"/>
                            <m:ctrlPr>
                              <a:rPr lang="cs-CZ" sz="2000" b="1" i="1" kern="0" smtClean="0">
                                <a:solidFill>
                                  <a:srgbClr val="114454"/>
                                </a:solidFill>
                                <a:latin typeface="Cambria Math" panose="02040503050406030204" pitchFamily="18" charset="0"/>
                                <a:sym typeface="Nixie One"/>
                              </a:rPr>
                            </m:ctrlPr>
                          </m:radPr>
                          <m:deg/>
                          <m:e>
                            <m:r>
                              <a:rPr lang="cs-CZ" sz="2000" b="1" i="1" kern="0" smtClean="0">
                                <a:solidFill>
                                  <a:srgbClr val="114454"/>
                                </a:solidFill>
                                <a:latin typeface="Cambria Math" panose="02040503050406030204" pitchFamily="18" charset="0"/>
                                <a:sym typeface="Nixie One"/>
                              </a:rPr>
                              <m:t>𝟐</m:t>
                            </m:r>
                          </m:e>
                        </m:rad>
                      </m:num>
                      <m:den>
                        <m:r>
                          <a:rPr lang="cs-CZ" sz="2000" b="1" i="1" kern="0" smtClean="0">
                            <a:solidFill>
                              <a:srgbClr val="114454"/>
                            </a:solidFill>
                            <a:latin typeface="Cambria Math" panose="02040503050406030204" pitchFamily="18" charset="0"/>
                            <a:sym typeface="Nixie One"/>
                          </a:rPr>
                          <m:t>𝟐</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xmlns="">
          <p:sp>
            <p:nvSpPr>
              <p:cNvPr id="18" name="Google Shape;161;p18">
                <a:extLst>
                  <a:ext uri="{FF2B5EF4-FFF2-40B4-BE49-F238E27FC236}">
                    <a16:creationId xmlns:a16="http://schemas.microsoft.com/office/drawing/2014/main" id="{C6D185BE-9192-4D8F-BBAE-468A3B54859E}"/>
                  </a:ext>
                </a:extLst>
              </p:cNvPr>
              <p:cNvSpPr txBox="1">
                <a:spLocks noRot="1" noChangeAspect="1" noMove="1" noResize="1" noEditPoints="1" noAdjustHandles="1" noChangeArrowheads="1" noChangeShapeType="1" noTextEdit="1"/>
              </p:cNvSpPr>
              <p:nvPr/>
            </p:nvSpPr>
            <p:spPr bwMode="auto">
              <a:xfrm>
                <a:off x="333375" y="3242240"/>
                <a:ext cx="4229394" cy="685325"/>
              </a:xfrm>
              <a:prstGeom prst="rect">
                <a:avLst/>
              </a:prstGeom>
              <a:blipFill>
                <a:blip r:embed="rId5"/>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Google Shape;161;p18">
                <a:extLst>
                  <a:ext uri="{FF2B5EF4-FFF2-40B4-BE49-F238E27FC236}">
                    <a16:creationId xmlns:a16="http://schemas.microsoft.com/office/drawing/2014/main" id="{E4F74303-6F16-42A5-9D97-A4F68AEC139A}"/>
                  </a:ext>
                </a:extLst>
              </p:cNvPr>
              <p:cNvSpPr txBox="1">
                <a:spLocks/>
              </p:cNvSpPr>
              <p:nvPr/>
            </p:nvSpPr>
            <p:spPr bwMode="auto">
              <a:xfrm>
                <a:off x="324971" y="3988204"/>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Př. 4: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𝐜𝐨𝐬</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ad>
                          <m:radPr>
                            <m:degHide m:val="on"/>
                            <m:ctrlPr>
                              <a:rPr lang="cs-CZ" sz="2000" b="1" i="1" kern="0" smtClean="0">
                                <a:solidFill>
                                  <a:srgbClr val="114454"/>
                                </a:solidFill>
                                <a:latin typeface="Cambria Math" panose="02040503050406030204" pitchFamily="18" charset="0"/>
                                <a:sym typeface="Nixie One"/>
                              </a:rPr>
                            </m:ctrlPr>
                          </m:radPr>
                          <m:deg/>
                          <m:e>
                            <m:r>
                              <a:rPr lang="cs-CZ" sz="2000" b="1" i="1" kern="0" smtClean="0">
                                <a:solidFill>
                                  <a:srgbClr val="114454"/>
                                </a:solidFill>
                                <a:latin typeface="Cambria Math" panose="02040503050406030204" pitchFamily="18" charset="0"/>
                                <a:sym typeface="Nixie One"/>
                              </a:rPr>
                              <m:t>𝟐</m:t>
                            </m:r>
                          </m:e>
                        </m:rad>
                      </m:num>
                      <m:den>
                        <m:r>
                          <a:rPr lang="cs-CZ" sz="2000" b="1" i="1" kern="0" smtClean="0">
                            <a:solidFill>
                              <a:srgbClr val="114454"/>
                            </a:solidFill>
                            <a:latin typeface="Cambria Math" panose="02040503050406030204" pitchFamily="18" charset="0"/>
                            <a:sym typeface="Nixie One"/>
                          </a:rPr>
                          <m:t>𝟐</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xmlns="">
          <p:sp>
            <p:nvSpPr>
              <p:cNvPr id="19" name="Google Shape;161;p18">
                <a:extLst>
                  <a:ext uri="{FF2B5EF4-FFF2-40B4-BE49-F238E27FC236}">
                    <a16:creationId xmlns:a16="http://schemas.microsoft.com/office/drawing/2014/main" id="{E4F74303-6F16-42A5-9D97-A4F68AEC139A}"/>
                  </a:ext>
                </a:extLst>
              </p:cNvPr>
              <p:cNvSpPr txBox="1">
                <a:spLocks noRot="1" noChangeAspect="1" noMove="1" noResize="1" noEditPoints="1" noAdjustHandles="1" noChangeArrowheads="1" noChangeShapeType="1" noTextEdit="1"/>
              </p:cNvSpPr>
              <p:nvPr/>
            </p:nvSpPr>
            <p:spPr bwMode="auto">
              <a:xfrm>
                <a:off x="324971" y="3988204"/>
                <a:ext cx="4229394" cy="685325"/>
              </a:xfrm>
              <a:prstGeom prst="rect">
                <a:avLst/>
              </a:prstGeom>
              <a:blipFill>
                <a:blip r:embed="rId6"/>
                <a:stretch>
                  <a:fillRect l="-144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4" name="Google Shape;161;p18">
                <a:extLst>
                  <a:ext uri="{FF2B5EF4-FFF2-40B4-BE49-F238E27FC236}">
                    <a16:creationId xmlns:a16="http://schemas.microsoft.com/office/drawing/2014/main" id="{7F6E2971-0DC6-96BC-A74E-14C90DD83AB8}"/>
                  </a:ext>
                </a:extLst>
              </p:cNvPr>
              <p:cNvSpPr txBox="1">
                <a:spLocks/>
              </p:cNvSpPr>
              <p:nvPr/>
            </p:nvSpPr>
            <p:spPr bwMode="auto">
              <a:xfrm>
                <a:off x="4644008" y="1744773"/>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smtClean="0">
                                  <a:solidFill>
                                    <a:srgbClr val="114454"/>
                                  </a:solidFill>
                                  <a:latin typeface="Cambria Math" panose="02040503050406030204" pitchFamily="18" charset="0"/>
                                  <a:ea typeface="Cambria Math" panose="02040503050406030204" pitchFamily="18" charset="0"/>
                                  <a:sym typeface="Nixie One"/>
                                </a:rPr>
                                <m:t> </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4" name="Google Shape;161;p18">
                <a:extLst>
                  <a:ext uri="{FF2B5EF4-FFF2-40B4-BE49-F238E27FC236}">
                    <a16:creationId xmlns:a16="http://schemas.microsoft.com/office/drawing/2014/main" id="{7F6E2971-0DC6-96BC-A74E-14C90DD83AB8}"/>
                  </a:ext>
                </a:extLst>
              </p:cNvPr>
              <p:cNvSpPr txBox="1">
                <a:spLocks noRot="1" noChangeAspect="1" noMove="1" noResize="1" noEditPoints="1" noAdjustHandles="1" noChangeArrowheads="1" noChangeShapeType="1" noTextEdit="1"/>
              </p:cNvSpPr>
              <p:nvPr/>
            </p:nvSpPr>
            <p:spPr bwMode="auto">
              <a:xfrm>
                <a:off x="4644008" y="1744773"/>
                <a:ext cx="4229394" cy="685325"/>
              </a:xfrm>
              <a:prstGeom prst="rect">
                <a:avLst/>
              </a:prstGeom>
              <a:blipFill>
                <a:blip r:embed="rId7"/>
                <a:stretch>
                  <a:fillRect/>
                </a:stretch>
              </a:blipFill>
              <a:ln>
                <a:noFill/>
              </a:ln>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5" name="Google Shape;161;p18">
                <a:extLst>
                  <a:ext uri="{FF2B5EF4-FFF2-40B4-BE49-F238E27FC236}">
                    <a16:creationId xmlns:a16="http://schemas.microsoft.com/office/drawing/2014/main" id="{A37A07BA-3038-EB49-3F43-C2BB6498B2CF}"/>
                  </a:ext>
                </a:extLst>
              </p:cNvPr>
              <p:cNvSpPr txBox="1">
                <a:spLocks/>
              </p:cNvSpPr>
              <p:nvPr/>
            </p:nvSpPr>
            <p:spPr bwMode="auto">
              <a:xfrm>
                <a:off x="4644008" y="3242239"/>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smtClean="0">
                                      <a:solidFill>
                                        <a:srgbClr val="114454"/>
                                      </a:solidFill>
                                      <a:latin typeface="Cambria Math" panose="02040503050406030204" pitchFamily="18" charset="0"/>
                                      <a:ea typeface="Cambria Math" panose="02040503050406030204" pitchFamily="18" charset="0"/>
                                      <a:sym typeface="Nixie One"/>
                                    </a:rPr>
                                    <m:t>𝟓</m:t>
                                  </m:r>
                                </m:num>
                                <m:den>
                                  <m:r>
                                    <a:rPr lang="cs-CZ" sz="1600" b="1" i="1" kern="0">
                                      <a:solidFill>
                                        <a:srgbClr val="114454"/>
                                      </a:solidFill>
                                      <a:latin typeface="Cambria Math" panose="02040503050406030204" pitchFamily="18" charset="0"/>
                                      <a:ea typeface="Cambria Math" panose="02040503050406030204" pitchFamily="18" charset="0"/>
                                      <a:sym typeface="Nixie One"/>
                                    </a:rPr>
                                    <m:t>𝟒</m:t>
                                  </m:r>
                                </m:den>
                              </m:f>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 ;</m:t>
                              </m:r>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smtClean="0">
                                      <a:solidFill>
                                        <a:srgbClr val="114454"/>
                                      </a:solidFill>
                                      <a:latin typeface="Cambria Math" panose="02040503050406030204" pitchFamily="18" charset="0"/>
                                      <a:ea typeface="Cambria Math" panose="02040503050406030204" pitchFamily="18" charset="0"/>
                                      <a:sym typeface="Nixie One"/>
                                    </a:rPr>
                                    <m:t>𝟕</m:t>
                                  </m:r>
                                </m:num>
                                <m:den>
                                  <m:r>
                                    <a:rPr lang="cs-CZ" sz="1600" b="1" i="1" kern="0">
                                      <a:solidFill>
                                        <a:srgbClr val="114454"/>
                                      </a:solidFill>
                                      <a:latin typeface="Cambria Math" panose="02040503050406030204" pitchFamily="18" charset="0"/>
                                      <a:ea typeface="Cambria Math" panose="02040503050406030204" pitchFamily="18" charset="0"/>
                                      <a:sym typeface="Nixie One"/>
                                    </a:rPr>
                                    <m:t>𝟒</m:t>
                                  </m:r>
                                </m:den>
                              </m:f>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5" name="Google Shape;161;p18">
                <a:extLst>
                  <a:ext uri="{FF2B5EF4-FFF2-40B4-BE49-F238E27FC236}">
                    <a16:creationId xmlns:a16="http://schemas.microsoft.com/office/drawing/2014/main" id="{A37A07BA-3038-EB49-3F43-C2BB6498B2CF}"/>
                  </a:ext>
                </a:extLst>
              </p:cNvPr>
              <p:cNvSpPr txBox="1">
                <a:spLocks noRot="1" noChangeAspect="1" noMove="1" noResize="1" noEditPoints="1" noAdjustHandles="1" noChangeArrowheads="1" noChangeShapeType="1" noTextEdit="1"/>
              </p:cNvSpPr>
              <p:nvPr/>
            </p:nvSpPr>
            <p:spPr bwMode="auto">
              <a:xfrm>
                <a:off x="4644008" y="3242239"/>
                <a:ext cx="4229394" cy="685325"/>
              </a:xfrm>
              <a:prstGeom prst="rect">
                <a:avLst/>
              </a:prstGeom>
              <a:blipFill>
                <a:blip r:embed="rId8"/>
                <a:stretch>
                  <a:fillRect/>
                </a:stretch>
              </a:blipFill>
              <a:ln>
                <a:noFill/>
              </a:ln>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6" name="Google Shape;161;p18">
                <a:extLst>
                  <a:ext uri="{FF2B5EF4-FFF2-40B4-BE49-F238E27FC236}">
                    <a16:creationId xmlns:a16="http://schemas.microsoft.com/office/drawing/2014/main" id="{35F2224E-A1B3-FBE2-BC92-AA7645D1264F}"/>
                  </a:ext>
                </a:extLst>
              </p:cNvPr>
              <p:cNvSpPr txBox="1">
                <a:spLocks/>
              </p:cNvSpPr>
              <p:nvPr/>
            </p:nvSpPr>
            <p:spPr bwMode="auto">
              <a:xfrm>
                <a:off x="4644008" y="2499742"/>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r>
                                <a:rPr lang="cs-CZ" sz="1600" b="1" i="1" kern="0" smtClean="0">
                                  <a:solidFill>
                                    <a:srgbClr val="114454"/>
                                  </a:solidFill>
                                  <a:latin typeface="Cambria Math" panose="02040503050406030204" pitchFamily="18" charset="0"/>
                                  <a:ea typeface="Cambria Math" panose="02040503050406030204" pitchFamily="18" charset="0"/>
                                  <a:sym typeface="Nixie One"/>
                                </a:rPr>
                                <m:t>𝟐</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 </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6" name="Google Shape;161;p18">
                <a:extLst>
                  <a:ext uri="{FF2B5EF4-FFF2-40B4-BE49-F238E27FC236}">
                    <a16:creationId xmlns:a16="http://schemas.microsoft.com/office/drawing/2014/main" id="{35F2224E-A1B3-FBE2-BC92-AA7645D1264F}"/>
                  </a:ext>
                </a:extLst>
              </p:cNvPr>
              <p:cNvSpPr txBox="1">
                <a:spLocks noRot="1" noChangeAspect="1" noMove="1" noResize="1" noEditPoints="1" noAdjustHandles="1" noChangeArrowheads="1" noChangeShapeType="1" noTextEdit="1"/>
              </p:cNvSpPr>
              <p:nvPr/>
            </p:nvSpPr>
            <p:spPr bwMode="auto">
              <a:xfrm>
                <a:off x="4644008" y="2499742"/>
                <a:ext cx="4229394" cy="685325"/>
              </a:xfrm>
              <a:prstGeom prst="rect">
                <a:avLst/>
              </a:prstGeom>
              <a:blipFill>
                <a:blip r:embed="rId9"/>
                <a:stretch>
                  <a:fillRect/>
                </a:stretch>
              </a:blipFill>
              <a:ln>
                <a:noFill/>
              </a:ln>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7" name="Google Shape;161;p18">
                <a:extLst>
                  <a:ext uri="{FF2B5EF4-FFF2-40B4-BE49-F238E27FC236}">
                    <a16:creationId xmlns:a16="http://schemas.microsoft.com/office/drawing/2014/main" id="{C4600EA4-3062-984E-7A15-21EC5477ACEC}"/>
                  </a:ext>
                </a:extLst>
              </p:cNvPr>
              <p:cNvSpPr txBox="1">
                <a:spLocks/>
              </p:cNvSpPr>
              <p:nvPr/>
            </p:nvSpPr>
            <p:spPr bwMode="auto">
              <a:xfrm>
                <a:off x="4644008" y="3988204"/>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smtClean="0">
                                      <a:solidFill>
                                        <a:srgbClr val="114454"/>
                                      </a:solidFill>
                                      <a:latin typeface="Cambria Math" panose="02040503050406030204" pitchFamily="18" charset="0"/>
                                      <a:ea typeface="Cambria Math" panose="02040503050406030204" pitchFamily="18" charset="0"/>
                                      <a:sym typeface="Nixie One"/>
                                    </a:rPr>
                                    <m:t>𝟑</m:t>
                                  </m:r>
                                </m:num>
                                <m:den>
                                  <m:r>
                                    <a:rPr lang="cs-CZ" sz="1600" b="1" i="1" kern="0">
                                      <a:solidFill>
                                        <a:srgbClr val="114454"/>
                                      </a:solidFill>
                                      <a:latin typeface="Cambria Math" panose="02040503050406030204" pitchFamily="18" charset="0"/>
                                      <a:ea typeface="Cambria Math" panose="02040503050406030204" pitchFamily="18" charset="0"/>
                                      <a:sym typeface="Nixie One"/>
                                    </a:rPr>
                                    <m:t>𝟒</m:t>
                                  </m:r>
                                </m:den>
                              </m:f>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 ;</m:t>
                              </m:r>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smtClean="0">
                                      <a:solidFill>
                                        <a:srgbClr val="114454"/>
                                      </a:solidFill>
                                      <a:latin typeface="Cambria Math" panose="02040503050406030204" pitchFamily="18" charset="0"/>
                                      <a:ea typeface="Cambria Math" panose="02040503050406030204" pitchFamily="18" charset="0"/>
                                      <a:sym typeface="Nixie One"/>
                                    </a:rPr>
                                    <m:t>𝟓</m:t>
                                  </m:r>
                                </m:num>
                                <m:den>
                                  <m:r>
                                    <a:rPr lang="cs-CZ" sz="1600" b="1" i="1" kern="0">
                                      <a:solidFill>
                                        <a:srgbClr val="114454"/>
                                      </a:solidFill>
                                      <a:latin typeface="Cambria Math" panose="02040503050406030204" pitchFamily="18" charset="0"/>
                                      <a:ea typeface="Cambria Math" panose="02040503050406030204" pitchFamily="18" charset="0"/>
                                      <a:sym typeface="Nixie One"/>
                                    </a:rPr>
                                    <m:t>𝟒</m:t>
                                  </m:r>
                                </m:den>
                              </m:f>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7" name="Google Shape;161;p18">
                <a:extLst>
                  <a:ext uri="{FF2B5EF4-FFF2-40B4-BE49-F238E27FC236}">
                    <a16:creationId xmlns:a16="http://schemas.microsoft.com/office/drawing/2014/main" id="{C4600EA4-3062-984E-7A15-21EC5477ACEC}"/>
                  </a:ext>
                </a:extLst>
              </p:cNvPr>
              <p:cNvSpPr txBox="1">
                <a:spLocks noRot="1" noChangeAspect="1" noMove="1" noResize="1" noEditPoints="1" noAdjustHandles="1" noChangeArrowheads="1" noChangeShapeType="1" noTextEdit="1"/>
              </p:cNvSpPr>
              <p:nvPr/>
            </p:nvSpPr>
            <p:spPr bwMode="auto">
              <a:xfrm>
                <a:off x="4644008" y="3988204"/>
                <a:ext cx="4229394" cy="685325"/>
              </a:xfrm>
              <a:prstGeom prst="rect">
                <a:avLst/>
              </a:prstGeom>
              <a:blipFill>
                <a:blip r:embed="rId10"/>
                <a:stretch>
                  <a:fillRect/>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4283931831"/>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Příklady</a:t>
            </a:r>
            <a:r>
              <a:rPr lang="sk-SK" altLang="cs-CZ" sz="1800" b="1" dirty="0">
                <a:solidFill>
                  <a:srgbClr val="FFFFFF"/>
                </a:solidFill>
                <a:latin typeface="Roboto Slab" pitchFamily="2" charset="0"/>
                <a:cs typeface="Arial" panose="020B0604020202020204" pitchFamily="34" charset="0"/>
                <a:sym typeface="Roboto Slab" pitchFamily="2" charset="0"/>
              </a:rPr>
              <a:t> na </a:t>
            </a:r>
            <a:r>
              <a:rPr lang="sk-SK" altLang="cs-CZ" sz="1800" b="1" dirty="0" err="1">
                <a:solidFill>
                  <a:srgbClr val="FFFFFF"/>
                </a:solidFill>
                <a:latin typeface="Roboto Slab" pitchFamily="2" charset="0"/>
                <a:cs typeface="Arial" panose="020B0604020202020204" pitchFamily="34" charset="0"/>
                <a:sym typeface="Roboto Slab" pitchFamily="2" charset="0"/>
              </a:rPr>
              <a:t>procvičení</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22</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mc:Choice xmlns:a14="http://schemas.microsoft.com/office/drawing/2010/main" Requires="a14">
          <p:sp>
            <p:nvSpPr>
              <p:cNvPr id="20" name="Google Shape;161;p18">
                <a:extLst>
                  <a:ext uri="{FF2B5EF4-FFF2-40B4-BE49-F238E27FC236}">
                    <a16:creationId xmlns:a16="http://schemas.microsoft.com/office/drawing/2014/main" id="{9631DD59-6DF4-4B93-8575-A6B8D17725DA}"/>
                  </a:ext>
                </a:extLst>
              </p:cNvPr>
              <p:cNvSpPr txBox="1">
                <a:spLocks/>
              </p:cNvSpPr>
              <p:nvPr/>
            </p:nvSpPr>
            <p:spPr bwMode="auto">
              <a:xfrm>
                <a:off x="467544" y="1753688"/>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Př. 5: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𝐬𝐢𝐧</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ad>
                          <m:radPr>
                            <m:degHide m:val="on"/>
                            <m:ctrlPr>
                              <a:rPr lang="cs-CZ" sz="2000" b="1" i="1" kern="0" smtClean="0">
                                <a:solidFill>
                                  <a:srgbClr val="114454"/>
                                </a:solidFill>
                                <a:latin typeface="Cambria Math" panose="02040503050406030204" pitchFamily="18" charset="0"/>
                                <a:sym typeface="Nixie One"/>
                              </a:rPr>
                            </m:ctrlPr>
                          </m:radPr>
                          <m:deg/>
                          <m:e>
                            <m:r>
                              <a:rPr lang="cs-CZ" sz="2000" b="1" i="1" kern="0" smtClean="0">
                                <a:solidFill>
                                  <a:srgbClr val="114454"/>
                                </a:solidFill>
                                <a:latin typeface="Cambria Math" panose="02040503050406030204" pitchFamily="18" charset="0"/>
                                <a:sym typeface="Nixie One"/>
                              </a:rPr>
                              <m:t>𝟑</m:t>
                            </m:r>
                          </m:e>
                        </m:rad>
                      </m:num>
                      <m:den>
                        <m:r>
                          <a:rPr lang="cs-CZ" sz="2000" b="1" i="1" kern="0" smtClean="0">
                            <a:solidFill>
                              <a:srgbClr val="114454"/>
                            </a:solidFill>
                            <a:latin typeface="Cambria Math" panose="02040503050406030204" pitchFamily="18" charset="0"/>
                            <a:sym typeface="Nixie One"/>
                          </a:rPr>
                          <m:t>𝟐</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0" name="Google Shape;161;p18">
                <a:extLst>
                  <a:ext uri="{FF2B5EF4-FFF2-40B4-BE49-F238E27FC236}">
                    <a16:creationId xmlns:a16="http://schemas.microsoft.com/office/drawing/2014/main" id="{9631DD59-6DF4-4B93-8575-A6B8D17725DA}"/>
                  </a:ext>
                </a:extLst>
              </p:cNvPr>
              <p:cNvSpPr txBox="1">
                <a:spLocks noRot="1" noChangeAspect="1" noMove="1" noResize="1" noEditPoints="1" noAdjustHandles="1" noChangeArrowheads="1" noChangeShapeType="1" noTextEdit="1"/>
              </p:cNvSpPr>
              <p:nvPr/>
            </p:nvSpPr>
            <p:spPr bwMode="auto">
              <a:xfrm>
                <a:off x="467544" y="1753688"/>
                <a:ext cx="4229394" cy="685325"/>
              </a:xfrm>
              <a:prstGeom prst="rect">
                <a:avLst/>
              </a:prstGeom>
              <a:blipFill>
                <a:blip r:embed="rId3"/>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1" name="Google Shape;161;p18">
                <a:extLst>
                  <a:ext uri="{FF2B5EF4-FFF2-40B4-BE49-F238E27FC236}">
                    <a16:creationId xmlns:a16="http://schemas.microsoft.com/office/drawing/2014/main" id="{FD1FEA70-3AFA-432F-996E-8B5864C0E8ED}"/>
                  </a:ext>
                </a:extLst>
              </p:cNvPr>
              <p:cNvSpPr txBox="1">
                <a:spLocks/>
              </p:cNvSpPr>
              <p:nvPr/>
            </p:nvSpPr>
            <p:spPr bwMode="auto">
              <a:xfrm>
                <a:off x="467544" y="2505191"/>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Př. 6: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𝐜𝐨𝐬</m:t>
                        </m:r>
                      </m:fName>
                      <m:e>
                        <m:d>
                          <m:dPr>
                            <m:ctrlPr>
                              <a:rPr lang="ar-AE" sz="2000" b="1" i="1" kern="0" smtClean="0">
                                <a:solidFill>
                                  <a:srgbClr val="114454"/>
                                </a:solidFill>
                                <a:latin typeface="Cambria Math" panose="02040503050406030204" pitchFamily="18" charset="0"/>
                                <a:sym typeface="Nixie One"/>
                              </a:rPr>
                            </m:ctrlPr>
                          </m:dPr>
                          <m:e>
                            <m:r>
                              <a:rPr lang="cs-CZ" sz="2000" b="1" i="1" kern="0" smtClean="0">
                                <a:solidFill>
                                  <a:srgbClr val="114454"/>
                                </a:solidFill>
                                <a:latin typeface="Cambria Math" panose="02040503050406030204" pitchFamily="18" charset="0"/>
                                <a:sym typeface="Nixie One"/>
                              </a:rPr>
                              <m:t>𝒙</m:t>
                            </m:r>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sym typeface="Nixie One"/>
                                  </a:rPr>
                                  <m:t>𝟖</m:t>
                                </m:r>
                              </m:den>
                            </m:f>
                          </m:e>
                        </m:d>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ad>
                          <m:radPr>
                            <m:degHide m:val="on"/>
                            <m:ctrlPr>
                              <a:rPr lang="cs-CZ" sz="2000" b="1" i="1" kern="0" smtClean="0">
                                <a:solidFill>
                                  <a:srgbClr val="114454"/>
                                </a:solidFill>
                                <a:latin typeface="Cambria Math" panose="02040503050406030204" pitchFamily="18" charset="0"/>
                                <a:sym typeface="Nixie One"/>
                              </a:rPr>
                            </m:ctrlPr>
                          </m:radPr>
                          <m:deg/>
                          <m:e>
                            <m:r>
                              <a:rPr lang="cs-CZ" sz="2000" b="1" i="1" kern="0" smtClean="0">
                                <a:solidFill>
                                  <a:srgbClr val="114454"/>
                                </a:solidFill>
                                <a:latin typeface="Cambria Math" panose="02040503050406030204" pitchFamily="18" charset="0"/>
                                <a:sym typeface="Nixie One"/>
                              </a:rPr>
                              <m:t>𝟐</m:t>
                            </m:r>
                          </m:e>
                        </m:rad>
                      </m:num>
                      <m:den>
                        <m:r>
                          <a:rPr lang="cs-CZ" sz="2000" b="1" i="1" kern="0" smtClean="0">
                            <a:solidFill>
                              <a:srgbClr val="114454"/>
                            </a:solidFill>
                            <a:latin typeface="Cambria Math" panose="02040503050406030204" pitchFamily="18" charset="0"/>
                            <a:sym typeface="Nixie One"/>
                          </a:rPr>
                          <m:t>𝟐</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1" name="Google Shape;161;p18">
                <a:extLst>
                  <a:ext uri="{FF2B5EF4-FFF2-40B4-BE49-F238E27FC236}">
                    <a16:creationId xmlns:a16="http://schemas.microsoft.com/office/drawing/2014/main" id="{FD1FEA70-3AFA-432F-996E-8B5864C0E8ED}"/>
                  </a:ext>
                </a:extLst>
              </p:cNvPr>
              <p:cNvSpPr txBox="1">
                <a:spLocks noRot="1" noChangeAspect="1" noMove="1" noResize="1" noEditPoints="1" noAdjustHandles="1" noChangeArrowheads="1" noChangeShapeType="1" noTextEdit="1"/>
              </p:cNvSpPr>
              <p:nvPr/>
            </p:nvSpPr>
            <p:spPr bwMode="auto">
              <a:xfrm>
                <a:off x="467544" y="2505191"/>
                <a:ext cx="4229394" cy="685325"/>
              </a:xfrm>
              <a:prstGeom prst="rect">
                <a:avLst/>
              </a:prstGeom>
              <a:blipFill>
                <a:blip r:embed="rId4"/>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2" name="Google Shape;161;p18">
                <a:extLst>
                  <a:ext uri="{FF2B5EF4-FFF2-40B4-BE49-F238E27FC236}">
                    <a16:creationId xmlns:a16="http://schemas.microsoft.com/office/drawing/2014/main" id="{F481F4BA-419A-436A-A756-60315FE354BB}"/>
                  </a:ext>
                </a:extLst>
              </p:cNvPr>
              <p:cNvSpPr txBox="1">
                <a:spLocks/>
              </p:cNvSpPr>
              <p:nvPr/>
            </p:nvSpPr>
            <p:spPr bwMode="auto">
              <a:xfrm>
                <a:off x="467544" y="3251155"/>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Př. 7: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𝐜𝐨𝐬</m:t>
                        </m:r>
                      </m:fName>
                      <m:e>
                        <m:d>
                          <m:dPr>
                            <m:ctrlPr>
                              <a:rPr lang="ar-AE" sz="2000" b="1" i="1" kern="0" smtClean="0">
                                <a:solidFill>
                                  <a:srgbClr val="114454"/>
                                </a:solidFill>
                                <a:latin typeface="Cambria Math" panose="02040503050406030204" pitchFamily="18" charset="0"/>
                                <a:sym typeface="Nixie One"/>
                              </a:rPr>
                            </m:ctrlPr>
                          </m:dPr>
                          <m:e>
                            <m:r>
                              <a:rPr lang="cs-CZ" sz="2000" b="1" i="1" kern="0" smtClean="0">
                                <a:solidFill>
                                  <a:srgbClr val="114454"/>
                                </a:solidFill>
                                <a:latin typeface="Cambria Math" panose="02040503050406030204" pitchFamily="18" charset="0"/>
                                <a:sym typeface="Nixie One"/>
                              </a:rPr>
                              <m:t>𝟑</m:t>
                            </m:r>
                            <m:r>
                              <a:rPr lang="cs-CZ" sz="2000" b="1" i="1" kern="0" smtClean="0">
                                <a:solidFill>
                                  <a:srgbClr val="114454"/>
                                </a:solidFill>
                                <a:latin typeface="Cambria Math" panose="02040503050406030204" pitchFamily="18" charset="0"/>
                                <a:sym typeface="Nixie One"/>
                              </a:rPr>
                              <m:t>𝒙</m:t>
                            </m:r>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sym typeface="Nixie One"/>
                                  </a:rPr>
                                  <m:t>𝟔</m:t>
                                </m:r>
                              </m:den>
                            </m:f>
                          </m:e>
                        </m:d>
                      </m:e>
                    </m:func>
                    <m:r>
                      <a:rPr lang="ar-AE"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𝟏</m:t>
                        </m:r>
                      </m:num>
                      <m:den>
                        <m:r>
                          <a:rPr lang="cs-CZ" sz="2000" b="1" i="1" kern="0" smtClean="0">
                            <a:solidFill>
                              <a:srgbClr val="114454"/>
                            </a:solidFill>
                            <a:latin typeface="Cambria Math" panose="02040503050406030204" pitchFamily="18" charset="0"/>
                            <a:sym typeface="Nixie One"/>
                          </a:rPr>
                          <m:t>𝟐</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2" name="Google Shape;161;p18">
                <a:extLst>
                  <a:ext uri="{FF2B5EF4-FFF2-40B4-BE49-F238E27FC236}">
                    <a16:creationId xmlns:a16="http://schemas.microsoft.com/office/drawing/2014/main" id="{F481F4BA-419A-436A-A756-60315FE354BB}"/>
                  </a:ext>
                </a:extLst>
              </p:cNvPr>
              <p:cNvSpPr txBox="1">
                <a:spLocks noRot="1" noChangeAspect="1" noMove="1" noResize="1" noEditPoints="1" noAdjustHandles="1" noChangeArrowheads="1" noChangeShapeType="1" noTextEdit="1"/>
              </p:cNvSpPr>
              <p:nvPr/>
            </p:nvSpPr>
            <p:spPr bwMode="auto">
              <a:xfrm>
                <a:off x="467544" y="3251155"/>
                <a:ext cx="4229394" cy="685325"/>
              </a:xfrm>
              <a:prstGeom prst="rect">
                <a:avLst/>
              </a:prstGeom>
              <a:blipFill>
                <a:blip r:embed="rId5"/>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3" name="Google Shape;161;p18">
                <a:extLst>
                  <a:ext uri="{FF2B5EF4-FFF2-40B4-BE49-F238E27FC236}">
                    <a16:creationId xmlns:a16="http://schemas.microsoft.com/office/drawing/2014/main" id="{A4282C84-45F8-4F09-84D7-3BDAACA0277C}"/>
                  </a:ext>
                </a:extLst>
              </p:cNvPr>
              <p:cNvSpPr txBox="1">
                <a:spLocks/>
              </p:cNvSpPr>
              <p:nvPr/>
            </p:nvSpPr>
            <p:spPr bwMode="auto">
              <a:xfrm>
                <a:off x="467544" y="3997120"/>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Př. 8:</a:t>
                </a:r>
                <a:r>
                  <a:rPr lang="cs-CZ" sz="2000" b="1" dirty="0">
                    <a:solidFill>
                      <a:srgbClr val="114454"/>
                    </a:solidFill>
                    <a:latin typeface="Weekly Free Light" panose="00000400000000000000" pitchFamily="50" charset="-18"/>
                    <a:ea typeface="Nixie One"/>
                    <a:cs typeface="Nixie One"/>
                    <a:sym typeface="Nixie One"/>
                  </a:rPr>
                  <a:t>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ctrlPr>
                      </m:funcPr>
                      <m:fName>
                        <m:sSup>
                          <m:sSupPr>
                            <m:ctrlPr>
                              <a:rPr lang="cs-CZ" sz="2000" b="1" i="1" smtClean="0">
                                <a:solidFill>
                                  <a:srgbClr val="114454"/>
                                </a:solidFill>
                                <a:latin typeface="Cambria Math" panose="02040503050406030204" pitchFamily="18" charset="0"/>
                                <a:ea typeface="Cambria Math" panose="02040503050406030204" pitchFamily="18" charset="0"/>
                                <a:sym typeface="Nixie One"/>
                              </a:rPr>
                            </m:ctrlPr>
                          </m:sSupPr>
                          <m:e>
                            <m:r>
                              <a:rPr lang="cs-CZ" sz="2000" b="1" i="1">
                                <a:solidFill>
                                  <a:srgbClr val="114454"/>
                                </a:solidFill>
                                <a:latin typeface="Cambria Math" panose="02040503050406030204" pitchFamily="18" charset="0"/>
                                <a:ea typeface="Cambria Math" panose="02040503050406030204" pitchFamily="18" charset="0"/>
                                <a:cs typeface="Nixie One"/>
                                <a:sym typeface="Nixie One"/>
                              </a:rPr>
                              <m:t>𝒔</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𝒊𝒏</m:t>
                            </m:r>
                          </m:e>
                          <m:sup>
                            <m:r>
                              <a:rPr lang="cs-CZ" sz="2000" b="1" i="1" smtClean="0">
                                <a:solidFill>
                                  <a:srgbClr val="114454"/>
                                </a:solidFill>
                                <a:latin typeface="Cambria Math" panose="02040503050406030204" pitchFamily="18" charset="0"/>
                                <a:ea typeface="Cambria Math" panose="02040503050406030204" pitchFamily="18" charset="0"/>
                                <a:sym typeface="Nixie One"/>
                              </a:rPr>
                              <m:t>𝟐</m:t>
                            </m:r>
                          </m:sup>
                        </m:sSup>
                      </m:fName>
                      <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𝒙</m:t>
                        </m:r>
                      </m:e>
                    </m:func>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𝟓</m:t>
                    </m:r>
                    <m:func>
                      <m:funcPr>
                        <m:ctrlPr>
                          <a:rPr lang="cs-CZ" sz="2000" b="1" i="1" smtClean="0">
                            <a:solidFill>
                              <a:srgbClr val="114454"/>
                            </a:solidFill>
                            <a:latin typeface="Cambria Math" panose="02040503050406030204" pitchFamily="18" charset="0"/>
                            <a:ea typeface="Cambria Math" panose="02040503050406030204" pitchFamily="18" charset="0"/>
                            <a:sym typeface="Nixie One"/>
                          </a:rPr>
                        </m:ctrlPr>
                      </m:funcPr>
                      <m:fName>
                        <m:r>
                          <a:rPr lang="cs-CZ" sz="2000" b="1" i="1" smtClean="0">
                            <a:solidFill>
                              <a:srgbClr val="114454"/>
                            </a:solidFill>
                            <a:latin typeface="Cambria Math" panose="02040503050406030204" pitchFamily="18" charset="0"/>
                            <a:ea typeface="Cambria Math" panose="02040503050406030204" pitchFamily="18" charset="0"/>
                            <a:sym typeface="Nixie One"/>
                          </a:rPr>
                          <m:t>𝒔𝒊𝒏</m:t>
                        </m:r>
                      </m:fName>
                      <m:e>
                        <m:r>
                          <a:rPr lang="cs-CZ" sz="2000" b="1" i="1" smtClean="0">
                            <a:solidFill>
                              <a:srgbClr val="114454"/>
                            </a:solidFill>
                            <a:latin typeface="Cambria Math" panose="02040503050406030204" pitchFamily="18" charset="0"/>
                            <a:ea typeface="Cambria Math" panose="02040503050406030204" pitchFamily="18" charset="0"/>
                            <a:sym typeface="Nixie One"/>
                          </a:rPr>
                          <m:t>𝒙</m:t>
                        </m:r>
                      </m:e>
                    </m:func>
                    <m:r>
                      <a:rPr lang="cs-CZ" sz="2000" b="1" i="1" smtClean="0">
                        <a:solidFill>
                          <a:srgbClr val="114454"/>
                        </a:solidFill>
                        <a:latin typeface="Cambria Math" panose="02040503050406030204" pitchFamily="18" charset="0"/>
                        <a:ea typeface="Cambria Math" panose="02040503050406030204" pitchFamily="18" charset="0"/>
                        <a:sym typeface="Nixie One"/>
                      </a:rPr>
                      <m:t>+</m:t>
                    </m:r>
                    <m:r>
                      <a:rPr lang="cs-CZ" sz="2000" b="1" i="1" smtClean="0">
                        <a:solidFill>
                          <a:srgbClr val="114454"/>
                        </a:solidFill>
                        <a:latin typeface="Cambria Math" panose="02040503050406030204" pitchFamily="18" charset="0"/>
                        <a:ea typeface="Cambria Math" panose="02040503050406030204" pitchFamily="18" charset="0"/>
                        <a:sym typeface="Nixie One"/>
                      </a:rPr>
                      <m:t>𝟒</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sym typeface="Nixie One"/>
                      </a:rPr>
                      <m:t>𝟎</m:t>
                    </m:r>
                  </m:oMath>
                </a14:m>
                <a:r>
                  <a:rPr lang="cs-CZ" sz="2000" b="1" kern="0" dirty="0">
                    <a:solidFill>
                      <a:srgbClr val="114454"/>
                    </a:solidFill>
                    <a:latin typeface="Weekly Free Light" panose="00000400000000000000" pitchFamily="50" charset="-18"/>
                    <a:ea typeface="Nixie One"/>
                    <a:cs typeface="Nixie One"/>
                    <a:sym typeface="Nixie One"/>
                  </a:rPr>
                  <a:t> </a:t>
                </a:r>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3" name="Google Shape;161;p18">
                <a:extLst>
                  <a:ext uri="{FF2B5EF4-FFF2-40B4-BE49-F238E27FC236}">
                    <a16:creationId xmlns:a16="http://schemas.microsoft.com/office/drawing/2014/main" id="{A4282C84-45F8-4F09-84D7-3BDAACA0277C}"/>
                  </a:ext>
                </a:extLst>
              </p:cNvPr>
              <p:cNvSpPr txBox="1">
                <a:spLocks noRot="1" noChangeAspect="1" noMove="1" noResize="1" noEditPoints="1" noAdjustHandles="1" noChangeArrowheads="1" noChangeShapeType="1" noTextEdit="1"/>
              </p:cNvSpPr>
              <p:nvPr/>
            </p:nvSpPr>
            <p:spPr bwMode="auto">
              <a:xfrm>
                <a:off x="467544" y="3997120"/>
                <a:ext cx="4229394" cy="685325"/>
              </a:xfrm>
              <a:prstGeom prst="rect">
                <a:avLst/>
              </a:prstGeom>
              <a:blipFill>
                <a:blip r:embed="rId6"/>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4" name="Google Shape;161;p18">
                <a:extLst>
                  <a:ext uri="{FF2B5EF4-FFF2-40B4-BE49-F238E27FC236}">
                    <a16:creationId xmlns:a16="http://schemas.microsoft.com/office/drawing/2014/main" id="{D5E66D75-7660-ACE3-BCD4-21332D60AB0D}"/>
                  </a:ext>
                </a:extLst>
              </p:cNvPr>
              <p:cNvSpPr txBox="1">
                <a:spLocks/>
              </p:cNvSpPr>
              <p:nvPr/>
            </p:nvSpPr>
            <p:spPr bwMode="auto">
              <a:xfrm>
                <a:off x="4788024" y="1753688"/>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𝟑</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smtClean="0">
                                  <a:solidFill>
                                    <a:srgbClr val="114454"/>
                                  </a:solidFill>
                                  <a:latin typeface="Cambria Math" panose="02040503050406030204" pitchFamily="18" charset="0"/>
                                  <a:ea typeface="Cambria Math" panose="02040503050406030204" pitchFamily="18" charset="0"/>
                                  <a:sym typeface="Nixie One"/>
                                </a:rPr>
                                <m:t>𝟐</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smtClean="0">
                                  <a:solidFill>
                                    <a:srgbClr val="114454"/>
                                  </a:solidFill>
                                  <a:latin typeface="Cambria Math" panose="02040503050406030204" pitchFamily="18" charset="0"/>
                                  <a:ea typeface="Cambria Math" panose="02040503050406030204" pitchFamily="18" charset="0"/>
                                  <a:sym typeface="Nixie One"/>
                                </a:rPr>
                                <m:t> </m:t>
                              </m:r>
                              <m:r>
                                <a:rPr lang="cs-CZ" sz="1600" b="1" i="1" kern="0" smtClean="0">
                                  <a:solidFill>
                                    <a:srgbClr val="114454"/>
                                  </a:solidFill>
                                  <a:latin typeface="Cambria Math" panose="02040503050406030204" pitchFamily="18" charset="0"/>
                                  <a:ea typeface="Cambria Math" panose="02040503050406030204" pitchFamily="18" charset="0"/>
                                  <a:sym typeface="Nixie One"/>
                                </a:rPr>
                                <m:t>;</m:t>
                              </m:r>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smtClean="0">
                                      <a:solidFill>
                                        <a:srgbClr val="114454"/>
                                      </a:solidFill>
                                      <a:latin typeface="Cambria Math" panose="02040503050406030204" pitchFamily="18" charset="0"/>
                                      <a:ea typeface="Cambria Math" panose="02040503050406030204" pitchFamily="18" charset="0"/>
                                      <a:sym typeface="Nixie One"/>
                                    </a:rPr>
                                    <m:t>𝟐</m:t>
                                  </m:r>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a:solidFill>
                                        <a:srgbClr val="114454"/>
                                      </a:solidFill>
                                      <a:latin typeface="Cambria Math" panose="02040503050406030204" pitchFamily="18" charset="0"/>
                                      <a:ea typeface="Cambria Math" panose="02040503050406030204" pitchFamily="18" charset="0"/>
                                      <a:sym typeface="Nixie One"/>
                                    </a:rPr>
                                    <m:t>𝟑</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𝟐</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4" name="Google Shape;161;p18">
                <a:extLst>
                  <a:ext uri="{FF2B5EF4-FFF2-40B4-BE49-F238E27FC236}">
                    <a16:creationId xmlns:a16="http://schemas.microsoft.com/office/drawing/2014/main" id="{D5E66D75-7660-ACE3-BCD4-21332D60AB0D}"/>
                  </a:ext>
                </a:extLst>
              </p:cNvPr>
              <p:cNvSpPr txBox="1">
                <a:spLocks noRot="1" noChangeAspect="1" noMove="1" noResize="1" noEditPoints="1" noAdjustHandles="1" noChangeArrowheads="1" noChangeShapeType="1" noTextEdit="1"/>
              </p:cNvSpPr>
              <p:nvPr/>
            </p:nvSpPr>
            <p:spPr bwMode="auto">
              <a:xfrm>
                <a:off x="4788024" y="1753688"/>
                <a:ext cx="4229394" cy="685325"/>
              </a:xfrm>
              <a:prstGeom prst="rect">
                <a:avLst/>
              </a:prstGeom>
              <a:blipFill>
                <a:blip r:embed="rId7"/>
                <a:stretch>
                  <a:fillRect/>
                </a:stretch>
              </a:blipFill>
              <a:ln>
                <a:noFill/>
              </a:ln>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5" name="Google Shape;161;p18">
                <a:extLst>
                  <a:ext uri="{FF2B5EF4-FFF2-40B4-BE49-F238E27FC236}">
                    <a16:creationId xmlns:a16="http://schemas.microsoft.com/office/drawing/2014/main" id="{C6501B43-FBDF-31A0-AB46-48CE39A8A1A7}"/>
                  </a:ext>
                </a:extLst>
              </p:cNvPr>
              <p:cNvSpPr txBox="1">
                <a:spLocks/>
              </p:cNvSpPr>
              <p:nvPr/>
            </p:nvSpPr>
            <p:spPr bwMode="auto">
              <a:xfrm>
                <a:off x="4788024" y="3251154"/>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smtClea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𝟐</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a:solidFill>
                                        <a:srgbClr val="114454"/>
                                      </a:solidFill>
                                      <a:latin typeface="Cambria Math" panose="02040503050406030204" pitchFamily="18" charset="0"/>
                                      <a:ea typeface="Cambria Math" panose="02040503050406030204" pitchFamily="18" charset="0"/>
                                      <a:sym typeface="Nixie One"/>
                                    </a:rPr>
                                    <m:t>𝟑</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𝟏𝟏</m:t>
                                  </m:r>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𝟏</m:t>
                                  </m:r>
                                  <m:r>
                                    <a:rPr lang="cs-CZ" sz="1600" b="1" i="1" kern="0">
                                      <a:solidFill>
                                        <a:srgbClr val="114454"/>
                                      </a:solidFill>
                                      <a:latin typeface="Cambria Math" panose="02040503050406030204" pitchFamily="18" charset="0"/>
                                      <a:ea typeface="Cambria Math" panose="02040503050406030204" pitchFamily="18" charset="0"/>
                                      <a:sym typeface="Nixie One"/>
                                    </a:rPr>
                                    <m:t>𝟖</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𝟐</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a:solidFill>
                                        <a:srgbClr val="114454"/>
                                      </a:solidFill>
                                      <a:latin typeface="Cambria Math" panose="02040503050406030204" pitchFamily="18" charset="0"/>
                                      <a:ea typeface="Cambria Math" panose="02040503050406030204" pitchFamily="18" charset="0"/>
                                      <a:sym typeface="Nixie One"/>
                                    </a:rPr>
                                    <m:t>𝟑</m:t>
                                  </m:r>
                                </m:den>
                              </m:f>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5" name="Google Shape;161;p18">
                <a:extLst>
                  <a:ext uri="{FF2B5EF4-FFF2-40B4-BE49-F238E27FC236}">
                    <a16:creationId xmlns:a16="http://schemas.microsoft.com/office/drawing/2014/main" id="{C6501B43-FBDF-31A0-AB46-48CE39A8A1A7}"/>
                  </a:ext>
                </a:extLst>
              </p:cNvPr>
              <p:cNvSpPr txBox="1">
                <a:spLocks noRot="1" noChangeAspect="1" noMove="1" noResize="1" noEditPoints="1" noAdjustHandles="1" noChangeArrowheads="1" noChangeShapeType="1" noTextEdit="1"/>
              </p:cNvSpPr>
              <p:nvPr/>
            </p:nvSpPr>
            <p:spPr bwMode="auto">
              <a:xfrm>
                <a:off x="4788024" y="3251154"/>
                <a:ext cx="4229394" cy="685325"/>
              </a:xfrm>
              <a:prstGeom prst="rect">
                <a:avLst/>
              </a:prstGeom>
              <a:blipFill>
                <a:blip r:embed="rId8"/>
                <a:stretch>
                  <a:fillRect/>
                </a:stretch>
              </a:blipFill>
              <a:ln>
                <a:noFill/>
              </a:ln>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6" name="Google Shape;161;p18">
                <a:extLst>
                  <a:ext uri="{FF2B5EF4-FFF2-40B4-BE49-F238E27FC236}">
                    <a16:creationId xmlns:a16="http://schemas.microsoft.com/office/drawing/2014/main" id="{CBB3B9E4-F9C3-A72B-915D-CFF24FF49A6A}"/>
                  </a:ext>
                </a:extLst>
              </p:cNvPr>
              <p:cNvSpPr txBox="1">
                <a:spLocks/>
              </p:cNvSpPr>
              <p:nvPr/>
            </p:nvSpPr>
            <p:spPr bwMode="auto">
              <a:xfrm>
                <a:off x="4788024" y="2508657"/>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smtClean="0">
                                      <a:solidFill>
                                        <a:srgbClr val="114454"/>
                                      </a:solidFill>
                                      <a:latin typeface="Cambria Math" panose="02040503050406030204" pitchFamily="18" charset="0"/>
                                      <a:ea typeface="Cambria Math" panose="02040503050406030204" pitchFamily="18" charset="0"/>
                                      <a:sym typeface="Nixie One"/>
                                    </a:rPr>
                                    <m:t>𝟕</m:t>
                                  </m:r>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𝟖</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𝟐</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m:t>
                              </m:r>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smtClean="0">
                                      <a:solidFill>
                                        <a:srgbClr val="114454"/>
                                      </a:solidFill>
                                      <a:latin typeface="Cambria Math" panose="02040503050406030204" pitchFamily="18" charset="0"/>
                                      <a:ea typeface="Cambria Math" panose="02040503050406030204" pitchFamily="18" charset="0"/>
                                      <a:sym typeface="Nixie One"/>
                                    </a:rPr>
                                    <m:t>𝟏𝟏</m:t>
                                  </m:r>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𝟖</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𝟐</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6" name="Google Shape;161;p18">
                <a:extLst>
                  <a:ext uri="{FF2B5EF4-FFF2-40B4-BE49-F238E27FC236}">
                    <a16:creationId xmlns:a16="http://schemas.microsoft.com/office/drawing/2014/main" id="{CBB3B9E4-F9C3-A72B-915D-CFF24FF49A6A}"/>
                  </a:ext>
                </a:extLst>
              </p:cNvPr>
              <p:cNvSpPr txBox="1">
                <a:spLocks noRot="1" noChangeAspect="1" noMove="1" noResize="1" noEditPoints="1" noAdjustHandles="1" noChangeArrowheads="1" noChangeShapeType="1" noTextEdit="1"/>
              </p:cNvSpPr>
              <p:nvPr/>
            </p:nvSpPr>
            <p:spPr bwMode="auto">
              <a:xfrm>
                <a:off x="4788024" y="2508657"/>
                <a:ext cx="4229394" cy="685325"/>
              </a:xfrm>
              <a:prstGeom prst="rect">
                <a:avLst/>
              </a:prstGeom>
              <a:blipFill>
                <a:blip r:embed="rId9"/>
                <a:stretch>
                  <a:fillRect/>
                </a:stretch>
              </a:blipFill>
              <a:ln>
                <a:noFill/>
              </a:ln>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7" name="Google Shape;161;p18">
                <a:extLst>
                  <a:ext uri="{FF2B5EF4-FFF2-40B4-BE49-F238E27FC236}">
                    <a16:creationId xmlns:a16="http://schemas.microsoft.com/office/drawing/2014/main" id="{721EF4E6-24C0-AFAE-7B91-117B18563F2F}"/>
                  </a:ext>
                </a:extLst>
              </p:cNvPr>
              <p:cNvSpPr txBox="1">
                <a:spLocks/>
              </p:cNvSpPr>
              <p:nvPr/>
            </p:nvSpPr>
            <p:spPr bwMode="auto">
              <a:xfrm>
                <a:off x="4788024" y="3997119"/>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smtClean="0">
                                      <a:solidFill>
                                        <a:srgbClr val="114454"/>
                                      </a:solidFill>
                                      <a:latin typeface="Cambria Math" panose="02040503050406030204" pitchFamily="18" charset="0"/>
                                      <a:ea typeface="Cambria Math" panose="02040503050406030204" pitchFamily="18" charset="0"/>
                                      <a:sym typeface="Nixie One"/>
                                    </a:rPr>
                                    <m:t>𝟑</m:t>
                                  </m:r>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𝟐</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smtClean="0">
                                  <a:solidFill>
                                    <a:srgbClr val="114454"/>
                                  </a:solidFill>
                                  <a:latin typeface="Cambria Math" panose="02040503050406030204" pitchFamily="18" charset="0"/>
                                  <a:ea typeface="Cambria Math" panose="02040503050406030204" pitchFamily="18" charset="0"/>
                                  <a:sym typeface="Nixie One"/>
                                </a:rPr>
                                <m:t>𝟐</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 </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7" name="Google Shape;161;p18">
                <a:extLst>
                  <a:ext uri="{FF2B5EF4-FFF2-40B4-BE49-F238E27FC236}">
                    <a16:creationId xmlns:a16="http://schemas.microsoft.com/office/drawing/2014/main" id="{721EF4E6-24C0-AFAE-7B91-117B18563F2F}"/>
                  </a:ext>
                </a:extLst>
              </p:cNvPr>
              <p:cNvSpPr txBox="1">
                <a:spLocks noRot="1" noChangeAspect="1" noMove="1" noResize="1" noEditPoints="1" noAdjustHandles="1" noChangeArrowheads="1" noChangeShapeType="1" noTextEdit="1"/>
              </p:cNvSpPr>
              <p:nvPr/>
            </p:nvSpPr>
            <p:spPr bwMode="auto">
              <a:xfrm>
                <a:off x="4788024" y="3997119"/>
                <a:ext cx="4229394" cy="685325"/>
              </a:xfrm>
              <a:prstGeom prst="rect">
                <a:avLst/>
              </a:prstGeom>
              <a:blipFill>
                <a:blip r:embed="rId10"/>
                <a:stretch>
                  <a:fillRect/>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1167741349"/>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179512" y="1347614"/>
            <a:ext cx="8669039"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Délka</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projektu</a:t>
            </a:r>
            <a:r>
              <a:rPr lang="en-US" altLang="sk-SK" b="1" dirty="0">
                <a:solidFill>
                  <a:schemeClr val="bg1"/>
                </a:solidFill>
                <a:latin typeface="Weekly Free Light" panose="00000400000000000000" pitchFamily="50" charset="-18"/>
                <a:cs typeface="Arial" panose="020B0604020202020204" pitchFamily="34" charset="0"/>
              </a:rPr>
              <a:t>:</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01. 03. 2021 – 28. 02. 2023</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partnerství</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101</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092</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 </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GJŠ Zlín: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20</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829</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všech</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partnerů</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ANJ, NEJ, FRJ,</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SPJ, DEJ, OBN, CHE, GEO, MAT, BIO,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EKN, ITK, HUV, ETV</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GJŠ Zlín</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MAT, GEO, CHE, SPJ</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23</a:t>
            </a:fld>
            <a:endParaRPr lang="sk-SK" altLang="sk-SK" sz="800">
              <a:solidFill>
                <a:srgbClr val="FFFFFF"/>
              </a:solidFill>
              <a:latin typeface="Roboto Slab" pitchFamily="2" charset="0"/>
              <a:sym typeface="Roboto Slab" pitchFamily="2" charset="0"/>
            </a:endParaRP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délník 10">
            <a:extLst>
              <a:ext uri="{FF2B5EF4-FFF2-40B4-BE49-F238E27FC236}">
                <a16:creationId xmlns:a16="http://schemas.microsoft.com/office/drawing/2014/main" id="{F349C539-64B4-4C75-94AF-1540A6450138}"/>
              </a:ext>
            </a:extLst>
          </p:cNvPr>
          <p:cNvSpPr/>
          <p:nvPr/>
        </p:nvSpPr>
        <p:spPr>
          <a:xfrm>
            <a:off x="0" y="123478"/>
            <a:ext cx="914400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ek 2">
            <a:extLst>
              <a:ext uri="{FF2B5EF4-FFF2-40B4-BE49-F238E27FC236}">
                <a16:creationId xmlns:a16="http://schemas.microsoft.com/office/drawing/2014/main" id="{CDEA266D-25A9-46F7-B18C-C711B5CF0D4E}"/>
              </a:ext>
            </a:extLst>
          </p:cNvPr>
          <p:cNvPicPr>
            <a:picLocks noChangeAspect="1" noChangeArrowheads="1"/>
          </p:cNvPicPr>
          <p:nvPr/>
        </p:nvPicPr>
        <p:blipFill>
          <a:blip r:embed="rId4"/>
          <a:srcRect/>
          <a:stretch/>
        </p:blipFill>
        <p:spPr bwMode="auto">
          <a:xfrm>
            <a:off x="820505" y="241161"/>
            <a:ext cx="931027" cy="7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ovéPole 12">
            <a:extLst>
              <a:ext uri="{FF2B5EF4-FFF2-40B4-BE49-F238E27FC236}">
                <a16:creationId xmlns:a16="http://schemas.microsoft.com/office/drawing/2014/main" id="{398BD29C-E257-4BA3-BE9C-3491DB252205}"/>
              </a:ext>
            </a:extLst>
          </p:cNvPr>
          <p:cNvSpPr txBox="1"/>
          <p:nvPr/>
        </p:nvSpPr>
        <p:spPr>
          <a:xfrm>
            <a:off x="1948636" y="360190"/>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14" name="Obrázek 13">
            <a:extLst>
              <a:ext uri="{FF2B5EF4-FFF2-40B4-BE49-F238E27FC236}">
                <a16:creationId xmlns:a16="http://schemas.microsoft.com/office/drawing/2014/main" id="{DE9CF142-1BAD-42DB-8FAB-211246AF2FA1}"/>
              </a:ext>
            </a:extLst>
          </p:cNvPr>
          <p:cNvPicPr>
            <a:picLocks noChangeAspect="1"/>
          </p:cNvPicPr>
          <p:nvPr/>
        </p:nvPicPr>
        <p:blipFill>
          <a:blip r:embed="rId5"/>
          <a:stretch>
            <a:fillRect/>
          </a:stretch>
        </p:blipFill>
        <p:spPr>
          <a:xfrm>
            <a:off x="5196237" y="241161"/>
            <a:ext cx="766881" cy="766881"/>
          </a:xfrm>
          <a:prstGeom prst="rect">
            <a:avLst/>
          </a:prstGeom>
        </p:spPr>
      </p:pic>
      <p:sp>
        <p:nvSpPr>
          <p:cNvPr id="15" name="TextovéPole 14">
            <a:extLst>
              <a:ext uri="{FF2B5EF4-FFF2-40B4-BE49-F238E27FC236}">
                <a16:creationId xmlns:a16="http://schemas.microsoft.com/office/drawing/2014/main" id="{0133C78D-8590-4132-8CBC-044AA1B73905}"/>
              </a:ext>
            </a:extLst>
          </p:cNvPr>
          <p:cNvSpPr txBox="1"/>
          <p:nvPr/>
        </p:nvSpPr>
        <p:spPr>
          <a:xfrm>
            <a:off x="5906294" y="385962"/>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3347864" y="1347614"/>
            <a:ext cx="5500687"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a:solidFill>
                  <a:schemeClr val="bg1"/>
                </a:solidFill>
                <a:latin typeface="Weekly Free Light" panose="00000400000000000000" pitchFamily="50" charset="-18"/>
                <a:cs typeface="Arial" panose="020B0604020202020204" pitchFamily="34" charset="0"/>
              </a:rPr>
              <a:t>EN</a:t>
            </a:r>
            <a:br>
              <a:rPr lang="cs-CZ" altLang="sk-SK" dirty="0">
                <a:solidFill>
                  <a:schemeClr val="bg1"/>
                </a:solidFill>
                <a:latin typeface="Weekly Free Light" panose="00000400000000000000" pitchFamily="50" charset="-18"/>
                <a:cs typeface="Arial" panose="020B0604020202020204" pitchFamily="34" charset="0"/>
              </a:rPr>
            </a:br>
            <a:r>
              <a:rPr lang="en-US" altLang="sk-SK" dirty="0">
                <a:solidFill>
                  <a:schemeClr val="bg1"/>
                </a:solidFill>
                <a:latin typeface="Weekly Free Light" panose="00000400000000000000" pitchFamily="50" charset="-18"/>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cs-CZ" altLang="sk-SK" dirty="0">
              <a:solidFill>
                <a:schemeClr val="bg1"/>
              </a:solidFill>
              <a:latin typeface="Weekly Free Light" panose="00000400000000000000" pitchFamily="50" charset="-18"/>
              <a:cs typeface="Arial" panose="020B0604020202020204" pitchFamily="34" charset="0"/>
            </a:endParaRPr>
          </a:p>
          <a:p>
            <a:pPr marL="0" indent="0" eaLnBrk="1" hangingPunct="1">
              <a:spcBef>
                <a:spcPts val="600"/>
              </a:spcBef>
              <a:buClr>
                <a:srgbClr val="114454"/>
              </a:buClr>
              <a:buSzPts val="3000"/>
              <a:buNone/>
            </a:pPr>
            <a:r>
              <a:rPr lang="sk-SK" altLang="sk-SK" b="1" dirty="0">
                <a:solidFill>
                  <a:schemeClr val="bg1"/>
                </a:solidFill>
                <a:latin typeface="Weekly Free Light" panose="00000400000000000000" pitchFamily="50" charset="-18"/>
              </a:rPr>
              <a:t>CZ</a:t>
            </a:r>
            <a:br>
              <a:rPr lang="sk-SK" altLang="sk-SK" dirty="0">
                <a:solidFill>
                  <a:schemeClr val="bg1"/>
                </a:solidFill>
                <a:latin typeface="Weekly Free Light" panose="00000400000000000000" pitchFamily="50" charset="-18"/>
              </a:rPr>
            </a:br>
            <a:r>
              <a:rPr lang="sk-SK" altLang="sk-SK" dirty="0">
                <a:solidFill>
                  <a:schemeClr val="bg1"/>
                </a:solidFill>
                <a:latin typeface="Weekly Free Light" panose="00000400000000000000" pitchFamily="50" charset="-18"/>
              </a:rPr>
              <a:t>Podpora </a:t>
            </a:r>
            <a:r>
              <a:rPr lang="sk-SK" altLang="sk-SK" dirty="0" err="1">
                <a:solidFill>
                  <a:schemeClr val="bg1"/>
                </a:solidFill>
                <a:latin typeface="Weekly Free Light" panose="00000400000000000000" pitchFamily="50" charset="-18"/>
              </a:rPr>
              <a:t>Evropské</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na zhotovení </a:t>
            </a:r>
            <a:r>
              <a:rPr lang="sk-SK" altLang="sk-SK" dirty="0" err="1">
                <a:solidFill>
                  <a:schemeClr val="bg1"/>
                </a:solidFill>
                <a:latin typeface="Weekly Free Light" panose="00000400000000000000" pitchFamily="50" charset="-18"/>
              </a:rPr>
              <a:t>této</a:t>
            </a:r>
            <a:r>
              <a:rPr lang="sk-SK" altLang="sk-SK" dirty="0">
                <a:solidFill>
                  <a:schemeClr val="bg1"/>
                </a:solidFill>
                <a:latin typeface="Weekly Free Light" panose="00000400000000000000" pitchFamily="50" charset="-18"/>
              </a:rPr>
              <a:t> práce </a:t>
            </a:r>
            <a:r>
              <a:rPr lang="sk-SK" altLang="sk-SK" dirty="0" err="1">
                <a:solidFill>
                  <a:schemeClr val="bg1"/>
                </a:solidFill>
                <a:latin typeface="Weekly Free Light" panose="00000400000000000000" pitchFamily="50" charset="-18"/>
              </a:rPr>
              <a:t>nevyjadřuje</a:t>
            </a:r>
            <a:r>
              <a:rPr lang="sk-SK" altLang="sk-SK" dirty="0">
                <a:solidFill>
                  <a:schemeClr val="bg1"/>
                </a:solidFill>
                <a:latin typeface="Weekly Free Light" panose="00000400000000000000" pitchFamily="50" charset="-18"/>
              </a:rPr>
              <a:t> názor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obsah je </a:t>
            </a:r>
            <a:r>
              <a:rPr lang="sk-SK" altLang="sk-SK" dirty="0" err="1">
                <a:solidFill>
                  <a:schemeClr val="bg1"/>
                </a:solidFill>
                <a:latin typeface="Weekly Free Light" panose="00000400000000000000" pitchFamily="50" charset="-18"/>
              </a:rPr>
              <a:t>názorem</a:t>
            </a:r>
            <a:r>
              <a:rPr lang="sk-SK" altLang="sk-SK" dirty="0">
                <a:solidFill>
                  <a:schemeClr val="bg1"/>
                </a:solidFill>
                <a:latin typeface="Weekly Free Light" panose="00000400000000000000" pitchFamily="50" charset="-18"/>
              </a:rPr>
              <a:t> autora a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není</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zodpovědná</a:t>
            </a:r>
            <a:r>
              <a:rPr lang="sk-SK" altLang="sk-SK" dirty="0">
                <a:solidFill>
                  <a:schemeClr val="bg1"/>
                </a:solidFill>
                <a:latin typeface="Weekly Free Light" panose="00000400000000000000" pitchFamily="50" charset="-18"/>
              </a:rPr>
              <a:t> za </a:t>
            </a:r>
            <a:r>
              <a:rPr lang="sk-SK" altLang="sk-SK" dirty="0" err="1">
                <a:solidFill>
                  <a:schemeClr val="bg1"/>
                </a:solidFill>
                <a:latin typeface="Weekly Free Light" panose="00000400000000000000" pitchFamily="50" charset="-18"/>
              </a:rPr>
              <a:t>informace</a:t>
            </a:r>
            <a:r>
              <a:rPr lang="sk-SK" altLang="sk-SK" dirty="0">
                <a:solidFill>
                  <a:schemeClr val="bg1"/>
                </a:solidFill>
                <a:latin typeface="Weekly Free Light" panose="00000400000000000000" pitchFamily="50" charset="-18"/>
              </a:rPr>
              <a:t> v práci </a:t>
            </a:r>
            <a:r>
              <a:rPr lang="sk-SK" altLang="sk-SK" dirty="0" err="1">
                <a:solidFill>
                  <a:schemeClr val="bg1"/>
                </a:solidFill>
                <a:latin typeface="Weekly Free Light" panose="00000400000000000000" pitchFamily="50" charset="-18"/>
              </a:rPr>
              <a:t>obsažené</a:t>
            </a:r>
            <a:r>
              <a:rPr lang="sk-SK" altLang="sk-SK" dirty="0">
                <a:solidFill>
                  <a:schemeClr val="bg1"/>
                </a:solidFill>
                <a:latin typeface="Weekly Free Light" panose="00000400000000000000" pitchFamily="50" charset="-18"/>
              </a:rPr>
              <a:t>. </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24</a:t>
            </a:fld>
            <a:endParaRPr lang="sk-SK" altLang="sk-SK" sz="800">
              <a:solidFill>
                <a:srgbClr val="FFFFFF"/>
              </a:solidFill>
              <a:latin typeface="Roboto Slab" pitchFamily="2" charset="0"/>
              <a:sym typeface="Roboto Slab" pitchFamily="2" charset="0"/>
            </a:endParaRPr>
          </a:p>
        </p:txBody>
      </p:sp>
      <p:sp>
        <p:nvSpPr>
          <p:cNvPr id="8" name="Google Shape;139;p15">
            <a:extLst>
              <a:ext uri="{FF2B5EF4-FFF2-40B4-BE49-F238E27FC236}">
                <a16:creationId xmlns:a16="http://schemas.microsoft.com/office/drawing/2014/main" id="{0FA3D6F0-BEC2-460E-8116-07E85DE57FDF}"/>
              </a:ext>
            </a:extLst>
          </p:cNvPr>
          <p:cNvSpPr txBox="1">
            <a:spLocks/>
          </p:cNvSpPr>
          <p:nvPr/>
        </p:nvSpPr>
        <p:spPr bwMode="auto">
          <a:xfrm>
            <a:off x="179513" y="1347614"/>
            <a:ext cx="5616624"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eaLnBrk="1" hangingPunct="1">
              <a:spcBef>
                <a:spcPts val="600"/>
              </a:spcBef>
              <a:buClr>
                <a:srgbClr val="114454"/>
              </a:buClr>
              <a:buSzPts val="3000"/>
              <a:buFont typeface="Arial" panose="020B0604020202020204" pitchFamily="34" charset="0"/>
              <a:buNone/>
            </a:pPr>
            <a:r>
              <a:rPr lang="en-US" altLang="sk-SK" sz="1100" b="1" kern="0" dirty="0">
                <a:solidFill>
                  <a:schemeClr val="bg1"/>
                </a:solidFill>
                <a:latin typeface="Weekly Free Light" panose="00000400000000000000" pitchFamily="50" charset="-18"/>
                <a:cs typeface="Arial" panose="020B0604020202020204" pitchFamily="34" charset="0"/>
              </a:rPr>
              <a:t>2020-1-SK01-KA226-SCH-094350</a:t>
            </a:r>
          </a:p>
          <a:p>
            <a:pPr marL="0" indent="0" eaLnBrk="1" hangingPunct="1">
              <a:spcBef>
                <a:spcPts val="600"/>
              </a:spcBef>
              <a:buClr>
                <a:srgbClr val="114454"/>
              </a:buClr>
              <a:buSzPts val="3000"/>
              <a:buFont typeface="Arial" panose="020B0604020202020204" pitchFamily="34" charset="0"/>
              <a:buNone/>
            </a:pPr>
            <a:r>
              <a:rPr lang="en-US" altLang="sk-SK" sz="1800" b="1" kern="0" dirty="0">
                <a:solidFill>
                  <a:schemeClr val="bg1"/>
                </a:solidFill>
                <a:latin typeface="Weekly Free Light" panose="00000400000000000000" pitchFamily="50" charset="-18"/>
                <a:cs typeface="Arial" panose="020B0604020202020204" pitchFamily="34" charset="0"/>
              </a:rPr>
              <a:t>DIGI SCHOOL</a:t>
            </a: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491329"/>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sk-SK" altLang="cs-CZ" b="1" dirty="0" err="1">
                <a:latin typeface="Roboto Slab" pitchFamily="2" charset="0"/>
                <a:cs typeface="Arial" panose="020B0604020202020204" pitchFamily="34" charset="0"/>
                <a:sym typeface="Roboto Slab" pitchFamily="2" charset="0"/>
              </a:rPr>
              <a:t>Opakování</a:t>
            </a:r>
            <a:r>
              <a:rPr lang="sk-SK" altLang="cs-CZ" b="1" dirty="0">
                <a:latin typeface="Roboto Slab" pitchFamily="2" charset="0"/>
                <a:cs typeface="Arial" panose="020B0604020202020204" pitchFamily="34" charset="0"/>
                <a:sym typeface="Roboto Slab" pitchFamily="2" charset="0"/>
              </a:rPr>
              <a:t> </a:t>
            </a:r>
            <a:r>
              <a:rPr lang="sk-SK" altLang="cs-CZ" b="1" dirty="0" err="1">
                <a:latin typeface="Roboto Slab" pitchFamily="2" charset="0"/>
                <a:cs typeface="Arial" panose="020B0604020202020204" pitchFamily="34" charset="0"/>
                <a:sym typeface="Roboto Slab" pitchFamily="2" charset="0"/>
              </a:rPr>
              <a:t>základních</a:t>
            </a:r>
            <a:r>
              <a:rPr lang="sk-SK" altLang="cs-CZ" b="1" dirty="0">
                <a:latin typeface="Roboto Slab" pitchFamily="2" charset="0"/>
                <a:cs typeface="Arial" panose="020B0604020202020204" pitchFamily="34" charset="0"/>
                <a:sym typeface="Roboto Slab" pitchFamily="2" charset="0"/>
              </a:rPr>
              <a:t> </a:t>
            </a:r>
            <a:r>
              <a:rPr lang="sk-SK" altLang="cs-CZ" b="1" dirty="0" err="1">
                <a:latin typeface="Roboto Slab" pitchFamily="2" charset="0"/>
                <a:cs typeface="Arial" panose="020B0604020202020204" pitchFamily="34" charset="0"/>
                <a:sym typeface="Roboto Slab" pitchFamily="2" charset="0"/>
              </a:rPr>
              <a:t>hodnot</a:t>
            </a:r>
            <a:endParaRPr lang="sk-SK" altLang="cs-CZ" b="1" dirty="0">
              <a:latin typeface="Roboto Slab" pitchFamily="2" charset="0"/>
              <a:cs typeface="Arial" panose="020B0604020202020204" pitchFamily="34" charset="0"/>
              <a:sym typeface="Roboto Slab" pitchFamily="2" charset="0"/>
            </a:endParaRP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1</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3</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3697585614"/>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oogle Shape;439;p37">
            <a:extLst>
              <a:ext uri="{FF2B5EF4-FFF2-40B4-BE49-F238E27FC236}">
                <a16:creationId xmlns:a16="http://schemas.microsoft.com/office/drawing/2014/main" id="{66B9AA5F-61A5-4BF4-A02B-61DA32088D76}"/>
              </a:ext>
            </a:extLst>
          </p:cNvPr>
          <p:cNvSpPr txBox="1">
            <a:spLocks noGrp="1"/>
          </p:cNvSpPr>
          <p:nvPr>
            <p:ph type="subTitle" idx="4294967295"/>
          </p:nvPr>
        </p:nvSpPr>
        <p:spPr>
          <a:xfrm>
            <a:off x="395536" y="653956"/>
            <a:ext cx="7885113" cy="1629762"/>
          </a:xfrm>
        </p:spPr>
        <p:txBody>
          <a:bodyPr anchor="ctr"/>
          <a:lstStyle/>
          <a:p>
            <a:pPr marL="0" indent="0" eaLnBrk="1" hangingPunct="1">
              <a:buClr>
                <a:srgbClr val="114454"/>
              </a:buClr>
              <a:buSzPts val="1100"/>
              <a:buFont typeface="Arial" panose="020B0604020202020204" pitchFamily="34"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WORDWALL</a:t>
            </a:r>
            <a:endParaRPr lang="sk-SK" altLang="cs-CZ" sz="3600" b="1" dirty="0">
              <a:solidFill>
                <a:srgbClr val="FFFFFF"/>
              </a:solidFill>
              <a:latin typeface="Nixie One" panose="02000503080000020004" pitchFamily="50" charset="0"/>
              <a:cs typeface="Arial" panose="020B0604020202020204" pitchFamily="34" charset="0"/>
              <a:sym typeface="Nixie One" panose="02000503080000020004" pitchFamily="50" charset="0"/>
            </a:endParaRPr>
          </a:p>
          <a:p>
            <a:pPr marL="0" indent="0" eaLnBrk="1" hangingPunct="1">
              <a:spcBef>
                <a:spcPts val="600"/>
              </a:spcBef>
              <a:buClr>
                <a:srgbClr val="114454"/>
              </a:buClr>
              <a:buSzPts val="3000"/>
              <a:buFont typeface="Nixie One" panose="02000503080000020004" pitchFamily="50" charset="0"/>
              <a:buNone/>
            </a:pPr>
            <a:r>
              <a:rPr lang="sk-SK" altLang="cs-CZ" sz="3600" b="1" dirty="0" err="1">
                <a:solidFill>
                  <a:srgbClr val="FFFFFF"/>
                </a:solidFill>
                <a:latin typeface="Weekly Free Light" panose="00000400000000000000" pitchFamily="50" charset="-18"/>
                <a:cs typeface="Arial" panose="020B0604020202020204" pitchFamily="34" charset="0"/>
                <a:sym typeface="Nixie One" panose="02000503080000020004" pitchFamily="50" charset="0"/>
              </a:rPr>
              <a:t>Opakování</a:t>
            </a:r>
            <a:r>
              <a:rPr lang="sk-SK"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a:t>
            </a:r>
            <a:br>
              <a:rPr lang="sk-SK"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br>
            <a:r>
              <a:rPr lang="sk-SK" altLang="cs-CZ" sz="3600" b="1" dirty="0" err="1">
                <a:solidFill>
                  <a:srgbClr val="FFFFFF"/>
                </a:solidFill>
                <a:latin typeface="Weekly Free Light" panose="00000400000000000000" pitchFamily="50" charset="-18"/>
                <a:cs typeface="Arial" panose="020B0604020202020204" pitchFamily="34" charset="0"/>
                <a:sym typeface="Nixie One" panose="02000503080000020004" pitchFamily="50" charset="0"/>
              </a:rPr>
              <a:t>Úhly</a:t>
            </a:r>
            <a:r>
              <a:rPr lang="sk-SK"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 a kvadranty</a:t>
            </a:r>
          </a:p>
        </p:txBody>
      </p:sp>
      <p:sp>
        <p:nvSpPr>
          <p:cNvPr id="37891" name="Google Shape;440;p37">
            <a:extLst>
              <a:ext uri="{FF2B5EF4-FFF2-40B4-BE49-F238E27FC236}">
                <a16:creationId xmlns:a16="http://schemas.microsoft.com/office/drawing/2014/main" id="{C0876525-506D-4CA3-8D19-ABB9CD6E10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6F6FBC9-909E-4281-9153-8C4B56C93D0A}" type="slidenum">
              <a:rPr lang="sk-SK" altLang="cs-CZ" sz="800">
                <a:solidFill>
                  <a:srgbClr val="FFFFFF"/>
                </a:solidFill>
                <a:latin typeface="Roboto Slab" pitchFamily="2" charset="0"/>
                <a:sym typeface="Roboto Slab" pitchFamily="2" charset="0"/>
              </a:rPr>
              <a:pPr eaLnBrk="1" hangingPunct="1"/>
              <a:t>4</a:t>
            </a:fld>
            <a:endParaRPr lang="sk-SK" altLang="cs-CZ" sz="800">
              <a:solidFill>
                <a:srgbClr val="FFFFFF"/>
              </a:solidFill>
              <a:latin typeface="Roboto Slab" pitchFamily="2" charset="0"/>
              <a:sym typeface="Roboto Slab" pitchFamily="2" charset="0"/>
            </a:endParaRPr>
          </a:p>
        </p:txBody>
      </p:sp>
      <p:sp>
        <p:nvSpPr>
          <p:cNvPr id="8" name="TextovéPole 7">
            <a:extLst>
              <a:ext uri="{FF2B5EF4-FFF2-40B4-BE49-F238E27FC236}">
                <a16:creationId xmlns:a16="http://schemas.microsoft.com/office/drawing/2014/main" id="{86DA0F3A-79E4-4BF4-A2A0-FF4518B388BE}"/>
              </a:ext>
            </a:extLst>
          </p:cNvPr>
          <p:cNvSpPr txBox="1"/>
          <p:nvPr/>
        </p:nvSpPr>
        <p:spPr>
          <a:xfrm>
            <a:off x="298450" y="2444643"/>
            <a:ext cx="4732638" cy="523220"/>
          </a:xfrm>
          <a:prstGeom prst="rect">
            <a:avLst/>
          </a:prstGeom>
          <a:noFill/>
        </p:spPr>
        <p:txBody>
          <a:bodyPr wrap="square">
            <a:spAutoFit/>
          </a:bodyPr>
          <a:lstStyle/>
          <a:p>
            <a:r>
              <a:rPr lang="cs-CZ" dirty="0">
                <a:solidFill>
                  <a:schemeClr val="bg1"/>
                </a:solidFill>
              </a:rPr>
              <a:t>Odkaz:</a:t>
            </a:r>
          </a:p>
          <a:p>
            <a:r>
              <a:rPr lang="cs-CZ" dirty="0">
                <a:solidFill>
                  <a:schemeClr val="bg1"/>
                </a:solidFill>
                <a:hlinkClick r:id="rId3">
                  <a:extLst>
                    <a:ext uri="{A12FA001-AC4F-418D-AE19-62706E023703}">
                      <ahyp:hlinkClr xmlns:ahyp="http://schemas.microsoft.com/office/drawing/2018/hyperlinkcolor" val="tx"/>
                    </a:ext>
                  </a:extLst>
                </a:hlinkClick>
              </a:rPr>
              <a:t>https://www.wordwall.net/resource/23093936</a:t>
            </a:r>
            <a:r>
              <a:rPr lang="cs-CZ" dirty="0">
                <a:solidFill>
                  <a:schemeClr val="bg1"/>
                </a:solidFill>
              </a:rPr>
              <a:t> </a:t>
            </a:r>
          </a:p>
        </p:txBody>
      </p:sp>
      <p:sp>
        <p:nvSpPr>
          <p:cNvPr id="10" name="Tlačítko akce: Přejít vpřed nebo Další 9">
            <a:hlinkClick r:id="rId3" highlightClick="1"/>
            <a:extLst>
              <a:ext uri="{FF2B5EF4-FFF2-40B4-BE49-F238E27FC236}">
                <a16:creationId xmlns:a16="http://schemas.microsoft.com/office/drawing/2014/main" id="{0C8D8CE4-A9DD-4197-8841-E73D846C3FE5}"/>
              </a:ext>
            </a:extLst>
          </p:cNvPr>
          <p:cNvSpPr/>
          <p:nvPr/>
        </p:nvSpPr>
        <p:spPr>
          <a:xfrm>
            <a:off x="1670497" y="3820041"/>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77C6645C-B91B-4754-9A03-CC2D5A6A9186}"/>
              </a:ext>
            </a:extLst>
          </p:cNvPr>
          <p:cNvSpPr/>
          <p:nvPr/>
        </p:nvSpPr>
        <p:spPr>
          <a:xfrm>
            <a:off x="395536" y="3216341"/>
            <a:ext cx="2787129" cy="100531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2" name="TextovéPole 11">
            <a:extLst>
              <a:ext uri="{FF2B5EF4-FFF2-40B4-BE49-F238E27FC236}">
                <a16:creationId xmlns:a16="http://schemas.microsoft.com/office/drawing/2014/main" id="{BD372BB3-2A1F-4ED9-9B8E-5587DC7D89B1}"/>
              </a:ext>
            </a:extLst>
          </p:cNvPr>
          <p:cNvSpPr txBox="1"/>
          <p:nvPr/>
        </p:nvSpPr>
        <p:spPr>
          <a:xfrm>
            <a:off x="1144281" y="3322165"/>
            <a:ext cx="2001333" cy="430887"/>
          </a:xfrm>
          <a:prstGeom prst="rect">
            <a:avLst/>
          </a:prstGeom>
          <a:noFill/>
        </p:spPr>
        <p:txBody>
          <a:bodyPr wrap="square" rtlCol="0">
            <a:spAutoFit/>
          </a:bodyPr>
          <a:lstStyle/>
          <a:p>
            <a:pPr algn="r"/>
            <a:r>
              <a:rPr lang="cs-CZ" sz="1100" b="1" dirty="0">
                <a:solidFill>
                  <a:schemeClr val="bg1"/>
                </a:solidFill>
                <a:latin typeface="Weekly Free Light" panose="00000400000000000000" pitchFamily="50" charset="-18"/>
              </a:rPr>
              <a:t>Spustit </a:t>
            </a:r>
            <a:br>
              <a:rPr lang="cs-CZ" sz="1100" b="1" dirty="0">
                <a:solidFill>
                  <a:schemeClr val="bg1"/>
                </a:solidFill>
                <a:latin typeface="Weekly Free Light" panose="00000400000000000000" pitchFamily="50" charset="-18"/>
              </a:rPr>
            </a:br>
            <a:r>
              <a:rPr lang="cs-CZ" sz="1100" b="1" dirty="0">
                <a:solidFill>
                  <a:schemeClr val="bg1"/>
                </a:solidFill>
                <a:latin typeface="Weekly Free Light" panose="00000400000000000000" pitchFamily="50" charset="-18"/>
              </a:rPr>
              <a:t>WORDWALL</a:t>
            </a:r>
          </a:p>
        </p:txBody>
      </p:sp>
      <p:pic>
        <p:nvPicPr>
          <p:cNvPr id="1028" name="Picture 4">
            <a:extLst>
              <a:ext uri="{FF2B5EF4-FFF2-40B4-BE49-F238E27FC236}">
                <a16:creationId xmlns:a16="http://schemas.microsoft.com/office/drawing/2014/main" id="{B2CA205F-BD2F-4F9C-801F-7F3CBDC9AE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488" y="3338651"/>
            <a:ext cx="772151" cy="772151"/>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29ACD21-A551-4B60-93FF-7694BCF817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7219" y="228371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oogle Shape;439;p37">
            <a:extLst>
              <a:ext uri="{FF2B5EF4-FFF2-40B4-BE49-F238E27FC236}">
                <a16:creationId xmlns:a16="http://schemas.microsoft.com/office/drawing/2014/main" id="{66B9AA5F-61A5-4BF4-A02B-61DA32088D76}"/>
              </a:ext>
            </a:extLst>
          </p:cNvPr>
          <p:cNvSpPr txBox="1">
            <a:spLocks noGrp="1"/>
          </p:cNvSpPr>
          <p:nvPr>
            <p:ph type="subTitle" idx="4294967295"/>
          </p:nvPr>
        </p:nvSpPr>
        <p:spPr>
          <a:xfrm>
            <a:off x="395536" y="653956"/>
            <a:ext cx="7885113" cy="1629762"/>
          </a:xfrm>
        </p:spPr>
        <p:txBody>
          <a:bodyPr anchor="ctr"/>
          <a:lstStyle/>
          <a:p>
            <a:pPr marL="0" indent="0" eaLnBrk="1" hangingPunct="1">
              <a:buClr>
                <a:srgbClr val="114454"/>
              </a:buClr>
              <a:buSzPts val="1100"/>
              <a:buFont typeface="Arial" panose="020B0604020202020204" pitchFamily="34"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WORDWALL</a:t>
            </a:r>
            <a:endParaRPr lang="sk-SK" altLang="cs-CZ" sz="3600" b="1" dirty="0">
              <a:solidFill>
                <a:srgbClr val="FFFFFF"/>
              </a:solidFill>
              <a:latin typeface="Nixie One" panose="02000503080000020004" pitchFamily="50" charset="0"/>
              <a:cs typeface="Arial" panose="020B0604020202020204" pitchFamily="34" charset="0"/>
              <a:sym typeface="Nixie One" panose="02000503080000020004" pitchFamily="50" charset="0"/>
            </a:endParaRPr>
          </a:p>
          <a:p>
            <a:pPr marL="0" indent="0" eaLnBrk="1" hangingPunct="1">
              <a:spcBef>
                <a:spcPts val="600"/>
              </a:spcBef>
              <a:buClr>
                <a:srgbClr val="114454"/>
              </a:buClr>
              <a:buSzPts val="3000"/>
              <a:buFont typeface="Nixie One" panose="02000503080000020004" pitchFamily="50" charset="0"/>
              <a:buNone/>
            </a:pPr>
            <a:r>
              <a:rPr lang="sk-SK" altLang="cs-CZ" sz="3600" b="1" dirty="0" err="1">
                <a:solidFill>
                  <a:srgbClr val="FFFFFF"/>
                </a:solidFill>
                <a:latin typeface="Weekly Free Light" panose="00000400000000000000" pitchFamily="50" charset="-18"/>
                <a:cs typeface="Arial" panose="020B0604020202020204" pitchFamily="34" charset="0"/>
                <a:sym typeface="Nixie One" panose="02000503080000020004" pitchFamily="50" charset="0"/>
              </a:rPr>
              <a:t>Opakování</a:t>
            </a:r>
            <a:r>
              <a:rPr lang="sk-SK"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a:t>
            </a:r>
            <a:br>
              <a:rPr lang="sk-SK"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br>
            <a:r>
              <a:rPr lang="sk-SK"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Hodnoty </a:t>
            </a:r>
            <a:r>
              <a:rPr lang="sk-SK" altLang="cs-CZ" sz="3600" b="1" dirty="0" err="1">
                <a:solidFill>
                  <a:srgbClr val="FFFFFF"/>
                </a:solidFill>
                <a:latin typeface="Weekly Free Light" panose="00000400000000000000" pitchFamily="50" charset="-18"/>
                <a:cs typeface="Arial" panose="020B0604020202020204" pitchFamily="34" charset="0"/>
                <a:sym typeface="Nixie One" panose="02000503080000020004" pitchFamily="50" charset="0"/>
              </a:rPr>
              <a:t>funkcí</a:t>
            </a:r>
            <a:r>
              <a:rPr lang="sk-SK"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 SINUS a KOSINUS</a:t>
            </a:r>
          </a:p>
        </p:txBody>
      </p:sp>
      <p:sp>
        <p:nvSpPr>
          <p:cNvPr id="37891" name="Google Shape;440;p37">
            <a:extLst>
              <a:ext uri="{FF2B5EF4-FFF2-40B4-BE49-F238E27FC236}">
                <a16:creationId xmlns:a16="http://schemas.microsoft.com/office/drawing/2014/main" id="{C0876525-506D-4CA3-8D19-ABB9CD6E10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6F6FBC9-909E-4281-9153-8C4B56C93D0A}" type="slidenum">
              <a:rPr lang="sk-SK" altLang="cs-CZ" sz="800">
                <a:solidFill>
                  <a:srgbClr val="FFFFFF"/>
                </a:solidFill>
                <a:latin typeface="Roboto Slab" pitchFamily="2" charset="0"/>
                <a:sym typeface="Roboto Slab" pitchFamily="2" charset="0"/>
              </a:rPr>
              <a:pPr eaLnBrk="1" hangingPunct="1"/>
              <a:t>5</a:t>
            </a:fld>
            <a:endParaRPr lang="sk-SK" altLang="cs-CZ" sz="800">
              <a:solidFill>
                <a:srgbClr val="FFFFFF"/>
              </a:solidFill>
              <a:latin typeface="Roboto Slab" pitchFamily="2" charset="0"/>
              <a:sym typeface="Roboto Slab" pitchFamily="2" charset="0"/>
            </a:endParaRPr>
          </a:p>
        </p:txBody>
      </p:sp>
      <p:sp>
        <p:nvSpPr>
          <p:cNvPr id="8" name="TextovéPole 7">
            <a:extLst>
              <a:ext uri="{FF2B5EF4-FFF2-40B4-BE49-F238E27FC236}">
                <a16:creationId xmlns:a16="http://schemas.microsoft.com/office/drawing/2014/main" id="{86DA0F3A-79E4-4BF4-A2A0-FF4518B388BE}"/>
              </a:ext>
            </a:extLst>
          </p:cNvPr>
          <p:cNvSpPr txBox="1"/>
          <p:nvPr/>
        </p:nvSpPr>
        <p:spPr>
          <a:xfrm>
            <a:off x="298450" y="2444643"/>
            <a:ext cx="4732638" cy="523220"/>
          </a:xfrm>
          <a:prstGeom prst="rect">
            <a:avLst/>
          </a:prstGeom>
          <a:noFill/>
        </p:spPr>
        <p:txBody>
          <a:bodyPr wrap="square">
            <a:spAutoFit/>
          </a:bodyPr>
          <a:lstStyle/>
          <a:p>
            <a:r>
              <a:rPr lang="cs-CZ" dirty="0">
                <a:solidFill>
                  <a:schemeClr val="bg1"/>
                </a:solidFill>
              </a:rPr>
              <a:t>Odkaz:</a:t>
            </a:r>
          </a:p>
          <a:p>
            <a:r>
              <a:rPr lang="cs-CZ" dirty="0">
                <a:solidFill>
                  <a:schemeClr val="bg1"/>
                </a:solidFill>
                <a:hlinkClick r:id="rId3">
                  <a:extLst>
                    <a:ext uri="{A12FA001-AC4F-418D-AE19-62706E023703}">
                      <ahyp:hlinkClr xmlns:ahyp="http://schemas.microsoft.com/office/drawing/2018/hyperlinkcolor" val="tx"/>
                    </a:ext>
                  </a:extLst>
                </a:hlinkClick>
              </a:rPr>
              <a:t>https://www.wordwall.net/resource/23095749</a:t>
            </a:r>
            <a:r>
              <a:rPr lang="cs-CZ" dirty="0">
                <a:solidFill>
                  <a:schemeClr val="bg1"/>
                </a:solidFill>
              </a:rPr>
              <a:t> </a:t>
            </a:r>
          </a:p>
        </p:txBody>
      </p:sp>
      <p:sp>
        <p:nvSpPr>
          <p:cNvPr id="10" name="Tlačítko akce: Přejít vpřed nebo Další 9">
            <a:hlinkClick r:id="rId3" highlightClick="1"/>
            <a:extLst>
              <a:ext uri="{FF2B5EF4-FFF2-40B4-BE49-F238E27FC236}">
                <a16:creationId xmlns:a16="http://schemas.microsoft.com/office/drawing/2014/main" id="{0C8D8CE4-A9DD-4197-8841-E73D846C3FE5}"/>
              </a:ext>
            </a:extLst>
          </p:cNvPr>
          <p:cNvSpPr/>
          <p:nvPr/>
        </p:nvSpPr>
        <p:spPr>
          <a:xfrm>
            <a:off x="1670497" y="3820041"/>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77C6645C-B91B-4754-9A03-CC2D5A6A9186}"/>
              </a:ext>
            </a:extLst>
          </p:cNvPr>
          <p:cNvSpPr/>
          <p:nvPr/>
        </p:nvSpPr>
        <p:spPr>
          <a:xfrm>
            <a:off x="395536" y="3216341"/>
            <a:ext cx="2787129" cy="100531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2" name="TextovéPole 11">
            <a:extLst>
              <a:ext uri="{FF2B5EF4-FFF2-40B4-BE49-F238E27FC236}">
                <a16:creationId xmlns:a16="http://schemas.microsoft.com/office/drawing/2014/main" id="{BD372BB3-2A1F-4ED9-9B8E-5587DC7D89B1}"/>
              </a:ext>
            </a:extLst>
          </p:cNvPr>
          <p:cNvSpPr txBox="1"/>
          <p:nvPr/>
        </p:nvSpPr>
        <p:spPr>
          <a:xfrm>
            <a:off x="1144281" y="3322165"/>
            <a:ext cx="2001333" cy="430887"/>
          </a:xfrm>
          <a:prstGeom prst="rect">
            <a:avLst/>
          </a:prstGeom>
          <a:noFill/>
        </p:spPr>
        <p:txBody>
          <a:bodyPr wrap="square" rtlCol="0">
            <a:spAutoFit/>
          </a:bodyPr>
          <a:lstStyle/>
          <a:p>
            <a:pPr algn="r"/>
            <a:r>
              <a:rPr lang="cs-CZ" sz="1100" b="1" dirty="0">
                <a:solidFill>
                  <a:schemeClr val="bg1"/>
                </a:solidFill>
                <a:latin typeface="Weekly Free Light" panose="00000400000000000000" pitchFamily="50" charset="-18"/>
              </a:rPr>
              <a:t>Spustit </a:t>
            </a:r>
            <a:br>
              <a:rPr lang="cs-CZ" sz="1100" b="1" dirty="0">
                <a:solidFill>
                  <a:schemeClr val="bg1"/>
                </a:solidFill>
                <a:latin typeface="Weekly Free Light" panose="00000400000000000000" pitchFamily="50" charset="-18"/>
              </a:rPr>
            </a:br>
            <a:r>
              <a:rPr lang="cs-CZ" sz="1100" b="1" dirty="0">
                <a:solidFill>
                  <a:schemeClr val="bg1"/>
                </a:solidFill>
                <a:latin typeface="Weekly Free Light" panose="00000400000000000000" pitchFamily="50" charset="-18"/>
              </a:rPr>
              <a:t>WORDWALL</a:t>
            </a:r>
          </a:p>
        </p:txBody>
      </p:sp>
      <p:pic>
        <p:nvPicPr>
          <p:cNvPr id="1028" name="Picture 4">
            <a:extLst>
              <a:ext uri="{FF2B5EF4-FFF2-40B4-BE49-F238E27FC236}">
                <a16:creationId xmlns:a16="http://schemas.microsoft.com/office/drawing/2014/main" id="{B2CA205F-BD2F-4F9C-801F-7F3CBDC9AE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488" y="3338651"/>
            <a:ext cx="772151" cy="772151"/>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9C4923F1-03AE-4E30-B449-A4AE8F8C3F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7219" y="226384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513462"/>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sk-SK" altLang="cs-CZ" b="1" dirty="0">
                <a:latin typeface="Roboto Slab" pitchFamily="2" charset="0"/>
                <a:cs typeface="Arial" panose="020B0604020202020204" pitchFamily="34" charset="0"/>
                <a:sym typeface="Roboto Slab" pitchFamily="2" charset="0"/>
              </a:rPr>
              <a:t>Jednoduché rovnice</a:t>
            </a: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2</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6</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3967546724"/>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Jednoduché rovnice</a:t>
            </a: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2408"/>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cs-CZ" sz="2000" b="1" dirty="0">
                    <a:solidFill>
                      <a:srgbClr val="114454"/>
                    </a:solidFill>
                    <a:latin typeface="Weekly Free Light" panose="00000400000000000000" pitchFamily="50" charset="-18"/>
                    <a:ea typeface="Nixie One"/>
                    <a:cs typeface="Nixie One"/>
                    <a:sym typeface="Nixie One"/>
                  </a:rPr>
                  <a:t>Př. 1: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𝐬𝐢𝐧</m:t>
                        </m:r>
                      </m:fName>
                      <m:e>
                        <m:d>
                          <m:dPr>
                            <m:ctrlPr>
                              <a:rPr lang="cs-CZ" sz="2000" b="1" i="1" smtClean="0">
                                <a:solidFill>
                                  <a:srgbClr val="114454"/>
                                </a:solidFill>
                                <a:latin typeface="Cambria Math" panose="02040503050406030204" pitchFamily="18" charset="0"/>
                                <a:ea typeface="Nixie One"/>
                                <a:cs typeface="Nixie One"/>
                                <a:sym typeface="Nixie One"/>
                              </a:rPr>
                            </m:ctrlPr>
                          </m:dPr>
                          <m:e>
                            <m:r>
                              <a:rPr lang="cs-CZ" sz="2000" b="1" i="1" smtClean="0">
                                <a:solidFill>
                                  <a:srgbClr val="114454"/>
                                </a:solidFill>
                                <a:latin typeface="Cambria Math" panose="02040503050406030204" pitchFamily="18" charset="0"/>
                                <a:ea typeface="Nixie One"/>
                                <a:cs typeface="Nixie One"/>
                                <a:sym typeface="Nixie One"/>
                              </a:rPr>
                              <m:t>𝒙</m:t>
                            </m:r>
                          </m:e>
                        </m:d>
                      </m:e>
                    </m:func>
                    <m:r>
                      <a:rPr lang="cs-CZ" sz="2000" b="1" i="1" smtClean="0">
                        <a:solidFill>
                          <a:srgbClr val="114454"/>
                        </a:solidFill>
                        <a:latin typeface="Cambria Math" panose="02040503050406030204" pitchFamily="18" charset="0"/>
                        <a:ea typeface="Nixie One"/>
                        <a:cs typeface="Nixie One"/>
                        <a:sym typeface="Nixie One"/>
                      </a:rPr>
                      <m:t>=</m:t>
                    </m:r>
                    <m:r>
                      <a:rPr lang="cs-CZ" sz="2000" b="1" i="1" smtClean="0">
                        <a:solidFill>
                          <a:srgbClr val="114454"/>
                        </a:solidFill>
                        <a:latin typeface="Cambria Math" panose="02040503050406030204" pitchFamily="18" charset="0"/>
                        <a:ea typeface="Nixie One"/>
                        <a:cs typeface="Nixie One"/>
                        <a:sym typeface="Nixie One"/>
                      </a:rPr>
                      <m:t>𝟏</m:t>
                    </m:r>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2408"/>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7</a:t>
            </a:fld>
            <a:endParaRPr lang="sk-SK" altLang="cs-CZ" sz="800">
              <a:solidFill>
                <a:srgbClr val="FFFFFF"/>
              </a:solidFill>
              <a:latin typeface="Roboto Slab" pitchFamily="2" charset="0"/>
              <a:sym typeface="Roboto Slab" pitchFamily="2" charset="0"/>
            </a:endParaRPr>
          </a:p>
        </p:txBody>
      </p:sp>
      <p:pic>
        <p:nvPicPr>
          <p:cNvPr id="4" name="Obrázek 3">
            <a:extLst>
              <a:ext uri="{FF2B5EF4-FFF2-40B4-BE49-F238E27FC236}">
                <a16:creationId xmlns:a16="http://schemas.microsoft.com/office/drawing/2014/main" id="{52D219D9-7BC7-45D1-A3FB-86380F4E68B2}"/>
              </a:ext>
            </a:extLst>
          </p:cNvPr>
          <p:cNvPicPr>
            <a:picLocks noChangeAspect="1"/>
          </p:cNvPicPr>
          <p:nvPr/>
        </p:nvPicPr>
        <p:blipFill>
          <a:blip r:embed="rId4"/>
          <a:stretch>
            <a:fillRect/>
          </a:stretch>
        </p:blipFill>
        <p:spPr>
          <a:xfrm>
            <a:off x="5292080" y="532839"/>
            <a:ext cx="3186520" cy="3240000"/>
          </a:xfrm>
          <a:prstGeom prst="rect">
            <a:avLst/>
          </a:prstGeom>
        </p:spPr>
      </p:pic>
      <p:sp>
        <p:nvSpPr>
          <p:cNvPr id="15" name="Google Shape;161;p18">
            <a:extLst>
              <a:ext uri="{FF2B5EF4-FFF2-40B4-BE49-F238E27FC236}">
                <a16:creationId xmlns:a16="http://schemas.microsoft.com/office/drawing/2014/main" id="{9C7A081C-EC8A-4344-9595-04A88DC3729A}"/>
              </a:ext>
            </a:extLst>
          </p:cNvPr>
          <p:cNvSpPr txBox="1">
            <a:spLocks/>
          </p:cNvSpPr>
          <p:nvPr/>
        </p:nvSpPr>
        <p:spPr bwMode="auto">
          <a:xfrm>
            <a:off x="345764" y="2496276"/>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1800" kern="0" dirty="0">
                <a:solidFill>
                  <a:srgbClr val="114454"/>
                </a:solidFill>
                <a:latin typeface="Weekly Free Light" panose="020B0604020202020204" charset="-18"/>
                <a:ea typeface="Nixie One"/>
                <a:cs typeface="Nixie One"/>
                <a:sym typeface="Nixie One"/>
              </a:rPr>
              <a:t>Hodnotu funkce </a:t>
            </a:r>
            <a:r>
              <a:rPr lang="cs-CZ" sz="1800" b="1" kern="0" dirty="0">
                <a:solidFill>
                  <a:srgbClr val="114454"/>
                </a:solidFill>
                <a:latin typeface="Weekly Free Light" panose="020B0604020202020204" charset="-18"/>
                <a:ea typeface="Nixie One"/>
                <a:cs typeface="Nixie One"/>
                <a:sym typeface="Nixie One"/>
              </a:rPr>
              <a:t>sin</a:t>
            </a:r>
            <a:r>
              <a:rPr lang="cs-CZ" sz="1800" kern="0" dirty="0">
                <a:solidFill>
                  <a:srgbClr val="114454"/>
                </a:solidFill>
                <a:latin typeface="Weekly Free Light" panose="020B0604020202020204" charset="-18"/>
                <a:ea typeface="Nixie One"/>
                <a:cs typeface="Nixie One"/>
                <a:sym typeface="Nixie One"/>
              </a:rPr>
              <a:t> čteme na ose </a:t>
            </a:r>
            <a:r>
              <a:rPr lang="cs-CZ" sz="1800" b="1" kern="0" dirty="0">
                <a:solidFill>
                  <a:srgbClr val="114454"/>
                </a:solidFill>
                <a:latin typeface="Weekly Free Light" panose="020B0604020202020204" charset="-18"/>
                <a:ea typeface="Nixie One"/>
                <a:cs typeface="Nixie One"/>
                <a:sym typeface="Nixie One"/>
              </a:rPr>
              <a:t>y</a:t>
            </a:r>
            <a:r>
              <a:rPr lang="cs-CZ" sz="1800" kern="0" dirty="0">
                <a:solidFill>
                  <a:srgbClr val="114454"/>
                </a:solidFill>
                <a:latin typeface="Weekly Free Light" panose="020B0604020202020204" charset="-18"/>
                <a:ea typeface="Nixie One"/>
                <a:cs typeface="Nixie One"/>
                <a:sym typeface="Nixie One"/>
              </a:rPr>
              <a:t>.</a:t>
            </a:r>
          </a:p>
        </p:txBody>
      </p:sp>
      <mc:AlternateContent xmlns:mc="http://schemas.openxmlformats.org/markup-compatibility/2006" xmlns:a14="http://schemas.microsoft.com/office/drawing/2010/main">
        <mc:Choice Requires="a14">
          <p:sp>
            <p:nvSpPr>
              <p:cNvPr id="16" name="Google Shape;161;p18">
                <a:extLst>
                  <a:ext uri="{FF2B5EF4-FFF2-40B4-BE49-F238E27FC236}">
                    <a16:creationId xmlns:a16="http://schemas.microsoft.com/office/drawing/2014/main" id="{586028D8-37B7-4DBB-9478-B34D86BA536B}"/>
                  </a:ext>
                </a:extLst>
              </p:cNvPr>
              <p:cNvSpPr txBox="1">
                <a:spLocks/>
              </p:cNvSpPr>
              <p:nvPr/>
            </p:nvSpPr>
            <p:spPr bwMode="auto">
              <a:xfrm>
                <a:off x="350785" y="2939725"/>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1800" kern="0" dirty="0">
                    <a:solidFill>
                      <a:srgbClr val="114454"/>
                    </a:solidFill>
                    <a:latin typeface="Weekly Free Light" panose="020B0604020202020204" charset="-18"/>
                    <a:ea typeface="Nixie One"/>
                    <a:cs typeface="Nixie One"/>
                    <a:sym typeface="Nixie One"/>
                  </a:rPr>
                  <a:t>Na jednotkové kružnici řešení odpovídá bod </a:t>
                </a:r>
                <a14:m>
                  <m:oMath xmlns:m="http://schemas.openxmlformats.org/officeDocument/2006/math">
                    <m:d>
                      <m:dPr>
                        <m:begChr m:val="["/>
                        <m:endChr m:val="]"/>
                        <m:ctrlPr>
                          <a:rPr lang="cs-CZ" sz="1800" b="1" i="1" kern="0" smtClean="0">
                            <a:solidFill>
                              <a:srgbClr val="114454"/>
                            </a:solidFill>
                            <a:latin typeface="Cambria Math" panose="02040503050406030204" pitchFamily="18" charset="0"/>
                            <a:sym typeface="Nixie One"/>
                          </a:rPr>
                        </m:ctrlPr>
                      </m:dPr>
                      <m:e>
                        <m:r>
                          <a:rPr lang="cs-CZ" sz="1800" b="1" i="1" kern="0" smtClean="0">
                            <a:solidFill>
                              <a:srgbClr val="114454"/>
                            </a:solidFill>
                            <a:latin typeface="Cambria Math" panose="02040503050406030204" pitchFamily="18" charset="0"/>
                            <a:sym typeface="Nixie One"/>
                          </a:rPr>
                          <m:t>𝟎</m:t>
                        </m:r>
                        <m:r>
                          <a:rPr lang="cs-CZ" sz="1800" b="1" i="1" kern="0" smtClean="0">
                            <a:solidFill>
                              <a:srgbClr val="114454"/>
                            </a:solidFill>
                            <a:latin typeface="Cambria Math" panose="02040503050406030204" pitchFamily="18" charset="0"/>
                            <a:sym typeface="Nixie One"/>
                          </a:rPr>
                          <m:t>; </m:t>
                        </m:r>
                        <m:r>
                          <a:rPr lang="cs-CZ" sz="1800" b="1" i="1" kern="0" smtClean="0">
                            <a:solidFill>
                              <a:srgbClr val="114454"/>
                            </a:solidFill>
                            <a:latin typeface="Cambria Math" panose="02040503050406030204" pitchFamily="18" charset="0"/>
                            <a:sym typeface="Nixie One"/>
                          </a:rPr>
                          <m:t>𝟏</m:t>
                        </m:r>
                      </m:e>
                    </m:d>
                  </m:oMath>
                </a14:m>
                <a:r>
                  <a:rPr lang="cs-CZ" sz="1800" kern="0" dirty="0">
                    <a:solidFill>
                      <a:srgbClr val="114454"/>
                    </a:solidFill>
                    <a:latin typeface="Weekly Free Light" panose="020B0604020202020204" charset="-18"/>
                    <a:ea typeface="Nixie One"/>
                    <a:cs typeface="Nixie One"/>
                    <a:sym typeface="Nixie One"/>
                  </a:rPr>
                  <a:t>.</a:t>
                </a:r>
              </a:p>
            </p:txBody>
          </p:sp>
        </mc:Choice>
        <mc:Fallback xmlns="">
          <p:sp>
            <p:nvSpPr>
              <p:cNvPr id="16" name="Google Shape;161;p18">
                <a:extLst>
                  <a:ext uri="{FF2B5EF4-FFF2-40B4-BE49-F238E27FC236}">
                    <a16:creationId xmlns:a16="http://schemas.microsoft.com/office/drawing/2014/main" id="{586028D8-37B7-4DBB-9478-B34D86BA536B}"/>
                  </a:ext>
                </a:extLst>
              </p:cNvPr>
              <p:cNvSpPr txBox="1">
                <a:spLocks noRot="1" noChangeAspect="1" noMove="1" noResize="1" noEditPoints="1" noAdjustHandles="1" noChangeArrowheads="1" noChangeShapeType="1" noTextEdit="1"/>
              </p:cNvSpPr>
              <p:nvPr/>
            </p:nvSpPr>
            <p:spPr bwMode="auto">
              <a:xfrm>
                <a:off x="350785" y="2939725"/>
                <a:ext cx="4536504" cy="445140"/>
              </a:xfrm>
              <a:prstGeom prst="rect">
                <a:avLst/>
              </a:prstGeom>
              <a:blipFill>
                <a:blip r:embed="rId5"/>
                <a:stretch>
                  <a:fillRect l="-1210" t="-28767" b="-43836"/>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Google Shape;161;p18">
                <a:extLst>
                  <a:ext uri="{FF2B5EF4-FFF2-40B4-BE49-F238E27FC236}">
                    <a16:creationId xmlns:a16="http://schemas.microsoft.com/office/drawing/2014/main" id="{B3D0039A-5A0F-443F-AAE4-FA86F35141EB}"/>
                  </a:ext>
                </a:extLst>
              </p:cNvPr>
              <p:cNvSpPr txBox="1">
                <a:spLocks/>
              </p:cNvSpPr>
              <p:nvPr/>
            </p:nvSpPr>
            <p:spPr bwMode="auto">
              <a:xfrm>
                <a:off x="333375" y="3494762"/>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1800" kern="0" dirty="0">
                    <a:solidFill>
                      <a:srgbClr val="114454"/>
                    </a:solidFill>
                    <a:latin typeface="Weekly Free Light" panose="020B0604020202020204" charset="-18"/>
                    <a:ea typeface="Nixie One"/>
                    <a:cs typeface="Nixie One"/>
                    <a:sym typeface="Nixie One"/>
                  </a:rPr>
                  <a:t>Řešením je tedy úhel </a:t>
                </a:r>
                <a14:m>
                  <m:oMath xmlns:m="http://schemas.openxmlformats.org/officeDocument/2006/math">
                    <m:r>
                      <a:rPr lang="cs-CZ" sz="1800" b="1" i="1" kern="0" smtClean="0">
                        <a:solidFill>
                          <a:srgbClr val="114454"/>
                        </a:solidFill>
                        <a:latin typeface="Cambria Math" panose="02040503050406030204" pitchFamily="18" charset="0"/>
                        <a:ea typeface="Nixie One"/>
                        <a:cs typeface="Nixie One"/>
                        <a:sym typeface="Nixie One"/>
                      </a:rPr>
                      <m:t>𝒙</m:t>
                    </m:r>
                    <m:r>
                      <a:rPr lang="cs-CZ" sz="1800" b="1" i="1" kern="0" smtClean="0">
                        <a:solidFill>
                          <a:srgbClr val="114454"/>
                        </a:solidFill>
                        <a:latin typeface="Cambria Math" panose="02040503050406030204" pitchFamily="18" charset="0"/>
                        <a:ea typeface="Nixie One"/>
                        <a:cs typeface="Nixie One"/>
                        <a:sym typeface="Nixie One"/>
                      </a:rPr>
                      <m:t>=</m:t>
                    </m:r>
                    <m:f>
                      <m:fPr>
                        <m:ctrlPr>
                          <a:rPr lang="cs-CZ" sz="1800" b="1" i="1" kern="0" smtClean="0">
                            <a:solidFill>
                              <a:srgbClr val="114454"/>
                            </a:solidFill>
                            <a:latin typeface="Cambria Math" panose="02040503050406030204" pitchFamily="18" charset="0"/>
                            <a:sym typeface="Nixie One"/>
                          </a:rPr>
                        </m:ctrlPr>
                      </m:fPr>
                      <m:num>
                        <m:r>
                          <a:rPr lang="cs-CZ" sz="18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1800" b="1" i="1" kern="0" smtClean="0">
                            <a:solidFill>
                              <a:srgbClr val="114454"/>
                            </a:solidFill>
                            <a:latin typeface="Cambria Math" panose="02040503050406030204" pitchFamily="18" charset="0"/>
                            <a:sym typeface="Nixie One"/>
                          </a:rPr>
                          <m:t>𝟐</m:t>
                        </m:r>
                      </m:den>
                    </m:f>
                  </m:oMath>
                </a14:m>
                <a:r>
                  <a:rPr lang="cs-CZ" sz="1800" kern="0" dirty="0">
                    <a:solidFill>
                      <a:srgbClr val="114454"/>
                    </a:solidFill>
                    <a:latin typeface="Weekly Free Light" panose="020B0604020202020204" charset="-18"/>
                    <a:ea typeface="Nixie One"/>
                    <a:cs typeface="Nixie One"/>
                    <a:sym typeface="Nixie One"/>
                  </a:rPr>
                  <a:t>.</a:t>
                </a:r>
              </a:p>
            </p:txBody>
          </p:sp>
        </mc:Choice>
        <mc:Fallback xmlns="">
          <p:sp>
            <p:nvSpPr>
              <p:cNvPr id="17" name="Google Shape;161;p18">
                <a:extLst>
                  <a:ext uri="{FF2B5EF4-FFF2-40B4-BE49-F238E27FC236}">
                    <a16:creationId xmlns:a16="http://schemas.microsoft.com/office/drawing/2014/main" id="{B3D0039A-5A0F-443F-AAE4-FA86F35141EB}"/>
                  </a:ext>
                </a:extLst>
              </p:cNvPr>
              <p:cNvSpPr txBox="1">
                <a:spLocks noRot="1" noChangeAspect="1" noMove="1" noResize="1" noEditPoints="1" noAdjustHandles="1" noChangeArrowheads="1" noChangeShapeType="1" noTextEdit="1"/>
              </p:cNvSpPr>
              <p:nvPr/>
            </p:nvSpPr>
            <p:spPr bwMode="auto">
              <a:xfrm>
                <a:off x="333375" y="3494762"/>
                <a:ext cx="4536504" cy="445140"/>
              </a:xfrm>
              <a:prstGeom prst="rect">
                <a:avLst/>
              </a:prstGeom>
              <a:blipFill>
                <a:blip r:embed="rId6"/>
                <a:stretch>
                  <a:fillRect l="-1210" t="-2740"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Google Shape;161;p18">
                <a:extLst>
                  <a:ext uri="{FF2B5EF4-FFF2-40B4-BE49-F238E27FC236}">
                    <a16:creationId xmlns:a16="http://schemas.microsoft.com/office/drawing/2014/main" id="{410F1801-2F3B-4442-8EB8-3D9F6D784CF4}"/>
                  </a:ext>
                </a:extLst>
              </p:cNvPr>
              <p:cNvSpPr txBox="1">
                <a:spLocks/>
              </p:cNvSpPr>
              <p:nvPr/>
            </p:nvSpPr>
            <p:spPr bwMode="auto">
              <a:xfrm>
                <a:off x="4887289" y="4120346"/>
                <a:ext cx="3949946"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f>
                                <m:fPr>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fPr>
                                <m:num>
                                  <m:r>
                                    <a:rPr lang="cs-CZ" sz="15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1500" b="1" i="1" kern="0" smtClean="0">
                                      <a:solidFill>
                                        <a:srgbClr val="114454"/>
                                      </a:solidFill>
                                      <a:latin typeface="Cambria Math" panose="02040503050406030204" pitchFamily="18" charset="0"/>
                                      <a:ea typeface="Cambria Math" panose="02040503050406030204" pitchFamily="18" charset="0"/>
                                      <a:sym typeface="Nixie One"/>
                                    </a:rPr>
                                    <m:t>𝟐</m:t>
                                  </m:r>
                                </m:den>
                              </m:f>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600" b="1" i="1" kern="0" smtClean="0">
                                  <a:solidFill>
                                    <a:srgbClr val="114454"/>
                                  </a:solidFill>
                                  <a:latin typeface="Cambria Math" panose="02040503050406030204" pitchFamily="18" charset="0"/>
                                  <a:ea typeface="Cambria Math" panose="02040503050406030204" pitchFamily="18" charset="0"/>
                                  <a:cs typeface="Nixie One"/>
                                  <a:sym typeface="Nixie One"/>
                                </a:rPr>
                                <m:t>𝟐</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𝒌</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𝝅</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18" name="Google Shape;161;p18">
                <a:extLst>
                  <a:ext uri="{FF2B5EF4-FFF2-40B4-BE49-F238E27FC236}">
                    <a16:creationId xmlns:a16="http://schemas.microsoft.com/office/drawing/2014/main" id="{410F1801-2F3B-4442-8EB8-3D9F6D784CF4}"/>
                  </a:ext>
                </a:extLst>
              </p:cNvPr>
              <p:cNvSpPr txBox="1">
                <a:spLocks noRot="1" noChangeAspect="1" noMove="1" noResize="1" noEditPoints="1" noAdjustHandles="1" noChangeArrowheads="1" noChangeShapeType="1" noTextEdit="1"/>
              </p:cNvSpPr>
              <p:nvPr/>
            </p:nvSpPr>
            <p:spPr bwMode="auto">
              <a:xfrm>
                <a:off x="4887289" y="4120346"/>
                <a:ext cx="3949946" cy="847381"/>
              </a:xfrm>
              <a:prstGeom prst="rect">
                <a:avLst/>
              </a:prstGeom>
              <a:blipFill>
                <a:blip r:embed="rId7"/>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Google Shape;161;p18">
                <a:extLst>
                  <a:ext uri="{FF2B5EF4-FFF2-40B4-BE49-F238E27FC236}">
                    <a16:creationId xmlns:a16="http://schemas.microsoft.com/office/drawing/2014/main" id="{C90327DF-6DD4-4CA3-8536-C57976DFF9B1}"/>
                  </a:ext>
                </a:extLst>
              </p:cNvPr>
              <p:cNvSpPr txBox="1">
                <a:spLocks/>
              </p:cNvSpPr>
              <p:nvPr/>
            </p:nvSpPr>
            <p:spPr bwMode="auto">
              <a:xfrm>
                <a:off x="342606" y="3939902"/>
                <a:ext cx="4536504" cy="8077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1800" kern="0" dirty="0">
                    <a:solidFill>
                      <a:srgbClr val="114454"/>
                    </a:solidFill>
                    <a:latin typeface="Weekly Free Light" panose="020B0604020202020204" charset="-18"/>
                    <a:ea typeface="Nixie One"/>
                    <a:cs typeface="Nixie One"/>
                    <a:sym typeface="Nixie One"/>
                  </a:rPr>
                  <a:t>Jedná se však o periodickou funkci </a:t>
                </a:r>
                <a:br>
                  <a:rPr lang="cs-CZ" sz="1800" kern="0" dirty="0">
                    <a:solidFill>
                      <a:srgbClr val="114454"/>
                    </a:solidFill>
                    <a:latin typeface="Weekly Free Light" panose="020B0604020202020204" charset="-18"/>
                    <a:ea typeface="Nixie One"/>
                    <a:cs typeface="Nixie One"/>
                    <a:sym typeface="Nixie One"/>
                  </a:rPr>
                </a:br>
                <a:r>
                  <a:rPr lang="cs-CZ" sz="1800" kern="0" dirty="0">
                    <a:solidFill>
                      <a:srgbClr val="114454"/>
                    </a:solidFill>
                    <a:latin typeface="Weekly Free Light" panose="020B0604020202020204" charset="-18"/>
                    <a:ea typeface="Nixie One"/>
                    <a:cs typeface="Nixie One"/>
                    <a:sym typeface="Nixie One"/>
                  </a:rPr>
                  <a:t>s periodou </a:t>
                </a:r>
                <a14:m>
                  <m:oMath xmlns:m="http://schemas.openxmlformats.org/officeDocument/2006/math">
                    <m:r>
                      <a:rPr lang="cs-CZ" sz="1800" b="1" i="0" kern="0" smtClean="0">
                        <a:solidFill>
                          <a:srgbClr val="114454"/>
                        </a:solidFill>
                        <a:latin typeface="Cambria Math" panose="02040503050406030204" pitchFamily="18" charset="0"/>
                        <a:ea typeface="Cambria Math" panose="02040503050406030204" pitchFamily="18" charset="0"/>
                        <a:sym typeface="Nixie One"/>
                      </a:rPr>
                      <m:t>𝟐</m:t>
                    </m:r>
                    <m:r>
                      <a:rPr lang="cs-CZ" sz="1800" b="1" i="1" kern="0">
                        <a:solidFill>
                          <a:srgbClr val="114454"/>
                        </a:solidFill>
                        <a:latin typeface="Cambria Math" panose="02040503050406030204" pitchFamily="18" charset="0"/>
                        <a:ea typeface="Cambria Math" panose="02040503050406030204" pitchFamily="18" charset="0"/>
                        <a:sym typeface="Nixie One"/>
                      </a:rPr>
                      <m:t>𝝅</m:t>
                    </m:r>
                    <m:r>
                      <a:rPr lang="cs-CZ" sz="1800" b="1" i="1" kern="0">
                        <a:solidFill>
                          <a:srgbClr val="114454"/>
                        </a:solidFill>
                        <a:latin typeface="Cambria Math" panose="02040503050406030204" pitchFamily="18" charset="0"/>
                        <a:ea typeface="Cambria Math" panose="02040503050406030204" pitchFamily="18" charset="0"/>
                        <a:sym typeface="Nixie One"/>
                      </a:rPr>
                      <m:t> </m:t>
                    </m:r>
                  </m:oMath>
                </a14:m>
                <a:r>
                  <a:rPr lang="cs-CZ" sz="1800" kern="0" dirty="0">
                    <a:solidFill>
                      <a:srgbClr val="114454"/>
                    </a:solidFill>
                    <a:latin typeface="Weekly Free Light" panose="020B0604020202020204" charset="-18"/>
                    <a:ea typeface="Nixie One"/>
                    <a:cs typeface="Nixie One"/>
                    <a:sym typeface="Nixie One"/>
                  </a:rPr>
                  <a:t>, zapíšeme </a:t>
                </a:r>
                <a:br>
                  <a:rPr lang="cs-CZ" sz="1800" kern="0" dirty="0">
                    <a:solidFill>
                      <a:srgbClr val="114454"/>
                    </a:solidFill>
                    <a:latin typeface="Weekly Free Light" panose="020B0604020202020204" charset="-18"/>
                    <a:ea typeface="Nixie One"/>
                    <a:cs typeface="Nixie One"/>
                    <a:sym typeface="Nixie One"/>
                  </a:rPr>
                </a:br>
                <a:r>
                  <a:rPr lang="cs-CZ" sz="1800" kern="0" dirty="0">
                    <a:solidFill>
                      <a:srgbClr val="114454"/>
                    </a:solidFill>
                    <a:latin typeface="Weekly Free Light" panose="020B0604020202020204" charset="-18"/>
                    <a:ea typeface="Nixie One"/>
                    <a:cs typeface="Nixie One"/>
                    <a:sym typeface="Nixie One"/>
                  </a:rPr>
                  <a:t>tedy </a:t>
                </a:r>
                <a14:m>
                  <m:oMath xmlns:m="http://schemas.openxmlformats.org/officeDocument/2006/math">
                    <m:r>
                      <a:rPr lang="cs-CZ" sz="1800" b="1" i="1" kern="0">
                        <a:solidFill>
                          <a:srgbClr val="114454"/>
                        </a:solidFill>
                        <a:latin typeface="Cambria Math" panose="02040503050406030204" pitchFamily="18" charset="0"/>
                        <a:ea typeface="Nixie One"/>
                        <a:cs typeface="Nixie One"/>
                        <a:sym typeface="Nixie One"/>
                      </a:rPr>
                      <m:t>𝒙</m:t>
                    </m:r>
                    <m:r>
                      <a:rPr lang="cs-CZ" sz="1800" b="1" i="1" kern="0">
                        <a:solidFill>
                          <a:srgbClr val="114454"/>
                        </a:solidFill>
                        <a:latin typeface="Cambria Math" panose="02040503050406030204" pitchFamily="18" charset="0"/>
                        <a:ea typeface="Nixie One"/>
                        <a:cs typeface="Nixie One"/>
                        <a:sym typeface="Nixie One"/>
                      </a:rPr>
                      <m:t>=</m:t>
                    </m:r>
                    <m:f>
                      <m:fPr>
                        <m:ctrlPr>
                          <a:rPr lang="cs-CZ" sz="1800" b="1" i="1" kern="0">
                            <a:solidFill>
                              <a:srgbClr val="114454"/>
                            </a:solidFill>
                            <a:latin typeface="Cambria Math" panose="02040503050406030204" pitchFamily="18" charset="0"/>
                            <a:sym typeface="Nixie One"/>
                          </a:rPr>
                        </m:ctrlPr>
                      </m:fPr>
                      <m:num>
                        <m:r>
                          <a:rPr lang="cs-CZ" sz="1800" b="1" i="1" kern="0">
                            <a:solidFill>
                              <a:srgbClr val="114454"/>
                            </a:solidFill>
                            <a:latin typeface="Cambria Math" panose="02040503050406030204" pitchFamily="18" charset="0"/>
                            <a:ea typeface="Cambria Math" panose="02040503050406030204" pitchFamily="18" charset="0"/>
                            <a:sym typeface="Nixie One"/>
                          </a:rPr>
                          <m:t>𝝅</m:t>
                        </m:r>
                      </m:num>
                      <m:den>
                        <m:r>
                          <a:rPr lang="cs-CZ" sz="1800" b="1" i="1" kern="0">
                            <a:solidFill>
                              <a:srgbClr val="114454"/>
                            </a:solidFill>
                            <a:latin typeface="Cambria Math" panose="02040503050406030204" pitchFamily="18" charset="0"/>
                            <a:sym typeface="Nixie One"/>
                          </a:rPr>
                          <m:t>𝟐</m:t>
                        </m:r>
                      </m:den>
                    </m:f>
                    <m:r>
                      <a:rPr lang="cs-CZ" sz="1800" b="1" i="1" kern="0" smtClean="0">
                        <a:solidFill>
                          <a:srgbClr val="114454"/>
                        </a:solidFill>
                        <a:latin typeface="Cambria Math" panose="02040503050406030204" pitchFamily="18" charset="0"/>
                        <a:sym typeface="Nixie One"/>
                      </a:rPr>
                      <m:t>+</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𝟐</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𝒌</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𝝅</m:t>
                    </m:r>
                  </m:oMath>
                </a14:m>
                <a:endParaRPr lang="cs-CZ" sz="1800" b="1" kern="0" dirty="0">
                  <a:solidFill>
                    <a:srgbClr val="114454"/>
                  </a:solidFill>
                  <a:latin typeface="Weekly Free Light" panose="020B0604020202020204" charset="-18"/>
                  <a:ea typeface="Nixie One"/>
                  <a:cs typeface="Nixie One"/>
                  <a:sym typeface="Nixie One"/>
                </a:endParaRPr>
              </a:p>
            </p:txBody>
          </p:sp>
        </mc:Choice>
        <mc:Fallback xmlns="">
          <p:sp>
            <p:nvSpPr>
              <p:cNvPr id="19" name="Google Shape;161;p18">
                <a:extLst>
                  <a:ext uri="{FF2B5EF4-FFF2-40B4-BE49-F238E27FC236}">
                    <a16:creationId xmlns:a16="http://schemas.microsoft.com/office/drawing/2014/main" id="{C90327DF-6DD4-4CA3-8536-C57976DFF9B1}"/>
                  </a:ext>
                </a:extLst>
              </p:cNvPr>
              <p:cNvSpPr txBox="1">
                <a:spLocks noRot="1" noChangeAspect="1" noMove="1" noResize="1" noEditPoints="1" noAdjustHandles="1" noChangeArrowheads="1" noChangeShapeType="1" noTextEdit="1"/>
              </p:cNvSpPr>
              <p:nvPr/>
            </p:nvSpPr>
            <p:spPr bwMode="auto">
              <a:xfrm>
                <a:off x="342606" y="3939902"/>
                <a:ext cx="4536504" cy="807740"/>
              </a:xfrm>
              <a:prstGeom prst="rect">
                <a:avLst/>
              </a:prstGeom>
              <a:blipFill>
                <a:blip r:embed="rId8"/>
                <a:stretch>
                  <a:fillRect l="-1075" t="-15789" b="-15789"/>
                </a:stretch>
              </a:blipFill>
              <a:ln>
                <a:noFill/>
              </a:ln>
            </p:spPr>
            <p:txBody>
              <a:bodyPr/>
              <a:lstStyle/>
              <a:p>
                <a:r>
                  <a:rPr lang="cs-CZ">
                    <a:noFill/>
                  </a:rPr>
                  <a:t> </a:t>
                </a:r>
              </a:p>
            </p:txBody>
          </p:sp>
        </mc:Fallback>
      </mc:AlternateContent>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Jednoduché rovnice</a:t>
            </a: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2408"/>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cs-CZ" sz="2000" b="1" dirty="0">
                    <a:solidFill>
                      <a:srgbClr val="114454"/>
                    </a:solidFill>
                    <a:latin typeface="Weekly Free Light" panose="00000400000000000000" pitchFamily="50" charset="-18"/>
                    <a:ea typeface="Nixie One"/>
                    <a:cs typeface="Nixie One"/>
                    <a:sym typeface="Nixie One"/>
                  </a:rPr>
                  <a:t>Př. 2: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𝐜𝐨𝐬</m:t>
                        </m:r>
                      </m:fName>
                      <m:e>
                        <m:d>
                          <m:dPr>
                            <m:ctrlPr>
                              <a:rPr lang="cs-CZ" sz="2000" b="1" i="1" smtClean="0">
                                <a:solidFill>
                                  <a:srgbClr val="114454"/>
                                </a:solidFill>
                                <a:latin typeface="Cambria Math" panose="02040503050406030204" pitchFamily="18" charset="0"/>
                                <a:ea typeface="Nixie One"/>
                                <a:cs typeface="Nixie One"/>
                                <a:sym typeface="Nixie One"/>
                              </a:rPr>
                            </m:ctrlPr>
                          </m:dPr>
                          <m:e>
                            <m:r>
                              <a:rPr lang="cs-CZ" sz="2000" b="1" i="1" smtClean="0">
                                <a:solidFill>
                                  <a:srgbClr val="114454"/>
                                </a:solidFill>
                                <a:latin typeface="Cambria Math" panose="02040503050406030204" pitchFamily="18" charset="0"/>
                                <a:ea typeface="Nixie One"/>
                                <a:cs typeface="Nixie One"/>
                                <a:sym typeface="Nixie One"/>
                              </a:rPr>
                              <m:t>𝒙</m:t>
                            </m:r>
                          </m:e>
                        </m:d>
                      </m:e>
                    </m:func>
                    <m:r>
                      <a:rPr lang="cs-CZ" sz="2000" b="1" i="1" smtClean="0">
                        <a:solidFill>
                          <a:srgbClr val="114454"/>
                        </a:solidFill>
                        <a:latin typeface="Cambria Math" panose="02040503050406030204" pitchFamily="18" charset="0"/>
                        <a:ea typeface="Nixie One"/>
                        <a:cs typeface="Nixie One"/>
                        <a:sym typeface="Nixie One"/>
                      </a:rPr>
                      <m:t>=</m:t>
                    </m:r>
                    <m:r>
                      <a:rPr lang="cs-CZ" sz="2000" b="1" i="1" smtClean="0">
                        <a:solidFill>
                          <a:srgbClr val="114454"/>
                        </a:solidFill>
                        <a:latin typeface="Cambria Math" panose="02040503050406030204" pitchFamily="18" charset="0"/>
                        <a:ea typeface="Nixie One"/>
                        <a:cs typeface="Nixie One"/>
                        <a:sym typeface="Nixie One"/>
                      </a:rPr>
                      <m:t>𝟎</m:t>
                    </m:r>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2408"/>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8</a:t>
            </a:fld>
            <a:endParaRPr lang="sk-SK" altLang="cs-CZ" sz="800">
              <a:solidFill>
                <a:srgbClr val="FFFFFF"/>
              </a:solidFill>
              <a:latin typeface="Roboto Slab" pitchFamily="2" charset="0"/>
              <a:sym typeface="Roboto Slab" pitchFamily="2" charset="0"/>
            </a:endParaRPr>
          </a:p>
        </p:txBody>
      </p:sp>
      <p:pic>
        <p:nvPicPr>
          <p:cNvPr id="3" name="Obrázek 2">
            <a:extLst>
              <a:ext uri="{FF2B5EF4-FFF2-40B4-BE49-F238E27FC236}">
                <a16:creationId xmlns:a16="http://schemas.microsoft.com/office/drawing/2014/main" id="{E549710D-5460-4BE0-A5C4-45F0204071F2}"/>
              </a:ext>
            </a:extLst>
          </p:cNvPr>
          <p:cNvPicPr>
            <a:picLocks noChangeAspect="1"/>
          </p:cNvPicPr>
          <p:nvPr/>
        </p:nvPicPr>
        <p:blipFill>
          <a:blip r:embed="rId4"/>
          <a:stretch>
            <a:fillRect/>
          </a:stretch>
        </p:blipFill>
        <p:spPr>
          <a:xfrm>
            <a:off x="5018087" y="501323"/>
            <a:ext cx="3303441" cy="3240000"/>
          </a:xfrm>
          <a:prstGeom prst="rect">
            <a:avLst/>
          </a:prstGeom>
        </p:spPr>
      </p:pic>
      <p:sp>
        <p:nvSpPr>
          <p:cNvPr id="14" name="Google Shape;161;p18">
            <a:extLst>
              <a:ext uri="{FF2B5EF4-FFF2-40B4-BE49-F238E27FC236}">
                <a16:creationId xmlns:a16="http://schemas.microsoft.com/office/drawing/2014/main" id="{22DEEF11-F69E-438E-B8E9-E44F72AA45BD}"/>
              </a:ext>
            </a:extLst>
          </p:cNvPr>
          <p:cNvSpPr txBox="1">
            <a:spLocks/>
          </p:cNvSpPr>
          <p:nvPr/>
        </p:nvSpPr>
        <p:spPr bwMode="auto">
          <a:xfrm>
            <a:off x="345764" y="2414642"/>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1800" kern="0" dirty="0">
                <a:solidFill>
                  <a:srgbClr val="114454"/>
                </a:solidFill>
                <a:latin typeface="Weekly Free Light" panose="020B0604020202020204" charset="-18"/>
                <a:ea typeface="Nixie One"/>
                <a:cs typeface="Nixie One"/>
                <a:sym typeface="Nixie One"/>
              </a:rPr>
              <a:t>Hodnotu funkce </a:t>
            </a:r>
            <a:r>
              <a:rPr lang="cs-CZ" sz="1800" b="1" kern="0" dirty="0">
                <a:solidFill>
                  <a:srgbClr val="114454"/>
                </a:solidFill>
                <a:latin typeface="Weekly Free Light" panose="020B0604020202020204" charset="-18"/>
                <a:ea typeface="Nixie One"/>
                <a:cs typeface="Nixie One"/>
                <a:sym typeface="Nixie One"/>
              </a:rPr>
              <a:t>cos</a:t>
            </a:r>
            <a:r>
              <a:rPr lang="cs-CZ" sz="1800" kern="0" dirty="0">
                <a:solidFill>
                  <a:srgbClr val="114454"/>
                </a:solidFill>
                <a:latin typeface="Weekly Free Light" panose="020B0604020202020204" charset="-18"/>
                <a:ea typeface="Nixie One"/>
                <a:cs typeface="Nixie One"/>
                <a:sym typeface="Nixie One"/>
              </a:rPr>
              <a:t> čteme na ose </a:t>
            </a:r>
            <a:r>
              <a:rPr lang="cs-CZ" sz="1800" b="1" kern="0" dirty="0">
                <a:solidFill>
                  <a:srgbClr val="114454"/>
                </a:solidFill>
                <a:latin typeface="Weekly Free Light" panose="020B0604020202020204" charset="-18"/>
                <a:ea typeface="Nixie One"/>
                <a:cs typeface="Nixie One"/>
                <a:sym typeface="Nixie One"/>
              </a:rPr>
              <a:t>x</a:t>
            </a:r>
            <a:r>
              <a:rPr lang="cs-CZ" sz="1800" kern="0" dirty="0">
                <a:solidFill>
                  <a:srgbClr val="114454"/>
                </a:solidFill>
                <a:latin typeface="Weekly Free Light" panose="020B0604020202020204" charset="-18"/>
                <a:ea typeface="Nixie One"/>
                <a:cs typeface="Nixie One"/>
                <a:sym typeface="Nixie One"/>
              </a:rPr>
              <a:t>.</a:t>
            </a:r>
          </a:p>
        </p:txBody>
      </p:sp>
      <mc:AlternateContent xmlns:mc="http://schemas.openxmlformats.org/markup-compatibility/2006" xmlns:a14="http://schemas.microsoft.com/office/drawing/2010/main">
        <mc:Choice Requires="a14">
          <p:sp>
            <p:nvSpPr>
              <p:cNvPr id="15" name="Google Shape;161;p18">
                <a:extLst>
                  <a:ext uri="{FF2B5EF4-FFF2-40B4-BE49-F238E27FC236}">
                    <a16:creationId xmlns:a16="http://schemas.microsoft.com/office/drawing/2014/main" id="{7F976FA2-994E-4E43-AC99-A64DC650E347}"/>
                  </a:ext>
                </a:extLst>
              </p:cNvPr>
              <p:cNvSpPr txBox="1">
                <a:spLocks/>
              </p:cNvSpPr>
              <p:nvPr/>
            </p:nvSpPr>
            <p:spPr bwMode="auto">
              <a:xfrm>
                <a:off x="350785" y="2859782"/>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1800" kern="0" dirty="0">
                    <a:solidFill>
                      <a:srgbClr val="114454"/>
                    </a:solidFill>
                    <a:latin typeface="Weekly Free Light" panose="020B0604020202020204" charset="-18"/>
                    <a:ea typeface="Nixie One"/>
                    <a:cs typeface="Nixie One"/>
                    <a:sym typeface="Nixie One"/>
                  </a:rPr>
                  <a:t>Na jednotkové kružnici řešení odpovídají body </a:t>
                </a:r>
                <a14:m>
                  <m:oMath xmlns:m="http://schemas.openxmlformats.org/officeDocument/2006/math">
                    <m:d>
                      <m:dPr>
                        <m:begChr m:val="["/>
                        <m:endChr m:val="]"/>
                        <m:ctrlPr>
                          <a:rPr lang="cs-CZ" sz="1800" b="1" i="1" kern="0" smtClean="0">
                            <a:solidFill>
                              <a:srgbClr val="114454"/>
                            </a:solidFill>
                            <a:latin typeface="Cambria Math" panose="02040503050406030204" pitchFamily="18" charset="0"/>
                            <a:sym typeface="Nixie One"/>
                          </a:rPr>
                        </m:ctrlPr>
                      </m:dPr>
                      <m:e>
                        <m:r>
                          <a:rPr lang="cs-CZ" sz="1800" b="1" i="1" kern="0" smtClean="0">
                            <a:solidFill>
                              <a:srgbClr val="114454"/>
                            </a:solidFill>
                            <a:latin typeface="Cambria Math" panose="02040503050406030204" pitchFamily="18" charset="0"/>
                            <a:sym typeface="Nixie One"/>
                          </a:rPr>
                          <m:t>𝟎</m:t>
                        </m:r>
                        <m:r>
                          <a:rPr lang="cs-CZ" sz="1800" b="1" i="1" kern="0" smtClean="0">
                            <a:solidFill>
                              <a:srgbClr val="114454"/>
                            </a:solidFill>
                            <a:latin typeface="Cambria Math" panose="02040503050406030204" pitchFamily="18" charset="0"/>
                            <a:sym typeface="Nixie One"/>
                          </a:rPr>
                          <m:t>; </m:t>
                        </m:r>
                        <m:r>
                          <a:rPr lang="cs-CZ" sz="1800" b="1" i="1" kern="0" smtClean="0">
                            <a:solidFill>
                              <a:srgbClr val="114454"/>
                            </a:solidFill>
                            <a:latin typeface="Cambria Math" panose="02040503050406030204" pitchFamily="18" charset="0"/>
                            <a:sym typeface="Nixie One"/>
                          </a:rPr>
                          <m:t>𝟏</m:t>
                        </m:r>
                      </m:e>
                    </m:d>
                  </m:oMath>
                </a14:m>
                <a:r>
                  <a:rPr lang="cs-CZ" sz="1800" kern="0" dirty="0">
                    <a:solidFill>
                      <a:srgbClr val="114454"/>
                    </a:solidFill>
                    <a:latin typeface="Weekly Free Light" panose="020B0604020202020204" charset="-18"/>
                    <a:ea typeface="Nixie One"/>
                    <a:cs typeface="Nixie One"/>
                    <a:sym typeface="Nixie One"/>
                  </a:rPr>
                  <a:t> a </a:t>
                </a:r>
                <a14:m>
                  <m:oMath xmlns:m="http://schemas.openxmlformats.org/officeDocument/2006/math">
                    <m:d>
                      <m:dPr>
                        <m:begChr m:val="["/>
                        <m:endChr m:val="]"/>
                        <m:ctrlPr>
                          <a:rPr lang="cs-CZ" sz="1800" b="1" i="1" kern="0">
                            <a:solidFill>
                              <a:srgbClr val="114454"/>
                            </a:solidFill>
                            <a:latin typeface="Cambria Math" panose="02040503050406030204" pitchFamily="18" charset="0"/>
                            <a:sym typeface="Nixie One"/>
                          </a:rPr>
                        </m:ctrlPr>
                      </m:dPr>
                      <m:e>
                        <m:r>
                          <a:rPr lang="cs-CZ" sz="1800" b="1" i="1" kern="0">
                            <a:solidFill>
                              <a:srgbClr val="114454"/>
                            </a:solidFill>
                            <a:latin typeface="Cambria Math" panose="02040503050406030204" pitchFamily="18" charset="0"/>
                            <a:sym typeface="Nixie One"/>
                          </a:rPr>
                          <m:t>𝟎</m:t>
                        </m:r>
                        <m:r>
                          <a:rPr lang="cs-CZ" sz="1800" b="1" i="1" kern="0">
                            <a:solidFill>
                              <a:srgbClr val="114454"/>
                            </a:solidFill>
                            <a:latin typeface="Cambria Math" panose="02040503050406030204" pitchFamily="18" charset="0"/>
                            <a:sym typeface="Nixie One"/>
                          </a:rPr>
                          <m:t>;−</m:t>
                        </m:r>
                        <m:r>
                          <a:rPr lang="cs-CZ" sz="1800" b="1" i="1" kern="0" smtClean="0">
                            <a:solidFill>
                              <a:srgbClr val="114454"/>
                            </a:solidFill>
                            <a:latin typeface="Cambria Math" panose="02040503050406030204" pitchFamily="18" charset="0"/>
                            <a:sym typeface="Nixie One"/>
                          </a:rPr>
                          <m:t>𝟏</m:t>
                        </m:r>
                      </m:e>
                    </m:d>
                  </m:oMath>
                </a14:m>
                <a:r>
                  <a:rPr lang="cs-CZ" sz="1800" kern="0" dirty="0">
                    <a:solidFill>
                      <a:srgbClr val="114454"/>
                    </a:solidFill>
                    <a:latin typeface="Weekly Free Light" panose="020B0604020202020204" charset="-18"/>
                    <a:ea typeface="Nixie One"/>
                    <a:cs typeface="Nixie One"/>
                    <a:sym typeface="Nixie One"/>
                  </a:rPr>
                  <a:t>.</a:t>
                </a:r>
              </a:p>
            </p:txBody>
          </p:sp>
        </mc:Choice>
        <mc:Fallback xmlns="">
          <p:sp>
            <p:nvSpPr>
              <p:cNvPr id="15" name="Google Shape;161;p18">
                <a:extLst>
                  <a:ext uri="{FF2B5EF4-FFF2-40B4-BE49-F238E27FC236}">
                    <a16:creationId xmlns:a16="http://schemas.microsoft.com/office/drawing/2014/main" id="{7F976FA2-994E-4E43-AC99-A64DC650E347}"/>
                  </a:ext>
                </a:extLst>
              </p:cNvPr>
              <p:cNvSpPr txBox="1">
                <a:spLocks noRot="1" noChangeAspect="1" noMove="1" noResize="1" noEditPoints="1" noAdjustHandles="1" noChangeArrowheads="1" noChangeShapeType="1" noTextEdit="1"/>
              </p:cNvSpPr>
              <p:nvPr/>
            </p:nvSpPr>
            <p:spPr bwMode="auto">
              <a:xfrm>
                <a:off x="350785" y="2859782"/>
                <a:ext cx="4536504" cy="445140"/>
              </a:xfrm>
              <a:prstGeom prst="rect">
                <a:avLst/>
              </a:prstGeom>
              <a:blipFill>
                <a:blip r:embed="rId5"/>
                <a:stretch>
                  <a:fillRect l="-1210" t="-28767" r="-2016" b="-43836"/>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Google Shape;161;p18">
                <a:extLst>
                  <a:ext uri="{FF2B5EF4-FFF2-40B4-BE49-F238E27FC236}">
                    <a16:creationId xmlns:a16="http://schemas.microsoft.com/office/drawing/2014/main" id="{3E4C6EBE-DF1F-4ACF-AA7E-B3D718A3B707}"/>
                  </a:ext>
                </a:extLst>
              </p:cNvPr>
              <p:cNvSpPr txBox="1">
                <a:spLocks/>
              </p:cNvSpPr>
              <p:nvPr/>
            </p:nvSpPr>
            <p:spPr bwMode="auto">
              <a:xfrm>
                <a:off x="333375" y="3350746"/>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1800" kern="0" dirty="0">
                    <a:solidFill>
                      <a:srgbClr val="114454"/>
                    </a:solidFill>
                    <a:latin typeface="Weekly Free Light" panose="020B0604020202020204" charset="-18"/>
                    <a:ea typeface="Nixie One"/>
                    <a:cs typeface="Nixie One"/>
                    <a:sym typeface="Nixie One"/>
                  </a:rPr>
                  <a:t>Řešením je tedy úhel </a:t>
                </a:r>
                <a14:m>
                  <m:oMath xmlns:m="http://schemas.openxmlformats.org/officeDocument/2006/math">
                    <m:r>
                      <a:rPr lang="cs-CZ" sz="1800" b="1" i="1" kern="0" smtClean="0">
                        <a:solidFill>
                          <a:srgbClr val="114454"/>
                        </a:solidFill>
                        <a:latin typeface="Cambria Math" panose="02040503050406030204" pitchFamily="18" charset="0"/>
                        <a:ea typeface="Nixie One"/>
                        <a:cs typeface="Nixie One"/>
                        <a:sym typeface="Nixie One"/>
                      </a:rPr>
                      <m:t>𝒙</m:t>
                    </m:r>
                    <m:r>
                      <a:rPr lang="cs-CZ" sz="1800" b="1" i="1" kern="0" smtClean="0">
                        <a:solidFill>
                          <a:srgbClr val="114454"/>
                        </a:solidFill>
                        <a:latin typeface="Cambria Math" panose="02040503050406030204" pitchFamily="18" charset="0"/>
                        <a:ea typeface="Nixie One"/>
                        <a:cs typeface="Nixie One"/>
                        <a:sym typeface="Nixie One"/>
                      </a:rPr>
                      <m:t>=</m:t>
                    </m:r>
                    <m:f>
                      <m:fPr>
                        <m:ctrlPr>
                          <a:rPr lang="cs-CZ" sz="1800" b="1" i="1" kern="0" smtClean="0">
                            <a:solidFill>
                              <a:srgbClr val="114454"/>
                            </a:solidFill>
                            <a:latin typeface="Cambria Math" panose="02040503050406030204" pitchFamily="18" charset="0"/>
                            <a:sym typeface="Nixie One"/>
                          </a:rPr>
                        </m:ctrlPr>
                      </m:fPr>
                      <m:num>
                        <m:r>
                          <a:rPr lang="cs-CZ" sz="18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1800" b="1" i="1" kern="0" smtClean="0">
                            <a:solidFill>
                              <a:srgbClr val="114454"/>
                            </a:solidFill>
                            <a:latin typeface="Cambria Math" panose="02040503050406030204" pitchFamily="18" charset="0"/>
                            <a:sym typeface="Nixie One"/>
                          </a:rPr>
                          <m:t>𝟐</m:t>
                        </m:r>
                      </m:den>
                    </m:f>
                  </m:oMath>
                </a14:m>
                <a:r>
                  <a:rPr lang="cs-CZ" sz="1800" kern="0" dirty="0">
                    <a:solidFill>
                      <a:srgbClr val="114454"/>
                    </a:solidFill>
                    <a:latin typeface="Weekly Free Light" panose="020B0604020202020204" charset="-18"/>
                    <a:ea typeface="Nixie One"/>
                    <a:cs typeface="Nixie One"/>
                    <a:sym typeface="Nixie One"/>
                  </a:rPr>
                  <a:t> a </a:t>
                </a:r>
                <a14:m>
                  <m:oMath xmlns:m="http://schemas.openxmlformats.org/officeDocument/2006/math">
                    <m:r>
                      <a:rPr lang="cs-CZ" sz="1800" b="1" i="1" kern="0">
                        <a:solidFill>
                          <a:srgbClr val="114454"/>
                        </a:solidFill>
                        <a:latin typeface="Cambria Math" panose="02040503050406030204" pitchFamily="18" charset="0"/>
                        <a:ea typeface="Nixie One"/>
                        <a:cs typeface="Nixie One"/>
                        <a:sym typeface="Nixie One"/>
                      </a:rPr>
                      <m:t>𝒙</m:t>
                    </m:r>
                    <m:r>
                      <a:rPr lang="cs-CZ" sz="1800" b="1" i="1" kern="0">
                        <a:solidFill>
                          <a:srgbClr val="114454"/>
                        </a:solidFill>
                        <a:latin typeface="Cambria Math" panose="02040503050406030204" pitchFamily="18" charset="0"/>
                        <a:ea typeface="Nixie One"/>
                        <a:cs typeface="Nixie One"/>
                        <a:sym typeface="Nixie One"/>
                      </a:rPr>
                      <m:t>=</m:t>
                    </m:r>
                    <m:f>
                      <m:fPr>
                        <m:ctrlPr>
                          <a:rPr lang="cs-CZ" sz="1800" b="1" i="1" kern="0">
                            <a:solidFill>
                              <a:srgbClr val="114454"/>
                            </a:solidFill>
                            <a:latin typeface="Cambria Math" panose="02040503050406030204" pitchFamily="18" charset="0"/>
                            <a:sym typeface="Nixie One"/>
                          </a:rPr>
                        </m:ctrlPr>
                      </m:fPr>
                      <m:num>
                        <m:r>
                          <a:rPr lang="cs-CZ" sz="1800" b="1" i="1" kern="0" smtClean="0">
                            <a:solidFill>
                              <a:srgbClr val="114454"/>
                            </a:solidFill>
                            <a:latin typeface="Cambria Math" panose="02040503050406030204" pitchFamily="18" charset="0"/>
                            <a:sym typeface="Nixie One"/>
                          </a:rPr>
                          <m:t>𝟑</m:t>
                        </m:r>
                        <m:r>
                          <a:rPr lang="cs-CZ" sz="1800" b="1" i="1" kern="0">
                            <a:solidFill>
                              <a:srgbClr val="114454"/>
                            </a:solidFill>
                            <a:latin typeface="Cambria Math" panose="02040503050406030204" pitchFamily="18" charset="0"/>
                            <a:ea typeface="Cambria Math" panose="02040503050406030204" pitchFamily="18" charset="0"/>
                            <a:sym typeface="Nixie One"/>
                          </a:rPr>
                          <m:t>𝝅</m:t>
                        </m:r>
                      </m:num>
                      <m:den>
                        <m:r>
                          <a:rPr lang="cs-CZ" sz="1800" b="1" i="1" kern="0">
                            <a:solidFill>
                              <a:srgbClr val="114454"/>
                            </a:solidFill>
                            <a:latin typeface="Cambria Math" panose="02040503050406030204" pitchFamily="18" charset="0"/>
                            <a:sym typeface="Nixie One"/>
                          </a:rPr>
                          <m:t>𝟐</m:t>
                        </m:r>
                      </m:den>
                    </m:f>
                  </m:oMath>
                </a14:m>
                <a:r>
                  <a:rPr lang="cs-CZ" sz="1800" kern="0" dirty="0">
                    <a:solidFill>
                      <a:srgbClr val="114454"/>
                    </a:solidFill>
                    <a:latin typeface="Weekly Free Light" panose="020B0604020202020204" charset="-18"/>
                    <a:ea typeface="Nixie One"/>
                    <a:cs typeface="Nixie One"/>
                    <a:sym typeface="Nixie One"/>
                  </a:rPr>
                  <a:t>.</a:t>
                </a:r>
              </a:p>
            </p:txBody>
          </p:sp>
        </mc:Choice>
        <mc:Fallback xmlns="">
          <p:sp>
            <p:nvSpPr>
              <p:cNvPr id="16" name="Google Shape;161;p18">
                <a:extLst>
                  <a:ext uri="{FF2B5EF4-FFF2-40B4-BE49-F238E27FC236}">
                    <a16:creationId xmlns:a16="http://schemas.microsoft.com/office/drawing/2014/main" id="{3E4C6EBE-DF1F-4ACF-AA7E-B3D718A3B707}"/>
                  </a:ext>
                </a:extLst>
              </p:cNvPr>
              <p:cNvSpPr txBox="1">
                <a:spLocks noRot="1" noChangeAspect="1" noMove="1" noResize="1" noEditPoints="1" noAdjustHandles="1" noChangeArrowheads="1" noChangeShapeType="1" noTextEdit="1"/>
              </p:cNvSpPr>
              <p:nvPr/>
            </p:nvSpPr>
            <p:spPr bwMode="auto">
              <a:xfrm>
                <a:off x="333375" y="3350746"/>
                <a:ext cx="4536504" cy="445140"/>
              </a:xfrm>
              <a:prstGeom prst="rect">
                <a:avLst/>
              </a:prstGeom>
              <a:blipFill>
                <a:blip r:embed="rId6"/>
                <a:stretch>
                  <a:fillRect l="-1210" b="-1095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Google Shape;161;p18">
                <a:extLst>
                  <a:ext uri="{FF2B5EF4-FFF2-40B4-BE49-F238E27FC236}">
                    <a16:creationId xmlns:a16="http://schemas.microsoft.com/office/drawing/2014/main" id="{27F052CF-D5EB-4790-99A2-369ACD5E25C5}"/>
                  </a:ext>
                </a:extLst>
              </p:cNvPr>
              <p:cNvSpPr txBox="1">
                <a:spLocks/>
              </p:cNvSpPr>
              <p:nvPr/>
            </p:nvSpPr>
            <p:spPr bwMode="auto">
              <a:xfrm>
                <a:off x="342605" y="3867894"/>
                <a:ext cx="5021483" cy="1056997"/>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1800" kern="0" dirty="0">
                    <a:solidFill>
                      <a:srgbClr val="114454"/>
                    </a:solidFill>
                    <a:latin typeface="Weekly Free Light" panose="020B0604020202020204" charset="-18"/>
                    <a:ea typeface="Nixie One"/>
                    <a:cs typeface="Nixie One"/>
                    <a:sym typeface="Nixie One"/>
                  </a:rPr>
                  <a:t>P</a:t>
                </a:r>
                <a14:m>
                  <m:oMath xmlns:m="http://schemas.openxmlformats.org/officeDocument/2006/math">
                    <m:r>
                      <m:rPr>
                        <m:sty m:val="p"/>
                      </m:rPr>
                      <a:rPr lang="cs-CZ" sz="1800" b="0" i="0" kern="0" smtClean="0">
                        <a:solidFill>
                          <a:srgbClr val="114454"/>
                        </a:solidFill>
                        <a:latin typeface="Cambria Math" panose="02040503050406030204" pitchFamily="18" charset="0"/>
                        <a:ea typeface="Cambria Math" panose="02040503050406030204" pitchFamily="18" charset="0"/>
                        <a:sym typeface="Nixie One"/>
                      </a:rPr>
                      <m:t>erioda</m:t>
                    </m:r>
                    <m:r>
                      <a:rPr lang="cs-CZ" sz="1800" b="0" i="0" kern="0" smtClean="0">
                        <a:solidFill>
                          <a:srgbClr val="114454"/>
                        </a:solidFill>
                        <a:latin typeface="Cambria Math" panose="02040503050406030204" pitchFamily="18" charset="0"/>
                        <a:ea typeface="Cambria Math" panose="02040503050406030204" pitchFamily="18" charset="0"/>
                        <a:sym typeface="Nixie One"/>
                      </a:rPr>
                      <m:t> </m:t>
                    </m:r>
                    <m:r>
                      <m:rPr>
                        <m:sty m:val="p"/>
                      </m:rPr>
                      <a:rPr lang="cs-CZ" sz="1800" b="0" i="0" kern="0" smtClean="0">
                        <a:solidFill>
                          <a:srgbClr val="114454"/>
                        </a:solidFill>
                        <a:latin typeface="Cambria Math" panose="02040503050406030204" pitchFamily="18" charset="0"/>
                        <a:ea typeface="Cambria Math" panose="02040503050406030204" pitchFamily="18" charset="0"/>
                        <a:sym typeface="Nixie One"/>
                      </a:rPr>
                      <m:t>funkce</m:t>
                    </m:r>
                    <m:r>
                      <a:rPr lang="cs-CZ" sz="1800" b="0" i="0" kern="0" smtClean="0">
                        <a:solidFill>
                          <a:srgbClr val="114454"/>
                        </a:solidFill>
                        <a:latin typeface="Cambria Math" panose="02040503050406030204" pitchFamily="18" charset="0"/>
                        <a:ea typeface="Cambria Math" panose="02040503050406030204" pitchFamily="18" charset="0"/>
                        <a:sym typeface="Nixie One"/>
                      </a:rPr>
                      <m:t> </m:t>
                    </m:r>
                    <m:r>
                      <m:rPr>
                        <m:sty m:val="p"/>
                      </m:rPr>
                      <a:rPr lang="cs-CZ" sz="1800" b="0" i="0" kern="0" smtClean="0">
                        <a:solidFill>
                          <a:srgbClr val="114454"/>
                        </a:solidFill>
                        <a:latin typeface="Cambria Math" panose="02040503050406030204" pitchFamily="18" charset="0"/>
                        <a:ea typeface="Cambria Math" panose="02040503050406030204" pitchFamily="18" charset="0"/>
                        <a:sym typeface="Nixie One"/>
                      </a:rPr>
                      <m:t>je</m:t>
                    </m:r>
                    <m:r>
                      <a:rPr lang="cs-CZ" sz="1800" b="0" i="0" kern="0" smtClean="0">
                        <a:solidFill>
                          <a:srgbClr val="114454"/>
                        </a:solidFill>
                        <a:latin typeface="Cambria Math" panose="02040503050406030204" pitchFamily="18" charset="0"/>
                        <a:ea typeface="Cambria Math" panose="02040503050406030204" pitchFamily="18" charset="0"/>
                        <a:sym typeface="Nixie One"/>
                      </a:rPr>
                      <m:t> </m:t>
                    </m:r>
                    <m:r>
                      <a:rPr lang="cs-CZ" sz="1800" b="1" i="0" kern="0" smtClean="0">
                        <a:solidFill>
                          <a:srgbClr val="114454"/>
                        </a:solidFill>
                        <a:latin typeface="Cambria Math" panose="02040503050406030204" pitchFamily="18" charset="0"/>
                        <a:ea typeface="Cambria Math" panose="02040503050406030204" pitchFamily="18" charset="0"/>
                        <a:sym typeface="Nixie One"/>
                      </a:rPr>
                      <m:t>𝟐</m:t>
                    </m:r>
                    <m:r>
                      <a:rPr lang="cs-CZ" sz="1800" b="1" i="1" kern="0">
                        <a:solidFill>
                          <a:srgbClr val="114454"/>
                        </a:solidFill>
                        <a:latin typeface="Cambria Math" panose="02040503050406030204" pitchFamily="18" charset="0"/>
                        <a:ea typeface="Cambria Math" panose="02040503050406030204" pitchFamily="18" charset="0"/>
                        <a:sym typeface="Nixie One"/>
                      </a:rPr>
                      <m:t>𝝅</m:t>
                    </m:r>
                    <m:r>
                      <a:rPr lang="cs-CZ" sz="1800" b="1" i="1" kern="0">
                        <a:solidFill>
                          <a:srgbClr val="114454"/>
                        </a:solidFill>
                        <a:latin typeface="Cambria Math" panose="02040503050406030204" pitchFamily="18" charset="0"/>
                        <a:ea typeface="Cambria Math" panose="02040503050406030204" pitchFamily="18" charset="0"/>
                        <a:sym typeface="Nixie One"/>
                      </a:rPr>
                      <m:t> </m:t>
                    </m:r>
                  </m:oMath>
                </a14:m>
                <a:r>
                  <a:rPr lang="cs-CZ" sz="1800" kern="0" dirty="0">
                    <a:solidFill>
                      <a:srgbClr val="114454"/>
                    </a:solidFill>
                    <a:latin typeface="Weekly Free Light" panose="020B0604020202020204" charset="-18"/>
                    <a:ea typeface="Nixie One"/>
                    <a:cs typeface="Nixie One"/>
                    <a:sym typeface="Nixie One"/>
                  </a:rPr>
                  <a:t>, zapíšeme tedy </a:t>
                </a:r>
                <a:br>
                  <a:rPr lang="cs-CZ" sz="1800" kern="0" dirty="0">
                    <a:solidFill>
                      <a:srgbClr val="114454"/>
                    </a:solidFill>
                    <a:latin typeface="Weekly Free Light" panose="020B0604020202020204" charset="-18"/>
                    <a:ea typeface="Nixie One"/>
                    <a:cs typeface="Nixie One"/>
                    <a:sym typeface="Nixie One"/>
                  </a:rPr>
                </a:br>
                <a14:m>
                  <m:oMath xmlns:m="http://schemas.openxmlformats.org/officeDocument/2006/math">
                    <m:r>
                      <a:rPr lang="cs-CZ" sz="1800" b="1" i="1" kern="0">
                        <a:solidFill>
                          <a:srgbClr val="114454"/>
                        </a:solidFill>
                        <a:latin typeface="Cambria Math" panose="02040503050406030204" pitchFamily="18" charset="0"/>
                        <a:ea typeface="Nixie One"/>
                        <a:cs typeface="Nixie One"/>
                        <a:sym typeface="Nixie One"/>
                      </a:rPr>
                      <m:t>𝒙</m:t>
                    </m:r>
                    <m:r>
                      <a:rPr lang="cs-CZ" sz="1800" b="1" i="1" kern="0">
                        <a:solidFill>
                          <a:srgbClr val="114454"/>
                        </a:solidFill>
                        <a:latin typeface="Cambria Math" panose="02040503050406030204" pitchFamily="18" charset="0"/>
                        <a:ea typeface="Nixie One"/>
                        <a:cs typeface="Nixie One"/>
                        <a:sym typeface="Nixie One"/>
                      </a:rPr>
                      <m:t>=</m:t>
                    </m:r>
                    <m:f>
                      <m:fPr>
                        <m:ctrlPr>
                          <a:rPr lang="cs-CZ" sz="1800" b="1" i="1" kern="0">
                            <a:solidFill>
                              <a:srgbClr val="114454"/>
                            </a:solidFill>
                            <a:latin typeface="Cambria Math" panose="02040503050406030204" pitchFamily="18" charset="0"/>
                            <a:sym typeface="Nixie One"/>
                          </a:rPr>
                        </m:ctrlPr>
                      </m:fPr>
                      <m:num>
                        <m:r>
                          <a:rPr lang="cs-CZ" sz="1800" b="1" i="1" kern="0">
                            <a:solidFill>
                              <a:srgbClr val="114454"/>
                            </a:solidFill>
                            <a:latin typeface="Cambria Math" panose="02040503050406030204" pitchFamily="18" charset="0"/>
                            <a:ea typeface="Cambria Math" panose="02040503050406030204" pitchFamily="18" charset="0"/>
                            <a:sym typeface="Nixie One"/>
                          </a:rPr>
                          <m:t>𝝅</m:t>
                        </m:r>
                      </m:num>
                      <m:den>
                        <m:r>
                          <a:rPr lang="cs-CZ" sz="1800" b="1" i="1" kern="0">
                            <a:solidFill>
                              <a:srgbClr val="114454"/>
                            </a:solidFill>
                            <a:latin typeface="Cambria Math" panose="02040503050406030204" pitchFamily="18" charset="0"/>
                            <a:sym typeface="Nixie One"/>
                          </a:rPr>
                          <m:t>𝟐</m:t>
                        </m:r>
                      </m:den>
                    </m:f>
                    <m:r>
                      <a:rPr lang="cs-CZ" sz="1800" b="1" i="1" kern="0" smtClean="0">
                        <a:solidFill>
                          <a:srgbClr val="114454"/>
                        </a:solidFill>
                        <a:latin typeface="Cambria Math" panose="02040503050406030204" pitchFamily="18" charset="0"/>
                        <a:sym typeface="Nixie One"/>
                      </a:rPr>
                      <m:t>+</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𝟐</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𝒌</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𝝅</m:t>
                    </m:r>
                  </m:oMath>
                </a14:m>
                <a:r>
                  <a:rPr lang="cs-CZ" sz="1800" b="1" kern="0" dirty="0">
                    <a:solidFill>
                      <a:srgbClr val="114454"/>
                    </a:solidFill>
                    <a:latin typeface="Weekly Free Light" panose="020B0604020202020204" charset="-18"/>
                    <a:ea typeface="Nixie One"/>
                    <a:cs typeface="Nixie One"/>
                    <a:sym typeface="Nixie One"/>
                  </a:rPr>
                  <a:t> </a:t>
                </a:r>
                <a:r>
                  <a:rPr lang="cs-CZ" sz="1800" kern="0" dirty="0">
                    <a:solidFill>
                      <a:srgbClr val="114454"/>
                    </a:solidFill>
                    <a:latin typeface="Weekly Free Light" panose="020B0604020202020204" charset="-18"/>
                    <a:ea typeface="Nixie One"/>
                    <a:cs typeface="Nixie One"/>
                    <a:sym typeface="Nixie One"/>
                  </a:rPr>
                  <a:t>a</a:t>
                </a:r>
                <a:r>
                  <a:rPr lang="cs-CZ" sz="1800" b="1" kern="0" dirty="0">
                    <a:solidFill>
                      <a:srgbClr val="114454"/>
                    </a:solidFill>
                    <a:latin typeface="Weekly Free Light" panose="020B0604020202020204" charset="-18"/>
                    <a:ea typeface="Nixie One"/>
                    <a:cs typeface="Nixie One"/>
                    <a:sym typeface="Nixie One"/>
                  </a:rPr>
                  <a:t> </a:t>
                </a:r>
                <a14:m>
                  <m:oMath xmlns:m="http://schemas.openxmlformats.org/officeDocument/2006/math">
                    <m:r>
                      <a:rPr lang="cs-CZ" sz="1800" b="1" i="1" kern="0">
                        <a:solidFill>
                          <a:srgbClr val="114454"/>
                        </a:solidFill>
                        <a:latin typeface="Cambria Math" panose="02040503050406030204" pitchFamily="18" charset="0"/>
                        <a:ea typeface="Nixie One"/>
                        <a:cs typeface="Nixie One"/>
                        <a:sym typeface="Nixie One"/>
                      </a:rPr>
                      <m:t>𝒙</m:t>
                    </m:r>
                    <m:r>
                      <a:rPr lang="cs-CZ" sz="1800" b="1" i="1" kern="0">
                        <a:solidFill>
                          <a:srgbClr val="114454"/>
                        </a:solidFill>
                        <a:latin typeface="Cambria Math" panose="02040503050406030204" pitchFamily="18" charset="0"/>
                        <a:ea typeface="Nixie One"/>
                        <a:cs typeface="Nixie One"/>
                        <a:sym typeface="Nixie One"/>
                      </a:rPr>
                      <m:t>=</m:t>
                    </m:r>
                    <m:f>
                      <m:fPr>
                        <m:ctrlPr>
                          <a:rPr lang="cs-CZ" sz="1800" b="1" i="1" kern="0">
                            <a:solidFill>
                              <a:srgbClr val="114454"/>
                            </a:solidFill>
                            <a:latin typeface="Cambria Math" panose="02040503050406030204" pitchFamily="18" charset="0"/>
                            <a:sym typeface="Nixie One"/>
                          </a:rPr>
                        </m:ctrlPr>
                      </m:fPr>
                      <m:num>
                        <m:r>
                          <a:rPr lang="cs-CZ" sz="1800" b="1" i="1" kern="0" smtClean="0">
                            <a:solidFill>
                              <a:srgbClr val="114454"/>
                            </a:solidFill>
                            <a:latin typeface="Cambria Math" panose="02040503050406030204" pitchFamily="18" charset="0"/>
                            <a:sym typeface="Nixie One"/>
                          </a:rPr>
                          <m:t>𝟑</m:t>
                        </m:r>
                        <m:r>
                          <a:rPr lang="cs-CZ" sz="1800" b="1" i="1" kern="0">
                            <a:solidFill>
                              <a:srgbClr val="114454"/>
                            </a:solidFill>
                            <a:latin typeface="Cambria Math" panose="02040503050406030204" pitchFamily="18" charset="0"/>
                            <a:ea typeface="Cambria Math" panose="02040503050406030204" pitchFamily="18" charset="0"/>
                            <a:sym typeface="Nixie One"/>
                          </a:rPr>
                          <m:t>𝝅</m:t>
                        </m:r>
                      </m:num>
                      <m:den>
                        <m:r>
                          <a:rPr lang="cs-CZ" sz="1800" b="1" i="1" kern="0">
                            <a:solidFill>
                              <a:srgbClr val="114454"/>
                            </a:solidFill>
                            <a:latin typeface="Cambria Math" panose="02040503050406030204" pitchFamily="18" charset="0"/>
                            <a:sym typeface="Nixie One"/>
                          </a:rPr>
                          <m:t>𝟐</m:t>
                        </m:r>
                      </m:den>
                    </m:f>
                    <m:r>
                      <a:rPr lang="cs-CZ" sz="1800" b="1" i="1" kern="0">
                        <a:solidFill>
                          <a:srgbClr val="114454"/>
                        </a:solidFill>
                        <a:latin typeface="Cambria Math" panose="02040503050406030204" pitchFamily="18" charset="0"/>
                        <a:sym typeface="Nixie One"/>
                      </a:rPr>
                      <m:t>+</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𝟐</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𝒌</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𝝅</m:t>
                    </m:r>
                  </m:oMath>
                </a14:m>
                <a:r>
                  <a:rPr lang="cs-CZ" sz="1800" b="1" kern="0" dirty="0">
                    <a:solidFill>
                      <a:srgbClr val="114454"/>
                    </a:solidFill>
                    <a:latin typeface="Weekly Free Light" panose="020B0604020202020204" charset="-18"/>
                    <a:ea typeface="Nixie One"/>
                    <a:cs typeface="Nixie One"/>
                    <a:sym typeface="Nixie One"/>
                  </a:rPr>
                  <a:t>, </a:t>
                </a:r>
                <a:br>
                  <a:rPr lang="cs-CZ" sz="1800" b="1" kern="0" dirty="0">
                    <a:solidFill>
                      <a:srgbClr val="114454"/>
                    </a:solidFill>
                    <a:latin typeface="Weekly Free Light" panose="020B0604020202020204" charset="-18"/>
                    <a:ea typeface="Nixie One"/>
                    <a:cs typeface="Nixie One"/>
                    <a:sym typeface="Nixie One"/>
                  </a:rPr>
                </a:br>
                <a:r>
                  <a:rPr lang="cs-CZ" sz="1800" b="1" kern="0" dirty="0">
                    <a:solidFill>
                      <a:srgbClr val="114454"/>
                    </a:solidFill>
                    <a:latin typeface="Weekly Free Light" panose="020B0604020202020204" charset="-18"/>
                    <a:ea typeface="Nixie One"/>
                    <a:cs typeface="Nixie One"/>
                    <a:sym typeface="Nixie One"/>
                  </a:rPr>
                  <a:t>což můžeme zkrátit na </a:t>
                </a:r>
                <a14:m>
                  <m:oMath xmlns:m="http://schemas.openxmlformats.org/officeDocument/2006/math">
                    <m:r>
                      <a:rPr lang="cs-CZ" sz="1800" b="1" i="1" kern="0">
                        <a:solidFill>
                          <a:srgbClr val="114454"/>
                        </a:solidFill>
                        <a:latin typeface="Cambria Math" panose="02040503050406030204" pitchFamily="18" charset="0"/>
                        <a:ea typeface="Nixie One"/>
                        <a:cs typeface="Nixie One"/>
                        <a:sym typeface="Nixie One"/>
                      </a:rPr>
                      <m:t>𝒙</m:t>
                    </m:r>
                    <m:r>
                      <a:rPr lang="cs-CZ" sz="1800" b="1" i="1" kern="0">
                        <a:solidFill>
                          <a:srgbClr val="114454"/>
                        </a:solidFill>
                        <a:latin typeface="Cambria Math" panose="02040503050406030204" pitchFamily="18" charset="0"/>
                        <a:ea typeface="Nixie One"/>
                        <a:cs typeface="Nixie One"/>
                        <a:sym typeface="Nixie One"/>
                      </a:rPr>
                      <m:t>=</m:t>
                    </m:r>
                    <m:f>
                      <m:fPr>
                        <m:ctrlPr>
                          <a:rPr lang="cs-CZ" sz="1800" b="1" i="1" kern="0">
                            <a:solidFill>
                              <a:srgbClr val="114454"/>
                            </a:solidFill>
                            <a:latin typeface="Cambria Math" panose="02040503050406030204" pitchFamily="18" charset="0"/>
                            <a:sym typeface="Nixie One"/>
                          </a:rPr>
                        </m:ctrlPr>
                      </m:fPr>
                      <m:num>
                        <m:r>
                          <a:rPr lang="cs-CZ" sz="1800" b="1" i="1" kern="0">
                            <a:solidFill>
                              <a:srgbClr val="114454"/>
                            </a:solidFill>
                            <a:latin typeface="Cambria Math" panose="02040503050406030204" pitchFamily="18" charset="0"/>
                            <a:ea typeface="Cambria Math" panose="02040503050406030204" pitchFamily="18" charset="0"/>
                            <a:sym typeface="Nixie One"/>
                          </a:rPr>
                          <m:t>𝝅</m:t>
                        </m:r>
                      </m:num>
                      <m:den>
                        <m:r>
                          <a:rPr lang="cs-CZ" sz="1800" b="1" i="1" kern="0">
                            <a:solidFill>
                              <a:srgbClr val="114454"/>
                            </a:solidFill>
                            <a:latin typeface="Cambria Math" panose="02040503050406030204" pitchFamily="18" charset="0"/>
                            <a:sym typeface="Nixie One"/>
                          </a:rPr>
                          <m:t>𝟐</m:t>
                        </m:r>
                      </m:den>
                    </m:f>
                    <m:r>
                      <a:rPr lang="cs-CZ" sz="1800" b="1" i="1" kern="0">
                        <a:solidFill>
                          <a:srgbClr val="114454"/>
                        </a:solidFill>
                        <a:latin typeface="Cambria Math" panose="02040503050406030204" pitchFamily="18" charset="0"/>
                        <a:sym typeface="Nixie One"/>
                      </a:rPr>
                      <m:t>+</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𝒌</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𝝅</m:t>
                    </m:r>
                  </m:oMath>
                </a14:m>
                <a:r>
                  <a:rPr lang="cs-CZ" sz="1800" b="1" kern="0" dirty="0">
                    <a:solidFill>
                      <a:srgbClr val="114454"/>
                    </a:solidFill>
                    <a:latin typeface="Weekly Free Light" panose="020B0604020202020204" charset="-18"/>
                    <a:ea typeface="Nixie One"/>
                    <a:cs typeface="Nixie One"/>
                    <a:sym typeface="Nixie One"/>
                  </a:rPr>
                  <a:t>. </a:t>
                </a:r>
              </a:p>
            </p:txBody>
          </p:sp>
        </mc:Choice>
        <mc:Fallback xmlns="">
          <p:sp>
            <p:nvSpPr>
              <p:cNvPr id="17" name="Google Shape;161;p18">
                <a:extLst>
                  <a:ext uri="{FF2B5EF4-FFF2-40B4-BE49-F238E27FC236}">
                    <a16:creationId xmlns:a16="http://schemas.microsoft.com/office/drawing/2014/main" id="{27F052CF-D5EB-4790-99A2-369ACD5E25C5}"/>
                  </a:ext>
                </a:extLst>
              </p:cNvPr>
              <p:cNvSpPr txBox="1">
                <a:spLocks noRot="1" noChangeAspect="1" noMove="1" noResize="1" noEditPoints="1" noAdjustHandles="1" noChangeArrowheads="1" noChangeShapeType="1" noTextEdit="1"/>
              </p:cNvSpPr>
              <p:nvPr/>
            </p:nvSpPr>
            <p:spPr bwMode="auto">
              <a:xfrm>
                <a:off x="342605" y="3867894"/>
                <a:ext cx="5021483" cy="1056997"/>
              </a:xfrm>
              <a:prstGeom prst="rect">
                <a:avLst/>
              </a:prstGeom>
              <a:blipFill>
                <a:blip r:embed="rId7"/>
                <a:stretch>
                  <a:fillRect l="-971" t="-5747" b="-6322"/>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Google Shape;161;p18">
                <a:extLst>
                  <a:ext uri="{FF2B5EF4-FFF2-40B4-BE49-F238E27FC236}">
                    <a16:creationId xmlns:a16="http://schemas.microsoft.com/office/drawing/2014/main" id="{01E19CF1-FB20-48DB-ADC2-A16B382B5237}"/>
                  </a:ext>
                </a:extLst>
              </p:cNvPr>
              <p:cNvSpPr txBox="1">
                <a:spLocks/>
              </p:cNvSpPr>
              <p:nvPr/>
            </p:nvSpPr>
            <p:spPr bwMode="auto">
              <a:xfrm>
                <a:off x="4887289" y="4120346"/>
                <a:ext cx="3949946"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f>
                                <m:fPr>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fPr>
                                <m:num>
                                  <m:r>
                                    <a:rPr lang="cs-CZ" sz="15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1500" b="1" i="1" kern="0" smtClean="0">
                                      <a:solidFill>
                                        <a:srgbClr val="114454"/>
                                      </a:solidFill>
                                      <a:latin typeface="Cambria Math" panose="02040503050406030204" pitchFamily="18" charset="0"/>
                                      <a:ea typeface="Cambria Math" panose="02040503050406030204" pitchFamily="18" charset="0"/>
                                      <a:sym typeface="Nixie One"/>
                                    </a:rPr>
                                    <m:t>𝟐</m:t>
                                  </m:r>
                                </m:den>
                              </m:f>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𝒌</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𝝅</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18" name="Google Shape;161;p18">
                <a:extLst>
                  <a:ext uri="{FF2B5EF4-FFF2-40B4-BE49-F238E27FC236}">
                    <a16:creationId xmlns:a16="http://schemas.microsoft.com/office/drawing/2014/main" id="{01E19CF1-FB20-48DB-ADC2-A16B382B5237}"/>
                  </a:ext>
                </a:extLst>
              </p:cNvPr>
              <p:cNvSpPr txBox="1">
                <a:spLocks noRot="1" noChangeAspect="1" noMove="1" noResize="1" noEditPoints="1" noAdjustHandles="1" noChangeArrowheads="1" noChangeShapeType="1" noTextEdit="1"/>
              </p:cNvSpPr>
              <p:nvPr/>
            </p:nvSpPr>
            <p:spPr bwMode="auto">
              <a:xfrm>
                <a:off x="4887289" y="4120346"/>
                <a:ext cx="3949946" cy="847381"/>
              </a:xfrm>
              <a:prstGeom prst="rect">
                <a:avLst/>
              </a:prstGeom>
              <a:blipFill>
                <a:blip r:embed="rId8"/>
                <a:stretch>
                  <a:fillRect/>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159356258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Jednoduché rovnice</a:t>
            </a: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2408"/>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cs-CZ" sz="2000" b="1" dirty="0">
                    <a:solidFill>
                      <a:srgbClr val="114454"/>
                    </a:solidFill>
                    <a:latin typeface="Weekly Free Light" panose="00000400000000000000" pitchFamily="50" charset="-18"/>
                    <a:ea typeface="Nixie One"/>
                    <a:cs typeface="Nixie One"/>
                    <a:sym typeface="Nixie One"/>
                  </a:rPr>
                  <a:t>Př. 3: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𝐬𝐢𝐧</m:t>
                        </m:r>
                      </m:fName>
                      <m:e>
                        <m:d>
                          <m:dPr>
                            <m:ctrlPr>
                              <a:rPr lang="cs-CZ" sz="2000" b="1" i="1" smtClean="0">
                                <a:solidFill>
                                  <a:srgbClr val="114454"/>
                                </a:solidFill>
                                <a:latin typeface="Cambria Math" panose="02040503050406030204" pitchFamily="18" charset="0"/>
                                <a:ea typeface="Nixie One"/>
                                <a:cs typeface="Nixie One"/>
                                <a:sym typeface="Nixie One"/>
                              </a:rPr>
                            </m:ctrlPr>
                          </m:dPr>
                          <m:e>
                            <m:r>
                              <a:rPr lang="cs-CZ" sz="2000" b="1" i="1" smtClean="0">
                                <a:solidFill>
                                  <a:srgbClr val="114454"/>
                                </a:solidFill>
                                <a:latin typeface="Cambria Math" panose="02040503050406030204" pitchFamily="18" charset="0"/>
                                <a:ea typeface="Nixie One"/>
                                <a:cs typeface="Nixie One"/>
                                <a:sym typeface="Nixie One"/>
                              </a:rPr>
                              <m:t>𝒙</m:t>
                            </m:r>
                          </m:e>
                        </m:d>
                      </m:e>
                    </m:func>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smtClean="0">
                            <a:solidFill>
                              <a:srgbClr val="114454"/>
                            </a:solidFill>
                            <a:latin typeface="Cambria Math" panose="02040503050406030204" pitchFamily="18" charset="0"/>
                            <a:sym typeface="Nixie One"/>
                          </a:rPr>
                        </m:ctrlPr>
                      </m:fPr>
                      <m:num>
                        <m:r>
                          <a:rPr lang="cs-CZ" sz="2000" b="1" i="1" smtClean="0">
                            <a:solidFill>
                              <a:srgbClr val="114454"/>
                            </a:solidFill>
                            <a:latin typeface="Cambria Math" panose="02040503050406030204" pitchFamily="18" charset="0"/>
                            <a:sym typeface="Nixie One"/>
                          </a:rPr>
                          <m:t>𝟏</m:t>
                        </m:r>
                      </m:num>
                      <m:den>
                        <m:r>
                          <a:rPr lang="cs-CZ" sz="2000" b="1" i="1" smtClean="0">
                            <a:solidFill>
                              <a:srgbClr val="114454"/>
                            </a:solidFill>
                            <a:latin typeface="Cambria Math" panose="02040503050406030204" pitchFamily="18" charset="0"/>
                            <a:sym typeface="Nixie One"/>
                          </a:rPr>
                          <m:t>𝟐</m:t>
                        </m:r>
                      </m:den>
                    </m:f>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2408"/>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9</a:t>
            </a:fld>
            <a:endParaRPr lang="sk-SK" altLang="cs-CZ" sz="800">
              <a:solidFill>
                <a:srgbClr val="FFFFFF"/>
              </a:solidFill>
              <a:latin typeface="Roboto Slab" pitchFamily="2" charset="0"/>
              <a:sym typeface="Roboto Slab" pitchFamily="2" charset="0"/>
            </a:endParaRPr>
          </a:p>
        </p:txBody>
      </p:sp>
      <p:pic>
        <p:nvPicPr>
          <p:cNvPr id="5" name="Obrázek 4">
            <a:extLst>
              <a:ext uri="{FF2B5EF4-FFF2-40B4-BE49-F238E27FC236}">
                <a16:creationId xmlns:a16="http://schemas.microsoft.com/office/drawing/2014/main" id="{0E23C1D9-75C5-4431-9B5D-0FF555206C4E}"/>
              </a:ext>
            </a:extLst>
          </p:cNvPr>
          <p:cNvPicPr>
            <a:picLocks noChangeAspect="1"/>
          </p:cNvPicPr>
          <p:nvPr/>
        </p:nvPicPr>
        <p:blipFill>
          <a:blip r:embed="rId4"/>
          <a:stretch>
            <a:fillRect/>
          </a:stretch>
        </p:blipFill>
        <p:spPr>
          <a:xfrm>
            <a:off x="4840552" y="511155"/>
            <a:ext cx="3352695" cy="3240000"/>
          </a:xfrm>
          <a:prstGeom prst="rect">
            <a:avLst/>
          </a:prstGeom>
        </p:spPr>
      </p:pic>
      <mc:AlternateContent xmlns:mc="http://schemas.openxmlformats.org/markup-compatibility/2006" xmlns:a14="http://schemas.microsoft.com/office/drawing/2010/main">
        <mc:Choice Requires="a14">
          <p:sp>
            <p:nvSpPr>
              <p:cNvPr id="16" name="Google Shape;161;p18">
                <a:extLst>
                  <a:ext uri="{FF2B5EF4-FFF2-40B4-BE49-F238E27FC236}">
                    <a16:creationId xmlns:a16="http://schemas.microsoft.com/office/drawing/2014/main" id="{429A03CB-D8E1-463E-8D71-771FF6E8DAFF}"/>
                  </a:ext>
                </a:extLst>
              </p:cNvPr>
              <p:cNvSpPr txBox="1">
                <a:spLocks/>
              </p:cNvSpPr>
              <p:nvPr/>
            </p:nvSpPr>
            <p:spPr bwMode="auto">
              <a:xfrm>
                <a:off x="333375" y="2461755"/>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2000" kern="0" dirty="0">
                    <a:solidFill>
                      <a:srgbClr val="114454"/>
                    </a:solidFill>
                    <a:latin typeface="Weekly Free Light" panose="020B0604020202020204" charset="-18"/>
                    <a:ea typeface="Nixie One"/>
                    <a:cs typeface="Nixie One"/>
                    <a:sym typeface="Nixie One"/>
                  </a:rPr>
                  <a:t>Základní tabulková hodnota </a:t>
                </a:r>
                <a14:m>
                  <m:oMath xmlns:m="http://schemas.openxmlformats.org/officeDocument/2006/math">
                    <m:sSub>
                      <m:sSubPr>
                        <m:ctrlPr>
                          <a:rPr lang="cs-CZ" sz="2000" b="1" i="1" kern="0" smtClean="0">
                            <a:solidFill>
                              <a:srgbClr val="114454"/>
                            </a:solidFill>
                            <a:latin typeface="Cambria Math" panose="02040503050406030204" pitchFamily="18" charset="0"/>
                            <a:sym typeface="Nixie One"/>
                          </a:rPr>
                        </m:ctrlPr>
                      </m:sSubPr>
                      <m:e>
                        <m:r>
                          <a:rPr lang="cs-CZ" sz="2000" b="1" i="1" kern="0" smtClean="0">
                            <a:solidFill>
                              <a:srgbClr val="114454"/>
                            </a:solidFill>
                            <a:latin typeface="Cambria Math" panose="02040503050406030204" pitchFamily="18" charset="0"/>
                            <a:sym typeface="Nixie One"/>
                          </a:rPr>
                          <m:t>𝒙</m:t>
                        </m:r>
                      </m:e>
                      <m:sub>
                        <m:r>
                          <a:rPr lang="cs-CZ" sz="2000" b="1" i="1" kern="0" smtClean="0">
                            <a:solidFill>
                              <a:srgbClr val="114454"/>
                            </a:solidFill>
                            <a:latin typeface="Cambria Math" panose="02040503050406030204" pitchFamily="18" charset="0"/>
                            <a:sym typeface="Nixie One"/>
                          </a:rPr>
                          <m:t>𝟎</m:t>
                        </m:r>
                      </m:sub>
                    </m:sSub>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6" name="Google Shape;161;p18">
                <a:extLst>
                  <a:ext uri="{FF2B5EF4-FFF2-40B4-BE49-F238E27FC236}">
                    <a16:creationId xmlns:a16="http://schemas.microsoft.com/office/drawing/2014/main" id="{429A03CB-D8E1-463E-8D71-771FF6E8DAFF}"/>
                  </a:ext>
                </a:extLst>
              </p:cNvPr>
              <p:cNvSpPr txBox="1">
                <a:spLocks noRot="1" noChangeAspect="1" noMove="1" noResize="1" noEditPoints="1" noAdjustHandles="1" noChangeArrowheads="1" noChangeShapeType="1" noTextEdit="1"/>
              </p:cNvSpPr>
              <p:nvPr/>
            </p:nvSpPr>
            <p:spPr bwMode="auto">
              <a:xfrm>
                <a:off x="333375" y="2461755"/>
                <a:ext cx="4536504" cy="445140"/>
              </a:xfrm>
              <a:prstGeom prst="rect">
                <a:avLst/>
              </a:prstGeom>
              <a:blipFill>
                <a:blip r:embed="rId5"/>
                <a:stretch>
                  <a:fillRect l="-1478" t="-8219" b="-1369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Google Shape;161;p18">
                <a:extLst>
                  <a:ext uri="{FF2B5EF4-FFF2-40B4-BE49-F238E27FC236}">
                    <a16:creationId xmlns:a16="http://schemas.microsoft.com/office/drawing/2014/main" id="{6F91A30A-06C3-4861-8F78-7491FE3B9B1C}"/>
                  </a:ext>
                </a:extLst>
              </p:cNvPr>
              <p:cNvSpPr txBox="1">
                <a:spLocks/>
              </p:cNvSpPr>
              <p:nvPr/>
            </p:nvSpPr>
            <p:spPr bwMode="auto">
              <a:xfrm>
                <a:off x="346576" y="2943993"/>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a:solidFill>
                              <a:srgbClr val="114454"/>
                            </a:solidFill>
                            <a:latin typeface="Cambria Math" panose="02040503050406030204" pitchFamily="18" charset="0"/>
                            <a:ea typeface="Nixie One"/>
                            <a:cs typeface="Nixie One"/>
                            <a:sym typeface="Nixie One"/>
                          </a:rPr>
                          <m:t>𝐬𝐢𝐧</m:t>
                        </m:r>
                      </m:fName>
                      <m:e>
                        <m:r>
                          <a:rPr lang="cs-CZ" sz="2000" b="1" i="1" smtClean="0">
                            <a:solidFill>
                              <a:srgbClr val="114454"/>
                            </a:solidFill>
                            <a:latin typeface="Cambria Math" panose="02040503050406030204" pitchFamily="18" charset="0"/>
                            <a:ea typeface="Nixie One"/>
                            <a:cs typeface="Nixie One"/>
                            <a:sym typeface="Nixie One"/>
                          </a:rPr>
                          <m:t>𝒙</m:t>
                        </m:r>
                      </m:e>
                    </m:func>
                    <m:r>
                      <a:rPr lang="cs-CZ" sz="2000" b="1" i="1">
                        <a:solidFill>
                          <a:srgbClr val="114454"/>
                        </a:solidFill>
                        <a:latin typeface="Cambria Math" panose="02040503050406030204" pitchFamily="18" charset="0"/>
                        <a:ea typeface="Nixie One"/>
                        <a:cs typeface="Nixie One"/>
                        <a:sym typeface="Nixie One"/>
                      </a:rPr>
                      <m:t> </m:t>
                    </m:r>
                  </m:oMath>
                </a14:m>
                <a:r>
                  <a:rPr lang="cs-CZ" sz="2000" kern="0" dirty="0">
                    <a:solidFill>
                      <a:srgbClr val="114454"/>
                    </a:solidFill>
                    <a:latin typeface="Weekly Free Light" panose="020B0604020202020204" charset="-18"/>
                    <a:ea typeface="Nixie One"/>
                    <a:cs typeface="Nixie One"/>
                    <a:sym typeface="Nixie One"/>
                  </a:rPr>
                  <a:t> je kladný v I. a II. Kvadrantu.</a:t>
                </a:r>
                <a:endParaRPr lang="cs-CZ" sz="2000" b="1" i="1" kern="0" dirty="0">
                  <a:solidFill>
                    <a:srgbClr val="114454"/>
                  </a:solidFill>
                  <a:latin typeface="Cambria Math" panose="02040503050406030204" pitchFamily="18" charset="0"/>
                  <a:ea typeface="Nixie One"/>
                  <a:cs typeface="Nixie One"/>
                  <a:sym typeface="Nixie One"/>
                </a:endParaRPr>
              </a:p>
            </p:txBody>
          </p:sp>
        </mc:Choice>
        <mc:Fallback xmlns="">
          <p:sp>
            <p:nvSpPr>
              <p:cNvPr id="17" name="Google Shape;161;p18">
                <a:extLst>
                  <a:ext uri="{FF2B5EF4-FFF2-40B4-BE49-F238E27FC236}">
                    <a16:creationId xmlns:a16="http://schemas.microsoft.com/office/drawing/2014/main" id="{6F91A30A-06C3-4861-8F78-7491FE3B9B1C}"/>
                  </a:ext>
                </a:extLst>
              </p:cNvPr>
              <p:cNvSpPr txBox="1">
                <a:spLocks noRot="1" noChangeAspect="1" noMove="1" noResize="1" noEditPoints="1" noAdjustHandles="1" noChangeArrowheads="1" noChangeShapeType="1" noTextEdit="1"/>
              </p:cNvSpPr>
              <p:nvPr/>
            </p:nvSpPr>
            <p:spPr bwMode="auto">
              <a:xfrm>
                <a:off x="346576" y="2943993"/>
                <a:ext cx="4536504" cy="445140"/>
              </a:xfrm>
              <a:prstGeom prst="rect">
                <a:avLst/>
              </a:prstGeom>
              <a:blipFill>
                <a:blip r:embed="rId6"/>
                <a:stretch>
                  <a:fillRect t="-2740" b="-19178"/>
                </a:stretch>
              </a:blipFill>
              <a:ln>
                <a:noFill/>
              </a:ln>
            </p:spPr>
            <p:txBody>
              <a:bodyPr/>
              <a:lstStyle/>
              <a:p>
                <a:r>
                  <a:rPr lang="cs-CZ">
                    <a:noFill/>
                  </a:rPr>
                  <a:t> </a:t>
                </a:r>
              </a:p>
            </p:txBody>
          </p:sp>
        </mc:Fallback>
      </mc:AlternateContent>
      <p:sp>
        <p:nvSpPr>
          <p:cNvPr id="18" name="Google Shape;161;p18">
            <a:extLst>
              <a:ext uri="{FF2B5EF4-FFF2-40B4-BE49-F238E27FC236}">
                <a16:creationId xmlns:a16="http://schemas.microsoft.com/office/drawing/2014/main" id="{7113E2E6-9BDF-4C35-A9D5-217B3FE09C0D}"/>
              </a:ext>
            </a:extLst>
          </p:cNvPr>
          <p:cNvSpPr txBox="1">
            <a:spLocks/>
          </p:cNvSpPr>
          <p:nvPr/>
        </p:nvSpPr>
        <p:spPr bwMode="auto">
          <a:xfrm>
            <a:off x="375892" y="3421378"/>
            <a:ext cx="1747836" cy="445140"/>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I. kvadrant:</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p:sp>
        <p:nvSpPr>
          <p:cNvPr id="19" name="Google Shape;161;p18">
            <a:extLst>
              <a:ext uri="{FF2B5EF4-FFF2-40B4-BE49-F238E27FC236}">
                <a16:creationId xmlns:a16="http://schemas.microsoft.com/office/drawing/2014/main" id="{856E6E28-6C69-486B-B91D-3875545F5870}"/>
              </a:ext>
            </a:extLst>
          </p:cNvPr>
          <p:cNvSpPr txBox="1">
            <a:spLocks/>
          </p:cNvSpPr>
          <p:nvPr/>
        </p:nvSpPr>
        <p:spPr bwMode="auto">
          <a:xfrm>
            <a:off x="375892" y="3954952"/>
            <a:ext cx="1747836" cy="445141"/>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II. kvadrant:</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AlternateContent xmlns:mc="http://schemas.openxmlformats.org/markup-compatibility/2006" xmlns:a14="http://schemas.microsoft.com/office/drawing/2010/main">
        <mc:Choice Requires="a14">
          <p:sp>
            <p:nvSpPr>
              <p:cNvPr id="20" name="Google Shape;161;p18">
                <a:extLst>
                  <a:ext uri="{FF2B5EF4-FFF2-40B4-BE49-F238E27FC236}">
                    <a16:creationId xmlns:a16="http://schemas.microsoft.com/office/drawing/2014/main" id="{88EA3CEE-6D4C-461B-A2F5-DAC404EBC7FC}"/>
                  </a:ext>
                </a:extLst>
              </p:cNvPr>
              <p:cNvSpPr txBox="1">
                <a:spLocks/>
              </p:cNvSpPr>
              <p:nvPr/>
            </p:nvSpPr>
            <p:spPr bwMode="auto">
              <a:xfrm>
                <a:off x="2195736" y="3421378"/>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0" name="Google Shape;161;p18">
                <a:extLst>
                  <a:ext uri="{FF2B5EF4-FFF2-40B4-BE49-F238E27FC236}">
                    <a16:creationId xmlns:a16="http://schemas.microsoft.com/office/drawing/2014/main" id="{88EA3CEE-6D4C-461B-A2F5-DAC404EBC7FC}"/>
                  </a:ext>
                </a:extLst>
              </p:cNvPr>
              <p:cNvSpPr txBox="1">
                <a:spLocks noRot="1" noChangeAspect="1" noMove="1" noResize="1" noEditPoints="1" noAdjustHandles="1" noChangeArrowheads="1" noChangeShapeType="1" noTextEdit="1"/>
              </p:cNvSpPr>
              <p:nvPr/>
            </p:nvSpPr>
            <p:spPr bwMode="auto">
              <a:xfrm>
                <a:off x="2195736" y="3421378"/>
                <a:ext cx="2158777" cy="445140"/>
              </a:xfrm>
              <a:prstGeom prst="rect">
                <a:avLst/>
              </a:prstGeom>
              <a:blipFill>
                <a:blip r:embed="rId7"/>
                <a:stretch>
                  <a:fillRect b="-1095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Google Shape;161;p18">
                <a:extLst>
                  <a:ext uri="{FF2B5EF4-FFF2-40B4-BE49-F238E27FC236}">
                    <a16:creationId xmlns:a16="http://schemas.microsoft.com/office/drawing/2014/main" id="{48209150-791B-4A0F-993C-C7513E141F17}"/>
                  </a:ext>
                </a:extLst>
              </p:cNvPr>
              <p:cNvSpPr txBox="1">
                <a:spLocks/>
              </p:cNvSpPr>
              <p:nvPr/>
            </p:nvSpPr>
            <p:spPr bwMode="auto">
              <a:xfrm>
                <a:off x="2195736" y="3954952"/>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r>
                      <a:rPr lang="cs-CZ" sz="2000" b="1" i="1" kern="0">
                        <a:solidFill>
                          <a:srgbClr val="114454"/>
                        </a:solidFill>
                        <a:latin typeface="Cambria Math" panose="02040503050406030204" pitchFamily="18" charset="0"/>
                        <a:ea typeface="Cambria Math" panose="02040503050406030204" pitchFamily="18" charset="0"/>
                        <a:sym typeface="Nixie One"/>
                      </a:rPr>
                      <m:t>𝝅</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1" name="Google Shape;161;p18">
                <a:extLst>
                  <a:ext uri="{FF2B5EF4-FFF2-40B4-BE49-F238E27FC236}">
                    <a16:creationId xmlns:a16="http://schemas.microsoft.com/office/drawing/2014/main" id="{48209150-791B-4A0F-993C-C7513E141F17}"/>
                  </a:ext>
                </a:extLst>
              </p:cNvPr>
              <p:cNvSpPr txBox="1">
                <a:spLocks noRot="1" noChangeAspect="1" noMove="1" noResize="1" noEditPoints="1" noAdjustHandles="1" noChangeArrowheads="1" noChangeShapeType="1" noTextEdit="1"/>
              </p:cNvSpPr>
              <p:nvPr/>
            </p:nvSpPr>
            <p:spPr bwMode="auto">
              <a:xfrm>
                <a:off x="2195736" y="3954952"/>
                <a:ext cx="2158777" cy="445140"/>
              </a:xfrm>
              <a:prstGeom prst="rect">
                <a:avLst/>
              </a:prstGeom>
              <a:blipFill>
                <a:blip r:embed="rId8"/>
                <a:stretch>
                  <a:fillRect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Google Shape;161;p18">
                <a:extLst>
                  <a:ext uri="{FF2B5EF4-FFF2-40B4-BE49-F238E27FC236}">
                    <a16:creationId xmlns:a16="http://schemas.microsoft.com/office/drawing/2014/main" id="{AAE7E2CF-3A61-4C8A-8C73-1159064944FF}"/>
                  </a:ext>
                </a:extLst>
              </p:cNvPr>
              <p:cNvSpPr txBox="1">
                <a:spLocks/>
              </p:cNvSpPr>
              <p:nvPr/>
            </p:nvSpPr>
            <p:spPr bwMode="auto">
              <a:xfrm>
                <a:off x="2195735" y="4412355"/>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𝟓</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2" name="Google Shape;161;p18">
                <a:extLst>
                  <a:ext uri="{FF2B5EF4-FFF2-40B4-BE49-F238E27FC236}">
                    <a16:creationId xmlns:a16="http://schemas.microsoft.com/office/drawing/2014/main" id="{AAE7E2CF-3A61-4C8A-8C73-1159064944FF}"/>
                  </a:ext>
                </a:extLst>
              </p:cNvPr>
              <p:cNvSpPr txBox="1">
                <a:spLocks noRot="1" noChangeAspect="1" noMove="1" noResize="1" noEditPoints="1" noAdjustHandles="1" noChangeArrowheads="1" noChangeShapeType="1" noTextEdit="1"/>
              </p:cNvSpPr>
              <p:nvPr/>
            </p:nvSpPr>
            <p:spPr bwMode="auto">
              <a:xfrm>
                <a:off x="2195735" y="4412355"/>
                <a:ext cx="2158777" cy="445140"/>
              </a:xfrm>
              <a:prstGeom prst="rect">
                <a:avLst/>
              </a:prstGeom>
              <a:blipFill>
                <a:blip r:embed="rId9"/>
                <a:stretch>
                  <a:fillRect b="-1370"/>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Google Shape;161;p18">
                <a:extLst>
                  <a:ext uri="{FF2B5EF4-FFF2-40B4-BE49-F238E27FC236}">
                    <a16:creationId xmlns:a16="http://schemas.microsoft.com/office/drawing/2014/main" id="{3676FF2A-86BB-4328-B197-F6D3BD890B91}"/>
                  </a:ext>
                </a:extLst>
              </p:cNvPr>
              <p:cNvSpPr txBox="1">
                <a:spLocks/>
              </p:cNvSpPr>
              <p:nvPr/>
            </p:nvSpPr>
            <p:spPr bwMode="auto">
              <a:xfrm>
                <a:off x="4957633" y="4134194"/>
                <a:ext cx="3981262"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f>
                                <m:fPr>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fPr>
                                <m:num>
                                  <m:r>
                                    <a:rPr lang="cs-CZ" sz="15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15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600" b="0" i="1" kern="0" smtClean="0">
                                  <a:solidFill>
                                    <a:srgbClr val="114454"/>
                                  </a:solidFill>
                                  <a:latin typeface="Cambria Math" panose="02040503050406030204" pitchFamily="18" charset="0"/>
                                  <a:ea typeface="Cambria Math" panose="02040503050406030204" pitchFamily="18" charset="0"/>
                                  <a:cs typeface="Nixie One"/>
                                  <a:sym typeface="Nixie One"/>
                                </a:rPr>
                                <m:t>2</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𝑘</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r>
                                <a:rPr lang="cs-CZ" sz="1600" b="0" i="1" kern="0" smtClean="0">
                                  <a:solidFill>
                                    <a:srgbClr val="114454"/>
                                  </a:solidFill>
                                  <a:latin typeface="Cambria Math" panose="02040503050406030204" pitchFamily="18" charset="0"/>
                                  <a:ea typeface="Cambria Math" panose="02040503050406030204" pitchFamily="18" charset="0"/>
                                  <a:cs typeface="Nixie One"/>
                                  <a:sym typeface="Nixie One"/>
                                </a:rPr>
                                <m:t>;</m:t>
                              </m:r>
                              <m:f>
                                <m:fPr>
                                  <m:ctrlPr>
                                    <a:rPr lang="cs-CZ" sz="1500" b="1" i="1" kern="0">
                                      <a:solidFill>
                                        <a:srgbClr val="114454"/>
                                      </a:solidFill>
                                      <a:latin typeface="Cambria Math" panose="02040503050406030204" pitchFamily="18" charset="0"/>
                                      <a:ea typeface="Cambria Math" panose="02040503050406030204" pitchFamily="18" charset="0"/>
                                      <a:sym typeface="Nixie One"/>
                                    </a:rPr>
                                  </m:ctrlPr>
                                </m:fPr>
                                <m:num>
                                  <m:r>
                                    <a:rPr lang="cs-CZ" sz="1500" b="1" i="1" kern="0" smtClean="0">
                                      <a:solidFill>
                                        <a:srgbClr val="114454"/>
                                      </a:solidFill>
                                      <a:latin typeface="Cambria Math" panose="02040503050406030204" pitchFamily="18" charset="0"/>
                                      <a:ea typeface="Cambria Math" panose="02040503050406030204" pitchFamily="18" charset="0"/>
                                      <a:sym typeface="Nixie One"/>
                                    </a:rPr>
                                    <m:t>𝟓</m:t>
                                  </m:r>
                                </m:num>
                                <m:den>
                                  <m:r>
                                    <a:rPr lang="cs-CZ" sz="15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600" b="0" i="1" kern="0" smtClean="0">
                                  <a:solidFill>
                                    <a:srgbClr val="114454"/>
                                  </a:solidFill>
                                  <a:latin typeface="Cambria Math" panose="02040503050406030204" pitchFamily="18" charset="0"/>
                                  <a:ea typeface="Cambria Math" panose="02040503050406030204" pitchFamily="18" charset="0"/>
                                  <a:cs typeface="Nixie One"/>
                                  <a:sym typeface="Nixie One"/>
                                </a:rPr>
                                <m:t>2</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𝑘</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23" name="Google Shape;161;p18">
                <a:extLst>
                  <a:ext uri="{FF2B5EF4-FFF2-40B4-BE49-F238E27FC236}">
                    <a16:creationId xmlns:a16="http://schemas.microsoft.com/office/drawing/2014/main" id="{3676FF2A-86BB-4328-B197-F6D3BD890B91}"/>
                  </a:ext>
                </a:extLst>
              </p:cNvPr>
              <p:cNvSpPr txBox="1">
                <a:spLocks noRot="1" noChangeAspect="1" noMove="1" noResize="1" noEditPoints="1" noAdjustHandles="1" noChangeArrowheads="1" noChangeShapeType="1" noTextEdit="1"/>
              </p:cNvSpPr>
              <p:nvPr/>
            </p:nvSpPr>
            <p:spPr bwMode="auto">
              <a:xfrm>
                <a:off x="4957633" y="4134194"/>
                <a:ext cx="3981262" cy="847381"/>
              </a:xfrm>
              <a:prstGeom prst="rect">
                <a:avLst/>
              </a:prstGeom>
              <a:blipFill>
                <a:blip r:embed="rId10"/>
                <a:stretch>
                  <a:fillRect/>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158083299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Lst>
  </p:timing>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TotalTime>
  <Words>1057</Words>
  <Application>Microsoft Office PowerPoint</Application>
  <PresentationFormat>Předvádění na obrazovce (16:9)</PresentationFormat>
  <Paragraphs>213</Paragraphs>
  <Slides>24</Slides>
  <Notes>24</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24</vt:i4>
      </vt:variant>
    </vt:vector>
  </HeadingPairs>
  <TitlesOfParts>
    <vt:vector size="31" baseType="lpstr">
      <vt:lpstr>Roboto Slab</vt:lpstr>
      <vt:lpstr>Weekly Free Light</vt:lpstr>
      <vt:lpstr>Nixie One</vt:lpstr>
      <vt:lpstr>Arial</vt:lpstr>
      <vt:lpstr>Cambria Math</vt:lpstr>
      <vt:lpstr>Wingdings</vt:lpstr>
      <vt:lpstr>Warwick template</vt:lpstr>
      <vt:lpstr>Rovnice s goniometrickými funkcemi sinus a kosinus</vt:lpstr>
      <vt:lpstr>Prezentace aplikace PowerPoint</vt:lpstr>
      <vt:lpstr>Opakování základních hodnot</vt:lpstr>
      <vt:lpstr>Prezentace aplikace PowerPoint</vt:lpstr>
      <vt:lpstr>Prezentace aplikace PowerPoint</vt:lpstr>
      <vt:lpstr>Jednoduché rovnice</vt:lpstr>
      <vt:lpstr>Jednoduché rovnice</vt:lpstr>
      <vt:lpstr>Jednoduché rovnice</vt:lpstr>
      <vt:lpstr>Jednoduché rovnice</vt:lpstr>
      <vt:lpstr>Jednoduché rovnice</vt:lpstr>
      <vt:lpstr>Jednoduché rovnice</vt:lpstr>
      <vt:lpstr>Složitější rovnice</vt:lpstr>
      <vt:lpstr>Složitější rovnice</vt:lpstr>
      <vt:lpstr>Složitější rovnice</vt:lpstr>
      <vt:lpstr>Složitější rovnice</vt:lpstr>
      <vt:lpstr>Tabulka na závěr</vt:lpstr>
      <vt:lpstr>Tabulka</vt:lpstr>
      <vt:lpstr>Hodnoty funkcí Sinus a Kosinus</vt:lpstr>
      <vt:lpstr>Příklady na procvičení</vt:lpstr>
      <vt:lpstr>Příklady na procvičení</vt:lpstr>
      <vt:lpstr>Příklady na procvičení</vt:lpstr>
      <vt:lpstr>Příklady na procvičení</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Michal Heczko</cp:lastModifiedBy>
  <cp:revision>2</cp:revision>
  <dcterms:modified xsi:type="dcterms:W3CDTF">2022-07-30T11:35:01Z</dcterms:modified>
</cp:coreProperties>
</file>