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304" r:id="rId3"/>
    <p:sldId id="307" r:id="rId4"/>
    <p:sldId id="280" r:id="rId5"/>
    <p:sldId id="313" r:id="rId6"/>
    <p:sldId id="261" r:id="rId7"/>
    <p:sldId id="324" r:id="rId8"/>
    <p:sldId id="317" r:id="rId9"/>
    <p:sldId id="326" r:id="rId10"/>
    <p:sldId id="325" r:id="rId11"/>
    <p:sldId id="314" r:id="rId12"/>
    <p:sldId id="322" r:id="rId13"/>
    <p:sldId id="320" r:id="rId14"/>
    <p:sldId id="321" r:id="rId15"/>
    <p:sldId id="327" r:id="rId16"/>
    <p:sldId id="306" r:id="rId17"/>
    <p:sldId id="328" r:id="rId18"/>
    <p:sldId id="315" r:id="rId19"/>
    <p:sldId id="329" r:id="rId20"/>
    <p:sldId id="323" r:id="rId21"/>
    <p:sldId id="330" r:id="rId22"/>
    <p:sldId id="302" r:id="rId23"/>
    <p:sldId id="300" r:id="rId24"/>
  </p:sldIdLst>
  <p:sldSz cx="9144000" cy="5143500" type="screen16x9"/>
  <p:notesSz cx="6858000" cy="9144000"/>
  <p:embeddedFontLst>
    <p:embeddedFont>
      <p:font typeface="Cambria Math" panose="02040503050406030204" pitchFamily="18" charset="0"/>
      <p:regular r:id="rId26"/>
    </p:embeddedFont>
    <p:embeddedFont>
      <p:font typeface="Nixie One" panose="020B0604020202020204" charset="0"/>
      <p:regular r:id="rId27"/>
    </p:embeddedFont>
    <p:embeddedFont>
      <p:font typeface="Roboto Slab" pitchFamily="2" charset="0"/>
      <p:regular r:id="rId28"/>
      <p:bold r:id="rId29"/>
    </p:embeddedFont>
    <p:embeddedFont>
      <p:font typeface="Weekly Free Light" panose="00000400000000000000" pitchFamily="50" charset="-18"/>
      <p:regular r:id="rId30"/>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708D2-6299-4AE8-A001-AA5B66D7ECFA}" v="141" dt="2022-07-30T10:07:33.317"/>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754"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926708D2-6299-4AE8-A001-AA5B66D7ECFA}"/>
    <pc:docChg chg="undo custSel addSld modSld sldOrd">
      <pc:chgData name="Michal Heczko" userId="4ef91d67243c5588" providerId="LiveId" clId="{926708D2-6299-4AE8-A001-AA5B66D7ECFA}" dt="2022-07-30T10:07:33.317" v="175"/>
      <pc:docMkLst>
        <pc:docMk/>
      </pc:docMkLst>
      <pc:sldChg chg="modSp mod">
        <pc:chgData name="Michal Heczko" userId="4ef91d67243c5588" providerId="LiveId" clId="{926708D2-6299-4AE8-A001-AA5B66D7ECFA}" dt="2022-07-21T22:07:54.839" v="18" actId="20577"/>
        <pc:sldMkLst>
          <pc:docMk/>
          <pc:sldMk cId="0" sldId="256"/>
        </pc:sldMkLst>
        <pc:spChg chg="mod">
          <ac:chgData name="Michal Heczko" userId="4ef91d67243c5588" providerId="LiveId" clId="{926708D2-6299-4AE8-A001-AA5B66D7ECFA}" dt="2022-07-21T22:07:54.839" v="18" actId="20577"/>
          <ac:spMkLst>
            <pc:docMk/>
            <pc:sldMk cId="0" sldId="256"/>
            <ac:spMk id="13314" creationId="{1CF28884-BE80-478C-BF56-212644BDE5CA}"/>
          </ac:spMkLst>
        </pc:spChg>
      </pc:sldChg>
      <pc:sldChg chg="modSp mod ord">
        <pc:chgData name="Michal Heczko" userId="4ef91d67243c5588" providerId="LiveId" clId="{926708D2-6299-4AE8-A001-AA5B66D7ECFA}" dt="2022-07-30T10:01:06.466" v="151" actId="207"/>
        <pc:sldMkLst>
          <pc:docMk/>
          <pc:sldMk cId="3512099020" sldId="323"/>
        </pc:sldMkLst>
        <pc:spChg chg="mod">
          <ac:chgData name="Michal Heczko" userId="4ef91d67243c5588" providerId="LiveId" clId="{926708D2-6299-4AE8-A001-AA5B66D7ECFA}" dt="2022-07-30T10:01:00.188" v="148" actId="207"/>
          <ac:spMkLst>
            <pc:docMk/>
            <pc:sldMk cId="3512099020" sldId="323"/>
            <ac:spMk id="21" creationId="{FD1FEA70-3AFA-432F-996E-8B5864C0E8ED}"/>
          </ac:spMkLst>
        </pc:spChg>
        <pc:spChg chg="mod">
          <ac:chgData name="Michal Heczko" userId="4ef91d67243c5588" providerId="LiveId" clId="{926708D2-6299-4AE8-A001-AA5B66D7ECFA}" dt="2022-07-30T10:01:04.077" v="150" actId="207"/>
          <ac:spMkLst>
            <pc:docMk/>
            <pc:sldMk cId="3512099020" sldId="323"/>
            <ac:spMk id="23" creationId="{A4282C84-45F8-4F09-84D7-3BDAACA0277C}"/>
          </ac:spMkLst>
        </pc:spChg>
        <pc:spChg chg="mod">
          <ac:chgData name="Michal Heczko" userId="4ef91d67243c5588" providerId="LiveId" clId="{926708D2-6299-4AE8-A001-AA5B66D7ECFA}" dt="2022-07-30T10:01:02.065" v="149" actId="207"/>
          <ac:spMkLst>
            <pc:docMk/>
            <pc:sldMk cId="3512099020" sldId="323"/>
            <ac:spMk id="24" creationId="{26018AE5-DF11-498B-B930-BABC2A3F2576}"/>
          </ac:spMkLst>
        </pc:spChg>
        <pc:spChg chg="mod">
          <ac:chgData name="Michal Heczko" userId="4ef91d67243c5588" providerId="LiveId" clId="{926708D2-6299-4AE8-A001-AA5B66D7ECFA}" dt="2022-07-30T10:01:06.466" v="151" actId="207"/>
          <ac:spMkLst>
            <pc:docMk/>
            <pc:sldMk cId="3512099020" sldId="323"/>
            <ac:spMk id="25" creationId="{CA6E4F05-E9F2-4887-9DE8-DA1250917696}"/>
          </ac:spMkLst>
        </pc:spChg>
        <pc:spChg chg="mod">
          <ac:chgData name="Michal Heczko" userId="4ef91d67243c5588" providerId="LiveId" clId="{926708D2-6299-4AE8-A001-AA5B66D7ECFA}" dt="2022-07-30T09:56:39.425" v="31" actId="20577"/>
          <ac:spMkLst>
            <pc:docMk/>
            <pc:sldMk cId="3512099020" sldId="323"/>
            <ac:spMk id="18434" creationId="{FC5A0DA5-F9C5-4B30-9778-2E280E6E1D0D}"/>
          </ac:spMkLst>
        </pc:spChg>
      </pc:sldChg>
      <pc:sldChg chg="modSp">
        <pc:chgData name="Michal Heczko" userId="4ef91d67243c5588" providerId="LiveId" clId="{926708D2-6299-4AE8-A001-AA5B66D7ECFA}" dt="2022-07-30T09:59:01.303" v="138" actId="20577"/>
        <pc:sldMkLst>
          <pc:docMk/>
          <pc:sldMk cId="0" sldId="328"/>
        </pc:sldMkLst>
        <pc:graphicFrameChg chg="mod">
          <ac:chgData name="Michal Heczko" userId="4ef91d67243c5588" providerId="LiveId" clId="{926708D2-6299-4AE8-A001-AA5B66D7ECFA}" dt="2022-07-30T09:59:01.303" v="138" actId="20577"/>
          <ac:graphicFrameMkLst>
            <pc:docMk/>
            <pc:sldMk cId="0" sldId="328"/>
            <ac:graphicFrameMk id="318" creationId="{9D526079-9128-43FF-ACE9-59A576D45BD7}"/>
          </ac:graphicFrameMkLst>
        </pc:graphicFrameChg>
      </pc:sldChg>
      <pc:sldChg chg="add">
        <pc:chgData name="Michal Heczko" userId="4ef91d67243c5588" providerId="LiveId" clId="{926708D2-6299-4AE8-A001-AA5B66D7ECFA}" dt="2022-07-30T09:56:14.456" v="23" actId="2890"/>
        <pc:sldMkLst>
          <pc:docMk/>
          <pc:sldMk cId="3384360184" sldId="329"/>
        </pc:sldMkLst>
      </pc:sldChg>
      <pc:sldChg chg="addSp delSp modSp add mod">
        <pc:chgData name="Michal Heczko" userId="4ef91d67243c5588" providerId="LiveId" clId="{926708D2-6299-4AE8-A001-AA5B66D7ECFA}" dt="2022-07-30T10:07:33.317" v="175"/>
        <pc:sldMkLst>
          <pc:docMk/>
          <pc:sldMk cId="689731833" sldId="330"/>
        </pc:sldMkLst>
        <pc:spChg chg="add del mod">
          <ac:chgData name="Michal Heczko" userId="4ef91d67243c5588" providerId="LiveId" clId="{926708D2-6299-4AE8-A001-AA5B66D7ECFA}" dt="2022-07-30T09:56:53.348" v="36" actId="478"/>
          <ac:spMkLst>
            <pc:docMk/>
            <pc:sldMk cId="689731833" sldId="330"/>
            <ac:spMk id="2" creationId="{7896DC98-F080-3C63-EFE0-DCC06E56B9D3}"/>
          </ac:spMkLst>
        </pc:spChg>
        <pc:spChg chg="del">
          <ac:chgData name="Michal Heczko" userId="4ef91d67243c5588" providerId="LiveId" clId="{926708D2-6299-4AE8-A001-AA5B66D7ECFA}" dt="2022-07-30T09:56:50.969" v="35" actId="478"/>
          <ac:spMkLst>
            <pc:docMk/>
            <pc:sldMk cId="689731833" sldId="330"/>
            <ac:spMk id="17" creationId="{8ED9A338-269A-496B-AC49-A2B9C2AFB4CA}"/>
          </ac:spMkLst>
        </pc:spChg>
        <pc:spChg chg="del">
          <ac:chgData name="Michal Heczko" userId="4ef91d67243c5588" providerId="LiveId" clId="{926708D2-6299-4AE8-A001-AA5B66D7ECFA}" dt="2022-07-30T09:56:50.969" v="35" actId="478"/>
          <ac:spMkLst>
            <pc:docMk/>
            <pc:sldMk cId="689731833" sldId="330"/>
            <ac:spMk id="18" creationId="{C6D185BE-9192-4D8F-BBAE-468A3B54859E}"/>
          </ac:spMkLst>
        </pc:spChg>
        <pc:spChg chg="del">
          <ac:chgData name="Michal Heczko" userId="4ef91d67243c5588" providerId="LiveId" clId="{926708D2-6299-4AE8-A001-AA5B66D7ECFA}" dt="2022-07-30T09:56:50.969" v="35" actId="478"/>
          <ac:spMkLst>
            <pc:docMk/>
            <pc:sldMk cId="689731833" sldId="330"/>
            <ac:spMk id="19" creationId="{E4F74303-6F16-42A5-9D97-A4F68AEC139A}"/>
          </ac:spMkLst>
        </pc:spChg>
        <pc:spChg chg="add mod">
          <ac:chgData name="Michal Heczko" userId="4ef91d67243c5588" providerId="LiveId" clId="{926708D2-6299-4AE8-A001-AA5B66D7ECFA}" dt="2022-07-30T10:06:11.396" v="166" actId="20577"/>
          <ac:spMkLst>
            <pc:docMk/>
            <pc:sldMk cId="689731833" sldId="330"/>
            <ac:spMk id="20" creationId="{EC9B9ECF-EB61-184A-3AD1-CB924AD0D8E2}"/>
          </ac:spMkLst>
        </pc:spChg>
        <pc:spChg chg="mod">
          <ac:chgData name="Michal Heczko" userId="4ef91d67243c5588" providerId="LiveId" clId="{926708D2-6299-4AE8-A001-AA5B66D7ECFA}" dt="2022-07-30T09:57:00.420" v="96" actId="1037"/>
          <ac:spMkLst>
            <pc:docMk/>
            <pc:sldMk cId="689731833" sldId="330"/>
            <ac:spMk id="21" creationId="{FD1FEA70-3AFA-432F-996E-8B5864C0E8ED}"/>
          </ac:spMkLst>
        </pc:spChg>
        <pc:spChg chg="add mod">
          <ac:chgData name="Michal Heczko" userId="4ef91d67243c5588" providerId="LiveId" clId="{926708D2-6299-4AE8-A001-AA5B66D7ECFA}" dt="2022-07-30T10:02:01.148" v="165" actId="20577"/>
          <ac:spMkLst>
            <pc:docMk/>
            <pc:sldMk cId="689731833" sldId="330"/>
            <ac:spMk id="22" creationId="{6B4E75CA-EF7B-01B3-2255-845494D1F697}"/>
          </ac:spMkLst>
        </pc:spChg>
        <pc:spChg chg="mod">
          <ac:chgData name="Michal Heczko" userId="4ef91d67243c5588" providerId="LiveId" clId="{926708D2-6299-4AE8-A001-AA5B66D7ECFA}" dt="2022-07-30T09:57:00.420" v="96" actId="1037"/>
          <ac:spMkLst>
            <pc:docMk/>
            <pc:sldMk cId="689731833" sldId="330"/>
            <ac:spMk id="23" creationId="{A4282C84-45F8-4F09-84D7-3BDAACA0277C}"/>
          </ac:spMkLst>
        </pc:spChg>
        <pc:spChg chg="mod">
          <ac:chgData name="Michal Heczko" userId="4ef91d67243c5588" providerId="LiveId" clId="{926708D2-6299-4AE8-A001-AA5B66D7ECFA}" dt="2022-07-30T09:57:00.420" v="96" actId="1037"/>
          <ac:spMkLst>
            <pc:docMk/>
            <pc:sldMk cId="689731833" sldId="330"/>
            <ac:spMk id="24" creationId="{26018AE5-DF11-498B-B930-BABC2A3F2576}"/>
          </ac:spMkLst>
        </pc:spChg>
        <pc:spChg chg="mod">
          <ac:chgData name="Michal Heczko" userId="4ef91d67243c5588" providerId="LiveId" clId="{926708D2-6299-4AE8-A001-AA5B66D7ECFA}" dt="2022-07-30T09:57:00.420" v="96" actId="1037"/>
          <ac:spMkLst>
            <pc:docMk/>
            <pc:sldMk cId="689731833" sldId="330"/>
            <ac:spMk id="25" creationId="{CA6E4F05-E9F2-4887-9DE8-DA1250917696}"/>
          </ac:spMkLst>
        </pc:spChg>
        <pc:spChg chg="add mod">
          <ac:chgData name="Michal Heczko" userId="4ef91d67243c5588" providerId="LiveId" clId="{926708D2-6299-4AE8-A001-AA5B66D7ECFA}" dt="2022-07-30T10:07:33.317" v="175"/>
          <ac:spMkLst>
            <pc:docMk/>
            <pc:sldMk cId="689731833" sldId="330"/>
            <ac:spMk id="26" creationId="{4CFB7B07-8978-1CEE-20FB-61F55D2E68D8}"/>
          </ac:spMkLst>
        </pc:spChg>
        <pc:spChg chg="add mod">
          <ac:chgData name="Michal Heczko" userId="4ef91d67243c5588" providerId="LiveId" clId="{926708D2-6299-4AE8-A001-AA5B66D7ECFA}" dt="2022-07-30T10:01:31.723" v="158"/>
          <ac:spMkLst>
            <pc:docMk/>
            <pc:sldMk cId="689731833" sldId="330"/>
            <ac:spMk id="27" creationId="{1E92F7C4-455C-7319-CFE8-9C66030A1F73}"/>
          </ac:spMkLst>
        </pc:spChg>
        <pc:spChg chg="del">
          <ac:chgData name="Michal Heczko" userId="4ef91d67243c5588" providerId="LiveId" clId="{926708D2-6299-4AE8-A001-AA5B66D7ECFA}" dt="2022-07-30T09:56:50.969" v="35" actId="478"/>
          <ac:spMkLst>
            <pc:docMk/>
            <pc:sldMk cId="689731833" sldId="330"/>
            <ac:spMk id="161" creationId="{9ACFB387-623D-4F24-8571-E2BAB1009317}"/>
          </ac:spMkLst>
        </pc:spChg>
      </pc:sldChg>
    </pc:docChg>
  </pc:docChgLst>
  <pc:docChgLst>
    <pc:chgData name="Michal" userId="4ef91d67243c5588" providerId="LiveId" clId="{07E52213-C4F2-4B4B-B84E-7DE6843821AC}"/>
    <pc:docChg chg="modSld">
      <pc:chgData name="Michal" userId="4ef91d67243c5588" providerId="LiveId" clId="{07E52213-C4F2-4B4B-B84E-7DE6843821AC}" dt="2021-07-28T07:01:05.459" v="92" actId="1037"/>
      <pc:docMkLst>
        <pc:docMk/>
      </pc:docMkLst>
      <pc:sldChg chg="modSp">
        <pc:chgData name="Michal" userId="4ef91d67243c5588" providerId="LiveId" clId="{07E52213-C4F2-4B4B-B84E-7DE6843821AC}" dt="2021-07-26T05:57:35.363" v="1" actId="1036"/>
        <pc:sldMkLst>
          <pc:docMk/>
          <pc:sldMk cId="0" sldId="256"/>
        </pc:sldMkLst>
        <pc:spChg chg="mod">
          <ac:chgData name="Michal" userId="4ef91d67243c5588" providerId="LiveId" clId="{07E52213-C4F2-4B4B-B84E-7DE6843821AC}" dt="2021-07-26T05:57:35.363" v="1" actId="1036"/>
          <ac:spMkLst>
            <pc:docMk/>
            <pc:sldMk cId="0" sldId="256"/>
            <ac:spMk id="13314" creationId="{1CF28884-BE80-478C-BF56-212644BDE5CA}"/>
          </ac:spMkLst>
        </pc:spChg>
      </pc:sldChg>
      <pc:sldChg chg="addSp delSp modSp mod">
        <pc:chgData name="Michal" userId="4ef91d67243c5588" providerId="LiveId" clId="{07E52213-C4F2-4B4B-B84E-7DE6843821AC}" dt="2021-07-28T07:01:05.459" v="92" actId="1037"/>
        <pc:sldMkLst>
          <pc:docMk/>
          <pc:sldMk cId="0" sldId="280"/>
        </pc:sldMkLst>
        <pc:spChg chg="add mod">
          <ac:chgData name="Michal" userId="4ef91d67243c5588" providerId="LiveId" clId="{07E52213-C4F2-4B4B-B84E-7DE6843821AC}" dt="2021-07-28T07:00:08.512" v="43" actId="1076"/>
          <ac:spMkLst>
            <pc:docMk/>
            <pc:sldMk cId="0" sldId="280"/>
            <ac:spMk id="8" creationId="{86DA0F3A-79E4-4BF4-A2A0-FF4518B388BE}"/>
          </ac:spMkLst>
        </pc:spChg>
        <pc:spChg chg="add mod">
          <ac:chgData name="Michal" userId="4ef91d67243c5588" providerId="LiveId" clId="{07E52213-C4F2-4B4B-B84E-7DE6843821AC}" dt="2021-07-28T07:00:14.074" v="44" actId="1076"/>
          <ac:spMkLst>
            <pc:docMk/>
            <pc:sldMk cId="0" sldId="280"/>
            <ac:spMk id="10" creationId="{0C8D8CE4-A9DD-4197-8841-E73D846C3FE5}"/>
          </ac:spMkLst>
        </pc:spChg>
        <pc:spChg chg="add mod">
          <ac:chgData name="Michal" userId="4ef91d67243c5588" providerId="LiveId" clId="{07E52213-C4F2-4B4B-B84E-7DE6843821AC}" dt="2021-07-28T07:00:24.891" v="46" actId="207"/>
          <ac:spMkLst>
            <pc:docMk/>
            <pc:sldMk cId="0" sldId="280"/>
            <ac:spMk id="11" creationId="{77C6645C-B91B-4754-9A03-CC2D5A6A9186}"/>
          </ac:spMkLst>
        </pc:spChg>
        <pc:spChg chg="add mod">
          <ac:chgData name="Michal" userId="4ef91d67243c5588" providerId="LiveId" clId="{07E52213-C4F2-4B4B-B84E-7DE6843821AC}" dt="2021-07-28T07:00:42.955" v="66" actId="207"/>
          <ac:spMkLst>
            <pc:docMk/>
            <pc:sldMk cId="0" sldId="280"/>
            <ac:spMk id="12" creationId="{BD372BB3-2A1F-4ED9-9B8E-5587DC7D89B1}"/>
          </ac:spMkLst>
        </pc:spChg>
        <pc:spChg chg="mod">
          <ac:chgData name="Michal" userId="4ef91d67243c5588" providerId="LiveId" clId="{07E52213-C4F2-4B4B-B84E-7DE6843821AC}" dt="2021-07-28T07:01:05.459" v="92" actId="1037"/>
          <ac:spMkLst>
            <pc:docMk/>
            <pc:sldMk cId="0" sldId="280"/>
            <ac:spMk id="37890" creationId="{66B9AA5F-61A5-4BF4-A02B-61DA32088D76}"/>
          </ac:spMkLst>
        </pc:spChg>
        <pc:picChg chg="add mod">
          <ac:chgData name="Michal" userId="4ef91d67243c5588" providerId="LiveId" clId="{07E52213-C4F2-4B4B-B84E-7DE6843821AC}" dt="2021-07-28T06:55:04.703" v="5" actId="1076"/>
          <ac:picMkLst>
            <pc:docMk/>
            <pc:sldMk cId="0" sldId="280"/>
            <ac:picMk id="3" creationId="{029AE944-610C-434A-B0A6-C5F40DEB08D8}"/>
          </ac:picMkLst>
        </pc:picChg>
        <pc:picChg chg="add del mod">
          <ac:chgData name="Michal" userId="4ef91d67243c5588" providerId="LiveId" clId="{07E52213-C4F2-4B4B-B84E-7DE6843821AC}" dt="2021-07-28T07:00:26.398" v="47" actId="478"/>
          <ac:picMkLst>
            <pc:docMk/>
            <pc:sldMk cId="0" sldId="280"/>
            <ac:picMk id="9" creationId="{51FA2C02-A774-47CF-A543-C087E7FFDF88}"/>
          </ac:picMkLst>
        </pc:picChg>
        <pc:picChg chg="add mod">
          <ac:chgData name="Michal" userId="4ef91d67243c5588" providerId="LiveId" clId="{07E52213-C4F2-4B4B-B84E-7DE6843821AC}" dt="2021-07-28T07:00:32.203" v="49" actId="1076"/>
          <ac:picMkLst>
            <pc:docMk/>
            <pc:sldMk cId="0" sldId="280"/>
            <ac:picMk id="1026" creationId="{269746A0-AF20-4A31-95BA-82077A6D962F}"/>
          </ac:picMkLst>
        </pc:picChg>
      </pc:sldChg>
      <pc:sldChg chg="modSp">
        <pc:chgData name="Michal" userId="4ef91d67243c5588" providerId="LiveId" clId="{07E52213-C4F2-4B4B-B84E-7DE6843821AC}" dt="2021-07-28T06:59:48.967" v="40" actId="1076"/>
        <pc:sldMkLst>
          <pc:docMk/>
          <pc:sldMk cId="1932639217" sldId="299"/>
        </pc:sldMkLst>
        <pc:spChg chg="mod">
          <ac:chgData name="Michal" userId="4ef91d67243c5588" providerId="LiveId" clId="{07E52213-C4F2-4B4B-B84E-7DE6843821AC}" dt="2021-07-28T06:59:48.967" v="40" actId="1076"/>
          <ac:spMkLst>
            <pc:docMk/>
            <pc:sldMk cId="1932639217" sldId="299"/>
            <ac:spMk id="14343" creationId="{06876F93-3E3A-437A-BD56-D3F5EDAE3008}"/>
          </ac:spMkLst>
        </pc:spChg>
      </pc:sldChg>
    </pc:docChg>
  </pc:docChgLst>
  <pc:docChgLst>
    <pc:chgData name="Michal Heczko" userId="4ef91d67243c5588" providerId="LiveId" clId="{2E557109-94EA-494F-A51A-E5556F9F3415}"/>
    <pc:docChg chg="undo custSel addSld delSld modSld sldOrd">
      <pc:chgData name="Michal Heczko" userId="4ef91d67243c5588" providerId="LiveId" clId="{2E557109-94EA-494F-A51A-E5556F9F3415}" dt="2021-09-05T17:59:42.838" v="1691" actId="16959"/>
      <pc:docMkLst>
        <pc:docMk/>
      </pc:docMkLst>
      <pc:sldChg chg="modSp mod">
        <pc:chgData name="Michal Heczko" userId="4ef91d67243c5588" providerId="LiveId" clId="{2E557109-94EA-494F-A51A-E5556F9F3415}" dt="2021-09-05T11:45:07.952" v="1642" actId="20577"/>
        <pc:sldMkLst>
          <pc:docMk/>
          <pc:sldMk cId="0" sldId="256"/>
        </pc:sldMkLst>
        <pc:spChg chg="mod">
          <ac:chgData name="Michal Heczko" userId="4ef91d67243c5588" providerId="LiveId" clId="{2E557109-94EA-494F-A51A-E5556F9F3415}" dt="2021-09-05T11:45:07.952" v="1642" actId="20577"/>
          <ac:spMkLst>
            <pc:docMk/>
            <pc:sldMk cId="0" sldId="256"/>
            <ac:spMk id="13314" creationId="{1CF28884-BE80-478C-BF56-212644BDE5CA}"/>
          </ac:spMkLst>
        </pc:spChg>
      </pc:sldChg>
      <pc:sldChg chg="del">
        <pc:chgData name="Michal Heczko" userId="4ef91d67243c5588" providerId="LiveId" clId="{2E557109-94EA-494F-A51A-E5556F9F3415}" dt="2021-09-05T08:00:04.897" v="97" actId="47"/>
        <pc:sldMkLst>
          <pc:docMk/>
          <pc:sldMk cId="0" sldId="257"/>
        </pc:sldMkLst>
      </pc:sldChg>
      <pc:sldChg chg="modSp add mod">
        <pc:chgData name="Michal Heczko" userId="4ef91d67243c5588" providerId="LiveId" clId="{2E557109-94EA-494F-A51A-E5556F9F3415}" dt="2021-09-05T10:30:00.984" v="612" actId="20577"/>
        <pc:sldMkLst>
          <pc:docMk/>
          <pc:sldMk cId="0" sldId="259"/>
        </pc:sldMkLst>
        <pc:spChg chg="mod">
          <ac:chgData name="Michal Heczko" userId="4ef91d67243c5588" providerId="LiveId" clId="{2E557109-94EA-494F-A51A-E5556F9F3415}" dt="2021-09-05T10:29:45.415" v="563" actId="20577"/>
          <ac:spMkLst>
            <pc:docMk/>
            <pc:sldMk cId="0" sldId="259"/>
            <ac:spMk id="16386" creationId="{FFAF13A7-9FD4-4F85-8875-FFB4749CCC88}"/>
          </ac:spMkLst>
        </pc:spChg>
        <pc:spChg chg="mod">
          <ac:chgData name="Michal Heczko" userId="4ef91d67243c5588" providerId="LiveId" clId="{2E557109-94EA-494F-A51A-E5556F9F3415}" dt="2021-09-05T10:30:00.984" v="612" actId="20577"/>
          <ac:spMkLst>
            <pc:docMk/>
            <pc:sldMk cId="0" sldId="259"/>
            <ac:spMk id="16387" creationId="{34305F0E-56E3-469D-B236-0E24CFC3BBEC}"/>
          </ac:spMkLst>
        </pc:spChg>
      </pc:sldChg>
      <pc:sldChg chg="addSp modSp mod">
        <pc:chgData name="Michal Heczko" userId="4ef91d67243c5588" providerId="LiveId" clId="{2E557109-94EA-494F-A51A-E5556F9F3415}" dt="2021-09-05T11:48:25.858" v="1652" actId="20577"/>
        <pc:sldMkLst>
          <pc:docMk/>
          <pc:sldMk cId="0" sldId="261"/>
        </pc:sldMkLst>
        <pc:spChg chg="mod">
          <ac:chgData name="Michal Heczko" userId="4ef91d67243c5588" providerId="LiveId" clId="{2E557109-94EA-494F-A51A-E5556F9F3415}" dt="2021-09-05T11:48:25.858" v="1652" actId="20577"/>
          <ac:spMkLst>
            <pc:docMk/>
            <pc:sldMk cId="0" sldId="261"/>
            <ac:spMk id="161" creationId="{9ACFB387-623D-4F24-8571-E2BAB1009317}"/>
          </ac:spMkLst>
        </pc:spChg>
        <pc:spChg chg="mod">
          <ac:chgData name="Michal Heczko" userId="4ef91d67243c5588" providerId="LiveId" clId="{2E557109-94EA-494F-A51A-E5556F9F3415}" dt="2021-09-05T08:13:07.507" v="144" actId="20577"/>
          <ac:spMkLst>
            <pc:docMk/>
            <pc:sldMk cId="0" sldId="261"/>
            <ac:spMk id="18434" creationId="{FC5A0DA5-F9C5-4B30-9778-2E280E6E1D0D}"/>
          </ac:spMkLst>
        </pc:spChg>
        <pc:picChg chg="add mod">
          <ac:chgData name="Michal Heczko" userId="4ef91d67243c5588" providerId="LiveId" clId="{2E557109-94EA-494F-A51A-E5556F9F3415}" dt="2021-09-05T08:13:19.092" v="149" actId="1076"/>
          <ac:picMkLst>
            <pc:docMk/>
            <pc:sldMk cId="0" sldId="261"/>
            <ac:picMk id="3" creationId="{B3E891A5-65C9-40B1-AFF2-46536FB97643}"/>
          </ac:picMkLst>
        </pc:picChg>
      </pc:sldChg>
      <pc:sldChg chg="modSp add mod">
        <pc:chgData name="Michal Heczko" userId="4ef91d67243c5588" providerId="LiveId" clId="{2E557109-94EA-494F-A51A-E5556F9F3415}" dt="2021-09-05T08:29:43.297" v="489" actId="6549"/>
        <pc:sldMkLst>
          <pc:docMk/>
          <pc:sldMk cId="0" sldId="269"/>
        </pc:sldMkLst>
        <pc:spChg chg="mod">
          <ac:chgData name="Michal Heczko" userId="4ef91d67243c5588" providerId="LiveId" clId="{2E557109-94EA-494F-A51A-E5556F9F3415}" dt="2021-09-05T08:22:01.779" v="359" actId="20577"/>
          <ac:spMkLst>
            <pc:docMk/>
            <pc:sldMk cId="0" sldId="269"/>
            <ac:spMk id="26626" creationId="{88DCAD8E-A361-4B3E-8C60-6509A4F751DF}"/>
          </ac:spMkLst>
        </pc:spChg>
        <pc:graphicFrameChg chg="mod modGraphic">
          <ac:chgData name="Michal Heczko" userId="4ef91d67243c5588" providerId="LiveId" clId="{2E557109-94EA-494F-A51A-E5556F9F3415}" dt="2021-09-05T08:29:43.297" v="489" actId="6549"/>
          <ac:graphicFrameMkLst>
            <pc:docMk/>
            <pc:sldMk cId="0" sldId="269"/>
            <ac:graphicFrameMk id="318" creationId="{9D526079-9128-43FF-ACE9-59A576D45BD7}"/>
          </ac:graphicFrameMkLst>
        </pc:graphicFrameChg>
      </pc:sldChg>
      <pc:sldChg chg="addSp delSp modSp mod">
        <pc:chgData name="Michal Heczko" userId="4ef91d67243c5588" providerId="LiveId" clId="{2E557109-94EA-494F-A51A-E5556F9F3415}" dt="2021-09-05T08:04:25.230" v="102" actId="1076"/>
        <pc:sldMkLst>
          <pc:docMk/>
          <pc:sldMk cId="0" sldId="280"/>
        </pc:sldMkLst>
        <pc:spChg chg="mod">
          <ac:chgData name="Michal Heczko" userId="4ef91d67243c5588" providerId="LiveId" clId="{2E557109-94EA-494F-A51A-E5556F9F3415}" dt="2021-09-05T07:59:55.983" v="96" actId="207"/>
          <ac:spMkLst>
            <pc:docMk/>
            <pc:sldMk cId="0" sldId="280"/>
            <ac:spMk id="8" creationId="{86DA0F3A-79E4-4BF4-A2A0-FF4518B388BE}"/>
          </ac:spMkLst>
        </pc:spChg>
        <pc:spChg chg="mod">
          <ac:chgData name="Michal Heczko" userId="4ef91d67243c5588" providerId="LiveId" clId="{2E557109-94EA-494F-A51A-E5556F9F3415}" dt="2021-09-05T08:04:20.885" v="101" actId="20577"/>
          <ac:spMkLst>
            <pc:docMk/>
            <pc:sldMk cId="0" sldId="280"/>
            <ac:spMk id="37890" creationId="{66B9AA5F-61A5-4BF4-A02B-61DA32088D76}"/>
          </ac:spMkLst>
        </pc:spChg>
        <pc:picChg chg="add mod">
          <ac:chgData name="Michal Heczko" userId="4ef91d67243c5588" providerId="LiveId" clId="{2E557109-94EA-494F-A51A-E5556F9F3415}" dt="2021-09-05T08:04:25.230" v="102" actId="1076"/>
          <ac:picMkLst>
            <pc:docMk/>
            <pc:sldMk cId="0" sldId="280"/>
            <ac:picMk id="2" creationId="{1CC1E25C-620B-4646-ABB7-FA0B5774DFFA}"/>
          </ac:picMkLst>
        </pc:picChg>
        <pc:picChg chg="del">
          <ac:chgData name="Michal Heczko" userId="4ef91d67243c5588" providerId="LiveId" clId="{2E557109-94EA-494F-A51A-E5556F9F3415}" dt="2021-09-05T08:04:15.413" v="98" actId="478"/>
          <ac:picMkLst>
            <pc:docMk/>
            <pc:sldMk cId="0" sldId="280"/>
            <ac:picMk id="3" creationId="{029AE944-610C-434A-B0A6-C5F40DEB08D8}"/>
          </ac:picMkLst>
        </pc:picChg>
      </pc:sldChg>
      <pc:sldChg chg="del">
        <pc:chgData name="Michal Heczko" userId="4ef91d67243c5588" providerId="LiveId" clId="{2E557109-94EA-494F-A51A-E5556F9F3415}" dt="2021-09-05T08:00:04.897" v="97" actId="47"/>
        <pc:sldMkLst>
          <pc:docMk/>
          <pc:sldMk cId="1170308280" sldId="287"/>
        </pc:sldMkLst>
      </pc:sldChg>
      <pc:sldChg chg="del">
        <pc:chgData name="Michal Heczko" userId="4ef91d67243c5588" providerId="LiveId" clId="{2E557109-94EA-494F-A51A-E5556F9F3415}" dt="2021-09-05T08:00:04.897" v="97" actId="47"/>
        <pc:sldMkLst>
          <pc:docMk/>
          <pc:sldMk cId="2046641287" sldId="288"/>
        </pc:sldMkLst>
      </pc:sldChg>
      <pc:sldChg chg="del">
        <pc:chgData name="Michal Heczko" userId="4ef91d67243c5588" providerId="LiveId" clId="{2E557109-94EA-494F-A51A-E5556F9F3415}" dt="2021-09-05T08:00:04.897" v="97" actId="47"/>
        <pc:sldMkLst>
          <pc:docMk/>
          <pc:sldMk cId="18635830" sldId="289"/>
        </pc:sldMkLst>
      </pc:sldChg>
      <pc:sldChg chg="del">
        <pc:chgData name="Michal Heczko" userId="4ef91d67243c5588" providerId="LiveId" clId="{2E557109-94EA-494F-A51A-E5556F9F3415}" dt="2021-09-05T08:00:04.897" v="97" actId="47"/>
        <pc:sldMkLst>
          <pc:docMk/>
          <pc:sldMk cId="1785174780" sldId="290"/>
        </pc:sldMkLst>
      </pc:sldChg>
      <pc:sldChg chg="del">
        <pc:chgData name="Michal Heczko" userId="4ef91d67243c5588" providerId="LiveId" clId="{2E557109-94EA-494F-A51A-E5556F9F3415}" dt="2021-09-05T08:00:04.897" v="97" actId="47"/>
        <pc:sldMkLst>
          <pc:docMk/>
          <pc:sldMk cId="2907129016" sldId="291"/>
        </pc:sldMkLst>
      </pc:sldChg>
      <pc:sldChg chg="del">
        <pc:chgData name="Michal Heczko" userId="4ef91d67243c5588" providerId="LiveId" clId="{2E557109-94EA-494F-A51A-E5556F9F3415}" dt="2021-09-05T08:00:04.897" v="97" actId="47"/>
        <pc:sldMkLst>
          <pc:docMk/>
          <pc:sldMk cId="243470336" sldId="292"/>
        </pc:sldMkLst>
      </pc:sldChg>
      <pc:sldChg chg="del">
        <pc:chgData name="Michal Heczko" userId="4ef91d67243c5588" providerId="LiveId" clId="{2E557109-94EA-494F-A51A-E5556F9F3415}" dt="2021-09-05T08:00:04.897" v="97" actId="47"/>
        <pc:sldMkLst>
          <pc:docMk/>
          <pc:sldMk cId="1447731909" sldId="293"/>
        </pc:sldMkLst>
      </pc:sldChg>
      <pc:sldChg chg="del">
        <pc:chgData name="Michal Heczko" userId="4ef91d67243c5588" providerId="LiveId" clId="{2E557109-94EA-494F-A51A-E5556F9F3415}" dt="2021-09-05T08:00:04.897" v="97" actId="47"/>
        <pc:sldMkLst>
          <pc:docMk/>
          <pc:sldMk cId="536283692" sldId="294"/>
        </pc:sldMkLst>
      </pc:sldChg>
      <pc:sldChg chg="del">
        <pc:chgData name="Michal Heczko" userId="4ef91d67243c5588" providerId="LiveId" clId="{2E557109-94EA-494F-A51A-E5556F9F3415}" dt="2021-09-05T08:00:04.897" v="97" actId="47"/>
        <pc:sldMkLst>
          <pc:docMk/>
          <pc:sldMk cId="4020821509" sldId="295"/>
        </pc:sldMkLst>
      </pc:sldChg>
      <pc:sldChg chg="del">
        <pc:chgData name="Michal Heczko" userId="4ef91d67243c5588" providerId="LiveId" clId="{2E557109-94EA-494F-A51A-E5556F9F3415}" dt="2021-09-05T08:00:04.897" v="97" actId="47"/>
        <pc:sldMkLst>
          <pc:docMk/>
          <pc:sldMk cId="429664204" sldId="296"/>
        </pc:sldMkLst>
      </pc:sldChg>
      <pc:sldChg chg="del">
        <pc:chgData name="Michal Heczko" userId="4ef91d67243c5588" providerId="LiveId" clId="{2E557109-94EA-494F-A51A-E5556F9F3415}" dt="2021-09-05T08:00:04.897" v="97" actId="47"/>
        <pc:sldMkLst>
          <pc:docMk/>
          <pc:sldMk cId="1686521444" sldId="297"/>
        </pc:sldMkLst>
      </pc:sldChg>
      <pc:sldChg chg="del">
        <pc:chgData name="Michal Heczko" userId="4ef91d67243c5588" providerId="LiveId" clId="{2E557109-94EA-494F-A51A-E5556F9F3415}" dt="2021-09-05T08:00:04.897" v="97" actId="47"/>
        <pc:sldMkLst>
          <pc:docMk/>
          <pc:sldMk cId="2585123870" sldId="298"/>
        </pc:sldMkLst>
      </pc:sldChg>
      <pc:sldChg chg="del">
        <pc:chgData name="Michal Heczko" userId="4ef91d67243c5588" providerId="LiveId" clId="{2E557109-94EA-494F-A51A-E5556F9F3415}" dt="2021-09-05T08:00:04.897" v="97" actId="47"/>
        <pc:sldMkLst>
          <pc:docMk/>
          <pc:sldMk cId="1932639217" sldId="299"/>
        </pc:sldMkLst>
      </pc:sldChg>
      <pc:sldChg chg="addSp delSp modSp add mod ord">
        <pc:chgData name="Michal Heczko" userId="4ef91d67243c5588" providerId="LiveId" clId="{2E557109-94EA-494F-A51A-E5556F9F3415}" dt="2021-09-05T10:27:41.143" v="558" actId="20577"/>
        <pc:sldMkLst>
          <pc:docMk/>
          <pc:sldMk cId="360283752" sldId="305"/>
        </pc:sldMkLst>
        <pc:spChg chg="add del mod">
          <ac:chgData name="Michal Heczko" userId="4ef91d67243c5588" providerId="LiveId" clId="{2E557109-94EA-494F-A51A-E5556F9F3415}" dt="2021-09-05T10:26:20.310" v="516" actId="478"/>
          <ac:spMkLst>
            <pc:docMk/>
            <pc:sldMk cId="360283752" sldId="305"/>
            <ac:spMk id="2" creationId="{089CF8E3-8AF5-4F6D-AE39-C91BD024CEDF}"/>
          </ac:spMkLst>
        </pc:spChg>
        <pc:spChg chg="add mod">
          <ac:chgData name="Michal Heczko" userId="4ef91d67243c5588" providerId="LiveId" clId="{2E557109-94EA-494F-A51A-E5556F9F3415}" dt="2021-09-05T10:27:32.351" v="530"/>
          <ac:spMkLst>
            <pc:docMk/>
            <pc:sldMk cId="360283752" sldId="305"/>
            <ac:spMk id="17" creationId="{648ABE93-ED96-4565-AA2E-B472A0C28937}"/>
          </ac:spMkLst>
        </pc:spChg>
        <pc:spChg chg="add mod">
          <ac:chgData name="Michal Heczko" userId="4ef91d67243c5588" providerId="LiveId" clId="{2E557109-94EA-494F-A51A-E5556F9F3415}" dt="2021-09-05T10:27:32.351" v="530"/>
          <ac:spMkLst>
            <pc:docMk/>
            <pc:sldMk cId="360283752" sldId="305"/>
            <ac:spMk id="18" creationId="{E6BB60F9-0952-48AB-9FCE-F1DADAADB650}"/>
          </ac:spMkLst>
        </pc:spChg>
        <pc:spChg chg="add mod">
          <ac:chgData name="Michal Heczko" userId="4ef91d67243c5588" providerId="LiveId" clId="{2E557109-94EA-494F-A51A-E5556F9F3415}" dt="2021-09-05T10:27:41.143" v="558" actId="20577"/>
          <ac:spMkLst>
            <pc:docMk/>
            <pc:sldMk cId="360283752" sldId="305"/>
            <ac:spMk id="19" creationId="{370C3012-8864-479D-87BB-A3B80BB55698}"/>
          </ac:spMkLst>
        </pc:spChg>
        <pc:spChg chg="del">
          <ac:chgData name="Michal Heczko" userId="4ef91d67243c5588" providerId="LiveId" clId="{2E557109-94EA-494F-A51A-E5556F9F3415}" dt="2021-09-05T10:26:18.632" v="515" actId="478"/>
          <ac:spMkLst>
            <pc:docMk/>
            <pc:sldMk cId="360283752" sldId="305"/>
            <ac:spMk id="161" creationId="{9ACFB387-623D-4F24-8571-E2BAB1009317}"/>
          </ac:spMkLst>
        </pc:spChg>
        <pc:spChg chg="mod">
          <ac:chgData name="Michal Heczko" userId="4ef91d67243c5588" providerId="LiveId" clId="{2E557109-94EA-494F-A51A-E5556F9F3415}" dt="2021-09-05T10:26:36.774" v="522" actId="20577"/>
          <ac:spMkLst>
            <pc:docMk/>
            <pc:sldMk cId="360283752" sldId="305"/>
            <ac:spMk id="18434" creationId="{FC5A0DA5-F9C5-4B30-9778-2E280E6E1D0D}"/>
          </ac:spMkLst>
        </pc:spChg>
        <pc:picChg chg="del">
          <ac:chgData name="Michal Heczko" userId="4ef91d67243c5588" providerId="LiveId" clId="{2E557109-94EA-494F-A51A-E5556F9F3415}" dt="2021-09-05T10:26:17.272" v="514" actId="478"/>
          <ac:picMkLst>
            <pc:docMk/>
            <pc:sldMk cId="360283752" sldId="305"/>
            <ac:picMk id="3" creationId="{B3E891A5-65C9-40B1-AFF2-46536FB97643}"/>
          </ac:picMkLst>
        </pc:picChg>
        <pc:picChg chg="add mod modCrop">
          <ac:chgData name="Michal Heczko" userId="4ef91d67243c5588" providerId="LiveId" clId="{2E557109-94EA-494F-A51A-E5556F9F3415}" dt="2021-09-05T10:27:05.594" v="529" actId="14100"/>
          <ac:picMkLst>
            <pc:docMk/>
            <pc:sldMk cId="360283752" sldId="305"/>
            <ac:picMk id="5" creationId="{A510C0DB-8170-4F8A-B7C5-35808F209332}"/>
          </ac:picMkLst>
        </pc:picChg>
        <pc:picChg chg="add mod">
          <ac:chgData name="Michal Heczko" userId="4ef91d67243c5588" providerId="LiveId" clId="{2E557109-94EA-494F-A51A-E5556F9F3415}" dt="2021-09-05T10:27:32.351" v="530"/>
          <ac:picMkLst>
            <pc:docMk/>
            <pc:sldMk cId="360283752" sldId="305"/>
            <ac:picMk id="16" creationId="{9AD4CD41-A5B6-4173-AAD7-62687D212295}"/>
          </ac:picMkLst>
        </pc:picChg>
      </pc:sldChg>
      <pc:sldChg chg="new del">
        <pc:chgData name="Michal Heczko" userId="4ef91d67243c5588" providerId="LiveId" clId="{2E557109-94EA-494F-A51A-E5556F9F3415}" dt="2021-09-05T08:29:54.895" v="491" actId="47"/>
        <pc:sldMkLst>
          <pc:docMk/>
          <pc:sldMk cId="2796857440" sldId="305"/>
        </pc:sldMkLst>
      </pc:sldChg>
      <pc:sldChg chg="modSp add mod">
        <pc:chgData name="Michal Heczko" userId="4ef91d67243c5588" providerId="LiveId" clId="{2E557109-94EA-494F-A51A-E5556F9F3415}" dt="2021-09-05T10:30:14.731" v="634" actId="6549"/>
        <pc:sldMkLst>
          <pc:docMk/>
          <pc:sldMk cId="1261891642" sldId="306"/>
        </pc:sldMkLst>
        <pc:spChg chg="mod">
          <ac:chgData name="Michal Heczko" userId="4ef91d67243c5588" providerId="LiveId" clId="{2E557109-94EA-494F-A51A-E5556F9F3415}" dt="2021-09-05T10:30:13.109" v="633" actId="20577"/>
          <ac:spMkLst>
            <pc:docMk/>
            <pc:sldMk cId="1261891642" sldId="306"/>
            <ac:spMk id="16386" creationId="{FFAF13A7-9FD4-4F85-8875-FFB4749CCC88}"/>
          </ac:spMkLst>
        </pc:spChg>
        <pc:spChg chg="mod">
          <ac:chgData name="Michal Heczko" userId="4ef91d67243c5588" providerId="LiveId" clId="{2E557109-94EA-494F-A51A-E5556F9F3415}" dt="2021-09-05T10:30:14.731" v="634" actId="6549"/>
          <ac:spMkLst>
            <pc:docMk/>
            <pc:sldMk cId="1261891642" sldId="306"/>
            <ac:spMk id="16387" creationId="{34305F0E-56E3-469D-B236-0E24CFC3BBEC}"/>
          </ac:spMkLst>
        </pc:spChg>
        <pc:spChg chg="mod">
          <ac:chgData name="Michal Heczko" userId="4ef91d67243c5588" providerId="LiveId" clId="{2E557109-94EA-494F-A51A-E5556F9F3415}" dt="2021-09-05T10:30:08.502" v="614" actId="20577"/>
          <ac:spMkLst>
            <pc:docMk/>
            <pc:sldMk cId="1261891642" sldId="306"/>
            <ac:spMk id="16388" creationId="{74A22291-C8AF-4EFE-ADBF-71A2DAE105AF}"/>
          </ac:spMkLst>
        </pc:spChg>
      </pc:sldChg>
      <pc:sldChg chg="modSp add mod">
        <pc:chgData name="Michal Heczko" userId="4ef91d67243c5588" providerId="LiveId" clId="{2E557109-94EA-494F-A51A-E5556F9F3415}" dt="2021-09-05T10:34:39.062" v="666" actId="20577"/>
        <pc:sldMkLst>
          <pc:docMk/>
          <pc:sldMk cId="3697585614" sldId="307"/>
        </pc:sldMkLst>
        <pc:spChg chg="mod">
          <ac:chgData name="Michal Heczko" userId="4ef91d67243c5588" providerId="LiveId" clId="{2E557109-94EA-494F-A51A-E5556F9F3415}" dt="2021-09-05T10:34:39.062" v="666" actId="20577"/>
          <ac:spMkLst>
            <pc:docMk/>
            <pc:sldMk cId="3697585614" sldId="307"/>
            <ac:spMk id="16386" creationId="{FFAF13A7-9FD4-4F85-8875-FFB4749CCC88}"/>
          </ac:spMkLst>
        </pc:spChg>
        <pc:spChg chg="mod">
          <ac:chgData name="Michal Heczko" userId="4ef91d67243c5588" providerId="LiveId" clId="{2E557109-94EA-494F-A51A-E5556F9F3415}" dt="2021-09-05T10:30:47.143" v="636" actId="20577"/>
          <ac:spMkLst>
            <pc:docMk/>
            <pc:sldMk cId="3697585614" sldId="307"/>
            <ac:spMk id="16388" creationId="{74A22291-C8AF-4EFE-ADBF-71A2DAE105AF}"/>
          </ac:spMkLst>
        </pc:spChg>
      </pc:sldChg>
      <pc:sldChg chg="addSp modSp add mod">
        <pc:chgData name="Michal Heczko" userId="4ef91d67243c5588" providerId="LiveId" clId="{2E557109-94EA-494F-A51A-E5556F9F3415}" dt="2021-09-05T11:16:41.125" v="803" actId="20577"/>
        <pc:sldMkLst>
          <pc:docMk/>
          <pc:sldMk cId="2403287647" sldId="308"/>
        </pc:sldMkLst>
        <pc:spChg chg="add mod">
          <ac:chgData name="Michal Heczko" userId="4ef91d67243c5588" providerId="LiveId" clId="{2E557109-94EA-494F-A51A-E5556F9F3415}" dt="2021-09-05T11:16:41.125" v="803" actId="20577"/>
          <ac:spMkLst>
            <pc:docMk/>
            <pc:sldMk cId="2403287647" sldId="308"/>
            <ac:spMk id="2" creationId="{03D3C123-56AC-4FD1-982E-63A7876EB038}"/>
          </ac:spMkLst>
        </pc:spChg>
        <pc:spChg chg="mod">
          <ac:chgData name="Michal Heczko" userId="4ef91d67243c5588" providerId="LiveId" clId="{2E557109-94EA-494F-A51A-E5556F9F3415}" dt="2021-09-05T11:15:12.323" v="680" actId="20577"/>
          <ac:spMkLst>
            <pc:docMk/>
            <pc:sldMk cId="2403287647" sldId="308"/>
            <ac:spMk id="18434" creationId="{FC5A0DA5-F9C5-4B30-9778-2E280E6E1D0D}"/>
          </ac:spMkLst>
        </pc:spChg>
      </pc:sldChg>
      <pc:sldChg chg="addSp delSp modSp add mod modAnim">
        <pc:chgData name="Michal Heczko" userId="4ef91d67243c5588" providerId="LiveId" clId="{2E557109-94EA-494F-A51A-E5556F9F3415}" dt="2021-09-05T11:30:28.959" v="1298"/>
        <pc:sldMkLst>
          <pc:docMk/>
          <pc:sldMk cId="144640792" sldId="309"/>
        </pc:sldMkLst>
        <pc:spChg chg="mod">
          <ac:chgData name="Michal Heczko" userId="4ef91d67243c5588" providerId="LiveId" clId="{2E557109-94EA-494F-A51A-E5556F9F3415}" dt="2021-09-05T11:25:52.385" v="1081" actId="20577"/>
          <ac:spMkLst>
            <pc:docMk/>
            <pc:sldMk cId="144640792" sldId="309"/>
            <ac:spMk id="2" creationId="{03D3C123-56AC-4FD1-982E-63A7876EB038}"/>
          </ac:spMkLst>
        </pc:spChg>
        <pc:spChg chg="add mod">
          <ac:chgData name="Michal Heczko" userId="4ef91d67243c5588" providerId="LiveId" clId="{2E557109-94EA-494F-A51A-E5556F9F3415}" dt="2021-09-05T11:27:16.670" v="1139" actId="1076"/>
          <ac:spMkLst>
            <pc:docMk/>
            <pc:sldMk cId="144640792" sldId="309"/>
            <ac:spMk id="3" creationId="{4FFABB44-5445-477A-99C0-A58F135A95CA}"/>
          </ac:spMkLst>
        </pc:spChg>
        <pc:spChg chg="add mod">
          <ac:chgData name="Michal Heczko" userId="4ef91d67243c5588" providerId="LiveId" clId="{2E557109-94EA-494F-A51A-E5556F9F3415}" dt="2021-09-05T11:29:56.917" v="1293" actId="1076"/>
          <ac:spMkLst>
            <pc:docMk/>
            <pc:sldMk cId="144640792" sldId="309"/>
            <ac:spMk id="4" creationId="{E9D22A39-64F3-4807-A155-7B87C1894C1D}"/>
          </ac:spMkLst>
        </pc:spChg>
        <pc:spChg chg="del">
          <ac:chgData name="Michal Heczko" userId="4ef91d67243c5588" providerId="LiveId" clId="{2E557109-94EA-494F-A51A-E5556F9F3415}" dt="2021-09-05T11:25:55.425" v="1082" actId="478"/>
          <ac:spMkLst>
            <pc:docMk/>
            <pc:sldMk cId="144640792" sldId="309"/>
            <ac:spMk id="17" creationId="{648ABE93-ED96-4565-AA2E-B472A0C28937}"/>
          </ac:spMkLst>
        </pc:spChg>
        <pc:spChg chg="del">
          <ac:chgData name="Michal Heczko" userId="4ef91d67243c5588" providerId="LiveId" clId="{2E557109-94EA-494F-A51A-E5556F9F3415}" dt="2021-09-05T11:25:55.425" v="1082" actId="478"/>
          <ac:spMkLst>
            <pc:docMk/>
            <pc:sldMk cId="144640792" sldId="309"/>
            <ac:spMk id="18" creationId="{E6BB60F9-0952-48AB-9FCE-F1DADAADB650}"/>
          </ac:spMkLst>
        </pc:spChg>
        <pc:spChg chg="del">
          <ac:chgData name="Michal Heczko" userId="4ef91d67243c5588" providerId="LiveId" clId="{2E557109-94EA-494F-A51A-E5556F9F3415}" dt="2021-09-05T11:25:55.425" v="1082" actId="478"/>
          <ac:spMkLst>
            <pc:docMk/>
            <pc:sldMk cId="144640792" sldId="309"/>
            <ac:spMk id="19" creationId="{370C3012-8864-479D-87BB-A3B80BB55698}"/>
          </ac:spMkLst>
        </pc:spChg>
        <pc:spChg chg="add mod">
          <ac:chgData name="Michal Heczko" userId="4ef91d67243c5588" providerId="LiveId" clId="{2E557109-94EA-494F-A51A-E5556F9F3415}" dt="2021-09-05T11:27:36.596" v="1158" actId="20577"/>
          <ac:spMkLst>
            <pc:docMk/>
            <pc:sldMk cId="144640792" sldId="309"/>
            <ac:spMk id="21" creationId="{8AEAC5EB-8DF3-4A7F-AE15-9908F56EC3CD}"/>
          </ac:spMkLst>
        </pc:spChg>
        <pc:spChg chg="mod">
          <ac:chgData name="Michal Heczko" userId="4ef91d67243c5588" providerId="LiveId" clId="{2E557109-94EA-494F-A51A-E5556F9F3415}" dt="2021-09-05T11:16:47.602" v="805" actId="20577"/>
          <ac:spMkLst>
            <pc:docMk/>
            <pc:sldMk cId="144640792" sldId="309"/>
            <ac:spMk id="18434" creationId="{FC5A0DA5-F9C5-4B30-9778-2E280E6E1D0D}"/>
          </ac:spMkLst>
        </pc:spChg>
        <pc:picChg chg="del">
          <ac:chgData name="Michal Heczko" userId="4ef91d67243c5588" providerId="LiveId" clId="{2E557109-94EA-494F-A51A-E5556F9F3415}" dt="2021-09-05T11:23:15.681" v="806" actId="478"/>
          <ac:picMkLst>
            <pc:docMk/>
            <pc:sldMk cId="144640792" sldId="309"/>
            <ac:picMk id="5" creationId="{A510C0DB-8170-4F8A-B7C5-35808F209332}"/>
          </ac:picMkLst>
        </pc:picChg>
        <pc:picChg chg="del">
          <ac:chgData name="Michal Heczko" userId="4ef91d67243c5588" providerId="LiveId" clId="{2E557109-94EA-494F-A51A-E5556F9F3415}" dt="2021-09-05T11:25:55.425" v="1082" actId="478"/>
          <ac:picMkLst>
            <pc:docMk/>
            <pc:sldMk cId="144640792" sldId="309"/>
            <ac:picMk id="16" creationId="{9AD4CD41-A5B6-4173-AAD7-62687D212295}"/>
          </ac:picMkLst>
        </pc:picChg>
        <pc:picChg chg="add mod modCrop">
          <ac:chgData name="Michal Heczko" userId="4ef91d67243c5588" providerId="LiveId" clId="{2E557109-94EA-494F-A51A-E5556F9F3415}" dt="2021-09-05T11:29:53.146" v="1292" actId="1076"/>
          <ac:picMkLst>
            <pc:docMk/>
            <pc:sldMk cId="144640792" sldId="309"/>
            <ac:picMk id="20" creationId="{9D637408-16BB-42B8-B1CA-0AA5752EEDDD}"/>
          </ac:picMkLst>
        </pc:picChg>
      </pc:sldChg>
      <pc:sldChg chg="addSp delSp modSp add mod">
        <pc:chgData name="Michal Heczko" userId="4ef91d67243c5588" providerId="LiveId" clId="{2E557109-94EA-494F-A51A-E5556F9F3415}" dt="2021-09-05T11:33:00.532" v="1388" actId="20577"/>
        <pc:sldMkLst>
          <pc:docMk/>
          <pc:sldMk cId="1899248424" sldId="310"/>
        </pc:sldMkLst>
        <pc:spChg chg="mod">
          <ac:chgData name="Michal Heczko" userId="4ef91d67243c5588" providerId="LiveId" clId="{2E557109-94EA-494F-A51A-E5556F9F3415}" dt="2021-09-05T11:32:04.978" v="1358" actId="20577"/>
          <ac:spMkLst>
            <pc:docMk/>
            <pc:sldMk cId="1899248424" sldId="310"/>
            <ac:spMk id="2" creationId="{03D3C123-56AC-4FD1-982E-63A7876EB038}"/>
          </ac:spMkLst>
        </pc:spChg>
        <pc:spChg chg="mod">
          <ac:chgData name="Michal Heczko" userId="4ef91d67243c5588" providerId="LiveId" clId="{2E557109-94EA-494F-A51A-E5556F9F3415}" dt="2021-09-05T11:32:47.123" v="1372" actId="20577"/>
          <ac:spMkLst>
            <pc:docMk/>
            <pc:sldMk cId="1899248424" sldId="310"/>
            <ac:spMk id="3" creationId="{4FFABB44-5445-477A-99C0-A58F135A95CA}"/>
          </ac:spMkLst>
        </pc:spChg>
        <pc:spChg chg="mod">
          <ac:chgData name="Michal Heczko" userId="4ef91d67243c5588" providerId="LiveId" clId="{2E557109-94EA-494F-A51A-E5556F9F3415}" dt="2021-09-05T11:33:00.532" v="1388" actId="20577"/>
          <ac:spMkLst>
            <pc:docMk/>
            <pc:sldMk cId="1899248424" sldId="310"/>
            <ac:spMk id="4" creationId="{E9D22A39-64F3-4807-A155-7B87C1894C1D}"/>
          </ac:spMkLst>
        </pc:spChg>
        <pc:spChg chg="mod">
          <ac:chgData name="Michal Heczko" userId="4ef91d67243c5588" providerId="LiveId" clId="{2E557109-94EA-494F-A51A-E5556F9F3415}" dt="2021-09-05T11:32:35.856" v="1369" actId="20577"/>
          <ac:spMkLst>
            <pc:docMk/>
            <pc:sldMk cId="1899248424" sldId="310"/>
            <ac:spMk id="21" creationId="{8AEAC5EB-8DF3-4A7F-AE15-9908F56EC3CD}"/>
          </ac:spMkLst>
        </pc:spChg>
        <pc:spChg chg="mod">
          <ac:chgData name="Michal Heczko" userId="4ef91d67243c5588" providerId="LiveId" clId="{2E557109-94EA-494F-A51A-E5556F9F3415}" dt="2021-09-05T11:30:36.879" v="1300" actId="20577"/>
          <ac:spMkLst>
            <pc:docMk/>
            <pc:sldMk cId="1899248424" sldId="310"/>
            <ac:spMk id="18434" creationId="{FC5A0DA5-F9C5-4B30-9778-2E280E6E1D0D}"/>
          </ac:spMkLst>
        </pc:spChg>
        <pc:picChg chg="add mod modCrop">
          <ac:chgData name="Michal Heczko" userId="4ef91d67243c5588" providerId="LiveId" clId="{2E557109-94EA-494F-A51A-E5556F9F3415}" dt="2021-09-05T11:31:36.703" v="1321" actId="1076"/>
          <ac:picMkLst>
            <pc:docMk/>
            <pc:sldMk cId="1899248424" sldId="310"/>
            <ac:picMk id="16" creationId="{93893D88-A7BD-43B5-9195-DDF839FBB60A}"/>
          </ac:picMkLst>
        </pc:picChg>
        <pc:picChg chg="del">
          <ac:chgData name="Michal Heczko" userId="4ef91d67243c5588" providerId="LiveId" clId="{2E557109-94EA-494F-A51A-E5556F9F3415}" dt="2021-09-05T11:30:56.321" v="1312" actId="478"/>
          <ac:picMkLst>
            <pc:docMk/>
            <pc:sldMk cId="1899248424" sldId="310"/>
            <ac:picMk id="20" creationId="{9D637408-16BB-42B8-B1CA-0AA5752EEDDD}"/>
          </ac:picMkLst>
        </pc:picChg>
      </pc:sldChg>
      <pc:sldChg chg="addSp delSp modSp add mod modAnim">
        <pc:chgData name="Michal Heczko" userId="4ef91d67243c5588" providerId="LiveId" clId="{2E557109-94EA-494F-A51A-E5556F9F3415}" dt="2021-09-05T17:59:42.838" v="1691" actId="16959"/>
        <pc:sldMkLst>
          <pc:docMk/>
          <pc:sldMk cId="3350187769" sldId="311"/>
        </pc:sldMkLst>
        <pc:spChg chg="mod">
          <ac:chgData name="Michal Heczko" userId="4ef91d67243c5588" providerId="LiveId" clId="{2E557109-94EA-494F-A51A-E5556F9F3415}" dt="2021-09-05T17:59:42.838" v="1691" actId="16959"/>
          <ac:spMkLst>
            <pc:docMk/>
            <pc:sldMk cId="3350187769" sldId="311"/>
            <ac:spMk id="2" creationId="{03D3C123-56AC-4FD1-982E-63A7876EB038}"/>
          </ac:spMkLst>
        </pc:spChg>
        <pc:spChg chg="mod">
          <ac:chgData name="Michal Heczko" userId="4ef91d67243c5588" providerId="LiveId" clId="{2E557109-94EA-494F-A51A-E5556F9F3415}" dt="2021-09-05T11:36:52.652" v="1427" actId="6549"/>
          <ac:spMkLst>
            <pc:docMk/>
            <pc:sldMk cId="3350187769" sldId="311"/>
            <ac:spMk id="3" creationId="{4FFABB44-5445-477A-99C0-A58F135A95CA}"/>
          </ac:spMkLst>
        </pc:spChg>
        <pc:spChg chg="mod">
          <ac:chgData name="Michal Heczko" userId="4ef91d67243c5588" providerId="LiveId" clId="{2E557109-94EA-494F-A51A-E5556F9F3415}" dt="2021-09-05T11:36:21.379" v="1413" actId="20577"/>
          <ac:spMkLst>
            <pc:docMk/>
            <pc:sldMk cId="3350187769" sldId="311"/>
            <ac:spMk id="4" creationId="{E9D22A39-64F3-4807-A155-7B87C1894C1D}"/>
          </ac:spMkLst>
        </pc:spChg>
        <pc:spChg chg="mod">
          <ac:chgData name="Michal Heczko" userId="4ef91d67243c5588" providerId="LiveId" clId="{2E557109-94EA-494F-A51A-E5556F9F3415}" dt="2021-09-05T11:37:02.572" v="1430" actId="6549"/>
          <ac:spMkLst>
            <pc:docMk/>
            <pc:sldMk cId="3350187769" sldId="311"/>
            <ac:spMk id="21" creationId="{8AEAC5EB-8DF3-4A7F-AE15-9908F56EC3CD}"/>
          </ac:spMkLst>
        </pc:spChg>
        <pc:spChg chg="mod">
          <ac:chgData name="Michal Heczko" userId="4ef91d67243c5588" providerId="LiveId" clId="{2E557109-94EA-494F-A51A-E5556F9F3415}" dt="2021-09-05T11:33:11.185" v="1392" actId="20577"/>
          <ac:spMkLst>
            <pc:docMk/>
            <pc:sldMk cId="3350187769" sldId="311"/>
            <ac:spMk id="18434" creationId="{FC5A0DA5-F9C5-4B30-9778-2E280E6E1D0D}"/>
          </ac:spMkLst>
        </pc:spChg>
        <pc:picChg chg="del mod">
          <ac:chgData name="Michal Heczko" userId="4ef91d67243c5588" providerId="LiveId" clId="{2E557109-94EA-494F-A51A-E5556F9F3415}" dt="2021-09-05T11:35:49.103" v="1394" actId="478"/>
          <ac:picMkLst>
            <pc:docMk/>
            <pc:sldMk cId="3350187769" sldId="311"/>
            <ac:picMk id="16" creationId="{93893D88-A7BD-43B5-9195-DDF839FBB60A}"/>
          </ac:picMkLst>
        </pc:picChg>
        <pc:picChg chg="add mod modCrop">
          <ac:chgData name="Michal Heczko" userId="4ef91d67243c5588" providerId="LiveId" clId="{2E557109-94EA-494F-A51A-E5556F9F3415}" dt="2021-09-05T11:36:07.285" v="1399" actId="14100"/>
          <ac:picMkLst>
            <pc:docMk/>
            <pc:sldMk cId="3350187769" sldId="311"/>
            <ac:picMk id="17" creationId="{CB930326-8B3A-4651-A8F7-7FE3B756ACF4}"/>
          </ac:picMkLst>
        </pc:picChg>
      </pc:sldChg>
      <pc:sldChg chg="addSp delSp modSp add mod delAnim modAnim">
        <pc:chgData name="Michal Heczko" userId="4ef91d67243c5588" providerId="LiveId" clId="{2E557109-94EA-494F-A51A-E5556F9F3415}" dt="2021-09-05T11:43:21.149" v="1601" actId="1076"/>
        <pc:sldMkLst>
          <pc:docMk/>
          <pc:sldMk cId="1522911528" sldId="312"/>
        </pc:sldMkLst>
        <pc:spChg chg="mod">
          <ac:chgData name="Michal Heczko" userId="4ef91d67243c5588" providerId="LiveId" clId="{2E557109-94EA-494F-A51A-E5556F9F3415}" dt="2021-09-05T11:43:09.741" v="1597" actId="1076"/>
          <ac:spMkLst>
            <pc:docMk/>
            <pc:sldMk cId="1522911528" sldId="312"/>
            <ac:spMk id="2" creationId="{03D3C123-56AC-4FD1-982E-63A7876EB038}"/>
          </ac:spMkLst>
        </pc:spChg>
        <pc:spChg chg="del">
          <ac:chgData name="Michal Heczko" userId="4ef91d67243c5588" providerId="LiveId" clId="{2E557109-94EA-494F-A51A-E5556F9F3415}" dt="2021-09-05T11:39:06.561" v="1454" actId="478"/>
          <ac:spMkLst>
            <pc:docMk/>
            <pc:sldMk cId="1522911528" sldId="312"/>
            <ac:spMk id="3" creationId="{4FFABB44-5445-477A-99C0-A58F135A95CA}"/>
          </ac:spMkLst>
        </pc:spChg>
        <pc:spChg chg="del">
          <ac:chgData name="Michal Heczko" userId="4ef91d67243c5588" providerId="LiveId" clId="{2E557109-94EA-494F-A51A-E5556F9F3415}" dt="2021-09-05T11:39:09.439" v="1456" actId="478"/>
          <ac:spMkLst>
            <pc:docMk/>
            <pc:sldMk cId="1522911528" sldId="312"/>
            <ac:spMk id="4" creationId="{E9D22A39-64F3-4807-A155-7B87C1894C1D}"/>
          </ac:spMkLst>
        </pc:spChg>
        <pc:spChg chg="add mod">
          <ac:chgData name="Michal Heczko" userId="4ef91d67243c5588" providerId="LiveId" clId="{2E557109-94EA-494F-A51A-E5556F9F3415}" dt="2021-09-05T11:43:21.149" v="1601" actId="1076"/>
          <ac:spMkLst>
            <pc:docMk/>
            <pc:sldMk cId="1522911528" sldId="312"/>
            <ac:spMk id="5" creationId="{EA1A5CF8-E3A3-4E3B-A6F7-19DCB870B95E}"/>
          </ac:spMkLst>
        </pc:spChg>
        <pc:spChg chg="del">
          <ac:chgData name="Michal Heczko" userId="4ef91d67243c5588" providerId="LiveId" clId="{2E557109-94EA-494F-A51A-E5556F9F3415}" dt="2021-09-05T11:39:07.472" v="1455" actId="478"/>
          <ac:spMkLst>
            <pc:docMk/>
            <pc:sldMk cId="1522911528" sldId="312"/>
            <ac:spMk id="21" creationId="{8AEAC5EB-8DF3-4A7F-AE15-9908F56EC3CD}"/>
          </ac:spMkLst>
        </pc:spChg>
        <pc:spChg chg="mod">
          <ac:chgData name="Michal Heczko" userId="4ef91d67243c5588" providerId="LiveId" clId="{2E557109-94EA-494F-A51A-E5556F9F3415}" dt="2021-09-05T11:39:03.875" v="1452" actId="20577"/>
          <ac:spMkLst>
            <pc:docMk/>
            <pc:sldMk cId="1522911528" sldId="312"/>
            <ac:spMk id="18434" creationId="{FC5A0DA5-F9C5-4B30-9778-2E280E6E1D0D}"/>
          </ac:spMkLst>
        </pc:spChg>
        <pc:picChg chg="del">
          <ac:chgData name="Michal Heczko" userId="4ef91d67243c5588" providerId="LiveId" clId="{2E557109-94EA-494F-A51A-E5556F9F3415}" dt="2021-09-05T11:39:05.327" v="1453" actId="478"/>
          <ac:picMkLst>
            <pc:docMk/>
            <pc:sldMk cId="1522911528" sldId="312"/>
            <ac:picMk id="17" creationId="{CB930326-8B3A-4651-A8F7-7FE3B756ACF4}"/>
          </ac:picMkLst>
        </pc:picChg>
      </pc:sldChg>
      <pc:sldChg chg="modSp add del mod">
        <pc:chgData name="Michal Heczko" userId="4ef91d67243c5588" providerId="LiveId" clId="{2E557109-94EA-494F-A51A-E5556F9F3415}" dt="2021-09-05T11:45:02.360" v="1640" actId="47"/>
        <pc:sldMkLst>
          <pc:docMk/>
          <pc:sldMk cId="2449731927" sldId="313"/>
        </pc:sldMkLst>
        <pc:spChg chg="mod">
          <ac:chgData name="Michal Heczko" userId="4ef91d67243c5588" providerId="LiveId" clId="{2E557109-94EA-494F-A51A-E5556F9F3415}" dt="2021-09-05T11:43:33.023" v="1609" actId="20577"/>
          <ac:spMkLst>
            <pc:docMk/>
            <pc:sldMk cId="2449731927" sldId="313"/>
            <ac:spMk id="16386" creationId="{FFAF13A7-9FD4-4F85-8875-FFB4749CCC88}"/>
          </ac:spMkLst>
        </pc:spChg>
        <pc:spChg chg="mod">
          <ac:chgData name="Michal Heczko" userId="4ef91d67243c5588" providerId="LiveId" clId="{2E557109-94EA-494F-A51A-E5556F9F3415}" dt="2021-09-05T11:43:40.415" v="1638" actId="20577"/>
          <ac:spMkLst>
            <pc:docMk/>
            <pc:sldMk cId="2449731927" sldId="313"/>
            <ac:spMk id="16387" creationId="{34305F0E-56E3-469D-B236-0E24CFC3BBEC}"/>
          </ac:spMkLst>
        </pc:spChg>
        <pc:spChg chg="mod">
          <ac:chgData name="Michal Heczko" userId="4ef91d67243c5588" providerId="LiveId" clId="{2E557109-94EA-494F-A51A-E5556F9F3415}" dt="2021-09-05T11:43:29.208" v="1603" actId="20577"/>
          <ac:spMkLst>
            <pc:docMk/>
            <pc:sldMk cId="2449731927" sldId="313"/>
            <ac:spMk id="16388" creationId="{74A22291-C8AF-4EFE-ADBF-71A2DAE105AF}"/>
          </ac:spMkLst>
        </pc:spChg>
      </pc:sldChg>
      <pc:sldChg chg="add del">
        <pc:chgData name="Michal Heczko" userId="4ef91d67243c5588" providerId="LiveId" clId="{2E557109-94EA-494F-A51A-E5556F9F3415}" dt="2021-09-05T11:45:02.360" v="1640" actId="47"/>
        <pc:sldMkLst>
          <pc:docMk/>
          <pc:sldMk cId="312470765" sldId="314"/>
        </pc:sldMkLst>
      </pc:sldChg>
      <pc:sldMasterChg chg="delSldLayout">
        <pc:chgData name="Michal Heczko" userId="4ef91d67243c5588" providerId="LiveId" clId="{2E557109-94EA-494F-A51A-E5556F9F3415}" dt="2021-09-05T08:00:04.897" v="97" actId="47"/>
        <pc:sldMasterMkLst>
          <pc:docMk/>
          <pc:sldMasterMk cId="0" sldId="2147483659"/>
        </pc:sldMasterMkLst>
        <pc:sldLayoutChg chg="del">
          <pc:chgData name="Michal Heczko" userId="4ef91d67243c5588" providerId="LiveId" clId="{2E557109-94EA-494F-A51A-E5556F9F3415}" dt="2021-09-05T08:00:04.897" v="97" actId="47"/>
          <pc:sldLayoutMkLst>
            <pc:docMk/>
            <pc:sldMasterMk cId="0" sldId="2147483659"/>
            <pc:sldLayoutMk cId="4131488369" sldId="2147483697"/>
          </pc:sldLayoutMkLst>
        </pc:sldLayoutChg>
      </pc:sldMasterChg>
    </pc:docChg>
  </pc:docChgLst>
  <pc:docChgLst>
    <pc:chgData name="Michal Heczko" userId="4ef91d67243c5588" providerId="LiveId" clId="{69539ABB-2C20-46AE-8078-AF43576CAE10}"/>
    <pc:docChg chg="undo custSel addSld delSld modSld sldOrd">
      <pc:chgData name="Michal Heczko" userId="4ef91d67243c5588" providerId="LiveId" clId="{69539ABB-2C20-46AE-8078-AF43576CAE10}" dt="2021-10-22T21:29:38.745" v="2427"/>
      <pc:docMkLst>
        <pc:docMk/>
      </pc:docMkLst>
      <pc:sldChg chg="addSp delSp modSp mod">
        <pc:chgData name="Michal Heczko" userId="4ef91d67243c5588" providerId="LiveId" clId="{69539ABB-2C20-46AE-8078-AF43576CAE10}" dt="2021-10-22T21:29:38.745" v="2427"/>
        <pc:sldMkLst>
          <pc:docMk/>
          <pc:sldMk cId="0" sldId="256"/>
        </pc:sldMkLst>
        <pc:spChg chg="del">
          <ac:chgData name="Michal Heczko" userId="4ef91d67243c5588" providerId="LiveId" clId="{69539ABB-2C20-46AE-8078-AF43576CAE10}" dt="2021-10-22T21:29:37.490" v="2426" actId="478"/>
          <ac:spMkLst>
            <pc:docMk/>
            <pc:sldMk cId="0" sldId="256"/>
            <ac:spMk id="2" creationId="{B6F7D354-4842-40A6-AC5D-23FBCA57B817}"/>
          </ac:spMkLst>
        </pc:spChg>
        <pc:spChg chg="del">
          <ac:chgData name="Michal Heczko" userId="4ef91d67243c5588" providerId="LiveId" clId="{69539ABB-2C20-46AE-8078-AF43576CAE10}" dt="2021-10-22T21:29:37.490" v="2426" actId="478"/>
          <ac:spMkLst>
            <pc:docMk/>
            <pc:sldMk cId="0" sldId="256"/>
            <ac:spMk id="3" creationId="{10480D1F-174D-4894-9A66-C0840EA7360A}"/>
          </ac:spMkLst>
        </pc:spChg>
        <pc:spChg chg="del">
          <ac:chgData name="Michal Heczko" userId="4ef91d67243c5588" providerId="LiveId" clId="{69539ABB-2C20-46AE-8078-AF43576CAE10}" dt="2021-10-22T21:29:37.490" v="2426" actId="478"/>
          <ac:spMkLst>
            <pc:docMk/>
            <pc:sldMk cId="0" sldId="256"/>
            <ac:spMk id="17" creationId="{DD23D06D-61C9-4AD7-8856-AFB10FD5ADD2}"/>
          </ac:spMkLst>
        </pc:spChg>
        <pc:spChg chg="add mod">
          <ac:chgData name="Michal Heczko" userId="4ef91d67243c5588" providerId="LiveId" clId="{69539ABB-2C20-46AE-8078-AF43576CAE10}" dt="2021-10-09T22:04:15.440" v="2425"/>
          <ac:spMkLst>
            <pc:docMk/>
            <pc:sldMk cId="0" sldId="256"/>
            <ac:spMk id="19" creationId="{F15624EE-3C9A-4086-B756-F259E765202B}"/>
          </ac:spMkLst>
        </pc:spChg>
        <pc:spChg chg="add mod">
          <ac:chgData name="Michal Heczko" userId="4ef91d67243c5588" providerId="LiveId" clId="{69539ABB-2C20-46AE-8078-AF43576CAE10}" dt="2021-10-22T21:29:38.745" v="2427"/>
          <ac:spMkLst>
            <pc:docMk/>
            <pc:sldMk cId="0" sldId="256"/>
            <ac:spMk id="20" creationId="{F4DF4AB8-94A5-45F9-8B1A-40C6A2161D7D}"/>
          </ac:spMkLst>
        </pc:spChg>
        <pc:spChg chg="add mod">
          <ac:chgData name="Michal Heczko" userId="4ef91d67243c5588" providerId="LiveId" clId="{69539ABB-2C20-46AE-8078-AF43576CAE10}" dt="2021-10-22T21:29:38.745" v="2427"/>
          <ac:spMkLst>
            <pc:docMk/>
            <pc:sldMk cId="0" sldId="256"/>
            <ac:spMk id="21" creationId="{BF5126A2-2D8E-406D-914D-197D6FBFB5AA}"/>
          </ac:spMkLst>
        </pc:spChg>
        <pc:spChg chg="add mod">
          <ac:chgData name="Michal Heczko" userId="4ef91d67243c5588" providerId="LiveId" clId="{69539ABB-2C20-46AE-8078-AF43576CAE10}" dt="2021-10-22T21:29:38.745" v="2427"/>
          <ac:spMkLst>
            <pc:docMk/>
            <pc:sldMk cId="0" sldId="256"/>
            <ac:spMk id="23" creationId="{FB76DD82-26E4-4D28-8378-E20963BC41AE}"/>
          </ac:spMkLst>
        </pc:spChg>
        <pc:spChg chg="mod">
          <ac:chgData name="Michal Heczko" userId="4ef91d67243c5588" providerId="LiveId" clId="{69539ABB-2C20-46AE-8078-AF43576CAE10}" dt="2021-10-09T09:53:36.978" v="126" actId="6549"/>
          <ac:spMkLst>
            <pc:docMk/>
            <pc:sldMk cId="0" sldId="256"/>
            <ac:spMk id="13314" creationId="{1CF28884-BE80-478C-BF56-212644BDE5CA}"/>
          </ac:spMkLst>
        </pc:spChg>
        <pc:picChg chg="del">
          <ac:chgData name="Michal Heczko" userId="4ef91d67243c5588" providerId="LiveId" clId="{69539ABB-2C20-46AE-8078-AF43576CAE10}" dt="2021-10-22T21:29:37.490" v="2426" actId="478"/>
          <ac:picMkLst>
            <pc:docMk/>
            <pc:sldMk cId="0" sldId="256"/>
            <ac:picMk id="5" creationId="{CF7F9464-9837-4436-8933-BA174B1FA079}"/>
          </ac:picMkLst>
        </pc:picChg>
        <pc:picChg chg="del">
          <ac:chgData name="Michal Heczko" userId="4ef91d67243c5588" providerId="LiveId" clId="{69539ABB-2C20-46AE-8078-AF43576CAE10}" dt="2021-10-22T21:29:37.490" v="2426" actId="478"/>
          <ac:picMkLst>
            <pc:docMk/>
            <pc:sldMk cId="0" sldId="256"/>
            <ac:picMk id="13" creationId="{44AEE65B-E79A-463A-815F-5553CD7FDB99}"/>
          </ac:picMkLst>
        </pc:picChg>
        <pc:picChg chg="add mod">
          <ac:chgData name="Michal Heczko" userId="4ef91d67243c5588" providerId="LiveId" clId="{69539ABB-2C20-46AE-8078-AF43576CAE10}" dt="2021-10-22T21:29:38.745" v="2427"/>
          <ac:picMkLst>
            <pc:docMk/>
            <pc:sldMk cId="0" sldId="256"/>
            <ac:picMk id="22" creationId="{710C8E83-D1E2-481F-95AB-16FDA931AAAB}"/>
          </ac:picMkLst>
        </pc:picChg>
        <pc:picChg chg="add mod">
          <ac:chgData name="Michal Heczko" userId="4ef91d67243c5588" providerId="LiveId" clId="{69539ABB-2C20-46AE-8078-AF43576CAE10}" dt="2021-10-22T21:29:38.745" v="2427"/>
          <ac:picMkLst>
            <pc:docMk/>
            <pc:sldMk cId="0" sldId="256"/>
            <ac:picMk id="24" creationId="{395338DE-2E21-488C-85F6-AE69DB2169FD}"/>
          </ac:picMkLst>
        </pc:picChg>
      </pc:sldChg>
      <pc:sldChg chg="addSp delSp modSp add mod delAnim modAnim">
        <pc:chgData name="Michal Heczko" userId="4ef91d67243c5588" providerId="LiveId" clId="{69539ABB-2C20-46AE-8078-AF43576CAE10}" dt="2021-10-09T19:39:10.439" v="1809"/>
        <pc:sldMkLst>
          <pc:docMk/>
          <pc:sldMk cId="0" sldId="261"/>
        </pc:sldMkLst>
        <pc:spChg chg="add mod">
          <ac:chgData name="Michal Heczko" userId="4ef91d67243c5588" providerId="LiveId" clId="{69539ABB-2C20-46AE-8078-AF43576CAE10}" dt="2021-10-09T19:38:37.282" v="1798" actId="1036"/>
          <ac:spMkLst>
            <pc:docMk/>
            <pc:sldMk cId="0" sldId="261"/>
            <ac:spMk id="15" creationId="{9C7A081C-EC8A-4344-9595-04A88DC3729A}"/>
          </ac:spMkLst>
        </pc:spChg>
        <pc:spChg chg="add del mod">
          <ac:chgData name="Michal Heczko" userId="4ef91d67243c5588" providerId="LiveId" clId="{69539ABB-2C20-46AE-8078-AF43576CAE10}" dt="2021-10-09T19:27:49.033" v="1696" actId="478"/>
          <ac:spMkLst>
            <pc:docMk/>
            <pc:sldMk cId="0" sldId="261"/>
            <ac:spMk id="16" creationId="{586028D8-37B7-4DBB-9478-B34D86BA536B}"/>
          </ac:spMkLst>
        </pc:spChg>
        <pc:spChg chg="add mod">
          <ac:chgData name="Michal Heczko" userId="4ef91d67243c5588" providerId="LiveId" clId="{69539ABB-2C20-46AE-8078-AF43576CAE10}" dt="2021-10-09T19:38:50.396" v="1802" actId="20577"/>
          <ac:spMkLst>
            <pc:docMk/>
            <pc:sldMk cId="0" sldId="261"/>
            <ac:spMk id="17" creationId="{B3D0039A-5A0F-443F-AAE4-FA86F35141EB}"/>
          </ac:spMkLst>
        </pc:spChg>
        <pc:spChg chg="add mod">
          <ac:chgData name="Michal Heczko" userId="4ef91d67243c5588" providerId="LiveId" clId="{69539ABB-2C20-46AE-8078-AF43576CAE10}" dt="2021-10-09T19:39:10.439" v="1809"/>
          <ac:spMkLst>
            <pc:docMk/>
            <pc:sldMk cId="0" sldId="261"/>
            <ac:spMk id="18" creationId="{410F1801-2F3B-4442-8EB8-3D9F6D784CF4}"/>
          </ac:spMkLst>
        </pc:spChg>
        <pc:spChg chg="add mod">
          <ac:chgData name="Michal Heczko" userId="4ef91d67243c5588" providerId="LiveId" clId="{69539ABB-2C20-46AE-8078-AF43576CAE10}" dt="2021-10-09T19:39:02.445" v="1808"/>
          <ac:spMkLst>
            <pc:docMk/>
            <pc:sldMk cId="0" sldId="261"/>
            <ac:spMk id="19" creationId="{C90327DF-6DD4-4CA3-8536-C57976DFF9B1}"/>
          </ac:spMkLst>
        </pc:spChg>
        <pc:spChg chg="mod">
          <ac:chgData name="Michal Heczko" userId="4ef91d67243c5588" providerId="LiveId" clId="{69539ABB-2C20-46AE-8078-AF43576CAE10}" dt="2021-10-09T19:27:17.977" v="1657" actId="20577"/>
          <ac:spMkLst>
            <pc:docMk/>
            <pc:sldMk cId="0" sldId="261"/>
            <ac:spMk id="161" creationId="{9ACFB387-623D-4F24-8571-E2BAB1009317}"/>
          </ac:spMkLst>
        </pc:spChg>
        <pc:spChg chg="mod">
          <ac:chgData name="Michal Heczko" userId="4ef91d67243c5588" providerId="LiveId" clId="{69539ABB-2C20-46AE-8078-AF43576CAE10}" dt="2021-10-09T09:53:48.956" v="144" actId="20577"/>
          <ac:spMkLst>
            <pc:docMk/>
            <pc:sldMk cId="0" sldId="261"/>
            <ac:spMk id="18434" creationId="{FC5A0DA5-F9C5-4B30-9778-2E280E6E1D0D}"/>
          </ac:spMkLst>
        </pc:spChg>
        <pc:picChg chg="del">
          <ac:chgData name="Michal Heczko" userId="4ef91d67243c5588" providerId="LiveId" clId="{69539ABB-2C20-46AE-8078-AF43576CAE10}" dt="2021-10-09T09:52:00.263" v="66" actId="478"/>
          <ac:picMkLst>
            <pc:docMk/>
            <pc:sldMk cId="0" sldId="261"/>
            <ac:picMk id="3" creationId="{B3E891A5-65C9-40B1-AFF2-46536FB97643}"/>
          </ac:picMkLst>
        </pc:picChg>
        <pc:picChg chg="add mod">
          <ac:chgData name="Michal Heczko" userId="4ef91d67243c5588" providerId="LiveId" clId="{69539ABB-2C20-46AE-8078-AF43576CAE10}" dt="2021-10-09T19:37:59.969" v="1703" actId="1076"/>
          <ac:picMkLst>
            <pc:docMk/>
            <pc:sldMk cId="0" sldId="261"/>
            <ac:picMk id="3" creationId="{C931A758-E38D-43C4-8415-A49E0D89513C}"/>
          </ac:picMkLst>
        </pc:picChg>
        <pc:picChg chg="add del mod">
          <ac:chgData name="Michal Heczko" userId="4ef91d67243c5588" providerId="LiveId" clId="{69539ABB-2C20-46AE-8078-AF43576CAE10}" dt="2021-10-09T19:37:52.821" v="1700" actId="478"/>
          <ac:picMkLst>
            <pc:docMk/>
            <pc:sldMk cId="0" sldId="261"/>
            <ac:picMk id="4" creationId="{52D219D9-7BC7-45D1-A3FB-86380F4E68B2}"/>
          </ac:picMkLst>
        </pc:picChg>
      </pc:sldChg>
      <pc:sldChg chg="add del">
        <pc:chgData name="Michal Heczko" userId="4ef91d67243c5588" providerId="LiveId" clId="{69539ABB-2C20-46AE-8078-AF43576CAE10}" dt="2021-10-09T20:33:47.194" v="2422" actId="47"/>
        <pc:sldMkLst>
          <pc:docMk/>
          <pc:sldMk cId="0" sldId="269"/>
        </pc:sldMkLst>
      </pc:sldChg>
      <pc:sldChg chg="addSp delSp modSp add mod">
        <pc:chgData name="Michal Heczko" userId="4ef91d67243c5588" providerId="LiveId" clId="{69539ABB-2C20-46AE-8078-AF43576CAE10}" dt="2021-10-09T09:50:22.863" v="62" actId="1076"/>
        <pc:sldMkLst>
          <pc:docMk/>
          <pc:sldMk cId="0" sldId="280"/>
        </pc:sldMkLst>
        <pc:spChg chg="mod">
          <ac:chgData name="Michal Heczko" userId="4ef91d67243c5588" providerId="LiveId" clId="{69539ABB-2C20-46AE-8078-AF43576CAE10}" dt="2021-10-09T09:48:56.029" v="58" actId="207"/>
          <ac:spMkLst>
            <pc:docMk/>
            <pc:sldMk cId="0" sldId="280"/>
            <ac:spMk id="8" creationId="{86DA0F3A-79E4-4BF4-A2A0-FF4518B388BE}"/>
          </ac:spMkLst>
        </pc:spChg>
        <pc:spChg chg="mod">
          <ac:chgData name="Michal Heczko" userId="4ef91d67243c5588" providerId="LiveId" clId="{69539ABB-2C20-46AE-8078-AF43576CAE10}" dt="2021-10-09T09:48:24.284" v="55" actId="20577"/>
          <ac:spMkLst>
            <pc:docMk/>
            <pc:sldMk cId="0" sldId="280"/>
            <ac:spMk id="37890" creationId="{66B9AA5F-61A5-4BF4-A02B-61DA32088D76}"/>
          </ac:spMkLst>
        </pc:spChg>
        <pc:picChg chg="add mod">
          <ac:chgData name="Michal Heczko" userId="4ef91d67243c5588" providerId="LiveId" clId="{69539ABB-2C20-46AE-8078-AF43576CAE10}" dt="2021-10-09T09:50:22.863" v="62" actId="1076"/>
          <ac:picMkLst>
            <pc:docMk/>
            <pc:sldMk cId="0" sldId="280"/>
            <ac:picMk id="2" creationId="{807E6B46-0E94-4382-B0B9-31019B1B1756}"/>
          </ac:picMkLst>
        </pc:picChg>
        <pc:picChg chg="del">
          <ac:chgData name="Michal Heczko" userId="4ef91d67243c5588" providerId="LiveId" clId="{69539ABB-2C20-46AE-8078-AF43576CAE10}" dt="2021-10-09T09:50:21.271" v="61" actId="478"/>
          <ac:picMkLst>
            <pc:docMk/>
            <pc:sldMk cId="0" sldId="280"/>
            <ac:picMk id="3" creationId="{5480E702-A85D-4DCC-8470-596DAEF28B57}"/>
          </ac:picMkLst>
        </pc:picChg>
      </pc:sldChg>
      <pc:sldChg chg="modSp mod">
        <pc:chgData name="Michal Heczko" userId="4ef91d67243c5588" providerId="LiveId" clId="{69539ABB-2C20-46AE-8078-AF43576CAE10}" dt="2021-10-09T11:32:29.186" v="1650" actId="20577"/>
        <pc:sldMkLst>
          <pc:docMk/>
          <pc:sldMk cId="0" sldId="304"/>
        </pc:sldMkLst>
        <pc:spChg chg="mod">
          <ac:chgData name="Michal Heczko" userId="4ef91d67243c5588" providerId="LiveId" clId="{69539ABB-2C20-46AE-8078-AF43576CAE10}" dt="2021-10-09T11:32:29.186" v="1650" actId="20577"/>
          <ac:spMkLst>
            <pc:docMk/>
            <pc:sldMk cId="0" sldId="304"/>
            <ac:spMk id="10246" creationId="{EBDD1084-6F9A-4882-B44A-A88C44FB1C7E}"/>
          </ac:spMkLst>
        </pc:spChg>
      </pc:sldChg>
      <pc:sldChg chg="modSp add mod">
        <pc:chgData name="Michal Heczko" userId="4ef91d67243c5588" providerId="LiveId" clId="{69539ABB-2C20-46AE-8078-AF43576CAE10}" dt="2021-10-09T20:34:12.883" v="2424" actId="207"/>
        <pc:sldMkLst>
          <pc:docMk/>
          <pc:sldMk cId="625201716" sldId="306"/>
        </pc:sldMkLst>
        <pc:graphicFrameChg chg="mod modGraphic">
          <ac:chgData name="Michal Heczko" userId="4ef91d67243c5588" providerId="LiveId" clId="{69539ABB-2C20-46AE-8078-AF43576CAE10}" dt="2021-10-09T20:34:12.883" v="2424" actId="207"/>
          <ac:graphicFrameMkLst>
            <pc:docMk/>
            <pc:sldMk cId="625201716" sldId="306"/>
            <ac:graphicFrameMk id="13" creationId="{CA69F488-6DAA-4B0B-9BAF-5B924FA39D7E}"/>
          </ac:graphicFrameMkLst>
        </pc:graphicFrameChg>
      </pc:sldChg>
      <pc:sldChg chg="modSp mod">
        <pc:chgData name="Michal Heczko" userId="4ef91d67243c5588" providerId="LiveId" clId="{69539ABB-2C20-46AE-8078-AF43576CAE10}" dt="2021-10-09T20:30:58.417" v="2402" actId="20577"/>
        <pc:sldMkLst>
          <pc:docMk/>
          <pc:sldMk cId="526513273" sldId="315"/>
        </pc:sldMkLst>
        <pc:spChg chg="mod">
          <ac:chgData name="Michal Heczko" userId="4ef91d67243c5588" providerId="LiveId" clId="{69539ABB-2C20-46AE-8078-AF43576CAE10}" dt="2021-10-09T20:30:58.417" v="2402" actId="20577"/>
          <ac:spMkLst>
            <pc:docMk/>
            <pc:sldMk cId="526513273" sldId="315"/>
            <ac:spMk id="16388" creationId="{74A22291-C8AF-4EFE-ADBF-71A2DAE105AF}"/>
          </ac:spMkLst>
        </pc:spChg>
      </pc:sldChg>
      <pc:sldChg chg="new del">
        <pc:chgData name="Michal Heczko" userId="4ef91d67243c5588" providerId="LiveId" clId="{69539ABB-2C20-46AE-8078-AF43576CAE10}" dt="2021-10-09T09:51:44.399" v="64" actId="47"/>
        <pc:sldMkLst>
          <pc:docMk/>
          <pc:sldMk cId="1072391533" sldId="316"/>
        </pc:sldMkLst>
      </pc:sldChg>
      <pc:sldChg chg="addSp modSp add del mod modAnim">
        <pc:chgData name="Michal Heczko" userId="4ef91d67243c5588" providerId="LiveId" clId="{69539ABB-2C20-46AE-8078-AF43576CAE10}" dt="2021-10-09T19:44:54.563" v="1849" actId="47"/>
        <pc:sldMkLst>
          <pc:docMk/>
          <pc:sldMk cId="1593562582" sldId="316"/>
        </pc:sldMkLst>
        <pc:spChg chg="add mod">
          <ac:chgData name="Michal Heczko" userId="4ef91d67243c5588" providerId="LiveId" clId="{69539ABB-2C20-46AE-8078-AF43576CAE10}" dt="2021-10-09T11:25:16.755" v="1452" actId="1036"/>
          <ac:spMkLst>
            <pc:docMk/>
            <pc:sldMk cId="1593562582" sldId="316"/>
            <ac:spMk id="14" creationId="{22DEEF11-F69E-438E-B8E9-E44F72AA45BD}"/>
          </ac:spMkLst>
        </pc:spChg>
        <pc:spChg chg="add mod">
          <ac:chgData name="Michal Heczko" userId="4ef91d67243c5588" providerId="LiveId" clId="{69539ABB-2C20-46AE-8078-AF43576CAE10}" dt="2021-10-09T11:25:18.464" v="1454" actId="1035"/>
          <ac:spMkLst>
            <pc:docMk/>
            <pc:sldMk cId="1593562582" sldId="316"/>
            <ac:spMk id="15" creationId="{7F976FA2-994E-4E43-AC99-A64DC650E347}"/>
          </ac:spMkLst>
        </pc:spChg>
        <pc:spChg chg="add mod">
          <ac:chgData name="Michal Heczko" userId="4ef91d67243c5588" providerId="LiveId" clId="{69539ABB-2C20-46AE-8078-AF43576CAE10}" dt="2021-10-09T11:25:21.023" v="1457" actId="1036"/>
          <ac:spMkLst>
            <pc:docMk/>
            <pc:sldMk cId="1593562582" sldId="316"/>
            <ac:spMk id="16" creationId="{3E4C6EBE-DF1F-4ACF-AA7E-B3D718A3B707}"/>
          </ac:spMkLst>
        </pc:spChg>
        <pc:spChg chg="add mod">
          <ac:chgData name="Michal Heczko" userId="4ef91d67243c5588" providerId="LiveId" clId="{69539ABB-2C20-46AE-8078-AF43576CAE10}" dt="2021-10-09T11:25:55.730" v="1482" actId="1035"/>
          <ac:spMkLst>
            <pc:docMk/>
            <pc:sldMk cId="1593562582" sldId="316"/>
            <ac:spMk id="17" creationId="{27F052CF-D5EB-4790-99A2-369ACD5E25C5}"/>
          </ac:spMkLst>
        </pc:spChg>
        <pc:spChg chg="add mod">
          <ac:chgData name="Michal Heczko" userId="4ef91d67243c5588" providerId="LiveId" clId="{69539ABB-2C20-46AE-8078-AF43576CAE10}" dt="2021-10-09T11:26:02.523" v="1484" actId="6549"/>
          <ac:spMkLst>
            <pc:docMk/>
            <pc:sldMk cId="1593562582" sldId="316"/>
            <ac:spMk id="18" creationId="{01E19CF1-FB20-48DB-ADC2-A16B382B5237}"/>
          </ac:spMkLst>
        </pc:spChg>
        <pc:spChg chg="mod">
          <ac:chgData name="Michal Heczko" userId="4ef91d67243c5588" providerId="LiveId" clId="{69539ABB-2C20-46AE-8078-AF43576CAE10}" dt="2021-10-09T09:58:10.414" v="191" actId="20577"/>
          <ac:spMkLst>
            <pc:docMk/>
            <pc:sldMk cId="1593562582" sldId="316"/>
            <ac:spMk id="161" creationId="{9ACFB387-623D-4F24-8571-E2BAB1009317}"/>
          </ac:spMkLst>
        </pc:spChg>
        <pc:picChg chg="add mod">
          <ac:chgData name="Michal Heczko" userId="4ef91d67243c5588" providerId="LiveId" clId="{69539ABB-2C20-46AE-8078-AF43576CAE10}" dt="2021-10-09T11:13:29.223" v="955" actId="1076"/>
          <ac:picMkLst>
            <pc:docMk/>
            <pc:sldMk cId="1593562582" sldId="316"/>
            <ac:picMk id="3" creationId="{E549710D-5460-4BE0-A5C4-45F0204071F2}"/>
          </ac:picMkLst>
        </pc:picChg>
      </pc:sldChg>
      <pc:sldChg chg="modSp add del mod">
        <pc:chgData name="Michal Heczko" userId="4ef91d67243c5588" providerId="LiveId" clId="{69539ABB-2C20-46AE-8078-AF43576CAE10}" dt="2021-10-09T09:57:21.138" v="173" actId="47"/>
        <pc:sldMkLst>
          <pc:docMk/>
          <pc:sldMk cId="3889017608" sldId="316"/>
        </pc:sldMkLst>
        <pc:spChg chg="mod">
          <ac:chgData name="Michal Heczko" userId="4ef91d67243c5588" providerId="LiveId" clId="{69539ABB-2C20-46AE-8078-AF43576CAE10}" dt="2021-10-09T09:53:15.617" v="109" actId="6549"/>
          <ac:spMkLst>
            <pc:docMk/>
            <pc:sldMk cId="3889017608" sldId="316"/>
            <ac:spMk id="161" creationId="{9ACFB387-623D-4F24-8571-E2BAB1009317}"/>
          </ac:spMkLst>
        </pc:spChg>
        <pc:spChg chg="mod">
          <ac:chgData name="Michal Heczko" userId="4ef91d67243c5588" providerId="LiveId" clId="{69539ABB-2C20-46AE-8078-AF43576CAE10}" dt="2021-10-09T09:53:52.945" v="145"/>
          <ac:spMkLst>
            <pc:docMk/>
            <pc:sldMk cId="3889017608" sldId="316"/>
            <ac:spMk id="18434" creationId="{FC5A0DA5-F9C5-4B30-9778-2E280E6E1D0D}"/>
          </ac:spMkLst>
        </pc:spChg>
      </pc:sldChg>
      <pc:sldChg chg="addSp delSp modSp add mod delAnim modAnim">
        <pc:chgData name="Michal Heczko" userId="4ef91d67243c5588" providerId="LiveId" clId="{69539ABB-2C20-46AE-8078-AF43576CAE10}" dt="2021-10-09T20:12:02.338" v="2053" actId="1076"/>
        <pc:sldMkLst>
          <pc:docMk/>
          <pc:sldMk cId="1580832997" sldId="317"/>
        </pc:sldMkLst>
        <pc:spChg chg="add mod">
          <ac:chgData name="Michal Heczko" userId="4ef91d67243c5588" providerId="LiveId" clId="{69539ABB-2C20-46AE-8078-AF43576CAE10}" dt="2021-10-09T19:45:14.952" v="1860" actId="20577"/>
          <ac:spMkLst>
            <pc:docMk/>
            <pc:sldMk cId="1580832997" sldId="317"/>
            <ac:spMk id="16" creationId="{429A03CB-D8E1-463E-8D71-771FF6E8DAFF}"/>
          </ac:spMkLst>
        </pc:spChg>
        <pc:spChg chg="add mod">
          <ac:chgData name="Michal Heczko" userId="4ef91d67243c5588" providerId="LiveId" clId="{69539ABB-2C20-46AE-8078-AF43576CAE10}" dt="2021-10-09T19:48:05.226" v="1986" actId="20577"/>
          <ac:spMkLst>
            <pc:docMk/>
            <pc:sldMk cId="1580832997" sldId="317"/>
            <ac:spMk id="17" creationId="{6F91A30A-06C3-4861-8F78-7491FE3B9B1C}"/>
          </ac:spMkLst>
        </pc:spChg>
        <pc:spChg chg="add del mod">
          <ac:chgData name="Michal Heczko" userId="4ef91d67243c5588" providerId="LiveId" clId="{69539ABB-2C20-46AE-8078-AF43576CAE10}" dt="2021-10-09T19:45:45.844" v="1920" actId="478"/>
          <ac:spMkLst>
            <pc:docMk/>
            <pc:sldMk cId="1580832997" sldId="317"/>
            <ac:spMk id="18" creationId="{7113E2E6-9BDF-4C35-A9D5-217B3FE09C0D}"/>
          </ac:spMkLst>
        </pc:spChg>
        <pc:spChg chg="add mod">
          <ac:chgData name="Michal Heczko" userId="4ef91d67243c5588" providerId="LiveId" clId="{69539ABB-2C20-46AE-8078-AF43576CAE10}" dt="2021-10-09T19:45:56.998" v="1925" actId="20577"/>
          <ac:spMkLst>
            <pc:docMk/>
            <pc:sldMk cId="1580832997" sldId="317"/>
            <ac:spMk id="19" creationId="{856E6E28-6C69-486B-B91D-3875545F5870}"/>
          </ac:spMkLst>
        </pc:spChg>
        <pc:spChg chg="add del mod">
          <ac:chgData name="Michal Heczko" userId="4ef91d67243c5588" providerId="LiveId" clId="{69539ABB-2C20-46AE-8078-AF43576CAE10}" dt="2021-10-09T19:45:54.772" v="1924" actId="478"/>
          <ac:spMkLst>
            <pc:docMk/>
            <pc:sldMk cId="1580832997" sldId="317"/>
            <ac:spMk id="20" creationId="{88EA3CEE-6D4C-461B-A2F5-DAC404EBC7FC}"/>
          </ac:spMkLst>
        </pc:spChg>
        <pc:spChg chg="add mod">
          <ac:chgData name="Michal Heczko" userId="4ef91d67243c5588" providerId="LiveId" clId="{69539ABB-2C20-46AE-8078-AF43576CAE10}" dt="2021-10-09T19:46:04.450" v="1930" actId="6549"/>
          <ac:spMkLst>
            <pc:docMk/>
            <pc:sldMk cId="1580832997" sldId="317"/>
            <ac:spMk id="21" creationId="{48209150-791B-4A0F-993C-C7513E141F17}"/>
          </ac:spMkLst>
        </pc:spChg>
        <pc:spChg chg="add del mod">
          <ac:chgData name="Michal Heczko" userId="4ef91d67243c5588" providerId="LiveId" clId="{69539ABB-2C20-46AE-8078-AF43576CAE10}" dt="2021-10-09T19:46:05.777" v="1931" actId="478"/>
          <ac:spMkLst>
            <pc:docMk/>
            <pc:sldMk cId="1580832997" sldId="317"/>
            <ac:spMk id="22" creationId="{AAE7E2CF-3A61-4C8A-8C73-1159064944FF}"/>
          </ac:spMkLst>
        </pc:spChg>
        <pc:spChg chg="add mod">
          <ac:chgData name="Michal Heczko" userId="4ef91d67243c5588" providerId="LiveId" clId="{69539ABB-2C20-46AE-8078-AF43576CAE10}" dt="2021-10-09T19:46:11.201" v="1932"/>
          <ac:spMkLst>
            <pc:docMk/>
            <pc:sldMk cId="1580832997" sldId="317"/>
            <ac:spMk id="23" creationId="{3676FF2A-86BB-4328-B197-F6D3BD890B91}"/>
          </ac:spMkLst>
        </pc:spChg>
        <pc:spChg chg="mod">
          <ac:chgData name="Michal Heczko" userId="4ef91d67243c5588" providerId="LiveId" clId="{69539ABB-2C20-46AE-8078-AF43576CAE10}" dt="2021-10-09T19:45:10.084" v="1858" actId="20577"/>
          <ac:spMkLst>
            <pc:docMk/>
            <pc:sldMk cId="1580832997" sldId="317"/>
            <ac:spMk id="161" creationId="{9ACFB387-623D-4F24-8571-E2BAB1009317}"/>
          </ac:spMkLst>
        </pc:spChg>
        <pc:picChg chg="add mod">
          <ac:chgData name="Michal Heczko" userId="4ef91d67243c5588" providerId="LiveId" clId="{69539ABB-2C20-46AE-8078-AF43576CAE10}" dt="2021-10-09T20:12:02.338" v="2053" actId="1076"/>
          <ac:picMkLst>
            <pc:docMk/>
            <pc:sldMk cId="1580832997" sldId="317"/>
            <ac:picMk id="3" creationId="{51764330-8977-41A0-9C9E-8658CA710803}"/>
          </ac:picMkLst>
        </pc:picChg>
        <pc:picChg chg="add del">
          <ac:chgData name="Michal Heczko" userId="4ef91d67243c5588" providerId="LiveId" clId="{69539ABB-2C20-46AE-8078-AF43576CAE10}" dt="2021-10-09T10:56:45.511" v="926" actId="478"/>
          <ac:picMkLst>
            <pc:docMk/>
            <pc:sldMk cId="1580832997" sldId="317"/>
            <ac:picMk id="3" creationId="{DFDDC62F-7A7A-4835-BFE3-9A12FE486248}"/>
          </ac:picMkLst>
        </pc:picChg>
        <pc:picChg chg="add del mod">
          <ac:chgData name="Michal Heczko" userId="4ef91d67243c5588" providerId="LiveId" clId="{69539ABB-2C20-46AE-8078-AF43576CAE10}" dt="2021-10-09T20:11:46.353" v="2048" actId="478"/>
          <ac:picMkLst>
            <pc:docMk/>
            <pc:sldMk cId="1580832997" sldId="317"/>
            <ac:picMk id="5" creationId="{0E23C1D9-75C5-4431-9B5D-0FF555206C4E}"/>
          </ac:picMkLst>
        </pc:picChg>
      </pc:sldChg>
      <pc:sldChg chg="modSp add del">
        <pc:chgData name="Michal Heczko" userId="4ef91d67243c5588" providerId="LiveId" clId="{69539ABB-2C20-46AE-8078-AF43576CAE10}" dt="2021-10-09T09:57:21.138" v="173" actId="47"/>
        <pc:sldMkLst>
          <pc:docMk/>
          <pc:sldMk cId="3924115700" sldId="317"/>
        </pc:sldMkLst>
        <pc:spChg chg="mod">
          <ac:chgData name="Michal Heczko" userId="4ef91d67243c5588" providerId="LiveId" clId="{69539ABB-2C20-46AE-8078-AF43576CAE10}" dt="2021-10-09T09:54:23.074" v="158" actId="14100"/>
          <ac:spMkLst>
            <pc:docMk/>
            <pc:sldMk cId="3924115700" sldId="317"/>
            <ac:spMk id="161" creationId="{9ACFB387-623D-4F24-8571-E2BAB1009317}"/>
          </ac:spMkLst>
        </pc:spChg>
      </pc:sldChg>
      <pc:sldChg chg="addSp modSp add del mod modAnim">
        <pc:chgData name="Michal Heczko" userId="4ef91d67243c5588" providerId="LiveId" clId="{69539ABB-2C20-46AE-8078-AF43576CAE10}" dt="2021-10-09T19:46:34.522" v="1935" actId="47"/>
        <pc:sldMkLst>
          <pc:docMk/>
          <pc:sldMk cId="589712057" sldId="318"/>
        </pc:sldMkLst>
        <pc:spChg chg="add mod">
          <ac:chgData name="Michal Heczko" userId="4ef91d67243c5588" providerId="LiveId" clId="{69539ABB-2C20-46AE-8078-AF43576CAE10}" dt="2021-10-09T11:30:20.762" v="1578" actId="404"/>
          <ac:spMkLst>
            <pc:docMk/>
            <pc:sldMk cId="589712057" sldId="318"/>
            <ac:spMk id="14" creationId="{A70C8D6B-008B-4E53-823C-ADF75BCE63E7}"/>
          </ac:spMkLst>
        </pc:spChg>
        <pc:spChg chg="add mod">
          <ac:chgData name="Michal Heczko" userId="4ef91d67243c5588" providerId="LiveId" clId="{69539ABB-2C20-46AE-8078-AF43576CAE10}" dt="2021-10-09T11:30:24.515" v="1582" actId="1036"/>
          <ac:spMkLst>
            <pc:docMk/>
            <pc:sldMk cId="589712057" sldId="318"/>
            <ac:spMk id="15" creationId="{3C25C800-AAA4-430C-8BD3-B54E04179A6C}"/>
          </ac:spMkLst>
        </pc:spChg>
        <pc:spChg chg="add mod">
          <ac:chgData name="Michal Heczko" userId="4ef91d67243c5588" providerId="LiveId" clId="{69539ABB-2C20-46AE-8078-AF43576CAE10}" dt="2021-10-09T11:30:01.107" v="1565" actId="1035"/>
          <ac:spMkLst>
            <pc:docMk/>
            <pc:sldMk cId="589712057" sldId="318"/>
            <ac:spMk id="16" creationId="{088D4D8A-520C-4BD8-B559-B1CF2B2F2710}"/>
          </ac:spMkLst>
        </pc:spChg>
        <pc:spChg chg="add mod">
          <ac:chgData name="Michal Heczko" userId="4ef91d67243c5588" providerId="LiveId" clId="{69539ABB-2C20-46AE-8078-AF43576CAE10}" dt="2021-10-09T11:30:13.311" v="1576" actId="1036"/>
          <ac:spMkLst>
            <pc:docMk/>
            <pc:sldMk cId="589712057" sldId="318"/>
            <ac:spMk id="17" creationId="{EC023C5F-ED00-4E8E-90D3-55F8CA7A019D}"/>
          </ac:spMkLst>
        </pc:spChg>
        <pc:spChg chg="add mod">
          <ac:chgData name="Michal Heczko" userId="4ef91d67243c5588" providerId="LiveId" clId="{69539ABB-2C20-46AE-8078-AF43576CAE10}" dt="2021-10-09T11:30:05.458" v="1567" actId="20577"/>
          <ac:spMkLst>
            <pc:docMk/>
            <pc:sldMk cId="589712057" sldId="318"/>
            <ac:spMk id="18" creationId="{15CC776E-1E06-4B57-A25A-9EB485A191AC}"/>
          </ac:spMkLst>
        </pc:spChg>
        <pc:spChg chg="add mod">
          <ac:chgData name="Michal Heczko" userId="4ef91d67243c5588" providerId="LiveId" clId="{69539ABB-2C20-46AE-8078-AF43576CAE10}" dt="2021-10-09T11:30:43.210" v="1588" actId="14100"/>
          <ac:spMkLst>
            <pc:docMk/>
            <pc:sldMk cId="589712057" sldId="318"/>
            <ac:spMk id="19" creationId="{FFD84EDB-C092-4268-ACAF-401336AA4F98}"/>
          </ac:spMkLst>
        </pc:spChg>
        <pc:spChg chg="add mod">
          <ac:chgData name="Michal Heczko" userId="4ef91d67243c5588" providerId="LiveId" clId="{69539ABB-2C20-46AE-8078-AF43576CAE10}" dt="2021-10-09T11:30:46.813" v="1591" actId="20577"/>
          <ac:spMkLst>
            <pc:docMk/>
            <pc:sldMk cId="589712057" sldId="318"/>
            <ac:spMk id="20" creationId="{C92534FD-3E6D-4CEF-AF4B-6FD8FEBD465E}"/>
          </ac:spMkLst>
        </pc:spChg>
        <pc:spChg chg="add mod">
          <ac:chgData name="Michal Heczko" userId="4ef91d67243c5588" providerId="LiveId" clId="{69539ABB-2C20-46AE-8078-AF43576CAE10}" dt="2021-10-09T11:30:56.271" v="1597" actId="6549"/>
          <ac:spMkLst>
            <pc:docMk/>
            <pc:sldMk cId="589712057" sldId="318"/>
            <ac:spMk id="21" creationId="{90FEBE33-A7FA-4357-AED1-E3E5E343B078}"/>
          </ac:spMkLst>
        </pc:spChg>
        <pc:spChg chg="add mod">
          <ac:chgData name="Michal Heczko" userId="4ef91d67243c5588" providerId="LiveId" clId="{69539ABB-2C20-46AE-8078-AF43576CAE10}" dt="2021-10-09T11:30:36.931" v="1586" actId="20577"/>
          <ac:spMkLst>
            <pc:docMk/>
            <pc:sldMk cId="589712057" sldId="318"/>
            <ac:spMk id="22" creationId="{F0C398BF-2832-4C41-8BE4-C4E1CB096EEA}"/>
          </ac:spMkLst>
        </pc:spChg>
        <pc:spChg chg="mod">
          <ac:chgData name="Michal Heczko" userId="4ef91d67243c5588" providerId="LiveId" clId="{69539ABB-2C20-46AE-8078-AF43576CAE10}" dt="2021-10-09T09:58:38.927" v="210" actId="20577"/>
          <ac:spMkLst>
            <pc:docMk/>
            <pc:sldMk cId="589712057" sldId="318"/>
            <ac:spMk id="161" creationId="{9ACFB387-623D-4F24-8571-E2BAB1009317}"/>
          </ac:spMkLst>
        </pc:spChg>
        <pc:picChg chg="add mod">
          <ac:chgData name="Michal Heczko" userId="4ef91d67243c5588" providerId="LiveId" clId="{69539ABB-2C20-46AE-8078-AF43576CAE10}" dt="2021-10-09T11:09:22.888" v="944" actId="1076"/>
          <ac:picMkLst>
            <pc:docMk/>
            <pc:sldMk cId="589712057" sldId="318"/>
            <ac:picMk id="3" creationId="{54CBCD4D-0832-412E-A370-D8A6311582F3}"/>
          </ac:picMkLst>
        </pc:picChg>
      </pc:sldChg>
      <pc:sldChg chg="modSp add del">
        <pc:chgData name="Michal Heczko" userId="4ef91d67243c5588" providerId="LiveId" clId="{69539ABB-2C20-46AE-8078-AF43576CAE10}" dt="2021-10-09T09:57:21.138" v="173" actId="47"/>
        <pc:sldMkLst>
          <pc:docMk/>
          <pc:sldMk cId="914432302" sldId="318"/>
        </pc:sldMkLst>
        <pc:spChg chg="mod">
          <ac:chgData name="Michal Heczko" userId="4ef91d67243c5588" providerId="LiveId" clId="{69539ABB-2C20-46AE-8078-AF43576CAE10}" dt="2021-10-09T09:54:35.281" v="164" actId="14100"/>
          <ac:spMkLst>
            <pc:docMk/>
            <pc:sldMk cId="914432302" sldId="318"/>
            <ac:spMk id="161" creationId="{9ACFB387-623D-4F24-8571-E2BAB1009317}"/>
          </ac:spMkLst>
        </pc:spChg>
      </pc:sldChg>
      <pc:sldChg chg="modSp add del">
        <pc:chgData name="Michal Heczko" userId="4ef91d67243c5588" providerId="LiveId" clId="{69539ABB-2C20-46AE-8078-AF43576CAE10}" dt="2021-10-09T09:57:21.138" v="173" actId="47"/>
        <pc:sldMkLst>
          <pc:docMk/>
          <pc:sldMk cId="1769349219" sldId="319"/>
        </pc:sldMkLst>
        <pc:spChg chg="mod">
          <ac:chgData name="Michal Heczko" userId="4ef91d67243c5588" providerId="LiveId" clId="{69539ABB-2C20-46AE-8078-AF43576CAE10}" dt="2021-10-09T09:56:52.016" v="168" actId="20577"/>
          <ac:spMkLst>
            <pc:docMk/>
            <pc:sldMk cId="1769349219" sldId="319"/>
            <ac:spMk id="161" creationId="{9ACFB387-623D-4F24-8571-E2BAB1009317}"/>
          </ac:spMkLst>
        </pc:spChg>
      </pc:sldChg>
      <pc:sldChg chg="addSp modSp add del mod modAnim">
        <pc:chgData name="Michal Heczko" userId="4ef91d67243c5588" providerId="LiveId" clId="{69539ABB-2C20-46AE-8078-AF43576CAE10}" dt="2021-10-09T19:46:19.320" v="1933" actId="47"/>
        <pc:sldMkLst>
          <pc:docMk/>
          <pc:sldMk cId="3165955721" sldId="319"/>
        </pc:sldMkLst>
        <pc:spChg chg="add mod">
          <ac:chgData name="Michal Heczko" userId="4ef91d67243c5588" providerId="LiveId" clId="{69539ABB-2C20-46AE-8078-AF43576CAE10}" dt="2021-10-09T11:31:24.837" v="1601" actId="20577"/>
          <ac:spMkLst>
            <pc:docMk/>
            <pc:sldMk cId="3165955721" sldId="319"/>
            <ac:spMk id="14" creationId="{EE7205F2-7EE5-428E-A27F-6F88F9F8C92A}"/>
          </ac:spMkLst>
        </pc:spChg>
        <pc:spChg chg="add mod">
          <ac:chgData name="Michal Heczko" userId="4ef91d67243c5588" providerId="LiveId" clId="{69539ABB-2C20-46AE-8078-AF43576CAE10}" dt="2021-10-09T11:31:37.001" v="1612" actId="20577"/>
          <ac:spMkLst>
            <pc:docMk/>
            <pc:sldMk cId="3165955721" sldId="319"/>
            <ac:spMk id="15" creationId="{923869DA-7B36-4741-90E7-899AFE650460}"/>
          </ac:spMkLst>
        </pc:spChg>
        <pc:spChg chg="add mod">
          <ac:chgData name="Michal Heczko" userId="4ef91d67243c5588" providerId="LiveId" clId="{69539ABB-2C20-46AE-8078-AF43576CAE10}" dt="2021-10-09T11:31:39.589" v="1613" actId="6549"/>
          <ac:spMkLst>
            <pc:docMk/>
            <pc:sldMk cId="3165955721" sldId="319"/>
            <ac:spMk id="16" creationId="{47A1A16F-D153-4892-B217-CE4223ADAE1A}"/>
          </ac:spMkLst>
        </pc:spChg>
        <pc:spChg chg="add mod">
          <ac:chgData name="Michal Heczko" userId="4ef91d67243c5588" providerId="LiveId" clId="{69539ABB-2C20-46AE-8078-AF43576CAE10}" dt="2021-10-09T11:31:41.269" v="1616" actId="20577"/>
          <ac:spMkLst>
            <pc:docMk/>
            <pc:sldMk cId="3165955721" sldId="319"/>
            <ac:spMk id="17" creationId="{3D03DBD3-7276-40CD-B593-CF002F64D859}"/>
          </ac:spMkLst>
        </pc:spChg>
        <pc:spChg chg="add mod">
          <ac:chgData name="Michal Heczko" userId="4ef91d67243c5588" providerId="LiveId" clId="{69539ABB-2C20-46AE-8078-AF43576CAE10}" dt="2021-10-09T11:31:46.674" v="1620" actId="20577"/>
          <ac:spMkLst>
            <pc:docMk/>
            <pc:sldMk cId="3165955721" sldId="319"/>
            <ac:spMk id="18" creationId="{175B2423-7FAF-4D17-9335-761E3097396E}"/>
          </ac:spMkLst>
        </pc:spChg>
        <pc:spChg chg="add mod">
          <ac:chgData name="Michal Heczko" userId="4ef91d67243c5588" providerId="LiveId" clId="{69539ABB-2C20-46AE-8078-AF43576CAE10}" dt="2021-10-09T11:31:53.406" v="1627" actId="20577"/>
          <ac:spMkLst>
            <pc:docMk/>
            <pc:sldMk cId="3165955721" sldId="319"/>
            <ac:spMk id="19" creationId="{66892288-6C67-4EAB-9E83-EE2B0C2A9728}"/>
          </ac:spMkLst>
        </pc:spChg>
        <pc:spChg chg="add mod">
          <ac:chgData name="Michal Heczko" userId="4ef91d67243c5588" providerId="LiveId" clId="{69539ABB-2C20-46AE-8078-AF43576CAE10}" dt="2021-10-09T11:31:59.011" v="1632" actId="20577"/>
          <ac:spMkLst>
            <pc:docMk/>
            <pc:sldMk cId="3165955721" sldId="319"/>
            <ac:spMk id="20" creationId="{E5FB28E5-8F47-4CFD-A5F4-725AD695173C}"/>
          </ac:spMkLst>
        </pc:spChg>
        <pc:spChg chg="add mod">
          <ac:chgData name="Michal Heczko" userId="4ef91d67243c5588" providerId="LiveId" clId="{69539ABB-2C20-46AE-8078-AF43576CAE10}" dt="2021-10-09T11:32:09.362" v="1643" actId="20577"/>
          <ac:spMkLst>
            <pc:docMk/>
            <pc:sldMk cId="3165955721" sldId="319"/>
            <ac:spMk id="21" creationId="{99924F90-EFE8-40AC-8911-5F0538642DC9}"/>
          </ac:spMkLst>
        </pc:spChg>
        <pc:spChg chg="add mod">
          <ac:chgData name="Michal Heczko" userId="4ef91d67243c5588" providerId="LiveId" clId="{69539ABB-2C20-46AE-8078-AF43576CAE10}" dt="2021-10-09T11:32:01.137" v="1634" actId="20577"/>
          <ac:spMkLst>
            <pc:docMk/>
            <pc:sldMk cId="3165955721" sldId="319"/>
            <ac:spMk id="22" creationId="{85A74F42-7A95-4096-A692-7C02650AF09E}"/>
          </ac:spMkLst>
        </pc:spChg>
        <pc:spChg chg="mod">
          <ac:chgData name="Michal Heczko" userId="4ef91d67243c5588" providerId="LiveId" clId="{69539ABB-2C20-46AE-8078-AF43576CAE10}" dt="2021-10-09T10:55:14.879" v="924" actId="20577"/>
          <ac:spMkLst>
            <pc:docMk/>
            <pc:sldMk cId="3165955721" sldId="319"/>
            <ac:spMk id="161" creationId="{9ACFB387-623D-4F24-8571-E2BAB1009317}"/>
          </ac:spMkLst>
        </pc:spChg>
        <pc:picChg chg="add mod">
          <ac:chgData name="Michal Heczko" userId="4ef91d67243c5588" providerId="LiveId" clId="{69539ABB-2C20-46AE-8078-AF43576CAE10}" dt="2021-10-09T11:09:14.538" v="941" actId="1076"/>
          <ac:picMkLst>
            <pc:docMk/>
            <pc:sldMk cId="3165955721" sldId="319"/>
            <ac:picMk id="3" creationId="{70A0E409-84A7-4749-9A3E-1799E2A76B7E}"/>
          </ac:picMkLst>
        </pc:picChg>
      </pc:sldChg>
      <pc:sldChg chg="addSp delSp modSp add mod delAnim modAnim">
        <pc:chgData name="Michal Heczko" userId="4ef91d67243c5588" providerId="LiveId" clId="{69539ABB-2C20-46AE-8078-AF43576CAE10}" dt="2021-10-09T20:20:31.343" v="2209" actId="1076"/>
        <pc:sldMkLst>
          <pc:docMk/>
          <pc:sldMk cId="466120468" sldId="320"/>
        </pc:sldMkLst>
        <pc:spChg chg="add del mod">
          <ac:chgData name="Michal Heczko" userId="4ef91d67243c5588" providerId="LiveId" clId="{69539ABB-2C20-46AE-8078-AF43576CAE10}" dt="2021-10-09T10:47:34.236" v="804" actId="478"/>
          <ac:spMkLst>
            <pc:docMk/>
            <pc:sldMk cId="466120468" sldId="320"/>
            <ac:spMk id="12" creationId="{8373B8A8-7615-4797-8FBD-87B81329160E}"/>
          </ac:spMkLst>
        </pc:spChg>
        <pc:spChg chg="add del mod">
          <ac:chgData name="Michal Heczko" userId="4ef91d67243c5588" providerId="LiveId" clId="{69539ABB-2C20-46AE-8078-AF43576CAE10}" dt="2021-10-09T10:47:41.832" v="809" actId="478"/>
          <ac:spMkLst>
            <pc:docMk/>
            <pc:sldMk cId="466120468" sldId="320"/>
            <ac:spMk id="13" creationId="{F1D0709F-572B-452B-9B02-6C456A73A6A0}"/>
          </ac:spMkLst>
        </pc:spChg>
        <pc:spChg chg="add del mod">
          <ac:chgData name="Michal Heczko" userId="4ef91d67243c5588" providerId="LiveId" clId="{69539ABB-2C20-46AE-8078-AF43576CAE10}" dt="2021-10-09T10:47:40.684" v="808" actId="478"/>
          <ac:spMkLst>
            <pc:docMk/>
            <pc:sldMk cId="466120468" sldId="320"/>
            <ac:spMk id="14" creationId="{E9B90431-B689-4EF8-BBB7-9E517C3F709B}"/>
          </ac:spMkLst>
        </pc:spChg>
        <pc:spChg chg="add del mod">
          <ac:chgData name="Michal Heczko" userId="4ef91d67243c5588" providerId="LiveId" clId="{69539ABB-2C20-46AE-8078-AF43576CAE10}" dt="2021-10-09T10:47:39.761" v="807" actId="478"/>
          <ac:spMkLst>
            <pc:docMk/>
            <pc:sldMk cId="466120468" sldId="320"/>
            <ac:spMk id="15" creationId="{BADA974E-ED7E-49DC-B0C9-F3F9A375C527}"/>
          </ac:spMkLst>
        </pc:spChg>
        <pc:spChg chg="add mod">
          <ac:chgData name="Michal Heczko" userId="4ef91d67243c5588" providerId="LiveId" clId="{69539ABB-2C20-46AE-8078-AF43576CAE10}" dt="2021-10-09T20:13:54.674" v="2108" actId="20577"/>
          <ac:spMkLst>
            <pc:docMk/>
            <pc:sldMk cId="466120468" sldId="320"/>
            <ac:spMk id="16" creationId="{8B705B85-043B-4D45-AACD-11B198E80E95}"/>
          </ac:spMkLst>
        </pc:spChg>
        <pc:spChg chg="add del mod">
          <ac:chgData name="Michal Heczko" userId="4ef91d67243c5588" providerId="LiveId" clId="{69539ABB-2C20-46AE-8078-AF43576CAE10}" dt="2021-10-09T20:18:08.321" v="2129" actId="478"/>
          <ac:spMkLst>
            <pc:docMk/>
            <pc:sldMk cId="466120468" sldId="320"/>
            <ac:spMk id="19" creationId="{E7BD8421-5F04-4501-B7CE-5FBE6FAD3A88}"/>
          </ac:spMkLst>
        </pc:spChg>
        <pc:spChg chg="add mod">
          <ac:chgData name="Michal Heczko" userId="4ef91d67243c5588" providerId="LiveId" clId="{69539ABB-2C20-46AE-8078-AF43576CAE10}" dt="2021-10-09T20:14:08.503" v="2112" actId="6549"/>
          <ac:spMkLst>
            <pc:docMk/>
            <pc:sldMk cId="466120468" sldId="320"/>
            <ac:spMk id="20" creationId="{788BE771-E664-4361-B0BE-20ACEE9C2538}"/>
          </ac:spMkLst>
        </pc:spChg>
        <pc:spChg chg="add mod">
          <ac:chgData name="Michal Heczko" userId="4ef91d67243c5588" providerId="LiveId" clId="{69539ABB-2C20-46AE-8078-AF43576CAE10}" dt="2021-10-09T20:17:29.078" v="2116" actId="20577"/>
          <ac:spMkLst>
            <pc:docMk/>
            <pc:sldMk cId="466120468" sldId="320"/>
            <ac:spMk id="21" creationId="{0B49E044-8F54-4921-BFC5-C10023226BED}"/>
          </ac:spMkLst>
        </pc:spChg>
        <pc:spChg chg="add mod">
          <ac:chgData name="Michal Heczko" userId="4ef91d67243c5588" providerId="LiveId" clId="{69539ABB-2C20-46AE-8078-AF43576CAE10}" dt="2021-10-09T20:19:16.313" v="2168"/>
          <ac:spMkLst>
            <pc:docMk/>
            <pc:sldMk cId="466120468" sldId="320"/>
            <ac:spMk id="22" creationId="{FE1C8C7A-998E-4735-AFC2-25B9510540CE}"/>
          </ac:spMkLst>
        </pc:spChg>
        <pc:spChg chg="add mod">
          <ac:chgData name="Michal Heczko" userId="4ef91d67243c5588" providerId="LiveId" clId="{69539ABB-2C20-46AE-8078-AF43576CAE10}" dt="2021-10-09T20:19:18.100" v="2169"/>
          <ac:spMkLst>
            <pc:docMk/>
            <pc:sldMk cId="466120468" sldId="320"/>
            <ac:spMk id="23" creationId="{7A88A579-F64C-4D7D-946F-0149AF0193D1}"/>
          </ac:spMkLst>
        </pc:spChg>
        <pc:spChg chg="add mod">
          <ac:chgData name="Michal Heczko" userId="4ef91d67243c5588" providerId="LiveId" clId="{69539ABB-2C20-46AE-8078-AF43576CAE10}" dt="2021-10-09T20:19:56.126" v="2200" actId="1035"/>
          <ac:spMkLst>
            <pc:docMk/>
            <pc:sldMk cId="466120468" sldId="320"/>
            <ac:spMk id="24" creationId="{B1C5D9AA-C43C-4E61-9F7D-153E4D019F92}"/>
          </ac:spMkLst>
        </pc:spChg>
        <pc:spChg chg="add mod">
          <ac:chgData name="Michal Heczko" userId="4ef91d67243c5588" providerId="LiveId" clId="{69539ABB-2C20-46AE-8078-AF43576CAE10}" dt="2021-10-09T20:19:56.126" v="2200" actId="1035"/>
          <ac:spMkLst>
            <pc:docMk/>
            <pc:sldMk cId="466120468" sldId="320"/>
            <ac:spMk id="25" creationId="{855C53D3-CDF5-4A13-B870-4DB3437A26F8}"/>
          </ac:spMkLst>
        </pc:spChg>
        <pc:spChg chg="add mod">
          <ac:chgData name="Michal Heczko" userId="4ef91d67243c5588" providerId="LiveId" clId="{69539ABB-2C20-46AE-8078-AF43576CAE10}" dt="2021-10-09T20:19:56.126" v="2200" actId="1035"/>
          <ac:spMkLst>
            <pc:docMk/>
            <pc:sldMk cId="466120468" sldId="320"/>
            <ac:spMk id="26" creationId="{E4E7C586-0F99-4B46-92AE-1F41A936CDEB}"/>
          </ac:spMkLst>
        </pc:spChg>
        <pc:spChg chg="add del mod">
          <ac:chgData name="Michal Heczko" userId="4ef91d67243c5588" providerId="LiveId" clId="{69539ABB-2C20-46AE-8078-AF43576CAE10}" dt="2021-10-09T20:19:51.395" v="2184" actId="478"/>
          <ac:spMkLst>
            <pc:docMk/>
            <pc:sldMk cId="466120468" sldId="320"/>
            <ac:spMk id="27" creationId="{45AC928A-D9B9-44D5-A8EB-FF190008F435}"/>
          </ac:spMkLst>
        </pc:spChg>
        <pc:spChg chg="add mod">
          <ac:chgData name="Michal Heczko" userId="4ef91d67243c5588" providerId="LiveId" clId="{69539ABB-2C20-46AE-8078-AF43576CAE10}" dt="2021-10-09T20:20:05.054" v="2202"/>
          <ac:spMkLst>
            <pc:docMk/>
            <pc:sldMk cId="466120468" sldId="320"/>
            <ac:spMk id="28" creationId="{DB1990CC-1923-4B04-B17C-13EA28897CE0}"/>
          </ac:spMkLst>
        </pc:spChg>
        <pc:spChg chg="mod">
          <ac:chgData name="Michal Heczko" userId="4ef91d67243c5588" providerId="LiveId" clId="{69539ABB-2C20-46AE-8078-AF43576CAE10}" dt="2021-10-09T20:19:11.636" v="2167" actId="20577"/>
          <ac:spMkLst>
            <pc:docMk/>
            <pc:sldMk cId="466120468" sldId="320"/>
            <ac:spMk id="161" creationId="{9ACFB387-623D-4F24-8571-E2BAB1009317}"/>
          </ac:spMkLst>
        </pc:spChg>
        <pc:spChg chg="mod">
          <ac:chgData name="Michal Heczko" userId="4ef91d67243c5588" providerId="LiveId" clId="{69539ABB-2C20-46AE-8078-AF43576CAE10}" dt="2021-10-09T10:53:08.809" v="912"/>
          <ac:spMkLst>
            <pc:docMk/>
            <pc:sldMk cId="466120468" sldId="320"/>
            <ac:spMk id="18434" creationId="{FC5A0DA5-F9C5-4B30-9778-2E280E6E1D0D}"/>
          </ac:spMkLst>
        </pc:spChg>
        <pc:picChg chg="add del mod modCrop">
          <ac:chgData name="Michal Heczko" userId="4ef91d67243c5588" providerId="LiveId" clId="{69539ABB-2C20-46AE-8078-AF43576CAE10}" dt="2021-10-09T20:20:12.243" v="2203" actId="478"/>
          <ac:picMkLst>
            <pc:docMk/>
            <pc:sldMk cId="466120468" sldId="320"/>
            <ac:picMk id="3" creationId="{64832CE9-592A-4BCB-B47C-E242B61EAC6D}"/>
          </ac:picMkLst>
        </pc:picChg>
        <pc:picChg chg="add mod">
          <ac:chgData name="Michal Heczko" userId="4ef91d67243c5588" providerId="LiveId" clId="{69539ABB-2C20-46AE-8078-AF43576CAE10}" dt="2021-10-09T20:20:31.343" v="2209" actId="1076"/>
          <ac:picMkLst>
            <pc:docMk/>
            <pc:sldMk cId="466120468" sldId="320"/>
            <ac:picMk id="29" creationId="{D0A1F4BE-043F-40C8-9AA9-911221332149}"/>
          </ac:picMkLst>
        </pc:picChg>
      </pc:sldChg>
      <pc:sldChg chg="new del">
        <pc:chgData name="Michal Heczko" userId="4ef91d67243c5588" providerId="LiveId" clId="{69539ABB-2C20-46AE-8078-AF43576CAE10}" dt="2021-10-09T09:59:05.948" v="221" actId="47"/>
        <pc:sldMkLst>
          <pc:docMk/>
          <pc:sldMk cId="3228069768" sldId="320"/>
        </pc:sldMkLst>
      </pc:sldChg>
      <pc:sldChg chg="addSp delSp modSp add mod addAnim delAnim modAnim">
        <pc:chgData name="Michal Heczko" userId="4ef91d67243c5588" providerId="LiveId" clId="{69539ABB-2C20-46AE-8078-AF43576CAE10}" dt="2021-10-09T20:23:24.703" v="2302"/>
        <pc:sldMkLst>
          <pc:docMk/>
          <pc:sldMk cId="3005472273" sldId="321"/>
        </pc:sldMkLst>
        <pc:spChg chg="add mod">
          <ac:chgData name="Michal Heczko" userId="4ef91d67243c5588" providerId="LiveId" clId="{69539ABB-2C20-46AE-8078-AF43576CAE10}" dt="2021-10-09T20:20:57.322" v="2227" actId="20577"/>
          <ac:spMkLst>
            <pc:docMk/>
            <pc:sldMk cId="3005472273" sldId="321"/>
            <ac:spMk id="12" creationId="{030CE0DB-C11B-4F70-8DC1-7DAAB35895A0}"/>
          </ac:spMkLst>
        </pc:spChg>
        <pc:spChg chg="add mod">
          <ac:chgData name="Michal Heczko" userId="4ef91d67243c5588" providerId="LiveId" clId="{69539ABB-2C20-46AE-8078-AF43576CAE10}" dt="2021-10-09T20:21:00.304" v="2229" actId="6549"/>
          <ac:spMkLst>
            <pc:docMk/>
            <pc:sldMk cId="3005472273" sldId="321"/>
            <ac:spMk id="13" creationId="{19D3F5A5-0D46-4F75-9903-2E6DF2ABA968}"/>
          </ac:spMkLst>
        </pc:spChg>
        <pc:spChg chg="add mod">
          <ac:chgData name="Michal Heczko" userId="4ef91d67243c5588" providerId="LiveId" clId="{69539ABB-2C20-46AE-8078-AF43576CAE10}" dt="2021-10-09T20:21:52.563" v="2258" actId="20577"/>
          <ac:spMkLst>
            <pc:docMk/>
            <pc:sldMk cId="3005472273" sldId="321"/>
            <ac:spMk id="14" creationId="{17F68297-CAEC-4F78-A461-E379F0A3CD54}"/>
          </ac:spMkLst>
        </pc:spChg>
        <pc:spChg chg="add del mod">
          <ac:chgData name="Michal Heczko" userId="4ef91d67243c5588" providerId="LiveId" clId="{69539ABB-2C20-46AE-8078-AF43576CAE10}" dt="2021-10-09T20:21:02.879" v="2231" actId="478"/>
          <ac:spMkLst>
            <pc:docMk/>
            <pc:sldMk cId="3005472273" sldId="321"/>
            <ac:spMk id="15" creationId="{554980E8-E614-4725-9434-7CAA508B67AC}"/>
          </ac:spMkLst>
        </pc:spChg>
        <pc:spChg chg="add del mod">
          <ac:chgData name="Michal Heczko" userId="4ef91d67243c5588" providerId="LiveId" clId="{69539ABB-2C20-46AE-8078-AF43576CAE10}" dt="2021-10-09T20:21:40.494" v="2250" actId="1076"/>
          <ac:spMkLst>
            <pc:docMk/>
            <pc:sldMk cId="3005472273" sldId="321"/>
            <ac:spMk id="16" creationId="{7E7E5FD7-C8ED-4BF8-8206-386755DA1709}"/>
          </ac:spMkLst>
        </pc:spChg>
        <pc:spChg chg="add mod">
          <ac:chgData name="Michal Heczko" userId="4ef91d67243c5588" providerId="LiveId" clId="{69539ABB-2C20-46AE-8078-AF43576CAE10}" dt="2021-10-09T10:06:43.148" v="482" actId="1076"/>
          <ac:spMkLst>
            <pc:docMk/>
            <pc:sldMk cId="3005472273" sldId="321"/>
            <ac:spMk id="17" creationId="{3BA27194-C768-4303-A616-A3DF368774C8}"/>
          </ac:spMkLst>
        </pc:spChg>
        <pc:spChg chg="add del mod">
          <ac:chgData name="Michal Heczko" userId="4ef91d67243c5588" providerId="LiveId" clId="{69539ABB-2C20-46AE-8078-AF43576CAE10}" dt="2021-10-09T10:14:16.808" v="616" actId="478"/>
          <ac:spMkLst>
            <pc:docMk/>
            <pc:sldMk cId="3005472273" sldId="321"/>
            <ac:spMk id="18" creationId="{8D8F821F-5912-4EA9-8891-16BEA2945370}"/>
          </ac:spMkLst>
        </pc:spChg>
        <pc:spChg chg="add mod">
          <ac:chgData name="Michal Heczko" userId="4ef91d67243c5588" providerId="LiveId" clId="{69539ABB-2C20-46AE-8078-AF43576CAE10}" dt="2021-10-09T20:22:04.053" v="2269" actId="20577"/>
          <ac:spMkLst>
            <pc:docMk/>
            <pc:sldMk cId="3005472273" sldId="321"/>
            <ac:spMk id="19" creationId="{F35CF7C7-46F9-4262-A54A-E60F8AD72B99}"/>
          </ac:spMkLst>
        </pc:spChg>
        <pc:spChg chg="add mod">
          <ac:chgData name="Michal Heczko" userId="4ef91d67243c5588" providerId="LiveId" clId="{69539ABB-2C20-46AE-8078-AF43576CAE10}" dt="2021-10-09T20:22:14.666" v="2275"/>
          <ac:spMkLst>
            <pc:docMk/>
            <pc:sldMk cId="3005472273" sldId="321"/>
            <ac:spMk id="20" creationId="{A2D28061-1049-4DCB-9260-596DD88E7D1F}"/>
          </ac:spMkLst>
        </pc:spChg>
        <pc:spChg chg="add mod">
          <ac:chgData name="Michal Heczko" userId="4ef91d67243c5588" providerId="LiveId" clId="{69539ABB-2C20-46AE-8078-AF43576CAE10}" dt="2021-10-09T20:22:45.358" v="2297" actId="1035"/>
          <ac:spMkLst>
            <pc:docMk/>
            <pc:sldMk cId="3005472273" sldId="321"/>
            <ac:spMk id="21" creationId="{65293371-96B4-4515-9804-CEDF3EF12E5B}"/>
          </ac:spMkLst>
        </pc:spChg>
        <pc:spChg chg="add del mod">
          <ac:chgData name="Michal Heczko" userId="4ef91d67243c5588" providerId="LiveId" clId="{69539ABB-2C20-46AE-8078-AF43576CAE10}" dt="2021-10-09T10:09:49.254" v="540" actId="478"/>
          <ac:spMkLst>
            <pc:docMk/>
            <pc:sldMk cId="3005472273" sldId="321"/>
            <ac:spMk id="22" creationId="{22FB7A59-C9C7-4A34-8D56-D69D31D098EB}"/>
          </ac:spMkLst>
        </pc:spChg>
        <pc:spChg chg="add mod">
          <ac:chgData name="Michal Heczko" userId="4ef91d67243c5588" providerId="LiveId" clId="{69539ABB-2C20-46AE-8078-AF43576CAE10}" dt="2021-10-09T20:22:45.358" v="2297" actId="1035"/>
          <ac:spMkLst>
            <pc:docMk/>
            <pc:sldMk cId="3005472273" sldId="321"/>
            <ac:spMk id="23" creationId="{30989F39-BE2D-4673-B56E-A7EB2FD54C54}"/>
          </ac:spMkLst>
        </pc:spChg>
        <pc:spChg chg="add mod">
          <ac:chgData name="Michal Heczko" userId="4ef91d67243c5588" providerId="LiveId" clId="{69539ABB-2C20-46AE-8078-AF43576CAE10}" dt="2021-10-09T20:22:45.358" v="2297" actId="1035"/>
          <ac:spMkLst>
            <pc:docMk/>
            <pc:sldMk cId="3005472273" sldId="321"/>
            <ac:spMk id="24" creationId="{5335E28B-E987-4C37-B85A-58D9E1FDAB4A}"/>
          </ac:spMkLst>
        </pc:spChg>
        <pc:spChg chg="add del mod">
          <ac:chgData name="Michal Heczko" userId="4ef91d67243c5588" providerId="LiveId" clId="{69539ABB-2C20-46AE-8078-AF43576CAE10}" dt="2021-10-09T20:22:40.111" v="2293" actId="478"/>
          <ac:spMkLst>
            <pc:docMk/>
            <pc:sldMk cId="3005472273" sldId="321"/>
            <ac:spMk id="25" creationId="{B9B65C1E-466A-4DB1-B757-A2D9C4D12956}"/>
          </ac:spMkLst>
        </pc:spChg>
        <pc:spChg chg="add mod">
          <ac:chgData name="Michal Heczko" userId="4ef91d67243c5588" providerId="LiveId" clId="{69539ABB-2C20-46AE-8078-AF43576CAE10}" dt="2021-10-09T20:23:24.703" v="2302"/>
          <ac:spMkLst>
            <pc:docMk/>
            <pc:sldMk cId="3005472273" sldId="321"/>
            <ac:spMk id="26" creationId="{83CB6285-8145-4163-8113-8C1ABF5C419A}"/>
          </ac:spMkLst>
        </pc:spChg>
        <pc:spChg chg="add del mod">
          <ac:chgData name="Michal Heczko" userId="4ef91d67243c5588" providerId="LiveId" clId="{69539ABB-2C20-46AE-8078-AF43576CAE10}" dt="2021-10-09T20:21:01.840" v="2230" actId="478"/>
          <ac:spMkLst>
            <pc:docMk/>
            <pc:sldMk cId="3005472273" sldId="321"/>
            <ac:spMk id="27" creationId="{64452647-EB59-433D-A039-4AE1FEBFE746}"/>
          </ac:spMkLst>
        </pc:spChg>
        <pc:spChg chg="add mod">
          <ac:chgData name="Michal Heczko" userId="4ef91d67243c5588" providerId="LiveId" clId="{69539ABB-2C20-46AE-8078-AF43576CAE10}" dt="2021-10-09T20:21:48.841" v="2255" actId="1076"/>
          <ac:spMkLst>
            <pc:docMk/>
            <pc:sldMk cId="3005472273" sldId="321"/>
            <ac:spMk id="28" creationId="{8001A3B5-8050-4853-901C-8888D6BF6D54}"/>
          </ac:spMkLst>
        </pc:spChg>
        <pc:spChg chg="add del mod">
          <ac:chgData name="Michal Heczko" userId="4ef91d67243c5588" providerId="LiveId" clId="{69539ABB-2C20-46AE-8078-AF43576CAE10}" dt="2021-10-09T10:31:45.952" v="667"/>
          <ac:spMkLst>
            <pc:docMk/>
            <pc:sldMk cId="3005472273" sldId="321"/>
            <ac:spMk id="30" creationId="{3482DD10-7C97-4E63-AF8D-77628EBB7492}"/>
          </ac:spMkLst>
        </pc:spChg>
        <pc:spChg chg="mod">
          <ac:chgData name="Michal Heczko" userId="4ef91d67243c5588" providerId="LiveId" clId="{69539ABB-2C20-46AE-8078-AF43576CAE10}" dt="2021-10-09T20:20:54.886" v="2223" actId="6549"/>
          <ac:spMkLst>
            <pc:docMk/>
            <pc:sldMk cId="3005472273" sldId="321"/>
            <ac:spMk id="161" creationId="{9ACFB387-623D-4F24-8571-E2BAB1009317}"/>
          </ac:spMkLst>
        </pc:spChg>
        <pc:spChg chg="mod">
          <ac:chgData name="Michal Heczko" userId="4ef91d67243c5588" providerId="LiveId" clId="{69539ABB-2C20-46AE-8078-AF43576CAE10}" dt="2021-10-09T10:14:09.082" v="614" actId="20577"/>
          <ac:spMkLst>
            <pc:docMk/>
            <pc:sldMk cId="3005472273" sldId="321"/>
            <ac:spMk id="18434" creationId="{FC5A0DA5-F9C5-4B30-9778-2E280E6E1D0D}"/>
          </ac:spMkLst>
        </pc:spChg>
        <pc:picChg chg="add del mod modCrop">
          <ac:chgData name="Michal Heczko" userId="4ef91d67243c5588" providerId="LiveId" clId="{69539ABB-2C20-46AE-8078-AF43576CAE10}" dt="2021-10-09T20:22:47.827" v="2298" actId="478"/>
          <ac:picMkLst>
            <pc:docMk/>
            <pc:sldMk cId="3005472273" sldId="321"/>
            <ac:picMk id="3" creationId="{2350AFCC-669E-4971-8CF5-2F561489157A}"/>
          </ac:picMkLst>
        </pc:picChg>
      </pc:sldChg>
      <pc:sldChg chg="addSp delSp modSp add mod ord delAnim modAnim">
        <pc:chgData name="Michal Heczko" userId="4ef91d67243c5588" providerId="LiveId" clId="{69539ABB-2C20-46AE-8078-AF43576CAE10}" dt="2021-10-09T20:19:26.107" v="2172"/>
        <pc:sldMkLst>
          <pc:docMk/>
          <pc:sldMk cId="3853308687" sldId="322"/>
        </pc:sldMkLst>
        <pc:spChg chg="mod">
          <ac:chgData name="Michal Heczko" userId="4ef91d67243c5588" providerId="LiveId" clId="{69539ABB-2C20-46AE-8078-AF43576CAE10}" dt="2021-10-09T20:19:26.107" v="2172"/>
          <ac:spMkLst>
            <pc:docMk/>
            <pc:sldMk cId="3853308687" sldId="322"/>
            <ac:spMk id="12" creationId="{8373B8A8-7615-4797-8FBD-87B81329160E}"/>
          </ac:spMkLst>
        </pc:spChg>
        <pc:spChg chg="mod">
          <ac:chgData name="Michal Heczko" userId="4ef91d67243c5588" providerId="LiveId" clId="{69539ABB-2C20-46AE-8078-AF43576CAE10}" dt="2021-10-09T20:13:02.285" v="2076" actId="20577"/>
          <ac:spMkLst>
            <pc:docMk/>
            <pc:sldMk cId="3853308687" sldId="322"/>
            <ac:spMk id="13" creationId="{F1D0709F-572B-452B-9B02-6C456A73A6A0}"/>
          </ac:spMkLst>
        </pc:spChg>
        <pc:spChg chg="mod">
          <ac:chgData name="Michal Heczko" userId="4ef91d67243c5588" providerId="LiveId" clId="{69539ABB-2C20-46AE-8078-AF43576CAE10}" dt="2021-10-09T20:13:06.233" v="2078" actId="20577"/>
          <ac:spMkLst>
            <pc:docMk/>
            <pc:sldMk cId="3853308687" sldId="322"/>
            <ac:spMk id="14" creationId="{E9B90431-B689-4EF8-BBB7-9E517C3F709B}"/>
          </ac:spMkLst>
        </pc:spChg>
        <pc:spChg chg="mod">
          <ac:chgData name="Michal Heczko" userId="4ef91d67243c5588" providerId="LiveId" clId="{69539ABB-2C20-46AE-8078-AF43576CAE10}" dt="2021-10-09T20:13:29.433" v="2105" actId="20577"/>
          <ac:spMkLst>
            <pc:docMk/>
            <pc:sldMk cId="3853308687" sldId="322"/>
            <ac:spMk id="15" creationId="{BADA974E-ED7E-49DC-B0C9-F3F9A375C527}"/>
          </ac:spMkLst>
        </pc:spChg>
        <pc:spChg chg="del">
          <ac:chgData name="Michal Heczko" userId="4ef91d67243c5588" providerId="LiveId" clId="{69539ABB-2C20-46AE-8078-AF43576CAE10}" dt="2021-10-09T10:47:14.838" v="798" actId="478"/>
          <ac:spMkLst>
            <pc:docMk/>
            <pc:sldMk cId="3853308687" sldId="322"/>
            <ac:spMk id="16" creationId="{8B705B85-043B-4D45-AACD-11B198E80E95}"/>
          </ac:spMkLst>
        </pc:spChg>
        <pc:spChg chg="mod">
          <ac:chgData name="Michal Heczko" userId="4ef91d67243c5588" providerId="LiveId" clId="{69539ABB-2C20-46AE-8078-AF43576CAE10}" dt="2021-10-09T20:19:22.476" v="2171" actId="6549"/>
          <ac:spMkLst>
            <pc:docMk/>
            <pc:sldMk cId="3853308687" sldId="322"/>
            <ac:spMk id="161" creationId="{9ACFB387-623D-4F24-8571-E2BAB1009317}"/>
          </ac:spMkLst>
        </pc:spChg>
        <pc:spChg chg="mod">
          <ac:chgData name="Michal Heczko" userId="4ef91d67243c5588" providerId="LiveId" clId="{69539ABB-2C20-46AE-8078-AF43576CAE10}" dt="2021-10-09T10:53:10.588" v="913"/>
          <ac:spMkLst>
            <pc:docMk/>
            <pc:sldMk cId="3853308687" sldId="322"/>
            <ac:spMk id="18434" creationId="{FC5A0DA5-F9C5-4B30-9778-2E280E6E1D0D}"/>
          </ac:spMkLst>
        </pc:spChg>
        <pc:picChg chg="del mod">
          <ac:chgData name="Michal Heczko" userId="4ef91d67243c5588" providerId="LiveId" clId="{69539ABB-2C20-46AE-8078-AF43576CAE10}" dt="2021-10-09T20:12:20.181" v="2054" actId="478"/>
          <ac:picMkLst>
            <pc:docMk/>
            <pc:sldMk cId="3853308687" sldId="322"/>
            <ac:picMk id="3" creationId="{64832CE9-592A-4BCB-B47C-E242B61EAC6D}"/>
          </ac:picMkLst>
        </pc:picChg>
        <pc:picChg chg="add mod">
          <ac:chgData name="Michal Heczko" userId="4ef91d67243c5588" providerId="LiveId" clId="{69539ABB-2C20-46AE-8078-AF43576CAE10}" dt="2021-10-09T20:12:22.495" v="2056" actId="1076"/>
          <ac:picMkLst>
            <pc:docMk/>
            <pc:sldMk cId="3853308687" sldId="322"/>
            <ac:picMk id="17" creationId="{1C9A705F-BB00-4844-851F-594E50BD46F2}"/>
          </ac:picMkLst>
        </pc:picChg>
      </pc:sldChg>
      <pc:sldChg chg="addSp delSp modSp add mod delAnim">
        <pc:chgData name="Michal Heczko" userId="4ef91d67243c5588" providerId="LiveId" clId="{69539ABB-2C20-46AE-8078-AF43576CAE10}" dt="2021-10-09T20:26:45.910" v="2400" actId="20577"/>
        <pc:sldMkLst>
          <pc:docMk/>
          <pc:sldMk cId="3512099020" sldId="323"/>
        </pc:sldMkLst>
        <pc:spChg chg="del">
          <ac:chgData name="Michal Heczko" userId="4ef91d67243c5588" providerId="LiveId" clId="{69539ABB-2C20-46AE-8078-AF43576CAE10}" dt="2021-10-09T11:13:57.749" v="990" actId="478"/>
          <ac:spMkLst>
            <pc:docMk/>
            <pc:sldMk cId="3512099020" sldId="323"/>
            <ac:spMk id="12" creationId="{8373B8A8-7615-4797-8FBD-87B81329160E}"/>
          </ac:spMkLst>
        </pc:spChg>
        <pc:spChg chg="del">
          <ac:chgData name="Michal Heczko" userId="4ef91d67243c5588" providerId="LiveId" clId="{69539ABB-2C20-46AE-8078-AF43576CAE10}" dt="2021-10-09T11:13:58.931" v="991" actId="478"/>
          <ac:spMkLst>
            <pc:docMk/>
            <pc:sldMk cId="3512099020" sldId="323"/>
            <ac:spMk id="13" creationId="{F1D0709F-572B-452B-9B02-6C456A73A6A0}"/>
          </ac:spMkLst>
        </pc:spChg>
        <pc:spChg chg="del">
          <ac:chgData name="Michal Heczko" userId="4ef91d67243c5588" providerId="LiveId" clId="{69539ABB-2C20-46AE-8078-AF43576CAE10}" dt="2021-10-09T11:13:59.863" v="992" actId="478"/>
          <ac:spMkLst>
            <pc:docMk/>
            <pc:sldMk cId="3512099020" sldId="323"/>
            <ac:spMk id="14" creationId="{E9B90431-B689-4EF8-BBB7-9E517C3F709B}"/>
          </ac:spMkLst>
        </pc:spChg>
        <pc:spChg chg="del mod">
          <ac:chgData name="Michal Heczko" userId="4ef91d67243c5588" providerId="LiveId" clId="{69539ABB-2C20-46AE-8078-AF43576CAE10}" dt="2021-10-09T11:14:02.814" v="994" actId="478"/>
          <ac:spMkLst>
            <pc:docMk/>
            <pc:sldMk cId="3512099020" sldId="323"/>
            <ac:spMk id="15" creationId="{BADA974E-ED7E-49DC-B0C9-F3F9A375C527}"/>
          </ac:spMkLst>
        </pc:spChg>
        <pc:spChg chg="add mod">
          <ac:chgData name="Michal Heczko" userId="4ef91d67243c5588" providerId="LiveId" clId="{69539ABB-2C20-46AE-8078-AF43576CAE10}" dt="2021-10-09T20:24:03.319" v="2314" actId="6549"/>
          <ac:spMkLst>
            <pc:docMk/>
            <pc:sldMk cId="3512099020" sldId="323"/>
            <ac:spMk id="17" creationId="{8ED9A338-269A-496B-AC49-A2B9C2AFB4CA}"/>
          </ac:spMkLst>
        </pc:spChg>
        <pc:spChg chg="add mod">
          <ac:chgData name="Michal Heczko" userId="4ef91d67243c5588" providerId="LiveId" clId="{69539ABB-2C20-46AE-8078-AF43576CAE10}" dt="2021-10-09T20:24:19.283" v="2319" actId="20577"/>
          <ac:spMkLst>
            <pc:docMk/>
            <pc:sldMk cId="3512099020" sldId="323"/>
            <ac:spMk id="18" creationId="{C6D185BE-9192-4D8F-BBAE-468A3B54859E}"/>
          </ac:spMkLst>
        </pc:spChg>
        <pc:spChg chg="add mod">
          <ac:chgData name="Michal Heczko" userId="4ef91d67243c5588" providerId="LiveId" clId="{69539ABB-2C20-46AE-8078-AF43576CAE10}" dt="2021-10-09T20:25:21.322" v="2353" actId="1076"/>
          <ac:spMkLst>
            <pc:docMk/>
            <pc:sldMk cId="3512099020" sldId="323"/>
            <ac:spMk id="19" creationId="{E4F74303-6F16-42A5-9D97-A4F68AEC139A}"/>
          </ac:spMkLst>
        </pc:spChg>
        <pc:spChg chg="add del mod">
          <ac:chgData name="Michal Heczko" userId="4ef91d67243c5588" providerId="LiveId" clId="{69539ABB-2C20-46AE-8078-AF43576CAE10}" dt="2021-10-09T20:24:32.496" v="2328" actId="478"/>
          <ac:spMkLst>
            <pc:docMk/>
            <pc:sldMk cId="3512099020" sldId="323"/>
            <ac:spMk id="20" creationId="{9631DD59-6DF4-4B93-8575-A6B8D17725DA}"/>
          </ac:spMkLst>
        </pc:spChg>
        <pc:spChg chg="add mod">
          <ac:chgData name="Michal Heczko" userId="4ef91d67243c5588" providerId="LiveId" clId="{69539ABB-2C20-46AE-8078-AF43576CAE10}" dt="2021-10-09T20:25:40.297" v="2367" actId="20577"/>
          <ac:spMkLst>
            <pc:docMk/>
            <pc:sldMk cId="3512099020" sldId="323"/>
            <ac:spMk id="21" creationId="{FD1FEA70-3AFA-432F-996E-8B5864C0E8ED}"/>
          </ac:spMkLst>
        </pc:spChg>
        <pc:spChg chg="add del mod">
          <ac:chgData name="Michal Heczko" userId="4ef91d67243c5588" providerId="LiveId" clId="{69539ABB-2C20-46AE-8078-AF43576CAE10}" dt="2021-10-09T20:26:13.888" v="2384" actId="478"/>
          <ac:spMkLst>
            <pc:docMk/>
            <pc:sldMk cId="3512099020" sldId="323"/>
            <ac:spMk id="22" creationId="{F481F4BA-419A-436A-A756-60315FE354BB}"/>
          </ac:spMkLst>
        </pc:spChg>
        <pc:spChg chg="add mod">
          <ac:chgData name="Michal Heczko" userId="4ef91d67243c5588" providerId="LiveId" clId="{69539ABB-2C20-46AE-8078-AF43576CAE10}" dt="2021-10-09T20:26:45.910" v="2400" actId="20577"/>
          <ac:spMkLst>
            <pc:docMk/>
            <pc:sldMk cId="3512099020" sldId="323"/>
            <ac:spMk id="23" creationId="{A4282C84-45F8-4F09-84D7-3BDAACA0277C}"/>
          </ac:spMkLst>
        </pc:spChg>
        <pc:spChg chg="add mod">
          <ac:chgData name="Michal Heczko" userId="4ef91d67243c5588" providerId="LiveId" clId="{69539ABB-2C20-46AE-8078-AF43576CAE10}" dt="2021-10-09T20:26:29.313" v="2391" actId="20577"/>
          <ac:spMkLst>
            <pc:docMk/>
            <pc:sldMk cId="3512099020" sldId="323"/>
            <ac:spMk id="24" creationId="{26018AE5-DF11-498B-B930-BABC2A3F2576}"/>
          </ac:spMkLst>
        </pc:spChg>
        <pc:spChg chg="add mod">
          <ac:chgData name="Michal Heczko" userId="4ef91d67243c5588" providerId="LiveId" clId="{69539ABB-2C20-46AE-8078-AF43576CAE10}" dt="2021-10-09T20:26:30.918" v="2393" actId="20577"/>
          <ac:spMkLst>
            <pc:docMk/>
            <pc:sldMk cId="3512099020" sldId="323"/>
            <ac:spMk id="25" creationId="{CA6E4F05-E9F2-4887-9DE8-DA1250917696}"/>
          </ac:spMkLst>
        </pc:spChg>
        <pc:spChg chg="mod">
          <ac:chgData name="Michal Heczko" userId="4ef91d67243c5588" providerId="LiveId" clId="{69539ABB-2C20-46AE-8078-AF43576CAE10}" dt="2021-10-09T20:23:59.297" v="2308" actId="20577"/>
          <ac:spMkLst>
            <pc:docMk/>
            <pc:sldMk cId="3512099020" sldId="323"/>
            <ac:spMk id="161" creationId="{9ACFB387-623D-4F24-8571-E2BAB1009317}"/>
          </ac:spMkLst>
        </pc:spChg>
        <pc:spChg chg="mod">
          <ac:chgData name="Michal Heczko" userId="4ef91d67243c5588" providerId="LiveId" clId="{69539ABB-2C20-46AE-8078-AF43576CAE10}" dt="2021-10-09T11:13:49.763" v="988" actId="20577"/>
          <ac:spMkLst>
            <pc:docMk/>
            <pc:sldMk cId="3512099020" sldId="323"/>
            <ac:spMk id="18434" creationId="{FC5A0DA5-F9C5-4B30-9778-2E280E6E1D0D}"/>
          </ac:spMkLst>
        </pc:spChg>
        <pc:picChg chg="del">
          <ac:chgData name="Michal Heczko" userId="4ef91d67243c5588" providerId="LiveId" clId="{69539ABB-2C20-46AE-8078-AF43576CAE10}" dt="2021-10-09T11:13:56.530" v="989" actId="478"/>
          <ac:picMkLst>
            <pc:docMk/>
            <pc:sldMk cId="3512099020" sldId="323"/>
            <ac:picMk id="3" creationId="{64832CE9-592A-4BCB-B47C-E242B61EAC6D}"/>
          </ac:picMkLst>
        </pc:picChg>
      </pc:sldChg>
      <pc:sldChg chg="addSp delSp modSp add mod">
        <pc:chgData name="Michal Heczko" userId="4ef91d67243c5588" providerId="LiveId" clId="{69539ABB-2C20-46AE-8078-AF43576CAE10}" dt="2021-10-09T19:44:38.013" v="1848" actId="20577"/>
        <pc:sldMkLst>
          <pc:docMk/>
          <pc:sldMk cId="2957408357" sldId="324"/>
        </pc:sldMkLst>
        <pc:spChg chg="mod">
          <ac:chgData name="Michal Heczko" userId="4ef91d67243c5588" providerId="LiveId" clId="{69539ABB-2C20-46AE-8078-AF43576CAE10}" dt="2021-10-09T19:44:38.013" v="1848" actId="20577"/>
          <ac:spMkLst>
            <pc:docMk/>
            <pc:sldMk cId="2957408357" sldId="324"/>
            <ac:spMk id="15" creationId="{9C7A081C-EC8A-4344-9595-04A88DC3729A}"/>
          </ac:spMkLst>
        </pc:spChg>
        <pc:spChg chg="mod">
          <ac:chgData name="Michal Heczko" userId="4ef91d67243c5588" providerId="LiveId" clId="{69539ABB-2C20-46AE-8078-AF43576CAE10}" dt="2021-10-09T19:44:14.279" v="1835" actId="113"/>
          <ac:spMkLst>
            <pc:docMk/>
            <pc:sldMk cId="2957408357" sldId="324"/>
            <ac:spMk id="17" creationId="{B3D0039A-5A0F-443F-AAE4-FA86F35141EB}"/>
          </ac:spMkLst>
        </pc:spChg>
        <pc:spChg chg="mod">
          <ac:chgData name="Michal Heczko" userId="4ef91d67243c5588" providerId="LiveId" clId="{69539ABB-2C20-46AE-8078-AF43576CAE10}" dt="2021-10-09T19:44:32.755" v="1847"/>
          <ac:spMkLst>
            <pc:docMk/>
            <pc:sldMk cId="2957408357" sldId="324"/>
            <ac:spMk id="18" creationId="{410F1801-2F3B-4442-8EB8-3D9F6D784CF4}"/>
          </ac:spMkLst>
        </pc:spChg>
        <pc:spChg chg="mod">
          <ac:chgData name="Michal Heczko" userId="4ef91d67243c5588" providerId="LiveId" clId="{69539ABB-2C20-46AE-8078-AF43576CAE10}" dt="2021-10-09T19:44:24.841" v="1843" actId="6549"/>
          <ac:spMkLst>
            <pc:docMk/>
            <pc:sldMk cId="2957408357" sldId="324"/>
            <ac:spMk id="19" creationId="{C90327DF-6DD4-4CA3-8536-C57976DFF9B1}"/>
          </ac:spMkLst>
        </pc:spChg>
        <pc:spChg chg="mod">
          <ac:chgData name="Michal Heczko" userId="4ef91d67243c5588" providerId="LiveId" clId="{69539ABB-2C20-46AE-8078-AF43576CAE10}" dt="2021-10-09T19:42:19.445" v="1812" actId="20577"/>
          <ac:spMkLst>
            <pc:docMk/>
            <pc:sldMk cId="2957408357" sldId="324"/>
            <ac:spMk id="161" creationId="{9ACFB387-623D-4F24-8571-E2BAB1009317}"/>
          </ac:spMkLst>
        </pc:spChg>
        <pc:picChg chg="del">
          <ac:chgData name="Michal Heczko" userId="4ef91d67243c5588" providerId="LiveId" clId="{69539ABB-2C20-46AE-8078-AF43576CAE10}" dt="2021-10-09T19:43:48.692" v="1824" actId="478"/>
          <ac:picMkLst>
            <pc:docMk/>
            <pc:sldMk cId="2957408357" sldId="324"/>
            <ac:picMk id="3" creationId="{C931A758-E38D-43C4-8415-A49E0D89513C}"/>
          </ac:picMkLst>
        </pc:picChg>
        <pc:picChg chg="add mod">
          <ac:chgData name="Michal Heczko" userId="4ef91d67243c5588" providerId="LiveId" clId="{69539ABB-2C20-46AE-8078-AF43576CAE10}" dt="2021-10-09T19:43:56.488" v="1828" actId="14100"/>
          <ac:picMkLst>
            <pc:docMk/>
            <pc:sldMk cId="2957408357" sldId="324"/>
            <ac:picMk id="4" creationId="{A1AB0BC6-91E4-4782-B772-0176D5B47EA0}"/>
          </ac:picMkLst>
        </pc:picChg>
      </pc:sldChg>
      <pc:sldChg chg="addSp delSp modSp add mod modAnim">
        <pc:chgData name="Michal Heczko" userId="4ef91d67243c5588" providerId="LiveId" clId="{69539ABB-2C20-46AE-8078-AF43576CAE10}" dt="2021-10-09T19:59:58.068" v="2041" actId="1076"/>
        <pc:sldMkLst>
          <pc:docMk/>
          <pc:sldMk cId="283604385" sldId="325"/>
        </pc:sldMkLst>
        <pc:spChg chg="mod">
          <ac:chgData name="Michal Heczko" userId="4ef91d67243c5588" providerId="LiveId" clId="{69539ABB-2C20-46AE-8078-AF43576CAE10}" dt="2021-10-09T19:48:14.841" v="1988" actId="20577"/>
          <ac:spMkLst>
            <pc:docMk/>
            <pc:sldMk cId="283604385" sldId="325"/>
            <ac:spMk id="16" creationId="{429A03CB-D8E1-463E-8D71-771FF6E8DAFF}"/>
          </ac:spMkLst>
        </pc:spChg>
        <pc:spChg chg="mod">
          <ac:chgData name="Michal Heczko" userId="4ef91d67243c5588" providerId="LiveId" clId="{69539ABB-2C20-46AE-8078-AF43576CAE10}" dt="2021-10-09T19:48:37.419" v="2006" actId="20577"/>
          <ac:spMkLst>
            <pc:docMk/>
            <pc:sldMk cId="283604385" sldId="325"/>
            <ac:spMk id="17" creationId="{6F91A30A-06C3-4861-8F78-7491FE3B9B1C}"/>
          </ac:spMkLst>
        </pc:spChg>
        <pc:spChg chg="add mod">
          <ac:chgData name="Michal Heczko" userId="4ef91d67243c5588" providerId="LiveId" clId="{69539ABB-2C20-46AE-8078-AF43576CAE10}" dt="2021-10-09T19:48:55.837" v="2016" actId="20577"/>
          <ac:spMkLst>
            <pc:docMk/>
            <pc:sldMk cId="283604385" sldId="325"/>
            <ac:spMk id="18" creationId="{75AFA7CC-2AFD-43B9-A91B-DFB9ABC4D772}"/>
          </ac:spMkLst>
        </pc:spChg>
        <pc:spChg chg="mod">
          <ac:chgData name="Michal Heczko" userId="4ef91d67243c5588" providerId="LiveId" clId="{69539ABB-2C20-46AE-8078-AF43576CAE10}" dt="2021-10-09T19:48:38.306" v="2007" actId="20577"/>
          <ac:spMkLst>
            <pc:docMk/>
            <pc:sldMk cId="283604385" sldId="325"/>
            <ac:spMk id="19" creationId="{856E6E28-6C69-486B-B91D-3875545F5870}"/>
          </ac:spMkLst>
        </pc:spChg>
        <pc:spChg chg="mod">
          <ac:chgData name="Michal Heczko" userId="4ef91d67243c5588" providerId="LiveId" clId="{69539ABB-2C20-46AE-8078-AF43576CAE10}" dt="2021-10-09T19:48:47.920" v="2011" actId="20577"/>
          <ac:spMkLst>
            <pc:docMk/>
            <pc:sldMk cId="283604385" sldId="325"/>
            <ac:spMk id="21" creationId="{48209150-791B-4A0F-993C-C7513E141F17}"/>
          </ac:spMkLst>
        </pc:spChg>
        <pc:spChg chg="mod">
          <ac:chgData name="Michal Heczko" userId="4ef91d67243c5588" providerId="LiveId" clId="{69539ABB-2C20-46AE-8078-AF43576CAE10}" dt="2021-10-09T19:49:03.827" v="2021" actId="16959"/>
          <ac:spMkLst>
            <pc:docMk/>
            <pc:sldMk cId="283604385" sldId="325"/>
            <ac:spMk id="23" creationId="{3676FF2A-86BB-4328-B197-F6D3BD890B91}"/>
          </ac:spMkLst>
        </pc:spChg>
        <pc:spChg chg="mod">
          <ac:chgData name="Michal Heczko" userId="4ef91d67243c5588" providerId="LiveId" clId="{69539ABB-2C20-46AE-8078-AF43576CAE10}" dt="2021-10-09T19:46:45.721" v="1942" actId="20577"/>
          <ac:spMkLst>
            <pc:docMk/>
            <pc:sldMk cId="283604385" sldId="325"/>
            <ac:spMk id="161" creationId="{9ACFB387-623D-4F24-8571-E2BAB1009317}"/>
          </ac:spMkLst>
        </pc:spChg>
        <pc:picChg chg="add mod modCrop">
          <ac:chgData name="Michal Heczko" userId="4ef91d67243c5588" providerId="LiveId" clId="{69539ABB-2C20-46AE-8078-AF43576CAE10}" dt="2021-10-09T19:59:58.068" v="2041" actId="1076"/>
          <ac:picMkLst>
            <pc:docMk/>
            <pc:sldMk cId="283604385" sldId="325"/>
            <ac:picMk id="3" creationId="{00252FF6-0C7C-40E9-87C4-D43B453502E3}"/>
          </ac:picMkLst>
        </pc:picChg>
        <pc:picChg chg="del">
          <ac:chgData name="Michal Heczko" userId="4ef91d67243c5588" providerId="LiveId" clId="{69539ABB-2C20-46AE-8078-AF43576CAE10}" dt="2021-10-09T19:59:34.051" v="2032" actId="478"/>
          <ac:picMkLst>
            <pc:docMk/>
            <pc:sldMk cId="283604385" sldId="325"/>
            <ac:picMk id="5" creationId="{0E23C1D9-75C5-4431-9B5D-0FF555206C4E}"/>
          </ac:picMkLst>
        </pc:picChg>
      </pc:sldChg>
      <pc:sldChg chg="addSp delSp modSp add mod modAnim">
        <pc:chgData name="Michal Heczko" userId="4ef91d67243c5588" providerId="LiveId" clId="{69539ABB-2C20-46AE-8078-AF43576CAE10}" dt="2021-10-09T20:09:22.095" v="2047" actId="1076"/>
        <pc:sldMkLst>
          <pc:docMk/>
          <pc:sldMk cId="3372699776" sldId="326"/>
        </pc:sldMkLst>
        <pc:spChg chg="mod">
          <ac:chgData name="Michal Heczko" userId="4ef91d67243c5588" providerId="LiveId" clId="{69539ABB-2C20-46AE-8078-AF43576CAE10}" dt="2021-10-09T19:47:02.024" v="1953" actId="20577"/>
          <ac:spMkLst>
            <pc:docMk/>
            <pc:sldMk cId="3372699776" sldId="326"/>
            <ac:spMk id="16" creationId="{429A03CB-D8E1-463E-8D71-771FF6E8DAFF}"/>
          </ac:spMkLst>
        </pc:spChg>
        <pc:spChg chg="mod">
          <ac:chgData name="Michal Heczko" userId="4ef91d67243c5588" providerId="LiveId" clId="{69539ABB-2C20-46AE-8078-AF43576CAE10}" dt="2021-10-09T19:47:57.275" v="1984" actId="20577"/>
          <ac:spMkLst>
            <pc:docMk/>
            <pc:sldMk cId="3372699776" sldId="326"/>
            <ac:spMk id="17" creationId="{6F91A30A-06C3-4861-8F78-7491FE3B9B1C}"/>
          </ac:spMkLst>
        </pc:spChg>
        <pc:spChg chg="add mod">
          <ac:chgData name="Michal Heczko" userId="4ef91d67243c5588" providerId="LiveId" clId="{69539ABB-2C20-46AE-8078-AF43576CAE10}" dt="2021-10-09T19:49:15.990" v="2027" actId="20577"/>
          <ac:spMkLst>
            <pc:docMk/>
            <pc:sldMk cId="3372699776" sldId="326"/>
            <ac:spMk id="18" creationId="{CF88BD9F-A701-4ECC-89D9-2F59CF251317}"/>
          </ac:spMkLst>
        </pc:spChg>
        <pc:spChg chg="mod">
          <ac:chgData name="Michal Heczko" userId="4ef91d67243c5588" providerId="LiveId" clId="{69539ABB-2C20-46AE-8078-AF43576CAE10}" dt="2021-10-09T19:47:19.428" v="1968" actId="20577"/>
          <ac:spMkLst>
            <pc:docMk/>
            <pc:sldMk cId="3372699776" sldId="326"/>
            <ac:spMk id="19" creationId="{856E6E28-6C69-486B-B91D-3875545F5870}"/>
          </ac:spMkLst>
        </pc:spChg>
        <pc:spChg chg="mod">
          <ac:chgData name="Michal Heczko" userId="4ef91d67243c5588" providerId="LiveId" clId="{69539ABB-2C20-46AE-8078-AF43576CAE10}" dt="2021-10-09T19:49:13.448" v="2023" actId="20577"/>
          <ac:spMkLst>
            <pc:docMk/>
            <pc:sldMk cId="3372699776" sldId="326"/>
            <ac:spMk id="21" creationId="{48209150-791B-4A0F-993C-C7513E141F17}"/>
          </ac:spMkLst>
        </pc:spChg>
        <pc:spChg chg="mod">
          <ac:chgData name="Michal Heczko" userId="4ef91d67243c5588" providerId="LiveId" clId="{69539ABB-2C20-46AE-8078-AF43576CAE10}" dt="2021-10-09T19:49:19.005" v="2031" actId="20577"/>
          <ac:spMkLst>
            <pc:docMk/>
            <pc:sldMk cId="3372699776" sldId="326"/>
            <ac:spMk id="23" creationId="{3676FF2A-86BB-4328-B197-F6D3BD890B91}"/>
          </ac:spMkLst>
        </pc:spChg>
        <pc:spChg chg="mod">
          <ac:chgData name="Michal Heczko" userId="4ef91d67243c5588" providerId="LiveId" clId="{69539ABB-2C20-46AE-8078-AF43576CAE10}" dt="2021-10-09T19:46:58.522" v="1951" actId="20577"/>
          <ac:spMkLst>
            <pc:docMk/>
            <pc:sldMk cId="3372699776" sldId="326"/>
            <ac:spMk id="161" creationId="{9ACFB387-623D-4F24-8571-E2BAB1009317}"/>
          </ac:spMkLst>
        </pc:spChg>
        <pc:picChg chg="add mod">
          <ac:chgData name="Michal Heczko" userId="4ef91d67243c5588" providerId="LiveId" clId="{69539ABB-2C20-46AE-8078-AF43576CAE10}" dt="2021-10-09T20:09:22.095" v="2047" actId="1076"/>
          <ac:picMkLst>
            <pc:docMk/>
            <pc:sldMk cId="3372699776" sldId="326"/>
            <ac:picMk id="3" creationId="{9E393A85-0358-44B3-8EC0-DF7232C91866}"/>
          </ac:picMkLst>
        </pc:picChg>
        <pc:picChg chg="del">
          <ac:chgData name="Michal Heczko" userId="4ef91d67243c5588" providerId="LiveId" clId="{69539ABB-2C20-46AE-8078-AF43576CAE10}" dt="2021-10-09T20:09:13.809" v="2042" actId="478"/>
          <ac:picMkLst>
            <pc:docMk/>
            <pc:sldMk cId="3372699776" sldId="326"/>
            <ac:picMk id="5" creationId="{0E23C1D9-75C5-4431-9B5D-0FF555206C4E}"/>
          </ac:picMkLst>
        </pc:picChg>
      </pc:sldChg>
      <pc:sldChg chg="add">
        <pc:chgData name="Michal Heczko" userId="4ef91d67243c5588" providerId="LiveId" clId="{69539ABB-2C20-46AE-8078-AF43576CAE10}" dt="2021-10-09T20:30:55.304" v="2401"/>
        <pc:sldMkLst>
          <pc:docMk/>
          <pc:sldMk cId="3058359669" sldId="327"/>
        </pc:sldMkLst>
      </pc:sldChg>
      <pc:sldChg chg="add">
        <pc:chgData name="Michal Heczko" userId="4ef91d67243c5588" providerId="LiveId" clId="{69539ABB-2C20-46AE-8078-AF43576CAE10}" dt="2021-10-09T20:33:45.422" v="2421"/>
        <pc:sldMkLst>
          <pc:docMk/>
          <pc:sldMk cId="0" sldId="328"/>
        </pc:sldMkLst>
      </pc:sldChg>
    </pc:docChg>
  </pc:docChgLst>
  <pc:docChgLst>
    <pc:chgData name="Michal Heczko" userId="4ef91d67243c5588" providerId="LiveId" clId="{660621B6-9C04-4DAB-938F-9FFA2AE33631}"/>
    <pc:docChg chg="undo custSel addSld delSld modSld sldOrd">
      <pc:chgData name="Michal Heczko" userId="4ef91d67243c5588" providerId="LiveId" clId="{660621B6-9C04-4DAB-938F-9FFA2AE33631}" dt="2021-09-04T20:52:16.496" v="1656" actId="20577"/>
      <pc:docMkLst>
        <pc:docMk/>
      </pc:docMkLst>
      <pc:sldChg chg="addSp modSp mod">
        <pc:chgData name="Michal Heczko" userId="4ef91d67243c5588" providerId="LiveId" clId="{660621B6-9C04-4DAB-938F-9FFA2AE33631}" dt="2021-07-25T21:35:48.981" v="1517" actId="1076"/>
        <pc:sldMkLst>
          <pc:docMk/>
          <pc:sldMk cId="0" sldId="256"/>
        </pc:sldMkLst>
        <pc:spChg chg="add mod">
          <ac:chgData name="Michal Heczko" userId="4ef91d67243c5588" providerId="LiveId" clId="{660621B6-9C04-4DAB-938F-9FFA2AE33631}" dt="2021-07-25T21:34:57.260" v="1508" actId="1076"/>
          <ac:spMkLst>
            <pc:docMk/>
            <pc:sldMk cId="0" sldId="256"/>
            <ac:spMk id="2" creationId="{B6F7D354-4842-40A6-AC5D-23FBCA57B817}"/>
          </ac:spMkLst>
        </pc:spChg>
        <pc:spChg chg="add mod">
          <ac:chgData name="Michal Heczko" userId="4ef91d67243c5588" providerId="LiveId" clId="{660621B6-9C04-4DAB-938F-9FFA2AE33631}" dt="2021-07-25T21:35:19.559" v="1510" actId="1076"/>
          <ac:spMkLst>
            <pc:docMk/>
            <pc:sldMk cId="0" sldId="256"/>
            <ac:spMk id="3" creationId="{10480D1F-174D-4894-9A66-C0840EA7360A}"/>
          </ac:spMkLst>
        </pc:spChg>
        <pc:spChg chg="add mod">
          <ac:chgData name="Michal Heczko" userId="4ef91d67243c5588" providerId="LiveId" clId="{660621B6-9C04-4DAB-938F-9FFA2AE33631}" dt="2021-07-25T21:35:07.903" v="1509" actId="1076"/>
          <ac:spMkLst>
            <pc:docMk/>
            <pc:sldMk cId="0" sldId="256"/>
            <ac:spMk id="17" creationId="{DD23D06D-61C9-4AD7-8856-AFB10FD5ADD2}"/>
          </ac:spMkLst>
        </pc:spChg>
        <pc:spChg chg="add mod">
          <ac:chgData name="Michal Heczko" userId="4ef91d67243c5588" providerId="LiveId" clId="{660621B6-9C04-4DAB-938F-9FFA2AE33631}" dt="2021-07-25T21:35:36.143" v="1513" actId="14100"/>
          <ac:spMkLst>
            <pc:docMk/>
            <pc:sldMk cId="0" sldId="256"/>
            <ac:spMk id="18" creationId="{80716418-604A-4D09-8019-D19F00167BDD}"/>
          </ac:spMkLst>
        </pc:spChg>
        <pc:spChg chg="mod">
          <ac:chgData name="Michal Heczko" userId="4ef91d67243c5588" providerId="LiveId" clId="{660621B6-9C04-4DAB-938F-9FFA2AE33631}" dt="2021-07-25T18:58:28.584" v="16" actId="20577"/>
          <ac:spMkLst>
            <pc:docMk/>
            <pc:sldMk cId="0" sldId="256"/>
            <ac:spMk id="13314" creationId="{1CF28884-BE80-478C-BF56-212644BDE5CA}"/>
          </ac:spMkLst>
        </pc:spChg>
        <pc:spChg chg="mod">
          <ac:chgData name="Michal Heczko" userId="4ef91d67243c5588" providerId="LiveId" clId="{660621B6-9C04-4DAB-938F-9FFA2AE33631}" dt="2021-07-25T21:29:24.896" v="1363" actId="1076"/>
          <ac:spMkLst>
            <pc:docMk/>
            <pc:sldMk cId="0" sldId="256"/>
            <ac:spMk id="13316" creationId="{04A63F41-DCA6-47E6-87E9-6D42A9FAFFE2}"/>
          </ac:spMkLst>
        </pc:spChg>
        <pc:spChg chg="mod">
          <ac:chgData name="Michal Heczko" userId="4ef91d67243c5588" providerId="LiveId" clId="{660621B6-9C04-4DAB-938F-9FFA2AE33631}" dt="2021-07-25T21:29:24.896" v="1363" actId="1076"/>
          <ac:spMkLst>
            <pc:docMk/>
            <pc:sldMk cId="0" sldId="256"/>
            <ac:spMk id="13317" creationId="{35E7D696-431B-4CD5-86E0-9FADB03E021B}"/>
          </ac:spMkLst>
        </pc:spChg>
        <pc:spChg chg="mod">
          <ac:chgData name="Michal Heczko" userId="4ef91d67243c5588" providerId="LiveId" clId="{660621B6-9C04-4DAB-938F-9FFA2AE33631}" dt="2021-07-25T21:29:24.896" v="1363" actId="1076"/>
          <ac:spMkLst>
            <pc:docMk/>
            <pc:sldMk cId="0" sldId="256"/>
            <ac:spMk id="13318" creationId="{88847521-97E7-436C-8882-8A2D76309B38}"/>
          </ac:spMkLst>
        </pc:spChg>
        <pc:spChg chg="mod">
          <ac:chgData name="Michal Heczko" userId="4ef91d67243c5588" providerId="LiveId" clId="{660621B6-9C04-4DAB-938F-9FFA2AE33631}" dt="2021-07-25T21:29:24.896" v="1363" actId="1076"/>
          <ac:spMkLst>
            <pc:docMk/>
            <pc:sldMk cId="0" sldId="256"/>
            <ac:spMk id="13319" creationId="{28018C1A-2534-4EA7-95FF-1FA54995EAD1}"/>
          </ac:spMkLst>
        </pc:spChg>
        <pc:spChg chg="mod">
          <ac:chgData name="Michal Heczko" userId="4ef91d67243c5588" providerId="LiveId" clId="{660621B6-9C04-4DAB-938F-9FFA2AE33631}" dt="2021-07-25T21:29:24.896" v="1363" actId="1076"/>
          <ac:spMkLst>
            <pc:docMk/>
            <pc:sldMk cId="0" sldId="256"/>
            <ac:spMk id="13320" creationId="{52122307-C4A6-4102-A20B-981D5EFEC1ED}"/>
          </ac:spMkLst>
        </pc:spChg>
        <pc:spChg chg="mod">
          <ac:chgData name="Michal Heczko" userId="4ef91d67243c5588" providerId="LiveId" clId="{660621B6-9C04-4DAB-938F-9FFA2AE33631}" dt="2021-07-25T21:29:24.896" v="1363" actId="1076"/>
          <ac:spMkLst>
            <pc:docMk/>
            <pc:sldMk cId="0" sldId="256"/>
            <ac:spMk id="13321" creationId="{4F3530D2-FFB1-490E-B48D-0CEE06A335D2}"/>
          </ac:spMkLst>
        </pc:spChg>
        <pc:spChg chg="mod">
          <ac:chgData name="Michal Heczko" userId="4ef91d67243c5588" providerId="LiveId" clId="{660621B6-9C04-4DAB-938F-9FFA2AE33631}" dt="2021-07-25T21:29:24.896" v="1363" actId="1076"/>
          <ac:spMkLst>
            <pc:docMk/>
            <pc:sldMk cId="0" sldId="256"/>
            <ac:spMk id="13322" creationId="{9F565ECF-5773-47A7-8FB0-6AC030D5E182}"/>
          </ac:spMkLst>
        </pc:spChg>
        <pc:grpChg chg="mod">
          <ac:chgData name="Michal Heczko" userId="4ef91d67243c5588" providerId="LiveId" clId="{660621B6-9C04-4DAB-938F-9FFA2AE33631}" dt="2021-07-25T21:29:24.896" v="1363" actId="1076"/>
          <ac:grpSpMkLst>
            <pc:docMk/>
            <pc:sldMk cId="0" sldId="256"/>
            <ac:grpSpMk id="13315" creationId="{5D74A113-9769-4A97-BA62-1B14BF3BF8FA}"/>
          </ac:grpSpMkLst>
        </pc:grpChg>
        <pc:picChg chg="add mod">
          <ac:chgData name="Michal Heczko" userId="4ef91d67243c5588" providerId="LiveId" clId="{660621B6-9C04-4DAB-938F-9FFA2AE33631}" dt="2021-07-25T21:35:07.903" v="1509" actId="1076"/>
          <ac:picMkLst>
            <pc:docMk/>
            <pc:sldMk cId="0" sldId="256"/>
            <ac:picMk id="5" creationId="{CF7F9464-9837-4436-8933-BA174B1FA079}"/>
          </ac:picMkLst>
        </pc:picChg>
        <pc:picChg chg="add mod">
          <ac:chgData name="Michal Heczko" userId="4ef91d67243c5588" providerId="LiveId" clId="{660621B6-9C04-4DAB-938F-9FFA2AE33631}" dt="2021-07-25T21:35:48.981" v="1517" actId="1076"/>
          <ac:picMkLst>
            <pc:docMk/>
            <pc:sldMk cId="0" sldId="256"/>
            <ac:picMk id="12" creationId="{238F562C-A3E8-46E5-A693-10C4A00FE1AC}"/>
          </ac:picMkLst>
        </pc:picChg>
        <pc:picChg chg="add mod">
          <ac:chgData name="Michal Heczko" userId="4ef91d67243c5588" providerId="LiveId" clId="{660621B6-9C04-4DAB-938F-9FFA2AE33631}" dt="2021-07-25T21:35:19.559" v="1510" actId="1076"/>
          <ac:picMkLst>
            <pc:docMk/>
            <pc:sldMk cId="0" sldId="256"/>
            <ac:picMk id="13" creationId="{44AEE65B-E79A-463A-815F-5553CD7FDB99}"/>
          </ac:picMkLst>
        </pc:picChg>
      </pc:sldChg>
      <pc:sldChg chg="delSp modSp mod">
        <pc:chgData name="Michal Heczko" userId="4ef91d67243c5588" providerId="LiveId" clId="{660621B6-9C04-4DAB-938F-9FFA2AE33631}" dt="2021-07-25T21:23:23.384" v="1286" actId="20577"/>
        <pc:sldMkLst>
          <pc:docMk/>
          <pc:sldMk cId="0" sldId="257"/>
        </pc:sldMkLst>
        <pc:spChg chg="mod">
          <ac:chgData name="Michal Heczko" userId="4ef91d67243c5588" providerId="LiveId" clId="{660621B6-9C04-4DAB-938F-9FFA2AE33631}" dt="2021-07-25T21:23:23.384" v="1286" actId="20577"/>
          <ac:spMkLst>
            <pc:docMk/>
            <pc:sldMk cId="0" sldId="257"/>
            <ac:spMk id="130" creationId="{1189E147-4748-4EE1-B78E-1FD29D87C502}"/>
          </ac:spMkLst>
        </pc:spChg>
        <pc:spChg chg="del">
          <ac:chgData name="Michal Heczko" userId="4ef91d67243c5588" providerId="LiveId" clId="{660621B6-9C04-4DAB-938F-9FFA2AE33631}" dt="2021-07-25T20:29:39.734" v="1073" actId="478"/>
          <ac:spMkLst>
            <pc:docMk/>
            <pc:sldMk cId="0" sldId="257"/>
            <ac:spMk id="131" creationId="{680A8DAC-82C5-43BF-8315-347F0EE4AE27}"/>
          </ac:spMkLst>
        </pc:spChg>
        <pc:spChg chg="mod">
          <ac:chgData name="Michal Heczko" userId="4ef91d67243c5588" providerId="LiveId" clId="{660621B6-9C04-4DAB-938F-9FFA2AE33631}" dt="2021-07-25T20:29:07.462" v="1030" actId="20577"/>
          <ac:spMkLst>
            <pc:docMk/>
            <pc:sldMk cId="0" sldId="257"/>
            <ac:spMk id="14338" creationId="{96A90A1E-BE6F-4984-BD91-145AF3F03C20}"/>
          </ac:spMkLst>
        </pc:spChg>
        <pc:spChg chg="del">
          <ac:chgData name="Michal Heczko" userId="4ef91d67243c5588" providerId="LiveId" clId="{660621B6-9C04-4DAB-938F-9FFA2AE33631}" dt="2021-07-25T20:29:16.406" v="1031" actId="478"/>
          <ac:spMkLst>
            <pc:docMk/>
            <pc:sldMk cId="0" sldId="257"/>
            <ac:spMk id="14342" creationId="{5B1CC0E8-860B-4B98-8C7E-F1E99673DF8C}"/>
          </ac:spMkLst>
        </pc:spChg>
      </pc:sldChg>
      <pc:sldChg chg="del">
        <pc:chgData name="Michal Heczko" userId="4ef91d67243c5588" providerId="LiveId" clId="{660621B6-9C04-4DAB-938F-9FFA2AE33631}" dt="2021-07-25T21:26:07.991" v="1301" actId="47"/>
        <pc:sldMkLst>
          <pc:docMk/>
          <pc:sldMk cId="0" sldId="258"/>
        </pc:sldMkLst>
      </pc:sldChg>
      <pc:sldChg chg="del">
        <pc:chgData name="Michal Heczko" userId="4ef91d67243c5588" providerId="LiveId" clId="{660621B6-9C04-4DAB-938F-9FFA2AE33631}" dt="2021-07-25T21:26:07.991" v="1301" actId="47"/>
        <pc:sldMkLst>
          <pc:docMk/>
          <pc:sldMk cId="0" sldId="259"/>
        </pc:sldMkLst>
      </pc:sldChg>
      <pc:sldChg chg="del">
        <pc:chgData name="Michal Heczko" userId="4ef91d67243c5588" providerId="LiveId" clId="{660621B6-9C04-4DAB-938F-9FFA2AE33631}" dt="2021-07-25T21:26:07.991" v="1301" actId="47"/>
        <pc:sldMkLst>
          <pc:docMk/>
          <pc:sldMk cId="0" sldId="260"/>
        </pc:sldMkLst>
      </pc:sldChg>
      <pc:sldChg chg="modSp mod ord">
        <pc:chgData name="Michal Heczko" userId="4ef91d67243c5588" providerId="LiveId" clId="{660621B6-9C04-4DAB-938F-9FFA2AE33631}" dt="2021-07-25T19:17:42.955" v="845" actId="14100"/>
        <pc:sldMkLst>
          <pc:docMk/>
          <pc:sldMk cId="0" sldId="261"/>
        </pc:sldMkLst>
        <pc:spChg chg="mod">
          <ac:chgData name="Michal Heczko" userId="4ef91d67243c5588" providerId="LiveId" clId="{660621B6-9C04-4DAB-938F-9FFA2AE33631}" dt="2021-07-25T19:17:42.955" v="845" actId="14100"/>
          <ac:spMkLst>
            <pc:docMk/>
            <pc:sldMk cId="0" sldId="261"/>
            <ac:spMk id="161" creationId="{9ACFB387-623D-4F24-8571-E2BAB1009317}"/>
          </ac:spMkLst>
        </pc:spChg>
        <pc:spChg chg="mod">
          <ac:chgData name="Michal Heczko" userId="4ef91d67243c5588" providerId="LiveId" clId="{660621B6-9C04-4DAB-938F-9FFA2AE33631}" dt="2021-07-25T19:10:43.189" v="619" actId="20577"/>
          <ac:spMkLst>
            <pc:docMk/>
            <pc:sldMk cId="0" sldId="261"/>
            <ac:spMk id="18434" creationId="{FC5A0DA5-F9C5-4B30-9778-2E280E6E1D0D}"/>
          </ac:spMkLst>
        </pc:spChg>
      </pc:sldChg>
      <pc:sldChg chg="del">
        <pc:chgData name="Michal Heczko" userId="4ef91d67243c5588" providerId="LiveId" clId="{660621B6-9C04-4DAB-938F-9FFA2AE33631}" dt="2021-07-25T21:26:07.991" v="1301" actId="47"/>
        <pc:sldMkLst>
          <pc:docMk/>
          <pc:sldMk cId="0" sldId="262"/>
        </pc:sldMkLst>
      </pc:sldChg>
      <pc:sldChg chg="del">
        <pc:chgData name="Michal Heczko" userId="4ef91d67243c5588" providerId="LiveId" clId="{660621B6-9C04-4DAB-938F-9FFA2AE33631}" dt="2021-07-25T21:26:07.991" v="1301" actId="47"/>
        <pc:sldMkLst>
          <pc:docMk/>
          <pc:sldMk cId="0" sldId="263"/>
        </pc:sldMkLst>
      </pc:sldChg>
      <pc:sldChg chg="del">
        <pc:chgData name="Michal Heczko" userId="4ef91d67243c5588" providerId="LiveId" clId="{660621B6-9C04-4DAB-938F-9FFA2AE33631}" dt="2021-07-25T21:26:07.991" v="1301" actId="47"/>
        <pc:sldMkLst>
          <pc:docMk/>
          <pc:sldMk cId="0" sldId="264"/>
        </pc:sldMkLst>
      </pc:sldChg>
      <pc:sldChg chg="del">
        <pc:chgData name="Michal Heczko" userId="4ef91d67243c5588" providerId="LiveId" clId="{660621B6-9C04-4DAB-938F-9FFA2AE33631}" dt="2021-07-25T21:26:07.991" v="1301" actId="47"/>
        <pc:sldMkLst>
          <pc:docMk/>
          <pc:sldMk cId="0" sldId="265"/>
        </pc:sldMkLst>
      </pc:sldChg>
      <pc:sldChg chg="del">
        <pc:chgData name="Michal Heczko" userId="4ef91d67243c5588" providerId="LiveId" clId="{660621B6-9C04-4DAB-938F-9FFA2AE33631}" dt="2021-07-25T21:26:07.991" v="1301" actId="47"/>
        <pc:sldMkLst>
          <pc:docMk/>
          <pc:sldMk cId="0" sldId="266"/>
        </pc:sldMkLst>
      </pc:sldChg>
      <pc:sldChg chg="del">
        <pc:chgData name="Michal Heczko" userId="4ef91d67243c5588" providerId="LiveId" clId="{660621B6-9C04-4DAB-938F-9FFA2AE33631}" dt="2021-07-25T21:26:07.991" v="1301" actId="47"/>
        <pc:sldMkLst>
          <pc:docMk/>
          <pc:sldMk cId="0" sldId="267"/>
        </pc:sldMkLst>
      </pc:sldChg>
      <pc:sldChg chg="del">
        <pc:chgData name="Michal Heczko" userId="4ef91d67243c5588" providerId="LiveId" clId="{660621B6-9C04-4DAB-938F-9FFA2AE33631}" dt="2021-07-25T21:26:07.991" v="1301" actId="47"/>
        <pc:sldMkLst>
          <pc:docMk/>
          <pc:sldMk cId="0" sldId="268"/>
        </pc:sldMkLst>
      </pc:sldChg>
      <pc:sldChg chg="del">
        <pc:chgData name="Michal Heczko" userId="4ef91d67243c5588" providerId="LiveId" clId="{660621B6-9C04-4DAB-938F-9FFA2AE33631}" dt="2021-07-25T21:26:07.991" v="1301" actId="47"/>
        <pc:sldMkLst>
          <pc:docMk/>
          <pc:sldMk cId="0" sldId="269"/>
        </pc:sldMkLst>
      </pc:sldChg>
      <pc:sldChg chg="del">
        <pc:chgData name="Michal Heczko" userId="4ef91d67243c5588" providerId="LiveId" clId="{660621B6-9C04-4DAB-938F-9FFA2AE33631}" dt="2021-07-25T21:26:07.991" v="1301" actId="47"/>
        <pc:sldMkLst>
          <pc:docMk/>
          <pc:sldMk cId="0" sldId="270"/>
        </pc:sldMkLst>
      </pc:sldChg>
      <pc:sldChg chg="del">
        <pc:chgData name="Michal Heczko" userId="4ef91d67243c5588" providerId="LiveId" clId="{660621B6-9C04-4DAB-938F-9FFA2AE33631}" dt="2021-07-25T21:26:07.991" v="1301" actId="47"/>
        <pc:sldMkLst>
          <pc:docMk/>
          <pc:sldMk cId="0" sldId="271"/>
        </pc:sldMkLst>
      </pc:sldChg>
      <pc:sldChg chg="del">
        <pc:chgData name="Michal Heczko" userId="4ef91d67243c5588" providerId="LiveId" clId="{660621B6-9C04-4DAB-938F-9FFA2AE33631}" dt="2021-07-25T21:26:07.991" v="1301" actId="47"/>
        <pc:sldMkLst>
          <pc:docMk/>
          <pc:sldMk cId="0" sldId="272"/>
        </pc:sldMkLst>
      </pc:sldChg>
      <pc:sldChg chg="del">
        <pc:chgData name="Michal Heczko" userId="4ef91d67243c5588" providerId="LiveId" clId="{660621B6-9C04-4DAB-938F-9FFA2AE33631}" dt="2021-07-25T21:26:07.991" v="1301" actId="47"/>
        <pc:sldMkLst>
          <pc:docMk/>
          <pc:sldMk cId="0" sldId="273"/>
        </pc:sldMkLst>
      </pc:sldChg>
      <pc:sldChg chg="del">
        <pc:chgData name="Michal Heczko" userId="4ef91d67243c5588" providerId="LiveId" clId="{660621B6-9C04-4DAB-938F-9FFA2AE33631}" dt="2021-07-25T21:26:07.991" v="1301" actId="47"/>
        <pc:sldMkLst>
          <pc:docMk/>
          <pc:sldMk cId="0" sldId="274"/>
        </pc:sldMkLst>
      </pc:sldChg>
      <pc:sldChg chg="del">
        <pc:chgData name="Michal Heczko" userId="4ef91d67243c5588" providerId="LiveId" clId="{660621B6-9C04-4DAB-938F-9FFA2AE33631}" dt="2021-07-25T21:26:07.991" v="1301" actId="47"/>
        <pc:sldMkLst>
          <pc:docMk/>
          <pc:sldMk cId="0" sldId="275"/>
        </pc:sldMkLst>
      </pc:sldChg>
      <pc:sldChg chg="del">
        <pc:chgData name="Michal Heczko" userId="4ef91d67243c5588" providerId="LiveId" clId="{660621B6-9C04-4DAB-938F-9FFA2AE33631}" dt="2021-07-25T21:26:07.991" v="1301" actId="47"/>
        <pc:sldMkLst>
          <pc:docMk/>
          <pc:sldMk cId="0" sldId="276"/>
        </pc:sldMkLst>
      </pc:sldChg>
      <pc:sldChg chg="del">
        <pc:chgData name="Michal Heczko" userId="4ef91d67243c5588" providerId="LiveId" clId="{660621B6-9C04-4DAB-938F-9FFA2AE33631}" dt="2021-07-25T21:26:07.991" v="1301" actId="47"/>
        <pc:sldMkLst>
          <pc:docMk/>
          <pc:sldMk cId="0" sldId="277"/>
        </pc:sldMkLst>
      </pc:sldChg>
      <pc:sldChg chg="del">
        <pc:chgData name="Michal Heczko" userId="4ef91d67243c5588" providerId="LiveId" clId="{660621B6-9C04-4DAB-938F-9FFA2AE33631}" dt="2021-07-25T21:26:07.991" v="1301" actId="47"/>
        <pc:sldMkLst>
          <pc:docMk/>
          <pc:sldMk cId="0" sldId="278"/>
        </pc:sldMkLst>
      </pc:sldChg>
      <pc:sldChg chg="del">
        <pc:chgData name="Michal Heczko" userId="4ef91d67243c5588" providerId="LiveId" clId="{660621B6-9C04-4DAB-938F-9FFA2AE33631}" dt="2021-07-25T21:26:07.991" v="1301" actId="47"/>
        <pc:sldMkLst>
          <pc:docMk/>
          <pc:sldMk cId="0" sldId="279"/>
        </pc:sldMkLst>
      </pc:sldChg>
      <pc:sldChg chg="modSp mod ord">
        <pc:chgData name="Michal Heczko" userId="4ef91d67243c5588" providerId="LiveId" clId="{660621B6-9C04-4DAB-938F-9FFA2AE33631}" dt="2021-07-25T21:26:44.392" v="1362" actId="20577"/>
        <pc:sldMkLst>
          <pc:docMk/>
          <pc:sldMk cId="0" sldId="280"/>
        </pc:sldMkLst>
        <pc:spChg chg="mod">
          <ac:chgData name="Michal Heczko" userId="4ef91d67243c5588" providerId="LiveId" clId="{660621B6-9C04-4DAB-938F-9FFA2AE33631}" dt="2021-07-25T21:26:44.392" v="1362" actId="20577"/>
          <ac:spMkLst>
            <pc:docMk/>
            <pc:sldMk cId="0" sldId="280"/>
            <ac:spMk id="37890" creationId="{66B9AA5F-61A5-4BF4-A02B-61DA32088D76}"/>
          </ac:spMkLst>
        </pc:spChg>
      </pc:sldChg>
      <pc:sldChg chg="del">
        <pc:chgData name="Michal Heczko" userId="4ef91d67243c5588" providerId="LiveId" clId="{660621B6-9C04-4DAB-938F-9FFA2AE33631}" dt="2021-07-25T21:26:00.065" v="1300" actId="47"/>
        <pc:sldMkLst>
          <pc:docMk/>
          <pc:sldMk cId="0" sldId="281"/>
        </pc:sldMkLst>
      </pc:sldChg>
      <pc:sldChg chg="del">
        <pc:chgData name="Michal Heczko" userId="4ef91d67243c5588" providerId="LiveId" clId="{660621B6-9C04-4DAB-938F-9FFA2AE33631}" dt="2021-07-25T21:26:00.065" v="1300" actId="47"/>
        <pc:sldMkLst>
          <pc:docMk/>
          <pc:sldMk cId="0" sldId="282"/>
        </pc:sldMkLst>
      </pc:sldChg>
      <pc:sldChg chg="del">
        <pc:chgData name="Michal Heczko" userId="4ef91d67243c5588" providerId="LiveId" clId="{660621B6-9C04-4DAB-938F-9FFA2AE33631}" dt="2021-07-25T21:26:00.065" v="1300" actId="47"/>
        <pc:sldMkLst>
          <pc:docMk/>
          <pc:sldMk cId="0" sldId="283"/>
        </pc:sldMkLst>
      </pc:sldChg>
      <pc:sldChg chg="del">
        <pc:chgData name="Michal Heczko" userId="4ef91d67243c5588" providerId="LiveId" clId="{660621B6-9C04-4DAB-938F-9FFA2AE33631}" dt="2021-07-25T21:26:00.065" v="1300" actId="47"/>
        <pc:sldMkLst>
          <pc:docMk/>
          <pc:sldMk cId="0" sldId="284"/>
        </pc:sldMkLst>
      </pc:sldChg>
      <pc:sldChg chg="del">
        <pc:chgData name="Michal Heczko" userId="4ef91d67243c5588" providerId="LiveId" clId="{660621B6-9C04-4DAB-938F-9FFA2AE33631}" dt="2021-07-25T21:26:00.065" v="1300" actId="47"/>
        <pc:sldMkLst>
          <pc:docMk/>
          <pc:sldMk cId="0" sldId="285"/>
        </pc:sldMkLst>
      </pc:sldChg>
      <pc:sldChg chg="del">
        <pc:chgData name="Michal Heczko" userId="4ef91d67243c5588" providerId="LiveId" clId="{660621B6-9C04-4DAB-938F-9FFA2AE33631}" dt="2021-07-25T21:26:00.065" v="1300" actId="47"/>
        <pc:sldMkLst>
          <pc:docMk/>
          <pc:sldMk cId="0" sldId="286"/>
        </pc:sldMkLst>
      </pc:sldChg>
      <pc:sldChg chg="addSp delSp modSp add mod">
        <pc:chgData name="Michal Heczko" userId="4ef91d67243c5588" providerId="LiveId" clId="{660621B6-9C04-4DAB-938F-9FFA2AE33631}" dt="2021-07-25T19:17:47.627" v="846" actId="14100"/>
        <pc:sldMkLst>
          <pc:docMk/>
          <pc:sldMk cId="1170308280" sldId="287"/>
        </pc:sldMkLst>
        <pc:spChg chg="mod">
          <ac:chgData name="Michal Heczko" userId="4ef91d67243c5588" providerId="LiveId" clId="{660621B6-9C04-4DAB-938F-9FFA2AE33631}" dt="2021-07-25T19:17:47.627" v="846" actId="14100"/>
          <ac:spMkLst>
            <pc:docMk/>
            <pc:sldMk cId="1170308280" sldId="287"/>
            <ac:spMk id="161" creationId="{9ACFB387-623D-4F24-8571-E2BAB1009317}"/>
          </ac:spMkLst>
        </pc:spChg>
        <pc:spChg chg="mod">
          <ac:chgData name="Michal Heczko" userId="4ef91d67243c5588" providerId="LiveId" clId="{660621B6-9C04-4DAB-938F-9FFA2AE33631}" dt="2021-07-25T19:10:52.229" v="631" actId="20577"/>
          <ac:spMkLst>
            <pc:docMk/>
            <pc:sldMk cId="1170308280" sldId="287"/>
            <ac:spMk id="18434" creationId="{FC5A0DA5-F9C5-4B30-9778-2E280E6E1D0D}"/>
          </ac:spMkLst>
        </pc:spChg>
        <pc:picChg chg="add del mod">
          <ac:chgData name="Michal Heczko" userId="4ef91d67243c5588" providerId="LiveId" clId="{660621B6-9C04-4DAB-938F-9FFA2AE33631}" dt="2021-07-25T19:04:24.917" v="446" actId="478"/>
          <ac:picMkLst>
            <pc:docMk/>
            <pc:sldMk cId="1170308280" sldId="287"/>
            <ac:picMk id="3" creationId="{06ABFDE0-88A2-4504-A64C-2A2FB811A8F1}"/>
          </ac:picMkLst>
        </pc:picChg>
        <pc:picChg chg="add del mod">
          <ac:chgData name="Michal Heczko" userId="4ef91d67243c5588" providerId="LiveId" clId="{660621B6-9C04-4DAB-938F-9FFA2AE33631}" dt="2021-07-25T19:10:35.496" v="607" actId="478"/>
          <ac:picMkLst>
            <pc:docMk/>
            <pc:sldMk cId="1170308280" sldId="287"/>
            <ac:picMk id="5" creationId="{66927891-E390-4B71-B9A2-834EFB56A3D7}"/>
          </ac:picMkLst>
        </pc:picChg>
      </pc:sldChg>
      <pc:sldChg chg="addSp delSp modSp add mod">
        <pc:chgData name="Michal Heczko" userId="4ef91d67243c5588" providerId="LiveId" clId="{660621B6-9C04-4DAB-938F-9FFA2AE33631}" dt="2021-07-25T19:18:29.845" v="984" actId="478"/>
        <pc:sldMkLst>
          <pc:docMk/>
          <pc:sldMk cId="2046641287" sldId="288"/>
        </pc:sldMkLst>
        <pc:spChg chg="mod">
          <ac:chgData name="Michal Heczko" userId="4ef91d67243c5588" providerId="LiveId" clId="{660621B6-9C04-4DAB-938F-9FFA2AE33631}" dt="2021-07-25T19:18:27.450" v="983" actId="20577"/>
          <ac:spMkLst>
            <pc:docMk/>
            <pc:sldMk cId="2046641287" sldId="288"/>
            <ac:spMk id="161" creationId="{9ACFB387-623D-4F24-8571-E2BAB1009317}"/>
          </ac:spMkLst>
        </pc:spChg>
        <pc:spChg chg="mod">
          <ac:chgData name="Michal Heczko" userId="4ef91d67243c5588" providerId="LiveId" clId="{660621B6-9C04-4DAB-938F-9FFA2AE33631}" dt="2021-07-25T19:16:35.799" v="637" actId="20577"/>
          <ac:spMkLst>
            <pc:docMk/>
            <pc:sldMk cId="2046641287" sldId="288"/>
            <ac:spMk id="18434" creationId="{FC5A0DA5-F9C5-4B30-9778-2E280E6E1D0D}"/>
          </ac:spMkLst>
        </pc:spChg>
        <pc:picChg chg="add del mod">
          <ac:chgData name="Michal Heczko" userId="4ef91d67243c5588" providerId="LiveId" clId="{660621B6-9C04-4DAB-938F-9FFA2AE33631}" dt="2021-07-25T19:18:29.845" v="984" actId="478"/>
          <ac:picMkLst>
            <pc:docMk/>
            <pc:sldMk cId="2046641287" sldId="288"/>
            <ac:picMk id="3" creationId="{686C2E0A-2A9B-4A87-8877-830798A70CFA}"/>
          </ac:picMkLst>
        </pc:picChg>
      </pc:sldChg>
      <pc:sldChg chg="addSp delSp modSp add mod">
        <pc:chgData name="Michal Heczko" userId="4ef91d67243c5588" providerId="LiveId" clId="{660621B6-9C04-4DAB-938F-9FFA2AE33631}" dt="2021-07-25T20:12:07.859" v="997" actId="1076"/>
        <pc:sldMkLst>
          <pc:docMk/>
          <pc:sldMk cId="18635830" sldId="289"/>
        </pc:sldMkLst>
        <pc:spChg chg="add del mod">
          <ac:chgData name="Michal Heczko" userId="4ef91d67243c5588" providerId="LiveId" clId="{660621B6-9C04-4DAB-938F-9FFA2AE33631}" dt="2021-07-25T20:11:19.862" v="987" actId="478"/>
          <ac:spMkLst>
            <pc:docMk/>
            <pc:sldMk cId="18635830" sldId="289"/>
            <ac:spMk id="2" creationId="{827A7C89-334F-42D1-A3D2-878DA7D53388}"/>
          </ac:spMkLst>
        </pc:spChg>
        <pc:spChg chg="del">
          <ac:chgData name="Michal Heczko" userId="4ef91d67243c5588" providerId="LiveId" clId="{660621B6-9C04-4DAB-938F-9FFA2AE33631}" dt="2021-07-25T20:11:18.425" v="986" actId="478"/>
          <ac:spMkLst>
            <pc:docMk/>
            <pc:sldMk cId="18635830" sldId="289"/>
            <ac:spMk id="161" creationId="{9ACFB387-623D-4F24-8571-E2BAB1009317}"/>
          </ac:spMkLst>
        </pc:spChg>
        <pc:picChg chg="add del mod modCrop">
          <ac:chgData name="Michal Heczko" userId="4ef91d67243c5588" providerId="LiveId" clId="{660621B6-9C04-4DAB-938F-9FFA2AE33631}" dt="2021-07-25T20:11:53.127" v="991" actId="478"/>
          <ac:picMkLst>
            <pc:docMk/>
            <pc:sldMk cId="18635830" sldId="289"/>
            <ac:picMk id="4" creationId="{E687B73F-910B-4882-8E9F-4E5A46E294BF}"/>
          </ac:picMkLst>
        </pc:picChg>
        <pc:picChg chg="add mod">
          <ac:chgData name="Michal Heczko" userId="4ef91d67243c5588" providerId="LiveId" clId="{660621B6-9C04-4DAB-938F-9FFA2AE33631}" dt="2021-07-25T20:12:07.859" v="997" actId="1076"/>
          <ac:picMkLst>
            <pc:docMk/>
            <pc:sldMk cId="18635830" sldId="289"/>
            <ac:picMk id="6" creationId="{51B9034F-AF72-417B-912D-310F7C95E2B4}"/>
          </ac:picMkLst>
        </pc:picChg>
      </pc:sldChg>
      <pc:sldChg chg="addSp delSp modSp add mod ord">
        <pc:chgData name="Michal Heczko" userId="4ef91d67243c5588" providerId="LiveId" clId="{660621B6-9C04-4DAB-938F-9FFA2AE33631}" dt="2021-07-25T20:16:06.967" v="1011" actId="6549"/>
        <pc:sldMkLst>
          <pc:docMk/>
          <pc:sldMk cId="1785174780" sldId="290"/>
        </pc:sldMkLst>
        <pc:spChg chg="mod">
          <ac:chgData name="Michal Heczko" userId="4ef91d67243c5588" providerId="LiveId" clId="{660621B6-9C04-4DAB-938F-9FFA2AE33631}" dt="2021-07-25T20:16:06.967" v="1011" actId="6549"/>
          <ac:spMkLst>
            <pc:docMk/>
            <pc:sldMk cId="1785174780" sldId="290"/>
            <ac:spMk id="18434" creationId="{FC5A0DA5-F9C5-4B30-9778-2E280E6E1D0D}"/>
          </ac:spMkLst>
        </pc:spChg>
        <pc:picChg chg="add mod">
          <ac:chgData name="Michal Heczko" userId="4ef91d67243c5588" providerId="LiveId" clId="{660621B6-9C04-4DAB-938F-9FFA2AE33631}" dt="2021-07-25T20:16:02.730" v="1009" actId="1036"/>
          <ac:picMkLst>
            <pc:docMk/>
            <pc:sldMk cId="1785174780" sldId="290"/>
            <ac:picMk id="3" creationId="{EF7C263F-F938-4BD5-99BE-4DD26B1E9185}"/>
          </ac:picMkLst>
        </pc:picChg>
        <pc:picChg chg="del">
          <ac:chgData name="Michal Heczko" userId="4ef91d67243c5588" providerId="LiveId" clId="{660621B6-9C04-4DAB-938F-9FFA2AE33631}" dt="2021-07-25T20:16:02.022" v="1007" actId="478"/>
          <ac:picMkLst>
            <pc:docMk/>
            <pc:sldMk cId="1785174780" sldId="290"/>
            <ac:picMk id="6" creationId="{51B9034F-AF72-417B-912D-310F7C95E2B4}"/>
          </ac:picMkLst>
        </pc:picChg>
      </pc:sldChg>
      <pc:sldChg chg="addSp delSp modSp add mod ord">
        <pc:chgData name="Michal Heczko" userId="4ef91d67243c5588" providerId="LiveId" clId="{660621B6-9C04-4DAB-938F-9FFA2AE33631}" dt="2021-07-25T20:27:53.141" v="1021" actId="1076"/>
        <pc:sldMkLst>
          <pc:docMk/>
          <pc:sldMk cId="2907129016" sldId="291"/>
        </pc:sldMkLst>
        <pc:spChg chg="mod">
          <ac:chgData name="Michal Heczko" userId="4ef91d67243c5588" providerId="LiveId" clId="{660621B6-9C04-4DAB-938F-9FFA2AE33631}" dt="2021-07-25T20:18:16.598" v="1016" actId="20577"/>
          <ac:spMkLst>
            <pc:docMk/>
            <pc:sldMk cId="2907129016" sldId="291"/>
            <ac:spMk id="18434" creationId="{FC5A0DA5-F9C5-4B30-9778-2E280E6E1D0D}"/>
          </ac:spMkLst>
        </pc:spChg>
        <pc:picChg chg="del">
          <ac:chgData name="Michal Heczko" userId="4ef91d67243c5588" providerId="LiveId" clId="{660621B6-9C04-4DAB-938F-9FFA2AE33631}" dt="2021-07-25T20:27:47.382" v="1019" actId="478"/>
          <ac:picMkLst>
            <pc:docMk/>
            <pc:sldMk cId="2907129016" sldId="291"/>
            <ac:picMk id="3" creationId="{EF7C263F-F938-4BD5-99BE-4DD26B1E9185}"/>
          </ac:picMkLst>
        </pc:picChg>
        <pc:picChg chg="add mod">
          <ac:chgData name="Michal Heczko" userId="4ef91d67243c5588" providerId="LiveId" clId="{660621B6-9C04-4DAB-938F-9FFA2AE33631}" dt="2021-07-25T20:27:53.141" v="1021" actId="1076"/>
          <ac:picMkLst>
            <pc:docMk/>
            <pc:sldMk cId="2907129016" sldId="291"/>
            <ac:picMk id="4" creationId="{7D197D0A-3A5C-4AE5-913E-B594C65A5DAB}"/>
          </ac:picMkLst>
        </pc:picChg>
      </pc:sldChg>
      <pc:sldChg chg="addSp delSp modSp add mod">
        <pc:chgData name="Michal Heczko" userId="4ef91d67243c5588" providerId="LiveId" clId="{660621B6-9C04-4DAB-938F-9FFA2AE33631}" dt="2021-07-25T21:23:31.208" v="1290" actId="6549"/>
        <pc:sldMkLst>
          <pc:docMk/>
          <pc:sldMk cId="243470336" sldId="292"/>
        </pc:sldMkLst>
        <pc:spChg chg="mod">
          <ac:chgData name="Michal Heczko" userId="4ef91d67243c5588" providerId="LiveId" clId="{660621B6-9C04-4DAB-938F-9FFA2AE33631}" dt="2021-07-25T21:23:31.208" v="1290" actId="6549"/>
          <ac:spMkLst>
            <pc:docMk/>
            <pc:sldMk cId="243470336" sldId="292"/>
            <ac:spMk id="130" creationId="{1189E147-4748-4EE1-B78E-1FD29D87C502}"/>
          </ac:spMkLst>
        </pc:spChg>
        <pc:picChg chg="add del mod">
          <ac:chgData name="Michal Heczko" userId="4ef91d67243c5588" providerId="LiveId" clId="{660621B6-9C04-4DAB-938F-9FFA2AE33631}" dt="2021-07-25T21:23:09.736" v="1278" actId="478"/>
          <ac:picMkLst>
            <pc:docMk/>
            <pc:sldMk cId="243470336" sldId="292"/>
            <ac:picMk id="3" creationId="{399322C4-7D55-4ACA-B304-22DC72D43D7C}"/>
          </ac:picMkLst>
        </pc:picChg>
        <pc:picChg chg="add mod">
          <ac:chgData name="Michal Heczko" userId="4ef91d67243c5588" providerId="LiveId" clId="{660621B6-9C04-4DAB-938F-9FFA2AE33631}" dt="2021-07-25T21:23:15.807" v="1282" actId="1076"/>
          <ac:picMkLst>
            <pc:docMk/>
            <pc:sldMk cId="243470336" sldId="292"/>
            <ac:picMk id="5" creationId="{837C86BB-C3C7-4F40-9FAD-EE9F41C2CCCC}"/>
          </ac:picMkLst>
        </pc:picChg>
      </pc:sldChg>
      <pc:sldChg chg="addSp delSp modSp add mod">
        <pc:chgData name="Michal Heczko" userId="4ef91d67243c5588" providerId="LiveId" clId="{660621B6-9C04-4DAB-938F-9FFA2AE33631}" dt="2021-07-25T21:24:53.913" v="1299" actId="20577"/>
        <pc:sldMkLst>
          <pc:docMk/>
          <pc:sldMk cId="1447731909" sldId="293"/>
        </pc:sldMkLst>
        <pc:spChg chg="add mod">
          <ac:chgData name="Michal Heczko" userId="4ef91d67243c5588" providerId="LiveId" clId="{660621B6-9C04-4DAB-938F-9FFA2AE33631}" dt="2021-07-25T20:44:30.955" v="1179" actId="1036"/>
          <ac:spMkLst>
            <pc:docMk/>
            <pc:sldMk cId="1447731909" sldId="293"/>
            <ac:spMk id="5" creationId="{1A6DA19A-8686-417C-9BF7-B871ABD2C4F9}"/>
          </ac:spMkLst>
        </pc:spChg>
        <pc:spChg chg="add mod">
          <ac:chgData name="Michal Heczko" userId="4ef91d67243c5588" providerId="LiveId" clId="{660621B6-9C04-4DAB-938F-9FFA2AE33631}" dt="2021-07-25T20:41:34.471" v="1110" actId="14100"/>
          <ac:spMkLst>
            <pc:docMk/>
            <pc:sldMk cId="1447731909" sldId="293"/>
            <ac:spMk id="6" creationId="{F561F734-E8F7-4745-BD25-5BB8F4479326}"/>
          </ac:spMkLst>
        </pc:spChg>
        <pc:spChg chg="add mod">
          <ac:chgData name="Michal Heczko" userId="4ef91d67243c5588" providerId="LiveId" clId="{660621B6-9C04-4DAB-938F-9FFA2AE33631}" dt="2021-07-25T20:43:59.103" v="1167" actId="1076"/>
          <ac:spMkLst>
            <pc:docMk/>
            <pc:sldMk cId="1447731909" sldId="293"/>
            <ac:spMk id="7" creationId="{72746F0B-56C7-4D39-BC16-DE28CE8BF356}"/>
          </ac:spMkLst>
        </pc:spChg>
        <pc:spChg chg="mod">
          <ac:chgData name="Michal Heczko" userId="4ef91d67243c5588" providerId="LiveId" clId="{660621B6-9C04-4DAB-938F-9FFA2AE33631}" dt="2021-07-25T21:24:53.913" v="1299" actId="20577"/>
          <ac:spMkLst>
            <pc:docMk/>
            <pc:sldMk cId="1447731909" sldId="293"/>
            <ac:spMk id="130" creationId="{1189E147-4748-4EE1-B78E-1FD29D87C502}"/>
          </ac:spMkLst>
        </pc:spChg>
        <pc:picChg chg="del">
          <ac:chgData name="Michal Heczko" userId="4ef91d67243c5588" providerId="LiveId" clId="{660621B6-9C04-4DAB-938F-9FFA2AE33631}" dt="2021-07-25T20:37:46.423" v="1086" actId="478"/>
          <ac:picMkLst>
            <pc:docMk/>
            <pc:sldMk cId="1447731909" sldId="293"/>
            <ac:picMk id="3" creationId="{399322C4-7D55-4ACA-B304-22DC72D43D7C}"/>
          </ac:picMkLst>
        </pc:picChg>
        <pc:picChg chg="add del mod modCrop">
          <ac:chgData name="Michal Heczko" userId="4ef91d67243c5588" providerId="LiveId" clId="{660621B6-9C04-4DAB-938F-9FFA2AE33631}" dt="2021-07-25T21:24:29.914" v="1291" actId="478"/>
          <ac:picMkLst>
            <pc:docMk/>
            <pc:sldMk cId="1447731909" sldId="293"/>
            <ac:picMk id="4" creationId="{A1DBA7A1-71C4-4518-BE13-5D41F4832829}"/>
          </ac:picMkLst>
        </pc:picChg>
        <pc:picChg chg="add mod modCrop">
          <ac:chgData name="Michal Heczko" userId="4ef91d67243c5588" providerId="LiveId" clId="{660621B6-9C04-4DAB-938F-9FFA2AE33631}" dt="2021-07-25T21:24:45.608" v="1296" actId="732"/>
          <ac:picMkLst>
            <pc:docMk/>
            <pc:sldMk cId="1447731909" sldId="293"/>
            <ac:picMk id="9" creationId="{10D6FAB9-3412-4551-8FEF-22E228B8F8D1}"/>
          </ac:picMkLst>
        </pc:picChg>
        <pc:picChg chg="add mod">
          <ac:chgData name="Michal Heczko" userId="4ef91d67243c5588" providerId="LiveId" clId="{660621B6-9C04-4DAB-938F-9FFA2AE33631}" dt="2021-07-25T20:44:28.486" v="1178" actId="1037"/>
          <ac:picMkLst>
            <pc:docMk/>
            <pc:sldMk cId="1447731909" sldId="293"/>
            <ac:picMk id="1026" creationId="{82180569-4948-495A-826B-637D8DCD436C}"/>
          </ac:picMkLst>
        </pc:picChg>
      </pc:sldChg>
      <pc:sldChg chg="modSp add mod">
        <pc:chgData name="Michal Heczko" userId="4ef91d67243c5588" providerId="LiveId" clId="{660621B6-9C04-4DAB-938F-9FFA2AE33631}" dt="2021-07-25T20:52:55.495" v="1225" actId="20577"/>
        <pc:sldMkLst>
          <pc:docMk/>
          <pc:sldMk cId="536283692" sldId="294"/>
        </pc:sldMkLst>
        <pc:spChg chg="mod">
          <ac:chgData name="Michal Heczko" userId="4ef91d67243c5588" providerId="LiveId" clId="{660621B6-9C04-4DAB-938F-9FFA2AE33631}" dt="2021-07-25T20:52:55.495" v="1225" actId="20577"/>
          <ac:spMkLst>
            <pc:docMk/>
            <pc:sldMk cId="536283692" sldId="294"/>
            <ac:spMk id="130" creationId="{1189E147-4748-4EE1-B78E-1FD29D87C502}"/>
          </ac:spMkLst>
        </pc:spChg>
        <pc:spChg chg="mod">
          <ac:chgData name="Michal Heczko" userId="4ef91d67243c5588" providerId="LiveId" clId="{660621B6-9C04-4DAB-938F-9FFA2AE33631}" dt="2021-07-25T20:49:57.879" v="1183" actId="20577"/>
          <ac:spMkLst>
            <pc:docMk/>
            <pc:sldMk cId="536283692" sldId="294"/>
            <ac:spMk id="14338" creationId="{96A90A1E-BE6F-4984-BD91-145AF3F03C20}"/>
          </ac:spMkLst>
        </pc:spChg>
      </pc:sldChg>
      <pc:sldChg chg="addSp modSp add mod">
        <pc:chgData name="Michal Heczko" userId="4ef91d67243c5588" providerId="LiveId" clId="{660621B6-9C04-4DAB-938F-9FFA2AE33631}" dt="2021-07-25T21:01:55.912" v="1234" actId="1076"/>
        <pc:sldMkLst>
          <pc:docMk/>
          <pc:sldMk cId="4020821509" sldId="295"/>
        </pc:sldMkLst>
        <pc:picChg chg="add mod">
          <ac:chgData name="Michal Heczko" userId="4ef91d67243c5588" providerId="LiveId" clId="{660621B6-9C04-4DAB-938F-9FFA2AE33631}" dt="2021-07-25T21:01:55.912" v="1234" actId="1076"/>
          <ac:picMkLst>
            <pc:docMk/>
            <pc:sldMk cId="4020821509" sldId="295"/>
            <ac:picMk id="3" creationId="{88BC1F96-1355-4FF5-9ED6-95709F3FA71E}"/>
          </ac:picMkLst>
        </pc:picChg>
      </pc:sldChg>
      <pc:sldChg chg="addSp modSp add mod">
        <pc:chgData name="Michal Heczko" userId="4ef91d67243c5588" providerId="LiveId" clId="{660621B6-9C04-4DAB-938F-9FFA2AE33631}" dt="2021-07-25T21:00:22.964" v="1231"/>
        <pc:sldMkLst>
          <pc:docMk/>
          <pc:sldMk cId="429664204" sldId="296"/>
        </pc:sldMkLst>
        <pc:spChg chg="add mod">
          <ac:chgData name="Michal Heczko" userId="4ef91d67243c5588" providerId="LiveId" clId="{660621B6-9C04-4DAB-938F-9FFA2AE33631}" dt="2021-07-25T21:00:22.964" v="1231"/>
          <ac:spMkLst>
            <pc:docMk/>
            <pc:sldMk cId="429664204" sldId="296"/>
            <ac:spMk id="15" creationId="{15307EE8-B1E2-44DB-A0A9-CC62A7FDA311}"/>
          </ac:spMkLst>
        </pc:spChg>
        <pc:spChg chg="add mod">
          <ac:chgData name="Michal Heczko" userId="4ef91d67243c5588" providerId="LiveId" clId="{660621B6-9C04-4DAB-938F-9FFA2AE33631}" dt="2021-07-25T21:00:22.964" v="1231"/>
          <ac:spMkLst>
            <pc:docMk/>
            <pc:sldMk cId="429664204" sldId="296"/>
            <ac:spMk id="16" creationId="{68C05146-A21B-4D3A-B1A0-5276FE759DE9}"/>
          </ac:spMkLst>
        </pc:spChg>
        <pc:spChg chg="add mod">
          <ac:chgData name="Michal Heczko" userId="4ef91d67243c5588" providerId="LiveId" clId="{660621B6-9C04-4DAB-938F-9FFA2AE33631}" dt="2021-07-25T21:00:22.964" v="1231"/>
          <ac:spMkLst>
            <pc:docMk/>
            <pc:sldMk cId="429664204" sldId="296"/>
            <ac:spMk id="17" creationId="{A5F893C7-41B8-41AC-AA9B-BFE0D715A0B3}"/>
          </ac:spMkLst>
        </pc:spChg>
        <pc:picChg chg="add mod">
          <ac:chgData name="Michal Heczko" userId="4ef91d67243c5588" providerId="LiveId" clId="{660621B6-9C04-4DAB-938F-9FFA2AE33631}" dt="2021-07-25T21:00:15.156" v="1230" actId="1076"/>
          <ac:picMkLst>
            <pc:docMk/>
            <pc:sldMk cId="429664204" sldId="296"/>
            <ac:picMk id="3" creationId="{B2B1304C-CB43-4F84-8C3F-58C573D3BD29}"/>
          </ac:picMkLst>
        </pc:picChg>
        <pc:picChg chg="add mod">
          <ac:chgData name="Michal Heczko" userId="4ef91d67243c5588" providerId="LiveId" clId="{660621B6-9C04-4DAB-938F-9FFA2AE33631}" dt="2021-07-25T21:00:22.964" v="1231"/>
          <ac:picMkLst>
            <pc:docMk/>
            <pc:sldMk cId="429664204" sldId="296"/>
            <ac:picMk id="14" creationId="{6E46EF02-42B1-42FE-8944-3B49BE0F0253}"/>
          </ac:picMkLst>
        </pc:picChg>
      </pc:sldChg>
      <pc:sldChg chg="modSp add mod">
        <pc:chgData name="Michal Heczko" userId="4ef91d67243c5588" providerId="LiveId" clId="{660621B6-9C04-4DAB-938F-9FFA2AE33631}" dt="2021-07-25T21:04:23.127" v="1263" actId="20577"/>
        <pc:sldMkLst>
          <pc:docMk/>
          <pc:sldMk cId="1686521444" sldId="297"/>
        </pc:sldMkLst>
        <pc:spChg chg="mod">
          <ac:chgData name="Michal Heczko" userId="4ef91d67243c5588" providerId="LiveId" clId="{660621B6-9C04-4DAB-938F-9FFA2AE33631}" dt="2021-07-25T21:04:23.127" v="1263" actId="20577"/>
          <ac:spMkLst>
            <pc:docMk/>
            <pc:sldMk cId="1686521444" sldId="297"/>
            <ac:spMk id="130" creationId="{1189E147-4748-4EE1-B78E-1FD29D87C502}"/>
          </ac:spMkLst>
        </pc:spChg>
        <pc:spChg chg="mod">
          <ac:chgData name="Michal Heczko" userId="4ef91d67243c5588" providerId="LiveId" clId="{660621B6-9C04-4DAB-938F-9FFA2AE33631}" dt="2021-07-25T21:03:27.627" v="1237" actId="20577"/>
          <ac:spMkLst>
            <pc:docMk/>
            <pc:sldMk cId="1686521444" sldId="297"/>
            <ac:spMk id="14338" creationId="{96A90A1E-BE6F-4984-BD91-145AF3F03C20}"/>
          </ac:spMkLst>
        </pc:spChg>
      </pc:sldChg>
      <pc:sldChg chg="addSp modSp add mod">
        <pc:chgData name="Michal Heczko" userId="4ef91d67243c5588" providerId="LiveId" clId="{660621B6-9C04-4DAB-938F-9FFA2AE33631}" dt="2021-07-25T21:15:14.497" v="1268" actId="1076"/>
        <pc:sldMkLst>
          <pc:docMk/>
          <pc:sldMk cId="2585123870" sldId="298"/>
        </pc:sldMkLst>
        <pc:picChg chg="add mod">
          <ac:chgData name="Michal Heczko" userId="4ef91d67243c5588" providerId="LiveId" clId="{660621B6-9C04-4DAB-938F-9FFA2AE33631}" dt="2021-07-25T21:15:14.497" v="1268" actId="1076"/>
          <ac:picMkLst>
            <pc:docMk/>
            <pc:sldMk cId="2585123870" sldId="298"/>
            <ac:picMk id="3" creationId="{684479E9-5333-4EC4-9C8B-E6047A07D01E}"/>
          </ac:picMkLst>
        </pc:picChg>
      </pc:sldChg>
      <pc:sldChg chg="addSp delSp modSp add mod">
        <pc:chgData name="Michal Heczko" userId="4ef91d67243c5588" providerId="LiveId" clId="{660621B6-9C04-4DAB-938F-9FFA2AE33631}" dt="2021-07-25T21:16:59.998" v="1277"/>
        <pc:sldMkLst>
          <pc:docMk/>
          <pc:sldMk cId="1932639217" sldId="299"/>
        </pc:sldMkLst>
        <pc:spChg chg="add mod">
          <ac:chgData name="Michal Heczko" userId="4ef91d67243c5588" providerId="LiveId" clId="{660621B6-9C04-4DAB-938F-9FFA2AE33631}" dt="2021-07-25T21:16:59.998" v="1277"/>
          <ac:spMkLst>
            <pc:docMk/>
            <pc:sldMk cId="1932639217" sldId="299"/>
            <ac:spMk id="16" creationId="{99DF2401-9CEB-4FFC-A551-BC1518D746D8}"/>
          </ac:spMkLst>
        </pc:spChg>
        <pc:spChg chg="add mod">
          <ac:chgData name="Michal Heczko" userId="4ef91d67243c5588" providerId="LiveId" clId="{660621B6-9C04-4DAB-938F-9FFA2AE33631}" dt="2021-07-25T21:16:59.998" v="1277"/>
          <ac:spMkLst>
            <pc:docMk/>
            <pc:sldMk cId="1932639217" sldId="299"/>
            <ac:spMk id="17" creationId="{940180DF-6395-47F4-A975-88325A631240}"/>
          </ac:spMkLst>
        </pc:spChg>
        <pc:spChg chg="add mod">
          <ac:chgData name="Michal Heczko" userId="4ef91d67243c5588" providerId="LiveId" clId="{660621B6-9C04-4DAB-938F-9FFA2AE33631}" dt="2021-07-25T21:16:59.998" v="1277"/>
          <ac:spMkLst>
            <pc:docMk/>
            <pc:sldMk cId="1932639217" sldId="299"/>
            <ac:spMk id="18" creationId="{F19B3D7C-25A6-44D7-A84D-29DDDEACE043}"/>
          </ac:spMkLst>
        </pc:spChg>
        <pc:picChg chg="del">
          <ac:chgData name="Michal Heczko" userId="4ef91d67243c5588" providerId="LiveId" clId="{660621B6-9C04-4DAB-938F-9FFA2AE33631}" dt="2021-07-25T21:15:33.576" v="1270" actId="478"/>
          <ac:picMkLst>
            <pc:docMk/>
            <pc:sldMk cId="1932639217" sldId="299"/>
            <ac:picMk id="3" creationId="{684479E9-5333-4EC4-9C8B-E6047A07D01E}"/>
          </ac:picMkLst>
        </pc:picChg>
        <pc:picChg chg="add mod">
          <ac:chgData name="Michal Heczko" userId="4ef91d67243c5588" providerId="LiveId" clId="{660621B6-9C04-4DAB-938F-9FFA2AE33631}" dt="2021-07-25T21:15:45.889" v="1276" actId="14100"/>
          <ac:picMkLst>
            <pc:docMk/>
            <pc:sldMk cId="1932639217" sldId="299"/>
            <ac:picMk id="4" creationId="{0F51417E-3546-4D4D-A60C-31F3883F6343}"/>
          </ac:picMkLst>
        </pc:picChg>
        <pc:picChg chg="add mod">
          <ac:chgData name="Michal Heczko" userId="4ef91d67243c5588" providerId="LiveId" clId="{660621B6-9C04-4DAB-938F-9FFA2AE33631}" dt="2021-07-25T21:16:59.998" v="1277"/>
          <ac:picMkLst>
            <pc:docMk/>
            <pc:sldMk cId="1932639217" sldId="299"/>
            <ac:picMk id="15" creationId="{0B2A514B-CF37-4C68-8BF0-FF34227A6353}"/>
          </ac:picMkLst>
        </pc:picChg>
      </pc:sldChg>
      <pc:sldChg chg="addSp delSp modSp add mod ord">
        <pc:chgData name="Michal Heczko" userId="4ef91d67243c5588" providerId="LiveId" clId="{660621B6-9C04-4DAB-938F-9FFA2AE33631}" dt="2021-07-25T21:41:52.552" v="1650" actId="20577"/>
        <pc:sldMkLst>
          <pc:docMk/>
          <pc:sldMk cId="0" sldId="300"/>
        </pc:sldMkLst>
        <pc:spChg chg="del">
          <ac:chgData name="Michal Heczko" userId="4ef91d67243c5588" providerId="LiveId" clId="{660621B6-9C04-4DAB-938F-9FFA2AE33631}" dt="2021-07-25T21:38:38.090" v="1561" actId="478"/>
          <ac:spMkLst>
            <pc:docMk/>
            <pc:sldMk cId="0" sldId="300"/>
            <ac:spMk id="7" creationId="{45268501-61E9-4399-8785-B2BE8396F784}"/>
          </ac:spMkLst>
        </pc:spChg>
        <pc:spChg chg="add del mod">
          <ac:chgData name="Michal Heczko" userId="4ef91d67243c5588" providerId="LiveId" clId="{660621B6-9C04-4DAB-938F-9FFA2AE33631}" dt="2021-07-25T21:40:36.412" v="1590" actId="478"/>
          <ac:spMkLst>
            <pc:docMk/>
            <pc:sldMk cId="0" sldId="300"/>
            <ac:spMk id="8" creationId="{0FA3D6F0-BEC2-460E-8116-07E85DE57FDF}"/>
          </ac:spMkLst>
        </pc:spChg>
        <pc:spChg chg="add mod">
          <ac:chgData name="Michal Heczko" userId="4ef91d67243c5588" providerId="LiveId" clId="{660621B6-9C04-4DAB-938F-9FFA2AE33631}" dt="2021-07-25T21:39:01.532" v="1564" actId="14100"/>
          <ac:spMkLst>
            <pc:docMk/>
            <pc:sldMk cId="0" sldId="300"/>
            <ac:spMk id="9" creationId="{BDF33D66-90E3-426D-A319-3EEF6904E8AF}"/>
          </ac:spMkLst>
        </pc:spChg>
        <pc:spChg chg="add mod">
          <ac:chgData name="Michal Heczko" userId="4ef91d67243c5588" providerId="LiveId" clId="{660621B6-9C04-4DAB-938F-9FFA2AE33631}" dt="2021-07-25T21:39:33.872" v="1581" actId="14100"/>
          <ac:spMkLst>
            <pc:docMk/>
            <pc:sldMk cId="0" sldId="300"/>
            <ac:spMk id="11" creationId="{F349C539-64B4-4C75-94AF-1540A6450138}"/>
          </ac:spMkLst>
        </pc:spChg>
        <pc:spChg chg="add mod">
          <ac:chgData name="Michal Heczko" userId="4ef91d67243c5588" providerId="LiveId" clId="{660621B6-9C04-4DAB-938F-9FFA2AE33631}" dt="2021-07-25T21:39:41.888" v="1583" actId="1076"/>
          <ac:spMkLst>
            <pc:docMk/>
            <pc:sldMk cId="0" sldId="300"/>
            <ac:spMk id="13" creationId="{398BD29C-E257-4BA3-BE9C-3491DB252205}"/>
          </ac:spMkLst>
        </pc:spChg>
        <pc:spChg chg="add mod">
          <ac:chgData name="Michal Heczko" userId="4ef91d67243c5588" providerId="LiveId" clId="{660621B6-9C04-4DAB-938F-9FFA2AE33631}" dt="2021-07-25T21:39:41.888" v="1583" actId="1076"/>
          <ac:spMkLst>
            <pc:docMk/>
            <pc:sldMk cId="0" sldId="300"/>
            <ac:spMk id="15" creationId="{0133C78D-8590-4132-8CBC-044AA1B73905}"/>
          </ac:spMkLst>
        </pc:spChg>
        <pc:spChg chg="mod">
          <ac:chgData name="Michal Heczko" userId="4ef91d67243c5588" providerId="LiveId" clId="{660621B6-9C04-4DAB-938F-9FFA2AE33631}" dt="2021-07-25T21:41:52.552" v="1650" actId="20577"/>
          <ac:spMkLst>
            <pc:docMk/>
            <pc:sldMk cId="0" sldId="300"/>
            <ac:spMk id="4098" creationId="{5E133C70-D40D-4D6B-9BDD-490C8ED8DA63}"/>
          </ac:spMkLst>
        </pc:spChg>
        <pc:spChg chg="del mod">
          <ac:chgData name="Michal Heczko" userId="4ef91d67243c5588" providerId="LiveId" clId="{660621B6-9C04-4DAB-938F-9FFA2AE33631}" dt="2021-07-25T21:36:57.154" v="1538"/>
          <ac:spMkLst>
            <pc:docMk/>
            <pc:sldMk cId="0" sldId="300"/>
            <ac:spMk id="4102" creationId="{07D8CE10-2EBA-4259-9605-3CE8DBECB000}"/>
          </ac:spMkLst>
        </pc:spChg>
        <pc:picChg chg="add mod">
          <ac:chgData name="Michal Heczko" userId="4ef91d67243c5588" providerId="LiveId" clId="{660621B6-9C04-4DAB-938F-9FFA2AE33631}" dt="2021-07-25T21:39:04.452" v="1565" actId="14100"/>
          <ac:picMkLst>
            <pc:docMk/>
            <pc:sldMk cId="0" sldId="300"/>
            <ac:picMk id="10" creationId="{4A3F09E9-A87A-4F31-BABD-1FEB01FFCE43}"/>
          </ac:picMkLst>
        </pc:picChg>
        <pc:picChg chg="add mod">
          <ac:chgData name="Michal Heczko" userId="4ef91d67243c5588" providerId="LiveId" clId="{660621B6-9C04-4DAB-938F-9FFA2AE33631}" dt="2021-07-25T21:39:41.888" v="1583" actId="1076"/>
          <ac:picMkLst>
            <pc:docMk/>
            <pc:sldMk cId="0" sldId="300"/>
            <ac:picMk id="12" creationId="{CDEA266D-25A9-46F7-B18C-C711B5CF0D4E}"/>
          </ac:picMkLst>
        </pc:picChg>
        <pc:picChg chg="add mod">
          <ac:chgData name="Michal Heczko" userId="4ef91d67243c5588" providerId="LiveId" clId="{660621B6-9C04-4DAB-938F-9FFA2AE33631}" dt="2021-07-25T21:39:41.888" v="1583" actId="1076"/>
          <ac:picMkLst>
            <pc:docMk/>
            <pc:sldMk cId="0" sldId="300"/>
            <ac:picMk id="14" creationId="{DE9CF142-1BAD-42DB-8FAB-211246AF2FA1}"/>
          </ac:picMkLst>
        </pc:picChg>
        <pc:picChg chg="del">
          <ac:chgData name="Michal Heczko" userId="4ef91d67243c5588" providerId="LiveId" clId="{660621B6-9C04-4DAB-938F-9FFA2AE33631}" dt="2021-07-25T21:38:57.002" v="1563" actId="478"/>
          <ac:picMkLst>
            <pc:docMk/>
            <pc:sldMk cId="0" sldId="300"/>
            <ac:picMk id="4101" creationId="{D495E602-F320-41B9-9AD6-D9FD11DD2B1E}"/>
          </ac:picMkLst>
        </pc:picChg>
      </pc:sldChg>
      <pc:sldChg chg="add del ord">
        <pc:chgData name="Michal Heczko" userId="4ef91d67243c5588" providerId="LiveId" clId="{660621B6-9C04-4DAB-938F-9FFA2AE33631}" dt="2021-07-25T21:41:55.046" v="1651" actId="47"/>
        <pc:sldMkLst>
          <pc:docMk/>
          <pc:sldMk cId="0" sldId="301"/>
        </pc:sldMkLst>
      </pc:sldChg>
      <pc:sldChg chg="modSp add mod ord">
        <pc:chgData name="Michal Heczko" userId="4ef91d67243c5588" providerId="LiveId" clId="{660621B6-9C04-4DAB-938F-9FFA2AE33631}" dt="2021-07-25T21:40:13.844" v="1587"/>
        <pc:sldMkLst>
          <pc:docMk/>
          <pc:sldMk cId="2642491329" sldId="302"/>
        </pc:sldMkLst>
        <pc:spChg chg="mod">
          <ac:chgData name="Michal Heczko" userId="4ef91d67243c5588" providerId="LiveId" clId="{660621B6-9C04-4DAB-938F-9FFA2AE33631}" dt="2021-07-25T21:40:13.844" v="1587"/>
          <ac:spMkLst>
            <pc:docMk/>
            <pc:sldMk cId="2642491329" sldId="302"/>
            <ac:spMk id="4098" creationId="{5E133C70-D40D-4D6B-9BDD-490C8ED8DA63}"/>
          </ac:spMkLst>
        </pc:spChg>
      </pc:sldChg>
      <pc:sldChg chg="modSp add mod">
        <pc:chgData name="Michal Heczko" userId="4ef91d67243c5588" providerId="LiveId" clId="{660621B6-9C04-4DAB-938F-9FFA2AE33631}" dt="2021-09-04T20:52:16.496" v="1656" actId="20577"/>
        <pc:sldMkLst>
          <pc:docMk/>
          <pc:sldMk cId="0" sldId="304"/>
        </pc:sldMkLst>
        <pc:spChg chg="mod">
          <ac:chgData name="Michal Heczko" userId="4ef91d67243c5588" providerId="LiveId" clId="{660621B6-9C04-4DAB-938F-9FFA2AE33631}" dt="2021-09-04T20:52:16.496" v="1656" actId="20577"/>
          <ac:spMkLst>
            <pc:docMk/>
            <pc:sldMk cId="0" sldId="304"/>
            <ac:spMk id="10246" creationId="{EBDD1084-6F9A-4882-B44A-A88C44FB1C7E}"/>
          </ac:spMkLst>
        </pc:spChg>
      </pc:sldChg>
      <pc:sldMasterChg chg="delSldLayout">
        <pc:chgData name="Michal Heczko" userId="4ef91d67243c5588" providerId="LiveId" clId="{660621B6-9C04-4DAB-938F-9FFA2AE33631}" dt="2021-07-25T21:26:07.991" v="1301" actId="47"/>
        <pc:sldMasterMkLst>
          <pc:docMk/>
          <pc:sldMasterMk cId="0" sldId="2147483659"/>
        </pc:sldMasterMkLst>
        <pc:sldLayoutChg chg="del">
          <pc:chgData name="Michal Heczko" userId="4ef91d67243c5588" providerId="LiveId" clId="{660621B6-9C04-4DAB-938F-9FFA2AE33631}" dt="2021-07-25T21:26:07.991" v="1301" actId="47"/>
          <pc:sldLayoutMkLst>
            <pc:docMk/>
            <pc:sldMasterMk cId="0" sldId="2147483659"/>
            <pc:sldLayoutMk cId="3603864399" sldId="2147483694"/>
          </pc:sldLayoutMkLst>
        </pc:sldLayoutChg>
        <pc:sldLayoutChg chg="del">
          <pc:chgData name="Michal Heczko" userId="4ef91d67243c5588" providerId="LiveId" clId="{660621B6-9C04-4DAB-938F-9FFA2AE33631}" dt="2021-07-25T21:26:07.991" v="1301" actId="47"/>
          <pc:sldLayoutMkLst>
            <pc:docMk/>
            <pc:sldMasterMk cId="0" sldId="2147483659"/>
            <pc:sldLayoutMk cId="717357751" sldId="2147483695"/>
          </pc:sldLayoutMkLst>
        </pc:sldLayoutChg>
        <pc:sldLayoutChg chg="del">
          <pc:chgData name="Michal Heczko" userId="4ef91d67243c5588" providerId="LiveId" clId="{660621B6-9C04-4DAB-938F-9FFA2AE33631}" dt="2021-07-25T21:26:07.991" v="1301" actId="47"/>
          <pc:sldLayoutMkLst>
            <pc:docMk/>
            <pc:sldMasterMk cId="0" sldId="2147483659"/>
            <pc:sldLayoutMk cId="3586575448" sldId="2147483698"/>
          </pc:sldLayoutMkLst>
        </pc:sldLayoutChg>
        <pc:sldLayoutChg chg="del">
          <pc:chgData name="Michal Heczko" userId="4ef91d67243c5588" providerId="LiveId" clId="{660621B6-9C04-4DAB-938F-9FFA2AE33631}" dt="2021-07-25T21:26:07.991" v="1301" actId="47"/>
          <pc:sldLayoutMkLst>
            <pc:docMk/>
            <pc:sldMasterMk cId="0" sldId="2147483659"/>
            <pc:sldLayoutMk cId="3670611912" sldId="2147483699"/>
          </pc:sldLayoutMkLst>
        </pc:sldLayoutChg>
        <pc:sldLayoutChg chg="del">
          <pc:chgData name="Michal Heczko" userId="4ef91d67243c5588" providerId="LiveId" clId="{660621B6-9C04-4DAB-938F-9FFA2AE33631}" dt="2021-07-25T21:26:07.991" v="1301" actId="47"/>
          <pc:sldLayoutMkLst>
            <pc:docMk/>
            <pc:sldMasterMk cId="0" sldId="2147483659"/>
            <pc:sldLayoutMk cId="2539013842" sldId="2147483700"/>
          </pc:sldLayoutMkLst>
        </pc:sldLayoutChg>
        <pc:sldLayoutChg chg="del">
          <pc:chgData name="Michal Heczko" userId="4ef91d67243c5588" providerId="LiveId" clId="{660621B6-9C04-4DAB-938F-9FFA2AE33631}" dt="2021-07-25T21:26:07.991" v="1301" actId="47"/>
          <pc:sldLayoutMkLst>
            <pc:docMk/>
            <pc:sldMasterMk cId="0" sldId="2147483659"/>
            <pc:sldLayoutMk cId="3293190391" sldId="2147483701"/>
          </pc:sldLayoutMkLst>
        </pc:sldLayoutChg>
        <pc:sldLayoutChg chg="del">
          <pc:chgData name="Michal Heczko" userId="4ef91d67243c5588" providerId="LiveId" clId="{660621B6-9C04-4DAB-938F-9FFA2AE33631}" dt="2021-07-25T21:26:07.991" v="1301" actId="47"/>
          <pc:sldLayoutMkLst>
            <pc:docMk/>
            <pc:sldMasterMk cId="0" sldId="2147483659"/>
            <pc:sldLayoutMk cId="3690303871" sldId="2147483702"/>
          </pc:sldLayoutMkLst>
        </pc:sldLayoutChg>
      </pc:sldMasterChg>
    </pc:docChg>
  </pc:docChgLst>
  <pc:docChgLst>
    <pc:chgData name="Michal Heczko" userId="4ef91d67243c5588" providerId="LiveId" clId="{D87391C2-6032-46FA-AC54-E54FE091456C}"/>
    <pc:docChg chg="custSel addSld delSld modSld">
      <pc:chgData name="Michal Heczko" userId="4ef91d67243c5588" providerId="LiveId" clId="{D87391C2-6032-46FA-AC54-E54FE091456C}" dt="2021-10-09T09:14:37.905" v="143" actId="47"/>
      <pc:docMkLst>
        <pc:docMk/>
      </pc:docMkLst>
      <pc:sldChg chg="modSp mod">
        <pc:chgData name="Michal Heczko" userId="4ef91d67243c5588" providerId="LiveId" clId="{D87391C2-6032-46FA-AC54-E54FE091456C}" dt="2021-10-09T09:13:34.764" v="48" actId="1036"/>
        <pc:sldMkLst>
          <pc:docMk/>
          <pc:sldMk cId="0" sldId="256"/>
        </pc:sldMkLst>
        <pc:spChg chg="mod">
          <ac:chgData name="Michal Heczko" userId="4ef91d67243c5588" providerId="LiveId" clId="{D87391C2-6032-46FA-AC54-E54FE091456C}" dt="2021-10-09T09:13:34.764" v="48" actId="1036"/>
          <ac:spMkLst>
            <pc:docMk/>
            <pc:sldMk cId="0" sldId="256"/>
            <ac:spMk id="13314" creationId="{1CF28884-BE80-478C-BF56-212644BDE5CA}"/>
          </ac:spMkLst>
        </pc:spChg>
      </pc:sldChg>
      <pc:sldChg chg="del">
        <pc:chgData name="Michal Heczko" userId="4ef91d67243c5588" providerId="LiveId" clId="{D87391C2-6032-46FA-AC54-E54FE091456C}" dt="2021-10-09T09:14:37.905" v="143" actId="47"/>
        <pc:sldMkLst>
          <pc:docMk/>
          <pc:sldMk cId="0" sldId="261"/>
        </pc:sldMkLst>
      </pc:sldChg>
      <pc:sldChg chg="modSp mod">
        <pc:chgData name="Michal Heczko" userId="4ef91d67243c5588" providerId="LiveId" clId="{D87391C2-6032-46FA-AC54-E54FE091456C}" dt="2021-10-09T09:13:46.862" v="77" actId="20577"/>
        <pc:sldMkLst>
          <pc:docMk/>
          <pc:sldMk cId="3697585614" sldId="307"/>
        </pc:sldMkLst>
        <pc:spChg chg="mod">
          <ac:chgData name="Michal Heczko" userId="4ef91d67243c5588" providerId="LiveId" clId="{D87391C2-6032-46FA-AC54-E54FE091456C}" dt="2021-10-09T09:13:46.862" v="77" actId="20577"/>
          <ac:spMkLst>
            <pc:docMk/>
            <pc:sldMk cId="3697585614" sldId="307"/>
            <ac:spMk id="16386" creationId="{FFAF13A7-9FD4-4F85-8875-FFB4749CCC88}"/>
          </ac:spMkLst>
        </pc:spChg>
      </pc:sldChg>
      <pc:sldChg chg="addSp delSp modSp mod">
        <pc:chgData name="Michal Heczko" userId="4ef91d67243c5588" providerId="LiveId" clId="{D87391C2-6032-46FA-AC54-E54FE091456C}" dt="2021-10-09T09:14:10.339" v="98" actId="478"/>
        <pc:sldMkLst>
          <pc:docMk/>
          <pc:sldMk cId="3967546724" sldId="313"/>
        </pc:sldMkLst>
        <pc:spChg chg="mod">
          <ac:chgData name="Michal Heczko" userId="4ef91d67243c5588" providerId="LiveId" clId="{D87391C2-6032-46FA-AC54-E54FE091456C}" dt="2021-10-09T09:14:02.733" v="96" actId="20577"/>
          <ac:spMkLst>
            <pc:docMk/>
            <pc:sldMk cId="3967546724" sldId="313"/>
            <ac:spMk id="16386" creationId="{FFAF13A7-9FD4-4F85-8875-FFB4749CCC88}"/>
          </ac:spMkLst>
        </pc:spChg>
        <pc:graphicFrameChg chg="add del mod">
          <ac:chgData name="Michal Heczko" userId="4ef91d67243c5588" providerId="LiveId" clId="{D87391C2-6032-46FA-AC54-E54FE091456C}" dt="2021-10-09T09:14:10.339" v="98" actId="478"/>
          <ac:graphicFrameMkLst>
            <pc:docMk/>
            <pc:sldMk cId="3967546724" sldId="313"/>
            <ac:graphicFrameMk id="2" creationId="{F1EFF5F9-BCEE-4C3C-9965-6D4A8B67ECE4}"/>
          </ac:graphicFrameMkLst>
        </pc:graphicFrameChg>
      </pc:sldChg>
      <pc:sldChg chg="del">
        <pc:chgData name="Michal Heczko" userId="4ef91d67243c5588" providerId="LiveId" clId="{D87391C2-6032-46FA-AC54-E54FE091456C}" dt="2021-10-09T09:13:56.556" v="78" actId="47"/>
        <pc:sldMkLst>
          <pc:docMk/>
          <pc:sldMk cId="3146582231" sldId="314"/>
        </pc:sldMkLst>
      </pc:sldChg>
      <pc:sldChg chg="modSp add mod">
        <pc:chgData name="Michal Heczko" userId="4ef91d67243c5588" providerId="LiveId" clId="{D87391C2-6032-46FA-AC54-E54FE091456C}" dt="2021-10-09T09:14:21.488" v="118" actId="20577"/>
        <pc:sldMkLst>
          <pc:docMk/>
          <pc:sldMk cId="3203281598" sldId="314"/>
        </pc:sldMkLst>
        <pc:spChg chg="mod">
          <ac:chgData name="Michal Heczko" userId="4ef91d67243c5588" providerId="LiveId" clId="{D87391C2-6032-46FA-AC54-E54FE091456C}" dt="2021-10-09T09:14:21.488" v="118" actId="20577"/>
          <ac:spMkLst>
            <pc:docMk/>
            <pc:sldMk cId="3203281598" sldId="314"/>
            <ac:spMk id="16386" creationId="{FFAF13A7-9FD4-4F85-8875-FFB4749CCC88}"/>
          </ac:spMkLst>
        </pc:spChg>
        <pc:spChg chg="mod">
          <ac:chgData name="Michal Heczko" userId="4ef91d67243c5588" providerId="LiveId" clId="{D87391C2-6032-46FA-AC54-E54FE091456C}" dt="2021-10-09T09:14:15.821" v="100" actId="20577"/>
          <ac:spMkLst>
            <pc:docMk/>
            <pc:sldMk cId="3203281598" sldId="314"/>
            <ac:spMk id="16388" creationId="{74A22291-C8AF-4EFE-ADBF-71A2DAE105AF}"/>
          </ac:spMkLst>
        </pc:spChg>
      </pc:sldChg>
      <pc:sldChg chg="modSp add mod">
        <pc:chgData name="Michal Heczko" userId="4ef91d67243c5588" providerId="LiveId" clId="{D87391C2-6032-46FA-AC54-E54FE091456C}" dt="2021-10-09T09:14:34.462" v="142" actId="20577"/>
        <pc:sldMkLst>
          <pc:docMk/>
          <pc:sldMk cId="526513273" sldId="315"/>
        </pc:sldMkLst>
        <pc:spChg chg="mod">
          <ac:chgData name="Michal Heczko" userId="4ef91d67243c5588" providerId="LiveId" clId="{D87391C2-6032-46FA-AC54-E54FE091456C}" dt="2021-10-09T09:14:34.462" v="142" actId="20577"/>
          <ac:spMkLst>
            <pc:docMk/>
            <pc:sldMk cId="526513273" sldId="315"/>
            <ac:spMk id="16386" creationId="{FFAF13A7-9FD4-4F85-8875-FFB4749CCC88}"/>
          </ac:spMkLst>
        </pc:spChg>
        <pc:spChg chg="mod">
          <ac:chgData name="Michal Heczko" userId="4ef91d67243c5588" providerId="LiveId" clId="{D87391C2-6032-46FA-AC54-E54FE091456C}" dt="2021-10-09T09:14:27.955" v="120" actId="20577"/>
          <ac:spMkLst>
            <pc:docMk/>
            <pc:sldMk cId="526513273" sldId="315"/>
            <ac:spMk id="16388" creationId="{74A22291-C8AF-4EFE-ADBF-71A2DAE105AF}"/>
          </ac:spMkLst>
        </pc:spChg>
      </pc:sldChg>
      <pc:sldChg chg="del">
        <pc:chgData name="Michal Heczko" userId="4ef91d67243c5588" providerId="LiveId" clId="{D87391C2-6032-46FA-AC54-E54FE091456C}" dt="2021-10-09T09:13:56.556" v="78" actId="47"/>
        <pc:sldMkLst>
          <pc:docMk/>
          <pc:sldMk cId="3302939000" sldId="315"/>
        </pc:sldMkLst>
      </pc:sldChg>
      <pc:sldChg chg="del">
        <pc:chgData name="Michal Heczko" userId="4ef91d67243c5588" providerId="LiveId" clId="{D87391C2-6032-46FA-AC54-E54FE091456C}" dt="2021-10-09T09:13:56.556" v="78" actId="47"/>
        <pc:sldMkLst>
          <pc:docMk/>
          <pc:sldMk cId="3278815404" sldId="316"/>
        </pc:sldMkLst>
      </pc:sldChg>
      <pc:sldChg chg="del">
        <pc:chgData name="Michal Heczko" userId="4ef91d67243c5588" providerId="LiveId" clId="{D87391C2-6032-46FA-AC54-E54FE091456C}" dt="2021-10-09T09:13:56.556" v="78" actId="47"/>
        <pc:sldMkLst>
          <pc:docMk/>
          <pc:sldMk cId="257485035" sldId="317"/>
        </pc:sldMkLst>
      </pc:sldChg>
      <pc:sldChg chg="del">
        <pc:chgData name="Michal Heczko" userId="4ef91d67243c5588" providerId="LiveId" clId="{D87391C2-6032-46FA-AC54-E54FE091456C}" dt="2021-10-09T09:13:56.556" v="78" actId="47"/>
        <pc:sldMkLst>
          <pc:docMk/>
          <pc:sldMk cId="2596954789" sldId="318"/>
        </pc:sldMkLst>
      </pc:sldChg>
      <pc:sldChg chg="del">
        <pc:chgData name="Michal Heczko" userId="4ef91d67243c5588" providerId="LiveId" clId="{D87391C2-6032-46FA-AC54-E54FE091456C}" dt="2021-10-09T09:13:56.556" v="78" actId="47"/>
        <pc:sldMkLst>
          <pc:docMk/>
          <pc:sldMk cId="2307143243" sldId="319"/>
        </pc:sldMkLst>
      </pc:sldChg>
      <pc:sldChg chg="del">
        <pc:chgData name="Michal Heczko" userId="4ef91d67243c5588" providerId="LiveId" clId="{D87391C2-6032-46FA-AC54-E54FE091456C}" dt="2021-10-09T09:13:56.556" v="78" actId="47"/>
        <pc:sldMkLst>
          <pc:docMk/>
          <pc:sldMk cId="920102528" sldId="320"/>
        </pc:sldMkLst>
      </pc:sldChg>
      <pc:sldChg chg="del">
        <pc:chgData name="Michal Heczko" userId="4ef91d67243c5588" providerId="LiveId" clId="{D87391C2-6032-46FA-AC54-E54FE091456C}" dt="2021-10-09T09:13:56.556" v="78" actId="47"/>
        <pc:sldMkLst>
          <pc:docMk/>
          <pc:sldMk cId="3685890926" sldId="321"/>
        </pc:sldMkLst>
      </pc:sldChg>
      <pc:sldChg chg="del">
        <pc:chgData name="Michal Heczko" userId="4ef91d67243c5588" providerId="LiveId" clId="{D87391C2-6032-46FA-AC54-E54FE091456C}" dt="2021-10-09T09:13:56.556" v="78" actId="47"/>
        <pc:sldMkLst>
          <pc:docMk/>
          <pc:sldMk cId="1569447807" sldId="322"/>
        </pc:sldMkLst>
      </pc:sldChg>
      <pc:sldChg chg="del">
        <pc:chgData name="Michal Heczko" userId="4ef91d67243c5588" providerId="LiveId" clId="{D87391C2-6032-46FA-AC54-E54FE091456C}" dt="2021-10-09T09:13:56.556" v="78" actId="47"/>
        <pc:sldMkLst>
          <pc:docMk/>
          <pc:sldMk cId="729894985" sldId="323"/>
        </pc:sldMkLst>
      </pc:sldChg>
      <pc:sldChg chg="del">
        <pc:chgData name="Michal Heczko" userId="4ef91d67243c5588" providerId="LiveId" clId="{D87391C2-6032-46FA-AC54-E54FE091456C}" dt="2021-10-09T09:13:56.556" v="78" actId="47"/>
        <pc:sldMkLst>
          <pc:docMk/>
          <pc:sldMk cId="1055047836" sldId="324"/>
        </pc:sldMkLst>
      </pc:sldChg>
      <pc:sldChg chg="del">
        <pc:chgData name="Michal Heczko" userId="4ef91d67243c5588" providerId="LiveId" clId="{D87391C2-6032-46FA-AC54-E54FE091456C}" dt="2021-10-09T09:13:56.556" v="78" actId="47"/>
        <pc:sldMkLst>
          <pc:docMk/>
          <pc:sldMk cId="3517498464" sldId="325"/>
        </pc:sldMkLst>
      </pc:sldChg>
      <pc:sldMasterChg chg="delSldLayout">
        <pc:chgData name="Michal Heczko" userId="4ef91d67243c5588" providerId="LiveId" clId="{D87391C2-6032-46FA-AC54-E54FE091456C}" dt="2021-10-09T09:14:37.905" v="143" actId="47"/>
        <pc:sldMasterMkLst>
          <pc:docMk/>
          <pc:sldMasterMk cId="0" sldId="2147483659"/>
        </pc:sldMasterMkLst>
        <pc:sldLayoutChg chg="del">
          <pc:chgData name="Michal Heczko" userId="4ef91d67243c5588" providerId="LiveId" clId="{D87391C2-6032-46FA-AC54-E54FE091456C}" dt="2021-10-09T09:14:37.905" v="143" actId="47"/>
          <pc:sldLayoutMkLst>
            <pc:docMk/>
            <pc:sldMasterMk cId="0" sldId="2147483659"/>
            <pc:sldLayoutMk cId="2221168987" sldId="2147483696"/>
          </pc:sldLayoutMkLst>
        </pc:sldLayoutChg>
        <pc:sldLayoutChg chg="del">
          <pc:chgData name="Michal Heczko" userId="4ef91d67243c5588" providerId="LiveId" clId="{D87391C2-6032-46FA-AC54-E54FE091456C}" dt="2021-10-09T09:13:56.556" v="78" actId="47"/>
          <pc:sldLayoutMkLst>
            <pc:docMk/>
            <pc:sldMasterMk cId="0" sldId="2147483659"/>
            <pc:sldLayoutMk cId="103159796" sldId="2147483703"/>
          </pc:sldLayoutMkLst>
        </pc:sldLayoutChg>
      </pc:sldMasterChg>
    </pc:docChg>
  </pc:docChgLst>
  <pc:docChgLst>
    <pc:chgData name="Michal Heczko" userId="4ef91d67243c5588" providerId="LiveId" clId="{D3566361-08C0-40C0-AE66-1E7E3B0A45FC}"/>
    <pc:docChg chg="custSel addSld delSld modSld sldOrd">
      <pc:chgData name="Michal Heczko" userId="4ef91d67243c5588" providerId="LiveId" clId="{D3566361-08C0-40C0-AE66-1E7E3B0A45FC}" dt="2021-09-05T20:14:30.284" v="535" actId="1076"/>
      <pc:docMkLst>
        <pc:docMk/>
      </pc:docMkLst>
      <pc:sldChg chg="modSp mod">
        <pc:chgData name="Michal Heczko" userId="4ef91d67243c5588" providerId="LiveId" clId="{D3566361-08C0-40C0-AE66-1E7E3B0A45FC}" dt="2021-09-05T18:30:52.847" v="1" actId="14100"/>
        <pc:sldMkLst>
          <pc:docMk/>
          <pc:sldMk cId="0" sldId="256"/>
        </pc:sldMkLst>
        <pc:spChg chg="mod">
          <ac:chgData name="Michal Heczko" userId="4ef91d67243c5588" providerId="LiveId" clId="{D3566361-08C0-40C0-AE66-1E7E3B0A45FC}" dt="2021-09-05T18:30:52.847" v="1" actId="14100"/>
          <ac:spMkLst>
            <pc:docMk/>
            <pc:sldMk cId="0" sldId="256"/>
            <ac:spMk id="13314" creationId="{1CF28884-BE80-478C-BF56-212644BDE5CA}"/>
          </ac:spMkLst>
        </pc:spChg>
      </pc:sldChg>
      <pc:sldChg chg="del">
        <pc:chgData name="Michal Heczko" userId="4ef91d67243c5588" providerId="LiveId" clId="{D3566361-08C0-40C0-AE66-1E7E3B0A45FC}" dt="2021-09-05T18:35:22.677" v="2" actId="47"/>
        <pc:sldMkLst>
          <pc:docMk/>
          <pc:sldMk cId="0" sldId="259"/>
        </pc:sldMkLst>
      </pc:sldChg>
      <pc:sldChg chg="addSp delSp modSp mod ord">
        <pc:chgData name="Michal Heczko" userId="4ef91d67243c5588" providerId="LiveId" clId="{D3566361-08C0-40C0-AE66-1E7E3B0A45FC}" dt="2021-09-05T20:14:30.284" v="535" actId="1076"/>
        <pc:sldMkLst>
          <pc:docMk/>
          <pc:sldMk cId="0" sldId="261"/>
        </pc:sldMkLst>
        <pc:spChg chg="add del mod">
          <ac:chgData name="Michal Heczko" userId="4ef91d67243c5588" providerId="LiveId" clId="{D3566361-08C0-40C0-AE66-1E7E3B0A45FC}" dt="2021-09-05T19:23:59.349" v="23" actId="478"/>
          <ac:spMkLst>
            <pc:docMk/>
            <pc:sldMk cId="0" sldId="261"/>
            <ac:spMk id="2" creationId="{1C6BA406-3FAE-4C55-A06A-7F0B353396EB}"/>
          </ac:spMkLst>
        </pc:spChg>
        <pc:spChg chg="add del mod">
          <ac:chgData name="Michal Heczko" userId="4ef91d67243c5588" providerId="LiveId" clId="{D3566361-08C0-40C0-AE66-1E7E3B0A45FC}" dt="2021-09-05T20:03:54.542" v="500" actId="478"/>
          <ac:spMkLst>
            <pc:docMk/>
            <pc:sldMk cId="0" sldId="261"/>
            <ac:spMk id="6" creationId="{9F5CDA37-7FF2-4F53-8901-06833516D560}"/>
          </ac:spMkLst>
        </pc:spChg>
        <pc:spChg chg="add mod">
          <ac:chgData name="Michal Heczko" userId="4ef91d67243c5588" providerId="LiveId" clId="{D3566361-08C0-40C0-AE66-1E7E3B0A45FC}" dt="2021-09-05T20:13:37.649" v="532" actId="1076"/>
          <ac:spMkLst>
            <pc:docMk/>
            <pc:sldMk cId="0" sldId="261"/>
            <ac:spMk id="20" creationId="{831E8E6F-1189-4735-A5BF-D7CC6D2BA298}"/>
          </ac:spMkLst>
        </pc:spChg>
        <pc:spChg chg="add mod">
          <ac:chgData name="Michal Heczko" userId="4ef91d67243c5588" providerId="LiveId" clId="{D3566361-08C0-40C0-AE66-1E7E3B0A45FC}" dt="2021-09-05T20:13:37.649" v="532" actId="1076"/>
          <ac:spMkLst>
            <pc:docMk/>
            <pc:sldMk cId="0" sldId="261"/>
            <ac:spMk id="21" creationId="{EE69BA0D-E134-4011-8D58-DA90C76516E1}"/>
          </ac:spMkLst>
        </pc:spChg>
        <pc:spChg chg="add mod">
          <ac:chgData name="Michal Heczko" userId="4ef91d67243c5588" providerId="LiveId" clId="{D3566361-08C0-40C0-AE66-1E7E3B0A45FC}" dt="2021-09-05T20:13:37.649" v="532" actId="1076"/>
          <ac:spMkLst>
            <pc:docMk/>
            <pc:sldMk cId="0" sldId="261"/>
            <ac:spMk id="22" creationId="{2E7F989A-6F42-4A31-B2D1-562B7FD7C8B5}"/>
          </ac:spMkLst>
        </pc:spChg>
        <pc:spChg chg="del">
          <ac:chgData name="Michal Heczko" userId="4ef91d67243c5588" providerId="LiveId" clId="{D3566361-08C0-40C0-AE66-1E7E3B0A45FC}" dt="2021-09-05T19:23:58.309" v="22" actId="478"/>
          <ac:spMkLst>
            <pc:docMk/>
            <pc:sldMk cId="0" sldId="261"/>
            <ac:spMk id="161" creationId="{9ACFB387-623D-4F24-8571-E2BAB1009317}"/>
          </ac:spMkLst>
        </pc:spChg>
        <pc:spChg chg="mod">
          <ac:chgData name="Michal Heczko" userId="4ef91d67243c5588" providerId="LiveId" clId="{D3566361-08C0-40C0-AE66-1E7E3B0A45FC}" dt="2021-09-05T20:03:53.113" v="499" actId="20577"/>
          <ac:spMkLst>
            <pc:docMk/>
            <pc:sldMk cId="0" sldId="261"/>
            <ac:spMk id="18434" creationId="{FC5A0DA5-F9C5-4B30-9778-2E280E6E1D0D}"/>
          </ac:spMkLst>
        </pc:spChg>
        <pc:picChg chg="del">
          <ac:chgData name="Michal Heczko" userId="4ef91d67243c5588" providerId="LiveId" clId="{D3566361-08C0-40C0-AE66-1E7E3B0A45FC}" dt="2021-09-05T19:23:56.546" v="21" actId="478"/>
          <ac:picMkLst>
            <pc:docMk/>
            <pc:sldMk cId="0" sldId="261"/>
            <ac:picMk id="3" creationId="{B3E891A5-65C9-40B1-AFF2-46536FB97643}"/>
          </ac:picMkLst>
        </pc:picChg>
        <pc:picChg chg="add del mod">
          <ac:chgData name="Michal Heczko" userId="4ef91d67243c5588" providerId="LiveId" clId="{D3566361-08C0-40C0-AE66-1E7E3B0A45FC}" dt="2021-09-05T20:03:54.945" v="501" actId="478"/>
          <ac:picMkLst>
            <pc:docMk/>
            <pc:sldMk cId="0" sldId="261"/>
            <ac:picMk id="5" creationId="{47B86E42-1FC8-4A48-B13A-223A03F19C57}"/>
          </ac:picMkLst>
        </pc:picChg>
        <pc:picChg chg="add mod">
          <ac:chgData name="Michal Heczko" userId="4ef91d67243c5588" providerId="LiveId" clId="{D3566361-08C0-40C0-AE66-1E7E3B0A45FC}" dt="2021-09-05T20:05:21.545" v="508" actId="1076"/>
          <ac:picMkLst>
            <pc:docMk/>
            <pc:sldMk cId="0" sldId="261"/>
            <ac:picMk id="8" creationId="{8CFED11B-132E-4246-8E85-F08EC4571742}"/>
          </ac:picMkLst>
        </pc:picChg>
        <pc:picChg chg="add mod">
          <ac:chgData name="Michal Heczko" userId="4ef91d67243c5588" providerId="LiveId" clId="{D3566361-08C0-40C0-AE66-1E7E3B0A45FC}" dt="2021-09-05T20:13:37.649" v="532" actId="1076"/>
          <ac:picMkLst>
            <pc:docMk/>
            <pc:sldMk cId="0" sldId="261"/>
            <ac:picMk id="19" creationId="{4F0C4F53-BF2B-40CC-97C1-E90FCED24C04}"/>
          </ac:picMkLst>
        </pc:picChg>
        <pc:picChg chg="add mod">
          <ac:chgData name="Michal Heczko" userId="4ef91d67243c5588" providerId="LiveId" clId="{D3566361-08C0-40C0-AE66-1E7E3B0A45FC}" dt="2021-09-05T20:14:30.284" v="535" actId="1076"/>
          <ac:picMkLst>
            <pc:docMk/>
            <pc:sldMk cId="0" sldId="261"/>
            <ac:picMk id="4098" creationId="{B75C1A2D-C2BD-411B-893A-575287CA0D18}"/>
          </ac:picMkLst>
        </pc:picChg>
      </pc:sldChg>
      <pc:sldChg chg="del">
        <pc:chgData name="Michal Heczko" userId="4ef91d67243c5588" providerId="LiveId" clId="{D3566361-08C0-40C0-AE66-1E7E3B0A45FC}" dt="2021-09-05T18:35:26.101" v="3" actId="47"/>
        <pc:sldMkLst>
          <pc:docMk/>
          <pc:sldMk cId="0" sldId="269"/>
        </pc:sldMkLst>
      </pc:sldChg>
      <pc:sldChg chg="del">
        <pc:chgData name="Michal Heczko" userId="4ef91d67243c5588" providerId="LiveId" clId="{D3566361-08C0-40C0-AE66-1E7E3B0A45FC}" dt="2021-09-05T20:06:12.044" v="510" actId="47"/>
        <pc:sldMkLst>
          <pc:docMk/>
          <pc:sldMk cId="0" sldId="280"/>
        </pc:sldMkLst>
      </pc:sldChg>
      <pc:sldChg chg="del">
        <pc:chgData name="Michal Heczko" userId="4ef91d67243c5588" providerId="LiveId" clId="{D3566361-08C0-40C0-AE66-1E7E3B0A45FC}" dt="2021-09-05T19:44:51.628" v="470" actId="47"/>
        <pc:sldMkLst>
          <pc:docMk/>
          <pc:sldMk cId="360283752" sldId="305"/>
        </pc:sldMkLst>
      </pc:sldChg>
      <pc:sldChg chg="del">
        <pc:chgData name="Michal Heczko" userId="4ef91d67243c5588" providerId="LiveId" clId="{D3566361-08C0-40C0-AE66-1E7E3B0A45FC}" dt="2021-09-05T18:35:26.101" v="3" actId="47"/>
        <pc:sldMkLst>
          <pc:docMk/>
          <pc:sldMk cId="1261891642" sldId="306"/>
        </pc:sldMkLst>
      </pc:sldChg>
      <pc:sldChg chg="modSp mod ord">
        <pc:chgData name="Michal Heczko" userId="4ef91d67243c5588" providerId="LiveId" clId="{D3566361-08C0-40C0-AE66-1E7E3B0A45FC}" dt="2021-09-05T19:24:24.725" v="67" actId="20577"/>
        <pc:sldMkLst>
          <pc:docMk/>
          <pc:sldMk cId="3697585614" sldId="307"/>
        </pc:sldMkLst>
        <pc:spChg chg="mod">
          <ac:chgData name="Michal Heczko" userId="4ef91d67243c5588" providerId="LiveId" clId="{D3566361-08C0-40C0-AE66-1E7E3B0A45FC}" dt="2021-09-05T19:24:19.619" v="66" actId="20577"/>
          <ac:spMkLst>
            <pc:docMk/>
            <pc:sldMk cId="3697585614" sldId="307"/>
            <ac:spMk id="16386" creationId="{FFAF13A7-9FD4-4F85-8875-FFB4749CCC88}"/>
          </ac:spMkLst>
        </pc:spChg>
        <pc:spChg chg="mod">
          <ac:chgData name="Michal Heczko" userId="4ef91d67243c5588" providerId="LiveId" clId="{D3566361-08C0-40C0-AE66-1E7E3B0A45FC}" dt="2021-09-05T19:24:24.725" v="67" actId="20577"/>
          <ac:spMkLst>
            <pc:docMk/>
            <pc:sldMk cId="3697585614" sldId="307"/>
            <ac:spMk id="16388" creationId="{74A22291-C8AF-4EFE-ADBF-71A2DAE105AF}"/>
          </ac:spMkLst>
        </pc:spChg>
      </pc:sldChg>
      <pc:sldChg chg="del">
        <pc:chgData name="Michal Heczko" userId="4ef91d67243c5588" providerId="LiveId" clId="{D3566361-08C0-40C0-AE66-1E7E3B0A45FC}" dt="2021-09-05T19:44:51.628" v="470" actId="47"/>
        <pc:sldMkLst>
          <pc:docMk/>
          <pc:sldMk cId="2403287647" sldId="308"/>
        </pc:sldMkLst>
      </pc:sldChg>
      <pc:sldChg chg="del">
        <pc:chgData name="Michal Heczko" userId="4ef91d67243c5588" providerId="LiveId" clId="{D3566361-08C0-40C0-AE66-1E7E3B0A45FC}" dt="2021-09-05T19:44:51.628" v="470" actId="47"/>
        <pc:sldMkLst>
          <pc:docMk/>
          <pc:sldMk cId="144640792" sldId="309"/>
        </pc:sldMkLst>
      </pc:sldChg>
      <pc:sldChg chg="del">
        <pc:chgData name="Michal Heczko" userId="4ef91d67243c5588" providerId="LiveId" clId="{D3566361-08C0-40C0-AE66-1E7E3B0A45FC}" dt="2021-09-05T19:44:51.628" v="470" actId="47"/>
        <pc:sldMkLst>
          <pc:docMk/>
          <pc:sldMk cId="1899248424" sldId="310"/>
        </pc:sldMkLst>
      </pc:sldChg>
      <pc:sldChg chg="del">
        <pc:chgData name="Michal Heczko" userId="4ef91d67243c5588" providerId="LiveId" clId="{D3566361-08C0-40C0-AE66-1E7E3B0A45FC}" dt="2021-09-05T19:44:51.628" v="470" actId="47"/>
        <pc:sldMkLst>
          <pc:docMk/>
          <pc:sldMk cId="3350187769" sldId="311"/>
        </pc:sldMkLst>
      </pc:sldChg>
      <pc:sldChg chg="del">
        <pc:chgData name="Michal Heczko" userId="4ef91d67243c5588" providerId="LiveId" clId="{D3566361-08C0-40C0-AE66-1E7E3B0A45FC}" dt="2021-09-05T19:44:51.628" v="470" actId="47"/>
        <pc:sldMkLst>
          <pc:docMk/>
          <pc:sldMk cId="1522911528" sldId="312"/>
        </pc:sldMkLst>
      </pc:sldChg>
      <pc:sldChg chg="modSp add mod">
        <pc:chgData name="Michal Heczko" userId="4ef91d67243c5588" providerId="LiveId" clId="{D3566361-08C0-40C0-AE66-1E7E3B0A45FC}" dt="2021-09-05T19:24:33.927" v="76" actId="20577"/>
        <pc:sldMkLst>
          <pc:docMk/>
          <pc:sldMk cId="3967546724" sldId="313"/>
        </pc:sldMkLst>
        <pc:spChg chg="mod">
          <ac:chgData name="Michal Heczko" userId="4ef91d67243c5588" providerId="LiveId" clId="{D3566361-08C0-40C0-AE66-1E7E3B0A45FC}" dt="2021-09-05T19:24:31.795" v="75" actId="20577"/>
          <ac:spMkLst>
            <pc:docMk/>
            <pc:sldMk cId="3967546724" sldId="313"/>
            <ac:spMk id="16386" creationId="{FFAF13A7-9FD4-4F85-8875-FFB4749CCC88}"/>
          </ac:spMkLst>
        </pc:spChg>
        <pc:spChg chg="mod">
          <ac:chgData name="Michal Heczko" userId="4ef91d67243c5588" providerId="LiveId" clId="{D3566361-08C0-40C0-AE66-1E7E3B0A45FC}" dt="2021-09-05T19:24:33.927" v="76" actId="20577"/>
          <ac:spMkLst>
            <pc:docMk/>
            <pc:sldMk cId="3967546724" sldId="313"/>
            <ac:spMk id="16388" creationId="{74A22291-C8AF-4EFE-ADBF-71A2DAE105AF}"/>
          </ac:spMkLst>
        </pc:spChg>
      </pc:sldChg>
      <pc:sldChg chg="modSp add mod">
        <pc:chgData name="Michal Heczko" userId="4ef91d67243c5588" providerId="LiveId" clId="{D3566361-08C0-40C0-AE66-1E7E3B0A45FC}" dt="2021-09-05T19:24:43.635" v="97" actId="20577"/>
        <pc:sldMkLst>
          <pc:docMk/>
          <pc:sldMk cId="3146582231" sldId="314"/>
        </pc:sldMkLst>
        <pc:spChg chg="mod">
          <ac:chgData name="Michal Heczko" userId="4ef91d67243c5588" providerId="LiveId" clId="{D3566361-08C0-40C0-AE66-1E7E3B0A45FC}" dt="2021-09-05T19:24:43.635" v="97" actId="20577"/>
          <ac:spMkLst>
            <pc:docMk/>
            <pc:sldMk cId="3146582231" sldId="314"/>
            <ac:spMk id="16386" creationId="{FFAF13A7-9FD4-4F85-8875-FFB4749CCC88}"/>
          </ac:spMkLst>
        </pc:spChg>
        <pc:spChg chg="mod">
          <ac:chgData name="Michal Heczko" userId="4ef91d67243c5588" providerId="LiveId" clId="{D3566361-08C0-40C0-AE66-1E7E3B0A45FC}" dt="2021-09-05T19:24:37.862" v="78" actId="20577"/>
          <ac:spMkLst>
            <pc:docMk/>
            <pc:sldMk cId="3146582231" sldId="314"/>
            <ac:spMk id="16388" creationId="{74A22291-C8AF-4EFE-ADBF-71A2DAE105AF}"/>
          </ac:spMkLst>
        </pc:spChg>
      </pc:sldChg>
      <pc:sldChg chg="addSp delSp modSp add mod">
        <pc:chgData name="Michal Heczko" userId="4ef91d67243c5588" providerId="LiveId" clId="{D3566361-08C0-40C0-AE66-1E7E3B0A45FC}" dt="2021-09-05T19:28:48.386" v="148" actId="1076"/>
        <pc:sldMkLst>
          <pc:docMk/>
          <pc:sldMk cId="3302939000" sldId="315"/>
        </pc:sldMkLst>
        <pc:spChg chg="mod">
          <ac:chgData name="Michal Heczko" userId="4ef91d67243c5588" providerId="LiveId" clId="{D3566361-08C0-40C0-AE66-1E7E3B0A45FC}" dt="2021-09-05T19:28:24.506" v="143" actId="20577"/>
          <ac:spMkLst>
            <pc:docMk/>
            <pc:sldMk cId="3302939000" sldId="315"/>
            <ac:spMk id="6" creationId="{9F5CDA37-7FF2-4F53-8901-06833516D560}"/>
          </ac:spMkLst>
        </pc:spChg>
        <pc:spChg chg="mod">
          <ac:chgData name="Michal Heczko" userId="4ef91d67243c5588" providerId="LiveId" clId="{D3566361-08C0-40C0-AE66-1E7E3B0A45FC}" dt="2021-09-05T19:28:20.197" v="139" actId="20577"/>
          <ac:spMkLst>
            <pc:docMk/>
            <pc:sldMk cId="3302939000" sldId="315"/>
            <ac:spMk id="18434" creationId="{FC5A0DA5-F9C5-4B30-9778-2E280E6E1D0D}"/>
          </ac:spMkLst>
        </pc:spChg>
        <pc:picChg chg="add mod">
          <ac:chgData name="Michal Heczko" userId="4ef91d67243c5588" providerId="LiveId" clId="{D3566361-08C0-40C0-AE66-1E7E3B0A45FC}" dt="2021-09-05T19:28:48.386" v="148" actId="1076"/>
          <ac:picMkLst>
            <pc:docMk/>
            <pc:sldMk cId="3302939000" sldId="315"/>
            <ac:picMk id="3" creationId="{911C7965-06BD-4646-B097-B1D77479B7AD}"/>
          </ac:picMkLst>
        </pc:picChg>
        <pc:picChg chg="del">
          <ac:chgData name="Michal Heczko" userId="4ef91d67243c5588" providerId="LiveId" clId="{D3566361-08C0-40C0-AE66-1E7E3B0A45FC}" dt="2021-09-05T19:28:38.722" v="146" actId="478"/>
          <ac:picMkLst>
            <pc:docMk/>
            <pc:sldMk cId="3302939000" sldId="315"/>
            <ac:picMk id="5" creationId="{47B86E42-1FC8-4A48-B13A-223A03F19C57}"/>
          </ac:picMkLst>
        </pc:picChg>
      </pc:sldChg>
      <pc:sldChg chg="addSp delSp modSp add mod">
        <pc:chgData name="Michal Heczko" userId="4ef91d67243c5588" providerId="LiveId" clId="{D3566361-08C0-40C0-AE66-1E7E3B0A45FC}" dt="2021-09-05T19:30:12.883" v="178" actId="1076"/>
        <pc:sldMkLst>
          <pc:docMk/>
          <pc:sldMk cId="3278815404" sldId="316"/>
        </pc:sldMkLst>
        <pc:spChg chg="mod">
          <ac:chgData name="Michal Heczko" userId="4ef91d67243c5588" providerId="LiveId" clId="{D3566361-08C0-40C0-AE66-1E7E3B0A45FC}" dt="2021-09-05T19:30:00.707" v="174" actId="20577"/>
          <ac:spMkLst>
            <pc:docMk/>
            <pc:sldMk cId="3278815404" sldId="316"/>
            <ac:spMk id="6" creationId="{9F5CDA37-7FF2-4F53-8901-06833516D560}"/>
          </ac:spMkLst>
        </pc:spChg>
        <pc:spChg chg="mod">
          <ac:chgData name="Michal Heczko" userId="4ef91d67243c5588" providerId="LiveId" clId="{D3566361-08C0-40C0-AE66-1E7E3B0A45FC}" dt="2021-09-05T19:29:46.005" v="165" actId="20577"/>
          <ac:spMkLst>
            <pc:docMk/>
            <pc:sldMk cId="3278815404" sldId="316"/>
            <ac:spMk id="18434" creationId="{FC5A0DA5-F9C5-4B30-9778-2E280E6E1D0D}"/>
          </ac:spMkLst>
        </pc:spChg>
        <pc:picChg chg="del">
          <ac:chgData name="Michal Heczko" userId="4ef91d67243c5588" providerId="LiveId" clId="{D3566361-08C0-40C0-AE66-1E7E3B0A45FC}" dt="2021-09-05T19:30:03.857" v="175" actId="478"/>
          <ac:picMkLst>
            <pc:docMk/>
            <pc:sldMk cId="3278815404" sldId="316"/>
            <ac:picMk id="3" creationId="{911C7965-06BD-4646-B097-B1D77479B7AD}"/>
          </ac:picMkLst>
        </pc:picChg>
        <pc:picChg chg="add mod">
          <ac:chgData name="Michal Heczko" userId="4ef91d67243c5588" providerId="LiveId" clId="{D3566361-08C0-40C0-AE66-1E7E3B0A45FC}" dt="2021-09-05T19:30:12.883" v="178" actId="1076"/>
          <ac:picMkLst>
            <pc:docMk/>
            <pc:sldMk cId="3278815404" sldId="316"/>
            <ac:picMk id="4" creationId="{1A37EDD8-02EF-4144-BCFD-80F9C2694CE9}"/>
          </ac:picMkLst>
        </pc:picChg>
      </pc:sldChg>
      <pc:sldChg chg="addSp delSp modSp add mod">
        <pc:chgData name="Michal Heczko" userId="4ef91d67243c5588" providerId="LiveId" clId="{D3566361-08C0-40C0-AE66-1E7E3B0A45FC}" dt="2021-09-05T19:32:51.149" v="190" actId="1076"/>
        <pc:sldMkLst>
          <pc:docMk/>
          <pc:sldMk cId="257485035" sldId="317"/>
        </pc:sldMkLst>
        <pc:spChg chg="mod">
          <ac:chgData name="Michal Heczko" userId="4ef91d67243c5588" providerId="LiveId" clId="{D3566361-08C0-40C0-AE66-1E7E3B0A45FC}" dt="2021-09-05T19:32:42.370" v="185" actId="6549"/>
          <ac:spMkLst>
            <pc:docMk/>
            <pc:sldMk cId="257485035" sldId="317"/>
            <ac:spMk id="6" creationId="{9F5CDA37-7FF2-4F53-8901-06833516D560}"/>
          </ac:spMkLst>
        </pc:spChg>
        <pc:spChg chg="mod">
          <ac:chgData name="Michal Heczko" userId="4ef91d67243c5588" providerId="LiveId" clId="{D3566361-08C0-40C0-AE66-1E7E3B0A45FC}" dt="2021-09-05T19:32:38.193" v="183" actId="20577"/>
          <ac:spMkLst>
            <pc:docMk/>
            <pc:sldMk cId="257485035" sldId="317"/>
            <ac:spMk id="18434" creationId="{FC5A0DA5-F9C5-4B30-9778-2E280E6E1D0D}"/>
          </ac:spMkLst>
        </pc:spChg>
        <pc:picChg chg="add mod">
          <ac:chgData name="Michal Heczko" userId="4ef91d67243c5588" providerId="LiveId" clId="{D3566361-08C0-40C0-AE66-1E7E3B0A45FC}" dt="2021-09-05T19:32:51.149" v="190" actId="1076"/>
          <ac:picMkLst>
            <pc:docMk/>
            <pc:sldMk cId="257485035" sldId="317"/>
            <ac:picMk id="3" creationId="{1C6379EC-8423-4EFD-BA9F-F4A84F68A7EA}"/>
          </ac:picMkLst>
        </pc:picChg>
        <pc:picChg chg="del mod">
          <ac:chgData name="Michal Heczko" userId="4ef91d67243c5588" providerId="LiveId" clId="{D3566361-08C0-40C0-AE66-1E7E3B0A45FC}" dt="2021-09-05T19:32:44.353" v="187" actId="478"/>
          <ac:picMkLst>
            <pc:docMk/>
            <pc:sldMk cId="257485035" sldId="317"/>
            <ac:picMk id="4" creationId="{1A37EDD8-02EF-4144-BCFD-80F9C2694CE9}"/>
          </ac:picMkLst>
        </pc:picChg>
      </pc:sldChg>
      <pc:sldChg chg="addSp delSp modSp add mod">
        <pc:chgData name="Michal Heczko" userId="4ef91d67243c5588" providerId="LiveId" clId="{D3566361-08C0-40C0-AE66-1E7E3B0A45FC}" dt="2021-09-05T19:33:34.823" v="231" actId="1076"/>
        <pc:sldMkLst>
          <pc:docMk/>
          <pc:sldMk cId="2596954789" sldId="318"/>
        </pc:sldMkLst>
        <pc:spChg chg="mod">
          <ac:chgData name="Michal Heczko" userId="4ef91d67243c5588" providerId="LiveId" clId="{D3566361-08C0-40C0-AE66-1E7E3B0A45FC}" dt="2021-09-05T19:33:25.298" v="227" actId="20577"/>
          <ac:spMkLst>
            <pc:docMk/>
            <pc:sldMk cId="2596954789" sldId="318"/>
            <ac:spMk id="6" creationId="{9F5CDA37-7FF2-4F53-8901-06833516D560}"/>
          </ac:spMkLst>
        </pc:spChg>
        <pc:spChg chg="mod">
          <ac:chgData name="Michal Heczko" userId="4ef91d67243c5588" providerId="LiveId" clId="{D3566361-08C0-40C0-AE66-1E7E3B0A45FC}" dt="2021-09-05T19:33:10.696" v="194" actId="20577"/>
          <ac:spMkLst>
            <pc:docMk/>
            <pc:sldMk cId="2596954789" sldId="318"/>
            <ac:spMk id="18434" creationId="{FC5A0DA5-F9C5-4B30-9778-2E280E6E1D0D}"/>
          </ac:spMkLst>
        </pc:spChg>
        <pc:picChg chg="add mod">
          <ac:chgData name="Michal Heczko" userId="4ef91d67243c5588" providerId="LiveId" clId="{D3566361-08C0-40C0-AE66-1E7E3B0A45FC}" dt="2021-09-05T19:33:34.823" v="231" actId="1076"/>
          <ac:picMkLst>
            <pc:docMk/>
            <pc:sldMk cId="2596954789" sldId="318"/>
            <ac:picMk id="3" creationId="{D73EDC2E-7307-4145-ADF8-DD94ECA090D1}"/>
          </ac:picMkLst>
        </pc:picChg>
        <pc:picChg chg="del">
          <ac:chgData name="Michal Heczko" userId="4ef91d67243c5588" providerId="LiveId" clId="{D3566361-08C0-40C0-AE66-1E7E3B0A45FC}" dt="2021-09-05T19:33:27.282" v="228" actId="478"/>
          <ac:picMkLst>
            <pc:docMk/>
            <pc:sldMk cId="2596954789" sldId="318"/>
            <ac:picMk id="4" creationId="{1A37EDD8-02EF-4144-BCFD-80F9C2694CE9}"/>
          </ac:picMkLst>
        </pc:picChg>
      </pc:sldChg>
      <pc:sldChg chg="addSp delSp modSp add mod">
        <pc:chgData name="Michal Heczko" userId="4ef91d67243c5588" providerId="LiveId" clId="{D3566361-08C0-40C0-AE66-1E7E3B0A45FC}" dt="2021-09-05T19:35:15.297" v="274" actId="1076"/>
        <pc:sldMkLst>
          <pc:docMk/>
          <pc:sldMk cId="2307143243" sldId="319"/>
        </pc:sldMkLst>
        <pc:spChg chg="mod">
          <ac:chgData name="Michal Heczko" userId="4ef91d67243c5588" providerId="LiveId" clId="{D3566361-08C0-40C0-AE66-1E7E3B0A45FC}" dt="2021-09-05T19:35:06.770" v="270" actId="20577"/>
          <ac:spMkLst>
            <pc:docMk/>
            <pc:sldMk cId="2307143243" sldId="319"/>
            <ac:spMk id="6" creationId="{9F5CDA37-7FF2-4F53-8901-06833516D560}"/>
          </ac:spMkLst>
        </pc:spChg>
        <pc:spChg chg="mod">
          <ac:chgData name="Michal Heczko" userId="4ef91d67243c5588" providerId="LiveId" clId="{D3566361-08C0-40C0-AE66-1E7E3B0A45FC}" dt="2021-09-05T19:34:51.078" v="247" actId="20577"/>
          <ac:spMkLst>
            <pc:docMk/>
            <pc:sldMk cId="2307143243" sldId="319"/>
            <ac:spMk id="18434" creationId="{FC5A0DA5-F9C5-4B30-9778-2E280E6E1D0D}"/>
          </ac:spMkLst>
        </pc:spChg>
        <pc:picChg chg="del">
          <ac:chgData name="Michal Heczko" userId="4ef91d67243c5588" providerId="LiveId" clId="{D3566361-08C0-40C0-AE66-1E7E3B0A45FC}" dt="2021-09-05T19:35:09.056" v="271" actId="478"/>
          <ac:picMkLst>
            <pc:docMk/>
            <pc:sldMk cId="2307143243" sldId="319"/>
            <ac:picMk id="3" creationId="{D73EDC2E-7307-4145-ADF8-DD94ECA090D1}"/>
          </ac:picMkLst>
        </pc:picChg>
        <pc:picChg chg="add mod">
          <ac:chgData name="Michal Heczko" userId="4ef91d67243c5588" providerId="LiveId" clId="{D3566361-08C0-40C0-AE66-1E7E3B0A45FC}" dt="2021-09-05T19:35:15.297" v="274" actId="1076"/>
          <ac:picMkLst>
            <pc:docMk/>
            <pc:sldMk cId="2307143243" sldId="319"/>
            <ac:picMk id="4" creationId="{9720EFDE-5DDF-4923-AE87-8BC63F1DAF61}"/>
          </ac:picMkLst>
        </pc:picChg>
      </pc:sldChg>
      <pc:sldChg chg="addSp delSp modSp add mod ord">
        <pc:chgData name="Michal Heczko" userId="4ef91d67243c5588" providerId="LiveId" clId="{D3566361-08C0-40C0-AE66-1E7E3B0A45FC}" dt="2021-09-05T19:37:29.939" v="329" actId="5793"/>
        <pc:sldMkLst>
          <pc:docMk/>
          <pc:sldMk cId="920102528" sldId="320"/>
        </pc:sldMkLst>
        <pc:spChg chg="mod">
          <ac:chgData name="Michal Heczko" userId="4ef91d67243c5588" providerId="LiveId" clId="{D3566361-08C0-40C0-AE66-1E7E3B0A45FC}" dt="2021-09-05T19:37:29.939" v="329" actId="5793"/>
          <ac:spMkLst>
            <pc:docMk/>
            <pc:sldMk cId="920102528" sldId="320"/>
            <ac:spMk id="6" creationId="{9F5CDA37-7FF2-4F53-8901-06833516D560}"/>
          </ac:spMkLst>
        </pc:spChg>
        <pc:spChg chg="mod">
          <ac:chgData name="Michal Heczko" userId="4ef91d67243c5588" providerId="LiveId" clId="{D3566361-08C0-40C0-AE66-1E7E3B0A45FC}" dt="2021-09-05T19:35:54.116" v="285" actId="20577"/>
          <ac:spMkLst>
            <pc:docMk/>
            <pc:sldMk cId="920102528" sldId="320"/>
            <ac:spMk id="18434" creationId="{FC5A0DA5-F9C5-4B30-9778-2E280E6E1D0D}"/>
          </ac:spMkLst>
        </pc:spChg>
        <pc:picChg chg="del">
          <ac:chgData name="Michal Heczko" userId="4ef91d67243c5588" providerId="LiveId" clId="{D3566361-08C0-40C0-AE66-1E7E3B0A45FC}" dt="2021-09-05T19:35:56.865" v="286" actId="478"/>
          <ac:picMkLst>
            <pc:docMk/>
            <pc:sldMk cId="920102528" sldId="320"/>
            <ac:picMk id="3" creationId="{D73EDC2E-7307-4145-ADF8-DD94ECA090D1}"/>
          </ac:picMkLst>
        </pc:picChg>
        <pc:picChg chg="add mod">
          <ac:chgData name="Michal Heczko" userId="4ef91d67243c5588" providerId="LiveId" clId="{D3566361-08C0-40C0-AE66-1E7E3B0A45FC}" dt="2021-09-05T19:36:09.146" v="289" actId="1076"/>
          <ac:picMkLst>
            <pc:docMk/>
            <pc:sldMk cId="920102528" sldId="320"/>
            <ac:picMk id="4" creationId="{0EEAF847-C414-4D3E-9FDF-5C48F7839673}"/>
          </ac:picMkLst>
        </pc:picChg>
      </pc:sldChg>
      <pc:sldChg chg="addSp delSp modSp add mod">
        <pc:chgData name="Michal Heczko" userId="4ef91d67243c5588" providerId="LiveId" clId="{D3566361-08C0-40C0-AE66-1E7E3B0A45FC}" dt="2021-09-05T19:38:55.904" v="398" actId="14100"/>
        <pc:sldMkLst>
          <pc:docMk/>
          <pc:sldMk cId="3685890926" sldId="321"/>
        </pc:sldMkLst>
        <pc:spChg chg="mod">
          <ac:chgData name="Michal Heczko" userId="4ef91d67243c5588" providerId="LiveId" clId="{D3566361-08C0-40C0-AE66-1E7E3B0A45FC}" dt="2021-09-05T19:38:55.904" v="398" actId="14100"/>
          <ac:spMkLst>
            <pc:docMk/>
            <pc:sldMk cId="3685890926" sldId="321"/>
            <ac:spMk id="6" creationId="{9F5CDA37-7FF2-4F53-8901-06833516D560}"/>
          </ac:spMkLst>
        </pc:spChg>
        <pc:spChg chg="mod">
          <ac:chgData name="Michal Heczko" userId="4ef91d67243c5588" providerId="LiveId" clId="{D3566361-08C0-40C0-AE66-1E7E3B0A45FC}" dt="2021-09-05T19:38:13.002" v="340" actId="20577"/>
          <ac:spMkLst>
            <pc:docMk/>
            <pc:sldMk cId="3685890926" sldId="321"/>
            <ac:spMk id="18434" creationId="{FC5A0DA5-F9C5-4B30-9778-2E280E6E1D0D}"/>
          </ac:spMkLst>
        </pc:spChg>
        <pc:picChg chg="add mod">
          <ac:chgData name="Michal Heczko" userId="4ef91d67243c5588" providerId="LiveId" clId="{D3566361-08C0-40C0-AE66-1E7E3B0A45FC}" dt="2021-09-05T19:38:24.943" v="344" actId="1076"/>
          <ac:picMkLst>
            <pc:docMk/>
            <pc:sldMk cId="3685890926" sldId="321"/>
            <ac:picMk id="3" creationId="{233BFC6E-4ED8-4E80-9126-A288DE2723A4}"/>
          </ac:picMkLst>
        </pc:picChg>
        <pc:picChg chg="del">
          <ac:chgData name="Michal Heczko" userId="4ef91d67243c5588" providerId="LiveId" clId="{D3566361-08C0-40C0-AE66-1E7E3B0A45FC}" dt="2021-09-05T19:38:14.577" v="341" actId="478"/>
          <ac:picMkLst>
            <pc:docMk/>
            <pc:sldMk cId="3685890926" sldId="321"/>
            <ac:picMk id="4" creationId="{0EEAF847-C414-4D3E-9FDF-5C48F7839673}"/>
          </ac:picMkLst>
        </pc:picChg>
      </pc:sldChg>
      <pc:sldChg chg="addSp delSp modSp add mod">
        <pc:chgData name="Michal Heczko" userId="4ef91d67243c5588" providerId="LiveId" clId="{D3566361-08C0-40C0-AE66-1E7E3B0A45FC}" dt="2021-09-05T19:43:32.520" v="455" actId="1076"/>
        <pc:sldMkLst>
          <pc:docMk/>
          <pc:sldMk cId="1569447807" sldId="322"/>
        </pc:sldMkLst>
        <pc:spChg chg="mod">
          <ac:chgData name="Michal Heczko" userId="4ef91d67243c5588" providerId="LiveId" clId="{D3566361-08C0-40C0-AE66-1E7E3B0A45FC}" dt="2021-09-05T19:43:03.501" v="452" actId="207"/>
          <ac:spMkLst>
            <pc:docMk/>
            <pc:sldMk cId="1569447807" sldId="322"/>
            <ac:spMk id="8" creationId="{86DA0F3A-79E4-4BF4-A2A0-FF4518B388BE}"/>
          </ac:spMkLst>
        </pc:spChg>
        <pc:spChg chg="mod">
          <ac:chgData name="Michal Heczko" userId="4ef91d67243c5588" providerId="LiveId" clId="{D3566361-08C0-40C0-AE66-1E7E3B0A45FC}" dt="2021-09-05T19:40:39.664" v="437" actId="20577"/>
          <ac:spMkLst>
            <pc:docMk/>
            <pc:sldMk cId="1569447807" sldId="322"/>
            <ac:spMk id="12" creationId="{BD372BB3-2A1F-4ED9-9B8E-5587DC7D89B1}"/>
          </ac:spMkLst>
        </pc:spChg>
        <pc:spChg chg="mod">
          <ac:chgData name="Michal Heczko" userId="4ef91d67243c5588" providerId="LiveId" clId="{D3566361-08C0-40C0-AE66-1E7E3B0A45FC}" dt="2021-09-05T19:40:35.249" v="431" actId="20577"/>
          <ac:spMkLst>
            <pc:docMk/>
            <pc:sldMk cId="1569447807" sldId="322"/>
            <ac:spMk id="37890" creationId="{66B9AA5F-61A5-4BF4-A02B-61DA32088D76}"/>
          </ac:spMkLst>
        </pc:spChg>
        <pc:picChg chg="del">
          <ac:chgData name="Michal Heczko" userId="4ef91d67243c5588" providerId="LiveId" clId="{D3566361-08C0-40C0-AE66-1E7E3B0A45FC}" dt="2021-09-05T19:43:30.305" v="454" actId="478"/>
          <ac:picMkLst>
            <pc:docMk/>
            <pc:sldMk cId="1569447807" sldId="322"/>
            <ac:picMk id="2" creationId="{1CC1E25C-620B-4646-ABB7-FA0B5774DFFA}"/>
          </ac:picMkLst>
        </pc:picChg>
        <pc:picChg chg="add mod">
          <ac:chgData name="Michal Heczko" userId="4ef91d67243c5588" providerId="LiveId" clId="{D3566361-08C0-40C0-AE66-1E7E3B0A45FC}" dt="2021-09-05T19:42:36.065" v="449" actId="1037"/>
          <ac:picMkLst>
            <pc:docMk/>
            <pc:sldMk cId="1569447807" sldId="322"/>
            <ac:picMk id="4" creationId="{9997778E-70E5-4C21-84C5-F0BA3E4177AB}"/>
          </ac:picMkLst>
        </pc:picChg>
        <pc:picChg chg="add mod">
          <ac:chgData name="Michal Heczko" userId="4ef91d67243c5588" providerId="LiveId" clId="{D3566361-08C0-40C0-AE66-1E7E3B0A45FC}" dt="2021-09-05T19:43:32.520" v="455" actId="1076"/>
          <ac:picMkLst>
            <pc:docMk/>
            <pc:sldMk cId="1569447807" sldId="322"/>
            <ac:picMk id="5" creationId="{6FDE805C-D53F-4470-86B3-D9075D0D2B50}"/>
          </ac:picMkLst>
        </pc:picChg>
        <pc:picChg chg="del">
          <ac:chgData name="Michal Heczko" userId="4ef91d67243c5588" providerId="LiveId" clId="{D3566361-08C0-40C0-AE66-1E7E3B0A45FC}" dt="2021-09-05T19:42:25.201" v="444" actId="478"/>
          <ac:picMkLst>
            <pc:docMk/>
            <pc:sldMk cId="1569447807" sldId="322"/>
            <ac:picMk id="1026" creationId="{269746A0-AF20-4A31-95BA-82077A6D962F}"/>
          </ac:picMkLst>
        </pc:picChg>
      </pc:sldChg>
      <pc:sldChg chg="addSp delSp modSp add mod">
        <pc:chgData name="Michal Heczko" userId="4ef91d67243c5588" providerId="LiveId" clId="{D3566361-08C0-40C0-AE66-1E7E3B0A45FC}" dt="2021-09-05T19:44:44.894" v="469" actId="1076"/>
        <pc:sldMkLst>
          <pc:docMk/>
          <pc:sldMk cId="729894985" sldId="323"/>
        </pc:sldMkLst>
        <pc:spChg chg="mod">
          <ac:chgData name="Michal Heczko" userId="4ef91d67243c5588" providerId="LiveId" clId="{D3566361-08C0-40C0-AE66-1E7E3B0A45FC}" dt="2021-09-05T19:44:18.363" v="466" actId="207"/>
          <ac:spMkLst>
            <pc:docMk/>
            <pc:sldMk cId="729894985" sldId="323"/>
            <ac:spMk id="8" creationId="{86DA0F3A-79E4-4BF4-A2A0-FF4518B388BE}"/>
          </ac:spMkLst>
        </pc:spChg>
        <pc:spChg chg="mod">
          <ac:chgData name="Michal Heczko" userId="4ef91d67243c5588" providerId="LiveId" clId="{D3566361-08C0-40C0-AE66-1E7E3B0A45FC}" dt="2021-09-05T19:43:39.856" v="463" actId="20577"/>
          <ac:spMkLst>
            <pc:docMk/>
            <pc:sldMk cId="729894985" sldId="323"/>
            <ac:spMk id="37890" creationId="{66B9AA5F-61A5-4BF4-A02B-61DA32088D76}"/>
          </ac:spMkLst>
        </pc:spChg>
        <pc:picChg chg="del">
          <ac:chgData name="Michal Heczko" userId="4ef91d67243c5588" providerId="LiveId" clId="{D3566361-08C0-40C0-AE66-1E7E3B0A45FC}" dt="2021-09-05T19:44:41.952" v="467" actId="478"/>
          <ac:picMkLst>
            <pc:docMk/>
            <pc:sldMk cId="729894985" sldId="323"/>
            <ac:picMk id="5" creationId="{6FDE805C-D53F-4470-86B3-D9075D0D2B50}"/>
          </ac:picMkLst>
        </pc:picChg>
        <pc:picChg chg="add mod">
          <ac:chgData name="Michal Heczko" userId="4ef91d67243c5588" providerId="LiveId" clId="{D3566361-08C0-40C0-AE66-1E7E3B0A45FC}" dt="2021-09-05T19:44:44.894" v="469" actId="1076"/>
          <ac:picMkLst>
            <pc:docMk/>
            <pc:sldMk cId="729894985" sldId="323"/>
            <ac:picMk id="2050" creationId="{688E991A-51C5-4B9E-B925-5B5D16DFF147}"/>
          </ac:picMkLst>
        </pc:picChg>
      </pc:sldChg>
      <pc:sldChg chg="add">
        <pc:chgData name="Michal Heczko" userId="4ef91d67243c5588" providerId="LiveId" clId="{D3566361-08C0-40C0-AE66-1E7E3B0A45FC}" dt="2021-09-05T20:03:42.462" v="473" actId="2890"/>
        <pc:sldMkLst>
          <pc:docMk/>
          <pc:sldMk cId="1055047836" sldId="324"/>
        </pc:sldMkLst>
      </pc:sldChg>
      <pc:sldChg chg="new del">
        <pc:chgData name="Michal Heczko" userId="4ef91d67243c5588" providerId="LiveId" clId="{D3566361-08C0-40C0-AE66-1E7E3B0A45FC}" dt="2021-09-05T20:03:39.805" v="472" actId="47"/>
        <pc:sldMkLst>
          <pc:docMk/>
          <pc:sldMk cId="4165117836" sldId="324"/>
        </pc:sldMkLst>
      </pc:sldChg>
      <pc:sldChg chg="addSp delSp modSp add mod ord">
        <pc:chgData name="Michal Heczko" userId="4ef91d67243c5588" providerId="LiveId" clId="{D3566361-08C0-40C0-AE66-1E7E3B0A45FC}" dt="2021-09-05T20:13:29.696" v="531" actId="1076"/>
        <pc:sldMkLst>
          <pc:docMk/>
          <pc:sldMk cId="3517498464" sldId="325"/>
        </pc:sldMkLst>
        <pc:spChg chg="mod">
          <ac:chgData name="Michal Heczko" userId="4ef91d67243c5588" providerId="LiveId" clId="{D3566361-08C0-40C0-AE66-1E7E3B0A45FC}" dt="2021-09-05T20:12:59.487" v="525" actId="1076"/>
          <ac:spMkLst>
            <pc:docMk/>
            <pc:sldMk cId="3517498464" sldId="325"/>
            <ac:spMk id="20" creationId="{831E8E6F-1189-4735-A5BF-D7CC6D2BA298}"/>
          </ac:spMkLst>
        </pc:spChg>
        <pc:spChg chg="mod">
          <ac:chgData name="Michal Heczko" userId="4ef91d67243c5588" providerId="LiveId" clId="{D3566361-08C0-40C0-AE66-1E7E3B0A45FC}" dt="2021-09-05T20:12:59.487" v="525" actId="1076"/>
          <ac:spMkLst>
            <pc:docMk/>
            <pc:sldMk cId="3517498464" sldId="325"/>
            <ac:spMk id="21" creationId="{EE69BA0D-E134-4011-8D58-DA90C76516E1}"/>
          </ac:spMkLst>
        </pc:spChg>
        <pc:spChg chg="mod">
          <ac:chgData name="Michal Heczko" userId="4ef91d67243c5588" providerId="LiveId" clId="{D3566361-08C0-40C0-AE66-1E7E3B0A45FC}" dt="2021-09-05T20:12:59.487" v="525" actId="1076"/>
          <ac:spMkLst>
            <pc:docMk/>
            <pc:sldMk cId="3517498464" sldId="325"/>
            <ac:spMk id="22" creationId="{2E7F989A-6F42-4A31-B2D1-562B7FD7C8B5}"/>
          </ac:spMkLst>
        </pc:spChg>
        <pc:spChg chg="mod">
          <ac:chgData name="Michal Heczko" userId="4ef91d67243c5588" providerId="LiveId" clId="{D3566361-08C0-40C0-AE66-1E7E3B0A45FC}" dt="2021-09-05T20:06:50.143" v="520" actId="20577"/>
          <ac:spMkLst>
            <pc:docMk/>
            <pc:sldMk cId="3517498464" sldId="325"/>
            <ac:spMk id="18434" creationId="{FC5A0DA5-F9C5-4B30-9778-2E280E6E1D0D}"/>
          </ac:spMkLst>
        </pc:spChg>
        <pc:picChg chg="add mod">
          <ac:chgData name="Michal Heczko" userId="4ef91d67243c5588" providerId="LiveId" clId="{D3566361-08C0-40C0-AE66-1E7E3B0A45FC}" dt="2021-09-05T20:11:39.318" v="524" actId="1076"/>
          <ac:picMkLst>
            <pc:docMk/>
            <pc:sldMk cId="3517498464" sldId="325"/>
            <ac:picMk id="3" creationId="{26B64F28-B862-44A8-B04C-7C811740431B}"/>
          </ac:picMkLst>
        </pc:picChg>
        <pc:picChg chg="del">
          <ac:chgData name="Michal Heczko" userId="4ef91d67243c5588" providerId="LiveId" clId="{D3566361-08C0-40C0-AE66-1E7E3B0A45FC}" dt="2021-09-05T20:11:32.800" v="521" actId="478"/>
          <ac:picMkLst>
            <pc:docMk/>
            <pc:sldMk cId="3517498464" sldId="325"/>
            <ac:picMk id="8" creationId="{8CFED11B-132E-4246-8E85-F08EC4571742}"/>
          </ac:picMkLst>
        </pc:picChg>
        <pc:picChg chg="mod">
          <ac:chgData name="Michal Heczko" userId="4ef91d67243c5588" providerId="LiveId" clId="{D3566361-08C0-40C0-AE66-1E7E3B0A45FC}" dt="2021-09-05T20:12:59.487" v="525" actId="1076"/>
          <ac:picMkLst>
            <pc:docMk/>
            <pc:sldMk cId="3517498464" sldId="325"/>
            <ac:picMk id="19" creationId="{4F0C4F53-BF2B-40CC-97C1-E90FCED24C04}"/>
          </ac:picMkLst>
        </pc:picChg>
        <pc:picChg chg="add mod">
          <ac:chgData name="Michal Heczko" userId="4ef91d67243c5588" providerId="LiveId" clId="{D3566361-08C0-40C0-AE66-1E7E3B0A45FC}" dt="2021-09-05T20:13:29.696" v="531" actId="1076"/>
          <ac:picMkLst>
            <pc:docMk/>
            <pc:sldMk cId="3517498464" sldId="325"/>
            <ac:picMk id="3074" creationId="{0198D0DD-05A8-42AD-9ECF-546CB8E2CBCE}"/>
          </ac:picMkLst>
        </pc:picChg>
      </pc:sldChg>
      <pc:sldMasterChg chg="delSldLayout">
        <pc:chgData name="Michal Heczko" userId="4ef91d67243c5588" providerId="LiveId" clId="{D3566361-08C0-40C0-AE66-1E7E3B0A45FC}" dt="2021-09-05T18:35:26.101" v="3" actId="47"/>
        <pc:sldMasterMkLst>
          <pc:docMk/>
          <pc:sldMasterMk cId="0" sldId="2147483659"/>
        </pc:sldMasterMkLst>
        <pc:sldLayoutChg chg="del">
          <pc:chgData name="Michal Heczko" userId="4ef91d67243c5588" providerId="LiveId" clId="{D3566361-08C0-40C0-AE66-1E7E3B0A45FC}" dt="2021-09-05T18:35:26.101" v="3" actId="47"/>
          <pc:sldLayoutMkLst>
            <pc:docMk/>
            <pc:sldMasterMk cId="0" sldId="2147483659"/>
            <pc:sldLayoutMk cId="485963179" sldId="2147483705"/>
          </pc:sldLayoutMkLst>
        </pc:sldLayoutChg>
      </pc:sldMasterChg>
    </pc:docChg>
  </pc:docChgLst>
  <pc:docChgLst>
    <pc:chgData name="Michal Heczko" userId="4ef91d67243c5588" providerId="LiveId" clId="{0151F5A4-95F6-4628-8321-868F47EDE1CB}"/>
    <pc:docChg chg="undo custSel modSld">
      <pc:chgData name="Michal Heczko" userId="4ef91d67243c5588" providerId="LiveId" clId="{0151F5A4-95F6-4628-8321-868F47EDE1CB}" dt="2021-06-08T16:36:32.696" v="190"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8T16:36:32.696" v="190" actId="20577"/>
        <pc:sldMkLst>
          <pc:docMk/>
          <pc:sldMk cId="0" sldId="282"/>
        </pc:sldMkLst>
        <pc:spChg chg="mod">
          <ac:chgData name="Michal Heczko" userId="4ef91d67243c5588" providerId="LiveId" clId="{0151F5A4-95F6-4628-8321-868F47EDE1CB}" dt="2021-06-08T16:36:32.696" v="190" actId="20577"/>
          <ac:spMkLst>
            <pc:docMk/>
            <pc:sldMk cId="0" sldId="282"/>
            <ac:spMk id="454" creationId="{77B457EC-18B7-4990-A655-79059A243658}"/>
          </ac:spMkLst>
        </pc:spChg>
        <pc:spChg chg="mod">
          <ac:chgData name="Michal Heczko" userId="4ef91d67243c5588" providerId="LiveId" clId="{0151F5A4-95F6-4628-8321-868F47EDE1CB}" dt="2021-06-08T16:36:14.920" v="187"/>
          <ac:spMkLst>
            <pc:docMk/>
            <pc:sldMk cId="0" sldId="282"/>
            <ac:spMk id="39938" creationId="{10957CE4-9719-44BB-8A46-E353BE624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82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11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44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96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14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19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82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21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27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415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01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1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63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53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32925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9506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1737063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704" r:id="rId2"/>
    <p:sldLayoutId id="2147483706" r:id="rId3"/>
    <p:sldLayoutId id="2147483707" r:id="rId4"/>
    <p:sldLayoutId id="2147483708" r:id="rId5"/>
    <p:sldLayoutId id="2147483709"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43.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10.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40.png"/><Relationship Id="rId5" Type="http://schemas.openxmlformats.org/officeDocument/2006/relationships/image" Target="../media/image630.png"/><Relationship Id="rId10" Type="http://schemas.openxmlformats.org/officeDocument/2006/relationships/image" Target="../media/image73.png"/><Relationship Id="rId4" Type="http://schemas.openxmlformats.org/officeDocument/2006/relationships/image" Target="../media/image620.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create.kahoot.it/share/hodnoty-goniometrickych-funkci/a7e6c2ab-fdba-4806-b7eb-67e418e89cc4"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799" y="2997051"/>
            <a:ext cx="7918649" cy="1158875"/>
          </a:xfrm>
        </p:spPr>
        <p:txBody>
          <a:bodyPr/>
          <a:lstStyle/>
          <a:p>
            <a:pPr eaLnBrk="1" hangingPunct="1">
              <a:spcBef>
                <a:spcPct val="0"/>
              </a:spcBef>
              <a:spcAft>
                <a:spcPct val="0"/>
              </a:spcAft>
              <a:buClr>
                <a:srgbClr val="FFFFFF"/>
              </a:buClr>
              <a:buFont typeface="Roboto Slab" pitchFamily="2" charset="0"/>
              <a:buNone/>
            </a:pPr>
            <a:r>
              <a:rPr lang="sk-SK" altLang="cs-CZ" sz="3200" b="1" dirty="0">
                <a:solidFill>
                  <a:srgbClr val="FFFFFF"/>
                </a:solidFill>
                <a:latin typeface="Roboto Slab" pitchFamily="2" charset="0"/>
                <a:cs typeface="Arial" panose="020B0604020202020204" pitchFamily="34" charset="0"/>
                <a:sym typeface="Roboto Slab" pitchFamily="2" charset="0"/>
              </a:rPr>
              <a:t>Rovnice s goniometrickými </a:t>
            </a:r>
            <a:r>
              <a:rPr lang="sk-SK" altLang="cs-CZ" sz="3200" b="1" dirty="0" err="1">
                <a:solidFill>
                  <a:srgbClr val="FFFFFF"/>
                </a:solidFill>
                <a:latin typeface="Roboto Slab" pitchFamily="2" charset="0"/>
                <a:cs typeface="Arial" panose="020B0604020202020204" pitchFamily="34" charset="0"/>
                <a:sym typeface="Roboto Slab" pitchFamily="2" charset="0"/>
              </a:rPr>
              <a:t>funkcemi</a:t>
            </a:r>
            <a:r>
              <a:rPr lang="sk-SK" altLang="cs-CZ" sz="3200" b="1" dirty="0">
                <a:solidFill>
                  <a:srgbClr val="FFFFFF"/>
                </a:solidFill>
                <a:latin typeface="Roboto Slab" pitchFamily="2" charset="0"/>
                <a:cs typeface="Arial" panose="020B0604020202020204" pitchFamily="34" charset="0"/>
                <a:sym typeface="Roboto Slab" pitchFamily="2" charset="0"/>
              </a:rPr>
              <a:t> tangens </a:t>
            </a:r>
            <a:r>
              <a:rPr lang="sk-SK" altLang="cs-CZ" sz="3200" b="1">
                <a:solidFill>
                  <a:srgbClr val="FFFFFF"/>
                </a:solidFill>
                <a:latin typeface="Roboto Slab" pitchFamily="2" charset="0"/>
                <a:cs typeface="Arial" panose="020B0604020202020204" pitchFamily="34" charset="0"/>
                <a:sym typeface="Roboto Slab" pitchFamily="2" charset="0"/>
              </a:rPr>
              <a:t>a kotangens</a:t>
            </a:r>
            <a:endParaRPr lang="sk-SK" altLang="cs-CZ" sz="3200"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F15624EE-3C9A-4086-B756-F259E765202B}"/>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F4DF4AB8-94A5-45F9-8B1A-40C6A2161D7D}"/>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BF5126A2-2D8E-406D-914D-197D6FBFB5AA}"/>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710C8E83-D1E2-481F-95AB-16FDA931AAAB}"/>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FB76DD82-26E4-4D28-8378-E20963BC41AE}"/>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395338DE-2E21-488C-85F6-AE69DB2169FD}"/>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4"/>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46576" y="2943993"/>
                <a:ext cx="4801488" cy="86349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je záporný ve II. a IV. kvadrantu (vzhledem k periodě </a:t>
                </a:r>
                <a14:m>
                  <m:oMath xmlns:m="http://schemas.openxmlformats.org/officeDocument/2006/math">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kern="0" dirty="0">
                    <a:solidFill>
                      <a:srgbClr val="114454"/>
                    </a:solidFill>
                    <a:latin typeface="Weekly Free Light" panose="020B0604020202020204" charset="-18"/>
                    <a:ea typeface="Nixie One"/>
                    <a:cs typeface="Nixie One"/>
                    <a:sym typeface="Nixie One"/>
                  </a:rPr>
                  <a:t> řešíme pouze </a:t>
                </a:r>
                <a:br>
                  <a:rPr lang="cs-CZ" sz="2000" kern="0" dirty="0">
                    <a:solidFill>
                      <a:srgbClr val="114454"/>
                    </a:solidFill>
                    <a:latin typeface="Weekly Free Light" panose="020B0604020202020204" charset="-18"/>
                    <a:ea typeface="Nixie One"/>
                    <a:cs typeface="Nixie One"/>
                    <a:sym typeface="Nixie One"/>
                  </a:rPr>
                </a:br>
                <a:r>
                  <a:rPr lang="cs-CZ" sz="2000" kern="0" dirty="0">
                    <a:solidFill>
                      <a:srgbClr val="114454"/>
                    </a:solidFill>
                    <a:latin typeface="Weekly Free Light" panose="020B0604020202020204" charset="-18"/>
                    <a:ea typeface="Nixie One"/>
                    <a:cs typeface="Nixie One"/>
                    <a:sym typeface="Nixie One"/>
                  </a:rPr>
                  <a:t>II. kvadrant.</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46576" y="2943993"/>
                <a:ext cx="4801488" cy="863496"/>
              </a:xfrm>
              <a:prstGeom prst="rect">
                <a:avLst/>
              </a:prstGeom>
              <a:blipFill>
                <a:blip r:embed="rId5"/>
                <a:stretch>
                  <a:fillRect l="-1398" t="-11972" r="-508" b="-20423"/>
                </a:stretch>
              </a:blipFill>
              <a:ln>
                <a:noFill/>
              </a:ln>
            </p:spPr>
            <p:txBody>
              <a:bodyPr/>
              <a:lstStyle/>
              <a:p>
                <a:r>
                  <a:rPr lang="cs-CZ">
                    <a:noFill/>
                  </a:rPr>
                  <a:t> </a:t>
                </a:r>
              </a:p>
            </p:txBody>
          </p:sp>
        </mc:Fallback>
      </mc:AlternateContent>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𝝅</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sym typeface="Nixie One"/>
                                    </a:rPr>
                                    <m:t>𝟓</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smtClea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75AFA7CC-2AFD-43B9-A91B-DFB9ABC4D772}"/>
                  </a:ext>
                </a:extLst>
              </p:cNvPr>
              <p:cNvSpPr txBox="1">
                <a:spLocks/>
              </p:cNvSpPr>
              <p:nvPr/>
            </p:nvSpPr>
            <p:spPr bwMode="auto">
              <a:xfrm>
                <a:off x="2195735" y="4412355"/>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75AFA7CC-2AFD-43B9-A91B-DFB9ABC4D772}"/>
                  </a:ext>
                </a:extLst>
              </p:cNvPr>
              <p:cNvSpPr txBox="1">
                <a:spLocks noRot="1" noChangeAspect="1" noMove="1" noResize="1" noEditPoints="1" noAdjustHandles="1" noChangeArrowheads="1" noChangeShapeType="1" noTextEdit="1"/>
              </p:cNvSpPr>
              <p:nvPr/>
            </p:nvSpPr>
            <p:spPr bwMode="auto">
              <a:xfrm>
                <a:off x="2195735" y="4412355"/>
                <a:ext cx="2158777" cy="445140"/>
              </a:xfrm>
              <a:prstGeom prst="rect">
                <a:avLst/>
              </a:prstGeom>
              <a:blipFill>
                <a:blip r:embed="rId8"/>
                <a:stretch>
                  <a:fillRect b="-1370"/>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00252FF6-0C7C-40E9-87C4-D43B453502E3}"/>
              </a:ext>
            </a:extLst>
          </p:cNvPr>
          <p:cNvPicPr>
            <a:picLocks noChangeAspect="1"/>
          </p:cNvPicPr>
          <p:nvPr/>
        </p:nvPicPr>
        <p:blipFill rotWithShape="1">
          <a:blip r:embed="rId9"/>
          <a:srcRect l="2459" r="2488"/>
          <a:stretch/>
        </p:blipFill>
        <p:spPr>
          <a:xfrm>
            <a:off x="5007835" y="249368"/>
            <a:ext cx="3880857" cy="3144898"/>
          </a:xfrm>
          <a:prstGeom prst="rect">
            <a:avLst/>
          </a:prstGeom>
        </p:spPr>
      </p:pic>
    </p:spTree>
    <p:extLst>
      <p:ext uri="{BB962C8B-B14F-4D97-AF65-F5344CB8AC3E}">
        <p14:creationId xmlns:p14="http://schemas.microsoft.com/office/powerpoint/2010/main" val="2836043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Složitější</a:t>
            </a:r>
            <a:r>
              <a:rPr lang="sk-SK" altLang="cs-CZ" b="1" dirty="0">
                <a:latin typeface="Roboto Slab" pitchFamily="2" charset="0"/>
                <a:cs typeface="Arial" panose="020B0604020202020204" pitchFamily="34" charset="0"/>
                <a:sym typeface="Roboto Slab" pitchFamily="2" charset="0"/>
              </a:rPr>
              <a:t> rovnice</a:t>
            </a: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20328159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Složitější</a:t>
            </a:r>
            <a:r>
              <a:rPr lang="sk-SK" altLang="cs-CZ" sz="1800" b="1" dirty="0">
                <a:solidFill>
                  <a:srgbClr val="FFFFFF"/>
                </a:solidFill>
                <a:latin typeface="Roboto Slab" pitchFamily="2" charset="0"/>
                <a:cs typeface="Arial" panose="020B0604020202020204" pitchFamily="34" charset="0"/>
                <a:sym typeface="Roboto Slab" pitchFamily="2" charset="0"/>
              </a:rPr>
              <a:t>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ea typeface="Cambria Math" panose="02040503050406030204" pitchFamily="18" charset="0"/>
                                    <a:sym typeface="Nixie One"/>
                                  </a:rPr>
                                  <m:t>𝟗</m:t>
                                </m:r>
                              </m:den>
                            </m:f>
                          </m:e>
                        </m:d>
                      </m:e>
                    </m:func>
                    <m:r>
                      <a:rPr lang="cs-CZ" sz="2000" b="1" i="1" smtClean="0">
                        <a:solidFill>
                          <a:srgbClr val="114454"/>
                        </a:solidFill>
                        <a:latin typeface="Cambria Math" panose="02040503050406030204" pitchFamily="18" charset="0"/>
                        <a:ea typeface="Nixie One"/>
                        <a:cs typeface="Nixie One"/>
                        <a:sym typeface="Nixie One"/>
                      </a:rPr>
                      <m:t>=−</m:t>
                    </m:r>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8373B8A8-7615-4797-8FBD-87B81329160E}"/>
                  </a:ext>
                </a:extLst>
              </p:cNvPr>
              <p:cNvSpPr txBox="1">
                <a:spLocks/>
              </p:cNvSpPr>
              <p:nvPr/>
            </p:nvSpPr>
            <p:spPr bwMode="auto">
              <a:xfrm>
                <a:off x="340005" y="2496276"/>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b="1" kern="0" dirty="0">
                    <a:solidFill>
                      <a:srgbClr val="114454"/>
                    </a:solidFill>
                    <a:latin typeface="Weekly Free Light" panose="00000400000000000000" pitchFamily="50" charset="-18"/>
                    <a:ea typeface="Nixie One"/>
                    <a:cs typeface="Nixie One"/>
                    <a:sym typeface="Nixie One"/>
                  </a:rPr>
                  <a:t>Zavedeme substituci:</a:t>
                </a: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ea typeface="Cambria Math" panose="02040503050406030204" pitchFamily="18" charset="0"/>
                            <a:sym typeface="Nixie One"/>
                          </a:rPr>
                          <m:t>𝟗</m:t>
                        </m:r>
                      </m:den>
                    </m:f>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8373B8A8-7615-4797-8FBD-87B81329160E}"/>
                  </a:ext>
                </a:extLst>
              </p:cNvPr>
              <p:cNvSpPr txBox="1">
                <a:spLocks noRot="1" noChangeAspect="1" noMove="1" noResize="1" noEditPoints="1" noAdjustHandles="1" noChangeArrowheads="1" noChangeShapeType="1" noTextEdit="1"/>
              </p:cNvSpPr>
              <p:nvPr/>
            </p:nvSpPr>
            <p:spPr bwMode="auto">
              <a:xfrm>
                <a:off x="340005" y="2496276"/>
                <a:ext cx="4229394" cy="685325"/>
              </a:xfrm>
              <a:prstGeom prst="rect">
                <a:avLst/>
              </a:prstGeom>
              <a:blipFill>
                <a:blip r:embed="rId4"/>
                <a:stretch>
                  <a:fillRect l="-158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F1D0709F-572B-452B-9B02-6C456A73A6A0}"/>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r>
                          <a:rPr lang="cs-CZ" sz="2000" b="1" i="1" smtClean="0">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m:t>
                    </m:r>
                    <m:rad>
                      <m:radPr>
                        <m:degHide m:val="on"/>
                        <m:ctrlPr>
                          <a:rPr lang="cs-CZ" sz="2000" b="1" i="1">
                            <a:solidFill>
                              <a:srgbClr val="114454"/>
                            </a:solidFill>
                            <a:latin typeface="Cambria Math" panose="02040503050406030204" pitchFamily="18" charset="0"/>
                            <a:sym typeface="Nixie One"/>
                          </a:rPr>
                        </m:ctrlPr>
                      </m:radPr>
                      <m:deg/>
                      <m:e>
                        <m:r>
                          <a:rPr lang="cs-CZ" sz="2000" b="1" i="1">
                            <a:solidFill>
                              <a:srgbClr val="114454"/>
                            </a:solidFill>
                            <a:latin typeface="Cambria Math" panose="02040503050406030204" pitchFamily="18" charset="0"/>
                            <a:sym typeface="Nixie One"/>
                          </a:rPr>
                          <m:t>𝟑</m:t>
                        </m:r>
                      </m:e>
                    </m:rad>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F1D0709F-572B-452B-9B02-6C456A73A6A0}"/>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l="-433"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E9B90431-B689-4EF8-BBB7-9E517C3F709B}"/>
                  </a:ext>
                </a:extLst>
              </p:cNvPr>
              <p:cNvSpPr txBox="1">
                <a:spLocks/>
              </p:cNvSpPr>
              <p:nvPr/>
            </p:nvSpPr>
            <p:spPr bwMode="auto">
              <a:xfrm>
                <a:off x="326804" y="3732383"/>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𝒚</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E9B90431-B689-4EF8-BBB7-9E517C3F709B}"/>
                  </a:ext>
                </a:extLst>
              </p:cNvPr>
              <p:cNvSpPr txBox="1">
                <a:spLocks noRot="1" noChangeAspect="1" noMove="1" noResize="1" noEditPoints="1" noAdjustHandles="1" noChangeArrowheads="1" noChangeShapeType="1" noTextEdit="1"/>
              </p:cNvSpPr>
              <p:nvPr/>
            </p:nvSpPr>
            <p:spPr bwMode="auto">
              <a:xfrm>
                <a:off x="326804" y="3732383"/>
                <a:ext cx="4536504" cy="445140"/>
              </a:xfrm>
              <a:prstGeom prst="rect">
                <a:avLst/>
              </a:prstGeom>
              <a:blipFill>
                <a:blip r:embed="rId6"/>
                <a:stretch>
                  <a:fillRect l="-1478" t="-684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BADA974E-ED7E-49DC-B0C9-F3F9A375C527}"/>
                  </a:ext>
                </a:extLst>
              </p:cNvPr>
              <p:cNvSpPr txBox="1">
                <a:spLocks/>
              </p:cNvSpPr>
              <p:nvPr/>
            </p:nvSpPr>
            <p:spPr bwMode="auto">
              <a:xfrm>
                <a:off x="340005" y="4214621"/>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r>
                          <a:rPr lang="cs-CZ" sz="2000" b="1" i="1">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je záporný ve II. kvadrantu.</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BADA974E-ED7E-49DC-B0C9-F3F9A375C527}"/>
                  </a:ext>
                </a:extLst>
              </p:cNvPr>
              <p:cNvSpPr txBox="1">
                <a:spLocks noRot="1" noChangeAspect="1" noMove="1" noResize="1" noEditPoints="1" noAdjustHandles="1" noChangeArrowheads="1" noChangeShapeType="1" noTextEdit="1"/>
              </p:cNvSpPr>
              <p:nvPr/>
            </p:nvSpPr>
            <p:spPr bwMode="auto">
              <a:xfrm>
                <a:off x="340005" y="4214621"/>
                <a:ext cx="4536504" cy="445140"/>
              </a:xfrm>
              <a:prstGeom prst="rect">
                <a:avLst/>
              </a:prstGeom>
              <a:blipFill>
                <a:blip r:embed="rId7"/>
                <a:stretch>
                  <a:fillRect l="-403" t="-1370" b="-19178"/>
                </a:stretch>
              </a:blipFill>
              <a:ln>
                <a:noFill/>
              </a:ln>
            </p:spPr>
            <p:txBody>
              <a:bodyPr/>
              <a:lstStyle/>
              <a:p>
                <a:r>
                  <a:rPr lang="cs-CZ">
                    <a:noFill/>
                  </a:rPr>
                  <a:t> </a:t>
                </a:r>
              </a:p>
            </p:txBody>
          </p:sp>
        </mc:Fallback>
      </mc:AlternateContent>
      <p:pic>
        <p:nvPicPr>
          <p:cNvPr id="17" name="Obrázek 16">
            <a:extLst>
              <a:ext uri="{FF2B5EF4-FFF2-40B4-BE49-F238E27FC236}">
                <a16:creationId xmlns:a16="http://schemas.microsoft.com/office/drawing/2014/main" id="{1C9A705F-BB00-4844-851F-594E50BD46F2}"/>
              </a:ext>
            </a:extLst>
          </p:cNvPr>
          <p:cNvPicPr>
            <a:picLocks noChangeAspect="1"/>
          </p:cNvPicPr>
          <p:nvPr/>
        </p:nvPicPr>
        <p:blipFill rotWithShape="1">
          <a:blip r:embed="rId8"/>
          <a:srcRect l="2459" r="2488"/>
          <a:stretch/>
        </p:blipFill>
        <p:spPr>
          <a:xfrm>
            <a:off x="4813014" y="530225"/>
            <a:ext cx="3880857" cy="3144898"/>
          </a:xfrm>
          <a:prstGeom prst="rect">
            <a:avLst/>
          </a:prstGeom>
        </p:spPr>
      </p:pic>
    </p:spTree>
    <p:extLst>
      <p:ext uri="{BB962C8B-B14F-4D97-AF65-F5344CB8AC3E}">
        <p14:creationId xmlns:p14="http://schemas.microsoft.com/office/powerpoint/2010/main" val="38533086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err="1">
                <a:solidFill>
                  <a:srgbClr val="FFFFFF"/>
                </a:solidFill>
                <a:latin typeface="Roboto Slab" pitchFamily="2" charset="0"/>
                <a:cs typeface="Arial" panose="020B0604020202020204" pitchFamily="34" charset="0"/>
                <a:sym typeface="Roboto Slab" pitchFamily="2" charset="0"/>
              </a:rPr>
              <a:t>Složitější</a:t>
            </a:r>
            <a:r>
              <a:rPr lang="sk-SK" altLang="cs-CZ" sz="1800" b="1" dirty="0">
                <a:solidFill>
                  <a:srgbClr val="FFFFFF"/>
                </a:solidFill>
                <a:latin typeface="Roboto Slab" pitchFamily="2" charset="0"/>
                <a:cs typeface="Arial" panose="020B0604020202020204" pitchFamily="34" charset="0"/>
                <a:sym typeface="Roboto Slab" pitchFamily="2" charset="0"/>
              </a:rPr>
              <a:t>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a:solidFill>
                          <a:srgbClr val="114454"/>
                        </a:solidFill>
                        <a:latin typeface="Cambria Math" panose="02040503050406030204" pitchFamily="18" charset="0"/>
                        <a:ea typeface="Nixie One"/>
                        <a:cs typeface="Nixie One"/>
                        <a:sym typeface="Nixie One"/>
                      </a:rPr>
                      <m:t> </m:t>
                    </m:r>
                    <m:func>
                      <m:funcPr>
                        <m:ctrlPr>
                          <a:rPr lang="ar-AE" sz="2000" b="1" i="1">
                            <a:solidFill>
                              <a:srgbClr val="114454"/>
                            </a:solidFill>
                            <a:latin typeface="Cambria Math" panose="02040503050406030204" pitchFamily="18" charset="0"/>
                            <a:ea typeface="Nixie One"/>
                            <a:cs typeface="Nixie One"/>
                            <a:sym typeface="Nixie One"/>
                          </a:rPr>
                        </m:ctrlPr>
                      </m:funcPr>
                      <m:fName>
                        <m:r>
                          <a:rPr lang="ar-AE" sz="2000" b="1">
                            <a:solidFill>
                              <a:srgbClr val="114454"/>
                            </a:solidFill>
                            <a:latin typeface="Cambria Math" panose="02040503050406030204" pitchFamily="18" charset="0"/>
                            <a:ea typeface="Nixie One"/>
                            <a:cs typeface="Nixie One"/>
                            <a:sym typeface="Nixie One"/>
                          </a:rPr>
                          <m:t>𝐜𝐨𝐭𝐠</m:t>
                        </m:r>
                      </m:fName>
                      <m:e>
                        <m:d>
                          <m:dPr>
                            <m:ctrlPr>
                              <a:rPr lang="ar-AE" sz="2000" b="1" i="1">
                                <a:solidFill>
                                  <a:srgbClr val="114454"/>
                                </a:solidFill>
                                <a:latin typeface="Cambria Math" panose="02040503050406030204" pitchFamily="18" charset="0"/>
                                <a:ea typeface="Nixie One"/>
                                <a:cs typeface="Nixie One"/>
                                <a:sym typeface="Nixie One"/>
                              </a:rPr>
                            </m:ctrlPr>
                          </m:dPr>
                          <m:e>
                            <m:f>
                              <m:fPr>
                                <m:ctrlPr>
                                  <a:rPr lang="ar-AE"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sym typeface="Nixie One"/>
                                  </a:rPr>
                                  <m:t>𝟏</m:t>
                                </m:r>
                              </m:num>
                              <m:den>
                                <m:r>
                                  <a:rPr lang="cs-CZ" sz="2000" b="1" i="1" smtClean="0">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ar-AE" sz="2000" b="1" i="1">
                                    <a:solidFill>
                                      <a:srgbClr val="114454"/>
                                    </a:solidFill>
                                    <a:latin typeface="Cambria Math" panose="02040503050406030204" pitchFamily="18" charset="0"/>
                                    <a:sym typeface="Nixie One"/>
                                  </a:rPr>
                                </m:ctrlPr>
                              </m:fPr>
                              <m:num>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ar-AE" sz="2000" b="1" i="1">
                                    <a:solidFill>
                                      <a:srgbClr val="114454"/>
                                    </a:solidFill>
                                    <a:latin typeface="Cambria Math" panose="02040503050406030204" pitchFamily="18" charset="0"/>
                                    <a:ea typeface="Cambria Math" panose="02040503050406030204" pitchFamily="18" charset="0"/>
                                    <a:sym typeface="Nixie One"/>
                                  </a:rPr>
                                  <m:t>𝟗</m:t>
                                </m:r>
                              </m:den>
                            </m:f>
                          </m:e>
                        </m:d>
                      </m:e>
                    </m:func>
                    <m:r>
                      <a:rPr lang="ar-AE" sz="2000" b="1" i="1">
                        <a:solidFill>
                          <a:srgbClr val="114454"/>
                        </a:solidFill>
                        <a:latin typeface="Cambria Math" panose="02040503050406030204" pitchFamily="18" charset="0"/>
                        <a:ea typeface="Nixie One"/>
                        <a:cs typeface="Nixie One"/>
                        <a:sym typeface="Nixie One"/>
                      </a:rPr>
                      <m:t>=−</m:t>
                    </m:r>
                    <m:rad>
                      <m:radPr>
                        <m:degHide m:val="on"/>
                        <m:ctrlPr>
                          <a:rPr lang="ar-AE" sz="2000" b="1" i="1">
                            <a:solidFill>
                              <a:srgbClr val="114454"/>
                            </a:solidFill>
                            <a:latin typeface="Cambria Math" panose="02040503050406030204" pitchFamily="18" charset="0"/>
                            <a:sym typeface="Nixie One"/>
                          </a:rPr>
                        </m:ctrlPr>
                      </m:radPr>
                      <m:deg/>
                      <m:e>
                        <m:r>
                          <a:rPr lang="ar-AE" sz="2000" b="1" i="1">
                            <a:solidFill>
                              <a:srgbClr val="114454"/>
                            </a:solidFill>
                            <a:latin typeface="Cambria Math" panose="02040503050406030204" pitchFamily="18" charset="0"/>
                            <a:sym typeface="Nixie One"/>
                          </a:rPr>
                          <m:t>𝟑</m:t>
                        </m:r>
                      </m:e>
                    </m:rad>
                  </m:oMath>
                </a14:m>
                <a:endParaRPr lang="ar-AE"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16" name="Google Shape;161;p18">
            <a:extLst>
              <a:ext uri="{FF2B5EF4-FFF2-40B4-BE49-F238E27FC236}">
                <a16:creationId xmlns:a16="http://schemas.microsoft.com/office/drawing/2014/main" id="{8B705B85-043B-4D45-AACD-11B198E80E95}"/>
              </a:ext>
            </a:extLst>
          </p:cNvPr>
          <p:cNvSpPr txBox="1">
            <a:spLocks/>
          </p:cNvSpPr>
          <p:nvPr/>
        </p:nvSpPr>
        <p:spPr bwMode="auto">
          <a:xfrm>
            <a:off x="342606" y="2496277"/>
            <a:ext cx="4229394"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788BE771-E664-4361-B0BE-20ACEE9C2538}"/>
                  </a:ext>
                </a:extLst>
              </p:cNvPr>
              <p:cNvSpPr txBox="1">
                <a:spLocks/>
              </p:cNvSpPr>
              <p:nvPr/>
            </p:nvSpPr>
            <p:spPr bwMode="auto">
              <a:xfrm>
                <a:off x="350785" y="3009466"/>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788BE771-E664-4361-B0BE-20ACEE9C2538}"/>
                  </a:ext>
                </a:extLst>
              </p:cNvPr>
              <p:cNvSpPr txBox="1">
                <a:spLocks noRot="1" noChangeAspect="1" noMove="1" noResize="1" noEditPoints="1" noAdjustHandles="1" noChangeArrowheads="1" noChangeShapeType="1" noTextEdit="1"/>
              </p:cNvSpPr>
              <p:nvPr/>
            </p:nvSpPr>
            <p:spPr bwMode="auto">
              <a:xfrm>
                <a:off x="350785" y="3009466"/>
                <a:ext cx="4229394" cy="445140"/>
              </a:xfrm>
              <a:prstGeom prst="rect">
                <a:avLst/>
              </a:prstGeom>
              <a:blipFill>
                <a:blip r:embed="rId4"/>
                <a:stretch>
                  <a:fillRect l="-144"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0B49E044-8F54-4921-BFC5-C10023226BED}"/>
                  </a:ext>
                </a:extLst>
              </p:cNvPr>
              <p:cNvSpPr txBox="1">
                <a:spLocks/>
              </p:cNvSpPr>
              <p:nvPr/>
            </p:nvSpPr>
            <p:spPr bwMode="auto">
              <a:xfrm>
                <a:off x="338302" y="3505774"/>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a:solidFill>
                          <a:srgbClr val="114454"/>
                        </a:solidFill>
                        <a:latin typeface="Cambria Math" panose="02040503050406030204" pitchFamily="18" charset="0"/>
                        <a:sym typeface="Nixie One"/>
                      </a:rPr>
                      <m:t>+</m:t>
                    </m:r>
                    <m:r>
                      <a:rPr lang="cs-CZ" sz="2000" b="1" i="1" kern="0">
                        <a:solidFill>
                          <a:srgbClr val="114454"/>
                        </a:solidFill>
                        <a:latin typeface="Cambria Math" panose="02040503050406030204" pitchFamily="18" charset="0"/>
                        <a:sym typeface="Nixie One"/>
                      </a:rPr>
                      <m:t>𝒌</m:t>
                    </m:r>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0B49E044-8F54-4921-BFC5-C10023226BED}"/>
                  </a:ext>
                </a:extLst>
              </p:cNvPr>
              <p:cNvSpPr txBox="1">
                <a:spLocks noRot="1" noChangeAspect="1" noMove="1" noResize="1" noEditPoints="1" noAdjustHandles="1" noChangeArrowheads="1" noChangeShapeType="1" noTextEdit="1"/>
              </p:cNvSpPr>
              <p:nvPr/>
            </p:nvSpPr>
            <p:spPr bwMode="auto">
              <a:xfrm>
                <a:off x="338302" y="3505774"/>
                <a:ext cx="4229394" cy="445140"/>
              </a:xfrm>
              <a:prstGeom prst="rect">
                <a:avLst/>
              </a:prstGeom>
              <a:blipFill>
                <a:blip r:embed="rId5"/>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E1C8C7A-998E-4735-AFC2-25B9510540CE}"/>
                  </a:ext>
                </a:extLst>
              </p:cNvPr>
              <p:cNvSpPr txBox="1">
                <a:spLocks/>
              </p:cNvSpPr>
              <p:nvPr/>
            </p:nvSpPr>
            <p:spPr bwMode="auto">
              <a:xfrm>
                <a:off x="333792" y="400208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ar-AE" sz="2000" b="1" i="1">
                            <a:solidFill>
                              <a:srgbClr val="114454"/>
                            </a:solidFill>
                            <a:latin typeface="Cambria Math" panose="02040503050406030204" pitchFamily="18" charset="0"/>
                            <a:sym typeface="Nixie One"/>
                          </a:rPr>
                        </m:ctrlPr>
                      </m:fPr>
                      <m:num>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ar-AE" sz="2000" b="1" i="1">
                            <a:solidFill>
                              <a:srgbClr val="114454"/>
                            </a:solidFill>
                            <a:latin typeface="Cambria Math" panose="02040503050406030204" pitchFamily="18" charset="0"/>
                            <a:ea typeface="Cambria Math" panose="02040503050406030204" pitchFamily="18" charset="0"/>
                            <a:sym typeface="Nixie One"/>
                          </a:rPr>
                          <m:t>𝟗</m:t>
                        </m:r>
                      </m:den>
                    </m:f>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FE1C8C7A-998E-4735-AFC2-25B9510540CE}"/>
                  </a:ext>
                </a:extLst>
              </p:cNvPr>
              <p:cNvSpPr txBox="1">
                <a:spLocks noRot="1" noChangeAspect="1" noMove="1" noResize="1" noEditPoints="1" noAdjustHandles="1" noChangeArrowheads="1" noChangeShapeType="1" noTextEdit="1"/>
              </p:cNvSpPr>
              <p:nvPr/>
            </p:nvSpPr>
            <p:spPr bwMode="auto">
              <a:xfrm>
                <a:off x="333792" y="4002082"/>
                <a:ext cx="4229394" cy="445140"/>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7A88A579-F64C-4D7D-946F-0149AF0193D1}"/>
                  </a:ext>
                </a:extLst>
              </p:cNvPr>
              <p:cNvSpPr txBox="1">
                <a:spLocks/>
              </p:cNvSpPr>
              <p:nvPr/>
            </p:nvSpPr>
            <p:spPr bwMode="auto">
              <a:xfrm>
                <a:off x="333375" y="448221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ar-AE" sz="2000" b="1" i="1">
                            <a:solidFill>
                              <a:srgbClr val="114454"/>
                            </a:solidFill>
                            <a:latin typeface="Cambria Math" panose="02040503050406030204" pitchFamily="18" charset="0"/>
                            <a:sym typeface="Nixie One"/>
                          </a:rPr>
                        </m:ctrlPr>
                      </m:fPr>
                      <m:num>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ar-AE" sz="2000" b="1" i="1">
                            <a:solidFill>
                              <a:srgbClr val="114454"/>
                            </a:solidFill>
                            <a:latin typeface="Cambria Math" panose="02040503050406030204" pitchFamily="18" charset="0"/>
                            <a:ea typeface="Cambria Math" panose="02040503050406030204" pitchFamily="18" charset="0"/>
                            <a:sym typeface="Nixie One"/>
                          </a:rPr>
                          <m:t>𝟗</m:t>
                        </m:r>
                      </m:den>
                    </m:f>
                    <m:r>
                      <a:rPr lang="cs-CZ" sz="2000" b="1" i="1" kern="0">
                        <a:solidFill>
                          <a:srgbClr val="114454"/>
                        </a:solidFill>
                        <a:latin typeface="Cambria Math" panose="02040503050406030204" pitchFamily="18" charset="0"/>
                        <a:sym typeface="Nixie One"/>
                      </a:rPr>
                      <m:t>+</m:t>
                    </m:r>
                    <m:r>
                      <a:rPr lang="cs-CZ" sz="2000" b="1" i="1" kern="0">
                        <a:solidFill>
                          <a:srgbClr val="114454"/>
                        </a:solidFill>
                        <a:latin typeface="Cambria Math" panose="02040503050406030204" pitchFamily="18" charset="0"/>
                        <a:sym typeface="Nixie One"/>
                      </a:rPr>
                      <m:t>𝒌</m:t>
                    </m:r>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7A88A579-F64C-4D7D-946F-0149AF0193D1}"/>
                  </a:ext>
                </a:extLst>
              </p:cNvPr>
              <p:cNvSpPr txBox="1">
                <a:spLocks noRot="1" noChangeAspect="1" noMove="1" noResize="1" noEditPoints="1" noAdjustHandles="1" noChangeArrowheads="1" noChangeShapeType="1" noTextEdit="1"/>
              </p:cNvSpPr>
              <p:nvPr/>
            </p:nvSpPr>
            <p:spPr bwMode="auto">
              <a:xfrm>
                <a:off x="333375" y="4482212"/>
                <a:ext cx="4229394" cy="445140"/>
              </a:xfrm>
              <a:prstGeom prst="rect">
                <a:avLst/>
              </a:prstGeom>
              <a:blipFill>
                <a:blip r:embed="rId7"/>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B1C5D9AA-C43C-4E61-9F7D-153E4D019F92}"/>
                  </a:ext>
                </a:extLst>
              </p:cNvPr>
              <p:cNvSpPr txBox="1">
                <a:spLocks/>
              </p:cNvSpPr>
              <p:nvPr/>
            </p:nvSpPr>
            <p:spPr bwMode="auto">
              <a:xfrm>
                <a:off x="5237482" y="2499742"/>
                <a:ext cx="358784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r>
                          <a:rPr lang="cs-CZ" sz="2000" b="1" i="1" ker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𝟏𝟖</m:t>
                        </m:r>
                      </m:den>
                    </m:f>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ar-AE" sz="2000" b="1" i="1">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sym typeface="Nixie One"/>
                          </a:rPr>
                          <m:t>𝟐</m:t>
                        </m:r>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ea typeface="Cambria Math" panose="02040503050406030204" pitchFamily="18" charset="0"/>
                            <a:sym typeface="Nixie One"/>
                          </a:rPr>
                          <m:t>𝟏𝟖</m:t>
                        </m:r>
                      </m:den>
                    </m:f>
                    <m:r>
                      <a:rPr lang="cs-CZ" sz="2000" b="1" i="1" kern="0">
                        <a:solidFill>
                          <a:srgbClr val="114454"/>
                        </a:solidFill>
                        <a:latin typeface="Cambria Math" panose="02040503050406030204" pitchFamily="18" charset="0"/>
                        <a:sym typeface="Nixie One"/>
                      </a:rPr>
                      <m:t>+</m:t>
                    </m:r>
                    <m:r>
                      <a:rPr lang="cs-CZ" sz="2000" b="1" i="1" kern="0">
                        <a:solidFill>
                          <a:srgbClr val="114454"/>
                        </a:solidFill>
                        <a:latin typeface="Cambria Math" panose="02040503050406030204" pitchFamily="18" charset="0"/>
                        <a:sym typeface="Nixie One"/>
                      </a:rPr>
                      <m:t>𝒌</m:t>
                    </m:r>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B1C5D9AA-C43C-4E61-9F7D-153E4D019F92}"/>
                  </a:ext>
                </a:extLst>
              </p:cNvPr>
              <p:cNvSpPr txBox="1">
                <a:spLocks noRot="1" noChangeAspect="1" noMove="1" noResize="1" noEditPoints="1" noAdjustHandles="1" noChangeArrowheads="1" noChangeShapeType="1" noTextEdit="1"/>
              </p:cNvSpPr>
              <p:nvPr/>
            </p:nvSpPr>
            <p:spPr bwMode="auto">
              <a:xfrm>
                <a:off x="5237482" y="2499742"/>
                <a:ext cx="3587845" cy="445140"/>
              </a:xfrm>
              <a:prstGeom prst="rect">
                <a:avLst/>
              </a:prstGeom>
              <a:blipFill>
                <a:blip r:embed="rId8"/>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Google Shape;161;p18">
                <a:extLst>
                  <a:ext uri="{FF2B5EF4-FFF2-40B4-BE49-F238E27FC236}">
                    <a16:creationId xmlns:a16="http://schemas.microsoft.com/office/drawing/2014/main" id="{855C53D3-CDF5-4A13-B870-4DB3437A26F8}"/>
                  </a:ext>
                </a:extLst>
              </p:cNvPr>
              <p:cNvSpPr txBox="1">
                <a:spLocks/>
              </p:cNvSpPr>
              <p:nvPr/>
            </p:nvSpPr>
            <p:spPr bwMode="auto">
              <a:xfrm>
                <a:off x="5224999" y="2996050"/>
                <a:ext cx="3600328"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𝟏𝟖</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5" name="Google Shape;161;p18">
                <a:extLst>
                  <a:ext uri="{FF2B5EF4-FFF2-40B4-BE49-F238E27FC236}">
                    <a16:creationId xmlns:a16="http://schemas.microsoft.com/office/drawing/2014/main" id="{855C53D3-CDF5-4A13-B870-4DB3437A26F8}"/>
                  </a:ext>
                </a:extLst>
              </p:cNvPr>
              <p:cNvSpPr txBox="1">
                <a:spLocks noRot="1" noChangeAspect="1" noMove="1" noResize="1" noEditPoints="1" noAdjustHandles="1" noChangeArrowheads="1" noChangeShapeType="1" noTextEdit="1"/>
              </p:cNvSpPr>
              <p:nvPr/>
            </p:nvSpPr>
            <p:spPr bwMode="auto">
              <a:xfrm>
                <a:off x="5224999" y="2996050"/>
                <a:ext cx="3600328"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E4E7C586-0F99-4B46-92AE-1F41A936CDEB}"/>
                  </a:ext>
                </a:extLst>
              </p:cNvPr>
              <p:cNvSpPr txBox="1">
                <a:spLocks/>
              </p:cNvSpPr>
              <p:nvPr/>
            </p:nvSpPr>
            <p:spPr bwMode="auto">
              <a:xfrm>
                <a:off x="5220489" y="3492358"/>
                <a:ext cx="360525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𝟑</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6" name="Google Shape;161;p18">
                <a:extLst>
                  <a:ext uri="{FF2B5EF4-FFF2-40B4-BE49-F238E27FC236}">
                    <a16:creationId xmlns:a16="http://schemas.microsoft.com/office/drawing/2014/main" id="{E4E7C586-0F99-4B46-92AE-1F41A936CDEB}"/>
                  </a:ext>
                </a:extLst>
              </p:cNvPr>
              <p:cNvSpPr txBox="1">
                <a:spLocks noRot="1" noChangeAspect="1" noMove="1" noResize="1" noEditPoints="1" noAdjustHandles="1" noChangeArrowheads="1" noChangeShapeType="1" noTextEdit="1"/>
              </p:cNvSpPr>
              <p:nvPr/>
            </p:nvSpPr>
            <p:spPr bwMode="auto">
              <a:xfrm>
                <a:off x="5220489" y="3492358"/>
                <a:ext cx="3605255" cy="445140"/>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Google Shape;161;p18">
                <a:extLst>
                  <a:ext uri="{FF2B5EF4-FFF2-40B4-BE49-F238E27FC236}">
                    <a16:creationId xmlns:a16="http://schemas.microsoft.com/office/drawing/2014/main" id="{DB1990CC-1923-4B04-B17C-13EA28897CE0}"/>
                  </a:ext>
                </a:extLst>
              </p:cNvPr>
              <p:cNvSpPr txBox="1">
                <a:spLocks/>
              </p:cNvSpPr>
              <p:nvPr/>
            </p:nvSpPr>
            <p:spPr bwMode="auto">
              <a:xfrm>
                <a:off x="4705605" y="4058521"/>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a:solidFill>
                                        <a:srgbClr val="114454"/>
                                      </a:solidFill>
                                      <a:latin typeface="Cambria Math" panose="02040503050406030204" pitchFamily="18" charset="0"/>
                                      <a:sym typeface="Nixie One"/>
                                    </a:rPr>
                                    <m:t>𝟏𝟑</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𝟑</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8" name="Google Shape;161;p18">
                <a:extLst>
                  <a:ext uri="{FF2B5EF4-FFF2-40B4-BE49-F238E27FC236}">
                    <a16:creationId xmlns:a16="http://schemas.microsoft.com/office/drawing/2014/main" id="{DB1990CC-1923-4B04-B17C-13EA28897CE0}"/>
                  </a:ext>
                </a:extLst>
              </p:cNvPr>
              <p:cNvSpPr txBox="1">
                <a:spLocks noRot="1" noChangeAspect="1" noMove="1" noResize="1" noEditPoints="1" noAdjustHandles="1" noChangeArrowheads="1" noChangeShapeType="1" noTextEdit="1"/>
              </p:cNvSpPr>
              <p:nvPr/>
            </p:nvSpPr>
            <p:spPr bwMode="auto">
              <a:xfrm>
                <a:off x="4705605" y="4058521"/>
                <a:ext cx="3981262" cy="847381"/>
              </a:xfrm>
              <a:prstGeom prst="rect">
                <a:avLst/>
              </a:prstGeom>
              <a:blipFill>
                <a:blip r:embed="rId11"/>
                <a:stretch>
                  <a:fillRect/>
                </a:stretch>
              </a:blipFill>
              <a:ln>
                <a:noFill/>
              </a:ln>
            </p:spPr>
            <p:txBody>
              <a:bodyPr/>
              <a:lstStyle/>
              <a:p>
                <a:r>
                  <a:rPr lang="cs-CZ">
                    <a:noFill/>
                  </a:rPr>
                  <a:t> </a:t>
                </a:r>
              </a:p>
            </p:txBody>
          </p:sp>
        </mc:Fallback>
      </mc:AlternateContent>
      <p:pic>
        <p:nvPicPr>
          <p:cNvPr id="29" name="Obrázek 28">
            <a:extLst>
              <a:ext uri="{FF2B5EF4-FFF2-40B4-BE49-F238E27FC236}">
                <a16:creationId xmlns:a16="http://schemas.microsoft.com/office/drawing/2014/main" id="{D0A1F4BE-043F-40C8-9AA9-911221332149}"/>
              </a:ext>
            </a:extLst>
          </p:cNvPr>
          <p:cNvPicPr>
            <a:picLocks noChangeAspect="1"/>
          </p:cNvPicPr>
          <p:nvPr/>
        </p:nvPicPr>
        <p:blipFill rotWithShape="1">
          <a:blip r:embed="rId12"/>
          <a:srcRect l="2459" r="2488"/>
          <a:stretch/>
        </p:blipFill>
        <p:spPr>
          <a:xfrm>
            <a:off x="5508104" y="285044"/>
            <a:ext cx="2610305" cy="2115291"/>
          </a:xfrm>
          <a:prstGeom prst="rect">
            <a:avLst/>
          </a:prstGeom>
        </p:spPr>
      </p:pic>
    </p:spTree>
    <p:extLst>
      <p:ext uri="{BB962C8B-B14F-4D97-AF65-F5344CB8AC3E}">
        <p14:creationId xmlns:p14="http://schemas.microsoft.com/office/powerpoint/2010/main" val="4661204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Složitější</a:t>
            </a:r>
            <a:r>
              <a:rPr lang="sk-SK" altLang="cs-CZ" sz="1800" b="1" dirty="0">
                <a:solidFill>
                  <a:srgbClr val="FFFFFF"/>
                </a:solidFill>
                <a:latin typeface="Roboto Slab" pitchFamily="2" charset="0"/>
                <a:cs typeface="Arial" panose="020B0604020202020204" pitchFamily="34" charset="0"/>
                <a:sym typeface="Roboto Slab" pitchFamily="2" charset="0"/>
              </a:rPr>
              <a:t>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7: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0" smtClean="0">
                                <a:solidFill>
                                  <a:srgbClr val="114454"/>
                                </a:solidFill>
                                <a:latin typeface="Cambria Math" panose="02040503050406030204" pitchFamily="18" charset="0"/>
                                <a:ea typeface="Cambria Math" panose="02040503050406030204" pitchFamily="18" charset="0"/>
                                <a:cs typeface="Nixie One"/>
                                <a:sym typeface="Nixie One"/>
                              </a:rPr>
                              <m:t>𝐜𝐨𝐭𝐠</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0" smtClean="0">
                            <a:solidFill>
                              <a:srgbClr val="114454"/>
                            </a:solidFill>
                            <a:latin typeface="Cambria Math" panose="02040503050406030204" pitchFamily="18" charset="0"/>
                            <a:ea typeface="Cambria Math" panose="02040503050406030204" pitchFamily="18" charset="0"/>
                            <a:sym typeface="Nixie One"/>
                          </a:rPr>
                          <m:t>𝐜𝐨𝐭𝐠</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endParaRPr sz="3200" b="1" i="1"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030CE0DB-C11B-4F70-8DC1-7DAAB35895A0}"/>
                  </a:ext>
                </a:extLst>
              </p:cNvPr>
              <p:cNvSpPr txBox="1">
                <a:spLocks/>
              </p:cNvSpPr>
              <p:nvPr/>
            </p:nvSpPr>
            <p:spPr bwMode="auto">
              <a:xfrm>
                <a:off x="340005" y="2496276"/>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Zavedeme substituci: </a:t>
                </a:r>
                <a14:m>
                  <m:oMath xmlns:m="http://schemas.openxmlformats.org/officeDocument/2006/math">
                    <m:func>
                      <m:funcPr>
                        <m:ctrlPr>
                          <a:rPr lang="cs-CZ"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cs-CZ" sz="2000" b="1" i="1" kern="0" smtClean="0">
                            <a:solidFill>
                              <a:srgbClr val="114454"/>
                            </a:solidFill>
                            <a:latin typeface="Cambria Math" panose="02040503050406030204" pitchFamily="18" charset="0"/>
                            <a:ea typeface="Nixie One"/>
                            <a:cs typeface="Nixie One"/>
                            <a:sym typeface="Nixie One"/>
                          </a:rPr>
                          <m:t>𝒙</m:t>
                        </m:r>
                      </m:e>
                    </m:func>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030CE0DB-C11B-4F70-8DC1-7DAAB35895A0}"/>
                  </a:ext>
                </a:extLst>
              </p:cNvPr>
              <p:cNvSpPr txBox="1">
                <a:spLocks noRot="1" noChangeAspect="1" noMove="1" noResize="1" noEditPoints="1" noAdjustHandles="1" noChangeArrowheads="1" noChangeShapeType="1" noTextEdit="1"/>
              </p:cNvSpPr>
              <p:nvPr/>
            </p:nvSpPr>
            <p:spPr bwMode="auto">
              <a:xfrm>
                <a:off x="340005" y="2496276"/>
                <a:ext cx="4229394" cy="685325"/>
              </a:xfrm>
              <a:prstGeom prst="rect">
                <a:avLst/>
              </a:prstGeom>
              <a:blipFill>
                <a:blip r:embed="rId4"/>
                <a:stretch>
                  <a:fillRect l="-158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19D3F5A5-0D46-4F75-9903-2E6DF2ABA968}"/>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𝒚</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19D3F5A5-0D46-4F75-9903-2E6DF2ABA968}"/>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l="-144" b="-684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17F68297-CAEC-4F78-A461-E379F0A3CD54}"/>
                  </a:ext>
                </a:extLst>
              </p:cNvPr>
              <p:cNvSpPr txBox="1">
                <a:spLocks/>
              </p:cNvSpPr>
              <p:nvPr/>
            </p:nvSpPr>
            <p:spPr bwMode="auto">
              <a:xfrm>
                <a:off x="4716016" y="1228725"/>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(1)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14" name="Google Shape;161;p18">
                <a:extLst>
                  <a:ext uri="{FF2B5EF4-FFF2-40B4-BE49-F238E27FC236}">
                    <a16:creationId xmlns:a16="http://schemas.microsoft.com/office/drawing/2014/main" id="{17F68297-CAEC-4F78-A461-E379F0A3CD54}"/>
                  </a:ext>
                </a:extLst>
              </p:cNvPr>
              <p:cNvSpPr txBox="1">
                <a:spLocks noRot="1" noChangeAspect="1" noMove="1" noResize="1" noEditPoints="1" noAdjustHandles="1" noChangeArrowheads="1" noChangeShapeType="1" noTextEdit="1"/>
              </p:cNvSpPr>
              <p:nvPr/>
            </p:nvSpPr>
            <p:spPr bwMode="auto">
              <a:xfrm>
                <a:off x="4716016" y="1228725"/>
                <a:ext cx="4229394" cy="382539"/>
              </a:xfrm>
              <a:prstGeom prst="rect">
                <a:avLst/>
              </a:prstGeom>
              <a:blipFill>
                <a:blip r:embed="rId6"/>
                <a:stretch>
                  <a:fillRect l="-1587" t="-11290" b="-3064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7E7E5FD7-C8ED-4BF8-8206-386755DA1709}"/>
                  </a:ext>
                </a:extLst>
              </p:cNvPr>
              <p:cNvSpPr txBox="1">
                <a:spLocks/>
              </p:cNvSpPr>
              <p:nvPr/>
            </p:nvSpPr>
            <p:spPr bwMode="auto">
              <a:xfrm>
                <a:off x="298450" y="4265115"/>
                <a:ext cx="1512168"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Cambria Math" panose="02040503050406030204" pitchFamily="18" charset="0"/>
                        <a:cs typeface="Nixie One"/>
                        <a:sym typeface="Nixie One"/>
                      </a:rPr>
                      <m:t>∈</m:t>
                    </m:r>
                    <m:d>
                      <m:dPr>
                        <m:begChr m:val="{"/>
                        <m:endChr m:val="}"/>
                        <m:ctrlPr>
                          <a:rPr lang="cs-CZ" sz="20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ea typeface="Cambria Math" panose="02040503050406030204" pitchFamily="18" charset="0"/>
                            <a:sym typeface="Nixie One"/>
                          </a:rPr>
                          <m:t>𝟎</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𝟏</m:t>
                        </m:r>
                      </m:e>
                    </m:d>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7E7E5FD7-C8ED-4BF8-8206-386755DA1709}"/>
                  </a:ext>
                </a:extLst>
              </p:cNvPr>
              <p:cNvSpPr txBox="1">
                <a:spLocks noRot="1" noChangeAspect="1" noMove="1" noResize="1" noEditPoints="1" noAdjustHandles="1" noChangeArrowheads="1" noChangeShapeType="1" noTextEdit="1"/>
              </p:cNvSpPr>
              <p:nvPr/>
            </p:nvSpPr>
            <p:spPr bwMode="auto">
              <a:xfrm>
                <a:off x="298450" y="4265115"/>
                <a:ext cx="1512168" cy="660876"/>
              </a:xfrm>
              <a:prstGeom prst="rect">
                <a:avLst/>
              </a:prstGeom>
              <a:blipFill>
                <a:blip r:embed="rId7"/>
                <a:stretch>
                  <a:fillRect l="-403"/>
                </a:stretch>
              </a:blipFill>
              <a:ln>
                <a:noFill/>
              </a:ln>
            </p:spPr>
            <p:txBody>
              <a:bodyPr/>
              <a:lstStyle/>
              <a:p>
                <a:r>
                  <a:rPr lang="cs-CZ">
                    <a:noFill/>
                  </a:rPr>
                  <a:t> </a:t>
                </a:r>
              </a:p>
            </p:txBody>
          </p:sp>
        </mc:Fallback>
      </mc:AlternateContent>
      <p:sp>
        <p:nvSpPr>
          <p:cNvPr id="17" name="Google Shape;161;p18">
            <a:extLst>
              <a:ext uri="{FF2B5EF4-FFF2-40B4-BE49-F238E27FC236}">
                <a16:creationId xmlns:a16="http://schemas.microsoft.com/office/drawing/2014/main" id="{3BA27194-C768-4303-A616-A3DF368774C8}"/>
              </a:ext>
            </a:extLst>
          </p:cNvPr>
          <p:cNvSpPr txBox="1">
            <a:spLocks/>
          </p:cNvSpPr>
          <p:nvPr/>
        </p:nvSpPr>
        <p:spPr bwMode="auto">
          <a:xfrm>
            <a:off x="4716016" y="512802"/>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Návrat ze substituce</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F35CF7C7-46F9-4262-A54A-E60F8AD72B99}"/>
                  </a:ext>
                </a:extLst>
              </p:cNvPr>
              <p:cNvSpPr txBox="1">
                <a:spLocks/>
              </p:cNvSpPr>
              <p:nvPr/>
            </p:nvSpPr>
            <p:spPr bwMode="auto">
              <a:xfrm>
                <a:off x="4715169" y="1640938"/>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b="0" i="0" kern="0" smtClean="0">
                            <a:solidFill>
                              <a:srgbClr val="114454"/>
                            </a:solidFill>
                            <a:latin typeface="Cambria Math" panose="02040503050406030204" pitchFamily="18" charset="0"/>
                            <a:ea typeface="Nixie One"/>
                            <a:cs typeface="Nixie One"/>
                            <a:sym typeface="Nixie One"/>
                          </a:rPr>
                          <m:t>cotg</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0</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F35CF7C7-46F9-4262-A54A-E60F8AD72B99}"/>
                  </a:ext>
                </a:extLst>
              </p:cNvPr>
              <p:cNvSpPr txBox="1">
                <a:spLocks noRot="1" noChangeAspect="1" noMove="1" noResize="1" noEditPoints="1" noAdjustHandles="1" noChangeArrowheads="1" noChangeShapeType="1" noTextEdit="1"/>
              </p:cNvSpPr>
              <p:nvPr/>
            </p:nvSpPr>
            <p:spPr bwMode="auto">
              <a:xfrm>
                <a:off x="4715169" y="1640938"/>
                <a:ext cx="2517038" cy="382539"/>
              </a:xfrm>
              <a:prstGeom prst="rect">
                <a:avLst/>
              </a:prstGeom>
              <a:blipFill>
                <a:blip r:embed="rId8"/>
                <a:stretch>
                  <a:fillRect l="-484" b="-1746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A2D28061-1049-4DCB-9260-596DD88E7D1F}"/>
                  </a:ext>
                </a:extLst>
              </p:cNvPr>
              <p:cNvSpPr txBox="1">
                <a:spLocks/>
              </p:cNvSpPr>
              <p:nvPr/>
            </p:nvSpPr>
            <p:spPr bwMode="auto">
              <a:xfrm>
                <a:off x="4715169" y="2053151"/>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𝑥</m:t>
                    </m:r>
                    <m:r>
                      <a:rPr lang="cs-CZ" sz="2000" b="0" i="1" kern="0" smtClean="0">
                        <a:solidFill>
                          <a:srgbClr val="114454"/>
                        </a:solidFill>
                        <a:latin typeface="Cambria Math" panose="02040503050406030204" pitchFamily="18" charset="0"/>
                        <a:ea typeface="Nixie One"/>
                        <a:cs typeface="Nixie One"/>
                        <a:sym typeface="Nixie One"/>
                      </a:rPr>
                      <m:t>=</m:t>
                    </m:r>
                    <m:f>
                      <m:fPr>
                        <m:ctrlPr>
                          <a:rPr lang="cs-CZ" sz="2000" b="0" i="1" kern="0" smtClean="0">
                            <a:solidFill>
                              <a:srgbClr val="114454"/>
                            </a:solidFill>
                            <a:latin typeface="Cambria Math" panose="02040503050406030204" pitchFamily="18" charset="0"/>
                            <a:sym typeface="Nixie One"/>
                          </a:rPr>
                        </m:ctrlPr>
                      </m:fPr>
                      <m:num>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2000" b="0" i="1" kern="0" smtClean="0">
                            <a:solidFill>
                              <a:srgbClr val="114454"/>
                            </a:solidFill>
                            <a:latin typeface="Cambria Math" panose="02040503050406030204" pitchFamily="18" charset="0"/>
                            <a:sym typeface="Nixie One"/>
                          </a:rPr>
                          <m:t>2</m:t>
                        </m:r>
                      </m:den>
                    </m:f>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𝑘</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𝜋</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A2D28061-1049-4DCB-9260-596DD88E7D1F}"/>
                  </a:ext>
                </a:extLst>
              </p:cNvPr>
              <p:cNvSpPr txBox="1">
                <a:spLocks noRot="1" noChangeAspect="1" noMove="1" noResize="1" noEditPoints="1" noAdjustHandles="1" noChangeArrowheads="1" noChangeShapeType="1" noTextEdit="1"/>
              </p:cNvSpPr>
              <p:nvPr/>
            </p:nvSpPr>
            <p:spPr bwMode="auto">
              <a:xfrm>
                <a:off x="4715169" y="2053151"/>
                <a:ext cx="2517038" cy="382539"/>
              </a:xfrm>
              <a:prstGeom prst="rect">
                <a:avLst/>
              </a:prstGeom>
              <a:blipFill>
                <a:blip r:embed="rId9"/>
                <a:stretch>
                  <a:fillRect t="-1587" b="-1904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65293371-96B4-4515-9804-CEDF3EF12E5B}"/>
                  </a:ext>
                </a:extLst>
              </p:cNvPr>
              <p:cNvSpPr txBox="1">
                <a:spLocks/>
              </p:cNvSpPr>
              <p:nvPr/>
            </p:nvSpPr>
            <p:spPr bwMode="auto">
              <a:xfrm>
                <a:off x="4716016" y="2643758"/>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(2)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0" kern="0" smtClean="0">
                        <a:solidFill>
                          <a:srgbClr val="114454"/>
                        </a:solidFill>
                        <a:latin typeface="Cambria Math" panose="02040503050406030204" pitchFamily="18" charset="0"/>
                        <a:ea typeface="Nixie One"/>
                        <a:cs typeface="Nixie One"/>
                        <a:sym typeface="Nixie One"/>
                      </a:rPr>
                      <m:t>𝟏</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21" name="Google Shape;161;p18">
                <a:extLst>
                  <a:ext uri="{FF2B5EF4-FFF2-40B4-BE49-F238E27FC236}">
                    <a16:creationId xmlns:a16="http://schemas.microsoft.com/office/drawing/2014/main" id="{65293371-96B4-4515-9804-CEDF3EF12E5B}"/>
                  </a:ext>
                </a:extLst>
              </p:cNvPr>
              <p:cNvSpPr txBox="1">
                <a:spLocks noRot="1" noChangeAspect="1" noMove="1" noResize="1" noEditPoints="1" noAdjustHandles="1" noChangeArrowheads="1" noChangeShapeType="1" noTextEdit="1"/>
              </p:cNvSpPr>
              <p:nvPr/>
            </p:nvSpPr>
            <p:spPr bwMode="auto">
              <a:xfrm>
                <a:off x="4716016" y="2643758"/>
                <a:ext cx="4229394" cy="382539"/>
              </a:xfrm>
              <a:prstGeom prst="rect">
                <a:avLst/>
              </a:prstGeom>
              <a:blipFill>
                <a:blip r:embed="rId10"/>
                <a:stretch>
                  <a:fillRect l="-1587" t="-11290" b="-3225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0989F39-BE2D-4673-B56E-A7EB2FD54C54}"/>
                  </a:ext>
                </a:extLst>
              </p:cNvPr>
              <p:cNvSpPr txBox="1">
                <a:spLocks/>
              </p:cNvSpPr>
              <p:nvPr/>
            </p:nvSpPr>
            <p:spPr bwMode="auto">
              <a:xfrm>
                <a:off x="4715169" y="3051932"/>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b="0" i="0" kern="0" smtClean="0">
                            <a:solidFill>
                              <a:srgbClr val="114454"/>
                            </a:solidFill>
                            <a:latin typeface="Cambria Math" panose="02040503050406030204" pitchFamily="18" charset="0"/>
                            <a:ea typeface="Nixie One"/>
                            <a:cs typeface="Nixie One"/>
                            <a:sym typeface="Nixie One"/>
                          </a:rPr>
                          <m:t>cotg</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1</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30989F39-BE2D-4673-B56E-A7EB2FD54C54}"/>
                  </a:ext>
                </a:extLst>
              </p:cNvPr>
              <p:cNvSpPr txBox="1">
                <a:spLocks noRot="1" noChangeAspect="1" noMove="1" noResize="1" noEditPoints="1" noAdjustHandles="1" noChangeArrowheads="1" noChangeShapeType="1" noTextEdit="1"/>
              </p:cNvSpPr>
              <p:nvPr/>
            </p:nvSpPr>
            <p:spPr bwMode="auto">
              <a:xfrm>
                <a:off x="4715169" y="3051932"/>
                <a:ext cx="2517038" cy="382539"/>
              </a:xfrm>
              <a:prstGeom prst="rect">
                <a:avLst/>
              </a:prstGeom>
              <a:blipFill>
                <a:blip r:embed="rId11"/>
                <a:stretch>
                  <a:fillRect l="-484" b="-1935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5335E28B-E987-4C37-B85A-58D9E1FDAB4A}"/>
                  </a:ext>
                </a:extLst>
              </p:cNvPr>
              <p:cNvSpPr txBox="1">
                <a:spLocks/>
              </p:cNvSpPr>
              <p:nvPr/>
            </p:nvSpPr>
            <p:spPr bwMode="auto">
              <a:xfrm>
                <a:off x="4715169" y="3485355"/>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i="1" kern="0" smtClean="0">
                        <a:solidFill>
                          <a:srgbClr val="114454"/>
                        </a:solidFill>
                        <a:latin typeface="Cambria Math" panose="02040503050406030204" pitchFamily="18" charset="0"/>
                        <a:ea typeface="Nixie One"/>
                        <a:cs typeface="Nixie One"/>
                        <a:sym typeface="Nixie One"/>
                      </a:rPr>
                      <m:t>𝑥</m:t>
                    </m:r>
                    <m:r>
                      <a:rPr lang="cs-CZ" sz="2000" i="1" kern="0" smtClean="0">
                        <a:solidFill>
                          <a:srgbClr val="114454"/>
                        </a:solidFill>
                        <a:latin typeface="Cambria Math" panose="02040503050406030204" pitchFamily="18" charset="0"/>
                        <a:ea typeface="Nixie One"/>
                        <a:cs typeface="Nixie One"/>
                        <a:sym typeface="Nixie One"/>
                      </a:rPr>
                      <m:t>=</m:t>
                    </m:r>
                    <m:f>
                      <m:fPr>
                        <m:ctrlPr>
                          <a:rPr lang="cs-CZ" sz="2000" i="1" kern="0">
                            <a:solidFill>
                              <a:srgbClr val="114454"/>
                            </a:solidFill>
                            <a:latin typeface="Cambria Math" panose="02040503050406030204" pitchFamily="18" charset="0"/>
                            <a:sym typeface="Nixie One"/>
                          </a:rPr>
                        </m:ctrlPr>
                      </m:fPr>
                      <m:num>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4</m:t>
                        </m:r>
                      </m:den>
                    </m:f>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𝜋</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5335E28B-E987-4C37-B85A-58D9E1FDAB4A}"/>
                  </a:ext>
                </a:extLst>
              </p:cNvPr>
              <p:cNvSpPr txBox="1">
                <a:spLocks noRot="1" noChangeAspect="1" noMove="1" noResize="1" noEditPoints="1" noAdjustHandles="1" noChangeArrowheads="1" noChangeShapeType="1" noTextEdit="1"/>
              </p:cNvSpPr>
              <p:nvPr/>
            </p:nvSpPr>
            <p:spPr bwMode="auto">
              <a:xfrm>
                <a:off x="4715169" y="3485355"/>
                <a:ext cx="2517038" cy="382539"/>
              </a:xfrm>
              <a:prstGeom prst="rect">
                <a:avLst/>
              </a:prstGeom>
              <a:blipFill>
                <a:blip r:embed="rId12"/>
                <a:stretch>
                  <a:fillRect t="-1613" b="-1935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83CB6285-8145-4163-8113-8C1ABF5C419A}"/>
                  </a:ext>
                </a:extLst>
              </p:cNvPr>
              <p:cNvSpPr txBox="1">
                <a:spLocks/>
              </p:cNvSpPr>
              <p:nvPr/>
            </p:nvSpPr>
            <p:spPr bwMode="auto">
              <a:xfrm>
                <a:off x="4964148" y="4153381"/>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i="1" kern="0">
                                      <a:solidFill>
                                        <a:srgbClr val="114454"/>
                                      </a:solidFill>
                                      <a:latin typeface="Cambria Math" panose="02040503050406030204" pitchFamily="18" charset="0"/>
                                      <a:sym typeface="Nixie One"/>
                                    </a:rPr>
                                  </m:ctrlPr>
                                </m:fPr>
                                <m:num>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1600" i="1" kern="0">
                                      <a:solidFill>
                                        <a:srgbClr val="114454"/>
                                      </a:solidFill>
                                      <a:latin typeface="Cambria Math" panose="02040503050406030204" pitchFamily="18" charset="0"/>
                                      <a:sym typeface="Nixie One"/>
                                    </a:rPr>
                                    <m:t>2</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1"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600" i="1" kern="0">
                                      <a:solidFill>
                                        <a:srgbClr val="114454"/>
                                      </a:solidFill>
                                      <a:latin typeface="Cambria Math" panose="02040503050406030204" pitchFamily="18" charset="0"/>
                                      <a:sym typeface="Nixie One"/>
                                    </a:rPr>
                                  </m:ctrlPr>
                                </m:fPr>
                                <m:num>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4</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6" name="Google Shape;161;p18">
                <a:extLst>
                  <a:ext uri="{FF2B5EF4-FFF2-40B4-BE49-F238E27FC236}">
                    <a16:creationId xmlns:a16="http://schemas.microsoft.com/office/drawing/2014/main" id="{83CB6285-8145-4163-8113-8C1ABF5C419A}"/>
                  </a:ext>
                </a:extLst>
              </p:cNvPr>
              <p:cNvSpPr txBox="1">
                <a:spLocks noRot="1" noChangeAspect="1" noMove="1" noResize="1" noEditPoints="1" noAdjustHandles="1" noChangeArrowheads="1" noChangeShapeType="1" noTextEdit="1"/>
              </p:cNvSpPr>
              <p:nvPr/>
            </p:nvSpPr>
            <p:spPr bwMode="auto">
              <a:xfrm>
                <a:off x="4964148" y="4153381"/>
                <a:ext cx="3981262" cy="847381"/>
              </a:xfrm>
              <a:prstGeom prst="rect">
                <a:avLst/>
              </a:prstGeom>
              <a:blipFill>
                <a:blip r:embed="rId13"/>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Google Shape;161;p18">
                <a:extLst>
                  <a:ext uri="{FF2B5EF4-FFF2-40B4-BE49-F238E27FC236}">
                    <a16:creationId xmlns:a16="http://schemas.microsoft.com/office/drawing/2014/main" id="{8001A3B5-8050-4853-901C-8888D6BF6D54}"/>
                  </a:ext>
                </a:extLst>
              </p:cNvPr>
              <p:cNvSpPr txBox="1">
                <a:spLocks/>
              </p:cNvSpPr>
              <p:nvPr/>
            </p:nvSpPr>
            <p:spPr bwMode="auto">
              <a:xfrm>
                <a:off x="340005" y="3781443"/>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Cambria Math" panose="02040503050406030204" pitchFamily="18" charset="0"/>
                        <a:cs typeface="Nixie One"/>
                        <a:sym typeface="Nixie One"/>
                      </a:rPr>
                      <m:t>∙</m:t>
                    </m:r>
                    <m:d>
                      <m:dPr>
                        <m:ctrlPr>
                          <a:rPr lang="cs-CZ"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𝒚</m:t>
                        </m:r>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𝟏</m:t>
                        </m:r>
                      </m:e>
                    </m:d>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8" name="Google Shape;161;p18">
                <a:extLst>
                  <a:ext uri="{FF2B5EF4-FFF2-40B4-BE49-F238E27FC236}">
                    <a16:creationId xmlns:a16="http://schemas.microsoft.com/office/drawing/2014/main" id="{8001A3B5-8050-4853-901C-8888D6BF6D54}"/>
                  </a:ext>
                </a:extLst>
              </p:cNvPr>
              <p:cNvSpPr txBox="1">
                <a:spLocks noRot="1" noChangeAspect="1" noMove="1" noResize="1" noEditPoints="1" noAdjustHandles="1" noChangeArrowheads="1" noChangeShapeType="1" noTextEdit="1"/>
              </p:cNvSpPr>
              <p:nvPr/>
            </p:nvSpPr>
            <p:spPr bwMode="auto">
              <a:xfrm>
                <a:off x="340005" y="3781443"/>
                <a:ext cx="4229394" cy="445140"/>
              </a:xfrm>
              <a:prstGeom prst="rect">
                <a:avLst/>
              </a:prstGeom>
              <a:blipFill>
                <a:blip r:embed="rId14"/>
                <a:stretch>
                  <a:fillRect l="-144" b="-5479"/>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0054722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9" grpId="0" animBg="1"/>
      <p:bldP spid="20" grpId="0" animBg="1"/>
      <p:bldP spid="21" grpId="0" animBg="1"/>
      <p:bldP spid="23" grpId="0" animBg="1"/>
      <p:bldP spid="24"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Tabulka</a:t>
            </a:r>
            <a:r>
              <a:rPr lang="sk-SK" altLang="cs-CZ" b="1" dirty="0">
                <a:latin typeface="Roboto Slab" pitchFamily="2" charset="0"/>
                <a:cs typeface="Arial" panose="020B0604020202020204" pitchFamily="34" charset="0"/>
                <a:sym typeface="Roboto Slab" pitchFamily="2" charset="0"/>
              </a:rPr>
              <a:t> na </a:t>
            </a:r>
            <a:r>
              <a:rPr lang="sk-SK" altLang="cs-CZ" b="1" dirty="0" err="1">
                <a:latin typeface="Roboto Slab" pitchFamily="2" charset="0"/>
                <a:cs typeface="Arial" panose="020B0604020202020204" pitchFamily="34" charset="0"/>
                <a:sym typeface="Roboto Slab" pitchFamily="2" charset="0"/>
              </a:rPr>
              <a:t>závěr</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4</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05835966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sk-SK" altLang="cs-CZ" sz="2400" b="1" dirty="0" err="1">
                <a:solidFill>
                  <a:srgbClr val="FFFFFF"/>
                </a:solidFill>
                <a:latin typeface="Roboto Slab" pitchFamily="2" charset="0"/>
                <a:ea typeface="Roboto Slab" pitchFamily="2" charset="0"/>
                <a:cs typeface="Arial" panose="020B0604020202020204" pitchFamily="34" charset="0"/>
                <a:sym typeface="Roboto Slab" charset="0"/>
              </a:rPr>
              <a:t>Tabulka</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mc:AlternateContent xmlns:mc="http://schemas.openxmlformats.org/markup-compatibility/2006" xmlns:a14="http://schemas.microsoft.com/office/drawing/2010/main">
        <mc:Choice Requires="a14">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373085987"/>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Kvadrant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Přepočet úhlu</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m:t>
                                </m:r>
                              </m:oMath>
                            </m:oMathPara>
                          </a14:m>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cs-CZ" sz="1800" b="1" i="1" smtClean="0">
                                        <a:solidFill>
                                          <a:srgbClr val="FFFFFF"/>
                                        </a:solidFill>
                                        <a:latin typeface="Cambria Math" panose="02040503050406030204" pitchFamily="18" charset="0"/>
                                        <a:ea typeface="Roboto Slab" pitchFamily="2" charset="0"/>
                                        <a:sym typeface="Roboto Slab"/>
                                      </a:rPr>
                                    </m:ctrlPr>
                                  </m:sSubPr>
                                  <m:e>
                                    <m:r>
                                      <a:rPr lang="cs-CZ" sz="1800" b="1" i="1" smtClean="0">
                                        <a:solidFill>
                                          <a:srgbClr val="FFFFFF"/>
                                        </a:solidFill>
                                        <a:latin typeface="Cambria Math" panose="02040503050406030204" pitchFamily="18" charset="0"/>
                                        <a:ea typeface="Roboto Slab" pitchFamily="2" charset="0"/>
                                        <a:sym typeface="Roboto Slab"/>
                                      </a:rPr>
                                      <m:t>𝒙</m:t>
                                    </m:r>
                                  </m:e>
                                  <m:sub>
                                    <m:r>
                                      <a:rPr lang="cs-CZ" sz="1800" b="1" i="1" smtClean="0">
                                        <a:solidFill>
                                          <a:srgbClr val="FFFFFF"/>
                                        </a:solidFill>
                                        <a:latin typeface="Cambria Math" panose="02040503050406030204" pitchFamily="18" charset="0"/>
                                        <a:ea typeface="Roboto Slab" pitchFamily="2" charset="0"/>
                                        <a:sym typeface="Roboto Slab"/>
                                      </a:rPr>
                                      <m:t>𝟎</m:t>
                                    </m:r>
                                  </m:sub>
                                </m:sSub>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0002"/>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extLst>
                      <a:ext uri="{0D108BD9-81ED-4DB2-BD59-A6C34878D82A}">
                        <a16:rowId xmlns:a16="http://schemas.microsoft.com/office/drawing/2014/main" val="10003"/>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𝑰𝑽</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𝟐</m:t>
                                </m:r>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extLst>
                      <a:ext uri="{0D108BD9-81ED-4DB2-BD59-A6C34878D82A}">
                        <a16:rowId xmlns:a16="http://schemas.microsoft.com/office/drawing/2014/main" val="1528889907"/>
                      </a:ext>
                    </a:extLst>
                  </a:tr>
                </a:tbl>
              </a:graphicData>
            </a:graphic>
          </p:graphicFrame>
        </mc:Choice>
        <mc:Fallback xmlns="">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373085987"/>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Kvadrant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Přepočet úhlu</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100000" r="-650000"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100000" r="-229738"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100000" r="-100509"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100000" r="-509" b="-300917"/>
                          </a:stretch>
                        </a:blipFill>
                      </a:tcPr>
                    </a:tc>
                    <a:extLst>
                      <a:ext uri="{0D108BD9-81ED-4DB2-BD59-A6C34878D82A}">
                        <a16:rowId xmlns:a16="http://schemas.microsoft.com/office/drawing/2014/main" val="10001"/>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201852" r="-650000"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201852" r="-229738"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201852" r="-100509"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01852" r="-509" b="-203704"/>
                          </a:stretch>
                        </a:blipFill>
                      </a:tcPr>
                    </a:tc>
                    <a:extLst>
                      <a:ext uri="{0D108BD9-81ED-4DB2-BD59-A6C34878D82A}">
                        <a16:rowId xmlns:a16="http://schemas.microsoft.com/office/drawing/2014/main" val="10002"/>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t="-299083" r="-650000"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0729" t="-299083" r="-229738"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131552" t="-299083" r="-100509"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99083" r="-509" b="-101835"/>
                          </a:stretch>
                        </a:blipFill>
                      </a:tcPr>
                    </a:tc>
                    <a:extLst>
                      <a:ext uri="{0D108BD9-81ED-4DB2-BD59-A6C34878D82A}">
                        <a16:rowId xmlns:a16="http://schemas.microsoft.com/office/drawing/2014/main" val="10003"/>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399083" r="-650000"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399083" r="-229738"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399083" r="-100509"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31552" t="-399083" r="-509" b="-1835"/>
                          </a:stretch>
                        </a:blipFill>
                      </a:tcPr>
                    </a:tc>
                    <a:extLst>
                      <a:ext uri="{0D108BD9-81ED-4DB2-BD59-A6C34878D82A}">
                        <a16:rowId xmlns:a16="http://schemas.microsoft.com/office/drawing/2014/main" val="1528889907"/>
                      </a:ext>
                    </a:extLst>
                  </a:tr>
                </a:tbl>
              </a:graphicData>
            </a:graphic>
          </p:graphicFrame>
        </mc:Fallback>
      </mc:AlternateContent>
      <p:grpSp>
        <p:nvGrpSpPr>
          <p:cNvPr id="37" name="Google Shape;319;p26">
            <a:extLst>
              <a:ext uri="{FF2B5EF4-FFF2-40B4-BE49-F238E27FC236}">
                <a16:creationId xmlns:a16="http://schemas.microsoft.com/office/drawing/2014/main" id="{4C0BE20E-9D36-4DBF-86F2-21A1E5BF8D78}"/>
              </a:ext>
            </a:extLst>
          </p:cNvPr>
          <p:cNvGrpSpPr>
            <a:grpSpLocks/>
          </p:cNvGrpSpPr>
          <p:nvPr/>
        </p:nvGrpSpPr>
        <p:grpSpPr bwMode="auto">
          <a:xfrm>
            <a:off x="377825" y="931863"/>
            <a:ext cx="312738" cy="227012"/>
            <a:chOff x="3932350" y="3714775"/>
            <a:chExt cx="439650" cy="319075"/>
          </a:xfrm>
        </p:grpSpPr>
        <p:sp>
          <p:nvSpPr>
            <p:cNvPr id="43" name="Google Shape;320;p26">
              <a:extLst>
                <a:ext uri="{FF2B5EF4-FFF2-40B4-BE49-F238E27FC236}">
                  <a16:creationId xmlns:a16="http://schemas.microsoft.com/office/drawing/2014/main" id="{18235BD6-C07F-4490-989D-824C6661A189}"/>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321;p26">
              <a:extLst>
                <a:ext uri="{FF2B5EF4-FFF2-40B4-BE49-F238E27FC236}">
                  <a16:creationId xmlns:a16="http://schemas.microsoft.com/office/drawing/2014/main" id="{E4B06DD2-6E2C-46E9-B02D-8A1579EF522B}"/>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322;p26">
              <a:extLst>
                <a:ext uri="{FF2B5EF4-FFF2-40B4-BE49-F238E27FC236}">
                  <a16:creationId xmlns:a16="http://schemas.microsoft.com/office/drawing/2014/main" id="{DCD61C5A-0FE1-484D-AA2E-69CD4F1D2726}"/>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323;p26">
              <a:extLst>
                <a:ext uri="{FF2B5EF4-FFF2-40B4-BE49-F238E27FC236}">
                  <a16:creationId xmlns:a16="http://schemas.microsoft.com/office/drawing/2014/main" id="{66016B24-36BE-4E63-92AD-4642EB89765B}"/>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7" name="Google Shape;324;p26">
              <a:extLst>
                <a:ext uri="{FF2B5EF4-FFF2-40B4-BE49-F238E27FC236}">
                  <a16:creationId xmlns:a16="http://schemas.microsoft.com/office/drawing/2014/main" id="{97698D22-28C6-49AD-9C03-F0631F7CC702}"/>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62520171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Hodnoty </a:t>
            </a:r>
            <a:r>
              <a:rPr lang="sk-SK" altLang="cs-CZ" sz="1800" b="1" dirty="0" err="1">
                <a:solidFill>
                  <a:srgbClr val="FFFFFF"/>
                </a:solidFill>
                <a:latin typeface="Roboto Slab" pitchFamily="2" charset="0"/>
                <a:cs typeface="Arial" panose="020B0604020202020204" pitchFamily="34" charset="0"/>
                <a:sym typeface="Roboto Slab" pitchFamily="2" charset="0"/>
              </a:rPr>
              <a:t>funkcí</a:t>
            </a:r>
            <a:br>
              <a:rPr lang="sk-SK" altLang="cs-CZ" sz="1800" b="1" dirty="0">
                <a:solidFill>
                  <a:srgbClr val="FFFFFF"/>
                </a:solidFill>
                <a:latin typeface="Roboto Slab" pitchFamily="2" charset="0"/>
                <a:cs typeface="Arial" panose="020B0604020202020204" pitchFamily="34" charset="0"/>
                <a:sym typeface="Roboto Slab" pitchFamily="2" charset="0"/>
              </a:rPr>
            </a:br>
            <a:r>
              <a:rPr lang="sk-SK" altLang="cs-CZ" sz="1800" b="1" dirty="0">
                <a:solidFill>
                  <a:srgbClr val="FFFFFF"/>
                </a:solidFill>
                <a:latin typeface="Roboto Slab" pitchFamily="2" charset="0"/>
                <a:cs typeface="Arial" panose="020B0604020202020204" pitchFamily="34" charset="0"/>
                <a:sym typeface="Roboto Slab" pitchFamily="2" charset="0"/>
              </a:rPr>
              <a:t>Tangens a Kotangens</a:t>
            </a:r>
          </a:p>
        </p:txBody>
      </p:sp>
      <mc:AlternateContent xmlns:mc="http://schemas.openxmlformats.org/markup-compatibility/2006">
        <mc:Choice xmlns:a14="http://schemas.microsoft.com/office/drawing/2010/main"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200250158"/>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𝒕𝒂𝒏</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𝟑</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sym typeface="Roboto Slab"/>
                                  </a:rPr>
                                  <m:t>𝟏</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𝒄𝒐𝒕𝒈</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𝟑</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200250158"/>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r="-310078"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r="-101005"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r="-500"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84713" r="-75035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84713" r="-310078"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84713" r="-10100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84713" r="-500"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184713" r="-75035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184713" r="-310078"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184713" r="-10100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184713" r="-500"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Příklady</a:t>
            </a:r>
            <a:r>
              <a:rPr lang="sk-SK" altLang="cs-CZ" b="1" dirty="0">
                <a:latin typeface="Roboto Slab" pitchFamily="2" charset="0"/>
                <a:cs typeface="Arial" panose="020B0604020202020204" pitchFamily="34" charset="0"/>
                <a:sym typeface="Roboto Slab" pitchFamily="2" charset="0"/>
              </a:rPr>
              <a:t> na </a:t>
            </a:r>
            <a:r>
              <a:rPr lang="sk-SK" altLang="cs-CZ" b="1" dirty="0" err="1">
                <a:latin typeface="Roboto Slab" pitchFamily="2" charset="0"/>
                <a:cs typeface="Arial" panose="020B0604020202020204" pitchFamily="34" charset="0"/>
                <a:sym typeface="Roboto Slab" pitchFamily="2" charset="0"/>
              </a:rPr>
              <a:t>procvičení</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5</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52651327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Příklady</a:t>
            </a:r>
            <a:r>
              <a:rPr lang="sk-SK" altLang="cs-CZ" sz="1800" b="1" dirty="0">
                <a:solidFill>
                  <a:srgbClr val="FFFFFF"/>
                </a:solidFill>
                <a:latin typeface="Roboto Slab" pitchFamily="2" charset="0"/>
                <a:cs typeface="Arial" panose="020B0604020202020204" pitchFamily="34" charset="0"/>
                <a:sym typeface="Roboto Slab" pitchFamily="2" charset="0"/>
              </a:rPr>
              <a:t> 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mc:Choice xmlns:a14="http://schemas.microsoft.com/office/drawing/2010/main"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m:t>
                        </m:r>
                        <m:r>
                          <a:rPr lang="cs-CZ" sz="2000" b="1" i="1" kern="0" smtClean="0">
                            <a:solidFill>
                              <a:srgbClr val="114454"/>
                            </a:solidFill>
                            <a:latin typeface="Cambria Math" panose="02040503050406030204" pitchFamily="18" charset="0"/>
                            <a:ea typeface="Nixie One"/>
                            <a:cs typeface="Nixie One"/>
                            <a:sym typeface="Nixie One"/>
                          </a:rPr>
                          <m:t>𝒈</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33375"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33375" y="3988204"/>
                <a:ext cx="4229394" cy="685325"/>
              </a:xfrm>
              <a:prstGeom prst="rect">
                <a:avLst/>
              </a:prstGeom>
              <a:blipFill>
                <a:blip r:embed="rId6"/>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644008" y="1744773"/>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644008" y="3242239"/>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7:</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r>
                      <a:rPr lang="cs-CZ" sz="2000" b="1" i="1" smtClean="0">
                        <a:solidFill>
                          <a:srgbClr val="114454"/>
                        </a:solidFill>
                        <a:latin typeface="Cambria Math" panose="02040503050406030204" pitchFamily="18" charset="0"/>
                        <a:sym typeface="Nixie One"/>
                      </a:rPr>
                      <m:t>𝟑</m:t>
                    </m:r>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𝒄𝒐</m:t>
                        </m:r>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26018AE5-DF11-498B-B930-BABC2A3F2576}"/>
                  </a:ext>
                </a:extLst>
              </p:cNvPr>
              <p:cNvSpPr txBox="1">
                <a:spLocks/>
              </p:cNvSpPr>
              <p:nvPr/>
            </p:nvSpPr>
            <p:spPr bwMode="auto">
              <a:xfrm>
                <a:off x="4644008" y="2499742"/>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b="1" kern="0"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ad>
                      <m:radPr>
                        <m:degHide m:val="on"/>
                        <m:ctrlPr>
                          <a:rPr lang="cs-CZ" sz="2000" b="1" i="1" kern="0">
                            <a:solidFill>
                              <a:srgbClr val="114454"/>
                            </a:solidFill>
                            <a:latin typeface="Cambria Math" panose="02040503050406030204" pitchFamily="18" charset="0"/>
                            <a:sym typeface="Nixie One"/>
                          </a:rPr>
                        </m:ctrlPr>
                      </m:radPr>
                      <m:deg/>
                      <m:e>
                        <m:r>
                          <a:rPr lang="cs-CZ" sz="2000" b="1" i="1" kern="0">
                            <a:solidFill>
                              <a:srgbClr val="114454"/>
                            </a:solidFill>
                            <a:latin typeface="Cambria Math" panose="02040503050406030204" pitchFamily="18" charset="0"/>
                            <a:sym typeface="Nixie One"/>
                          </a:rPr>
                          <m:t>𝟑</m:t>
                        </m:r>
                      </m:e>
                    </m:rad>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26018AE5-DF11-498B-B930-BABC2A3F2576}"/>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A6E4F05-E9F2-4887-9DE8-DA1250917696}"/>
                  </a:ext>
                </a:extLst>
              </p:cNvPr>
              <p:cNvSpPr txBox="1">
                <a:spLocks/>
              </p:cNvSpPr>
              <p:nvPr/>
            </p:nvSpPr>
            <p:spPr bwMode="auto">
              <a:xfrm>
                <a:off x="4644008"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8:</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A6E4F05-E9F2-4887-9DE8-DA1250917696}"/>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338436018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2 LESSONS : 		90</a:t>
            </a:r>
            <a:r>
              <a:rPr lang="sk-SK" altLang="cs-CZ" dirty="0">
                <a:solidFill>
                  <a:schemeClr val="bg1"/>
                </a:solidFill>
                <a:latin typeface="Weekly Free Light" panose="00000400000000000000" pitchFamily="50" charset="-18"/>
              </a:rPr>
              <a:t> min</a:t>
            </a:r>
          </a:p>
          <a:p>
            <a:pPr eaLnBrk="1" hangingPunct="1"/>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Výsledky</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m:t>
                        </m:r>
                        <m:r>
                          <a:rPr lang="cs-CZ" sz="2000" b="1" i="1" kern="0" smtClean="0">
                            <a:solidFill>
                              <a:srgbClr val="114454"/>
                            </a:solidFill>
                            <a:latin typeface="Cambria Math" panose="02040503050406030204" pitchFamily="18" charset="0"/>
                            <a:ea typeface="Nixie One"/>
                            <a:cs typeface="Nixie One"/>
                            <a:sym typeface="Nixie One"/>
                          </a:rPr>
                          <m:t>𝒈</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33375"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33375" y="3988204"/>
                <a:ext cx="4229394" cy="685325"/>
              </a:xfrm>
              <a:prstGeom prst="rect">
                <a:avLst/>
              </a:prstGeom>
              <a:blipFill>
                <a:blip r:embed="rId6"/>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644008" y="1744773"/>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644008" y="324223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26018AE5-DF11-498B-B930-BABC2A3F2576}"/>
                  </a:ext>
                </a:extLst>
              </p:cNvPr>
              <p:cNvSpPr txBox="1">
                <a:spLocks/>
              </p:cNvSpPr>
              <p:nvPr/>
            </p:nvSpPr>
            <p:spPr bwMode="auto">
              <a:xfrm>
                <a:off x="4644008" y="2499742"/>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26018AE5-DF11-498B-B930-BABC2A3F2576}"/>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A6E4F05-E9F2-4887-9DE8-DA1250917696}"/>
                  </a:ext>
                </a:extLst>
              </p:cNvPr>
              <p:cNvSpPr txBox="1">
                <a:spLocks/>
              </p:cNvSpPr>
              <p:nvPr/>
            </p:nvSpPr>
            <p:spPr bwMode="auto">
              <a:xfrm>
                <a:off x="4644008" y="398820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A6E4F05-E9F2-4887-9DE8-DA1250917696}"/>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51209902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Výsledky</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323528" y="1744773"/>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323528" y="1744773"/>
                <a:ext cx="4229394" cy="685325"/>
              </a:xfrm>
              <a:prstGeom prst="rect">
                <a:avLst/>
              </a:prstGeom>
              <a:blipFill>
                <a:blip r:embed="rId3"/>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323528" y="3242239"/>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7:</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r>
                      <a:rPr lang="cs-CZ" sz="2000" b="1" i="1" smtClean="0">
                        <a:solidFill>
                          <a:srgbClr val="114454"/>
                        </a:solidFill>
                        <a:latin typeface="Cambria Math" panose="02040503050406030204" pitchFamily="18" charset="0"/>
                        <a:sym typeface="Nixie One"/>
                      </a:rPr>
                      <m:t>𝟑</m:t>
                    </m:r>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𝒄𝒐</m:t>
                        </m:r>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323528" y="3242239"/>
                <a:ext cx="4229394" cy="685325"/>
              </a:xfrm>
              <a:prstGeom prst="rect">
                <a:avLst/>
              </a:prstGeom>
              <a:blipFill>
                <a:blip r:embed="rId4"/>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26018AE5-DF11-498B-B930-BABC2A3F2576}"/>
                  </a:ext>
                </a:extLst>
              </p:cNvPr>
              <p:cNvSpPr txBox="1">
                <a:spLocks/>
              </p:cNvSpPr>
              <p:nvPr/>
            </p:nvSpPr>
            <p:spPr bwMode="auto">
              <a:xfrm>
                <a:off x="323528" y="2499742"/>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b="1" kern="0" dirty="0">
                    <a:solidFill>
                      <a:srgbClr val="114454"/>
                    </a:solidFill>
                    <a:latin typeface="Weekly Free Light" panose="00000400000000000000" pitchFamily="50" charset="-18"/>
                    <a:ea typeface="Nixie One"/>
                    <a:cs typeface="Nixie One"/>
                    <a:sym typeface="Nixie One"/>
                  </a:rPr>
                  <a:t>Př. 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ad>
                      <m:radPr>
                        <m:degHide m:val="on"/>
                        <m:ctrlPr>
                          <a:rPr lang="cs-CZ" sz="2000" b="1" i="1" kern="0">
                            <a:solidFill>
                              <a:srgbClr val="114454"/>
                            </a:solidFill>
                            <a:latin typeface="Cambria Math" panose="02040503050406030204" pitchFamily="18" charset="0"/>
                            <a:sym typeface="Nixie One"/>
                          </a:rPr>
                        </m:ctrlPr>
                      </m:radPr>
                      <m:deg/>
                      <m:e>
                        <m:r>
                          <a:rPr lang="cs-CZ" sz="2000" b="1" i="1" kern="0">
                            <a:solidFill>
                              <a:srgbClr val="114454"/>
                            </a:solidFill>
                            <a:latin typeface="Cambria Math" panose="02040503050406030204" pitchFamily="18" charset="0"/>
                            <a:sym typeface="Nixie One"/>
                          </a:rPr>
                          <m:t>𝟑</m:t>
                        </m:r>
                      </m:e>
                    </m:rad>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26018AE5-DF11-498B-B930-BABC2A3F2576}"/>
                  </a:ext>
                </a:extLst>
              </p:cNvPr>
              <p:cNvSpPr txBox="1">
                <a:spLocks noRot="1" noChangeAspect="1" noMove="1" noResize="1" noEditPoints="1" noAdjustHandles="1" noChangeArrowheads="1" noChangeShapeType="1" noTextEdit="1"/>
              </p:cNvSpPr>
              <p:nvPr/>
            </p:nvSpPr>
            <p:spPr bwMode="auto">
              <a:xfrm>
                <a:off x="323528" y="2499742"/>
                <a:ext cx="4229394" cy="685325"/>
              </a:xfrm>
              <a:prstGeom prst="rect">
                <a:avLst/>
              </a:prstGeom>
              <a:blipFill>
                <a:blip r:embed="rId5"/>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A6E4F05-E9F2-4887-9DE8-DA1250917696}"/>
                  </a:ext>
                </a:extLst>
              </p:cNvPr>
              <p:cNvSpPr txBox="1">
                <a:spLocks/>
              </p:cNvSpPr>
              <p:nvPr/>
            </p:nvSpPr>
            <p:spPr bwMode="auto">
              <a:xfrm>
                <a:off x="323528"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Př. 8:</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A6E4F05-E9F2-4887-9DE8-DA1250917696}"/>
                  </a:ext>
                </a:extLst>
              </p:cNvPr>
              <p:cNvSpPr txBox="1">
                <a:spLocks noRot="1" noChangeAspect="1" noMove="1" noResize="1" noEditPoints="1" noAdjustHandles="1" noChangeArrowheads="1" noChangeShapeType="1" noTextEdit="1"/>
              </p:cNvSpPr>
              <p:nvPr/>
            </p:nvSpPr>
            <p:spPr bwMode="auto">
              <a:xfrm>
                <a:off x="323528" y="3988204"/>
                <a:ext cx="4229394" cy="685325"/>
              </a:xfrm>
              <a:prstGeom prst="rect">
                <a:avLst/>
              </a:prstGeom>
              <a:blipFill>
                <a:blip r:embed="rId6"/>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0" name="Google Shape;161;p18">
                <a:extLst>
                  <a:ext uri="{FF2B5EF4-FFF2-40B4-BE49-F238E27FC236}">
                    <a16:creationId xmlns:a16="http://schemas.microsoft.com/office/drawing/2014/main" id="{EC9B9ECF-EB61-184A-3AD1-CB924AD0D8E2}"/>
                  </a:ext>
                </a:extLst>
              </p:cNvPr>
              <p:cNvSpPr txBox="1">
                <a:spLocks/>
              </p:cNvSpPr>
              <p:nvPr/>
            </p:nvSpPr>
            <p:spPr bwMode="auto">
              <a:xfrm>
                <a:off x="4644008" y="1744773"/>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0" name="Google Shape;161;p18">
                <a:extLst>
                  <a:ext uri="{FF2B5EF4-FFF2-40B4-BE49-F238E27FC236}">
                    <a16:creationId xmlns:a16="http://schemas.microsoft.com/office/drawing/2014/main" id="{EC9B9ECF-EB61-184A-3AD1-CB924AD0D8E2}"/>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2" name="Google Shape;161;p18">
                <a:extLst>
                  <a:ext uri="{FF2B5EF4-FFF2-40B4-BE49-F238E27FC236}">
                    <a16:creationId xmlns:a16="http://schemas.microsoft.com/office/drawing/2014/main" id="{6B4E75CA-EF7B-01B3-2255-845494D1F697}"/>
                  </a:ext>
                </a:extLst>
              </p:cNvPr>
              <p:cNvSpPr txBox="1">
                <a:spLocks/>
              </p:cNvSpPr>
              <p:nvPr/>
            </p:nvSpPr>
            <p:spPr bwMode="auto">
              <a:xfrm>
                <a:off x="4644008" y="324223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2" name="Google Shape;161;p18">
                <a:extLst>
                  <a:ext uri="{FF2B5EF4-FFF2-40B4-BE49-F238E27FC236}">
                    <a16:creationId xmlns:a16="http://schemas.microsoft.com/office/drawing/2014/main" id="{6B4E75CA-EF7B-01B3-2255-845494D1F697}"/>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6" name="Google Shape;161;p18">
                <a:extLst>
                  <a:ext uri="{FF2B5EF4-FFF2-40B4-BE49-F238E27FC236}">
                    <a16:creationId xmlns:a16="http://schemas.microsoft.com/office/drawing/2014/main" id="{4CFB7B07-8978-1CEE-20FB-61F55D2E68D8}"/>
                  </a:ext>
                </a:extLst>
              </p:cNvPr>
              <p:cNvSpPr txBox="1">
                <a:spLocks/>
              </p:cNvSpPr>
              <p:nvPr/>
            </p:nvSpPr>
            <p:spPr bwMode="auto">
              <a:xfrm>
                <a:off x="4644008" y="2499742"/>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r>
                                <a:rPr lang="cs-CZ" sz="1600" b="1" i="1" kern="0">
                                  <a:solidFill>
                                    <a:srgbClr val="114454"/>
                                  </a:solidFill>
                                  <a:latin typeface="Cambria Math" panose="02040503050406030204" pitchFamily="18" charset="0"/>
                                  <a:ea typeface="Cambria Math" panose="02040503050406030204" pitchFamily="18" charset="0"/>
                                  <a:sym typeface="Nixie One"/>
                                </a:rPr>
                                <m:t>𝒌</m:t>
                              </m:r>
                              <m:f>
                                <m:fPr>
                                  <m:ctrlPr>
                                    <a:rPr lang="cs-CZ" sz="16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6" name="Google Shape;161;p18">
                <a:extLst>
                  <a:ext uri="{FF2B5EF4-FFF2-40B4-BE49-F238E27FC236}">
                    <a16:creationId xmlns:a16="http://schemas.microsoft.com/office/drawing/2014/main" id="{4CFB7B07-8978-1CEE-20FB-61F55D2E68D8}"/>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7" name="Google Shape;161;p18">
                <a:extLst>
                  <a:ext uri="{FF2B5EF4-FFF2-40B4-BE49-F238E27FC236}">
                    <a16:creationId xmlns:a16="http://schemas.microsoft.com/office/drawing/2014/main" id="{1E92F7C4-455C-7319-CFE8-9C66030A1F73}"/>
                  </a:ext>
                </a:extLst>
              </p:cNvPr>
              <p:cNvSpPr txBox="1">
                <a:spLocks/>
              </p:cNvSpPr>
              <p:nvPr/>
            </p:nvSpPr>
            <p:spPr bwMode="auto">
              <a:xfrm>
                <a:off x="4644008" y="398820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𝟑</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7" name="Google Shape;161;p18">
                <a:extLst>
                  <a:ext uri="{FF2B5EF4-FFF2-40B4-BE49-F238E27FC236}">
                    <a16:creationId xmlns:a16="http://schemas.microsoft.com/office/drawing/2014/main" id="{1E92F7C4-455C-7319-CFE8-9C66030A1F73}"/>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68973183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22</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23</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Opakování</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základních</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hodnot</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8496944"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Opakování</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Hodnoty goniometrických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funkcí</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 jednotková kružnice</a:t>
            </a: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738664"/>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5">
                  <a:extLst>
                    <a:ext uri="{A12FA001-AC4F-418D-AE19-62706E023703}">
                      <ahyp:hlinkClr xmlns:ahyp="http://schemas.microsoft.com/office/drawing/2018/hyperlinkcolor" val="tx"/>
                    </a:ext>
                  </a:extLst>
                </a:hlinkClick>
              </a:rPr>
              <a:t>https://create.kahoot.it/share/hodnoty-goniometrickych-funkci/a7e6c2ab-fdba-4806-b7eb-67e418e89cc4</a:t>
            </a:r>
            <a:r>
              <a:rPr lang="cs-CZ" dirty="0">
                <a:solidFill>
                  <a:schemeClr val="bg1"/>
                </a:solidFill>
              </a:rPr>
              <a:t> </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2" name="Picture 2">
            <a:extLst>
              <a:ext uri="{FF2B5EF4-FFF2-40B4-BE49-F238E27FC236}">
                <a16:creationId xmlns:a16="http://schemas.microsoft.com/office/drawing/2014/main" id="{807E6B46-0E94-4382-B0B9-31019B1B1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081" y="223365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Jednoduché rovnice</a:t>
            </a: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96754672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9C7A081C-EC8A-4344-9595-04A88DC3729A}"/>
                  </a:ext>
                </a:extLst>
              </p:cNvPr>
              <p:cNvSpPr txBox="1">
                <a:spLocks/>
              </p:cNvSpPr>
              <p:nvPr/>
            </p:nvSpPr>
            <p:spPr bwMode="auto">
              <a:xfrm>
                <a:off x="345764" y="2499742"/>
                <a:ext cx="4536504" cy="108012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Hodnotu funkce </a:t>
                </a:r>
                <a:r>
                  <a:rPr lang="cs-CZ" sz="1800" b="1" kern="0" dirty="0">
                    <a:solidFill>
                      <a:srgbClr val="114454"/>
                    </a:solidFill>
                    <a:latin typeface="Weekly Free Light" panose="020B0604020202020204" charset="-18"/>
                    <a:ea typeface="Nixie One"/>
                    <a:cs typeface="Nixie One"/>
                    <a:sym typeface="Nixie One"/>
                  </a:rPr>
                  <a:t>tg</a:t>
                </a:r>
                <a:r>
                  <a:rPr lang="cs-CZ" sz="1800" kern="0" dirty="0">
                    <a:solidFill>
                      <a:srgbClr val="114454"/>
                    </a:solidFill>
                    <a:latin typeface="Weekly Free Light" panose="020B0604020202020204" charset="-18"/>
                    <a:ea typeface="Nixie One"/>
                    <a:cs typeface="Nixie One"/>
                    <a:sym typeface="Nixie One"/>
                  </a:rPr>
                  <a:t> čteme na tečně procházející bodem </a:t>
                </a:r>
                <a14:m>
                  <m:oMath xmlns:m="http://schemas.openxmlformats.org/officeDocument/2006/math">
                    <m:d>
                      <m:dPr>
                        <m:begChr m:val="["/>
                        <m:endChr m:val="]"/>
                        <m:ctrlPr>
                          <a:rPr lang="cs-CZ" sz="1800" b="1" i="1" ker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𝟏</m:t>
                        </m:r>
                        <m:r>
                          <a:rPr lang="cs-CZ" sz="1800" b="1" i="1" kern="0">
                            <a:solidFill>
                              <a:srgbClr val="114454"/>
                            </a:solidFill>
                            <a:latin typeface="Cambria Math" panose="02040503050406030204" pitchFamily="18" charset="0"/>
                            <a:sym typeface="Nixie One"/>
                          </a:rPr>
                          <m:t>;</m:t>
                        </m:r>
                        <m:r>
                          <a:rPr lang="cs-CZ" sz="1800" b="1" i="1" kern="0" smtClean="0">
                            <a:solidFill>
                              <a:srgbClr val="114454"/>
                            </a:solidFill>
                            <a:latin typeface="Cambria Math" panose="02040503050406030204" pitchFamily="18" charset="0"/>
                            <a:sym typeface="Nixie One"/>
                          </a:rPr>
                          <m:t>𝟎</m:t>
                        </m:r>
                      </m:e>
                    </m:d>
                  </m:oMath>
                </a14:m>
                <a:r>
                  <a:rPr lang="cs-CZ" sz="1800" kern="0" dirty="0">
                    <a:solidFill>
                      <a:srgbClr val="114454"/>
                    </a:solidFill>
                    <a:latin typeface="Weekly Free Light" panose="020B0604020202020204" charset="-18"/>
                    <a:ea typeface="Nixie One"/>
                    <a:cs typeface="Nixie One"/>
                    <a:sym typeface="Nixie One"/>
                  </a:rPr>
                  <a:t>. Pro řešení hledáme souřadnici </a:t>
                </a:r>
                <a:r>
                  <a:rPr lang="cs-CZ" sz="1800" b="1" kern="0" dirty="0">
                    <a:solidFill>
                      <a:srgbClr val="114454"/>
                    </a:solidFill>
                    <a:latin typeface="Weekly Free Light" panose="020B0604020202020204" charset="-18"/>
                    <a:ea typeface="Nixie One"/>
                    <a:cs typeface="Nixie One"/>
                    <a:sym typeface="Nixie One"/>
                  </a:rPr>
                  <a:t>y</a:t>
                </a:r>
                <a:r>
                  <a:rPr lang="cs-CZ" sz="1800" kern="0" dirty="0">
                    <a:solidFill>
                      <a:srgbClr val="114454"/>
                    </a:solidFill>
                    <a:latin typeface="Weekly Free Light" panose="020B0604020202020204" charset="-18"/>
                    <a:ea typeface="Nixie One"/>
                    <a:cs typeface="Nixie One"/>
                    <a:sym typeface="Nixie One"/>
                  </a:rPr>
                  <a:t> průsečíku ramene úhlu s touto tečnou.</a:t>
                </a:r>
              </a:p>
            </p:txBody>
          </p:sp>
        </mc:Choice>
        <mc:Fallback xmlns="">
          <p:sp>
            <p:nvSpPr>
              <p:cNvPr id="15" name="Google Shape;161;p18">
                <a:extLst>
                  <a:ext uri="{FF2B5EF4-FFF2-40B4-BE49-F238E27FC236}">
                    <a16:creationId xmlns:a16="http://schemas.microsoft.com/office/drawing/2014/main" id="{9C7A081C-EC8A-4344-9595-04A88DC3729A}"/>
                  </a:ext>
                </a:extLst>
              </p:cNvPr>
              <p:cNvSpPr txBox="1">
                <a:spLocks noRot="1" noChangeAspect="1" noMove="1" noResize="1" noEditPoints="1" noAdjustHandles="1" noChangeArrowheads="1" noChangeShapeType="1" noTextEdit="1"/>
              </p:cNvSpPr>
              <p:nvPr/>
            </p:nvSpPr>
            <p:spPr bwMode="auto">
              <a:xfrm>
                <a:off x="345764" y="2499742"/>
                <a:ext cx="4536504" cy="1080120"/>
              </a:xfrm>
              <a:prstGeom prst="rect">
                <a:avLst/>
              </a:prstGeom>
              <a:blipFill>
                <a:blip r:embed="rId4"/>
                <a:stretch>
                  <a:fillRect l="-1210" t="-7910" r="-941" b="-14124"/>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B3D0039A-5A0F-443F-AAE4-FA86F35141EB}"/>
                  </a:ext>
                </a:extLst>
              </p:cNvPr>
              <p:cNvSpPr txBox="1">
                <a:spLocks/>
              </p:cNvSpPr>
              <p:nvPr/>
            </p:nvSpPr>
            <p:spPr bwMode="auto">
              <a:xfrm>
                <a:off x="342606" y="3586861"/>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Řešením je tedy úhel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r>
                      <a:rPr lang="cs-CZ" sz="1800" b="1" i="1" kern="0" smtClean="0">
                        <a:solidFill>
                          <a:srgbClr val="114454"/>
                        </a:solidFill>
                        <a:latin typeface="Cambria Math" panose="02040503050406030204" pitchFamily="18" charset="0"/>
                        <a:sym typeface="Nixie One"/>
                      </a:rPr>
                      <m:t>𝟎</m:t>
                    </m:r>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7" name="Google Shape;161;p18">
                <a:extLst>
                  <a:ext uri="{FF2B5EF4-FFF2-40B4-BE49-F238E27FC236}">
                    <a16:creationId xmlns:a16="http://schemas.microsoft.com/office/drawing/2014/main" id="{B3D0039A-5A0F-443F-AAE4-FA86F35141EB}"/>
                  </a:ext>
                </a:extLst>
              </p:cNvPr>
              <p:cNvSpPr txBox="1">
                <a:spLocks noRot="1" noChangeAspect="1" noMove="1" noResize="1" noEditPoints="1" noAdjustHandles="1" noChangeArrowheads="1" noChangeShapeType="1" noTextEdit="1"/>
              </p:cNvSpPr>
              <p:nvPr/>
            </p:nvSpPr>
            <p:spPr bwMode="auto">
              <a:xfrm>
                <a:off x="342606" y="3586861"/>
                <a:ext cx="4536504" cy="445140"/>
              </a:xfrm>
              <a:prstGeom prst="rect">
                <a:avLst/>
              </a:prstGeom>
              <a:blipFill>
                <a:blip r:embed="rId5"/>
                <a:stretch>
                  <a:fillRect l="-1075"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410F1801-2F3B-4442-8EB8-3D9F6D784CF4}"/>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410F1801-2F3B-4442-8EB8-3D9F6D784CF4}"/>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C90327DF-6DD4-4CA3-8536-C57976DFF9B1}"/>
                  </a:ext>
                </a:extLst>
              </p:cNvPr>
              <p:cNvSpPr txBox="1">
                <a:spLocks/>
              </p:cNvSpPr>
              <p:nvPr/>
            </p:nvSpPr>
            <p:spPr bwMode="auto">
              <a:xfrm>
                <a:off x="359961" y="4120346"/>
                <a:ext cx="4536504" cy="8077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Jedná se však o periodickou funkci </a:t>
                </a:r>
                <a:br>
                  <a:rPr lang="cs-CZ" sz="1800" kern="0" dirty="0">
                    <a:solidFill>
                      <a:srgbClr val="114454"/>
                    </a:solidFill>
                    <a:latin typeface="Weekly Free Light" panose="020B0604020202020204" charset="-18"/>
                    <a:ea typeface="Nixie One"/>
                    <a:cs typeface="Nixie One"/>
                    <a:sym typeface="Nixie One"/>
                  </a:rPr>
                </a:br>
                <a:r>
                  <a:rPr lang="cs-CZ" sz="1800" kern="0" dirty="0">
                    <a:solidFill>
                      <a:srgbClr val="114454"/>
                    </a:solidFill>
                    <a:latin typeface="Weekly Free Light" panose="020B0604020202020204" charset="-18"/>
                    <a:ea typeface="Nixie One"/>
                    <a:cs typeface="Nixie One"/>
                    <a:sym typeface="Nixie One"/>
                  </a:rPr>
                  <a:t>s periodou </a:t>
                </a:r>
                <a14:m>
                  <m:oMath xmlns:m="http://schemas.openxmlformats.org/officeDocument/2006/math">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zapíšeme </a:t>
                </a:r>
                <a:br>
                  <a:rPr lang="cs-CZ" sz="1800" kern="0" dirty="0">
                    <a:solidFill>
                      <a:srgbClr val="114454"/>
                    </a:solidFill>
                    <a:latin typeface="Weekly Free Light" panose="020B0604020202020204" charset="-18"/>
                    <a:ea typeface="Nixie One"/>
                    <a:cs typeface="Nixie One"/>
                    <a:sym typeface="Nixie One"/>
                  </a:rPr>
                </a:br>
                <a:r>
                  <a:rPr lang="cs-CZ" sz="1800" kern="0" dirty="0">
                    <a:solidFill>
                      <a:srgbClr val="114454"/>
                    </a:solidFill>
                    <a:latin typeface="Weekly Free Light" panose="020B0604020202020204" charset="-18"/>
                    <a:ea typeface="Nixie One"/>
                    <a:cs typeface="Nixie One"/>
                    <a:sym typeface="Nixie One"/>
                  </a:rPr>
                  <a:t>tedy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r>
                      <a:rPr lang="cs-CZ" sz="1800" b="1" i="1" kern="0" smtClean="0">
                        <a:solidFill>
                          <a:srgbClr val="114454"/>
                        </a:solidFill>
                        <a:latin typeface="Cambria Math" panose="02040503050406030204" pitchFamily="18" charset="0"/>
                        <a:sym typeface="Nixie One"/>
                      </a:rPr>
                      <m:t>𝟎</m:t>
                    </m:r>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endParaRPr lang="cs-CZ" sz="1800" b="1" kern="0" dirty="0">
                  <a:solidFill>
                    <a:srgbClr val="114454"/>
                  </a:solidFill>
                  <a:latin typeface="Weekly Free Light" panose="020B0604020202020204"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C90327DF-6DD4-4CA3-8536-C57976DFF9B1}"/>
                  </a:ext>
                </a:extLst>
              </p:cNvPr>
              <p:cNvSpPr txBox="1">
                <a:spLocks noRot="1" noChangeAspect="1" noMove="1" noResize="1" noEditPoints="1" noAdjustHandles="1" noChangeArrowheads="1" noChangeShapeType="1" noTextEdit="1"/>
              </p:cNvSpPr>
              <p:nvPr/>
            </p:nvSpPr>
            <p:spPr bwMode="auto">
              <a:xfrm>
                <a:off x="359961" y="4120346"/>
                <a:ext cx="4536504" cy="807740"/>
              </a:xfrm>
              <a:prstGeom prst="rect">
                <a:avLst/>
              </a:prstGeom>
              <a:blipFill>
                <a:blip r:embed="rId7"/>
                <a:stretch>
                  <a:fillRect l="-1075" t="-10606" b="-18939"/>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C931A758-E38D-43C4-8415-A49E0D89513C}"/>
              </a:ext>
            </a:extLst>
          </p:cNvPr>
          <p:cNvPicPr>
            <a:picLocks noChangeAspect="1"/>
          </p:cNvPicPr>
          <p:nvPr/>
        </p:nvPicPr>
        <p:blipFill>
          <a:blip r:embed="rId8"/>
          <a:stretch>
            <a:fillRect/>
          </a:stretch>
        </p:blipFill>
        <p:spPr>
          <a:xfrm>
            <a:off x="5328355" y="530225"/>
            <a:ext cx="2819277" cy="264375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9C7A081C-EC8A-4344-9595-04A88DC3729A}"/>
                  </a:ext>
                </a:extLst>
              </p:cNvPr>
              <p:cNvSpPr txBox="1">
                <a:spLocks/>
              </p:cNvSpPr>
              <p:nvPr/>
            </p:nvSpPr>
            <p:spPr bwMode="auto">
              <a:xfrm>
                <a:off x="345764" y="2499742"/>
                <a:ext cx="4536504" cy="108012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Hodnotu funkce </a:t>
                </a:r>
                <a:r>
                  <a:rPr lang="cs-CZ" sz="1800" b="1" kern="0" dirty="0">
                    <a:solidFill>
                      <a:srgbClr val="114454"/>
                    </a:solidFill>
                    <a:latin typeface="Weekly Free Light" panose="020B0604020202020204" charset="-18"/>
                    <a:ea typeface="Nixie One"/>
                    <a:cs typeface="Nixie One"/>
                    <a:sym typeface="Nixie One"/>
                  </a:rPr>
                  <a:t>cotg</a:t>
                </a:r>
                <a:r>
                  <a:rPr lang="cs-CZ" sz="1800" kern="0" dirty="0">
                    <a:solidFill>
                      <a:srgbClr val="114454"/>
                    </a:solidFill>
                    <a:latin typeface="Weekly Free Light" panose="020B0604020202020204" charset="-18"/>
                    <a:ea typeface="Nixie One"/>
                    <a:cs typeface="Nixie One"/>
                    <a:sym typeface="Nixie One"/>
                  </a:rPr>
                  <a:t> čteme na tečně procházející bodem </a:t>
                </a:r>
                <a14:m>
                  <m:oMath xmlns:m="http://schemas.openxmlformats.org/officeDocument/2006/math">
                    <m:d>
                      <m:dPr>
                        <m:begChr m:val="["/>
                        <m:endChr m:val="]"/>
                        <m:ctrlPr>
                          <a:rPr lang="cs-CZ" sz="1800" b="1" i="1" ker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𝟎</m:t>
                        </m:r>
                        <m:r>
                          <a:rPr lang="cs-CZ" sz="1800" b="1" i="1" kern="0">
                            <a:solidFill>
                              <a:srgbClr val="114454"/>
                            </a:solidFill>
                            <a:latin typeface="Cambria Math" panose="02040503050406030204" pitchFamily="18" charset="0"/>
                            <a:sym typeface="Nixie One"/>
                          </a:rPr>
                          <m:t>;</m:t>
                        </m:r>
                        <m:r>
                          <a:rPr lang="cs-CZ" sz="1800" b="1" i="1" kern="0" smtClean="0">
                            <a:solidFill>
                              <a:srgbClr val="114454"/>
                            </a:solidFill>
                            <a:latin typeface="Cambria Math" panose="02040503050406030204" pitchFamily="18" charset="0"/>
                            <a:sym typeface="Nixie One"/>
                          </a:rPr>
                          <m:t>𝟏</m:t>
                        </m:r>
                      </m:e>
                    </m:d>
                  </m:oMath>
                </a14:m>
                <a:r>
                  <a:rPr lang="cs-CZ" sz="1800" kern="0" dirty="0">
                    <a:solidFill>
                      <a:srgbClr val="114454"/>
                    </a:solidFill>
                    <a:latin typeface="Weekly Free Light" panose="020B0604020202020204" charset="-18"/>
                    <a:ea typeface="Nixie One"/>
                    <a:cs typeface="Nixie One"/>
                    <a:sym typeface="Nixie One"/>
                  </a:rPr>
                  <a:t>. Pro řešení hledáme souřadnici </a:t>
                </a:r>
                <a:r>
                  <a:rPr lang="cs-CZ" sz="1800" b="1" kern="0" dirty="0">
                    <a:solidFill>
                      <a:srgbClr val="114454"/>
                    </a:solidFill>
                    <a:latin typeface="Weekly Free Light" panose="020B0604020202020204" charset="-18"/>
                    <a:ea typeface="Nixie One"/>
                    <a:cs typeface="Nixie One"/>
                    <a:sym typeface="Nixie One"/>
                  </a:rPr>
                  <a:t>x</a:t>
                </a:r>
                <a:r>
                  <a:rPr lang="cs-CZ" sz="1800" kern="0" dirty="0">
                    <a:solidFill>
                      <a:srgbClr val="114454"/>
                    </a:solidFill>
                    <a:latin typeface="Weekly Free Light" panose="020B0604020202020204" charset="-18"/>
                    <a:ea typeface="Nixie One"/>
                    <a:cs typeface="Nixie One"/>
                    <a:sym typeface="Nixie One"/>
                  </a:rPr>
                  <a:t> průsečíku ramene úhlu s touto tečnou.</a:t>
                </a:r>
              </a:p>
            </p:txBody>
          </p:sp>
        </mc:Choice>
        <mc:Fallback xmlns="">
          <p:sp>
            <p:nvSpPr>
              <p:cNvPr id="15" name="Google Shape;161;p18">
                <a:extLst>
                  <a:ext uri="{FF2B5EF4-FFF2-40B4-BE49-F238E27FC236}">
                    <a16:creationId xmlns:a16="http://schemas.microsoft.com/office/drawing/2014/main" id="{9C7A081C-EC8A-4344-9595-04A88DC3729A}"/>
                  </a:ext>
                </a:extLst>
              </p:cNvPr>
              <p:cNvSpPr txBox="1">
                <a:spLocks noRot="1" noChangeAspect="1" noMove="1" noResize="1" noEditPoints="1" noAdjustHandles="1" noChangeArrowheads="1" noChangeShapeType="1" noTextEdit="1"/>
              </p:cNvSpPr>
              <p:nvPr/>
            </p:nvSpPr>
            <p:spPr bwMode="auto">
              <a:xfrm>
                <a:off x="345764" y="2499742"/>
                <a:ext cx="4536504" cy="1080120"/>
              </a:xfrm>
              <a:prstGeom prst="rect">
                <a:avLst/>
              </a:prstGeom>
              <a:blipFill>
                <a:blip r:embed="rId4"/>
                <a:stretch>
                  <a:fillRect l="-1210" t="-7910" r="-1075" b="-14124"/>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B3D0039A-5A0F-443F-AAE4-FA86F35141EB}"/>
                  </a:ext>
                </a:extLst>
              </p:cNvPr>
              <p:cNvSpPr txBox="1">
                <a:spLocks/>
              </p:cNvSpPr>
              <p:nvPr/>
            </p:nvSpPr>
            <p:spPr bwMode="auto">
              <a:xfrm>
                <a:off x="342606" y="3586861"/>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Řešením je tedy úhel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7" name="Google Shape;161;p18">
                <a:extLst>
                  <a:ext uri="{FF2B5EF4-FFF2-40B4-BE49-F238E27FC236}">
                    <a16:creationId xmlns:a16="http://schemas.microsoft.com/office/drawing/2014/main" id="{B3D0039A-5A0F-443F-AAE4-FA86F35141EB}"/>
                  </a:ext>
                </a:extLst>
              </p:cNvPr>
              <p:cNvSpPr txBox="1">
                <a:spLocks noRot="1" noChangeAspect="1" noMove="1" noResize="1" noEditPoints="1" noAdjustHandles="1" noChangeArrowheads="1" noChangeShapeType="1" noTextEdit="1"/>
              </p:cNvSpPr>
              <p:nvPr/>
            </p:nvSpPr>
            <p:spPr bwMode="auto">
              <a:xfrm>
                <a:off x="342606" y="3586861"/>
                <a:ext cx="4536504" cy="445140"/>
              </a:xfrm>
              <a:prstGeom prst="rect">
                <a:avLst/>
              </a:prstGeom>
              <a:blipFill>
                <a:blip r:embed="rId5"/>
                <a:stretch>
                  <a:fillRect l="-1075" t="-2740"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410F1801-2F3B-4442-8EB8-3D9F6D784CF4}"/>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sym typeface="Nixie One"/>
                                    </a:rPr>
                                    <m:t>𝟐</m:t>
                                  </m:r>
                                </m:den>
                              </m:f>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410F1801-2F3B-4442-8EB8-3D9F6D784CF4}"/>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C90327DF-6DD4-4CA3-8536-C57976DFF9B1}"/>
                  </a:ext>
                </a:extLst>
              </p:cNvPr>
              <p:cNvSpPr txBox="1">
                <a:spLocks/>
              </p:cNvSpPr>
              <p:nvPr/>
            </p:nvSpPr>
            <p:spPr bwMode="auto">
              <a:xfrm>
                <a:off x="359961" y="4120346"/>
                <a:ext cx="4536504" cy="8077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1800" kern="0" dirty="0">
                    <a:solidFill>
                      <a:srgbClr val="114454"/>
                    </a:solidFill>
                    <a:latin typeface="Weekly Free Light" panose="020B0604020202020204" charset="-18"/>
                    <a:ea typeface="Nixie One"/>
                    <a:cs typeface="Nixie One"/>
                    <a:sym typeface="Nixie One"/>
                  </a:rPr>
                  <a:t>Jedná se však o periodickou funkci </a:t>
                </a:r>
                <a:br>
                  <a:rPr lang="cs-CZ" sz="1800" kern="0" dirty="0">
                    <a:solidFill>
                      <a:srgbClr val="114454"/>
                    </a:solidFill>
                    <a:latin typeface="Weekly Free Light" panose="020B0604020202020204" charset="-18"/>
                    <a:ea typeface="Nixie One"/>
                    <a:cs typeface="Nixie One"/>
                    <a:sym typeface="Nixie One"/>
                  </a:rPr>
                </a:br>
                <a:r>
                  <a:rPr lang="cs-CZ" sz="1800" kern="0" dirty="0">
                    <a:solidFill>
                      <a:srgbClr val="114454"/>
                    </a:solidFill>
                    <a:latin typeface="Weekly Free Light" panose="020B0604020202020204" charset="-18"/>
                    <a:ea typeface="Nixie One"/>
                    <a:cs typeface="Nixie One"/>
                    <a:sym typeface="Nixie One"/>
                  </a:rPr>
                  <a:t>s periodou </a:t>
                </a:r>
                <a14:m>
                  <m:oMath xmlns:m="http://schemas.openxmlformats.org/officeDocument/2006/math">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zapíšeme </a:t>
                </a:r>
                <a:br>
                  <a:rPr lang="cs-CZ" sz="1800" kern="0" dirty="0">
                    <a:solidFill>
                      <a:srgbClr val="114454"/>
                    </a:solidFill>
                    <a:latin typeface="Weekly Free Light" panose="020B0604020202020204" charset="-18"/>
                    <a:ea typeface="Nixie One"/>
                    <a:cs typeface="Nixie One"/>
                    <a:sym typeface="Nixie One"/>
                  </a:rPr>
                </a:br>
                <a:r>
                  <a:rPr lang="cs-CZ" sz="1800" kern="0" dirty="0">
                    <a:solidFill>
                      <a:srgbClr val="114454"/>
                    </a:solidFill>
                    <a:latin typeface="Weekly Free Light" panose="020B0604020202020204" charset="-18"/>
                    <a:ea typeface="Nixie One"/>
                    <a:cs typeface="Nixie One"/>
                    <a:sym typeface="Nixie One"/>
                  </a:rPr>
                  <a:t>tedy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endParaRPr lang="cs-CZ" sz="1800" b="1" kern="0" dirty="0">
                  <a:solidFill>
                    <a:srgbClr val="114454"/>
                  </a:solidFill>
                  <a:latin typeface="Weekly Free Light" panose="020B0604020202020204"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C90327DF-6DD4-4CA3-8536-C57976DFF9B1}"/>
                  </a:ext>
                </a:extLst>
              </p:cNvPr>
              <p:cNvSpPr txBox="1">
                <a:spLocks noRot="1" noChangeAspect="1" noMove="1" noResize="1" noEditPoints="1" noAdjustHandles="1" noChangeArrowheads="1" noChangeShapeType="1" noTextEdit="1"/>
              </p:cNvSpPr>
              <p:nvPr/>
            </p:nvSpPr>
            <p:spPr bwMode="auto">
              <a:xfrm>
                <a:off x="359961" y="4120346"/>
                <a:ext cx="4536504" cy="807740"/>
              </a:xfrm>
              <a:prstGeom prst="rect">
                <a:avLst/>
              </a:prstGeom>
              <a:blipFill>
                <a:blip r:embed="rId7"/>
                <a:stretch>
                  <a:fillRect l="-1075" t="-16667" b="-16667"/>
                </a:stretch>
              </a:blipFill>
              <a:ln>
                <a:noFill/>
              </a:ln>
            </p:spPr>
            <p:txBody>
              <a:bodyPr/>
              <a:lstStyle/>
              <a:p>
                <a:r>
                  <a:rPr lang="cs-CZ">
                    <a:noFill/>
                  </a:rPr>
                  <a:t> </a:t>
                </a:r>
              </a:p>
            </p:txBody>
          </p:sp>
        </mc:Fallback>
      </mc:AlternateContent>
      <p:pic>
        <p:nvPicPr>
          <p:cNvPr id="4" name="Obrázek 3">
            <a:extLst>
              <a:ext uri="{FF2B5EF4-FFF2-40B4-BE49-F238E27FC236}">
                <a16:creationId xmlns:a16="http://schemas.microsoft.com/office/drawing/2014/main" id="{A1AB0BC6-91E4-4782-B772-0176D5B47EA0}"/>
              </a:ext>
            </a:extLst>
          </p:cNvPr>
          <p:cNvPicPr>
            <a:picLocks noChangeAspect="1"/>
          </p:cNvPicPr>
          <p:nvPr/>
        </p:nvPicPr>
        <p:blipFill>
          <a:blip r:embed="rId8"/>
          <a:stretch>
            <a:fillRect/>
          </a:stretch>
        </p:blipFill>
        <p:spPr>
          <a:xfrm>
            <a:off x="5009969" y="530225"/>
            <a:ext cx="3560463" cy="3255411"/>
          </a:xfrm>
          <a:prstGeom prst="rect">
            <a:avLst/>
          </a:prstGeom>
        </p:spPr>
      </p:pic>
    </p:spTree>
    <p:extLst>
      <p:ext uri="{BB962C8B-B14F-4D97-AF65-F5344CB8AC3E}">
        <p14:creationId xmlns:p14="http://schemas.microsoft.com/office/powerpoint/2010/main" val="29574083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4"/>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46576" y="2943993"/>
                <a:ext cx="4536504" cy="86349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je kladný v I. a III. kvadrantu (vzhledem k periodě </a:t>
                </a:r>
                <a14:m>
                  <m:oMath xmlns:m="http://schemas.openxmlformats.org/officeDocument/2006/math">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kern="0" dirty="0">
                    <a:solidFill>
                      <a:srgbClr val="114454"/>
                    </a:solidFill>
                    <a:latin typeface="Weekly Free Light" panose="020B0604020202020204" charset="-18"/>
                    <a:ea typeface="Nixie One"/>
                    <a:cs typeface="Nixie One"/>
                    <a:sym typeface="Nixie One"/>
                  </a:rPr>
                  <a:t> řešíme pouze I. kvadrant.</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46576" y="2943993"/>
                <a:ext cx="4536504" cy="863496"/>
              </a:xfrm>
              <a:prstGeom prst="rect">
                <a:avLst/>
              </a:prstGeom>
              <a:blipFill>
                <a:blip r:embed="rId5"/>
                <a:stretch>
                  <a:fillRect l="-1478" t="-11972" r="-1478" b="-20423"/>
                </a:stretch>
              </a:blipFill>
              <a:ln>
                <a:noFill/>
              </a:ln>
            </p:spPr>
            <p:txBody>
              <a:bodyPr/>
              <a:lstStyle/>
              <a:p>
                <a:r>
                  <a:rPr lang="cs-CZ">
                    <a:noFill/>
                  </a:rPr>
                  <a:t> </a:t>
                </a:r>
              </a:p>
            </p:txBody>
          </p:sp>
        </mc:Fallback>
      </mc:AlternateContent>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7"/>
                <a:stretch>
                  <a:fillRect/>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51764330-8977-41A0-9C9E-8658CA710803}"/>
              </a:ext>
            </a:extLst>
          </p:cNvPr>
          <p:cNvPicPr>
            <a:picLocks noChangeAspect="1"/>
          </p:cNvPicPr>
          <p:nvPr/>
        </p:nvPicPr>
        <p:blipFill>
          <a:blip r:embed="rId8"/>
          <a:stretch>
            <a:fillRect/>
          </a:stretch>
        </p:blipFill>
        <p:spPr>
          <a:xfrm>
            <a:off x="5189386" y="530225"/>
            <a:ext cx="3430791" cy="3311667"/>
          </a:xfrm>
          <a:prstGeom prst="rect">
            <a:avLst/>
          </a:prstGeom>
        </p:spPr>
      </p:pic>
    </p:spTree>
    <p:extLst>
      <p:ext uri="{BB962C8B-B14F-4D97-AF65-F5344CB8AC3E}">
        <p14:creationId xmlns:p14="http://schemas.microsoft.com/office/powerpoint/2010/main" val="15808329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Jednoduché rovnice</a:t>
            </a: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Př. 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num>
                      <m:den>
                        <m:r>
                          <a:rPr lang="cs-CZ" sz="2000" b="1" i="1" smtClean="0">
                            <a:solidFill>
                              <a:srgbClr val="114454"/>
                            </a:solidFill>
                            <a:latin typeface="Cambria Math" panose="02040503050406030204" pitchFamily="18" charset="0"/>
                            <a:sym typeface="Nixie One"/>
                          </a:rPr>
                          <m:t>𝟑</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kern="0" dirty="0">
                    <a:solidFill>
                      <a:srgbClr val="114454"/>
                    </a:solidFill>
                    <a:latin typeface="Weekly Free Light" panose="020B0604020202020204" charset="-18"/>
                    <a:ea typeface="Nixie One"/>
                    <a:cs typeface="Nixie One"/>
                    <a:sym typeface="Nixie One"/>
                  </a:rPr>
                  <a:t>Základní tabulková hodnota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4"/>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46576" y="2943993"/>
                <a:ext cx="4536504" cy="86349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je záporný ve II. a IV. kvadrantu (vzhledem k periodě </a:t>
                </a:r>
                <a14:m>
                  <m:oMath xmlns:m="http://schemas.openxmlformats.org/officeDocument/2006/math">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kern="0" dirty="0">
                    <a:solidFill>
                      <a:srgbClr val="114454"/>
                    </a:solidFill>
                    <a:latin typeface="Weekly Free Light" panose="020B0604020202020204" charset="-18"/>
                    <a:ea typeface="Nixie One"/>
                    <a:cs typeface="Nixie One"/>
                    <a:sym typeface="Nixie One"/>
                  </a:rPr>
                  <a:t> řešíme pouze II. kvadrant).</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46576" y="2943993"/>
                <a:ext cx="4536504" cy="863496"/>
              </a:xfrm>
              <a:prstGeom prst="rect">
                <a:avLst/>
              </a:prstGeom>
              <a:blipFill>
                <a:blip r:embed="rId5"/>
                <a:stretch>
                  <a:fillRect l="-1478" t="-11972" r="-1478" b="-20423"/>
                </a:stretch>
              </a:blipFill>
              <a:ln>
                <a:noFill/>
              </a:ln>
            </p:spPr>
            <p:txBody>
              <a:bodyPr/>
              <a:lstStyle/>
              <a:p>
                <a:r>
                  <a:rPr lang="cs-CZ">
                    <a:noFill/>
                  </a:rPr>
                  <a:t> </a:t>
                </a:r>
              </a:p>
            </p:txBody>
          </p:sp>
        </mc:Fallback>
      </mc:AlternateContent>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II. kvadrant:</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𝝅</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sym typeface="Nixie One"/>
                                    </a:rPr>
                                    <m:t>𝟓</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smtClea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CF88BD9F-A701-4ECC-89D9-2F59CF251317}"/>
                  </a:ext>
                </a:extLst>
              </p:cNvPr>
              <p:cNvSpPr txBox="1">
                <a:spLocks/>
              </p:cNvSpPr>
              <p:nvPr/>
            </p:nvSpPr>
            <p:spPr bwMode="auto">
              <a:xfrm>
                <a:off x="2195736" y="4428329"/>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CF88BD9F-A701-4ECC-89D9-2F59CF251317}"/>
                  </a:ext>
                </a:extLst>
              </p:cNvPr>
              <p:cNvSpPr txBox="1">
                <a:spLocks noRot="1" noChangeAspect="1" noMove="1" noResize="1" noEditPoints="1" noAdjustHandles="1" noChangeArrowheads="1" noChangeShapeType="1" noTextEdit="1"/>
              </p:cNvSpPr>
              <p:nvPr/>
            </p:nvSpPr>
            <p:spPr bwMode="auto">
              <a:xfrm>
                <a:off x="2195736" y="4428329"/>
                <a:ext cx="2158777" cy="445140"/>
              </a:xfrm>
              <a:prstGeom prst="rect">
                <a:avLst/>
              </a:prstGeom>
              <a:blipFill>
                <a:blip r:embed="rId8"/>
                <a:stretch>
                  <a:fillRect b="-1370"/>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9E393A85-0358-44B3-8EC0-DF7232C91866}"/>
              </a:ext>
            </a:extLst>
          </p:cNvPr>
          <p:cNvPicPr>
            <a:picLocks noChangeAspect="1"/>
          </p:cNvPicPr>
          <p:nvPr/>
        </p:nvPicPr>
        <p:blipFill>
          <a:blip r:embed="rId9"/>
          <a:stretch>
            <a:fillRect/>
          </a:stretch>
        </p:blipFill>
        <p:spPr>
          <a:xfrm>
            <a:off x="5304440" y="582622"/>
            <a:ext cx="3358783" cy="3208999"/>
          </a:xfrm>
          <a:prstGeom prst="rect">
            <a:avLst/>
          </a:prstGeom>
        </p:spPr>
      </p:pic>
    </p:spTree>
    <p:extLst>
      <p:ext uri="{BB962C8B-B14F-4D97-AF65-F5344CB8AC3E}">
        <p14:creationId xmlns:p14="http://schemas.microsoft.com/office/powerpoint/2010/main" val="33726997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P spid="18"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986</Words>
  <Application>Microsoft Office PowerPoint</Application>
  <PresentationFormat>Předvádění na obrazovce (16:9)</PresentationFormat>
  <Paragraphs>192</Paragraphs>
  <Slides>23</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Roboto Slab</vt:lpstr>
      <vt:lpstr>Weekly Free Light</vt:lpstr>
      <vt:lpstr>Arial</vt:lpstr>
      <vt:lpstr>Cambria Math</vt:lpstr>
      <vt:lpstr>Wingdings</vt:lpstr>
      <vt:lpstr>Nixie One</vt:lpstr>
      <vt:lpstr>Warwick template</vt:lpstr>
      <vt:lpstr>Rovnice s goniometrickými funkcemi tangens a kotangens</vt:lpstr>
      <vt:lpstr>Prezentace aplikace PowerPoint</vt:lpstr>
      <vt:lpstr>Opakování základních hodnot</vt:lpstr>
      <vt:lpstr>Prezentace aplikace PowerPoint</vt:lpstr>
      <vt:lpstr>Jednoduché rovnice</vt:lpstr>
      <vt:lpstr>Jednoduché rovnice</vt:lpstr>
      <vt:lpstr>Jednoduché rovnice</vt:lpstr>
      <vt:lpstr>Jednoduché rovnice</vt:lpstr>
      <vt:lpstr>Jednoduché rovnice</vt:lpstr>
      <vt:lpstr>Jednoduché rovnice</vt:lpstr>
      <vt:lpstr>Složitější rovnice</vt:lpstr>
      <vt:lpstr>Složitější rovnice</vt:lpstr>
      <vt:lpstr>Složitější rovnice</vt:lpstr>
      <vt:lpstr>Složitější rovnice</vt:lpstr>
      <vt:lpstr>Tabulka na závěr</vt:lpstr>
      <vt:lpstr>Tabulka</vt:lpstr>
      <vt:lpstr>Hodnoty funkcí Tangens a Kotangens</vt:lpstr>
      <vt:lpstr>Příklady na procvičení</vt:lpstr>
      <vt:lpstr>Příklady na procvičení</vt:lpstr>
      <vt:lpstr>Výsledky</vt:lpstr>
      <vt:lpstr>Výsledky</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2</cp:revision>
  <dcterms:modified xsi:type="dcterms:W3CDTF">2022-07-30T10:07:44Z</dcterms:modified>
</cp:coreProperties>
</file>