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0"/>
  </p:notesMasterIdLst>
  <p:sldIdLst>
    <p:sldId id="256" r:id="rId2"/>
    <p:sldId id="304" r:id="rId3"/>
    <p:sldId id="313" r:id="rId4"/>
    <p:sldId id="332" r:id="rId5"/>
    <p:sldId id="261" r:id="rId6"/>
    <p:sldId id="326" r:id="rId7"/>
    <p:sldId id="316" r:id="rId8"/>
    <p:sldId id="333" r:id="rId9"/>
    <p:sldId id="336" r:id="rId10"/>
    <p:sldId id="334" r:id="rId11"/>
    <p:sldId id="335" r:id="rId12"/>
    <p:sldId id="327" r:id="rId13"/>
    <p:sldId id="298" r:id="rId14"/>
    <p:sldId id="315" r:id="rId15"/>
    <p:sldId id="323" r:id="rId16"/>
    <p:sldId id="338" r:id="rId17"/>
    <p:sldId id="302" r:id="rId18"/>
    <p:sldId id="300" r:id="rId19"/>
  </p:sldIdLst>
  <p:sldSz cx="9144000" cy="5143500" type="screen16x9"/>
  <p:notesSz cx="6858000" cy="9144000"/>
  <p:embeddedFontLst>
    <p:embeddedFont>
      <p:font typeface="Cambria Math" panose="02040503050406030204" pitchFamily="18" charset="0"/>
      <p:regular r:id="rId21"/>
    </p:embeddedFont>
    <p:embeddedFont>
      <p:font typeface="Nixie One" panose="020B0604020202020204" charset="0"/>
      <p:regular r:id="rId22"/>
    </p:embeddedFont>
    <p:embeddedFont>
      <p:font typeface="Roboto Slab" pitchFamily="2" charset="0"/>
      <p:regular r:id="rId23"/>
      <p:bold r:id="rId24"/>
    </p:embeddedFont>
    <p:embeddedFont>
      <p:font typeface="Weekly Free Light" panose="00000400000000000000" pitchFamily="50" charset="-18"/>
      <p:regular r:id="rId25"/>
    </p:embeddedFont>
  </p:embeddedFontLst>
  <p:defaultTextStyle>
    <a:defPPr>
      <a:defRPr lang="sk-SK"/>
    </a:defPPr>
    <a:lvl1pPr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B9"/>
    <a:srgbClr val="2A28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B22D18-8642-4C31-8DA2-AB8B32A58299}" v="21" dt="2022-07-21T21:34:59.033"/>
  </p1510:revLst>
</p1510:revInfo>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2" d="100"/>
          <a:sy n="152" d="100"/>
        </p:scale>
        <p:origin x="754" y="101"/>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Heczko" userId="4ef91d67243c5588" providerId="LiveId" clId="{ECB22D18-8642-4C31-8DA2-AB8B32A58299}"/>
    <pc:docChg chg="addSld modSld">
      <pc:chgData name="Michal Heczko" userId="4ef91d67243c5588" providerId="LiveId" clId="{ECB22D18-8642-4C31-8DA2-AB8B32A58299}" dt="2022-07-21T21:34:59.032" v="32" actId="20577"/>
      <pc:docMkLst>
        <pc:docMk/>
      </pc:docMkLst>
      <pc:sldChg chg="modSp mod">
        <pc:chgData name="Michal Heczko" userId="4ef91d67243c5588" providerId="LiveId" clId="{ECB22D18-8642-4C31-8DA2-AB8B32A58299}" dt="2022-07-21T21:33:14.509" v="9" actId="20577"/>
        <pc:sldMkLst>
          <pc:docMk/>
          <pc:sldMk cId="526513273" sldId="315"/>
        </pc:sldMkLst>
        <pc:spChg chg="mod">
          <ac:chgData name="Michal Heczko" userId="4ef91d67243c5588" providerId="LiveId" clId="{ECB22D18-8642-4C31-8DA2-AB8B32A58299}" dt="2022-07-21T21:33:14.509" v="9" actId="20577"/>
          <ac:spMkLst>
            <pc:docMk/>
            <pc:sldMk cId="526513273" sldId="315"/>
            <ac:spMk id="16386" creationId="{FFAF13A7-9FD4-4F85-8875-FFB4749CCC88}"/>
          </ac:spMkLst>
        </pc:spChg>
      </pc:sldChg>
      <pc:sldChg chg="modSp mod">
        <pc:chgData name="Michal Heczko" userId="4ef91d67243c5588" providerId="LiveId" clId="{ECB22D18-8642-4C31-8DA2-AB8B32A58299}" dt="2022-07-21T21:34:09.031" v="16" actId="6549"/>
        <pc:sldMkLst>
          <pc:docMk/>
          <pc:sldMk cId="3512099020" sldId="323"/>
        </pc:sldMkLst>
        <pc:spChg chg="mod">
          <ac:chgData name="Michal Heczko" userId="4ef91d67243c5588" providerId="LiveId" clId="{ECB22D18-8642-4C31-8DA2-AB8B32A58299}" dt="2022-07-21T21:34:04.917" v="14" actId="20577"/>
          <ac:spMkLst>
            <pc:docMk/>
            <pc:sldMk cId="3512099020" sldId="323"/>
            <ac:spMk id="17" creationId="{8ED9A338-269A-496B-AC49-A2B9C2AFB4CA}"/>
          </ac:spMkLst>
        </pc:spChg>
        <pc:spChg chg="mod">
          <ac:chgData name="Michal Heczko" userId="4ef91d67243c5588" providerId="LiveId" clId="{ECB22D18-8642-4C31-8DA2-AB8B32A58299}" dt="2022-07-21T21:34:09.031" v="16" actId="6549"/>
          <ac:spMkLst>
            <pc:docMk/>
            <pc:sldMk cId="3512099020" sldId="323"/>
            <ac:spMk id="20" creationId="{E5B4841C-A4BA-43A1-B114-FBF34C123C1D}"/>
          </ac:spMkLst>
        </pc:spChg>
        <pc:spChg chg="mod">
          <ac:chgData name="Michal Heczko" userId="4ef91d67243c5588" providerId="LiveId" clId="{ECB22D18-8642-4C31-8DA2-AB8B32A58299}" dt="2022-07-21T21:33:58.925" v="12" actId="6549"/>
          <ac:spMkLst>
            <pc:docMk/>
            <pc:sldMk cId="3512099020" sldId="323"/>
            <ac:spMk id="21" creationId="{904C9169-3302-466D-90C5-B5ADC0F8D872}"/>
          </ac:spMkLst>
        </pc:spChg>
        <pc:spChg chg="mod">
          <ac:chgData name="Michal Heczko" userId="4ef91d67243c5588" providerId="LiveId" clId="{ECB22D18-8642-4C31-8DA2-AB8B32A58299}" dt="2022-07-21T21:34:03.133" v="13" actId="20577"/>
          <ac:spMkLst>
            <pc:docMk/>
            <pc:sldMk cId="3512099020" sldId="323"/>
            <ac:spMk id="161" creationId="{9ACFB387-623D-4F24-8571-E2BAB1009317}"/>
          </ac:spMkLst>
        </pc:spChg>
        <pc:spChg chg="mod">
          <ac:chgData name="Michal Heczko" userId="4ef91d67243c5588" providerId="LiveId" clId="{ECB22D18-8642-4C31-8DA2-AB8B32A58299}" dt="2022-07-21T21:33:46.032" v="10"/>
          <ac:spMkLst>
            <pc:docMk/>
            <pc:sldMk cId="3512099020" sldId="323"/>
            <ac:spMk id="18434" creationId="{FC5A0DA5-F9C5-4B30-9778-2E280E6E1D0D}"/>
          </ac:spMkLst>
        </pc:spChg>
      </pc:sldChg>
      <pc:sldChg chg="modSp add mod">
        <pc:chgData name="Michal Heczko" userId="4ef91d67243c5588" providerId="LiveId" clId="{ECB22D18-8642-4C31-8DA2-AB8B32A58299}" dt="2022-07-21T21:34:59.032" v="32" actId="20577"/>
        <pc:sldMkLst>
          <pc:docMk/>
          <pc:sldMk cId="110858181" sldId="338"/>
        </pc:sldMkLst>
        <pc:spChg chg="mod">
          <ac:chgData name="Michal Heczko" userId="4ef91d67243c5588" providerId="LiveId" clId="{ECB22D18-8642-4C31-8DA2-AB8B32A58299}" dt="2022-07-21T21:34:53.842" v="27" actId="20577"/>
          <ac:spMkLst>
            <pc:docMk/>
            <pc:sldMk cId="110858181" sldId="338"/>
            <ac:spMk id="15" creationId="{04E47D9F-D51F-4050-CEDE-096B38F9BD23}"/>
          </ac:spMkLst>
        </pc:spChg>
        <pc:spChg chg="mod">
          <ac:chgData name="Michal Heczko" userId="4ef91d67243c5588" providerId="LiveId" clId="{ECB22D18-8642-4C31-8DA2-AB8B32A58299}" dt="2022-07-21T21:34:57.089" v="30" actId="20577"/>
          <ac:spMkLst>
            <pc:docMk/>
            <pc:sldMk cId="110858181" sldId="338"/>
            <ac:spMk id="16" creationId="{99EE87DF-76CE-9C11-721E-34E178FCCCE4}"/>
          </ac:spMkLst>
        </pc:spChg>
        <pc:spChg chg="mod">
          <ac:chgData name="Michal Heczko" userId="4ef91d67243c5588" providerId="LiveId" clId="{ECB22D18-8642-4C31-8DA2-AB8B32A58299}" dt="2022-07-21T21:34:36.180" v="23"/>
          <ac:spMkLst>
            <pc:docMk/>
            <pc:sldMk cId="110858181" sldId="338"/>
            <ac:spMk id="17" creationId="{8ED9A338-269A-496B-AC49-A2B9C2AFB4CA}"/>
          </ac:spMkLst>
        </pc:spChg>
        <pc:spChg chg="mod">
          <ac:chgData name="Michal Heczko" userId="4ef91d67243c5588" providerId="LiveId" clId="{ECB22D18-8642-4C31-8DA2-AB8B32A58299}" dt="2022-07-21T21:34:59.032" v="32" actId="20577"/>
          <ac:spMkLst>
            <pc:docMk/>
            <pc:sldMk cId="110858181" sldId="338"/>
            <ac:spMk id="18" creationId="{4496C064-32BC-A257-D1D2-D3337C4F829E}"/>
          </ac:spMkLst>
        </pc:spChg>
        <pc:spChg chg="mod">
          <ac:chgData name="Michal Heczko" userId="4ef91d67243c5588" providerId="LiveId" clId="{ECB22D18-8642-4C31-8DA2-AB8B32A58299}" dt="2022-07-21T21:34:54.487" v="28" actId="20577"/>
          <ac:spMkLst>
            <pc:docMk/>
            <pc:sldMk cId="110858181" sldId="338"/>
            <ac:spMk id="19" creationId="{BA0025CF-E10B-D759-BA58-7F3D86D50181}"/>
          </ac:spMkLst>
        </pc:spChg>
        <pc:spChg chg="mod">
          <ac:chgData name="Michal Heczko" userId="4ef91d67243c5588" providerId="LiveId" clId="{ECB22D18-8642-4C31-8DA2-AB8B32A58299}" dt="2022-07-21T21:34:38.243" v="24"/>
          <ac:spMkLst>
            <pc:docMk/>
            <pc:sldMk cId="110858181" sldId="338"/>
            <ac:spMk id="20" creationId="{E5B4841C-A4BA-43A1-B114-FBF34C123C1D}"/>
          </ac:spMkLst>
        </pc:spChg>
        <pc:spChg chg="mod">
          <ac:chgData name="Michal Heczko" userId="4ef91d67243c5588" providerId="LiveId" clId="{ECB22D18-8642-4C31-8DA2-AB8B32A58299}" dt="2022-07-21T21:34:30.790" v="21" actId="6549"/>
          <ac:spMkLst>
            <pc:docMk/>
            <pc:sldMk cId="110858181" sldId="338"/>
            <ac:spMk id="21" creationId="{904C9169-3302-466D-90C5-B5ADC0F8D872}"/>
          </ac:spMkLst>
        </pc:spChg>
        <pc:spChg chg="mod">
          <ac:chgData name="Michal Heczko" userId="4ef91d67243c5588" providerId="LiveId" clId="{ECB22D18-8642-4C31-8DA2-AB8B32A58299}" dt="2022-07-21T21:34:34.563" v="22"/>
          <ac:spMkLst>
            <pc:docMk/>
            <pc:sldMk cId="110858181" sldId="338"/>
            <ac:spMk id="161" creationId="{9ACFB387-623D-4F24-8571-E2BAB1009317}"/>
          </ac:spMkLst>
        </pc:spChg>
        <pc:spChg chg="mod">
          <ac:chgData name="Michal Heczko" userId="4ef91d67243c5588" providerId="LiveId" clId="{ECB22D18-8642-4C31-8DA2-AB8B32A58299}" dt="2022-07-21T21:34:28.195" v="18"/>
          <ac:spMkLst>
            <pc:docMk/>
            <pc:sldMk cId="110858181" sldId="338"/>
            <ac:spMk id="18434" creationId="{FC5A0DA5-F9C5-4B30-9778-2E280E6E1D0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Google Shape;3;n">
            <a:extLst>
              <a:ext uri="{FF2B5EF4-FFF2-40B4-BE49-F238E27FC236}">
                <a16:creationId xmlns:a16="http://schemas.microsoft.com/office/drawing/2014/main" id="{4D9DE7CE-847B-42D3-9020-A9B533210E41}"/>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45059" name="Google Shape;4;n">
            <a:extLst>
              <a:ext uri="{FF2B5EF4-FFF2-40B4-BE49-F238E27FC236}">
                <a16:creationId xmlns:a16="http://schemas.microsoft.com/office/drawing/2014/main" id="{D84DEB24-1E8B-4DD8-B353-899E49BE9B4F}"/>
              </a:ext>
            </a:extLst>
          </p:cNvPr>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Google Shape;106;g35f391192_00:notes">
            <a:extLst>
              <a:ext uri="{FF2B5EF4-FFF2-40B4-BE49-F238E27FC236}">
                <a16:creationId xmlns:a16="http://schemas.microsoft.com/office/drawing/2014/main" id="{747E764E-85FB-4804-BBF5-F2FC02791F87}"/>
              </a:ext>
            </a:extLst>
          </p:cNvPr>
          <p:cNvSpPr>
            <a:spLocks noGrp="1" noRot="1" noChangeAspect="1" noTextEdit="1"/>
          </p:cNvSpPr>
          <p:nvPr>
            <p:ph type="sldImg" idx="2"/>
          </p:nvPr>
        </p:nvSpPr>
        <p:spPr>
          <a:ln>
            <a:miter lim="800000"/>
            <a:headEnd/>
            <a:tailEnd/>
          </a:ln>
        </p:spPr>
      </p:sp>
      <p:sp>
        <p:nvSpPr>
          <p:cNvPr id="46083" name="Google Shape;107;g35f391192_00:notes">
            <a:extLst>
              <a:ext uri="{FF2B5EF4-FFF2-40B4-BE49-F238E27FC236}">
                <a16:creationId xmlns:a16="http://schemas.microsoft.com/office/drawing/2014/main" id="{29ED8877-3FA3-472C-8018-9C54863A621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083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599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F02EBECF-BA38-43B4-A07B-8188DF2A49A0}"/>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9EAACE85-906E-4955-ACD6-5B869D3E8497}"/>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9212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8" name="Google Shape;436;g35ed75ccf_022:notes">
            <a:extLst>
              <a:ext uri="{FF2B5EF4-FFF2-40B4-BE49-F238E27FC236}">
                <a16:creationId xmlns:a16="http://schemas.microsoft.com/office/drawing/2014/main" id="{1F36DD6F-21D2-4F8A-B4C8-D8DEA490B54D}"/>
              </a:ext>
            </a:extLst>
          </p:cNvPr>
          <p:cNvSpPr>
            <a:spLocks noGrp="1" noRot="1" noChangeAspect="1" noTextEdit="1"/>
          </p:cNvSpPr>
          <p:nvPr>
            <p:ph type="sldImg" idx="2"/>
          </p:nvPr>
        </p:nvSpPr>
        <p:spPr>
          <a:ln>
            <a:miter lim="800000"/>
            <a:headEnd/>
            <a:tailEnd/>
          </a:ln>
        </p:spPr>
      </p:sp>
      <p:sp>
        <p:nvSpPr>
          <p:cNvPr id="70659" name="Google Shape;437;g35ed75ccf_022:notes">
            <a:extLst>
              <a:ext uri="{FF2B5EF4-FFF2-40B4-BE49-F238E27FC236}">
                <a16:creationId xmlns:a16="http://schemas.microsoft.com/office/drawing/2014/main" id="{C99DF051-D316-477A-874E-A90D6B2F6865}"/>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F02EBECF-BA38-43B4-A07B-8188DF2A49A0}"/>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9EAACE85-906E-4955-ACD6-5B869D3E8497}"/>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218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2415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726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1A97BABB-4E25-425C-B7E3-0050CAE80E57}"/>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9CB1E280-1AB5-4DEF-A9AE-2598F9AECD6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509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1A97BABB-4E25-425C-B7E3-0050CAE80E57}"/>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9CB1E280-1AB5-4DEF-A9AE-2598F9AECD6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Google Shape;135;g35f391192_04:notes">
            <a:extLst>
              <a:ext uri="{FF2B5EF4-FFF2-40B4-BE49-F238E27FC236}">
                <a16:creationId xmlns:a16="http://schemas.microsoft.com/office/drawing/2014/main" id="{28BA0FEC-87FC-4B94-8FBB-092DED2B7409}"/>
              </a:ext>
            </a:extLst>
          </p:cNvPr>
          <p:cNvSpPr>
            <a:spLocks noGrp="1" noRot="1" noChangeAspect="1" noTextEdit="1"/>
          </p:cNvSpPr>
          <p:nvPr>
            <p:ph type="sldImg" idx="2"/>
          </p:nvPr>
        </p:nvSpPr>
        <p:spPr>
          <a:ln>
            <a:miter lim="800000"/>
            <a:headEnd/>
            <a:tailEnd/>
          </a:ln>
        </p:spPr>
      </p:sp>
      <p:sp>
        <p:nvSpPr>
          <p:cNvPr id="25603" name="Google Shape;136;g35f391192_04:notes">
            <a:extLst>
              <a:ext uri="{FF2B5EF4-FFF2-40B4-BE49-F238E27FC236}">
                <a16:creationId xmlns:a16="http://schemas.microsoft.com/office/drawing/2014/main" id="{6F41AC47-F374-4CB0-8363-831EE75BFF23}"/>
              </a:ext>
            </a:extLst>
          </p:cNvPr>
          <p:cNvSpPr txBox="1">
            <a:spLocks noGrp="1"/>
          </p:cNvSpPr>
          <p:nvPr>
            <p:ph type="body" idx="1"/>
          </p:nvPr>
        </p:nvSpPr>
        <p:spPr>
          <a:ln/>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F02EBECF-BA38-43B4-A07B-8188DF2A49A0}"/>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9EAACE85-906E-4955-ACD6-5B869D3E8497}"/>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51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F02EBECF-BA38-43B4-A07B-8188DF2A49A0}"/>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9EAACE85-906E-4955-ACD6-5B869D3E8497}"/>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997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29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2291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a:extLst>
              <a:ext uri="{FF2B5EF4-FFF2-40B4-BE49-F238E27FC236}">
                <a16:creationId xmlns:a16="http://schemas.microsoft.com/office/drawing/2014/main" id="{93A7C01F-033C-4621-A6C0-5A071D049D58}"/>
              </a:ext>
            </a:extLst>
          </p:cNvPr>
          <p:cNvSpPr>
            <a:spLocks noGrp="1" noRot="1" noChangeAspect="1" noTextEdit="1"/>
          </p:cNvSpPr>
          <p:nvPr>
            <p:ph type="sldImg" idx="2"/>
          </p:nvPr>
        </p:nvSpPr>
        <p:spPr>
          <a:ln>
            <a:miter lim="800000"/>
            <a:headEnd/>
            <a:tailEnd/>
          </a:ln>
        </p:spPr>
      </p:sp>
      <p:sp>
        <p:nvSpPr>
          <p:cNvPr id="51203" name="Google Shape;158;p:notes">
            <a:extLst>
              <a:ext uri="{FF2B5EF4-FFF2-40B4-BE49-F238E27FC236}">
                <a16:creationId xmlns:a16="http://schemas.microsoft.com/office/drawing/2014/main" id="{4AEB30D2-96E4-40E2-A2CD-4EE0059E2578}"/>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1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a:extLst>
              <a:ext uri="{FF2B5EF4-FFF2-40B4-BE49-F238E27FC236}">
                <a16:creationId xmlns:a16="http://schemas.microsoft.com/office/drawing/2014/main" id="{CF39CB1D-024C-4D1C-91A4-8AA7A50ABBBC}"/>
              </a:ext>
            </a:extLst>
          </p:cNvPr>
          <p:cNvSpPr>
            <a:spLocks noChangeArrowheads="1"/>
          </p:cNvSpPr>
          <p:nvPr/>
        </p:nvSpPr>
        <p:spPr bwMode="auto">
          <a:xfrm>
            <a:off x="0" y="4287838"/>
            <a:ext cx="9144000"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11;p2">
            <a:extLst>
              <a:ext uri="{FF2B5EF4-FFF2-40B4-BE49-F238E27FC236}">
                <a16:creationId xmlns:a16="http://schemas.microsoft.com/office/drawing/2014/main" id="{18430A5E-BBCB-45D2-91D9-5B3585EAC289}"/>
              </a:ext>
            </a:extLst>
          </p:cNvPr>
          <p:cNvSpPr>
            <a:spLocks noChangeArrowheads="1"/>
          </p:cNvSpPr>
          <p:nvPr/>
        </p:nvSpPr>
        <p:spPr bwMode="auto">
          <a:xfrm>
            <a:off x="0" y="0"/>
            <a:ext cx="914400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12;p2">
            <a:extLst>
              <a:ext uri="{FF2B5EF4-FFF2-40B4-BE49-F238E27FC236}">
                <a16:creationId xmlns:a16="http://schemas.microsoft.com/office/drawing/2014/main" id="{D499E6C3-7CA4-43F4-9A62-EAB23B8AA8BC}"/>
              </a:ext>
            </a:extLst>
          </p:cNvPr>
          <p:cNvSpPr>
            <a:spLocks noChangeArrowheads="1"/>
          </p:cNvSpPr>
          <p:nvPr/>
        </p:nvSpPr>
        <p:spPr bwMode="auto">
          <a:xfrm>
            <a:off x="0" y="500063"/>
            <a:ext cx="9144000"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13;p2">
            <a:extLst>
              <a:ext uri="{FF2B5EF4-FFF2-40B4-BE49-F238E27FC236}">
                <a16:creationId xmlns:a16="http://schemas.microsoft.com/office/drawing/2014/main" id="{0A581602-2C7C-4C56-8141-D7EF440B79E7}"/>
              </a:ext>
            </a:extLst>
          </p:cNvPr>
          <p:cNvSpPr>
            <a:spLocks noChangeArrowheads="1"/>
          </p:cNvSpPr>
          <p:nvPr/>
        </p:nvSpPr>
        <p:spPr bwMode="auto">
          <a:xfrm>
            <a:off x="0" y="4494213"/>
            <a:ext cx="9144000"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14;p2">
            <a:extLst>
              <a:ext uri="{FF2B5EF4-FFF2-40B4-BE49-F238E27FC236}">
                <a16:creationId xmlns:a16="http://schemas.microsoft.com/office/drawing/2014/main" id="{16BF9629-9412-4AA1-9479-134E00E7E61A}"/>
              </a:ext>
            </a:extLst>
          </p:cNvPr>
          <p:cNvSpPr>
            <a:spLocks noChangeArrowheads="1"/>
          </p:cNvSpPr>
          <p:nvPr/>
        </p:nvSpPr>
        <p:spPr bwMode="auto">
          <a:xfrm>
            <a:off x="0" y="4584700"/>
            <a:ext cx="9144000"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206366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id="{B70E55DC-FE0F-4700-971B-ECDB2329B7E6}"/>
              </a:ext>
            </a:extLst>
          </p:cNvPr>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a:extLst>
              <a:ext uri="{FF2B5EF4-FFF2-40B4-BE49-F238E27FC236}">
                <a16:creationId xmlns:a16="http://schemas.microsoft.com/office/drawing/2014/main" id="{8BB26CD2-1226-4F0F-BD5B-E01643F2E945}"/>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a:extLst>
              <a:ext uri="{FF2B5EF4-FFF2-40B4-BE49-F238E27FC236}">
                <a16:creationId xmlns:a16="http://schemas.microsoft.com/office/drawing/2014/main" id="{85368656-04AB-4A73-8142-F0AF4B564627}"/>
              </a:ext>
            </a:extLst>
          </p:cNvPr>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a:extLst>
              <a:ext uri="{FF2B5EF4-FFF2-40B4-BE49-F238E27FC236}">
                <a16:creationId xmlns:a16="http://schemas.microsoft.com/office/drawing/2014/main" id="{5DD89491-8F40-4966-BB28-35AD4586ECB6}"/>
              </a:ext>
            </a:extLst>
          </p:cNvPr>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a:extLst>
              <a:ext uri="{FF2B5EF4-FFF2-40B4-BE49-F238E27FC236}">
                <a16:creationId xmlns:a16="http://schemas.microsoft.com/office/drawing/2014/main" id="{4BE9425F-5982-4B07-A09D-0253E3159DFC}"/>
              </a:ext>
            </a:extLst>
          </p:cNvPr>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a:extLst>
              <a:ext uri="{FF2B5EF4-FFF2-40B4-BE49-F238E27FC236}">
                <a16:creationId xmlns:a16="http://schemas.microsoft.com/office/drawing/2014/main" id="{5ADA1AD4-6F7F-48B1-ADE5-F3836729952C}"/>
              </a:ext>
            </a:extLst>
          </p:cNvPr>
          <p:cNvSpPr txBox="1">
            <a:spLocks noGrp="1"/>
          </p:cNvSpPr>
          <p:nvPr>
            <p:ph type="sldNum" idx="10"/>
          </p:nvPr>
        </p:nvSpPr>
        <p:spPr/>
        <p:txBody>
          <a:bodyPr/>
          <a:lstStyle>
            <a:lvl1pPr>
              <a:defRPr/>
            </a:lvl1pPr>
          </a:lstStyle>
          <a:p>
            <a:fld id="{A9A62ACE-0BD5-4761-AC13-3E78A4B5D32A}" type="slidenum">
              <a:rPr lang="sk-SK" altLang="sk-SK"/>
              <a:pPr/>
              <a:t>‹#›</a:t>
            </a:fld>
            <a:endParaRPr lang="sk-SK" altLang="sk-SK"/>
          </a:p>
        </p:txBody>
      </p:sp>
    </p:spTree>
    <p:extLst>
      <p:ext uri="{BB962C8B-B14F-4D97-AF65-F5344CB8AC3E}">
        <p14:creationId xmlns:p14="http://schemas.microsoft.com/office/powerpoint/2010/main" val="41211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6"/>
        <p:cNvGrpSpPr/>
        <p:nvPr/>
      </p:nvGrpSpPr>
      <p:grpSpPr>
        <a:xfrm>
          <a:off x="0" y="0"/>
          <a:ext cx="0" cy="0"/>
          <a:chOff x="0" y="0"/>
          <a:chExt cx="0" cy="0"/>
        </a:xfrm>
      </p:grpSpPr>
      <p:sp>
        <p:nvSpPr>
          <p:cNvPr id="4" name="Google Shape;19;p3">
            <a:extLst>
              <a:ext uri="{FF2B5EF4-FFF2-40B4-BE49-F238E27FC236}">
                <a16:creationId xmlns:a16="http://schemas.microsoft.com/office/drawing/2014/main" id="{2CC4DCFD-6F84-468E-9020-E4C67E6230D1}"/>
              </a:ext>
            </a:extLst>
          </p:cNvPr>
          <p:cNvSpPr>
            <a:spLocks noChangeArrowheads="1"/>
          </p:cNvSpPr>
          <p:nvPr/>
        </p:nvSpPr>
        <p:spPr bwMode="auto">
          <a:xfrm>
            <a:off x="0" y="4287838"/>
            <a:ext cx="3475038"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20;p3">
            <a:extLst>
              <a:ext uri="{FF2B5EF4-FFF2-40B4-BE49-F238E27FC236}">
                <a16:creationId xmlns:a16="http://schemas.microsoft.com/office/drawing/2014/main" id="{5A662FF1-E8EF-4205-8005-5E0592650E97}"/>
              </a:ext>
            </a:extLst>
          </p:cNvPr>
          <p:cNvSpPr>
            <a:spLocks noChangeArrowheads="1"/>
          </p:cNvSpPr>
          <p:nvPr/>
        </p:nvSpPr>
        <p:spPr bwMode="auto">
          <a:xfrm>
            <a:off x="0" y="0"/>
            <a:ext cx="3475038"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6" name="Google Shape;21;p3">
            <a:extLst>
              <a:ext uri="{FF2B5EF4-FFF2-40B4-BE49-F238E27FC236}">
                <a16:creationId xmlns:a16="http://schemas.microsoft.com/office/drawing/2014/main" id="{E0656677-51F8-4BD7-9C56-00E007B71458}"/>
              </a:ext>
            </a:extLst>
          </p:cNvPr>
          <p:cNvSpPr>
            <a:spLocks noChangeArrowheads="1"/>
          </p:cNvSpPr>
          <p:nvPr/>
        </p:nvSpPr>
        <p:spPr bwMode="auto">
          <a:xfrm>
            <a:off x="0" y="500063"/>
            <a:ext cx="3475038"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22;p3">
            <a:extLst>
              <a:ext uri="{FF2B5EF4-FFF2-40B4-BE49-F238E27FC236}">
                <a16:creationId xmlns:a16="http://schemas.microsoft.com/office/drawing/2014/main" id="{52C510A9-5CE7-409F-BB52-74B30EC4BEE8}"/>
              </a:ext>
            </a:extLst>
          </p:cNvPr>
          <p:cNvSpPr>
            <a:spLocks noChangeArrowheads="1"/>
          </p:cNvSpPr>
          <p:nvPr/>
        </p:nvSpPr>
        <p:spPr bwMode="auto">
          <a:xfrm>
            <a:off x="0" y="4494213"/>
            <a:ext cx="3475038"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23;p3">
            <a:extLst>
              <a:ext uri="{FF2B5EF4-FFF2-40B4-BE49-F238E27FC236}">
                <a16:creationId xmlns:a16="http://schemas.microsoft.com/office/drawing/2014/main" id="{13212D43-9C53-403A-8578-6375E73DB795}"/>
              </a:ext>
            </a:extLst>
          </p:cNvPr>
          <p:cNvSpPr>
            <a:spLocks noChangeArrowheads="1"/>
          </p:cNvSpPr>
          <p:nvPr/>
        </p:nvSpPr>
        <p:spPr bwMode="auto">
          <a:xfrm>
            <a:off x="0" y="4584700"/>
            <a:ext cx="3475038"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7" name="Google Shape;17;p3"/>
          <p:cNvSpPr txBox="1">
            <a:spLocks noGrp="1"/>
          </p:cNvSpPr>
          <p:nvPr>
            <p:ph type="ctrTitle"/>
          </p:nvPr>
        </p:nvSpPr>
        <p:spPr>
          <a:xfrm>
            <a:off x="4113600" y="2878750"/>
            <a:ext cx="4505700" cy="1159800"/>
          </a:xfrm>
          <a:prstGeom prst="rect">
            <a:avLst/>
          </a:prstGeom>
        </p:spPr>
        <p:txBody>
          <a:bodyPr spcFirstLastPara="1" anchor="b">
            <a:noAutofit/>
          </a:bodyPr>
          <a:lstStyle>
            <a:lvl1pPr lvl="0" rtl="0">
              <a:spcBef>
                <a:spcPts val="0"/>
              </a:spcBef>
              <a:spcAft>
                <a:spcPts val="0"/>
              </a:spcAft>
              <a:buClr>
                <a:srgbClr val="114454"/>
              </a:buClr>
              <a:buSzPts val="4800"/>
              <a:buNone/>
              <a:defRPr sz="4800">
                <a:solidFill>
                  <a:srgbClr val="114454"/>
                </a:solidFill>
              </a:defRPr>
            </a:lvl1pPr>
            <a:lvl2pPr lvl="1" rtl="0">
              <a:spcBef>
                <a:spcPts val="0"/>
              </a:spcBef>
              <a:spcAft>
                <a:spcPts val="0"/>
              </a:spcAft>
              <a:buClr>
                <a:srgbClr val="114454"/>
              </a:buClr>
              <a:buSzPts val="4800"/>
              <a:buNone/>
              <a:defRPr sz="4800">
                <a:solidFill>
                  <a:srgbClr val="114454"/>
                </a:solidFill>
              </a:defRPr>
            </a:lvl2pPr>
            <a:lvl3pPr lvl="2" rtl="0">
              <a:spcBef>
                <a:spcPts val="0"/>
              </a:spcBef>
              <a:spcAft>
                <a:spcPts val="0"/>
              </a:spcAft>
              <a:buClr>
                <a:srgbClr val="114454"/>
              </a:buClr>
              <a:buSzPts val="4800"/>
              <a:buNone/>
              <a:defRPr sz="4800">
                <a:solidFill>
                  <a:srgbClr val="114454"/>
                </a:solidFill>
              </a:defRPr>
            </a:lvl3pPr>
            <a:lvl4pPr lvl="3" rtl="0">
              <a:spcBef>
                <a:spcPts val="0"/>
              </a:spcBef>
              <a:spcAft>
                <a:spcPts val="0"/>
              </a:spcAft>
              <a:buClr>
                <a:srgbClr val="114454"/>
              </a:buClr>
              <a:buSzPts val="4800"/>
              <a:buNone/>
              <a:defRPr sz="4800">
                <a:solidFill>
                  <a:srgbClr val="114454"/>
                </a:solidFill>
              </a:defRPr>
            </a:lvl4pPr>
            <a:lvl5pPr lvl="4" rtl="0">
              <a:spcBef>
                <a:spcPts val="0"/>
              </a:spcBef>
              <a:spcAft>
                <a:spcPts val="0"/>
              </a:spcAft>
              <a:buClr>
                <a:srgbClr val="114454"/>
              </a:buClr>
              <a:buSzPts val="4800"/>
              <a:buNone/>
              <a:defRPr sz="4800">
                <a:solidFill>
                  <a:srgbClr val="114454"/>
                </a:solidFill>
              </a:defRPr>
            </a:lvl5pPr>
            <a:lvl6pPr lvl="5" rtl="0">
              <a:spcBef>
                <a:spcPts val="0"/>
              </a:spcBef>
              <a:spcAft>
                <a:spcPts val="0"/>
              </a:spcAft>
              <a:buClr>
                <a:srgbClr val="114454"/>
              </a:buClr>
              <a:buSzPts val="4800"/>
              <a:buNone/>
              <a:defRPr sz="4800">
                <a:solidFill>
                  <a:srgbClr val="114454"/>
                </a:solidFill>
              </a:defRPr>
            </a:lvl6pPr>
            <a:lvl7pPr lvl="6" rtl="0">
              <a:spcBef>
                <a:spcPts val="0"/>
              </a:spcBef>
              <a:spcAft>
                <a:spcPts val="0"/>
              </a:spcAft>
              <a:buClr>
                <a:srgbClr val="114454"/>
              </a:buClr>
              <a:buSzPts val="4800"/>
              <a:buNone/>
              <a:defRPr sz="4800">
                <a:solidFill>
                  <a:srgbClr val="114454"/>
                </a:solidFill>
              </a:defRPr>
            </a:lvl7pPr>
            <a:lvl8pPr lvl="7" rtl="0">
              <a:spcBef>
                <a:spcPts val="0"/>
              </a:spcBef>
              <a:spcAft>
                <a:spcPts val="0"/>
              </a:spcAft>
              <a:buClr>
                <a:srgbClr val="114454"/>
              </a:buClr>
              <a:buSzPts val="4800"/>
              <a:buNone/>
              <a:defRPr sz="4800">
                <a:solidFill>
                  <a:srgbClr val="114454"/>
                </a:solidFill>
              </a:defRPr>
            </a:lvl8pPr>
            <a:lvl9pPr lvl="8" rtl="0">
              <a:spcBef>
                <a:spcPts val="0"/>
              </a:spcBef>
              <a:spcAft>
                <a:spcPts val="0"/>
              </a:spcAft>
              <a:buClr>
                <a:srgbClr val="114454"/>
              </a:buClr>
              <a:buSzPts val="4800"/>
              <a:buNone/>
              <a:defRPr sz="4800">
                <a:solidFill>
                  <a:srgbClr val="114454"/>
                </a:solidFill>
              </a:defRPr>
            </a:lvl9pPr>
          </a:lstStyle>
          <a:p>
            <a:endParaRPr/>
          </a:p>
        </p:txBody>
      </p:sp>
      <p:sp>
        <p:nvSpPr>
          <p:cNvPr id="18" name="Google Shape;18;p3"/>
          <p:cNvSpPr txBox="1">
            <a:spLocks noGrp="1"/>
          </p:cNvSpPr>
          <p:nvPr>
            <p:ph type="subTitle" idx="1"/>
          </p:nvPr>
        </p:nvSpPr>
        <p:spPr>
          <a:xfrm>
            <a:off x="4113600" y="3983050"/>
            <a:ext cx="4505700" cy="784800"/>
          </a:xfrm>
          <a:prstGeom prst="rect">
            <a:avLst/>
          </a:prstGeom>
        </p:spPr>
        <p:txBody>
          <a:bodyPr spcFirstLastPara="1">
            <a:noAutofit/>
          </a:bodyPr>
          <a:lstStyle>
            <a:lvl1pPr lvl="0" rtl="0">
              <a:spcBef>
                <a:spcPts val="0"/>
              </a:spcBef>
              <a:spcAft>
                <a:spcPts val="0"/>
              </a:spcAft>
              <a:buClr>
                <a:srgbClr val="94BF6E"/>
              </a:buClr>
              <a:buSzPts val="1800"/>
              <a:buNone/>
              <a:defRPr sz="1800" b="1">
                <a:solidFill>
                  <a:srgbClr val="94BF6E"/>
                </a:solidFill>
              </a:defRPr>
            </a:lvl1pPr>
            <a:lvl2pPr lvl="1" rtl="0">
              <a:spcBef>
                <a:spcPts val="0"/>
              </a:spcBef>
              <a:spcAft>
                <a:spcPts val="0"/>
              </a:spcAft>
              <a:buClr>
                <a:srgbClr val="94BF6E"/>
              </a:buClr>
              <a:buSzPts val="1800"/>
              <a:buNone/>
              <a:defRPr sz="1800" b="1">
                <a:solidFill>
                  <a:srgbClr val="94BF6E"/>
                </a:solidFill>
              </a:defRPr>
            </a:lvl2pPr>
            <a:lvl3pPr lvl="2" rtl="0">
              <a:spcBef>
                <a:spcPts val="0"/>
              </a:spcBef>
              <a:spcAft>
                <a:spcPts val="0"/>
              </a:spcAft>
              <a:buClr>
                <a:srgbClr val="94BF6E"/>
              </a:buClr>
              <a:buSzPts val="1800"/>
              <a:buNone/>
              <a:defRPr sz="1800" b="1">
                <a:solidFill>
                  <a:srgbClr val="94BF6E"/>
                </a:solidFill>
              </a:defRPr>
            </a:lvl3pPr>
            <a:lvl4pPr lvl="3" rtl="0">
              <a:spcBef>
                <a:spcPts val="0"/>
              </a:spcBef>
              <a:spcAft>
                <a:spcPts val="0"/>
              </a:spcAft>
              <a:buClr>
                <a:srgbClr val="94BF6E"/>
              </a:buClr>
              <a:buSzPts val="1800"/>
              <a:buNone/>
              <a:defRPr b="1">
                <a:solidFill>
                  <a:srgbClr val="94BF6E"/>
                </a:solidFill>
              </a:defRPr>
            </a:lvl4pPr>
            <a:lvl5pPr lvl="4" rtl="0">
              <a:spcBef>
                <a:spcPts val="0"/>
              </a:spcBef>
              <a:spcAft>
                <a:spcPts val="0"/>
              </a:spcAft>
              <a:buClr>
                <a:srgbClr val="94BF6E"/>
              </a:buClr>
              <a:buSzPts val="1800"/>
              <a:buNone/>
              <a:defRPr b="1">
                <a:solidFill>
                  <a:srgbClr val="94BF6E"/>
                </a:solidFill>
              </a:defRPr>
            </a:lvl5pPr>
            <a:lvl6pPr lvl="5" rtl="0">
              <a:spcBef>
                <a:spcPts val="0"/>
              </a:spcBef>
              <a:spcAft>
                <a:spcPts val="0"/>
              </a:spcAft>
              <a:buClr>
                <a:srgbClr val="94BF6E"/>
              </a:buClr>
              <a:buSzPts val="1800"/>
              <a:buNone/>
              <a:defRPr b="1">
                <a:solidFill>
                  <a:srgbClr val="94BF6E"/>
                </a:solidFill>
              </a:defRPr>
            </a:lvl6pPr>
            <a:lvl7pPr lvl="6" rtl="0">
              <a:spcBef>
                <a:spcPts val="0"/>
              </a:spcBef>
              <a:spcAft>
                <a:spcPts val="0"/>
              </a:spcAft>
              <a:buClr>
                <a:srgbClr val="94BF6E"/>
              </a:buClr>
              <a:buSzPts val="1800"/>
              <a:buNone/>
              <a:defRPr b="1">
                <a:solidFill>
                  <a:srgbClr val="94BF6E"/>
                </a:solidFill>
              </a:defRPr>
            </a:lvl7pPr>
            <a:lvl8pPr lvl="7" rtl="0">
              <a:spcBef>
                <a:spcPts val="0"/>
              </a:spcBef>
              <a:spcAft>
                <a:spcPts val="0"/>
              </a:spcAft>
              <a:buClr>
                <a:srgbClr val="94BF6E"/>
              </a:buClr>
              <a:buSzPts val="1800"/>
              <a:buNone/>
              <a:defRPr b="1">
                <a:solidFill>
                  <a:srgbClr val="94BF6E"/>
                </a:solidFill>
              </a:defRPr>
            </a:lvl8pPr>
            <a:lvl9pPr lvl="8" rtl="0">
              <a:spcBef>
                <a:spcPts val="0"/>
              </a:spcBef>
              <a:spcAft>
                <a:spcPts val="0"/>
              </a:spcAft>
              <a:buClr>
                <a:srgbClr val="94BF6E"/>
              </a:buClr>
              <a:buSzPts val="1800"/>
              <a:buNone/>
              <a:defRPr b="1">
                <a:solidFill>
                  <a:srgbClr val="94BF6E"/>
                </a:solidFill>
              </a:defRPr>
            </a:lvl9pPr>
          </a:lstStyle>
          <a:p>
            <a:endParaRPr/>
          </a:p>
        </p:txBody>
      </p:sp>
      <p:sp>
        <p:nvSpPr>
          <p:cNvPr id="9" name="Google Shape;24;p3">
            <a:extLst>
              <a:ext uri="{FF2B5EF4-FFF2-40B4-BE49-F238E27FC236}">
                <a16:creationId xmlns:a16="http://schemas.microsoft.com/office/drawing/2014/main" id="{40069FB0-4D45-4F02-8D3E-FBE908DD8510}"/>
              </a:ext>
            </a:extLst>
          </p:cNvPr>
          <p:cNvSpPr txBox="1">
            <a:spLocks noGrp="1"/>
          </p:cNvSpPr>
          <p:nvPr>
            <p:ph type="sldNum" idx="10"/>
          </p:nvPr>
        </p:nvSpPr>
        <p:spPr/>
        <p:txBody>
          <a:bodyPr/>
          <a:lstStyle>
            <a:lvl1pPr>
              <a:defRPr/>
            </a:lvl1pPr>
          </a:lstStyle>
          <a:p>
            <a:fld id="{076D69E2-6589-4785-BA0B-703B86DE2233}" type="slidenum">
              <a:rPr lang="sk-SK" altLang="cs-CZ"/>
              <a:pPr/>
              <a:t>‹#›</a:t>
            </a:fld>
            <a:endParaRPr lang="sk-SK" altLang="cs-CZ"/>
          </a:p>
        </p:txBody>
      </p:sp>
    </p:spTree>
    <p:extLst>
      <p:ext uri="{BB962C8B-B14F-4D97-AF65-F5344CB8AC3E}">
        <p14:creationId xmlns:p14="http://schemas.microsoft.com/office/powerpoint/2010/main" val="420709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a:extLst>
              <a:ext uri="{FF2B5EF4-FFF2-40B4-BE49-F238E27FC236}">
                <a16:creationId xmlns:a16="http://schemas.microsoft.com/office/drawing/2014/main" id="{47E42454-FB4E-45D1-B158-82B3D6A487A7}"/>
              </a:ext>
            </a:extLst>
          </p:cNvPr>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36;p5">
            <a:extLst>
              <a:ext uri="{FF2B5EF4-FFF2-40B4-BE49-F238E27FC236}">
                <a16:creationId xmlns:a16="http://schemas.microsoft.com/office/drawing/2014/main" id="{D7B2E857-EC49-4DC6-B98B-0B0A98FBCD4E}"/>
              </a:ext>
            </a:extLst>
          </p:cNvPr>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37;p5">
            <a:extLst>
              <a:ext uri="{FF2B5EF4-FFF2-40B4-BE49-F238E27FC236}">
                <a16:creationId xmlns:a16="http://schemas.microsoft.com/office/drawing/2014/main" id="{74B6E07C-245C-4753-B813-1CBF14E66B0D}"/>
              </a:ext>
            </a:extLst>
          </p:cNvPr>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38;p5">
            <a:extLst>
              <a:ext uri="{FF2B5EF4-FFF2-40B4-BE49-F238E27FC236}">
                <a16:creationId xmlns:a16="http://schemas.microsoft.com/office/drawing/2014/main" id="{C7C62FAB-3033-4FB5-9D94-DBB8AE20C034}"/>
              </a:ext>
            </a:extLst>
          </p:cNvPr>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39;p5">
            <a:extLst>
              <a:ext uri="{FF2B5EF4-FFF2-40B4-BE49-F238E27FC236}">
                <a16:creationId xmlns:a16="http://schemas.microsoft.com/office/drawing/2014/main" id="{61ECC744-F615-4CB2-AB76-7D2A097D0F54}"/>
              </a:ext>
            </a:extLst>
          </p:cNvPr>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9" name="Google Shape;40;p5">
            <a:extLst>
              <a:ext uri="{FF2B5EF4-FFF2-40B4-BE49-F238E27FC236}">
                <a16:creationId xmlns:a16="http://schemas.microsoft.com/office/drawing/2014/main" id="{5E7C3482-52EC-49BB-918B-1742FDF250FE}"/>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a:extLst>
              <a:ext uri="{FF2B5EF4-FFF2-40B4-BE49-F238E27FC236}">
                <a16:creationId xmlns:a16="http://schemas.microsoft.com/office/drawing/2014/main" id="{D0B88847-2491-4363-9084-8F235DDA822E}"/>
              </a:ext>
            </a:extLst>
          </p:cNvPr>
          <p:cNvSpPr txBox="1">
            <a:spLocks noGrp="1"/>
          </p:cNvSpPr>
          <p:nvPr>
            <p:ph type="sldNum" idx="10"/>
          </p:nvPr>
        </p:nvSpPr>
        <p:spPr/>
        <p:txBody>
          <a:bodyPr/>
          <a:lstStyle>
            <a:lvl1pPr>
              <a:defRPr/>
            </a:lvl1pPr>
          </a:lstStyle>
          <a:p>
            <a:fld id="{E1B91BDA-37F5-4C21-A38D-C9F4403AFF43}" type="slidenum">
              <a:rPr lang="sk-SK" altLang="cs-CZ"/>
              <a:pPr/>
              <a:t>‹#›</a:t>
            </a:fld>
            <a:endParaRPr lang="sk-SK" altLang="cs-CZ"/>
          </a:p>
        </p:txBody>
      </p:sp>
    </p:spTree>
    <p:extLst>
      <p:ext uri="{BB962C8B-B14F-4D97-AF65-F5344CB8AC3E}">
        <p14:creationId xmlns:p14="http://schemas.microsoft.com/office/powerpoint/2010/main" val="95061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style B">
  <p:cSld name="Blank style B">
    <p:spTree>
      <p:nvGrpSpPr>
        <p:cNvPr id="1" name="Shape 98"/>
        <p:cNvGrpSpPr/>
        <p:nvPr/>
      </p:nvGrpSpPr>
      <p:grpSpPr>
        <a:xfrm>
          <a:off x="0" y="0"/>
          <a:ext cx="0" cy="0"/>
          <a:chOff x="0" y="0"/>
          <a:chExt cx="0" cy="0"/>
        </a:xfrm>
      </p:grpSpPr>
      <p:sp>
        <p:nvSpPr>
          <p:cNvPr id="2" name="Google Shape;99;p12">
            <a:extLst>
              <a:ext uri="{FF2B5EF4-FFF2-40B4-BE49-F238E27FC236}">
                <a16:creationId xmlns:a16="http://schemas.microsoft.com/office/drawing/2014/main" id="{7AB07C50-9F6D-40C8-99B4-9074567078C6}"/>
              </a:ext>
            </a:extLst>
          </p:cNvPr>
          <p:cNvSpPr>
            <a:spLocks noChangeArrowheads="1"/>
          </p:cNvSpPr>
          <p:nvPr/>
        </p:nvSpPr>
        <p:spPr bwMode="auto">
          <a:xfrm>
            <a:off x="0" y="4294188"/>
            <a:ext cx="9144000" cy="24130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3" name="Google Shape;100;p12">
            <a:extLst>
              <a:ext uri="{FF2B5EF4-FFF2-40B4-BE49-F238E27FC236}">
                <a16:creationId xmlns:a16="http://schemas.microsoft.com/office/drawing/2014/main" id="{8D73E7D8-9AE8-4A30-B8FF-7F307432A06B}"/>
              </a:ext>
            </a:extLst>
          </p:cNvPr>
          <p:cNvSpPr>
            <a:spLocks noChangeArrowheads="1"/>
          </p:cNvSpPr>
          <p:nvPr/>
        </p:nvSpPr>
        <p:spPr bwMode="auto">
          <a:xfrm>
            <a:off x="0" y="0"/>
            <a:ext cx="914400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4" name="Google Shape;101;p12">
            <a:extLst>
              <a:ext uri="{FF2B5EF4-FFF2-40B4-BE49-F238E27FC236}">
                <a16:creationId xmlns:a16="http://schemas.microsoft.com/office/drawing/2014/main" id="{C8394E39-B726-4ED6-AB02-D634FB961AD0}"/>
              </a:ext>
            </a:extLst>
          </p:cNvPr>
          <p:cNvSpPr>
            <a:spLocks noChangeArrowheads="1"/>
          </p:cNvSpPr>
          <p:nvPr/>
        </p:nvSpPr>
        <p:spPr bwMode="auto">
          <a:xfrm>
            <a:off x="0" y="500063"/>
            <a:ext cx="9144000"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102;p12">
            <a:extLst>
              <a:ext uri="{FF2B5EF4-FFF2-40B4-BE49-F238E27FC236}">
                <a16:creationId xmlns:a16="http://schemas.microsoft.com/office/drawing/2014/main" id="{A2436534-1B5A-46D9-B164-264E10C91B90}"/>
              </a:ext>
            </a:extLst>
          </p:cNvPr>
          <p:cNvSpPr>
            <a:spLocks noChangeArrowheads="1"/>
          </p:cNvSpPr>
          <p:nvPr/>
        </p:nvSpPr>
        <p:spPr bwMode="auto">
          <a:xfrm>
            <a:off x="0" y="4494213"/>
            <a:ext cx="9144000"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103;p12">
            <a:extLst>
              <a:ext uri="{FF2B5EF4-FFF2-40B4-BE49-F238E27FC236}">
                <a16:creationId xmlns:a16="http://schemas.microsoft.com/office/drawing/2014/main" id="{71D46DE6-56D7-4C69-9257-382E8FC433F4}"/>
              </a:ext>
            </a:extLst>
          </p:cNvPr>
          <p:cNvSpPr>
            <a:spLocks noChangeArrowheads="1"/>
          </p:cNvSpPr>
          <p:nvPr/>
        </p:nvSpPr>
        <p:spPr bwMode="auto">
          <a:xfrm>
            <a:off x="0" y="4584700"/>
            <a:ext cx="9144000"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104;p12">
            <a:extLst>
              <a:ext uri="{FF2B5EF4-FFF2-40B4-BE49-F238E27FC236}">
                <a16:creationId xmlns:a16="http://schemas.microsoft.com/office/drawing/2014/main" id="{CBF034A0-694B-4346-B3F2-F9482C641DF6}"/>
              </a:ext>
            </a:extLst>
          </p:cNvPr>
          <p:cNvSpPr txBox="1">
            <a:spLocks noGrp="1"/>
          </p:cNvSpPr>
          <p:nvPr>
            <p:ph type="sldNum" idx="10"/>
          </p:nvPr>
        </p:nvSpPr>
        <p:spPr/>
        <p:txBody>
          <a:bodyPr/>
          <a:lstStyle>
            <a:lvl1pPr>
              <a:defRPr/>
            </a:lvl1pPr>
          </a:lstStyle>
          <a:p>
            <a:fld id="{6626F684-CB4E-4B4A-BA9E-2ED8E1DDECC0}" type="slidenum">
              <a:rPr lang="sk-SK" altLang="cs-CZ"/>
              <a:pPr/>
              <a:t>‹#›</a:t>
            </a:fld>
            <a:endParaRPr lang="sk-SK" altLang="cs-CZ"/>
          </a:p>
        </p:txBody>
      </p:sp>
    </p:spTree>
    <p:extLst>
      <p:ext uri="{BB962C8B-B14F-4D97-AF65-F5344CB8AC3E}">
        <p14:creationId xmlns:p14="http://schemas.microsoft.com/office/powerpoint/2010/main" val="4521074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id="{45B7CF5F-D1C1-4DC0-90D2-561E69005A71}"/>
              </a:ext>
            </a:extLst>
          </p:cNvPr>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cs-CZ" altLang="cs-CZ">
              <a:sym typeface="Arial" panose="020B0604020202020204" pitchFamily="34" charset="0"/>
            </a:endParaRPr>
          </a:p>
        </p:txBody>
      </p:sp>
      <p:sp>
        <p:nvSpPr>
          <p:cNvPr id="1027" name="Google Shape;7;p1">
            <a:extLst>
              <a:ext uri="{FF2B5EF4-FFF2-40B4-BE49-F238E27FC236}">
                <a16:creationId xmlns:a16="http://schemas.microsoft.com/office/drawing/2014/main" id="{5382B68B-36D4-4BDC-84E3-96B9798C19DF}"/>
              </a:ext>
            </a:extLst>
          </p:cNvPr>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
        <p:nvSpPr>
          <p:cNvPr id="1028" name="Google Shape;8;p1">
            <a:extLst>
              <a:ext uri="{FF2B5EF4-FFF2-40B4-BE49-F238E27FC236}">
                <a16:creationId xmlns:a16="http://schemas.microsoft.com/office/drawing/2014/main" id="{9360BB53-BA78-49E0-AC26-E582ACF72192}"/>
              </a:ext>
            </a:extLst>
          </p:cNvPr>
          <p:cNvSpPr txBox="1">
            <a:spLocks noGrp="1"/>
          </p:cNvSpPr>
          <p:nvPr>
            <p:ph type="sldNum" idx="12"/>
          </p:nvPr>
        </p:nvSpPr>
        <p:spPr bwMode="auto">
          <a:xfrm>
            <a:off x="-50800" y="4819650"/>
            <a:ext cx="349250" cy="3238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ctr">
              <a:buClr>
                <a:srgbClr val="000000"/>
              </a:buClr>
              <a:buFont typeface="Arial" panose="020B0604020202020204" pitchFamily="34" charset="0"/>
              <a:buNone/>
              <a:defRPr sz="800">
                <a:solidFill>
                  <a:srgbClr val="FFFFFF"/>
                </a:solidFill>
                <a:latin typeface="Roboto Slab" pitchFamily="2" charset="0"/>
                <a:sym typeface="Roboto Slab" pitchFamily="2" charset="0"/>
              </a:defRPr>
            </a:lvl1pPr>
          </a:lstStyle>
          <a:p>
            <a:fld id="{780B450C-DDF4-41EF-B7C5-400C20788BEB}" type="slidenum">
              <a:rPr lang="sk-SK" altLang="cs-CZ"/>
              <a:pPr/>
              <a:t>‹#›</a:t>
            </a:fld>
            <a:endParaRPr lang="sk-SK" altLang="cs-CZ"/>
          </a:p>
        </p:txBody>
      </p:sp>
    </p:spTree>
  </p:cSld>
  <p:clrMap bg1="lt1" tx1="dk1" bg2="dk2" tx2="lt2" accent1="accent1" accent2="accent2" accent3="accent3" accent4="accent4" accent5="accent5" accent6="accent6" hlink="hlink" folHlink="folHlink"/>
  <p:sldLayoutIdLst>
    <p:sldLayoutId id="2147483693" r:id="rId1"/>
    <p:sldLayoutId id="2147483704" r:id="rId2"/>
    <p:sldLayoutId id="2147483706" r:id="rId3"/>
    <p:sldLayoutId id="2147483708" r:id="rId4"/>
    <p:sldLayoutId id="2147483709" r:id="rId5"/>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240.png"/><Relationship Id="rId7" Type="http://schemas.openxmlformats.org/officeDocument/2006/relationships/image" Target="../media/image36.png"/><Relationship Id="rId12" Type="http://schemas.openxmlformats.org/officeDocument/2006/relationships/image" Target="../media/image41.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35.png"/><Relationship Id="rId11" Type="http://schemas.openxmlformats.org/officeDocument/2006/relationships/image" Target="../media/image40.png"/><Relationship Id="rId5" Type="http://schemas.openxmlformats.org/officeDocument/2006/relationships/image" Target="../media/image34.png"/><Relationship Id="rId10" Type="http://schemas.openxmlformats.org/officeDocument/2006/relationships/image" Target="../media/image39.png"/><Relationship Id="rId4" Type="http://schemas.openxmlformats.org/officeDocument/2006/relationships/image" Target="../media/image33.png"/><Relationship Id="rId9" Type="http://schemas.openxmlformats.org/officeDocument/2006/relationships/image" Target="../media/image38.png"/></Relationships>
</file>

<file path=ppt/slides/_rels/slide11.xml.rels><?xml version="1.0" encoding="UTF-8" standalone="yes"?>
<Relationships xmlns="http://schemas.openxmlformats.org/package/2006/relationships"><Relationship Id="rId8" Type="http://schemas.openxmlformats.org/officeDocument/2006/relationships/image" Target="../media/image380.png"/><Relationship Id="rId3" Type="http://schemas.openxmlformats.org/officeDocument/2006/relationships/image" Target="../media/image330.png"/><Relationship Id="rId7" Type="http://schemas.openxmlformats.org/officeDocument/2006/relationships/image" Target="../media/image370.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360.png"/><Relationship Id="rId5" Type="http://schemas.openxmlformats.org/officeDocument/2006/relationships/image" Target="../media/image350.png"/><Relationship Id="rId4" Type="http://schemas.openxmlformats.org/officeDocument/2006/relationships/image" Target="../media/image340.png"/><Relationship Id="rId9" Type="http://schemas.openxmlformats.org/officeDocument/2006/relationships/image" Target="../media/image39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ordwall.net/resource/26630873"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43.png"/><Relationship Id="rId4" Type="http://schemas.openxmlformats.org/officeDocument/2006/relationships/image" Target="../media/image4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5.png"/></Relationships>
</file>

<file path=ppt/slides/_rels/slide16.xml.rels><?xml version="1.0" encoding="UTF-8" standalone="yes"?>
<Relationships xmlns="http://schemas.openxmlformats.org/package/2006/relationships"><Relationship Id="rId8" Type="http://schemas.openxmlformats.org/officeDocument/2006/relationships/image" Target="../media/image55.png"/><Relationship Id="rId3" Type="http://schemas.openxmlformats.org/officeDocument/2006/relationships/image" Target="../media/image49.png"/><Relationship Id="rId7" Type="http://schemas.openxmlformats.org/officeDocument/2006/relationships/image" Target="../media/image54.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53.png"/><Relationship Id="rId5" Type="http://schemas.openxmlformats.org/officeDocument/2006/relationships/image" Target="../media/image52.png"/><Relationship Id="rId10" Type="http://schemas.openxmlformats.org/officeDocument/2006/relationships/image" Target="../media/image57.png"/><Relationship Id="rId4" Type="http://schemas.openxmlformats.org/officeDocument/2006/relationships/image" Target="../media/image51.png"/><Relationship Id="rId9" Type="http://schemas.openxmlformats.org/officeDocument/2006/relationships/image" Target="../media/image56.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image" Target="../media/image46.png"/><Relationship Id="rId7" Type="http://schemas.openxmlformats.org/officeDocument/2006/relationships/image" Target="../media/image80.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70.png"/><Relationship Id="rId5" Type="http://schemas.openxmlformats.org/officeDocument/2006/relationships/image" Target="../media/image60.png"/><Relationship Id="rId10" Type="http://schemas.openxmlformats.org/officeDocument/2006/relationships/image" Target="../media/image110.png"/><Relationship Id="rId4" Type="http://schemas.openxmlformats.org/officeDocument/2006/relationships/image" Target="../media/image50.png"/><Relationship Id="rId9" Type="http://schemas.openxmlformats.org/officeDocument/2006/relationships/image" Target="../media/image100.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 Id="rId9"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109;p13">
            <a:extLst>
              <a:ext uri="{FF2B5EF4-FFF2-40B4-BE49-F238E27FC236}">
                <a16:creationId xmlns:a16="http://schemas.microsoft.com/office/drawing/2014/main" id="{1CF28884-BE80-478C-BF56-212644BDE5CA}"/>
              </a:ext>
            </a:extLst>
          </p:cNvPr>
          <p:cNvSpPr txBox="1">
            <a:spLocks noGrp="1"/>
          </p:cNvSpPr>
          <p:nvPr>
            <p:ph type="ctrTitle"/>
          </p:nvPr>
        </p:nvSpPr>
        <p:spPr>
          <a:xfrm>
            <a:off x="685799" y="2997051"/>
            <a:ext cx="7918649" cy="1158875"/>
          </a:xfrm>
        </p:spPr>
        <p:txBody>
          <a:bodyPr/>
          <a:lstStyle/>
          <a:p>
            <a:pPr eaLnBrk="1" hangingPunct="1">
              <a:spcBef>
                <a:spcPct val="0"/>
              </a:spcBef>
              <a:spcAft>
                <a:spcPct val="0"/>
              </a:spcAft>
              <a:buClr>
                <a:srgbClr val="FFFFFF"/>
              </a:buClr>
              <a:buFont typeface="Roboto Slab" pitchFamily="2" charset="0"/>
              <a:buNone/>
            </a:pPr>
            <a:r>
              <a:rPr lang="en-GB" altLang="cs-CZ" sz="3200" b="1" dirty="0">
                <a:solidFill>
                  <a:srgbClr val="FFFFFF"/>
                </a:solidFill>
                <a:latin typeface="Roboto Slab" pitchFamily="2" charset="0"/>
                <a:cs typeface="Arial" panose="020B0604020202020204" pitchFamily="34" charset="0"/>
                <a:sym typeface="Roboto Slab" pitchFamily="2" charset="0"/>
              </a:rPr>
              <a:t>Further trigonometric expressions</a:t>
            </a:r>
            <a:endParaRPr lang="sk-SK" altLang="cs-CZ" sz="3200" b="1" dirty="0">
              <a:solidFill>
                <a:srgbClr val="FFFFFF"/>
              </a:solidFill>
              <a:latin typeface="Roboto Slab" pitchFamily="2" charset="0"/>
              <a:cs typeface="Arial" panose="020B0604020202020204" pitchFamily="34" charset="0"/>
              <a:sym typeface="Roboto Slab" pitchFamily="2" charset="0"/>
            </a:endParaRPr>
          </a:p>
        </p:txBody>
      </p:sp>
      <p:grpSp>
        <p:nvGrpSpPr>
          <p:cNvPr id="13315" name="Google Shape;110;p13">
            <a:extLst>
              <a:ext uri="{FF2B5EF4-FFF2-40B4-BE49-F238E27FC236}">
                <a16:creationId xmlns:a16="http://schemas.microsoft.com/office/drawing/2014/main" id="{5D74A113-9769-4A97-BA62-1B14BF3BF8FA}"/>
              </a:ext>
            </a:extLst>
          </p:cNvPr>
          <p:cNvGrpSpPr>
            <a:grpSpLocks/>
          </p:cNvGrpSpPr>
          <p:nvPr/>
        </p:nvGrpSpPr>
        <p:grpSpPr bwMode="auto">
          <a:xfrm>
            <a:off x="755576" y="1851670"/>
            <a:ext cx="965200" cy="1011237"/>
            <a:chOff x="5961125" y="1623900"/>
            <a:chExt cx="427450" cy="448175"/>
          </a:xfrm>
        </p:grpSpPr>
        <p:sp>
          <p:nvSpPr>
            <p:cNvPr id="13316" name="Google Shape;111;p13">
              <a:extLst>
                <a:ext uri="{FF2B5EF4-FFF2-40B4-BE49-F238E27FC236}">
                  <a16:creationId xmlns:a16="http://schemas.microsoft.com/office/drawing/2014/main" id="{04A63F41-DCA6-47E6-87E9-6D42A9FAFFE2}"/>
                </a:ext>
              </a:extLst>
            </p:cNvPr>
            <p:cNvSpPr>
              <a:spLocks noChangeArrowheads="1"/>
            </p:cNvSpPr>
            <p:nvPr/>
          </p:nvSpPr>
          <p:spPr bwMode="auto">
            <a:xfrm>
              <a:off x="5961125" y="1678700"/>
              <a:ext cx="376925" cy="376925"/>
            </a:xfrm>
            <a:custGeom>
              <a:avLst/>
              <a:gdLst>
                <a:gd name="T0" fmla="*/ 0 w 15077"/>
                <a:gd name="T1" fmla="*/ 0 h 15077"/>
                <a:gd name="T2" fmla="*/ 15077 w 15077"/>
                <a:gd name="T3" fmla="*/ 15077 h 15077"/>
              </a:gdLst>
              <a:ahLst/>
              <a:cxnLst/>
              <a:rect l="T0" t="T1" r="T2" b="T3"/>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7" name="Google Shape;112;p13">
              <a:extLst>
                <a:ext uri="{FF2B5EF4-FFF2-40B4-BE49-F238E27FC236}">
                  <a16:creationId xmlns:a16="http://schemas.microsoft.com/office/drawing/2014/main" id="{35E7D696-431B-4CD5-86E0-9FADB03E021B}"/>
                </a:ext>
              </a:extLst>
            </p:cNvPr>
            <p:cNvSpPr>
              <a:spLocks noChangeArrowheads="1"/>
            </p:cNvSpPr>
            <p:nvPr/>
          </p:nvSpPr>
          <p:spPr bwMode="auto">
            <a:xfrm>
              <a:off x="6009825" y="1727425"/>
              <a:ext cx="279500" cy="279500"/>
            </a:xfrm>
            <a:custGeom>
              <a:avLst/>
              <a:gdLst>
                <a:gd name="T0" fmla="*/ 0 w 11180"/>
                <a:gd name="T1" fmla="*/ 0 h 11180"/>
                <a:gd name="T2" fmla="*/ 11180 w 11180"/>
                <a:gd name="T3" fmla="*/ 11180 h 11180"/>
              </a:gdLst>
              <a:ahLst/>
              <a:cxnLst/>
              <a:rect l="T0" t="T1" r="T2" b="T3"/>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8" name="Google Shape;113;p13">
              <a:extLst>
                <a:ext uri="{FF2B5EF4-FFF2-40B4-BE49-F238E27FC236}">
                  <a16:creationId xmlns:a16="http://schemas.microsoft.com/office/drawing/2014/main" id="{88847521-97E7-436C-8882-8A2D76309B38}"/>
                </a:ext>
              </a:extLst>
            </p:cNvPr>
            <p:cNvSpPr>
              <a:spLocks noChangeArrowheads="1"/>
            </p:cNvSpPr>
            <p:nvPr/>
          </p:nvSpPr>
          <p:spPr bwMode="auto">
            <a:xfrm>
              <a:off x="6107250" y="1824850"/>
              <a:ext cx="84650" cy="84650"/>
            </a:xfrm>
            <a:custGeom>
              <a:avLst/>
              <a:gdLst>
                <a:gd name="T0" fmla="*/ 0 w 3386"/>
                <a:gd name="T1" fmla="*/ 0 h 3386"/>
                <a:gd name="T2" fmla="*/ 3386 w 3386"/>
                <a:gd name="T3" fmla="*/ 3386 h 3386"/>
              </a:gdLst>
              <a:ahLst/>
              <a:cxnLst/>
              <a:rect l="T0" t="T1" r="T2" b="T3"/>
              <a:pathLst>
                <a:path w="3386" h="3386" fill="none" extrusionOk="0">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9" name="Google Shape;114;p13">
              <a:extLst>
                <a:ext uri="{FF2B5EF4-FFF2-40B4-BE49-F238E27FC236}">
                  <a16:creationId xmlns:a16="http://schemas.microsoft.com/office/drawing/2014/main" id="{28018C1A-2534-4EA7-95FF-1FA54995EAD1}"/>
                </a:ext>
              </a:extLst>
            </p:cNvPr>
            <p:cNvSpPr>
              <a:spLocks noChangeArrowheads="1"/>
            </p:cNvSpPr>
            <p:nvPr/>
          </p:nvSpPr>
          <p:spPr bwMode="auto">
            <a:xfrm>
              <a:off x="6058550" y="1776125"/>
              <a:ext cx="182075" cy="182075"/>
            </a:xfrm>
            <a:custGeom>
              <a:avLst/>
              <a:gdLst>
                <a:gd name="T0" fmla="*/ 0 w 7283"/>
                <a:gd name="T1" fmla="*/ 0 h 7283"/>
                <a:gd name="T2" fmla="*/ 7283 w 7283"/>
                <a:gd name="T3" fmla="*/ 7283 h 7283"/>
              </a:gdLst>
              <a:ahLst/>
              <a:cxnLst/>
              <a:rect l="T0" t="T1" r="T2" b="T3"/>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0" name="Google Shape;115;p13">
              <a:extLst>
                <a:ext uri="{FF2B5EF4-FFF2-40B4-BE49-F238E27FC236}">
                  <a16:creationId xmlns:a16="http://schemas.microsoft.com/office/drawing/2014/main" id="{52122307-C4A6-4102-A20B-981D5EFEC1ED}"/>
                </a:ext>
              </a:extLst>
            </p:cNvPr>
            <p:cNvSpPr>
              <a:spLocks noChangeArrowheads="1"/>
            </p:cNvSpPr>
            <p:nvPr/>
          </p:nvSpPr>
          <p:spPr bwMode="auto">
            <a:xfrm>
              <a:off x="5971475" y="2001400"/>
              <a:ext cx="74925" cy="70675"/>
            </a:xfrm>
            <a:custGeom>
              <a:avLst/>
              <a:gdLst>
                <a:gd name="T0" fmla="*/ 0 w 2997"/>
                <a:gd name="T1" fmla="*/ 0 h 2827"/>
                <a:gd name="T2" fmla="*/ 2997 w 2997"/>
                <a:gd name="T3" fmla="*/ 2827 h 2827"/>
              </a:gdLst>
              <a:ahLst/>
              <a:cxnLst/>
              <a:rect l="T0" t="T1" r="T2" b="T3"/>
              <a:pathLst>
                <a:path w="2997" h="2827" fill="none" extrusionOk="0">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1" name="Google Shape;116;p13">
              <a:extLst>
                <a:ext uri="{FF2B5EF4-FFF2-40B4-BE49-F238E27FC236}">
                  <a16:creationId xmlns:a16="http://schemas.microsoft.com/office/drawing/2014/main" id="{4F3530D2-FFB1-490E-B48D-0CEE06A335D2}"/>
                </a:ext>
              </a:extLst>
            </p:cNvPr>
            <p:cNvSpPr>
              <a:spLocks noChangeArrowheads="1"/>
            </p:cNvSpPr>
            <p:nvPr/>
          </p:nvSpPr>
          <p:spPr bwMode="auto">
            <a:xfrm>
              <a:off x="6253375" y="2001400"/>
              <a:ext cx="74325" cy="70675"/>
            </a:xfrm>
            <a:custGeom>
              <a:avLst/>
              <a:gdLst>
                <a:gd name="T0" fmla="*/ 0 w 2973"/>
                <a:gd name="T1" fmla="*/ 0 h 2827"/>
                <a:gd name="T2" fmla="*/ 2973 w 2973"/>
                <a:gd name="T3" fmla="*/ 2827 h 2827"/>
              </a:gdLst>
              <a:ahLst/>
              <a:cxnLst/>
              <a:rect l="T0" t="T1" r="T2" b="T3"/>
              <a:pathLst>
                <a:path w="2973" h="2827" fill="none" extrusionOk="0">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2" name="Google Shape;117;p13">
              <a:extLst>
                <a:ext uri="{FF2B5EF4-FFF2-40B4-BE49-F238E27FC236}">
                  <a16:creationId xmlns:a16="http://schemas.microsoft.com/office/drawing/2014/main" id="{9F565ECF-5773-47A7-8FB0-6AC030D5E182}"/>
                </a:ext>
              </a:extLst>
            </p:cNvPr>
            <p:cNvSpPr>
              <a:spLocks noChangeArrowheads="1"/>
            </p:cNvSpPr>
            <p:nvPr/>
          </p:nvSpPr>
          <p:spPr bwMode="auto">
            <a:xfrm>
              <a:off x="6137700" y="1623900"/>
              <a:ext cx="250875" cy="255150"/>
            </a:xfrm>
            <a:custGeom>
              <a:avLst/>
              <a:gdLst>
                <a:gd name="T0" fmla="*/ 0 w 10035"/>
                <a:gd name="T1" fmla="*/ 0 h 10206"/>
                <a:gd name="T2" fmla="*/ 10035 w 10035"/>
                <a:gd name="T3" fmla="*/ 10206 h 10206"/>
              </a:gdLst>
              <a:ahLst/>
              <a:cxnLst/>
              <a:rect l="T0" t="T1" r="T2" b="T3"/>
              <a:pathLst>
                <a:path w="10035" h="10206" fill="none" extrusionOk="0">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 name="Obdélník 17">
            <a:extLst>
              <a:ext uri="{FF2B5EF4-FFF2-40B4-BE49-F238E27FC236}">
                <a16:creationId xmlns:a16="http://schemas.microsoft.com/office/drawing/2014/main" id="{80716418-604A-4D09-8019-D19F00167BDD}"/>
              </a:ext>
            </a:extLst>
          </p:cNvPr>
          <p:cNvSpPr/>
          <p:nvPr/>
        </p:nvSpPr>
        <p:spPr>
          <a:xfrm>
            <a:off x="9575" y="4659982"/>
            <a:ext cx="9144000" cy="479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ok 7" descr="Erasmus+ logo EN.jpg">
            <a:extLst>
              <a:ext uri="{FF2B5EF4-FFF2-40B4-BE49-F238E27FC236}">
                <a16:creationId xmlns:a16="http://schemas.microsoft.com/office/drawing/2014/main" id="{238F562C-A3E8-46E5-A693-10C4A00FE1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6514" y="4677599"/>
            <a:ext cx="2017911" cy="44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Google Shape;146;p16">
            <a:extLst>
              <a:ext uri="{FF2B5EF4-FFF2-40B4-BE49-F238E27FC236}">
                <a16:creationId xmlns:a16="http://schemas.microsoft.com/office/drawing/2014/main" id="{E4749994-8F0B-4185-911E-2D59438B75A7}"/>
              </a:ext>
            </a:extLst>
          </p:cNvPr>
          <p:cNvSpPr txBox="1">
            <a:spLocks/>
          </p:cNvSpPr>
          <p:nvPr/>
        </p:nvSpPr>
        <p:spPr bwMode="auto">
          <a:xfrm>
            <a:off x="63148" y="4659982"/>
            <a:ext cx="4505325" cy="479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91425" tIns="91425" rIns="91425" bIns="91425" numCol="1" anchor="b" anchorCtr="0" compatLnSpc="1">
            <a:prstTxWarp prst="textNoShape">
              <a:avLst/>
            </a:prstTxWarp>
            <a:noAutofit/>
          </a:bodyPr>
          <a:lstStyle>
            <a:defPPr marR="0" lvl="0" algn="l" rtl="0">
              <a:lnSpc>
                <a:spcPct val="100000"/>
              </a:lnSpc>
              <a:spcBef>
                <a:spcPts val="0"/>
              </a:spcBef>
              <a:spcAft>
                <a:spcPts val="0"/>
              </a:spcAft>
            </a:defPPr>
            <a:lvl1pPr lvl="0" algn="l" rtl="0" eaLnBrk="0" fontAlgn="base" hangingPunct="0">
              <a:spcBef>
                <a:spcPts val="0"/>
              </a:spcBef>
              <a:spcAft>
                <a:spcPts val="0"/>
              </a:spcAft>
              <a:buClr>
                <a:srgbClr val="000000"/>
              </a:buClr>
              <a:buSzPts val="4800"/>
              <a:buFont typeface="Arial" panose="020B0604020202020204" pitchFamily="34" charset="0"/>
              <a:buNone/>
              <a:defRPr sz="4800">
                <a:solidFill>
                  <a:srgbClr val="000000"/>
                </a:solidFill>
                <a:latin typeface="Arial"/>
                <a:ea typeface="Arial"/>
                <a:cs typeface="Arial"/>
                <a:sym typeface="Arial" panose="020B0604020202020204" pitchFamily="34" charset="0"/>
              </a:defRPr>
            </a:lvl1pPr>
            <a:lvl2pPr lvl="1" algn="ctr" rtl="0" eaLnBrk="0" fontAlgn="base" hangingPunct="0">
              <a:spcBef>
                <a:spcPts val="0"/>
              </a:spcBef>
              <a:spcAft>
                <a:spcPts val="0"/>
              </a:spcAft>
              <a:buClr>
                <a:srgbClr val="000000"/>
              </a:buClr>
              <a:buSzPts val="6000"/>
              <a:buFont typeface="Arial" panose="020B0604020202020204" pitchFamily="34" charset="0"/>
              <a:buNone/>
              <a:defRPr sz="6000">
                <a:solidFill>
                  <a:srgbClr val="000000"/>
                </a:solidFill>
                <a:latin typeface="Arial"/>
                <a:ea typeface="Arial"/>
                <a:cs typeface="Arial"/>
                <a:sym typeface="Arial" panose="020B0604020202020204" pitchFamily="34" charset="0"/>
              </a:defRPr>
            </a:lvl2pPr>
            <a:lvl3pPr lvl="2" algn="ctr" rtl="0" eaLnBrk="0" fontAlgn="base" hangingPunct="0">
              <a:spcBef>
                <a:spcPts val="0"/>
              </a:spcBef>
              <a:spcAft>
                <a:spcPts val="0"/>
              </a:spcAft>
              <a:buClr>
                <a:srgbClr val="000000"/>
              </a:buClr>
              <a:buSzPts val="6000"/>
              <a:buFont typeface="Arial" panose="020B0604020202020204" pitchFamily="34" charset="0"/>
              <a:buNone/>
              <a:defRPr sz="6000">
                <a:solidFill>
                  <a:srgbClr val="000000"/>
                </a:solidFill>
                <a:latin typeface="Arial"/>
                <a:ea typeface="Arial"/>
                <a:cs typeface="Arial"/>
                <a:sym typeface="Arial" panose="020B0604020202020204" pitchFamily="34" charset="0"/>
              </a:defRPr>
            </a:lvl3pPr>
            <a:lvl4pPr lvl="3" algn="ctr" rtl="0" eaLnBrk="0" fontAlgn="base" hangingPunct="0">
              <a:spcBef>
                <a:spcPts val="0"/>
              </a:spcBef>
              <a:spcAft>
                <a:spcPts val="0"/>
              </a:spcAft>
              <a:buClr>
                <a:srgbClr val="000000"/>
              </a:buClr>
              <a:buSzPts val="6000"/>
              <a:buFont typeface="Arial" panose="020B0604020202020204" pitchFamily="34" charset="0"/>
              <a:buNone/>
              <a:defRPr sz="6000">
                <a:solidFill>
                  <a:srgbClr val="000000"/>
                </a:solidFill>
                <a:latin typeface="Arial"/>
                <a:ea typeface="Arial"/>
                <a:cs typeface="Arial"/>
                <a:sym typeface="Arial" panose="020B0604020202020204" pitchFamily="34" charset="0"/>
              </a:defRPr>
            </a:lvl4pPr>
            <a:lvl5pPr lvl="4" algn="ctr" rtl="0" eaLnBrk="0" fontAlgn="base" hangingPunct="0">
              <a:spcBef>
                <a:spcPts val="0"/>
              </a:spcBef>
              <a:spcAft>
                <a:spcPts val="0"/>
              </a:spcAft>
              <a:buClr>
                <a:srgbClr val="000000"/>
              </a:buClr>
              <a:buSzPts val="6000"/>
              <a:buFont typeface="Arial" panose="020B0604020202020204" pitchFamily="34" charset="0"/>
              <a:buNone/>
              <a:defRPr sz="6000">
                <a:solidFill>
                  <a:srgbClr val="000000"/>
                </a:solidFill>
                <a:latin typeface="Arial"/>
                <a:ea typeface="Arial"/>
                <a:cs typeface="Arial"/>
                <a:sym typeface="Arial" panose="020B0604020202020204" pitchFamily="34" charset="0"/>
              </a:defRPr>
            </a:lvl5pPr>
            <a:lvl6pPr marR="0" lvl="5" algn="ctr" rtl="0">
              <a:lnSpc>
                <a:spcPct val="100000"/>
              </a:lnSpc>
              <a:spcBef>
                <a:spcPts val="0"/>
              </a:spcBef>
              <a:spcAft>
                <a:spcPts val="0"/>
              </a:spcAft>
              <a:buClr>
                <a:srgbClr val="000000"/>
              </a:buClr>
              <a:buSzPts val="6000"/>
              <a:buFont typeface="Arial"/>
              <a:buNone/>
              <a:defRPr sz="60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6000"/>
              <a:buFont typeface="Arial"/>
              <a:buNone/>
              <a:defRPr sz="60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6000"/>
              <a:buFont typeface="Arial"/>
              <a:buNone/>
              <a:defRPr sz="60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6000"/>
              <a:buFont typeface="Arial"/>
              <a:buNone/>
              <a:defRPr sz="6000" b="0" i="0" u="none" strike="noStrike" cap="none">
                <a:solidFill>
                  <a:srgbClr val="000000"/>
                </a:solidFill>
                <a:latin typeface="Arial"/>
                <a:ea typeface="Arial"/>
                <a:cs typeface="Arial"/>
                <a:sym typeface="Arial"/>
              </a:defRPr>
            </a:lvl9pPr>
          </a:lstStyle>
          <a:p>
            <a:pPr eaLnBrk="1" hangingPunct="1">
              <a:spcBef>
                <a:spcPct val="0"/>
              </a:spcBef>
              <a:spcAft>
                <a:spcPct val="0"/>
              </a:spcAft>
              <a:buFont typeface="Roboto Slab" pitchFamily="2" charset="0"/>
              <a:buNone/>
            </a:pPr>
            <a:r>
              <a:rPr lang="sk-SK" altLang="cs-CZ" sz="1800" kern="0" dirty="0">
                <a:latin typeface="Roboto Slab" pitchFamily="2" charset="0"/>
                <a:cs typeface="Arial" panose="020B0604020202020204" pitchFamily="34" charset="0"/>
                <a:sym typeface="Roboto Slab" pitchFamily="2" charset="0"/>
              </a:rPr>
              <a:t>Michal Heczko</a:t>
            </a:r>
          </a:p>
        </p:txBody>
      </p:sp>
      <p:sp>
        <p:nvSpPr>
          <p:cNvPr id="20" name="Obdélník 19">
            <a:extLst>
              <a:ext uri="{FF2B5EF4-FFF2-40B4-BE49-F238E27FC236}">
                <a16:creationId xmlns:a16="http://schemas.microsoft.com/office/drawing/2014/main" id="{27F6F359-135F-432B-A436-FD525C748795}"/>
              </a:ext>
            </a:extLst>
          </p:cNvPr>
          <p:cNvSpPr/>
          <p:nvPr/>
        </p:nvSpPr>
        <p:spPr>
          <a:xfrm>
            <a:off x="0" y="626857"/>
            <a:ext cx="9144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TextovéPole 20">
            <a:extLst>
              <a:ext uri="{FF2B5EF4-FFF2-40B4-BE49-F238E27FC236}">
                <a16:creationId xmlns:a16="http://schemas.microsoft.com/office/drawing/2014/main" id="{A76777B7-1ABE-4E0C-9D49-3C7F36220B2E}"/>
              </a:ext>
            </a:extLst>
          </p:cNvPr>
          <p:cNvSpPr txBox="1"/>
          <p:nvPr/>
        </p:nvSpPr>
        <p:spPr>
          <a:xfrm>
            <a:off x="1870286" y="869711"/>
            <a:ext cx="2413682" cy="507831"/>
          </a:xfrm>
          <a:prstGeom prst="rect">
            <a:avLst/>
          </a:prstGeom>
          <a:noFill/>
        </p:spPr>
        <p:txBody>
          <a:bodyPr wrap="square" rtlCol="0">
            <a:spAutoFit/>
          </a:bodyPr>
          <a:lstStyle/>
          <a:p>
            <a:r>
              <a:rPr lang="sk-SK" altLang="sk-SK" sz="1050" b="1" dirty="0">
                <a:solidFill>
                  <a:srgbClr val="2A2841"/>
                </a:solidFill>
                <a:latin typeface="Roboto Slab" pitchFamily="2" charset="0"/>
                <a:ea typeface="Roboto Slab" pitchFamily="2" charset="0"/>
                <a:sym typeface="Nixie One" panose="02000503080000020004" pitchFamily="50" charset="0"/>
              </a:rPr>
              <a:t>2020-1-SK01-KA226-SCH-094350</a:t>
            </a:r>
            <a:endParaRPr lang="sk-SK" altLang="sk-SK" sz="1400" b="1" dirty="0">
              <a:solidFill>
                <a:srgbClr val="2A2841"/>
              </a:solidFill>
              <a:latin typeface="Roboto Slab" pitchFamily="2" charset="0"/>
              <a:ea typeface="Roboto Slab" pitchFamily="2" charset="0"/>
              <a:sym typeface="Nixie One" panose="02000503080000020004" pitchFamily="50" charset="0"/>
            </a:endParaRPr>
          </a:p>
          <a:p>
            <a:r>
              <a:rPr lang="sk-SK" altLang="sk-SK" sz="1600" b="1" dirty="0">
                <a:solidFill>
                  <a:srgbClr val="2A2841"/>
                </a:solidFill>
                <a:latin typeface="Roboto Slab" pitchFamily="2" charset="0"/>
                <a:ea typeface="Roboto Slab" pitchFamily="2" charset="0"/>
                <a:sym typeface="Nixie One" panose="02000503080000020004" pitchFamily="50" charset="0"/>
              </a:rPr>
              <a:t>DIGI SCHOOL</a:t>
            </a:r>
          </a:p>
        </p:txBody>
      </p:sp>
      <p:pic>
        <p:nvPicPr>
          <p:cNvPr id="22" name="Obrázek 21">
            <a:extLst>
              <a:ext uri="{FF2B5EF4-FFF2-40B4-BE49-F238E27FC236}">
                <a16:creationId xmlns:a16="http://schemas.microsoft.com/office/drawing/2014/main" id="{439E2556-3AD1-4B0A-B544-B6689CFED693}"/>
              </a:ext>
            </a:extLst>
          </p:cNvPr>
          <p:cNvPicPr>
            <a:picLocks noChangeAspect="1"/>
          </p:cNvPicPr>
          <p:nvPr/>
        </p:nvPicPr>
        <p:blipFill>
          <a:blip r:embed="rId4"/>
          <a:stretch>
            <a:fillRect/>
          </a:stretch>
        </p:blipFill>
        <p:spPr>
          <a:xfrm>
            <a:off x="5076056" y="750682"/>
            <a:ext cx="766881" cy="766881"/>
          </a:xfrm>
          <a:prstGeom prst="rect">
            <a:avLst/>
          </a:prstGeom>
        </p:spPr>
      </p:pic>
      <p:sp>
        <p:nvSpPr>
          <p:cNvPr id="23" name="TextovéPole 22">
            <a:extLst>
              <a:ext uri="{FF2B5EF4-FFF2-40B4-BE49-F238E27FC236}">
                <a16:creationId xmlns:a16="http://schemas.microsoft.com/office/drawing/2014/main" id="{3C4A88AF-6795-47D9-B5A1-5AD24D6F8309}"/>
              </a:ext>
            </a:extLst>
          </p:cNvPr>
          <p:cNvSpPr txBox="1"/>
          <p:nvPr/>
        </p:nvSpPr>
        <p:spPr>
          <a:xfrm>
            <a:off x="5896950" y="895483"/>
            <a:ext cx="2793128" cy="469359"/>
          </a:xfrm>
          <a:prstGeom prst="rect">
            <a:avLst/>
          </a:prstGeom>
          <a:noFill/>
        </p:spPr>
        <p:txBody>
          <a:bodyPr wrap="square" rtlCol="0">
            <a:spAutoFit/>
          </a:bodyPr>
          <a:lstStyle/>
          <a:p>
            <a:r>
              <a:rPr lang="sk-SK" altLang="sk-SK" b="1" dirty="0">
                <a:solidFill>
                  <a:srgbClr val="006EB9"/>
                </a:solidFill>
                <a:latin typeface="Roboto Slab" pitchFamily="2" charset="0"/>
                <a:ea typeface="Roboto Slab" pitchFamily="2" charset="0"/>
                <a:sym typeface="Nixie One" panose="02000503080000020004" pitchFamily="50" charset="0"/>
              </a:rPr>
              <a:t>Gymnázium a Jazyková škola</a:t>
            </a:r>
            <a:br>
              <a:rPr lang="sk-SK" altLang="sk-SK" sz="1100" b="1" dirty="0">
                <a:solidFill>
                  <a:srgbClr val="006EB9"/>
                </a:solidFill>
                <a:latin typeface="Roboto Slab" pitchFamily="2" charset="0"/>
                <a:ea typeface="Roboto Slab" pitchFamily="2" charset="0"/>
                <a:sym typeface="Nixie One" panose="02000503080000020004" pitchFamily="50" charset="0"/>
              </a:rPr>
            </a:br>
            <a:r>
              <a:rPr lang="sk-SK" altLang="sk-SK" sz="1050" b="1" dirty="0">
                <a:solidFill>
                  <a:srgbClr val="006EB9"/>
                </a:solidFill>
                <a:latin typeface="Roboto Slab" pitchFamily="2" charset="0"/>
                <a:ea typeface="Roboto Slab" pitchFamily="2" charset="0"/>
                <a:sym typeface="Nixie One" panose="02000503080000020004" pitchFamily="50" charset="0"/>
              </a:rPr>
              <a:t>s </a:t>
            </a:r>
            <a:r>
              <a:rPr lang="sk-SK" altLang="sk-SK" sz="1050" b="1" dirty="0" err="1">
                <a:solidFill>
                  <a:srgbClr val="006EB9"/>
                </a:solidFill>
                <a:latin typeface="Roboto Slab" pitchFamily="2" charset="0"/>
                <a:ea typeface="Roboto Slab" pitchFamily="2" charset="0"/>
                <a:sym typeface="Nixie One" panose="02000503080000020004" pitchFamily="50" charset="0"/>
              </a:rPr>
              <a:t>právem</a:t>
            </a:r>
            <a:r>
              <a:rPr lang="sk-SK" altLang="sk-SK" sz="1050" b="1" dirty="0">
                <a:solidFill>
                  <a:srgbClr val="006EB9"/>
                </a:solidFill>
                <a:latin typeface="Roboto Slab" pitchFamily="2" charset="0"/>
                <a:ea typeface="Roboto Slab" pitchFamily="2" charset="0"/>
                <a:sym typeface="Nixie One" panose="02000503080000020004" pitchFamily="50" charset="0"/>
              </a:rPr>
              <a:t> </a:t>
            </a:r>
            <a:r>
              <a:rPr lang="sk-SK" altLang="sk-SK" sz="1050" b="1" dirty="0" err="1">
                <a:solidFill>
                  <a:srgbClr val="006EB9"/>
                </a:solidFill>
                <a:latin typeface="Roboto Slab" pitchFamily="2" charset="0"/>
                <a:ea typeface="Roboto Slab" pitchFamily="2" charset="0"/>
                <a:sym typeface="Nixie One" panose="02000503080000020004" pitchFamily="50" charset="0"/>
              </a:rPr>
              <a:t>státní</a:t>
            </a:r>
            <a:r>
              <a:rPr lang="sk-SK" altLang="sk-SK" sz="1050" b="1" dirty="0">
                <a:solidFill>
                  <a:srgbClr val="006EB9"/>
                </a:solidFill>
                <a:latin typeface="Roboto Slab" pitchFamily="2" charset="0"/>
                <a:ea typeface="Roboto Slab" pitchFamily="2" charset="0"/>
                <a:sym typeface="Nixie One" panose="02000503080000020004" pitchFamily="50" charset="0"/>
              </a:rPr>
              <a:t> jazykové </a:t>
            </a:r>
            <a:r>
              <a:rPr lang="sk-SK" altLang="sk-SK" sz="1050" b="1" dirty="0" err="1">
                <a:solidFill>
                  <a:srgbClr val="006EB9"/>
                </a:solidFill>
                <a:latin typeface="Roboto Slab" pitchFamily="2" charset="0"/>
                <a:ea typeface="Roboto Slab" pitchFamily="2" charset="0"/>
                <a:sym typeface="Nixie One" panose="02000503080000020004" pitchFamily="50" charset="0"/>
              </a:rPr>
              <a:t>zkoušky</a:t>
            </a:r>
            <a:r>
              <a:rPr lang="sk-SK" altLang="sk-SK" sz="1050" b="1" dirty="0">
                <a:solidFill>
                  <a:srgbClr val="006EB9"/>
                </a:solidFill>
                <a:latin typeface="Roboto Slab" pitchFamily="2" charset="0"/>
                <a:ea typeface="Roboto Slab" pitchFamily="2" charset="0"/>
                <a:sym typeface="Nixie One" panose="02000503080000020004" pitchFamily="50" charset="0"/>
              </a:rPr>
              <a:t> Zlín</a:t>
            </a:r>
            <a:endParaRPr lang="sk-SK" altLang="sk-SK" sz="1800" b="1" dirty="0">
              <a:solidFill>
                <a:srgbClr val="006EB9"/>
              </a:solidFill>
              <a:latin typeface="Roboto Slab" pitchFamily="2" charset="0"/>
              <a:ea typeface="Roboto Slab" pitchFamily="2" charset="0"/>
              <a:sym typeface="Nixie One" panose="02000503080000020004" pitchFamily="50" charset="0"/>
            </a:endParaRPr>
          </a:p>
        </p:txBody>
      </p:sp>
      <p:pic>
        <p:nvPicPr>
          <p:cNvPr id="24" name="Obrázek 23">
            <a:extLst>
              <a:ext uri="{FF2B5EF4-FFF2-40B4-BE49-F238E27FC236}">
                <a16:creationId xmlns:a16="http://schemas.microsoft.com/office/drawing/2014/main" id="{785F629A-F60A-4055-94D5-41A2A4AF8BB6}"/>
              </a:ext>
            </a:extLst>
          </p:cNvPr>
          <p:cNvPicPr>
            <a:picLocks noChangeAspect="1"/>
          </p:cNvPicPr>
          <p:nvPr/>
        </p:nvPicPr>
        <p:blipFill>
          <a:blip r:embed="rId5"/>
          <a:stretch>
            <a:fillRect/>
          </a:stretch>
        </p:blipFill>
        <p:spPr>
          <a:xfrm>
            <a:off x="640741" y="704987"/>
            <a:ext cx="1027097" cy="837277"/>
          </a:xfrm>
          <a:prstGeom prst="rect">
            <a:avLst/>
          </a:prstGeom>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043608" y="530225"/>
            <a:ext cx="3528391" cy="1028700"/>
          </a:xfrm>
        </p:spPr>
        <p:txBody>
          <a:bodyPr/>
          <a:lstStyle/>
          <a:p>
            <a:pPr eaLnBrk="1" hangingPunct="1">
              <a:spcBef>
                <a:spcPct val="0"/>
              </a:spcBef>
              <a:spcAft>
                <a:spcPct val="0"/>
              </a:spcAft>
              <a:buClr>
                <a:srgbClr val="FFFFFF"/>
              </a:buClr>
              <a:buFont typeface="Roboto Slab" pitchFamily="2" charset="0"/>
              <a:buNone/>
            </a:pPr>
            <a:r>
              <a:rPr lang="en-GB" altLang="cs-CZ" sz="1800" b="1" dirty="0">
                <a:solidFill>
                  <a:srgbClr val="FFFFFF"/>
                </a:solidFill>
                <a:latin typeface="Roboto Slab" pitchFamily="2" charset="0"/>
                <a:cs typeface="Arial" panose="020B0604020202020204" pitchFamily="34" charset="0"/>
                <a:sym typeface="Roboto Slab" pitchFamily="2" charset="0"/>
              </a:rPr>
              <a:t>Example</a:t>
            </a:r>
            <a:r>
              <a:rPr lang="sk-SK" altLang="cs-CZ" sz="1800" b="1" dirty="0">
                <a:solidFill>
                  <a:srgbClr val="FFFFFF"/>
                </a:solidFill>
                <a:latin typeface="Roboto Slab" pitchFamily="2" charset="0"/>
                <a:cs typeface="Arial" panose="020B0604020202020204" pitchFamily="34" charset="0"/>
                <a:sym typeface="Roboto Slab" pitchFamily="2" charset="0"/>
              </a:rPr>
              <a:t> 3: </a:t>
            </a:r>
            <a:r>
              <a:rPr lang="en-GB" altLang="cs-CZ" sz="1800" b="1" dirty="0">
                <a:solidFill>
                  <a:srgbClr val="FFFFFF"/>
                </a:solidFill>
                <a:latin typeface="Roboto Slab" pitchFamily="2" charset="0"/>
                <a:cs typeface="Arial" panose="020B0604020202020204" pitchFamily="34" charset="0"/>
                <a:sym typeface="Roboto Slab" pitchFamily="2" charset="0"/>
              </a:rPr>
              <a:t>Solve the equation</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mc:AlternateContent xmlns:mc="http://schemas.openxmlformats.org/markup-compatibility/2006" xmlns:a14="http://schemas.microsoft.com/office/drawing/2010/main">
        <mc:Choice Requires="a14">
          <p:sp>
            <p:nvSpPr>
              <p:cNvPr id="161" name="Google Shape;161;p18">
                <a:extLst>
                  <a:ext uri="{FF2B5EF4-FFF2-40B4-BE49-F238E27FC236}">
                    <a16:creationId xmlns:a16="http://schemas.microsoft.com/office/drawing/2014/main" id="{9ACFB387-623D-4F24-8571-E2BAB1009317}"/>
                  </a:ext>
                </a:extLst>
              </p:cNvPr>
              <p:cNvSpPr txBox="1">
                <a:spLocks noGrp="1"/>
              </p:cNvSpPr>
              <p:nvPr>
                <p:ph type="body" idx="1"/>
              </p:nvPr>
            </p:nvSpPr>
            <p:spPr>
              <a:xfrm>
                <a:off x="342606" y="1742408"/>
                <a:ext cx="4229394" cy="829342"/>
              </a:xfrm>
              <a:solidFill>
                <a:schemeClr val="accent6">
                  <a:lumMod val="40000"/>
                  <a:lumOff val="60000"/>
                </a:schemeClr>
              </a:solidFill>
            </p:spPr>
            <p:txBody>
              <a:bodyPr anchor="ct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2000" i="1">
                              <a:solidFill>
                                <a:srgbClr val="114454"/>
                              </a:solidFill>
                              <a:latin typeface="Cambria Math" panose="02040503050406030204" pitchFamily="18" charset="0"/>
                              <a:ea typeface="Nixie One"/>
                              <a:cs typeface="Nixie One"/>
                              <a:sym typeface="Nixie One"/>
                            </a:rPr>
                          </m:ctrlPr>
                        </m:funcPr>
                        <m:fName>
                          <m:r>
                            <m:rPr>
                              <m:sty m:val="p"/>
                            </m:rPr>
                            <a:rPr lang="cs-CZ" sz="2000">
                              <a:solidFill>
                                <a:srgbClr val="114454"/>
                              </a:solidFill>
                              <a:latin typeface="Cambria Math" panose="02040503050406030204" pitchFamily="18" charset="0"/>
                              <a:ea typeface="Nixie One"/>
                              <a:cs typeface="Nixie One"/>
                              <a:sym typeface="Nixie One"/>
                            </a:rPr>
                            <m:t>cos</m:t>
                          </m:r>
                        </m:fName>
                        <m:e>
                          <m:d>
                            <m:dPr>
                              <m:ctrlPr>
                                <a:rPr lang="cs-CZ" sz="2000" i="1">
                                  <a:solidFill>
                                    <a:srgbClr val="114454"/>
                                  </a:solidFill>
                                  <a:latin typeface="Cambria Math" panose="02040503050406030204" pitchFamily="18" charset="0"/>
                                  <a:sym typeface="Nixie One"/>
                                </a:rPr>
                              </m:ctrlPr>
                            </m:dPr>
                            <m:e>
                              <m:r>
                                <a:rPr lang="cs-CZ" sz="2000" i="1">
                                  <a:solidFill>
                                    <a:srgbClr val="114454"/>
                                  </a:solidFill>
                                  <a:latin typeface="Cambria Math" panose="02040503050406030204" pitchFamily="18" charset="0"/>
                                  <a:sym typeface="Nixie One"/>
                                </a:rPr>
                                <m:t>2</m:t>
                              </m:r>
                              <m:r>
                                <a:rPr lang="cs-CZ" sz="2000" i="1">
                                  <a:solidFill>
                                    <a:srgbClr val="114454"/>
                                  </a:solidFill>
                                  <a:latin typeface="Cambria Math" panose="02040503050406030204" pitchFamily="18" charset="0"/>
                                  <a:sym typeface="Nixie One"/>
                                </a:rPr>
                                <m:t>𝑥</m:t>
                              </m:r>
                              <m:r>
                                <a:rPr lang="cs-CZ" sz="2000" i="1">
                                  <a:solidFill>
                                    <a:srgbClr val="114454"/>
                                  </a:solidFill>
                                  <a:latin typeface="Cambria Math" panose="02040503050406030204" pitchFamily="18" charset="0"/>
                                  <a:sym typeface="Nixie One"/>
                                </a:rPr>
                                <m:t>+</m:t>
                              </m:r>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4</m:t>
                                  </m:r>
                                </m:den>
                              </m:f>
                            </m:e>
                          </m:d>
                          <m:r>
                            <a:rPr lang="cs-CZ" sz="2000" i="1">
                              <a:solidFill>
                                <a:srgbClr val="114454"/>
                              </a:solidFill>
                              <a:latin typeface="Cambria Math" panose="02040503050406030204" pitchFamily="18" charset="0"/>
                              <a:ea typeface="Cambria Math" panose="02040503050406030204" pitchFamily="18" charset="0"/>
                              <a:sym typeface="Nixie One"/>
                            </a:rPr>
                            <m:t>∙</m:t>
                          </m:r>
                          <m:func>
                            <m:funcPr>
                              <m:ctrlPr>
                                <a:rPr lang="cs-CZ" sz="2000" i="1">
                                  <a:solidFill>
                                    <a:srgbClr val="114454"/>
                                  </a:solidFill>
                                  <a:latin typeface="Cambria Math" panose="02040503050406030204" pitchFamily="18" charset="0"/>
                                  <a:ea typeface="Nixie One"/>
                                  <a:cs typeface="Nixie One"/>
                                  <a:sym typeface="Nixie One"/>
                                </a:rPr>
                              </m:ctrlPr>
                            </m:funcPr>
                            <m:fName>
                              <m:r>
                                <m:rPr>
                                  <m:sty m:val="p"/>
                                </m:rPr>
                                <a:rPr lang="cs-CZ" sz="2000">
                                  <a:solidFill>
                                    <a:srgbClr val="114454"/>
                                  </a:solidFill>
                                  <a:latin typeface="Cambria Math" panose="02040503050406030204" pitchFamily="18" charset="0"/>
                                  <a:ea typeface="Nixie One"/>
                                  <a:cs typeface="Nixie One"/>
                                  <a:sym typeface="Nixie One"/>
                                </a:rPr>
                                <m:t>sin</m:t>
                              </m:r>
                            </m:fName>
                            <m:e>
                              <m:d>
                                <m:dPr>
                                  <m:ctrlPr>
                                    <a:rPr lang="cs-CZ" sz="2000" i="1">
                                      <a:solidFill>
                                        <a:srgbClr val="114454"/>
                                      </a:solidFill>
                                      <a:latin typeface="Cambria Math" panose="02040503050406030204" pitchFamily="18" charset="0"/>
                                      <a:sym typeface="Nixie One"/>
                                    </a:rPr>
                                  </m:ctrlPr>
                                </m:dPr>
                                <m:e>
                                  <m:r>
                                    <a:rPr lang="cs-CZ" sz="2000" i="1">
                                      <a:solidFill>
                                        <a:srgbClr val="114454"/>
                                      </a:solidFill>
                                      <a:latin typeface="Cambria Math" panose="02040503050406030204" pitchFamily="18" charset="0"/>
                                      <a:sym typeface="Nixie One"/>
                                    </a:rPr>
                                    <m:t>2</m:t>
                                  </m:r>
                                  <m:r>
                                    <a:rPr lang="cs-CZ" sz="2000" i="1">
                                      <a:solidFill>
                                        <a:srgbClr val="114454"/>
                                      </a:solidFill>
                                      <a:latin typeface="Cambria Math" panose="02040503050406030204" pitchFamily="18" charset="0"/>
                                      <a:sym typeface="Nixie One"/>
                                    </a:rPr>
                                    <m:t>𝑥</m:t>
                                  </m:r>
                                  <m:r>
                                    <a:rPr lang="cs-CZ" sz="2000" i="1">
                                      <a:solidFill>
                                        <a:srgbClr val="114454"/>
                                      </a:solidFill>
                                      <a:latin typeface="Cambria Math" panose="02040503050406030204" pitchFamily="18" charset="0"/>
                                      <a:sym typeface="Nixie One"/>
                                    </a:rPr>
                                    <m:t>−</m:t>
                                  </m:r>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4</m:t>
                                      </m:r>
                                    </m:den>
                                  </m:f>
                                </m:e>
                              </m:d>
                              <m:r>
                                <a:rPr lang="cs-CZ" sz="2000" i="1">
                                  <a:solidFill>
                                    <a:srgbClr val="114454"/>
                                  </a:solidFill>
                                  <a:latin typeface="Cambria Math" panose="02040503050406030204" pitchFamily="18" charset="0"/>
                                  <a:sym typeface="Nixie One"/>
                                </a:rPr>
                                <m:t>=−</m:t>
                              </m:r>
                              <m:r>
                                <a:rPr lang="cs-CZ" sz="2000" i="1">
                                  <a:solidFill>
                                    <a:srgbClr val="114454"/>
                                  </a:solidFill>
                                  <a:latin typeface="Cambria Math" panose="02040503050406030204" pitchFamily="18" charset="0"/>
                                  <a:sym typeface="Nixie One"/>
                                </a:rPr>
                                <m:t>0</m:t>
                              </m:r>
                              <m:r>
                                <a:rPr lang="cs-CZ" sz="2000" i="1">
                                  <a:solidFill>
                                    <a:srgbClr val="114454"/>
                                  </a:solidFill>
                                  <a:latin typeface="Cambria Math" panose="02040503050406030204" pitchFamily="18" charset="0"/>
                                  <a:sym typeface="Nixie One"/>
                                </a:rPr>
                                <m:t>,</m:t>
                              </m:r>
                              <m:r>
                                <a:rPr lang="cs-CZ" sz="2000" i="1">
                                  <a:solidFill>
                                    <a:srgbClr val="114454"/>
                                  </a:solidFill>
                                  <a:latin typeface="Cambria Math" panose="02040503050406030204" pitchFamily="18" charset="0"/>
                                  <a:sym typeface="Nixie One"/>
                                </a:rPr>
                                <m:t>5</m:t>
                              </m:r>
                            </m:e>
                          </m:func>
                        </m:e>
                      </m:func>
                    </m:oMath>
                  </m:oMathPara>
                </a14:m>
                <a:endParaRPr sz="2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161" name="Google Shape;161;p18">
                <a:extLst>
                  <a:ext uri="{FF2B5EF4-FFF2-40B4-BE49-F238E27FC236}">
                    <a16:creationId xmlns:a16="http://schemas.microsoft.com/office/drawing/2014/main" id="{9ACFB387-623D-4F24-8571-E2BAB1009317}"/>
                  </a:ext>
                </a:extLst>
              </p:cNvPr>
              <p:cNvSpPr txBox="1">
                <a:spLocks noGrp="1" noRot="1" noChangeAspect="1" noMove="1" noResize="1" noEditPoints="1" noAdjustHandles="1" noChangeArrowheads="1" noChangeShapeType="1" noTextEdit="1"/>
              </p:cNvSpPr>
              <p:nvPr>
                <p:ph type="body" idx="1"/>
              </p:nvPr>
            </p:nvSpPr>
            <p:spPr>
              <a:xfrm>
                <a:off x="342606" y="1742408"/>
                <a:ext cx="4229394" cy="829342"/>
              </a:xfrm>
              <a:blipFill>
                <a:blip r:embed="rId3"/>
                <a:stretch>
                  <a:fillRect/>
                </a:stretch>
              </a:blipFill>
            </p:spPr>
            <p:txBody>
              <a:bodyPr/>
              <a:lstStyle/>
              <a:p>
                <a:r>
                  <a:rPr lang="cs-CZ">
                    <a:noFill/>
                  </a:rPr>
                  <a:t> </a:t>
                </a:r>
              </a:p>
            </p:txBody>
          </p:sp>
        </mc:Fallback>
      </mc:AlternateContent>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10</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xmlns:a14="http://schemas.microsoft.com/office/drawing/2010/main">
        <mc:Choice Requires="a14">
          <p:sp>
            <p:nvSpPr>
              <p:cNvPr id="25" name="TextovéPole 24">
                <a:extLst>
                  <a:ext uri="{FF2B5EF4-FFF2-40B4-BE49-F238E27FC236}">
                    <a16:creationId xmlns:a16="http://schemas.microsoft.com/office/drawing/2014/main" id="{040CDB0F-BBC8-4F7D-B1F6-19A8F605EFA9}"/>
                  </a:ext>
                </a:extLst>
              </p:cNvPr>
              <p:cNvSpPr txBox="1"/>
              <p:nvPr/>
            </p:nvSpPr>
            <p:spPr>
              <a:xfrm>
                <a:off x="47428" y="2799261"/>
                <a:ext cx="4596580" cy="63658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cs-CZ" sz="2000" i="1" smtClean="0">
                              <a:solidFill>
                                <a:srgbClr val="114454"/>
                              </a:solidFill>
                              <a:latin typeface="Cambria Math" panose="02040503050406030204" pitchFamily="18" charset="0"/>
                              <a:ea typeface="Nixie One"/>
                              <a:cs typeface="Nixie One"/>
                              <a:sym typeface="Nixie One"/>
                            </a:rPr>
                          </m:ctrlPr>
                        </m:funcPr>
                        <m:fName>
                          <m:r>
                            <a:rPr lang="cs-CZ" sz="2000" b="0" i="0" smtClean="0">
                              <a:solidFill>
                                <a:srgbClr val="114454"/>
                              </a:solidFill>
                              <a:latin typeface="Cambria Math" panose="02040503050406030204" pitchFamily="18" charset="0"/>
                              <a:ea typeface="Nixie One"/>
                              <a:cs typeface="Nixie One"/>
                              <a:sym typeface="Nixie One"/>
                            </a:rPr>
                            <m:t>2</m:t>
                          </m:r>
                          <m:r>
                            <a:rPr lang="cs-CZ" sz="2000" b="0" i="1" smtClea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2000" b="0" i="0" smtClean="0">
                              <a:solidFill>
                                <a:srgbClr val="114454"/>
                              </a:solidFill>
                              <a:latin typeface="Cambria Math" panose="02040503050406030204" pitchFamily="18" charset="0"/>
                              <a:ea typeface="Nixie One"/>
                              <a:cs typeface="Nixie One"/>
                              <a:sym typeface="Nixie One"/>
                            </a:rPr>
                            <m:t>cos</m:t>
                          </m:r>
                        </m:fName>
                        <m:e>
                          <m:d>
                            <m:dPr>
                              <m:ctrlPr>
                                <a:rPr lang="cs-CZ" sz="2000" i="1" smtClean="0">
                                  <a:solidFill>
                                    <a:srgbClr val="114454"/>
                                  </a:solidFill>
                                  <a:latin typeface="Cambria Math" panose="02040503050406030204" pitchFamily="18" charset="0"/>
                                  <a:sym typeface="Nixie One"/>
                                </a:rPr>
                              </m:ctrlPr>
                            </m:dPr>
                            <m:e>
                              <m:r>
                                <a:rPr lang="cs-CZ" sz="2000" b="0" i="1" smtClean="0">
                                  <a:solidFill>
                                    <a:srgbClr val="114454"/>
                                  </a:solidFill>
                                  <a:latin typeface="Cambria Math" panose="02040503050406030204" pitchFamily="18" charset="0"/>
                                  <a:sym typeface="Nixie One"/>
                                </a:rPr>
                                <m:t>2</m:t>
                              </m:r>
                              <m:r>
                                <a:rPr lang="cs-CZ" sz="2000" b="0" i="1" smtClean="0">
                                  <a:solidFill>
                                    <a:srgbClr val="114454"/>
                                  </a:solidFill>
                                  <a:latin typeface="Cambria Math" panose="02040503050406030204" pitchFamily="18" charset="0"/>
                                  <a:sym typeface="Nixie One"/>
                                </a:rPr>
                                <m:t>𝑥</m:t>
                              </m:r>
                              <m:r>
                                <a:rPr lang="cs-CZ" sz="2000" b="0" i="1" smtClean="0">
                                  <a:solidFill>
                                    <a:srgbClr val="114454"/>
                                  </a:solidFill>
                                  <a:latin typeface="Cambria Math" panose="02040503050406030204" pitchFamily="18" charset="0"/>
                                  <a:sym typeface="Nixie One"/>
                                </a:rPr>
                                <m:t>+</m:t>
                              </m:r>
                              <m:f>
                                <m:fPr>
                                  <m:ctrlPr>
                                    <a:rPr lang="cs-CZ" sz="2000" i="1" smtClean="0">
                                      <a:solidFill>
                                        <a:srgbClr val="114454"/>
                                      </a:solidFill>
                                      <a:latin typeface="Cambria Math" panose="02040503050406030204" pitchFamily="18" charset="0"/>
                                      <a:sym typeface="Nixie One"/>
                                    </a:rPr>
                                  </m:ctrlPr>
                                </m:fPr>
                                <m:num>
                                  <m:r>
                                    <a:rPr lang="cs-CZ" sz="2000" b="0" i="1"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smtClean="0">
                                      <a:solidFill>
                                        <a:srgbClr val="114454"/>
                                      </a:solidFill>
                                      <a:latin typeface="Cambria Math" panose="02040503050406030204" pitchFamily="18" charset="0"/>
                                      <a:sym typeface="Nixie One"/>
                                    </a:rPr>
                                    <m:t>4</m:t>
                                  </m:r>
                                </m:den>
                              </m:f>
                            </m:e>
                          </m:d>
                          <m:r>
                            <a:rPr lang="cs-CZ" sz="2000" b="0" i="1" smtClean="0">
                              <a:solidFill>
                                <a:srgbClr val="114454"/>
                              </a:solidFill>
                              <a:latin typeface="Cambria Math" panose="02040503050406030204" pitchFamily="18" charset="0"/>
                              <a:ea typeface="Cambria Math" panose="02040503050406030204" pitchFamily="18" charset="0"/>
                              <a:sym typeface="Nixie One"/>
                            </a:rPr>
                            <m:t>∙</m:t>
                          </m:r>
                          <m:func>
                            <m:funcPr>
                              <m:ctrlPr>
                                <a:rPr lang="cs-CZ" sz="2000" i="1">
                                  <a:solidFill>
                                    <a:srgbClr val="114454"/>
                                  </a:solidFill>
                                  <a:latin typeface="Cambria Math" panose="02040503050406030204" pitchFamily="18" charset="0"/>
                                  <a:ea typeface="Nixie One"/>
                                  <a:cs typeface="Nixie One"/>
                                  <a:sym typeface="Nixie One"/>
                                </a:rPr>
                              </m:ctrlPr>
                            </m:funcPr>
                            <m:fName>
                              <m:r>
                                <m:rPr>
                                  <m:sty m:val="p"/>
                                </m:rPr>
                                <a:rPr lang="cs-CZ" sz="2000" b="0" i="0" smtClean="0">
                                  <a:solidFill>
                                    <a:srgbClr val="114454"/>
                                  </a:solidFill>
                                  <a:latin typeface="Cambria Math" panose="02040503050406030204" pitchFamily="18" charset="0"/>
                                  <a:ea typeface="Nixie One"/>
                                  <a:cs typeface="Nixie One"/>
                                  <a:sym typeface="Nixie One"/>
                                </a:rPr>
                                <m:t>sin</m:t>
                              </m:r>
                            </m:fName>
                            <m:e>
                              <m:d>
                                <m:dPr>
                                  <m:ctrlPr>
                                    <a:rPr lang="cs-CZ" sz="2000" i="1">
                                      <a:solidFill>
                                        <a:srgbClr val="114454"/>
                                      </a:solidFill>
                                      <a:latin typeface="Cambria Math" panose="02040503050406030204" pitchFamily="18" charset="0"/>
                                      <a:sym typeface="Nixie One"/>
                                    </a:rPr>
                                  </m:ctrlPr>
                                </m:dPr>
                                <m:e>
                                  <m:r>
                                    <a:rPr lang="cs-CZ" sz="2000" b="0" i="1">
                                      <a:solidFill>
                                        <a:srgbClr val="114454"/>
                                      </a:solidFill>
                                      <a:latin typeface="Cambria Math" panose="02040503050406030204" pitchFamily="18" charset="0"/>
                                      <a:sym typeface="Nixie One"/>
                                    </a:rPr>
                                    <m:t>2</m:t>
                                  </m:r>
                                  <m:r>
                                    <a:rPr lang="cs-CZ" sz="2000" b="0" i="1">
                                      <a:solidFill>
                                        <a:srgbClr val="114454"/>
                                      </a:solidFill>
                                      <a:latin typeface="Cambria Math" panose="02040503050406030204" pitchFamily="18" charset="0"/>
                                      <a:sym typeface="Nixie One"/>
                                    </a:rPr>
                                    <m:t>𝑥</m:t>
                                  </m:r>
                                  <m:r>
                                    <a:rPr lang="cs-CZ" sz="2000" b="0" i="1" smtClean="0">
                                      <a:solidFill>
                                        <a:srgbClr val="114454"/>
                                      </a:solidFill>
                                      <a:latin typeface="Cambria Math" panose="02040503050406030204" pitchFamily="18" charset="0"/>
                                      <a:sym typeface="Nixie One"/>
                                    </a:rPr>
                                    <m:t>−</m:t>
                                  </m:r>
                                  <m:f>
                                    <m:fPr>
                                      <m:ctrlPr>
                                        <a:rPr lang="cs-CZ" sz="2000" i="1">
                                          <a:solidFill>
                                            <a:srgbClr val="114454"/>
                                          </a:solidFill>
                                          <a:latin typeface="Cambria Math" panose="02040503050406030204" pitchFamily="18" charset="0"/>
                                          <a:sym typeface="Nixie One"/>
                                        </a:rPr>
                                      </m:ctrlPr>
                                    </m:fPr>
                                    <m:num>
                                      <m:r>
                                        <a:rPr lang="cs-CZ" sz="2000" b="0" i="1">
                                          <a:solidFill>
                                            <a:srgbClr val="114454"/>
                                          </a:solidFill>
                                          <a:latin typeface="Cambria Math" panose="02040503050406030204" pitchFamily="18" charset="0"/>
                                          <a:ea typeface="Cambria Math" panose="02040503050406030204" pitchFamily="18" charset="0"/>
                                          <a:sym typeface="Nixie One"/>
                                        </a:rPr>
                                        <m:t>𝜋</m:t>
                                      </m:r>
                                    </m:num>
                                    <m:den>
                                      <m:r>
                                        <a:rPr lang="cs-CZ" sz="2000" b="0" i="1">
                                          <a:solidFill>
                                            <a:srgbClr val="114454"/>
                                          </a:solidFill>
                                          <a:latin typeface="Cambria Math" panose="02040503050406030204" pitchFamily="18" charset="0"/>
                                          <a:sym typeface="Nixie One"/>
                                        </a:rPr>
                                        <m:t>4</m:t>
                                      </m:r>
                                    </m:den>
                                  </m:f>
                                </m:e>
                              </m:d>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1</m:t>
                              </m:r>
                            </m:e>
                          </m:func>
                        </m:e>
                      </m:func>
                    </m:oMath>
                  </m:oMathPara>
                </a14:m>
                <a:endParaRPr lang="cs-CZ" sz="2000" dirty="0"/>
              </a:p>
            </p:txBody>
          </p:sp>
        </mc:Choice>
        <mc:Fallback xmlns="">
          <p:sp>
            <p:nvSpPr>
              <p:cNvPr id="25" name="TextovéPole 24">
                <a:extLst>
                  <a:ext uri="{FF2B5EF4-FFF2-40B4-BE49-F238E27FC236}">
                    <a16:creationId xmlns:a16="http://schemas.microsoft.com/office/drawing/2014/main" id="{040CDB0F-BBC8-4F7D-B1F6-19A8F605EFA9}"/>
                  </a:ext>
                </a:extLst>
              </p:cNvPr>
              <p:cNvSpPr txBox="1">
                <a:spLocks noRot="1" noChangeAspect="1" noMove="1" noResize="1" noEditPoints="1" noAdjustHandles="1" noChangeArrowheads="1" noChangeShapeType="1" noTextEdit="1"/>
              </p:cNvSpPr>
              <p:nvPr/>
            </p:nvSpPr>
            <p:spPr>
              <a:xfrm>
                <a:off x="47428" y="2799261"/>
                <a:ext cx="4596580" cy="636585"/>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6" name="TextovéPole 25">
                <a:extLst>
                  <a:ext uri="{FF2B5EF4-FFF2-40B4-BE49-F238E27FC236}">
                    <a16:creationId xmlns:a16="http://schemas.microsoft.com/office/drawing/2014/main" id="{46EA3C60-1653-45BF-A158-10F40ABA5B04}"/>
                  </a:ext>
                </a:extLst>
              </p:cNvPr>
              <p:cNvSpPr txBox="1"/>
              <p:nvPr/>
            </p:nvSpPr>
            <p:spPr>
              <a:xfrm>
                <a:off x="35496" y="3579862"/>
                <a:ext cx="4596580" cy="82317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cs-CZ" sz="2000" i="1" smtClean="0">
                              <a:solidFill>
                                <a:srgbClr val="114454"/>
                              </a:solidFill>
                              <a:latin typeface="Cambria Math" panose="02040503050406030204" pitchFamily="18" charset="0"/>
                              <a:ea typeface="Nixie One"/>
                              <a:cs typeface="Nixie One"/>
                              <a:sym typeface="Nixie One"/>
                            </a:rPr>
                          </m:ctrlPr>
                        </m:funcPr>
                        <m:fName>
                          <m:r>
                            <a:rPr lang="cs-CZ" sz="2000" b="0" i="0" smtClean="0">
                              <a:solidFill>
                                <a:srgbClr val="114454"/>
                              </a:solidFill>
                              <a:latin typeface="Cambria Math" panose="02040503050406030204" pitchFamily="18" charset="0"/>
                              <a:ea typeface="Nixie One"/>
                              <a:cs typeface="Nixie One"/>
                              <a:sym typeface="Nixie One"/>
                            </a:rPr>
                            <m:t>2</m:t>
                          </m:r>
                          <m:r>
                            <a:rPr lang="cs-CZ" sz="2000" b="0" i="1" smtClea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2000" b="0" i="0" smtClean="0">
                              <a:solidFill>
                                <a:srgbClr val="114454"/>
                              </a:solidFill>
                              <a:latin typeface="Cambria Math" panose="02040503050406030204" pitchFamily="18" charset="0"/>
                              <a:ea typeface="Nixie One"/>
                              <a:cs typeface="Nixie One"/>
                              <a:sym typeface="Nixie One"/>
                            </a:rPr>
                            <m:t>cos</m:t>
                          </m:r>
                        </m:fName>
                        <m:e>
                          <m:d>
                            <m:dPr>
                              <m:ctrlPr>
                                <a:rPr lang="cs-CZ" sz="2000" i="1" smtClean="0">
                                  <a:solidFill>
                                    <a:srgbClr val="114454"/>
                                  </a:solidFill>
                                  <a:latin typeface="Cambria Math" panose="02040503050406030204" pitchFamily="18" charset="0"/>
                                  <a:sym typeface="Nixie One"/>
                                </a:rPr>
                              </m:ctrlPr>
                            </m:dPr>
                            <m:e>
                              <m:f>
                                <m:fPr>
                                  <m:ctrlPr>
                                    <a:rPr lang="cs-CZ" sz="2000" i="1" smtClean="0">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sym typeface="Nixie One"/>
                                    </a:rPr>
                                    <m:t>4</m:t>
                                  </m:r>
                                  <m:r>
                                    <a:rPr lang="cs-CZ" sz="2000" i="1">
                                      <a:solidFill>
                                        <a:srgbClr val="114454"/>
                                      </a:solidFill>
                                      <a:latin typeface="Cambria Math" panose="02040503050406030204" pitchFamily="18" charset="0"/>
                                      <a:sym typeface="Nixie One"/>
                                    </a:rPr>
                                    <m:t>𝑥</m:t>
                                  </m:r>
                                  <m:r>
                                    <a:rPr lang="cs-CZ" sz="2000" i="1">
                                      <a:solidFill>
                                        <a:srgbClr val="114454"/>
                                      </a:solidFill>
                                      <a:latin typeface="Cambria Math" panose="02040503050406030204" pitchFamily="18" charset="0"/>
                                      <a:sym typeface="Nixie One"/>
                                    </a:rPr>
                                    <m:t>+</m:t>
                                  </m:r>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ea typeface="Cambria Math" panose="02040503050406030204" pitchFamily="18" charset="0"/>
                                          <a:sym typeface="Nixie One"/>
                                        </a:rPr>
                                        <m:t>2</m:t>
                                      </m:r>
                                    </m:den>
                                  </m:f>
                                </m:num>
                                <m:den>
                                  <m:r>
                                    <a:rPr lang="cs-CZ" sz="2000" b="0" i="1" smtClean="0">
                                      <a:solidFill>
                                        <a:srgbClr val="114454"/>
                                      </a:solidFill>
                                      <a:latin typeface="Cambria Math" panose="02040503050406030204" pitchFamily="18" charset="0"/>
                                      <a:sym typeface="Nixie One"/>
                                    </a:rPr>
                                    <m:t>2</m:t>
                                  </m:r>
                                </m:den>
                              </m:f>
                            </m:e>
                          </m:d>
                          <m:r>
                            <a:rPr lang="cs-CZ" sz="2000" b="0" i="1" smtClean="0">
                              <a:solidFill>
                                <a:srgbClr val="114454"/>
                              </a:solidFill>
                              <a:latin typeface="Cambria Math" panose="02040503050406030204" pitchFamily="18" charset="0"/>
                              <a:ea typeface="Cambria Math" panose="02040503050406030204" pitchFamily="18" charset="0"/>
                              <a:sym typeface="Nixie One"/>
                            </a:rPr>
                            <m:t>∙</m:t>
                          </m:r>
                          <m:func>
                            <m:funcPr>
                              <m:ctrlPr>
                                <a:rPr lang="cs-CZ" sz="2000" i="1">
                                  <a:solidFill>
                                    <a:srgbClr val="114454"/>
                                  </a:solidFill>
                                  <a:latin typeface="Cambria Math" panose="02040503050406030204" pitchFamily="18" charset="0"/>
                                  <a:ea typeface="Nixie One"/>
                                  <a:cs typeface="Nixie One"/>
                                  <a:sym typeface="Nixie One"/>
                                </a:rPr>
                              </m:ctrlPr>
                            </m:funcPr>
                            <m:fName>
                              <m:r>
                                <m:rPr>
                                  <m:sty m:val="p"/>
                                </m:rPr>
                                <a:rPr lang="cs-CZ" sz="2000" b="0" i="0" smtClean="0">
                                  <a:solidFill>
                                    <a:srgbClr val="114454"/>
                                  </a:solidFill>
                                  <a:latin typeface="Cambria Math" panose="02040503050406030204" pitchFamily="18" charset="0"/>
                                  <a:ea typeface="Nixie One"/>
                                  <a:cs typeface="Nixie One"/>
                                  <a:sym typeface="Nixie One"/>
                                </a:rPr>
                                <m:t>sin</m:t>
                              </m:r>
                            </m:fName>
                            <m:e>
                              <m:d>
                                <m:dPr>
                                  <m:ctrlPr>
                                    <a:rPr lang="cs-CZ" sz="2000" i="1">
                                      <a:solidFill>
                                        <a:srgbClr val="114454"/>
                                      </a:solidFill>
                                      <a:latin typeface="Cambria Math" panose="02040503050406030204" pitchFamily="18" charset="0"/>
                                      <a:sym typeface="Nixie One"/>
                                    </a:rPr>
                                  </m:ctrlPr>
                                </m:dPr>
                                <m:e>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sym typeface="Nixie One"/>
                                        </a:rPr>
                                        <m:t>4</m:t>
                                      </m:r>
                                      <m:r>
                                        <a:rPr lang="cs-CZ" sz="2000" i="1">
                                          <a:solidFill>
                                            <a:srgbClr val="114454"/>
                                          </a:solidFill>
                                          <a:latin typeface="Cambria Math" panose="02040503050406030204" pitchFamily="18" charset="0"/>
                                          <a:sym typeface="Nixie One"/>
                                        </a:rPr>
                                        <m:t>𝑥</m:t>
                                      </m:r>
                                      <m:r>
                                        <a:rPr lang="cs-CZ" sz="2000" b="0" i="1" smtClean="0">
                                          <a:solidFill>
                                            <a:srgbClr val="114454"/>
                                          </a:solidFill>
                                          <a:latin typeface="Cambria Math" panose="02040503050406030204" pitchFamily="18" charset="0"/>
                                          <a:sym typeface="Nixie One"/>
                                        </a:rPr>
                                        <m:t>−</m:t>
                                      </m:r>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ea typeface="Cambria Math" panose="02040503050406030204" pitchFamily="18" charset="0"/>
                                              <a:sym typeface="Nixie One"/>
                                            </a:rPr>
                                            <m:t>2</m:t>
                                          </m:r>
                                        </m:den>
                                      </m:f>
                                    </m:num>
                                    <m:den>
                                      <m:r>
                                        <a:rPr lang="cs-CZ" sz="2000" i="1">
                                          <a:solidFill>
                                            <a:srgbClr val="114454"/>
                                          </a:solidFill>
                                          <a:latin typeface="Cambria Math" panose="02040503050406030204" pitchFamily="18" charset="0"/>
                                          <a:sym typeface="Nixie One"/>
                                        </a:rPr>
                                        <m:t>2</m:t>
                                      </m:r>
                                    </m:den>
                                  </m:f>
                                </m:e>
                              </m:d>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1</m:t>
                              </m:r>
                            </m:e>
                          </m:func>
                        </m:e>
                      </m:func>
                    </m:oMath>
                  </m:oMathPara>
                </a14:m>
                <a:endParaRPr lang="cs-CZ" sz="2000" dirty="0"/>
              </a:p>
            </p:txBody>
          </p:sp>
        </mc:Choice>
        <mc:Fallback xmlns="">
          <p:sp>
            <p:nvSpPr>
              <p:cNvPr id="26" name="TextovéPole 25">
                <a:extLst>
                  <a:ext uri="{FF2B5EF4-FFF2-40B4-BE49-F238E27FC236}">
                    <a16:creationId xmlns:a16="http://schemas.microsoft.com/office/drawing/2014/main" id="{46EA3C60-1653-45BF-A158-10F40ABA5B04}"/>
                  </a:ext>
                </a:extLst>
              </p:cNvPr>
              <p:cNvSpPr txBox="1">
                <a:spLocks noRot="1" noChangeAspect="1" noMove="1" noResize="1" noEditPoints="1" noAdjustHandles="1" noChangeArrowheads="1" noChangeShapeType="1" noTextEdit="1"/>
              </p:cNvSpPr>
              <p:nvPr/>
            </p:nvSpPr>
            <p:spPr>
              <a:xfrm>
                <a:off x="35496" y="3579862"/>
                <a:ext cx="4596580" cy="823174"/>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7" name="TextovéPole 26">
                <a:extLst>
                  <a:ext uri="{FF2B5EF4-FFF2-40B4-BE49-F238E27FC236}">
                    <a16:creationId xmlns:a16="http://schemas.microsoft.com/office/drawing/2014/main" id="{AC547BFA-4494-45E9-826C-95CC3EBE0B35}"/>
                  </a:ext>
                </a:extLst>
              </p:cNvPr>
              <p:cNvSpPr txBox="1"/>
              <p:nvPr/>
            </p:nvSpPr>
            <p:spPr>
              <a:xfrm>
                <a:off x="4499992" y="300269"/>
                <a:ext cx="4596580" cy="61529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cs-CZ" sz="2000" b="0" i="1" smtClean="0">
                              <a:solidFill>
                                <a:srgbClr val="114454"/>
                              </a:solidFill>
                              <a:latin typeface="Cambria Math" panose="02040503050406030204" pitchFamily="18" charset="0"/>
                              <a:sym typeface="Nixie One"/>
                            </a:rPr>
                          </m:ctrlPr>
                        </m:funcPr>
                        <m:fName>
                          <m:r>
                            <m:rPr>
                              <m:sty m:val="p"/>
                            </m:rPr>
                            <a:rPr lang="cs-CZ" sz="2000" b="0" i="0" smtClean="0">
                              <a:solidFill>
                                <a:srgbClr val="114454"/>
                              </a:solidFill>
                              <a:latin typeface="Cambria Math" panose="02040503050406030204" pitchFamily="18" charset="0"/>
                              <a:sym typeface="Nixie One"/>
                            </a:rPr>
                            <m:t>sin</m:t>
                          </m:r>
                        </m:fName>
                        <m:e>
                          <m:r>
                            <a:rPr lang="cs-CZ" sz="2000" b="0" i="1" smtClean="0">
                              <a:solidFill>
                                <a:srgbClr val="114454"/>
                              </a:solidFill>
                              <a:latin typeface="Cambria Math" panose="02040503050406030204" pitchFamily="18" charset="0"/>
                              <a:sym typeface="Nixie One"/>
                            </a:rPr>
                            <m:t>4</m:t>
                          </m:r>
                          <m:r>
                            <a:rPr lang="cs-CZ" sz="2000" b="0" i="1" smtClean="0">
                              <a:solidFill>
                                <a:srgbClr val="114454"/>
                              </a:solidFill>
                              <a:latin typeface="Cambria Math" panose="02040503050406030204" pitchFamily="18" charset="0"/>
                              <a:sym typeface="Nixie One"/>
                            </a:rPr>
                            <m:t>𝑥</m:t>
                          </m:r>
                        </m:e>
                      </m:func>
                      <m:r>
                        <a:rPr lang="cs-CZ" sz="2000" b="0" i="1" smtClean="0">
                          <a:solidFill>
                            <a:srgbClr val="114454"/>
                          </a:solidFill>
                          <a:latin typeface="Cambria Math" panose="02040503050406030204" pitchFamily="18" charset="0"/>
                          <a:sym typeface="Nixie One"/>
                        </a:rPr>
                        <m:t>−</m:t>
                      </m:r>
                      <m:func>
                        <m:funcPr>
                          <m:ctrlPr>
                            <a:rPr lang="cs-CZ" sz="2000" b="0" i="1" smtClean="0">
                              <a:solidFill>
                                <a:srgbClr val="114454"/>
                              </a:solidFill>
                              <a:latin typeface="Cambria Math" panose="02040503050406030204" pitchFamily="18" charset="0"/>
                              <a:sym typeface="Nixie One"/>
                            </a:rPr>
                          </m:ctrlPr>
                        </m:funcPr>
                        <m:fName>
                          <m:r>
                            <m:rPr>
                              <m:sty m:val="p"/>
                            </m:rPr>
                            <a:rPr lang="cs-CZ" sz="2000" b="0" i="0" smtClean="0">
                              <a:solidFill>
                                <a:srgbClr val="114454"/>
                              </a:solidFill>
                              <a:latin typeface="Cambria Math" panose="02040503050406030204" pitchFamily="18" charset="0"/>
                              <a:sym typeface="Nixie One"/>
                            </a:rPr>
                            <m:t>sin</m:t>
                          </m:r>
                        </m:fName>
                        <m:e>
                          <m:f>
                            <m:fPr>
                              <m:ctrlPr>
                                <a:rPr lang="cs-CZ" sz="2000" b="0" i="1" smtClean="0">
                                  <a:solidFill>
                                    <a:srgbClr val="114454"/>
                                  </a:solidFill>
                                  <a:latin typeface="Cambria Math" panose="02040503050406030204" pitchFamily="18" charset="0"/>
                                  <a:sym typeface="Nixie One"/>
                                </a:rPr>
                              </m:ctrlPr>
                            </m:fPr>
                            <m:num>
                              <m:r>
                                <a:rPr lang="cs-CZ" sz="2000" b="0" i="1"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smtClean="0">
                                  <a:solidFill>
                                    <a:srgbClr val="114454"/>
                                  </a:solidFill>
                                  <a:latin typeface="Cambria Math" panose="02040503050406030204" pitchFamily="18" charset="0"/>
                                  <a:sym typeface="Nixie One"/>
                                </a:rPr>
                                <m:t>2</m:t>
                              </m:r>
                            </m:den>
                          </m:f>
                        </m:e>
                      </m:func>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1</m:t>
                      </m:r>
                    </m:oMath>
                  </m:oMathPara>
                </a14:m>
                <a:endParaRPr lang="cs-CZ" sz="2000" dirty="0"/>
              </a:p>
            </p:txBody>
          </p:sp>
        </mc:Choice>
        <mc:Fallback xmlns="">
          <p:sp>
            <p:nvSpPr>
              <p:cNvPr id="27" name="TextovéPole 26">
                <a:extLst>
                  <a:ext uri="{FF2B5EF4-FFF2-40B4-BE49-F238E27FC236}">
                    <a16:creationId xmlns:a16="http://schemas.microsoft.com/office/drawing/2014/main" id="{AC547BFA-4494-45E9-826C-95CC3EBE0B35}"/>
                  </a:ext>
                </a:extLst>
              </p:cNvPr>
              <p:cNvSpPr txBox="1">
                <a:spLocks noRot="1" noChangeAspect="1" noMove="1" noResize="1" noEditPoints="1" noAdjustHandles="1" noChangeArrowheads="1" noChangeShapeType="1" noTextEdit="1"/>
              </p:cNvSpPr>
              <p:nvPr/>
            </p:nvSpPr>
            <p:spPr>
              <a:xfrm>
                <a:off x="4499992" y="300269"/>
                <a:ext cx="4596580" cy="615297"/>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8" name="TextovéPole 27">
                <a:extLst>
                  <a:ext uri="{FF2B5EF4-FFF2-40B4-BE49-F238E27FC236}">
                    <a16:creationId xmlns:a16="http://schemas.microsoft.com/office/drawing/2014/main" id="{D360C23D-63B7-4226-8A07-7FD96D719EAA}"/>
                  </a:ext>
                </a:extLst>
              </p:cNvPr>
              <p:cNvSpPr txBox="1"/>
              <p:nvPr/>
            </p:nvSpPr>
            <p:spPr>
              <a:xfrm>
                <a:off x="4499992" y="915566"/>
                <a:ext cx="459658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cs-CZ" sz="2000" b="0" i="1" smtClean="0">
                              <a:solidFill>
                                <a:srgbClr val="114454"/>
                              </a:solidFill>
                              <a:latin typeface="Cambria Math" panose="02040503050406030204" pitchFamily="18" charset="0"/>
                              <a:sym typeface="Nixie One"/>
                            </a:rPr>
                          </m:ctrlPr>
                        </m:funcPr>
                        <m:fName>
                          <m:r>
                            <m:rPr>
                              <m:sty m:val="p"/>
                            </m:rPr>
                            <a:rPr lang="cs-CZ" sz="2000" b="0" i="0" smtClean="0">
                              <a:solidFill>
                                <a:srgbClr val="114454"/>
                              </a:solidFill>
                              <a:latin typeface="Cambria Math" panose="02040503050406030204" pitchFamily="18" charset="0"/>
                              <a:sym typeface="Nixie One"/>
                            </a:rPr>
                            <m:t>sin</m:t>
                          </m:r>
                        </m:fName>
                        <m:e>
                          <m:r>
                            <a:rPr lang="cs-CZ" sz="2000" b="0" i="1" smtClean="0">
                              <a:solidFill>
                                <a:srgbClr val="114454"/>
                              </a:solidFill>
                              <a:latin typeface="Cambria Math" panose="02040503050406030204" pitchFamily="18" charset="0"/>
                              <a:sym typeface="Nixie One"/>
                            </a:rPr>
                            <m:t>4</m:t>
                          </m:r>
                          <m:r>
                            <a:rPr lang="cs-CZ" sz="2000" b="0" i="1" smtClean="0">
                              <a:solidFill>
                                <a:srgbClr val="114454"/>
                              </a:solidFill>
                              <a:latin typeface="Cambria Math" panose="02040503050406030204" pitchFamily="18" charset="0"/>
                              <a:sym typeface="Nixie One"/>
                            </a:rPr>
                            <m:t>𝑥</m:t>
                          </m:r>
                        </m:e>
                      </m:func>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1</m:t>
                      </m:r>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1</m:t>
                      </m:r>
                    </m:oMath>
                  </m:oMathPara>
                </a14:m>
                <a:endParaRPr lang="cs-CZ" sz="2000" dirty="0"/>
              </a:p>
            </p:txBody>
          </p:sp>
        </mc:Choice>
        <mc:Fallback xmlns="">
          <p:sp>
            <p:nvSpPr>
              <p:cNvPr id="28" name="TextovéPole 27">
                <a:extLst>
                  <a:ext uri="{FF2B5EF4-FFF2-40B4-BE49-F238E27FC236}">
                    <a16:creationId xmlns:a16="http://schemas.microsoft.com/office/drawing/2014/main" id="{D360C23D-63B7-4226-8A07-7FD96D719EAA}"/>
                  </a:ext>
                </a:extLst>
              </p:cNvPr>
              <p:cNvSpPr txBox="1">
                <a:spLocks noRot="1" noChangeAspect="1" noMove="1" noResize="1" noEditPoints="1" noAdjustHandles="1" noChangeArrowheads="1" noChangeShapeType="1" noTextEdit="1"/>
              </p:cNvSpPr>
              <p:nvPr/>
            </p:nvSpPr>
            <p:spPr>
              <a:xfrm>
                <a:off x="4499992" y="915566"/>
                <a:ext cx="4596580" cy="400110"/>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9" name="TextovéPole 28">
                <a:extLst>
                  <a:ext uri="{FF2B5EF4-FFF2-40B4-BE49-F238E27FC236}">
                    <a16:creationId xmlns:a16="http://schemas.microsoft.com/office/drawing/2014/main" id="{88299EFB-0F0E-4B05-9DAA-B094D62E669A}"/>
                  </a:ext>
                </a:extLst>
              </p:cNvPr>
              <p:cNvSpPr txBox="1"/>
              <p:nvPr/>
            </p:nvSpPr>
            <p:spPr>
              <a:xfrm>
                <a:off x="4644008" y="1347614"/>
                <a:ext cx="459658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unc>
                        <m:funcPr>
                          <m:ctrlPr>
                            <a:rPr lang="cs-CZ" sz="2000" b="0" i="1" smtClean="0">
                              <a:solidFill>
                                <a:srgbClr val="114454"/>
                              </a:solidFill>
                              <a:latin typeface="Cambria Math" panose="02040503050406030204" pitchFamily="18" charset="0"/>
                              <a:sym typeface="Nixie One"/>
                            </a:rPr>
                          </m:ctrlPr>
                        </m:funcPr>
                        <m:fName>
                          <m:r>
                            <m:rPr>
                              <m:sty m:val="p"/>
                            </m:rPr>
                            <a:rPr lang="cs-CZ" sz="2000" b="0" i="0" smtClean="0">
                              <a:solidFill>
                                <a:srgbClr val="114454"/>
                              </a:solidFill>
                              <a:latin typeface="Cambria Math" panose="02040503050406030204" pitchFamily="18" charset="0"/>
                              <a:sym typeface="Nixie One"/>
                            </a:rPr>
                            <m:t>sin</m:t>
                          </m:r>
                        </m:fName>
                        <m:e>
                          <m:r>
                            <a:rPr lang="cs-CZ" sz="2000" b="0" i="1" smtClean="0">
                              <a:solidFill>
                                <a:srgbClr val="114454"/>
                              </a:solidFill>
                              <a:latin typeface="Cambria Math" panose="02040503050406030204" pitchFamily="18" charset="0"/>
                              <a:sym typeface="Nixie One"/>
                            </a:rPr>
                            <m:t>4</m:t>
                          </m:r>
                          <m:r>
                            <a:rPr lang="cs-CZ" sz="2000" b="0" i="1" smtClean="0">
                              <a:solidFill>
                                <a:srgbClr val="114454"/>
                              </a:solidFill>
                              <a:latin typeface="Cambria Math" panose="02040503050406030204" pitchFamily="18" charset="0"/>
                              <a:sym typeface="Nixie One"/>
                            </a:rPr>
                            <m:t>𝑥</m:t>
                          </m:r>
                        </m:e>
                      </m:func>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0</m:t>
                      </m:r>
                    </m:oMath>
                  </m:oMathPara>
                </a14:m>
                <a:endParaRPr lang="cs-CZ" sz="2000" dirty="0"/>
              </a:p>
            </p:txBody>
          </p:sp>
        </mc:Choice>
        <mc:Fallback xmlns="">
          <p:sp>
            <p:nvSpPr>
              <p:cNvPr id="29" name="TextovéPole 28">
                <a:extLst>
                  <a:ext uri="{FF2B5EF4-FFF2-40B4-BE49-F238E27FC236}">
                    <a16:creationId xmlns:a16="http://schemas.microsoft.com/office/drawing/2014/main" id="{88299EFB-0F0E-4B05-9DAA-B094D62E669A}"/>
                  </a:ext>
                </a:extLst>
              </p:cNvPr>
              <p:cNvSpPr txBox="1">
                <a:spLocks noRot="1" noChangeAspect="1" noMove="1" noResize="1" noEditPoints="1" noAdjustHandles="1" noChangeArrowheads="1" noChangeShapeType="1" noTextEdit="1"/>
              </p:cNvSpPr>
              <p:nvPr/>
            </p:nvSpPr>
            <p:spPr>
              <a:xfrm>
                <a:off x="4644008" y="1347614"/>
                <a:ext cx="4596580" cy="400110"/>
              </a:xfrm>
              <a:prstGeom prst="rect">
                <a:avLst/>
              </a:prstGeom>
              <a:blipFill>
                <a:blip r:embed="rId8"/>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0" name="TextovéPole 29">
                <a:extLst>
                  <a:ext uri="{FF2B5EF4-FFF2-40B4-BE49-F238E27FC236}">
                    <a16:creationId xmlns:a16="http://schemas.microsoft.com/office/drawing/2014/main" id="{A7E84705-A803-446F-9A28-C63E676D28D7}"/>
                  </a:ext>
                </a:extLst>
              </p:cNvPr>
              <p:cNvSpPr txBox="1"/>
              <p:nvPr/>
            </p:nvSpPr>
            <p:spPr>
              <a:xfrm>
                <a:off x="4644008" y="1779662"/>
                <a:ext cx="459658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2000" b="0" i="1" smtClean="0">
                          <a:solidFill>
                            <a:srgbClr val="114454"/>
                          </a:solidFill>
                          <a:latin typeface="Cambria Math" panose="02040503050406030204" pitchFamily="18" charset="0"/>
                          <a:sym typeface="Nixie One"/>
                        </a:rPr>
                        <m:t>4</m:t>
                      </m:r>
                      <m:r>
                        <a:rPr lang="cs-CZ" sz="2000" b="0" i="1" smtClean="0">
                          <a:solidFill>
                            <a:srgbClr val="114454"/>
                          </a:solidFill>
                          <a:latin typeface="Cambria Math" panose="02040503050406030204" pitchFamily="18" charset="0"/>
                          <a:sym typeface="Nixie One"/>
                        </a:rPr>
                        <m:t>𝑥</m:t>
                      </m:r>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0</m:t>
                      </m:r>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𝑘</m:t>
                      </m:r>
                      <m:r>
                        <a:rPr lang="cs-CZ" sz="2000" i="1">
                          <a:solidFill>
                            <a:srgbClr val="114454"/>
                          </a:solidFill>
                          <a:latin typeface="Cambria Math" panose="02040503050406030204" pitchFamily="18" charset="0"/>
                          <a:ea typeface="Cambria Math" panose="02040503050406030204" pitchFamily="18" charset="0"/>
                          <a:sym typeface="Nixie One"/>
                        </a:rPr>
                        <m:t>𝜋</m:t>
                      </m:r>
                    </m:oMath>
                  </m:oMathPara>
                </a14:m>
                <a:endParaRPr lang="cs-CZ" sz="2000" dirty="0"/>
              </a:p>
            </p:txBody>
          </p:sp>
        </mc:Choice>
        <mc:Fallback xmlns="">
          <p:sp>
            <p:nvSpPr>
              <p:cNvPr id="30" name="TextovéPole 29">
                <a:extLst>
                  <a:ext uri="{FF2B5EF4-FFF2-40B4-BE49-F238E27FC236}">
                    <a16:creationId xmlns:a16="http://schemas.microsoft.com/office/drawing/2014/main" id="{A7E84705-A803-446F-9A28-C63E676D28D7}"/>
                  </a:ext>
                </a:extLst>
              </p:cNvPr>
              <p:cNvSpPr txBox="1">
                <a:spLocks noRot="1" noChangeAspect="1" noMove="1" noResize="1" noEditPoints="1" noAdjustHandles="1" noChangeArrowheads="1" noChangeShapeType="1" noTextEdit="1"/>
              </p:cNvSpPr>
              <p:nvPr/>
            </p:nvSpPr>
            <p:spPr>
              <a:xfrm>
                <a:off x="4644008" y="1779662"/>
                <a:ext cx="4596580" cy="400110"/>
              </a:xfrm>
              <a:prstGeom prst="rect">
                <a:avLst/>
              </a:prstGeom>
              <a:blipFill>
                <a:blip r:embed="rId9"/>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1" name="TextovéPole 30">
                <a:extLst>
                  <a:ext uri="{FF2B5EF4-FFF2-40B4-BE49-F238E27FC236}">
                    <a16:creationId xmlns:a16="http://schemas.microsoft.com/office/drawing/2014/main" id="{6E401B9F-B824-4542-9632-2CAB6CB0291A}"/>
                  </a:ext>
                </a:extLst>
              </p:cNvPr>
              <p:cNvSpPr txBox="1"/>
              <p:nvPr/>
            </p:nvSpPr>
            <p:spPr>
              <a:xfrm>
                <a:off x="4650499" y="2139702"/>
                <a:ext cx="4596580" cy="61529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cs-CZ" sz="2000" b="0" i="1" smtClean="0">
                          <a:solidFill>
                            <a:srgbClr val="FF0000"/>
                          </a:solidFill>
                          <a:latin typeface="Cambria Math" panose="02040503050406030204" pitchFamily="18" charset="0"/>
                          <a:sym typeface="Nixie One"/>
                        </a:rPr>
                        <m:t>𝑥</m:t>
                      </m:r>
                      <m:r>
                        <a:rPr lang="cs-CZ" sz="2000" b="0" i="1" smtClean="0">
                          <a:solidFill>
                            <a:srgbClr val="FF0000"/>
                          </a:solidFill>
                          <a:latin typeface="Cambria Math" panose="02040503050406030204" pitchFamily="18" charset="0"/>
                          <a:sym typeface="Nixie One"/>
                        </a:rPr>
                        <m:t>=</m:t>
                      </m:r>
                      <m:r>
                        <a:rPr lang="cs-CZ" sz="2000" b="0" i="1" smtClean="0">
                          <a:solidFill>
                            <a:srgbClr val="FF0000"/>
                          </a:solidFill>
                          <a:latin typeface="Cambria Math" panose="02040503050406030204" pitchFamily="18" charset="0"/>
                          <a:sym typeface="Nixie One"/>
                        </a:rPr>
                        <m:t>𝑘</m:t>
                      </m:r>
                      <m:f>
                        <m:fPr>
                          <m:ctrlPr>
                            <a:rPr lang="cs-CZ" sz="2000" b="0" i="1" smtClean="0">
                              <a:solidFill>
                                <a:srgbClr val="FF0000"/>
                              </a:solidFill>
                              <a:latin typeface="Cambria Math" panose="02040503050406030204" pitchFamily="18" charset="0"/>
                              <a:sym typeface="Nixie One"/>
                            </a:rPr>
                          </m:ctrlPr>
                        </m:fPr>
                        <m:num>
                          <m:r>
                            <a:rPr lang="cs-CZ" sz="2000" i="1">
                              <a:solidFill>
                                <a:srgbClr val="FF0000"/>
                              </a:solidFill>
                              <a:latin typeface="Cambria Math" panose="02040503050406030204" pitchFamily="18" charset="0"/>
                              <a:ea typeface="Cambria Math" panose="02040503050406030204" pitchFamily="18" charset="0"/>
                              <a:sym typeface="Nixie One"/>
                            </a:rPr>
                            <m:t>𝜋</m:t>
                          </m:r>
                        </m:num>
                        <m:den>
                          <m:r>
                            <a:rPr lang="cs-CZ" sz="2000" b="0" i="1" smtClean="0">
                              <a:solidFill>
                                <a:srgbClr val="FF0000"/>
                              </a:solidFill>
                              <a:latin typeface="Cambria Math" panose="02040503050406030204" pitchFamily="18" charset="0"/>
                              <a:sym typeface="Nixie One"/>
                            </a:rPr>
                            <m:t>4</m:t>
                          </m:r>
                        </m:den>
                      </m:f>
                    </m:oMath>
                  </m:oMathPara>
                </a14:m>
                <a:endParaRPr lang="cs-CZ" sz="2000" dirty="0">
                  <a:solidFill>
                    <a:srgbClr val="FF0000"/>
                  </a:solidFill>
                </a:endParaRPr>
              </a:p>
            </p:txBody>
          </p:sp>
        </mc:Choice>
        <mc:Fallback xmlns="">
          <p:sp>
            <p:nvSpPr>
              <p:cNvPr id="31" name="TextovéPole 30">
                <a:extLst>
                  <a:ext uri="{FF2B5EF4-FFF2-40B4-BE49-F238E27FC236}">
                    <a16:creationId xmlns:a16="http://schemas.microsoft.com/office/drawing/2014/main" id="{6E401B9F-B824-4542-9632-2CAB6CB0291A}"/>
                  </a:ext>
                </a:extLst>
              </p:cNvPr>
              <p:cNvSpPr txBox="1">
                <a:spLocks noRot="1" noChangeAspect="1" noMove="1" noResize="1" noEditPoints="1" noAdjustHandles="1" noChangeArrowheads="1" noChangeShapeType="1" noTextEdit="1"/>
              </p:cNvSpPr>
              <p:nvPr/>
            </p:nvSpPr>
            <p:spPr>
              <a:xfrm>
                <a:off x="4650499" y="2139702"/>
                <a:ext cx="4596580" cy="615297"/>
              </a:xfrm>
              <a:prstGeom prst="rect">
                <a:avLst/>
              </a:prstGeom>
              <a:blipFill>
                <a:blip r:embed="rId10"/>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 name="Řečová bublina: obdélníkový bublinový popisek se zakulacenými rohy 2">
                <a:extLst>
                  <a:ext uri="{FF2B5EF4-FFF2-40B4-BE49-F238E27FC236}">
                    <a16:creationId xmlns:a16="http://schemas.microsoft.com/office/drawing/2014/main" id="{8D243FFB-F004-42F9-9535-A01914C893E3}"/>
                  </a:ext>
                </a:extLst>
              </p:cNvPr>
              <p:cNvSpPr/>
              <p:nvPr/>
            </p:nvSpPr>
            <p:spPr>
              <a:xfrm>
                <a:off x="4685981" y="3829600"/>
                <a:ext cx="4206499" cy="981076"/>
              </a:xfrm>
              <a:prstGeom prst="wedgeRoundRectCallout">
                <a:avLst>
                  <a:gd name="adj1" fmla="val -58065"/>
                  <a:gd name="adj2" fmla="val -194002"/>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a:solidFill>
                                <a:srgbClr val="114454"/>
                              </a:solidFill>
                              <a:latin typeface="Cambria Math" panose="02040503050406030204" pitchFamily="18" charset="0"/>
                              <a:ea typeface="Nixie One"/>
                              <a:cs typeface="Nixie One"/>
                              <a:sym typeface="Nixie One"/>
                            </a:rPr>
                          </m:ctrlPr>
                        </m:funcPr>
                        <m:fName>
                          <m:r>
                            <m:rPr>
                              <m:sty m:val="p"/>
                            </m:rPr>
                            <a:rPr lang="cs-CZ" sz="1800" ker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𝒚</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a:rPr lang="cs-CZ" sz="1800" b="1" i="1" kern="0" smtClean="0">
                              <a:solidFill>
                                <a:srgbClr val="114454"/>
                              </a:solidFill>
                              <a:latin typeface="Cambria Math" panose="02040503050406030204" pitchFamily="18" charset="0"/>
                              <a:ea typeface="Nixie One"/>
                              <a:cs typeface="Nixie One"/>
                              <a:sym typeface="Nixie One"/>
                            </a:rPr>
                            <m:t>𝟐</m:t>
                          </m:r>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kern="0">
                                  <a:solidFill>
                                    <a:srgbClr val="114454"/>
                                  </a:solidFill>
                                  <a:latin typeface="Cambria Math" panose="02040503050406030204" pitchFamily="18" charset="0"/>
                                  <a:ea typeface="Cambria Math" panose="02040503050406030204" pitchFamily="18" charset="0"/>
                                  <a:cs typeface="Nixie One"/>
                                  <a:sym typeface="Nixie One"/>
                                </a:rPr>
                                <m:t>cos</m:t>
                              </m:r>
                            </m:fName>
                            <m:e>
                              <m:f>
                                <m:fPr>
                                  <m:ctrlPr>
                                    <a:rPr lang="cs-CZ" sz="1800" i="1" kern="0">
                                      <a:solidFill>
                                        <a:srgbClr val="114454"/>
                                      </a:solidFill>
                                      <a:latin typeface="Cambria Math" panose="02040503050406030204" pitchFamily="18" charset="0"/>
                                      <a:ea typeface="Cambria Math" panose="02040503050406030204" pitchFamily="18" charset="0"/>
                                      <a:sym typeface="Nixie One"/>
                                    </a:rPr>
                                  </m:ctrlPr>
                                </m:fPr>
                                <m:num>
                                  <m:r>
                                    <a:rPr lang="cs-CZ" sz="1800" i="1" kern="0">
                                      <a:solidFill>
                                        <a:srgbClr val="114454"/>
                                      </a:solidFill>
                                      <a:latin typeface="Cambria Math" panose="02040503050406030204" pitchFamily="18" charset="0"/>
                                      <a:ea typeface="Cambria Math" panose="02040503050406030204" pitchFamily="18" charset="0"/>
                                      <a:sym typeface="Nixie One"/>
                                    </a:rPr>
                                    <m:t>𝑥</m:t>
                                  </m:r>
                                  <m:r>
                                    <a:rPr lang="cs-CZ" sz="1800" i="1" kern="0">
                                      <a:solidFill>
                                        <a:srgbClr val="114454"/>
                                      </a:solidFill>
                                      <a:latin typeface="Cambria Math" panose="02040503050406030204" pitchFamily="18" charset="0"/>
                                      <a:ea typeface="Cambria Math" panose="02040503050406030204" pitchFamily="18" charset="0"/>
                                      <a:sym typeface="Nixie One"/>
                                    </a:rPr>
                                    <m:t>+</m:t>
                                  </m:r>
                                  <m:r>
                                    <a:rPr lang="cs-CZ" sz="1800" i="1" kern="0">
                                      <a:solidFill>
                                        <a:srgbClr val="114454"/>
                                      </a:solidFill>
                                      <a:latin typeface="Cambria Math" panose="02040503050406030204" pitchFamily="18" charset="0"/>
                                      <a:ea typeface="Cambria Math" panose="02040503050406030204" pitchFamily="18" charset="0"/>
                                      <a:sym typeface="Nixie One"/>
                                    </a:rPr>
                                    <m:t>𝑦</m:t>
                                  </m:r>
                                </m:num>
                                <m:den>
                                  <m:r>
                                    <a:rPr lang="cs-CZ" sz="1800" i="1" kern="0">
                                      <a:solidFill>
                                        <a:srgbClr val="114454"/>
                                      </a:solidFill>
                                      <a:latin typeface="Cambria Math" panose="02040503050406030204" pitchFamily="18" charset="0"/>
                                      <a:ea typeface="Cambria Math" panose="02040503050406030204" pitchFamily="18" charset="0"/>
                                      <a:sym typeface="Nixie One"/>
                                    </a:rPr>
                                    <m:t>2</m:t>
                                  </m:r>
                                </m:den>
                              </m:f>
                            </m:e>
                          </m:func>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f>
                            <m:fPr>
                              <m:ctrlPr>
                                <a:rPr lang="cs-CZ" sz="1800" b="0" i="1" kern="0" smtClean="0">
                                  <a:solidFill>
                                    <a:srgbClr val="114454"/>
                                  </a:solidFill>
                                  <a:latin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sym typeface="Nixie One"/>
                                </a:rPr>
                                <m:t>𝑥</m:t>
                              </m:r>
                              <m:r>
                                <a:rPr lang="cs-CZ" sz="1800" b="0" i="1" kern="0" smtClean="0">
                                  <a:solidFill>
                                    <a:srgbClr val="114454"/>
                                  </a:solidFill>
                                  <a:latin typeface="Cambria Math" panose="02040503050406030204" pitchFamily="18" charset="0"/>
                                  <a:sym typeface="Nixie One"/>
                                </a:rPr>
                                <m:t>−</m:t>
                              </m:r>
                              <m:r>
                                <a:rPr lang="cs-CZ" sz="1800" b="0" i="1" kern="0" smtClean="0">
                                  <a:solidFill>
                                    <a:srgbClr val="114454"/>
                                  </a:solidFill>
                                  <a:latin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sym typeface="Nixie One"/>
                                </a:rPr>
                                <m:t>2</m:t>
                              </m:r>
                            </m:den>
                          </m:f>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3" name="Řečová bublina: obdélníkový bublinový popisek se zakulacenými rohy 2">
                <a:extLst>
                  <a:ext uri="{FF2B5EF4-FFF2-40B4-BE49-F238E27FC236}">
                    <a16:creationId xmlns:a16="http://schemas.microsoft.com/office/drawing/2014/main" id="{8D243FFB-F004-42F9-9535-A01914C893E3}"/>
                  </a:ext>
                </a:extLst>
              </p:cNvPr>
              <p:cNvSpPr>
                <a:spLocks noRot="1" noChangeAspect="1" noMove="1" noResize="1" noEditPoints="1" noAdjustHandles="1" noChangeArrowheads="1" noChangeShapeType="1" noTextEdit="1"/>
              </p:cNvSpPr>
              <p:nvPr/>
            </p:nvSpPr>
            <p:spPr>
              <a:xfrm>
                <a:off x="4685981" y="3829600"/>
                <a:ext cx="4206499" cy="981076"/>
              </a:xfrm>
              <a:prstGeom prst="wedgeRoundRectCallout">
                <a:avLst>
                  <a:gd name="adj1" fmla="val -58065"/>
                  <a:gd name="adj2" fmla="val -194002"/>
                  <a:gd name="adj3" fmla="val 16667"/>
                </a:avLst>
              </a:prstGeom>
              <a:blipFill>
                <a:blip r:embed="rId11"/>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Google Shape;161;p18">
                <a:extLst>
                  <a:ext uri="{FF2B5EF4-FFF2-40B4-BE49-F238E27FC236}">
                    <a16:creationId xmlns:a16="http://schemas.microsoft.com/office/drawing/2014/main" id="{A4FCF677-F2D5-4DF9-BA66-D94F8DD87CED}"/>
                  </a:ext>
                </a:extLst>
              </p:cNvPr>
              <p:cNvSpPr txBox="1">
                <a:spLocks/>
              </p:cNvSpPr>
              <p:nvPr/>
            </p:nvSpPr>
            <p:spPr bwMode="auto">
              <a:xfrm>
                <a:off x="6531878" y="2859782"/>
                <a:ext cx="2403619" cy="797682"/>
              </a:xfrm>
              <a:prstGeom prst="rect">
                <a:avLst/>
              </a:prstGeom>
              <a:solidFill>
                <a:schemeClr val="bg2">
                  <a:lumMod val="40000"/>
                  <a:lumOff val="6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r>
                        <a:rPr lang="cs-CZ" sz="15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r>
                        <a:rPr lang="cs-CZ" sz="1500" b="1" i="1" kern="0" smtClean="0">
                          <a:solidFill>
                            <a:srgbClr val="114454"/>
                          </a:solidFill>
                          <a:latin typeface="Cambria Math" panose="02040503050406030204" pitchFamily="18" charset="0"/>
                          <a:ea typeface="Cambria Math" panose="02040503050406030204" pitchFamily="18" charset="0"/>
                          <a:cs typeface="Nixie One"/>
                          <a:sym typeface="Nixie One"/>
                        </a:rPr>
                        <m:t>∈</m:t>
                      </m:r>
                      <m:nary>
                        <m:naryPr>
                          <m:chr m:val="⋃"/>
                          <m:supHide m:val="on"/>
                          <m:ctrlPr>
                            <a:rPr lang="cs-CZ" sz="1500" b="1" i="1" kern="0" smtClean="0">
                              <a:solidFill>
                                <a:srgbClr val="114454"/>
                              </a:solidFill>
                              <a:latin typeface="Cambria Math" panose="02040503050406030204" pitchFamily="18" charset="0"/>
                              <a:ea typeface="Cambria Math" panose="02040503050406030204" pitchFamily="18" charset="0"/>
                              <a:sym typeface="Nixie One"/>
                            </a:rPr>
                          </m:ctrlPr>
                        </m:naryPr>
                        <m:sub>
                          <m:r>
                            <m:rPr>
                              <m:brk m:alnAt="7"/>
                            </m:rPr>
                            <a:rPr lang="cs-CZ" sz="1500" b="1" i="1" kern="0" smtClean="0">
                              <a:solidFill>
                                <a:srgbClr val="114454"/>
                              </a:solidFill>
                              <a:latin typeface="Cambria Math" panose="02040503050406030204" pitchFamily="18" charset="0"/>
                              <a:ea typeface="Cambria Math" panose="02040503050406030204" pitchFamily="18" charset="0"/>
                              <a:sym typeface="Nixie One"/>
                            </a:rPr>
                            <m:t>𝒌</m:t>
                          </m:r>
                          <m:r>
                            <a:rPr lang="cs-CZ" sz="1500" b="1" i="1" kern="0" smtClean="0">
                              <a:solidFill>
                                <a:srgbClr val="114454"/>
                              </a:solidFill>
                              <a:latin typeface="Cambria Math" panose="02040503050406030204" pitchFamily="18" charset="0"/>
                              <a:ea typeface="Cambria Math" panose="02040503050406030204" pitchFamily="18" charset="0"/>
                              <a:sym typeface="Nixie One"/>
                            </a:rPr>
                            <m:t>∈</m:t>
                          </m:r>
                          <m:r>
                            <m:rPr>
                              <m:brk m:alnAt="7"/>
                            </m:rPr>
                            <a:rPr lang="cs-CZ" sz="1500" b="1" i="1" kern="0" smtClean="0">
                              <a:solidFill>
                                <a:srgbClr val="114454"/>
                              </a:solidFill>
                              <a:latin typeface="Cambria Math" panose="02040503050406030204" pitchFamily="18" charset="0"/>
                              <a:ea typeface="Cambria Math" panose="02040503050406030204" pitchFamily="18" charset="0"/>
                              <a:sym typeface="Nixie One"/>
                            </a:rPr>
                            <m:t>ℤ</m:t>
                          </m:r>
                        </m:sub>
                        <m:sup/>
                        <m:e>
                          <m:d>
                            <m:dPr>
                              <m:begChr m:val="{"/>
                              <m:endChr m:val="}"/>
                              <m:ctrlPr>
                                <a:rPr lang="cs-CZ" sz="1500" b="1" i="1" kern="0" smtClean="0">
                                  <a:solidFill>
                                    <a:srgbClr val="114454"/>
                                  </a:solidFill>
                                  <a:latin typeface="Cambria Math" panose="02040503050406030204" pitchFamily="18" charset="0"/>
                                  <a:ea typeface="Cambria Math" panose="02040503050406030204" pitchFamily="18" charset="0"/>
                                  <a:sym typeface="Nixie One"/>
                                </a:rPr>
                              </m:ctrlPr>
                            </m:dPr>
                            <m:e>
                              <m:r>
                                <a:rPr lang="cs-CZ" sz="1600" b="1" i="1" kern="0">
                                  <a:solidFill>
                                    <a:srgbClr val="114454"/>
                                  </a:solidFill>
                                  <a:latin typeface="Cambria Math" panose="02040503050406030204" pitchFamily="18" charset="0"/>
                                  <a:ea typeface="Cambria Math" panose="02040503050406030204" pitchFamily="18" charset="0"/>
                                  <a:cs typeface="Nixie One"/>
                                  <a:sym typeface="Nixie One"/>
                                </a:rPr>
                                <m:t>𝒌</m:t>
                              </m:r>
                              <m:f>
                                <m:fPr>
                                  <m:ctrlPr>
                                    <a:rPr lang="cs-CZ" sz="1600" b="1" i="1" kern="0" smtClean="0">
                                      <a:solidFill>
                                        <a:srgbClr val="114454"/>
                                      </a:solidFill>
                                      <a:latin typeface="Cambria Math" panose="02040503050406030204" pitchFamily="18" charset="0"/>
                                      <a:ea typeface="Cambria Math" panose="02040503050406030204" pitchFamily="18" charset="0"/>
                                      <a:sym typeface="Nixie One"/>
                                    </a:rPr>
                                  </m:ctrlPr>
                                </m:fPr>
                                <m:num>
                                  <m:r>
                                    <a:rPr lang="cs-CZ" sz="1600" b="1" i="1" kern="0" smtClean="0">
                                      <a:solidFill>
                                        <a:srgbClr val="114454"/>
                                      </a:solidFill>
                                      <a:latin typeface="Cambria Math" panose="02040503050406030204" pitchFamily="18" charset="0"/>
                                      <a:ea typeface="Cambria Math" panose="02040503050406030204" pitchFamily="18" charset="0"/>
                                      <a:sym typeface="Nixie One"/>
                                    </a:rPr>
                                    <m:t>𝝅</m:t>
                                  </m:r>
                                </m:num>
                                <m:den>
                                  <m:r>
                                    <a:rPr lang="cs-CZ" sz="1600" b="1" i="1" kern="0" smtClean="0">
                                      <a:solidFill>
                                        <a:srgbClr val="114454"/>
                                      </a:solidFill>
                                      <a:latin typeface="Cambria Math" panose="02040503050406030204" pitchFamily="18" charset="0"/>
                                      <a:ea typeface="Cambria Math" panose="02040503050406030204" pitchFamily="18" charset="0"/>
                                      <a:sym typeface="Nixie One"/>
                                    </a:rPr>
                                    <m:t>𝟒</m:t>
                                  </m:r>
                                </m:den>
                              </m:f>
                            </m:e>
                          </m:d>
                        </m:e>
                      </m:nary>
                    </m:oMath>
                  </m:oMathPara>
                </a14:m>
                <a:endParaRPr lang="ar-AE" sz="1500" b="1" i="1" kern="0" dirty="0">
                  <a:solidFill>
                    <a:srgbClr val="114454"/>
                  </a:solidFill>
                  <a:latin typeface="Cambria Math" panose="02040503050406030204" pitchFamily="18" charset="0"/>
                  <a:ea typeface="Cambria Math" panose="02040503050406030204" pitchFamily="18" charset="0"/>
                  <a:cs typeface="Nixie One"/>
                  <a:sym typeface="Nixie One"/>
                </a:endParaRPr>
              </a:p>
            </p:txBody>
          </p:sp>
        </mc:Choice>
        <mc:Fallback xmlns="">
          <p:sp>
            <p:nvSpPr>
              <p:cNvPr id="23" name="Google Shape;161;p18">
                <a:extLst>
                  <a:ext uri="{FF2B5EF4-FFF2-40B4-BE49-F238E27FC236}">
                    <a16:creationId xmlns:a16="http://schemas.microsoft.com/office/drawing/2014/main" id="{A4FCF677-F2D5-4DF9-BA66-D94F8DD87CED}"/>
                  </a:ext>
                </a:extLst>
              </p:cNvPr>
              <p:cNvSpPr txBox="1">
                <a:spLocks noRot="1" noChangeAspect="1" noMove="1" noResize="1" noEditPoints="1" noAdjustHandles="1" noChangeArrowheads="1" noChangeShapeType="1" noTextEdit="1"/>
              </p:cNvSpPr>
              <p:nvPr/>
            </p:nvSpPr>
            <p:spPr bwMode="auto">
              <a:xfrm>
                <a:off x="6531878" y="2859782"/>
                <a:ext cx="2403619" cy="797682"/>
              </a:xfrm>
              <a:prstGeom prst="rect">
                <a:avLst/>
              </a:prstGeom>
              <a:blipFill>
                <a:blip r:embed="rId12"/>
                <a:stretch>
                  <a:fillRect/>
                </a:stretch>
              </a:blipFill>
              <a:ln>
                <a:noFill/>
              </a:ln>
            </p:spPr>
            <p:txBody>
              <a:bodyPr/>
              <a:lstStyle/>
              <a:p>
                <a:r>
                  <a:rPr lang="cs-CZ">
                    <a:noFill/>
                  </a:rPr>
                  <a:t> </a:t>
                </a:r>
              </a:p>
            </p:txBody>
          </p:sp>
        </mc:Fallback>
      </mc:AlternateContent>
    </p:spTree>
    <p:extLst>
      <p:ext uri="{BB962C8B-B14F-4D97-AF65-F5344CB8AC3E}">
        <p14:creationId xmlns:p14="http://schemas.microsoft.com/office/powerpoint/2010/main" val="346020287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GB" altLang="cs-CZ" sz="1800" b="1" dirty="0">
                <a:solidFill>
                  <a:srgbClr val="FFFFFF"/>
                </a:solidFill>
                <a:latin typeface="Roboto Slab" pitchFamily="2" charset="0"/>
                <a:cs typeface="Arial" panose="020B0604020202020204" pitchFamily="34" charset="0"/>
                <a:sym typeface="Roboto Slab" pitchFamily="2" charset="0"/>
              </a:rPr>
              <a:t>Example</a:t>
            </a:r>
            <a:r>
              <a:rPr lang="sk-SK" altLang="cs-CZ" sz="1800" b="1" dirty="0">
                <a:solidFill>
                  <a:srgbClr val="FFFFFF"/>
                </a:solidFill>
                <a:latin typeface="Roboto Slab" pitchFamily="2" charset="0"/>
                <a:cs typeface="Arial" panose="020B0604020202020204" pitchFamily="34" charset="0"/>
                <a:sym typeface="Roboto Slab" pitchFamily="2" charset="0"/>
              </a:rPr>
              <a:t> 4: </a:t>
            </a:r>
            <a:r>
              <a:rPr lang="en-GB" altLang="cs-CZ" sz="1800" b="1" dirty="0">
                <a:solidFill>
                  <a:srgbClr val="FFFFFF"/>
                </a:solidFill>
                <a:latin typeface="Roboto Slab" pitchFamily="2" charset="0"/>
                <a:cs typeface="Arial" panose="020B0604020202020204" pitchFamily="34" charset="0"/>
                <a:sym typeface="Roboto Slab" pitchFamily="2" charset="0"/>
              </a:rPr>
              <a:t>Solve</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mc:AlternateContent xmlns:mc="http://schemas.openxmlformats.org/markup-compatibility/2006" xmlns:a14="http://schemas.microsoft.com/office/drawing/2010/main">
        <mc:Choice Requires="a14">
          <p:sp>
            <p:nvSpPr>
              <p:cNvPr id="161" name="Google Shape;161;p18">
                <a:extLst>
                  <a:ext uri="{FF2B5EF4-FFF2-40B4-BE49-F238E27FC236}">
                    <a16:creationId xmlns:a16="http://schemas.microsoft.com/office/drawing/2014/main" id="{9ACFB387-623D-4F24-8571-E2BAB1009317}"/>
                  </a:ext>
                </a:extLst>
              </p:cNvPr>
              <p:cNvSpPr txBox="1">
                <a:spLocks noGrp="1"/>
              </p:cNvSpPr>
              <p:nvPr>
                <p:ph type="body" idx="1"/>
              </p:nvPr>
            </p:nvSpPr>
            <p:spPr>
              <a:xfrm>
                <a:off x="342606" y="1742408"/>
                <a:ext cx="4229394" cy="829342"/>
              </a:xfrm>
              <a:solidFill>
                <a:schemeClr val="accent6">
                  <a:lumMod val="40000"/>
                  <a:lumOff val="60000"/>
                </a:schemeClr>
              </a:solidFill>
            </p:spPr>
            <p:txBody>
              <a:bodyPr anchor="ct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
                        <m:fPr>
                          <m:ctrlPr>
                            <a:rPr lang="cs-CZ" sz="2400" i="1" smtClean="0">
                              <a:solidFill>
                                <a:srgbClr val="114454"/>
                              </a:solidFill>
                              <a:latin typeface="Cambria Math" panose="02040503050406030204" pitchFamily="18" charset="0"/>
                              <a:sym typeface="Nixie One"/>
                            </a:rPr>
                          </m:ctrlPr>
                        </m:fPr>
                        <m:num>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cos</m:t>
                              </m:r>
                            </m:fName>
                            <m:e>
                              <m:r>
                                <a:rPr lang="cs-CZ" sz="2400" i="1">
                                  <a:solidFill>
                                    <a:srgbClr val="114454"/>
                                  </a:solidFill>
                                  <a:latin typeface="Cambria Math" panose="02040503050406030204" pitchFamily="18" charset="0"/>
                                  <a:ea typeface="Nixie One"/>
                                  <a:cs typeface="Nixie One"/>
                                  <a:sym typeface="Nixie One"/>
                                </a:rPr>
                                <m:t>70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e>
                          </m:func>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cos</m:t>
                              </m:r>
                            </m:fName>
                            <m:e>
                              <m:r>
                                <a:rPr lang="cs-CZ" sz="2400" i="1">
                                  <a:solidFill>
                                    <a:srgbClr val="114454"/>
                                  </a:solidFill>
                                  <a:latin typeface="Cambria Math" panose="02040503050406030204" pitchFamily="18" charset="0"/>
                                  <a:ea typeface="Nixie One"/>
                                  <a:cs typeface="Nixie One"/>
                                  <a:sym typeface="Nixie One"/>
                                </a:rPr>
                                <m:t>10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e>
                          </m:func>
                        </m:num>
                        <m:den>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b="0" i="0" smtClean="0">
                                  <a:solidFill>
                                    <a:srgbClr val="114454"/>
                                  </a:solidFill>
                                  <a:latin typeface="Cambria Math" panose="02040503050406030204" pitchFamily="18" charset="0"/>
                                  <a:ea typeface="Nixie One"/>
                                  <a:cs typeface="Nixie One"/>
                                  <a:sym typeface="Nixie One"/>
                                </a:rPr>
                                <m:t>sin</m:t>
                              </m:r>
                            </m:fName>
                            <m:e>
                              <m:r>
                                <a:rPr lang="cs-CZ" sz="2400" i="1">
                                  <a:solidFill>
                                    <a:srgbClr val="114454"/>
                                  </a:solidFill>
                                  <a:latin typeface="Cambria Math" panose="02040503050406030204" pitchFamily="18" charset="0"/>
                                  <a:ea typeface="Nixie One"/>
                                  <a:cs typeface="Nixie One"/>
                                  <a:sym typeface="Nixie One"/>
                                </a:rPr>
                                <m:t>70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e>
                          </m:func>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b="0" i="0" smtClean="0">
                                  <a:solidFill>
                                    <a:srgbClr val="114454"/>
                                  </a:solidFill>
                                  <a:latin typeface="Cambria Math" panose="02040503050406030204" pitchFamily="18" charset="0"/>
                                  <a:ea typeface="Nixie One"/>
                                  <a:cs typeface="Nixie One"/>
                                  <a:sym typeface="Nixie One"/>
                                </a:rPr>
                                <m:t>sin</m:t>
                              </m:r>
                            </m:fName>
                            <m:e>
                              <m:r>
                                <a:rPr lang="cs-CZ" sz="2400" i="1">
                                  <a:solidFill>
                                    <a:srgbClr val="114454"/>
                                  </a:solidFill>
                                  <a:latin typeface="Cambria Math" panose="02040503050406030204" pitchFamily="18" charset="0"/>
                                  <a:ea typeface="Nixie One"/>
                                  <a:cs typeface="Nixie One"/>
                                  <a:sym typeface="Nixie One"/>
                                </a:rPr>
                                <m:t>10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e>
                          </m:func>
                        </m:den>
                      </m:f>
                    </m:oMath>
                  </m:oMathPara>
                </a14:m>
                <a:endParaRPr sz="2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161" name="Google Shape;161;p18">
                <a:extLst>
                  <a:ext uri="{FF2B5EF4-FFF2-40B4-BE49-F238E27FC236}">
                    <a16:creationId xmlns:a16="http://schemas.microsoft.com/office/drawing/2014/main" id="{9ACFB387-623D-4F24-8571-E2BAB1009317}"/>
                  </a:ext>
                </a:extLst>
              </p:cNvPr>
              <p:cNvSpPr txBox="1">
                <a:spLocks noGrp="1" noRot="1" noChangeAspect="1" noMove="1" noResize="1" noEditPoints="1" noAdjustHandles="1" noChangeArrowheads="1" noChangeShapeType="1" noTextEdit="1"/>
              </p:cNvSpPr>
              <p:nvPr>
                <p:ph type="body" idx="1"/>
              </p:nvPr>
            </p:nvSpPr>
            <p:spPr>
              <a:xfrm>
                <a:off x="342606" y="1742408"/>
                <a:ext cx="4229394" cy="829342"/>
              </a:xfrm>
              <a:blipFill>
                <a:blip r:embed="rId3"/>
                <a:stretch>
                  <a:fillRect/>
                </a:stretch>
              </a:blipFill>
            </p:spPr>
            <p:txBody>
              <a:bodyPr/>
              <a:lstStyle/>
              <a:p>
                <a:r>
                  <a:rPr lang="cs-CZ">
                    <a:noFill/>
                  </a:rPr>
                  <a:t> </a:t>
                </a:r>
              </a:p>
            </p:txBody>
          </p:sp>
        </mc:Fallback>
      </mc:AlternateContent>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11</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xmlns:a14="http://schemas.microsoft.com/office/drawing/2010/main">
        <mc:Choice Requires="a14">
          <p:sp>
            <p:nvSpPr>
              <p:cNvPr id="22" name="TextovéPole 21">
                <a:extLst>
                  <a:ext uri="{FF2B5EF4-FFF2-40B4-BE49-F238E27FC236}">
                    <a16:creationId xmlns:a16="http://schemas.microsoft.com/office/drawing/2014/main" id="{983EA399-83BA-4BC1-B7A2-58E0E8B1FCF9}"/>
                  </a:ext>
                </a:extLst>
              </p:cNvPr>
              <p:cNvSpPr txBox="1"/>
              <p:nvPr/>
            </p:nvSpPr>
            <p:spPr>
              <a:xfrm>
                <a:off x="343100" y="2798159"/>
                <a:ext cx="4597120" cy="626390"/>
              </a:xfrm>
              <a:prstGeom prst="rect">
                <a:avLst/>
              </a:prstGeom>
              <a:noFill/>
            </p:spPr>
            <p:txBody>
              <a:bodyPr wrap="square">
                <a:spAutoFit/>
              </a:bodyPr>
              <a:lstStyle/>
              <a:p>
                <a14:m>
                  <m:oMath xmlns:m="http://schemas.openxmlformats.org/officeDocument/2006/math">
                    <m:f>
                      <m:fPr>
                        <m:ctrlPr>
                          <a:rPr lang="cs-CZ" sz="2400" i="1" smtClean="0">
                            <a:solidFill>
                              <a:srgbClr val="114454"/>
                            </a:solidFill>
                            <a:latin typeface="Cambria Math" panose="02040503050406030204" pitchFamily="18" charset="0"/>
                            <a:sym typeface="Nixie One"/>
                          </a:rPr>
                        </m:ctrlPr>
                      </m:fPr>
                      <m:num>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cos</m:t>
                            </m:r>
                          </m:fName>
                          <m:e>
                            <m:r>
                              <a:rPr lang="cs-CZ" sz="2400" i="1">
                                <a:solidFill>
                                  <a:srgbClr val="114454"/>
                                </a:solidFill>
                                <a:latin typeface="Cambria Math" panose="02040503050406030204" pitchFamily="18" charset="0"/>
                                <a:ea typeface="Nixie One"/>
                                <a:cs typeface="Nixie One"/>
                                <a:sym typeface="Nixie One"/>
                              </a:rPr>
                              <m:t>70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e>
                        </m:func>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cos</m:t>
                            </m:r>
                          </m:fName>
                          <m:e>
                            <m:r>
                              <a:rPr lang="cs-CZ" sz="2400" i="1">
                                <a:solidFill>
                                  <a:srgbClr val="114454"/>
                                </a:solidFill>
                                <a:latin typeface="Cambria Math" panose="02040503050406030204" pitchFamily="18" charset="0"/>
                                <a:ea typeface="Nixie One"/>
                                <a:cs typeface="Nixie One"/>
                                <a:sym typeface="Nixie One"/>
                              </a:rPr>
                              <m:t>10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e>
                        </m:func>
                      </m:num>
                      <m:den>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b="0" i="0" smtClean="0">
                                <a:solidFill>
                                  <a:srgbClr val="114454"/>
                                </a:solidFill>
                                <a:latin typeface="Cambria Math" panose="02040503050406030204" pitchFamily="18" charset="0"/>
                                <a:ea typeface="Nixie One"/>
                                <a:cs typeface="Nixie One"/>
                                <a:sym typeface="Nixie One"/>
                              </a:rPr>
                              <m:t>sin</m:t>
                            </m:r>
                          </m:fName>
                          <m:e>
                            <m:r>
                              <a:rPr lang="cs-CZ" sz="2400" i="1">
                                <a:solidFill>
                                  <a:srgbClr val="114454"/>
                                </a:solidFill>
                                <a:latin typeface="Cambria Math" panose="02040503050406030204" pitchFamily="18" charset="0"/>
                                <a:ea typeface="Nixie One"/>
                                <a:cs typeface="Nixie One"/>
                                <a:sym typeface="Nixie One"/>
                              </a:rPr>
                              <m:t>70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e>
                        </m:func>
                        <m:func>
                          <m:funcPr>
                            <m:ctrlPr>
                              <a:rPr lang="cs-CZ" sz="2400" i="1">
                                <a:solidFill>
                                  <a:srgbClr val="114454"/>
                                </a:solidFill>
                                <a:latin typeface="Cambria Math" panose="02040503050406030204" pitchFamily="18" charset="0"/>
                                <a:ea typeface="Nixie One"/>
                                <a:cs typeface="Nixie One"/>
                                <a:sym typeface="Nixie One"/>
                              </a:rPr>
                            </m:ctrlPr>
                          </m:funcPr>
                          <m:fName>
                            <m:r>
                              <m:rPr>
                                <m:sty m:val="p"/>
                              </m:rPr>
                              <a:rPr lang="cs-CZ" sz="2400" b="0" i="0" smtClean="0">
                                <a:solidFill>
                                  <a:srgbClr val="114454"/>
                                </a:solidFill>
                                <a:latin typeface="Cambria Math" panose="02040503050406030204" pitchFamily="18" charset="0"/>
                                <a:ea typeface="Nixie One"/>
                                <a:cs typeface="Nixie One"/>
                                <a:sym typeface="Nixie One"/>
                              </a:rPr>
                              <m:t>sin</m:t>
                            </m:r>
                          </m:fName>
                          <m:e>
                            <m:r>
                              <a:rPr lang="cs-CZ" sz="2400" i="1">
                                <a:solidFill>
                                  <a:srgbClr val="114454"/>
                                </a:solidFill>
                                <a:latin typeface="Cambria Math" panose="02040503050406030204" pitchFamily="18" charset="0"/>
                                <a:ea typeface="Nixie One"/>
                                <a:cs typeface="Nixie One"/>
                                <a:sym typeface="Nixie One"/>
                              </a:rPr>
                              <m:t>10</m:t>
                            </m:r>
                            <m:r>
                              <a:rPr lang="cs-CZ" sz="2400" i="1">
                                <a:solidFill>
                                  <a:srgbClr val="114454"/>
                                </a:solidFill>
                                <a:latin typeface="Cambria Math" panose="02040503050406030204" pitchFamily="18" charset="0"/>
                                <a:ea typeface="Cambria Math" panose="02040503050406030204" pitchFamily="18" charset="0"/>
                                <a:cs typeface="Nixie One"/>
                                <a:sym typeface="Nixie One"/>
                              </a:rPr>
                              <m:t>°</m:t>
                            </m:r>
                          </m:e>
                        </m:func>
                      </m:den>
                    </m:f>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oMath>
                </a14:m>
                <a:r>
                  <a:rPr lang="cs-CZ" sz="2400" dirty="0"/>
                  <a:t> </a:t>
                </a:r>
                <a:endParaRPr lang="cs-CZ" dirty="0"/>
              </a:p>
            </p:txBody>
          </p:sp>
        </mc:Choice>
        <mc:Fallback xmlns="">
          <p:sp>
            <p:nvSpPr>
              <p:cNvPr id="22" name="TextovéPole 21">
                <a:extLst>
                  <a:ext uri="{FF2B5EF4-FFF2-40B4-BE49-F238E27FC236}">
                    <a16:creationId xmlns:a16="http://schemas.microsoft.com/office/drawing/2014/main" id="{983EA399-83BA-4BC1-B7A2-58E0E8B1FCF9}"/>
                  </a:ext>
                </a:extLst>
              </p:cNvPr>
              <p:cNvSpPr txBox="1">
                <a:spLocks noRot="1" noChangeAspect="1" noMove="1" noResize="1" noEditPoints="1" noAdjustHandles="1" noChangeArrowheads="1" noChangeShapeType="1" noTextEdit="1"/>
              </p:cNvSpPr>
              <p:nvPr/>
            </p:nvSpPr>
            <p:spPr>
              <a:xfrm>
                <a:off x="343100" y="2798159"/>
                <a:ext cx="4597120" cy="626390"/>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TextovéPole 22">
                <a:extLst>
                  <a:ext uri="{FF2B5EF4-FFF2-40B4-BE49-F238E27FC236}">
                    <a16:creationId xmlns:a16="http://schemas.microsoft.com/office/drawing/2014/main" id="{218389D7-CC10-4543-9292-B80AFB7D245E}"/>
                  </a:ext>
                </a:extLst>
              </p:cNvPr>
              <p:cNvSpPr txBox="1"/>
              <p:nvPr/>
            </p:nvSpPr>
            <p:spPr>
              <a:xfrm>
                <a:off x="2483768" y="2643758"/>
                <a:ext cx="4597120" cy="935192"/>
              </a:xfrm>
              <a:prstGeom prst="rect">
                <a:avLst/>
              </a:prstGeom>
              <a:noFill/>
            </p:spPr>
            <p:txBody>
              <a:bodyPr wrap="square">
                <a:spAutoFit/>
              </a:bodyPr>
              <a:lstStyle/>
              <a:p>
                <a14:m>
                  <m:oMath xmlns:m="http://schemas.openxmlformats.org/officeDocument/2006/math">
                    <m:f>
                      <m:fPr>
                        <m:ctrlPr>
                          <a:rPr lang="cs-CZ" sz="2400" i="1" smtClean="0">
                            <a:solidFill>
                              <a:srgbClr val="114454"/>
                            </a:solidFill>
                            <a:latin typeface="Cambria Math" panose="02040503050406030204" pitchFamily="18" charset="0"/>
                            <a:sym typeface="Nixie One"/>
                          </a:rPr>
                        </m:ctrlPr>
                      </m:fPr>
                      <m:num>
                        <m:r>
                          <a:rPr lang="cs-CZ" sz="2400" b="0" i="1" smtClean="0">
                            <a:solidFill>
                              <a:srgbClr val="114454"/>
                            </a:solidFill>
                            <a:latin typeface="Cambria Math" panose="02040503050406030204" pitchFamily="18" charset="0"/>
                            <a:sym typeface="Nixie One"/>
                          </a:rPr>
                          <m:t>−</m:t>
                        </m:r>
                        <m:r>
                          <a:rPr lang="cs-CZ" sz="2400" b="0" i="1" smtClean="0">
                            <a:solidFill>
                              <a:srgbClr val="114454"/>
                            </a:solidFill>
                            <a:latin typeface="Cambria Math" panose="02040503050406030204" pitchFamily="18" charset="0"/>
                            <a:sym typeface="Nixie One"/>
                          </a:rPr>
                          <m:t>2</m:t>
                        </m:r>
                        <m:r>
                          <a:rPr lang="cs-CZ" sz="2400" b="0" i="1" smtClean="0">
                            <a:solidFill>
                              <a:srgbClr val="114454"/>
                            </a:solidFill>
                            <a:latin typeface="Cambria Math" panose="02040503050406030204" pitchFamily="18" charset="0"/>
                            <a:ea typeface="Cambria Math" panose="02040503050406030204" pitchFamily="18" charset="0"/>
                            <a:sym typeface="Nixie One"/>
                          </a:rPr>
                          <m:t>∙</m:t>
                        </m:r>
                        <m:func>
                          <m:funcPr>
                            <m:ctrlPr>
                              <a:rPr lang="cs-CZ" sz="2400" b="0" i="1" smtClean="0">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b="0" i="1" smtClean="0">
                                    <a:solidFill>
                                      <a:srgbClr val="114454"/>
                                    </a:solidFill>
                                    <a:latin typeface="Cambria Math" panose="02040503050406030204" pitchFamily="18" charset="0"/>
                                    <a:ea typeface="Cambria Math" panose="02040503050406030204" pitchFamily="18" charset="0"/>
                                    <a:sym typeface="Nixie One"/>
                                  </a:rPr>
                                </m:ctrlPr>
                              </m:fPr>
                              <m:num>
                                <m:r>
                                  <a:rPr lang="cs-CZ" sz="2400" b="0" i="1" smtClean="0">
                                    <a:solidFill>
                                      <a:srgbClr val="114454"/>
                                    </a:solidFill>
                                    <a:latin typeface="Cambria Math" panose="02040503050406030204" pitchFamily="18" charset="0"/>
                                    <a:ea typeface="Cambria Math" panose="02040503050406030204" pitchFamily="18" charset="0"/>
                                    <a:sym typeface="Nixie One"/>
                                  </a:rPr>
                                  <m:t>70</m:t>
                                </m:r>
                                <m:r>
                                  <a:rPr lang="cs-CZ" sz="2400" b="0" i="1" smtClean="0">
                                    <a:solidFill>
                                      <a:srgbClr val="114454"/>
                                    </a:solidFill>
                                    <a:latin typeface="Cambria Math" panose="02040503050406030204" pitchFamily="18" charset="0"/>
                                    <a:ea typeface="Cambria Math" panose="02040503050406030204" pitchFamily="18" charset="0"/>
                                    <a:sym typeface="Nixie One"/>
                                  </a:rPr>
                                  <m:t>°+</m:t>
                                </m:r>
                                <m:r>
                                  <a:rPr lang="cs-CZ" sz="2400" b="0" i="1" smtClean="0">
                                    <a:solidFill>
                                      <a:srgbClr val="114454"/>
                                    </a:solidFill>
                                    <a:latin typeface="Cambria Math" panose="02040503050406030204" pitchFamily="18" charset="0"/>
                                    <a:ea typeface="Cambria Math" panose="02040503050406030204" pitchFamily="18" charset="0"/>
                                    <a:sym typeface="Nixie One"/>
                                  </a:rPr>
                                  <m:t>10</m:t>
                                </m:r>
                                <m:r>
                                  <a:rPr lang="cs-CZ" sz="2400" b="0" i="1" smtClean="0">
                                    <a:solidFill>
                                      <a:srgbClr val="114454"/>
                                    </a:solidFill>
                                    <a:latin typeface="Cambria Math" panose="02040503050406030204" pitchFamily="18" charset="0"/>
                                    <a:ea typeface="Cambria Math" panose="02040503050406030204" pitchFamily="18" charset="0"/>
                                    <a:sym typeface="Nixie One"/>
                                  </a:rPr>
                                  <m:t>°</m:t>
                                </m:r>
                              </m:num>
                              <m:den>
                                <m:r>
                                  <a:rPr lang="cs-CZ" sz="2400" b="0" i="1" smtClean="0">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70</m:t>
                                </m:r>
                                <m:r>
                                  <a:rPr lang="cs-CZ" sz="2400" i="1">
                                    <a:solidFill>
                                      <a:srgbClr val="114454"/>
                                    </a:solidFill>
                                    <a:latin typeface="Cambria Math" panose="02040503050406030204" pitchFamily="18" charset="0"/>
                                    <a:ea typeface="Cambria Math" panose="02040503050406030204" pitchFamily="18" charset="0"/>
                                    <a:sym typeface="Nixie One"/>
                                  </a:rPr>
                                  <m:t>°−</m:t>
                                </m:r>
                                <m:r>
                                  <a:rPr lang="cs-CZ" sz="2400" i="1">
                                    <a:solidFill>
                                      <a:srgbClr val="114454"/>
                                    </a:solidFill>
                                    <a:latin typeface="Cambria Math" panose="02040503050406030204" pitchFamily="18" charset="0"/>
                                    <a:ea typeface="Cambria Math" panose="02040503050406030204" pitchFamily="18" charset="0"/>
                                    <a:sym typeface="Nixie One"/>
                                  </a:rPr>
                                  <m:t>10</m:t>
                                </m:r>
                                <m:r>
                                  <a:rPr lang="cs-CZ" sz="2400" i="1">
                                    <a:solidFill>
                                      <a:srgbClr val="114454"/>
                                    </a:solidFill>
                                    <a:latin typeface="Cambria Math" panose="02040503050406030204" pitchFamily="18" charset="0"/>
                                    <a:ea typeface="Cambria Math" panose="02040503050406030204" pitchFamily="18" charset="0"/>
                                    <a:sym typeface="Nixie One"/>
                                  </a:rPr>
                                  <m:t>°</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num>
                      <m:den>
                        <m:r>
                          <a:rPr lang="cs-CZ" sz="2400" i="1">
                            <a:solidFill>
                              <a:srgbClr val="114454"/>
                            </a:solidFill>
                            <a:latin typeface="Cambria Math" panose="02040503050406030204" pitchFamily="18" charset="0"/>
                            <a:sym typeface="Nixie One"/>
                          </a:rPr>
                          <m:t>2</m:t>
                        </m:r>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70</m:t>
                                </m:r>
                                <m:r>
                                  <a:rPr lang="cs-CZ" sz="2400" i="1">
                                    <a:solidFill>
                                      <a:srgbClr val="114454"/>
                                    </a:solidFill>
                                    <a:latin typeface="Cambria Math" panose="02040503050406030204" pitchFamily="18" charset="0"/>
                                    <a:ea typeface="Cambria Math" panose="02040503050406030204" pitchFamily="18" charset="0"/>
                                    <a:sym typeface="Nixie One"/>
                                  </a:rPr>
                                  <m:t>°+</m:t>
                                </m:r>
                                <m:r>
                                  <a:rPr lang="cs-CZ" sz="2400" i="1">
                                    <a:solidFill>
                                      <a:srgbClr val="114454"/>
                                    </a:solidFill>
                                    <a:latin typeface="Cambria Math" panose="02040503050406030204" pitchFamily="18" charset="0"/>
                                    <a:ea typeface="Cambria Math" panose="02040503050406030204" pitchFamily="18" charset="0"/>
                                    <a:sym typeface="Nixie One"/>
                                  </a:rPr>
                                  <m:t>10</m:t>
                                </m:r>
                                <m:r>
                                  <a:rPr lang="cs-CZ" sz="2400" i="1">
                                    <a:solidFill>
                                      <a:srgbClr val="114454"/>
                                    </a:solidFill>
                                    <a:latin typeface="Cambria Math" panose="02040503050406030204" pitchFamily="18" charset="0"/>
                                    <a:ea typeface="Cambria Math" panose="02040503050406030204" pitchFamily="18" charset="0"/>
                                    <a:sym typeface="Nixie One"/>
                                  </a:rPr>
                                  <m:t>°</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sym typeface="Nixie One"/>
                              </a:rPr>
                              <m:t>cos</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70</m:t>
                                </m:r>
                                <m:r>
                                  <a:rPr lang="cs-CZ" sz="2400" i="1">
                                    <a:solidFill>
                                      <a:srgbClr val="114454"/>
                                    </a:solidFill>
                                    <a:latin typeface="Cambria Math" panose="02040503050406030204" pitchFamily="18" charset="0"/>
                                    <a:ea typeface="Cambria Math" panose="02040503050406030204" pitchFamily="18" charset="0"/>
                                    <a:sym typeface="Nixie One"/>
                                  </a:rPr>
                                  <m:t>°−</m:t>
                                </m:r>
                                <m:r>
                                  <a:rPr lang="cs-CZ" sz="2400" i="1">
                                    <a:solidFill>
                                      <a:srgbClr val="114454"/>
                                    </a:solidFill>
                                    <a:latin typeface="Cambria Math" panose="02040503050406030204" pitchFamily="18" charset="0"/>
                                    <a:ea typeface="Cambria Math" panose="02040503050406030204" pitchFamily="18" charset="0"/>
                                    <a:sym typeface="Nixie One"/>
                                  </a:rPr>
                                  <m:t>10</m:t>
                                </m:r>
                                <m:r>
                                  <a:rPr lang="cs-CZ" sz="2400" i="1">
                                    <a:solidFill>
                                      <a:srgbClr val="114454"/>
                                    </a:solidFill>
                                    <a:latin typeface="Cambria Math" panose="02040503050406030204" pitchFamily="18" charset="0"/>
                                    <a:ea typeface="Cambria Math" panose="02040503050406030204" pitchFamily="18" charset="0"/>
                                    <a:sym typeface="Nixie One"/>
                                  </a:rPr>
                                  <m:t>°</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den>
                    </m:f>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oMath>
                </a14:m>
                <a:r>
                  <a:rPr lang="cs-CZ" sz="2400" dirty="0"/>
                  <a:t> </a:t>
                </a:r>
                <a:endParaRPr lang="cs-CZ" dirty="0"/>
              </a:p>
            </p:txBody>
          </p:sp>
        </mc:Choice>
        <mc:Fallback xmlns="">
          <p:sp>
            <p:nvSpPr>
              <p:cNvPr id="23" name="TextovéPole 22">
                <a:extLst>
                  <a:ext uri="{FF2B5EF4-FFF2-40B4-BE49-F238E27FC236}">
                    <a16:creationId xmlns:a16="http://schemas.microsoft.com/office/drawing/2014/main" id="{218389D7-CC10-4543-9292-B80AFB7D245E}"/>
                  </a:ext>
                </a:extLst>
              </p:cNvPr>
              <p:cNvSpPr txBox="1">
                <a:spLocks noRot="1" noChangeAspect="1" noMove="1" noResize="1" noEditPoints="1" noAdjustHandles="1" noChangeArrowheads="1" noChangeShapeType="1" noTextEdit="1"/>
              </p:cNvSpPr>
              <p:nvPr/>
            </p:nvSpPr>
            <p:spPr>
              <a:xfrm>
                <a:off x="2483768" y="2643758"/>
                <a:ext cx="4597120" cy="935192"/>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 name="TextovéPole 23">
                <a:extLst>
                  <a:ext uri="{FF2B5EF4-FFF2-40B4-BE49-F238E27FC236}">
                    <a16:creationId xmlns:a16="http://schemas.microsoft.com/office/drawing/2014/main" id="{1BCD932D-26A0-49A7-8F9C-4DE3780A2C56}"/>
                  </a:ext>
                </a:extLst>
              </p:cNvPr>
              <p:cNvSpPr txBox="1"/>
              <p:nvPr/>
            </p:nvSpPr>
            <p:spPr>
              <a:xfrm>
                <a:off x="398380" y="3563680"/>
                <a:ext cx="2229403" cy="935192"/>
              </a:xfrm>
              <a:prstGeom prst="rect">
                <a:avLst/>
              </a:prstGeom>
              <a:noFill/>
            </p:spPr>
            <p:txBody>
              <a:bodyPr wrap="square">
                <a:spAutoFit/>
              </a:bodyPr>
              <a:lstStyle/>
              <a:p>
                <a14:m>
                  <m:oMath xmlns:m="http://schemas.openxmlformats.org/officeDocument/2006/math">
                    <m:r>
                      <a:rPr lang="cs-CZ" sz="2400" b="0" i="1" smtClean="0">
                        <a:solidFill>
                          <a:srgbClr val="114454"/>
                        </a:solidFill>
                        <a:latin typeface="Cambria Math" panose="02040503050406030204" pitchFamily="18" charset="0"/>
                        <a:sym typeface="Nixie One"/>
                      </a:rPr>
                      <m:t>=</m:t>
                    </m:r>
                    <m:f>
                      <m:fPr>
                        <m:ctrlPr>
                          <a:rPr lang="cs-CZ" sz="2400" i="1" smtClean="0">
                            <a:solidFill>
                              <a:srgbClr val="114454"/>
                            </a:solidFill>
                            <a:latin typeface="Cambria Math" panose="02040503050406030204" pitchFamily="18" charset="0"/>
                            <a:sym typeface="Nixie One"/>
                          </a:rPr>
                        </m:ctrlPr>
                      </m:fPr>
                      <m:num>
                        <m:r>
                          <a:rPr lang="cs-CZ" sz="2400" b="0" i="1" smtClean="0">
                            <a:solidFill>
                              <a:srgbClr val="114454"/>
                            </a:solidFill>
                            <a:latin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70</m:t>
                                </m:r>
                                <m:r>
                                  <a:rPr lang="cs-CZ" sz="2400" i="1">
                                    <a:solidFill>
                                      <a:srgbClr val="114454"/>
                                    </a:solidFill>
                                    <a:latin typeface="Cambria Math" panose="02040503050406030204" pitchFamily="18" charset="0"/>
                                    <a:ea typeface="Cambria Math" panose="02040503050406030204" pitchFamily="18" charset="0"/>
                                    <a:sym typeface="Nixie One"/>
                                  </a:rPr>
                                  <m:t>°−</m:t>
                                </m:r>
                                <m:r>
                                  <a:rPr lang="cs-CZ" sz="2400" i="1">
                                    <a:solidFill>
                                      <a:srgbClr val="114454"/>
                                    </a:solidFill>
                                    <a:latin typeface="Cambria Math" panose="02040503050406030204" pitchFamily="18" charset="0"/>
                                    <a:ea typeface="Cambria Math" panose="02040503050406030204" pitchFamily="18" charset="0"/>
                                    <a:sym typeface="Nixie One"/>
                                  </a:rPr>
                                  <m:t>10</m:t>
                                </m:r>
                                <m:r>
                                  <a:rPr lang="cs-CZ" sz="2400" i="1">
                                    <a:solidFill>
                                      <a:srgbClr val="114454"/>
                                    </a:solidFill>
                                    <a:latin typeface="Cambria Math" panose="02040503050406030204" pitchFamily="18" charset="0"/>
                                    <a:ea typeface="Cambria Math" panose="02040503050406030204" pitchFamily="18" charset="0"/>
                                    <a:sym typeface="Nixie One"/>
                                  </a:rPr>
                                  <m:t>°</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num>
                      <m:den>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sym typeface="Nixie One"/>
                              </a:rPr>
                              <m:t>cos</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70</m:t>
                                </m:r>
                                <m:r>
                                  <a:rPr lang="cs-CZ" sz="2400" i="1">
                                    <a:solidFill>
                                      <a:srgbClr val="114454"/>
                                    </a:solidFill>
                                    <a:latin typeface="Cambria Math" panose="02040503050406030204" pitchFamily="18" charset="0"/>
                                    <a:ea typeface="Cambria Math" panose="02040503050406030204" pitchFamily="18" charset="0"/>
                                    <a:sym typeface="Nixie One"/>
                                  </a:rPr>
                                  <m:t>°−</m:t>
                                </m:r>
                                <m:r>
                                  <a:rPr lang="cs-CZ" sz="2400" i="1">
                                    <a:solidFill>
                                      <a:srgbClr val="114454"/>
                                    </a:solidFill>
                                    <a:latin typeface="Cambria Math" panose="02040503050406030204" pitchFamily="18" charset="0"/>
                                    <a:ea typeface="Cambria Math" panose="02040503050406030204" pitchFamily="18" charset="0"/>
                                    <a:sym typeface="Nixie One"/>
                                  </a:rPr>
                                  <m:t>10</m:t>
                                </m:r>
                                <m:r>
                                  <a:rPr lang="cs-CZ" sz="2400" i="1">
                                    <a:solidFill>
                                      <a:srgbClr val="114454"/>
                                    </a:solidFill>
                                    <a:latin typeface="Cambria Math" panose="02040503050406030204" pitchFamily="18" charset="0"/>
                                    <a:ea typeface="Cambria Math" panose="02040503050406030204" pitchFamily="18" charset="0"/>
                                    <a:sym typeface="Nixie One"/>
                                  </a:rPr>
                                  <m:t>°</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den>
                    </m:f>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oMath>
                </a14:m>
                <a:r>
                  <a:rPr lang="cs-CZ" sz="2400" dirty="0"/>
                  <a:t> </a:t>
                </a:r>
                <a:endParaRPr lang="cs-CZ" dirty="0"/>
              </a:p>
            </p:txBody>
          </p:sp>
        </mc:Choice>
        <mc:Fallback xmlns="">
          <p:sp>
            <p:nvSpPr>
              <p:cNvPr id="24" name="TextovéPole 23">
                <a:extLst>
                  <a:ext uri="{FF2B5EF4-FFF2-40B4-BE49-F238E27FC236}">
                    <a16:creationId xmlns:a16="http://schemas.microsoft.com/office/drawing/2014/main" id="{1BCD932D-26A0-49A7-8F9C-4DE3780A2C56}"/>
                  </a:ext>
                </a:extLst>
              </p:cNvPr>
              <p:cNvSpPr txBox="1">
                <a:spLocks noRot="1" noChangeAspect="1" noMove="1" noResize="1" noEditPoints="1" noAdjustHandles="1" noChangeArrowheads="1" noChangeShapeType="1" noTextEdit="1"/>
              </p:cNvSpPr>
              <p:nvPr/>
            </p:nvSpPr>
            <p:spPr>
              <a:xfrm>
                <a:off x="398380" y="3563680"/>
                <a:ext cx="2229403" cy="935192"/>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TextovéPole 31">
                <a:extLst>
                  <a:ext uri="{FF2B5EF4-FFF2-40B4-BE49-F238E27FC236}">
                    <a16:creationId xmlns:a16="http://schemas.microsoft.com/office/drawing/2014/main" id="{2E837DD3-5972-4D7F-A05E-2551CB0C1974}"/>
                  </a:ext>
                </a:extLst>
              </p:cNvPr>
              <p:cNvSpPr txBox="1"/>
              <p:nvPr/>
            </p:nvSpPr>
            <p:spPr>
              <a:xfrm>
                <a:off x="2329256" y="3716446"/>
                <a:ext cx="1522663" cy="629981"/>
              </a:xfrm>
              <a:prstGeom prst="rect">
                <a:avLst/>
              </a:prstGeom>
              <a:noFill/>
            </p:spPr>
            <p:txBody>
              <a:bodyPr wrap="square">
                <a:spAutoFit/>
              </a:bodyPr>
              <a:lstStyle/>
              <a:p>
                <a14:m>
                  <m:oMath xmlns:m="http://schemas.openxmlformats.org/officeDocument/2006/math">
                    <m:f>
                      <m:fPr>
                        <m:ctrlPr>
                          <a:rPr lang="cs-CZ" sz="2400" i="1" smtClean="0">
                            <a:solidFill>
                              <a:srgbClr val="114454"/>
                            </a:solidFill>
                            <a:latin typeface="Cambria Math" panose="02040503050406030204" pitchFamily="18" charset="0"/>
                            <a:sym typeface="Nixie One"/>
                          </a:rPr>
                        </m:ctrlPr>
                      </m:fPr>
                      <m:num>
                        <m:r>
                          <a:rPr lang="cs-CZ" sz="2400" b="0" i="1" smtClean="0">
                            <a:solidFill>
                              <a:srgbClr val="114454"/>
                            </a:solidFill>
                            <a:latin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b="0" i="1" smtClean="0">
                                <a:solidFill>
                                  <a:srgbClr val="114454"/>
                                </a:solidFill>
                                <a:latin typeface="Cambria Math" panose="02040503050406030204" pitchFamily="18" charset="0"/>
                                <a:ea typeface="Cambria Math" panose="02040503050406030204" pitchFamily="18" charset="0"/>
                                <a:sym typeface="Nixie One"/>
                              </a:rPr>
                              <m:t>30</m:t>
                            </m:r>
                            <m:r>
                              <a:rPr lang="cs-CZ" sz="2400" i="1" smtClean="0">
                                <a:solidFill>
                                  <a:srgbClr val="114454"/>
                                </a:solidFill>
                                <a:latin typeface="Cambria Math" panose="02040503050406030204" pitchFamily="18" charset="0"/>
                                <a:ea typeface="Cambria Math" panose="02040503050406030204" pitchFamily="18" charset="0"/>
                                <a:sym typeface="Nixie One"/>
                              </a:rPr>
                              <m:t>°</m:t>
                            </m:r>
                          </m:e>
                        </m:func>
                      </m:num>
                      <m:den>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sym typeface="Nixie One"/>
                              </a:rPr>
                              <m:t>cos</m:t>
                            </m:r>
                          </m:fName>
                          <m:e>
                            <m:r>
                              <a:rPr lang="cs-CZ" sz="2400" i="1">
                                <a:solidFill>
                                  <a:srgbClr val="114454"/>
                                </a:solidFill>
                                <a:latin typeface="Cambria Math" panose="02040503050406030204" pitchFamily="18" charset="0"/>
                                <a:ea typeface="Cambria Math" panose="02040503050406030204" pitchFamily="18" charset="0"/>
                                <a:sym typeface="Nixie One"/>
                              </a:rPr>
                              <m:t>30</m:t>
                            </m:r>
                            <m:r>
                              <a:rPr lang="cs-CZ" sz="2400" i="1">
                                <a:solidFill>
                                  <a:srgbClr val="114454"/>
                                </a:solidFill>
                                <a:latin typeface="Cambria Math" panose="02040503050406030204" pitchFamily="18" charset="0"/>
                                <a:ea typeface="Cambria Math" panose="02040503050406030204" pitchFamily="18" charset="0"/>
                                <a:sym typeface="Nixie One"/>
                              </a:rPr>
                              <m:t>°</m:t>
                            </m:r>
                          </m:e>
                        </m:func>
                      </m:den>
                    </m:f>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oMath>
                </a14:m>
                <a:r>
                  <a:rPr lang="cs-CZ" sz="2400" dirty="0"/>
                  <a:t> </a:t>
                </a:r>
                <a:endParaRPr lang="cs-CZ" dirty="0"/>
              </a:p>
            </p:txBody>
          </p:sp>
        </mc:Choice>
        <mc:Fallback xmlns="">
          <p:sp>
            <p:nvSpPr>
              <p:cNvPr id="32" name="TextovéPole 31">
                <a:extLst>
                  <a:ext uri="{FF2B5EF4-FFF2-40B4-BE49-F238E27FC236}">
                    <a16:creationId xmlns:a16="http://schemas.microsoft.com/office/drawing/2014/main" id="{2E837DD3-5972-4D7F-A05E-2551CB0C1974}"/>
                  </a:ext>
                </a:extLst>
              </p:cNvPr>
              <p:cNvSpPr txBox="1">
                <a:spLocks noRot="1" noChangeAspect="1" noMove="1" noResize="1" noEditPoints="1" noAdjustHandles="1" noChangeArrowheads="1" noChangeShapeType="1" noTextEdit="1"/>
              </p:cNvSpPr>
              <p:nvPr/>
            </p:nvSpPr>
            <p:spPr>
              <a:xfrm>
                <a:off x="2329256" y="3716446"/>
                <a:ext cx="1522663" cy="629981"/>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 name="TextovéPole 32">
                <a:extLst>
                  <a:ext uri="{FF2B5EF4-FFF2-40B4-BE49-F238E27FC236}">
                    <a16:creationId xmlns:a16="http://schemas.microsoft.com/office/drawing/2014/main" id="{6F939118-7A35-48AB-801D-93DF90838898}"/>
                  </a:ext>
                </a:extLst>
              </p:cNvPr>
              <p:cNvSpPr txBox="1"/>
              <p:nvPr/>
            </p:nvSpPr>
            <p:spPr>
              <a:xfrm>
                <a:off x="3707904" y="3800443"/>
                <a:ext cx="1906089" cy="461665"/>
              </a:xfrm>
              <a:prstGeom prst="rect">
                <a:avLst/>
              </a:prstGeom>
              <a:noFill/>
            </p:spPr>
            <p:txBody>
              <a:bodyPr wrap="square">
                <a:spAutoFit/>
              </a:bodyPr>
              <a:lstStyle/>
              <a:p>
                <a14:m>
                  <m:oMath xmlns:m="http://schemas.openxmlformats.org/officeDocument/2006/math">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cs typeface="Nixie One"/>
                            <a:sym typeface="Nixie One"/>
                          </a:rPr>
                          <m:t>tg</m:t>
                        </m:r>
                      </m:fName>
                      <m:e>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30</m:t>
                        </m:r>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400" b="0" i="1" smtClean="0">
                        <a:solidFill>
                          <a:srgbClr val="114454"/>
                        </a:solidFill>
                        <a:latin typeface="Cambria Math" panose="02040503050406030204" pitchFamily="18" charset="0"/>
                        <a:ea typeface="Cambria Math" panose="02040503050406030204" pitchFamily="18" charset="0"/>
                        <a:cs typeface="Nixie One"/>
                        <a:sym typeface="Nixie One"/>
                      </a:rPr>
                      <m:t>=</m:t>
                    </m:r>
                  </m:oMath>
                </a14:m>
                <a:r>
                  <a:rPr lang="cs-CZ" sz="2400" dirty="0"/>
                  <a:t> </a:t>
                </a:r>
                <a:endParaRPr lang="cs-CZ" dirty="0"/>
              </a:p>
            </p:txBody>
          </p:sp>
        </mc:Choice>
        <mc:Fallback xmlns="">
          <p:sp>
            <p:nvSpPr>
              <p:cNvPr id="33" name="TextovéPole 32">
                <a:extLst>
                  <a:ext uri="{FF2B5EF4-FFF2-40B4-BE49-F238E27FC236}">
                    <a16:creationId xmlns:a16="http://schemas.microsoft.com/office/drawing/2014/main" id="{6F939118-7A35-48AB-801D-93DF90838898}"/>
                  </a:ext>
                </a:extLst>
              </p:cNvPr>
              <p:cNvSpPr txBox="1">
                <a:spLocks noRot="1" noChangeAspect="1" noMove="1" noResize="1" noEditPoints="1" noAdjustHandles="1" noChangeArrowheads="1" noChangeShapeType="1" noTextEdit="1"/>
              </p:cNvSpPr>
              <p:nvPr/>
            </p:nvSpPr>
            <p:spPr>
              <a:xfrm>
                <a:off x="3707904" y="3800443"/>
                <a:ext cx="1906089" cy="461665"/>
              </a:xfrm>
              <a:prstGeom prst="rect">
                <a:avLst/>
              </a:prstGeom>
              <a:blipFill>
                <a:blip r:embed="rId8"/>
                <a:stretch>
                  <a:fillRect b="-17105"/>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4" name="TextovéPole 33">
                <a:extLst>
                  <a:ext uri="{FF2B5EF4-FFF2-40B4-BE49-F238E27FC236}">
                    <a16:creationId xmlns:a16="http://schemas.microsoft.com/office/drawing/2014/main" id="{A04BDAA1-B9BA-4BDF-AC70-1945647300F7}"/>
                  </a:ext>
                </a:extLst>
              </p:cNvPr>
              <p:cNvSpPr txBox="1"/>
              <p:nvPr/>
            </p:nvSpPr>
            <p:spPr>
              <a:xfrm>
                <a:off x="5206520" y="3693718"/>
                <a:ext cx="1906089" cy="679866"/>
              </a:xfrm>
              <a:prstGeom prst="rect">
                <a:avLst/>
              </a:prstGeom>
              <a:noFill/>
            </p:spPr>
            <p:txBody>
              <a:bodyPr wrap="square">
                <a:spAutoFit/>
              </a:bodyPr>
              <a:lstStyle/>
              <a:p>
                <a14:m>
                  <m:oMath xmlns:m="http://schemas.openxmlformats.org/officeDocument/2006/math">
                    <m:r>
                      <a:rPr lang="cs-CZ" sz="2400" b="0" i="1" smtClean="0">
                        <a:solidFill>
                          <a:srgbClr val="FF0000"/>
                        </a:solidFill>
                        <a:latin typeface="Cambria Math" panose="02040503050406030204" pitchFamily="18" charset="0"/>
                        <a:ea typeface="Cambria Math" panose="02040503050406030204" pitchFamily="18" charset="0"/>
                        <a:cs typeface="Nixie One"/>
                        <a:sym typeface="Nixie One"/>
                      </a:rPr>
                      <m:t>−</m:t>
                    </m:r>
                    <m:f>
                      <m:fPr>
                        <m:ctrlPr>
                          <a:rPr lang="cs-CZ" sz="2400" b="0" i="1" smtClean="0">
                            <a:solidFill>
                              <a:srgbClr val="FF0000"/>
                            </a:solidFill>
                            <a:latin typeface="Cambria Math" panose="02040503050406030204" pitchFamily="18" charset="0"/>
                            <a:ea typeface="Cambria Math" panose="02040503050406030204" pitchFamily="18" charset="0"/>
                            <a:sym typeface="Nixie One"/>
                          </a:rPr>
                        </m:ctrlPr>
                      </m:fPr>
                      <m:num>
                        <m:rad>
                          <m:radPr>
                            <m:degHide m:val="on"/>
                            <m:ctrlPr>
                              <a:rPr lang="cs-CZ" sz="2400" b="0" i="1" smtClean="0">
                                <a:solidFill>
                                  <a:srgbClr val="FF0000"/>
                                </a:solidFill>
                                <a:latin typeface="Cambria Math" panose="02040503050406030204" pitchFamily="18" charset="0"/>
                                <a:ea typeface="Cambria Math" panose="02040503050406030204" pitchFamily="18" charset="0"/>
                                <a:sym typeface="Nixie One"/>
                              </a:rPr>
                            </m:ctrlPr>
                          </m:radPr>
                          <m:deg/>
                          <m:e>
                            <m:r>
                              <a:rPr lang="cs-CZ" sz="2400" b="0" i="1" smtClean="0">
                                <a:solidFill>
                                  <a:srgbClr val="FF0000"/>
                                </a:solidFill>
                                <a:latin typeface="Cambria Math" panose="02040503050406030204" pitchFamily="18" charset="0"/>
                                <a:ea typeface="Cambria Math" panose="02040503050406030204" pitchFamily="18" charset="0"/>
                                <a:sym typeface="Nixie One"/>
                              </a:rPr>
                              <m:t>3</m:t>
                            </m:r>
                          </m:e>
                        </m:rad>
                      </m:num>
                      <m:den>
                        <m:r>
                          <a:rPr lang="cs-CZ" sz="2400" b="0" i="1" smtClean="0">
                            <a:solidFill>
                              <a:srgbClr val="FF0000"/>
                            </a:solidFill>
                            <a:latin typeface="Cambria Math" panose="02040503050406030204" pitchFamily="18" charset="0"/>
                            <a:ea typeface="Cambria Math" panose="02040503050406030204" pitchFamily="18" charset="0"/>
                            <a:sym typeface="Nixie One"/>
                          </a:rPr>
                          <m:t>3</m:t>
                        </m:r>
                      </m:den>
                    </m:f>
                  </m:oMath>
                </a14:m>
                <a:r>
                  <a:rPr lang="cs-CZ" sz="2400" dirty="0">
                    <a:solidFill>
                      <a:srgbClr val="FF0000"/>
                    </a:solidFill>
                  </a:rPr>
                  <a:t> </a:t>
                </a:r>
                <a:endParaRPr lang="cs-CZ" dirty="0">
                  <a:solidFill>
                    <a:srgbClr val="FF0000"/>
                  </a:solidFill>
                </a:endParaRPr>
              </a:p>
            </p:txBody>
          </p:sp>
        </mc:Choice>
        <mc:Fallback xmlns="">
          <p:sp>
            <p:nvSpPr>
              <p:cNvPr id="34" name="TextovéPole 33">
                <a:extLst>
                  <a:ext uri="{FF2B5EF4-FFF2-40B4-BE49-F238E27FC236}">
                    <a16:creationId xmlns:a16="http://schemas.microsoft.com/office/drawing/2014/main" id="{A04BDAA1-B9BA-4BDF-AC70-1945647300F7}"/>
                  </a:ext>
                </a:extLst>
              </p:cNvPr>
              <p:cNvSpPr txBox="1">
                <a:spLocks noRot="1" noChangeAspect="1" noMove="1" noResize="1" noEditPoints="1" noAdjustHandles="1" noChangeArrowheads="1" noChangeShapeType="1" noTextEdit="1"/>
              </p:cNvSpPr>
              <p:nvPr/>
            </p:nvSpPr>
            <p:spPr>
              <a:xfrm>
                <a:off x="5206520" y="3693718"/>
                <a:ext cx="1906089" cy="679866"/>
              </a:xfrm>
              <a:prstGeom prst="rect">
                <a:avLst/>
              </a:prstGeom>
              <a:blipFill>
                <a:blip r:embed="rId9"/>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363330802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32" grpId="0"/>
      <p:bldP spid="33" grpId="0"/>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FFAF13A7-9FD4-4F85-8875-FFB4749CCC88}"/>
              </a:ext>
            </a:extLst>
          </p:cNvPr>
          <p:cNvSpPr txBox="1">
            <a:spLocks noGrp="1"/>
          </p:cNvSpPr>
          <p:nvPr>
            <p:ph type="ctrTitle"/>
          </p:nvPr>
        </p:nvSpPr>
        <p:spPr>
          <a:xfrm>
            <a:off x="4113213" y="2878138"/>
            <a:ext cx="4505325" cy="1160462"/>
          </a:xfrm>
        </p:spPr>
        <p:txBody>
          <a:bodyPr/>
          <a:lstStyle/>
          <a:p>
            <a:pPr eaLnBrk="1" hangingPunct="1">
              <a:spcBef>
                <a:spcPct val="0"/>
              </a:spcBef>
              <a:spcAft>
                <a:spcPct val="0"/>
              </a:spcAft>
              <a:buFont typeface="Roboto Slab" pitchFamily="2" charset="0"/>
              <a:buNone/>
            </a:pPr>
            <a:r>
              <a:rPr lang="en-GB" altLang="cs-CZ" b="1" dirty="0">
                <a:latin typeface="Roboto Slab" pitchFamily="2" charset="0"/>
                <a:cs typeface="Arial" panose="020B0604020202020204" pitchFamily="34" charset="0"/>
                <a:sym typeface="Roboto Slab" pitchFamily="2" charset="0"/>
              </a:rPr>
              <a:t>Summary</a:t>
            </a:r>
            <a:endParaRPr lang="sk-SK" altLang="cs-CZ" b="1" dirty="0">
              <a:latin typeface="Roboto Slab" pitchFamily="2" charset="0"/>
              <a:cs typeface="Arial" panose="020B0604020202020204" pitchFamily="34" charset="0"/>
              <a:sym typeface="Roboto Slab" pitchFamily="2" charset="0"/>
            </a:endParaRPr>
          </a:p>
        </p:txBody>
      </p:sp>
      <p:sp>
        <p:nvSpPr>
          <p:cNvPr id="16387" name="Google Shape;147;p16">
            <a:extLst>
              <a:ext uri="{FF2B5EF4-FFF2-40B4-BE49-F238E27FC236}">
                <a16:creationId xmlns:a16="http://schemas.microsoft.com/office/drawing/2014/main" id="{34305F0E-56E3-469D-B236-0E24CFC3BBEC}"/>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panose="02000503080000020004" pitchFamily="50" charset="0"/>
              <a:buNone/>
            </a:pPr>
            <a:endParaRPr lang="sk-SK" altLang="cs-CZ" dirty="0">
              <a:latin typeface="Weekly Free Light" panose="00000400000000000000" pitchFamily="50" charset="-18"/>
              <a:cs typeface="Arial" panose="020B0604020202020204" pitchFamily="34" charset="0"/>
              <a:sym typeface="Nixie One" panose="02000503080000020004" pitchFamily="50" charset="0"/>
            </a:endParaRPr>
          </a:p>
        </p:txBody>
      </p:sp>
      <p:sp>
        <p:nvSpPr>
          <p:cNvPr id="16388" name="Google Shape;148;p16">
            <a:extLst>
              <a:ext uri="{FF2B5EF4-FFF2-40B4-BE49-F238E27FC236}">
                <a16:creationId xmlns:a16="http://schemas.microsoft.com/office/drawing/2014/main" id="{74A22291-C8AF-4EFE-ADBF-71A2DAE105AF}"/>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pitchFamily="2" charset="0"/>
                <a:sym typeface="Roboto Slab" pitchFamily="2" charset="0"/>
              </a:rPr>
              <a:t>3</a:t>
            </a:r>
          </a:p>
        </p:txBody>
      </p:sp>
      <p:sp>
        <p:nvSpPr>
          <p:cNvPr id="16389" name="Google Shape;149;p16">
            <a:extLst>
              <a:ext uri="{FF2B5EF4-FFF2-40B4-BE49-F238E27FC236}">
                <a16:creationId xmlns:a16="http://schemas.microsoft.com/office/drawing/2014/main" id="{E5F92440-AFB9-4E1C-AD90-26C19B8D899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3FBCF039-A333-4925-AADE-D5BEE4F5D4EC}" type="slidenum">
              <a:rPr lang="sk-SK" altLang="cs-CZ" sz="800">
                <a:solidFill>
                  <a:srgbClr val="FFFFFF"/>
                </a:solidFill>
                <a:latin typeface="Roboto Slab" pitchFamily="2" charset="0"/>
                <a:sym typeface="Roboto Slab" pitchFamily="2" charset="0"/>
              </a:rPr>
              <a:pPr eaLnBrk="1" hangingPunct="1"/>
              <a:t>12</a:t>
            </a:fld>
            <a:endParaRPr lang="sk-SK" altLang="cs-CZ" sz="800">
              <a:solidFill>
                <a:srgbClr val="FFFFFF"/>
              </a:solidFill>
              <a:latin typeface="Roboto Slab" pitchFamily="2" charset="0"/>
              <a:sym typeface="Roboto Slab" pitchFamily="2" charset="0"/>
            </a:endParaRPr>
          </a:p>
        </p:txBody>
      </p:sp>
    </p:spTree>
    <p:extLst>
      <p:ext uri="{BB962C8B-B14F-4D97-AF65-F5344CB8AC3E}">
        <p14:creationId xmlns:p14="http://schemas.microsoft.com/office/powerpoint/2010/main" val="3141560869"/>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Google Shape;439;p37">
            <a:extLst>
              <a:ext uri="{FF2B5EF4-FFF2-40B4-BE49-F238E27FC236}">
                <a16:creationId xmlns:a16="http://schemas.microsoft.com/office/drawing/2014/main" id="{66B9AA5F-61A5-4BF4-A02B-61DA32088D76}"/>
              </a:ext>
            </a:extLst>
          </p:cNvPr>
          <p:cNvSpPr txBox="1">
            <a:spLocks noGrp="1"/>
          </p:cNvSpPr>
          <p:nvPr>
            <p:ph type="subTitle" idx="4294967295"/>
          </p:nvPr>
        </p:nvSpPr>
        <p:spPr>
          <a:xfrm>
            <a:off x="395536" y="653956"/>
            <a:ext cx="7885113" cy="1629762"/>
          </a:xfrm>
        </p:spPr>
        <p:txBody>
          <a:bodyPr anchor="ctr"/>
          <a:lstStyle/>
          <a:p>
            <a:pPr marL="0" indent="0" eaLnBrk="1" hangingPunct="1">
              <a:buClr>
                <a:srgbClr val="114454"/>
              </a:buClr>
              <a:buSzPts val="1100"/>
              <a:buFont typeface="Arial" panose="020B0604020202020204" pitchFamily="34" charset="0"/>
              <a:buNone/>
            </a:pPr>
            <a:r>
              <a:rPr lang="sk-SK" altLang="cs-CZ" sz="1800" b="1" dirty="0">
                <a:solidFill>
                  <a:srgbClr val="FFFFFF"/>
                </a:solidFill>
                <a:latin typeface="Roboto Slab" pitchFamily="2" charset="0"/>
                <a:cs typeface="Arial" panose="020B0604020202020204" pitchFamily="34" charset="0"/>
                <a:sym typeface="Roboto Slab" pitchFamily="2" charset="0"/>
              </a:rPr>
              <a:t>WORDWALL</a:t>
            </a:r>
            <a:endParaRPr lang="sk-SK" altLang="cs-CZ" sz="3600" b="1" dirty="0">
              <a:solidFill>
                <a:srgbClr val="FFFFFF"/>
              </a:solidFill>
              <a:latin typeface="Nixie One" panose="02000503080000020004" pitchFamily="50" charset="0"/>
              <a:cs typeface="Arial" panose="020B0604020202020204" pitchFamily="34" charset="0"/>
              <a:sym typeface="Nixie One" panose="02000503080000020004" pitchFamily="50" charset="0"/>
            </a:endParaRPr>
          </a:p>
          <a:p>
            <a:pPr marL="0" indent="0" eaLnBrk="1" hangingPunct="1">
              <a:spcBef>
                <a:spcPts val="600"/>
              </a:spcBef>
              <a:buClr>
                <a:srgbClr val="114454"/>
              </a:buClr>
              <a:buSzPts val="3000"/>
              <a:buFont typeface="Nixie One" panose="02000503080000020004" pitchFamily="50" charset="0"/>
              <a:buNone/>
            </a:pPr>
            <a:r>
              <a:rPr lang="en-GB" altLang="cs-CZ" sz="3600" b="1" dirty="0">
                <a:solidFill>
                  <a:srgbClr val="FFFFFF"/>
                </a:solidFill>
                <a:latin typeface="Weekly Free Light" panose="00000400000000000000" pitchFamily="50" charset="-18"/>
                <a:cs typeface="Arial" panose="020B0604020202020204" pitchFamily="34" charset="0"/>
                <a:sym typeface="Nixie One" panose="02000503080000020004" pitchFamily="50" charset="0"/>
              </a:rPr>
              <a:t>Summary</a:t>
            </a:r>
            <a:r>
              <a:rPr lang="sk-SK" altLang="cs-CZ" sz="3600" b="1" dirty="0">
                <a:solidFill>
                  <a:srgbClr val="FFFFFF"/>
                </a:solidFill>
                <a:latin typeface="Weekly Free Light" panose="00000400000000000000" pitchFamily="50" charset="-18"/>
                <a:cs typeface="Arial" panose="020B0604020202020204" pitchFamily="34" charset="0"/>
                <a:sym typeface="Nixie One" panose="02000503080000020004" pitchFamily="50" charset="0"/>
              </a:rPr>
              <a:t>:</a:t>
            </a:r>
            <a:br>
              <a:rPr lang="sk-SK" altLang="cs-CZ" sz="3600" b="1" dirty="0">
                <a:solidFill>
                  <a:srgbClr val="FFFFFF"/>
                </a:solidFill>
                <a:latin typeface="Weekly Free Light" panose="00000400000000000000" pitchFamily="50" charset="-18"/>
                <a:cs typeface="Arial" panose="020B0604020202020204" pitchFamily="34" charset="0"/>
                <a:sym typeface="Nixie One" panose="02000503080000020004" pitchFamily="50" charset="0"/>
              </a:rPr>
            </a:br>
            <a:r>
              <a:rPr lang="en-GB" altLang="cs-CZ" sz="3600" b="1" dirty="0">
                <a:solidFill>
                  <a:srgbClr val="FFFFFF"/>
                </a:solidFill>
                <a:latin typeface="Weekly Free Light" panose="00000400000000000000" pitchFamily="50" charset="-18"/>
                <a:cs typeface="Arial" panose="020B0604020202020204" pitchFamily="34" charset="0"/>
                <a:sym typeface="Nixie One" panose="02000503080000020004" pitchFamily="50" charset="0"/>
              </a:rPr>
              <a:t>Trigonometric expressions </a:t>
            </a:r>
            <a:r>
              <a:rPr lang="sk-SK" altLang="cs-CZ" sz="3600" b="1" dirty="0">
                <a:solidFill>
                  <a:srgbClr val="FFFFFF"/>
                </a:solidFill>
                <a:latin typeface="Weekly Free Light" panose="00000400000000000000" pitchFamily="50" charset="-18"/>
                <a:cs typeface="Arial" panose="020B0604020202020204" pitchFamily="34" charset="0"/>
                <a:sym typeface="Nixie One" panose="02000503080000020004" pitchFamily="50" charset="0"/>
              </a:rPr>
              <a:t>II</a:t>
            </a:r>
          </a:p>
        </p:txBody>
      </p:sp>
      <p:sp>
        <p:nvSpPr>
          <p:cNvPr id="37891" name="Google Shape;440;p37">
            <a:extLst>
              <a:ext uri="{FF2B5EF4-FFF2-40B4-BE49-F238E27FC236}">
                <a16:creationId xmlns:a16="http://schemas.microsoft.com/office/drawing/2014/main" id="{C0876525-506D-4CA3-8D19-ABB9CD6E10D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6F6FBC9-909E-4281-9153-8C4B56C93D0A}" type="slidenum">
              <a:rPr lang="sk-SK" altLang="cs-CZ" sz="800">
                <a:solidFill>
                  <a:srgbClr val="FFFFFF"/>
                </a:solidFill>
                <a:latin typeface="Roboto Slab" pitchFamily="2" charset="0"/>
                <a:sym typeface="Roboto Slab" pitchFamily="2" charset="0"/>
              </a:rPr>
              <a:pPr eaLnBrk="1" hangingPunct="1"/>
              <a:t>13</a:t>
            </a:fld>
            <a:endParaRPr lang="sk-SK" altLang="cs-CZ" sz="800">
              <a:solidFill>
                <a:srgbClr val="FFFFFF"/>
              </a:solidFill>
              <a:latin typeface="Roboto Slab" pitchFamily="2" charset="0"/>
              <a:sym typeface="Roboto Slab" pitchFamily="2" charset="0"/>
            </a:endParaRPr>
          </a:p>
        </p:txBody>
      </p:sp>
      <p:sp>
        <p:nvSpPr>
          <p:cNvPr id="8" name="TextovéPole 7">
            <a:extLst>
              <a:ext uri="{FF2B5EF4-FFF2-40B4-BE49-F238E27FC236}">
                <a16:creationId xmlns:a16="http://schemas.microsoft.com/office/drawing/2014/main" id="{86DA0F3A-79E4-4BF4-A2A0-FF4518B388BE}"/>
              </a:ext>
            </a:extLst>
          </p:cNvPr>
          <p:cNvSpPr txBox="1"/>
          <p:nvPr/>
        </p:nvSpPr>
        <p:spPr>
          <a:xfrm>
            <a:off x="298450" y="2444643"/>
            <a:ext cx="4732638" cy="523220"/>
          </a:xfrm>
          <a:prstGeom prst="rect">
            <a:avLst/>
          </a:prstGeom>
          <a:noFill/>
        </p:spPr>
        <p:txBody>
          <a:bodyPr wrap="square">
            <a:spAutoFit/>
          </a:bodyPr>
          <a:lstStyle/>
          <a:p>
            <a:r>
              <a:rPr lang="en-GB" dirty="0">
                <a:solidFill>
                  <a:schemeClr val="bg1"/>
                </a:solidFill>
              </a:rPr>
              <a:t>Link</a:t>
            </a:r>
            <a:r>
              <a:rPr lang="cs-CZ" dirty="0">
                <a:solidFill>
                  <a:schemeClr val="bg1"/>
                </a:solidFill>
              </a:rPr>
              <a:t>:</a:t>
            </a:r>
          </a:p>
          <a:p>
            <a:r>
              <a:rPr lang="cs-CZ" dirty="0">
                <a:solidFill>
                  <a:schemeClr val="bg1"/>
                </a:solidFill>
                <a:hlinkClick r:id="rId3">
                  <a:extLst>
                    <a:ext uri="{A12FA001-AC4F-418D-AE19-62706E023703}">
                      <ahyp:hlinkClr xmlns:ahyp="http://schemas.microsoft.com/office/drawing/2018/hyperlinkcolor" val="tx"/>
                    </a:ext>
                  </a:extLst>
                </a:hlinkClick>
              </a:rPr>
              <a:t>https://wordwall.net/resource/26630873</a:t>
            </a:r>
            <a:r>
              <a:rPr lang="cs-CZ" dirty="0">
                <a:solidFill>
                  <a:schemeClr val="bg1"/>
                </a:solidFill>
              </a:rPr>
              <a:t> </a:t>
            </a:r>
          </a:p>
        </p:txBody>
      </p:sp>
      <p:sp>
        <p:nvSpPr>
          <p:cNvPr id="10" name="Tlačítko akce: Přejít vpřed nebo Další 9">
            <a:hlinkClick r:id="rId3" highlightClick="1"/>
            <a:extLst>
              <a:ext uri="{FF2B5EF4-FFF2-40B4-BE49-F238E27FC236}">
                <a16:creationId xmlns:a16="http://schemas.microsoft.com/office/drawing/2014/main" id="{0C8D8CE4-A9DD-4197-8841-E73D846C3FE5}"/>
              </a:ext>
            </a:extLst>
          </p:cNvPr>
          <p:cNvSpPr/>
          <p:nvPr/>
        </p:nvSpPr>
        <p:spPr>
          <a:xfrm>
            <a:off x="1670497" y="3820041"/>
            <a:ext cx="1371079" cy="296041"/>
          </a:xfrm>
          <a:prstGeom prst="actionButtonForwardNex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11" name="Obdélník 10">
            <a:extLst>
              <a:ext uri="{FF2B5EF4-FFF2-40B4-BE49-F238E27FC236}">
                <a16:creationId xmlns:a16="http://schemas.microsoft.com/office/drawing/2014/main" id="{77C6645C-B91B-4754-9A03-CC2D5A6A9186}"/>
              </a:ext>
            </a:extLst>
          </p:cNvPr>
          <p:cNvSpPr/>
          <p:nvPr/>
        </p:nvSpPr>
        <p:spPr>
          <a:xfrm>
            <a:off x="395536" y="3216341"/>
            <a:ext cx="2787129" cy="1005310"/>
          </a:xfrm>
          <a:prstGeom prst="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2" name="TextovéPole 11">
            <a:extLst>
              <a:ext uri="{FF2B5EF4-FFF2-40B4-BE49-F238E27FC236}">
                <a16:creationId xmlns:a16="http://schemas.microsoft.com/office/drawing/2014/main" id="{BD372BB3-2A1F-4ED9-9B8E-5587DC7D89B1}"/>
              </a:ext>
            </a:extLst>
          </p:cNvPr>
          <p:cNvSpPr txBox="1"/>
          <p:nvPr/>
        </p:nvSpPr>
        <p:spPr>
          <a:xfrm>
            <a:off x="1144281" y="3322165"/>
            <a:ext cx="2001333" cy="430887"/>
          </a:xfrm>
          <a:prstGeom prst="rect">
            <a:avLst/>
          </a:prstGeom>
          <a:noFill/>
        </p:spPr>
        <p:txBody>
          <a:bodyPr wrap="square" rtlCol="0">
            <a:spAutoFit/>
          </a:bodyPr>
          <a:lstStyle/>
          <a:p>
            <a:pPr algn="r"/>
            <a:r>
              <a:rPr lang="en-GB" sz="1100" b="1" dirty="0">
                <a:solidFill>
                  <a:schemeClr val="bg1"/>
                </a:solidFill>
                <a:latin typeface="Weekly Free Light" panose="00000400000000000000" pitchFamily="50" charset="-18"/>
              </a:rPr>
              <a:t>Play</a:t>
            </a:r>
            <a:r>
              <a:rPr lang="cs-CZ" sz="1100" b="1" dirty="0">
                <a:solidFill>
                  <a:schemeClr val="bg1"/>
                </a:solidFill>
                <a:latin typeface="Weekly Free Light" panose="00000400000000000000" pitchFamily="50" charset="-18"/>
              </a:rPr>
              <a:t> </a:t>
            </a:r>
            <a:br>
              <a:rPr lang="cs-CZ" sz="1100" b="1" dirty="0">
                <a:solidFill>
                  <a:schemeClr val="bg1"/>
                </a:solidFill>
                <a:latin typeface="Weekly Free Light" panose="00000400000000000000" pitchFamily="50" charset="-18"/>
              </a:rPr>
            </a:br>
            <a:r>
              <a:rPr lang="cs-CZ" sz="1100" b="1" dirty="0">
                <a:solidFill>
                  <a:schemeClr val="bg1"/>
                </a:solidFill>
                <a:latin typeface="Weekly Free Light" panose="00000400000000000000" pitchFamily="50" charset="-18"/>
              </a:rPr>
              <a:t>WORDWALL</a:t>
            </a:r>
          </a:p>
        </p:txBody>
      </p:sp>
      <p:pic>
        <p:nvPicPr>
          <p:cNvPr id="1028" name="Picture 4">
            <a:extLst>
              <a:ext uri="{FF2B5EF4-FFF2-40B4-BE49-F238E27FC236}">
                <a16:creationId xmlns:a16="http://schemas.microsoft.com/office/drawing/2014/main" id="{B2CA205F-BD2F-4F9C-801F-7F3CBDC9AE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488" y="3338651"/>
            <a:ext cx="772151" cy="772151"/>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EBC30FA0-0F69-46C2-BF43-36BA192C0C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0550" y="2205802"/>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FFAF13A7-9FD4-4F85-8875-FFB4749CCC88}"/>
              </a:ext>
            </a:extLst>
          </p:cNvPr>
          <p:cNvSpPr txBox="1">
            <a:spLocks noGrp="1"/>
          </p:cNvSpPr>
          <p:nvPr>
            <p:ph type="ctrTitle"/>
          </p:nvPr>
        </p:nvSpPr>
        <p:spPr>
          <a:xfrm>
            <a:off x="4113213" y="2499742"/>
            <a:ext cx="4505325" cy="1538858"/>
          </a:xfrm>
        </p:spPr>
        <p:txBody>
          <a:bodyPr/>
          <a:lstStyle/>
          <a:p>
            <a:pPr eaLnBrk="1" hangingPunct="1">
              <a:spcBef>
                <a:spcPct val="0"/>
              </a:spcBef>
              <a:spcAft>
                <a:spcPct val="0"/>
              </a:spcAft>
              <a:buFont typeface="Roboto Slab" pitchFamily="2" charset="0"/>
              <a:buNone/>
            </a:pPr>
            <a:r>
              <a:rPr lang="cs-CZ" altLang="cs-CZ" b="1" dirty="0" err="1">
                <a:latin typeface="Roboto Slab" pitchFamily="2" charset="0"/>
                <a:cs typeface="Arial" panose="020B0604020202020204" pitchFamily="34" charset="0"/>
                <a:sym typeface="Roboto Slab" pitchFamily="2" charset="0"/>
              </a:rPr>
              <a:t>Excercises</a:t>
            </a:r>
            <a:endParaRPr lang="sk-SK" altLang="cs-CZ" b="1" dirty="0">
              <a:latin typeface="Roboto Slab" pitchFamily="2" charset="0"/>
              <a:cs typeface="Arial" panose="020B0604020202020204" pitchFamily="34" charset="0"/>
              <a:sym typeface="Roboto Slab" pitchFamily="2" charset="0"/>
            </a:endParaRPr>
          </a:p>
        </p:txBody>
      </p:sp>
      <p:sp>
        <p:nvSpPr>
          <p:cNvPr id="16387" name="Google Shape;147;p16">
            <a:extLst>
              <a:ext uri="{FF2B5EF4-FFF2-40B4-BE49-F238E27FC236}">
                <a16:creationId xmlns:a16="http://schemas.microsoft.com/office/drawing/2014/main" id="{34305F0E-56E3-469D-B236-0E24CFC3BBEC}"/>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panose="02000503080000020004" pitchFamily="50" charset="0"/>
              <a:buNone/>
            </a:pPr>
            <a:endParaRPr lang="sk-SK" altLang="cs-CZ" dirty="0">
              <a:latin typeface="Weekly Free Light" panose="00000400000000000000" pitchFamily="50" charset="-18"/>
              <a:cs typeface="Arial" panose="020B0604020202020204" pitchFamily="34" charset="0"/>
              <a:sym typeface="Nixie One" panose="02000503080000020004" pitchFamily="50" charset="0"/>
            </a:endParaRPr>
          </a:p>
        </p:txBody>
      </p:sp>
      <p:sp>
        <p:nvSpPr>
          <p:cNvPr id="16388" name="Google Shape;148;p16">
            <a:extLst>
              <a:ext uri="{FF2B5EF4-FFF2-40B4-BE49-F238E27FC236}">
                <a16:creationId xmlns:a16="http://schemas.microsoft.com/office/drawing/2014/main" id="{74A22291-C8AF-4EFE-ADBF-71A2DAE105AF}"/>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pitchFamily="2" charset="0"/>
                <a:sym typeface="Roboto Slab" pitchFamily="2" charset="0"/>
              </a:rPr>
              <a:t>4</a:t>
            </a:r>
          </a:p>
        </p:txBody>
      </p:sp>
      <p:sp>
        <p:nvSpPr>
          <p:cNvPr id="16389" name="Google Shape;149;p16">
            <a:extLst>
              <a:ext uri="{FF2B5EF4-FFF2-40B4-BE49-F238E27FC236}">
                <a16:creationId xmlns:a16="http://schemas.microsoft.com/office/drawing/2014/main" id="{E5F92440-AFB9-4E1C-AD90-26C19B8D899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3FBCF039-A333-4925-AADE-D5BEE4F5D4EC}" type="slidenum">
              <a:rPr lang="sk-SK" altLang="cs-CZ" sz="800">
                <a:solidFill>
                  <a:srgbClr val="FFFFFF"/>
                </a:solidFill>
                <a:latin typeface="Roboto Slab" pitchFamily="2" charset="0"/>
                <a:sym typeface="Roboto Slab" pitchFamily="2" charset="0"/>
              </a:rPr>
              <a:pPr eaLnBrk="1" hangingPunct="1"/>
              <a:t>14</a:t>
            </a:fld>
            <a:endParaRPr lang="sk-SK" altLang="cs-CZ" sz="800">
              <a:solidFill>
                <a:srgbClr val="FFFFFF"/>
              </a:solidFill>
              <a:latin typeface="Roboto Slab" pitchFamily="2" charset="0"/>
              <a:sym typeface="Roboto Slab" pitchFamily="2" charset="0"/>
            </a:endParaRPr>
          </a:p>
        </p:txBody>
      </p:sp>
    </p:spTree>
    <p:extLst>
      <p:ext uri="{BB962C8B-B14F-4D97-AF65-F5344CB8AC3E}">
        <p14:creationId xmlns:p14="http://schemas.microsoft.com/office/powerpoint/2010/main" val="526513273"/>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sk-SK" altLang="cs-CZ" sz="1800" b="1" dirty="0" err="1">
                <a:solidFill>
                  <a:srgbClr val="FFFFFF"/>
                </a:solidFill>
                <a:latin typeface="Roboto Slab" pitchFamily="2" charset="0"/>
                <a:cs typeface="Arial" panose="020B0604020202020204" pitchFamily="34" charset="0"/>
                <a:sym typeface="Roboto Slab" pitchFamily="2" charset="0"/>
              </a:rPr>
              <a:t>Excercises</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mc:AlternateContent xmlns:mc="http://schemas.openxmlformats.org/markup-compatibility/2006">
        <mc:Choice xmlns:a14="http://schemas.microsoft.com/office/drawing/2010/main" Requires="a14">
          <p:sp>
            <p:nvSpPr>
              <p:cNvPr id="161" name="Google Shape;161;p18">
                <a:extLst>
                  <a:ext uri="{FF2B5EF4-FFF2-40B4-BE49-F238E27FC236}">
                    <a16:creationId xmlns:a16="http://schemas.microsoft.com/office/drawing/2014/main" id="{9ACFB387-623D-4F24-8571-E2BAB1009317}"/>
                  </a:ext>
                </a:extLst>
              </p:cNvPr>
              <p:cNvSpPr txBox="1">
                <a:spLocks noGrp="1"/>
              </p:cNvSpPr>
              <p:nvPr>
                <p:ph type="body" idx="1"/>
              </p:nvPr>
            </p:nvSpPr>
            <p:spPr>
              <a:xfrm>
                <a:off x="361308" y="2518552"/>
                <a:ext cx="5002780" cy="685325"/>
              </a:xfrm>
              <a:solidFill>
                <a:schemeClr val="accent6">
                  <a:lumMod val="40000"/>
                  <a:lumOff val="60000"/>
                </a:schemeClr>
              </a:solidFill>
            </p:spPr>
            <p:txBody>
              <a:bodyPr anchor="ctr"/>
              <a:lstStyle/>
              <a:p>
                <a:pPr marL="0" indent="0" eaLnBrk="1" fontAlgn="auto" hangingPunct="1">
                  <a:spcBef>
                    <a:spcPts val="0"/>
                  </a:spcBef>
                  <a:buClr>
                    <a:srgbClr val="114454"/>
                  </a:buClr>
                  <a:buNone/>
                  <a:defRPr/>
                </a:pPr>
                <a:r>
                  <a:rPr lang="cs-CZ" sz="2000" b="1" dirty="0">
                    <a:solidFill>
                      <a:srgbClr val="114454"/>
                    </a:solidFill>
                    <a:latin typeface="Weekly Free Light" panose="00000400000000000000" pitchFamily="50" charset="-18"/>
                    <a:ea typeface="Nixie One"/>
                    <a:cs typeface="Nixie One"/>
                    <a:sym typeface="Nixie One"/>
                  </a:rPr>
                  <a:t>E2: </a:t>
                </a:r>
                <a14:m>
                  <m:oMath xmlns:m="http://schemas.openxmlformats.org/officeDocument/2006/math">
                    <m:func>
                      <m:funcPr>
                        <m:ctrlPr>
                          <a:rPr lang="cs-CZ" sz="2000" b="1" i="1" smtClean="0">
                            <a:solidFill>
                              <a:srgbClr val="114454"/>
                            </a:solidFill>
                            <a:latin typeface="Cambria Math" panose="02040503050406030204" pitchFamily="18" charset="0"/>
                            <a:ea typeface="Nixie One"/>
                            <a:cs typeface="Nixie One"/>
                            <a:sym typeface="Nixie One"/>
                          </a:rPr>
                        </m:ctrlPr>
                      </m:funcPr>
                      <m:fName>
                        <m:r>
                          <m:rPr>
                            <m:sty m:val="p"/>
                          </m:rPr>
                          <a:rPr lang="cs-CZ" sz="2000" b="0" i="0" smtClean="0">
                            <a:solidFill>
                              <a:srgbClr val="114454"/>
                            </a:solidFill>
                            <a:latin typeface="Cambria Math" panose="02040503050406030204" pitchFamily="18" charset="0"/>
                            <a:ea typeface="Nixie One"/>
                            <a:cs typeface="Nixie One"/>
                            <a:sym typeface="Nixie One"/>
                          </a:rPr>
                          <m:t>sin</m:t>
                        </m:r>
                      </m:fName>
                      <m:e>
                        <m:d>
                          <m:dPr>
                            <m:ctrlPr>
                              <a:rPr lang="cs-CZ" sz="2000" b="0" i="1" smtClean="0">
                                <a:solidFill>
                                  <a:srgbClr val="114454"/>
                                </a:solidFill>
                                <a:latin typeface="Cambria Math" panose="02040503050406030204" pitchFamily="18" charset="0"/>
                                <a:sym typeface="Nixie One"/>
                              </a:rPr>
                            </m:ctrlPr>
                          </m:dPr>
                          <m:e>
                            <m:f>
                              <m:fPr>
                                <m:ctrlPr>
                                  <a:rPr lang="cs-CZ" sz="2000" b="0" i="1" smtClean="0">
                                    <a:solidFill>
                                      <a:srgbClr val="114454"/>
                                    </a:solidFill>
                                    <a:latin typeface="Cambria Math" panose="02040503050406030204" pitchFamily="18" charset="0"/>
                                    <a:sym typeface="Nixie One"/>
                                  </a:rPr>
                                </m:ctrlPr>
                              </m:fPr>
                              <m:num>
                                <m:r>
                                  <a:rPr lang="cs-CZ" sz="2000" b="0" i="1"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smtClean="0">
                                    <a:solidFill>
                                      <a:srgbClr val="114454"/>
                                    </a:solidFill>
                                    <a:latin typeface="Cambria Math" panose="02040503050406030204" pitchFamily="18" charset="0"/>
                                    <a:sym typeface="Nixie One"/>
                                  </a:rPr>
                                  <m:t>6</m:t>
                                </m:r>
                              </m:den>
                            </m:f>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𝑥</m:t>
                            </m:r>
                          </m:e>
                        </m:d>
                        <m:r>
                          <a:rPr lang="cs-CZ" sz="2000" b="0" i="1" smtClean="0">
                            <a:solidFill>
                              <a:srgbClr val="114454"/>
                            </a:solidFill>
                            <a:latin typeface="Cambria Math" panose="02040503050406030204" pitchFamily="18" charset="0"/>
                            <a:sym typeface="Nixie One"/>
                          </a:rPr>
                          <m:t>+</m:t>
                        </m:r>
                        <m:func>
                          <m:funcPr>
                            <m:ctrlPr>
                              <a:rPr lang="cs-CZ" sz="2000" b="0" i="1" smtClean="0">
                                <a:solidFill>
                                  <a:srgbClr val="114454"/>
                                </a:solidFill>
                                <a:latin typeface="Cambria Math" panose="02040503050406030204" pitchFamily="18" charset="0"/>
                                <a:sym typeface="Nixie One"/>
                              </a:rPr>
                            </m:ctrlPr>
                          </m:funcPr>
                          <m:fName>
                            <m:r>
                              <m:rPr>
                                <m:sty m:val="p"/>
                              </m:rPr>
                              <a:rPr lang="cs-CZ" sz="2000" b="0" i="0" smtClean="0">
                                <a:solidFill>
                                  <a:srgbClr val="114454"/>
                                </a:solidFill>
                                <a:latin typeface="Cambria Math" panose="02040503050406030204" pitchFamily="18" charset="0"/>
                                <a:sym typeface="Nixie One"/>
                              </a:rPr>
                              <m:t>sin</m:t>
                            </m:r>
                          </m:fName>
                          <m:e>
                            <m:d>
                              <m:dPr>
                                <m:ctrlPr>
                                  <a:rPr lang="cs-CZ" sz="2000" b="0" i="1" smtClean="0">
                                    <a:solidFill>
                                      <a:srgbClr val="114454"/>
                                    </a:solidFill>
                                    <a:latin typeface="Cambria Math" panose="02040503050406030204" pitchFamily="18" charset="0"/>
                                    <a:sym typeface="Nixie One"/>
                                  </a:rPr>
                                </m:ctrlPr>
                              </m:dPr>
                              <m:e>
                                <m:f>
                                  <m:fPr>
                                    <m:ctrlPr>
                                      <a:rPr lang="cs-CZ" sz="2000" b="0" i="1" smtClean="0">
                                        <a:solidFill>
                                          <a:srgbClr val="114454"/>
                                        </a:solidFill>
                                        <a:latin typeface="Cambria Math" panose="02040503050406030204" pitchFamily="18" charset="0"/>
                                        <a:sym typeface="Nixie One"/>
                                      </a:rPr>
                                    </m:ctrlPr>
                                  </m:fPr>
                                  <m:num>
                                    <m:r>
                                      <a:rPr lang="cs-CZ" sz="2000" b="0" i="1"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smtClean="0">
                                        <a:solidFill>
                                          <a:srgbClr val="114454"/>
                                        </a:solidFill>
                                        <a:latin typeface="Cambria Math" panose="02040503050406030204" pitchFamily="18" charset="0"/>
                                        <a:sym typeface="Nixie One"/>
                                      </a:rPr>
                                      <m:t>6</m:t>
                                    </m:r>
                                  </m:den>
                                </m:f>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𝑥</m:t>
                                </m:r>
                              </m:e>
                            </m:d>
                          </m:e>
                        </m:func>
                      </m:e>
                    </m:func>
                  </m:oMath>
                </a14:m>
                <a:endParaRPr sz="3200" b="1" i="1" dirty="0">
                  <a:solidFill>
                    <a:srgbClr val="114454"/>
                  </a:solidFill>
                  <a:latin typeface="Weekly Free Light" panose="00000400000000000000" pitchFamily="50" charset="-18"/>
                  <a:ea typeface="Nixie One"/>
                  <a:cs typeface="Nixie One"/>
                  <a:sym typeface="Nixie One"/>
                </a:endParaRPr>
              </a:p>
            </p:txBody>
          </p:sp>
        </mc:Choice>
        <mc:Fallback>
          <p:sp>
            <p:nvSpPr>
              <p:cNvPr id="161" name="Google Shape;161;p18">
                <a:extLst>
                  <a:ext uri="{FF2B5EF4-FFF2-40B4-BE49-F238E27FC236}">
                    <a16:creationId xmlns:a16="http://schemas.microsoft.com/office/drawing/2014/main" id="{9ACFB387-623D-4F24-8571-E2BAB1009317}"/>
                  </a:ext>
                </a:extLst>
              </p:cNvPr>
              <p:cNvSpPr txBox="1">
                <a:spLocks noGrp="1" noRot="1" noChangeAspect="1" noMove="1" noResize="1" noEditPoints="1" noAdjustHandles="1" noChangeArrowheads="1" noChangeShapeType="1" noTextEdit="1"/>
              </p:cNvSpPr>
              <p:nvPr>
                <p:ph type="body" idx="1"/>
              </p:nvPr>
            </p:nvSpPr>
            <p:spPr>
              <a:xfrm>
                <a:off x="361308" y="2518552"/>
                <a:ext cx="5002780" cy="685325"/>
              </a:xfrm>
              <a:blipFill>
                <a:blip r:embed="rId3"/>
                <a:stretch>
                  <a:fillRect l="-1218"/>
                </a:stretch>
              </a:blipFill>
            </p:spPr>
            <p:txBody>
              <a:bodyPr/>
              <a:lstStyle/>
              <a:p>
                <a:r>
                  <a:rPr lang="cs-CZ">
                    <a:noFill/>
                  </a:rPr>
                  <a:t> </a:t>
                </a:r>
              </a:p>
            </p:txBody>
          </p:sp>
        </mc:Fallback>
      </mc:AlternateContent>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15</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mc:Choice xmlns:a14="http://schemas.microsoft.com/office/drawing/2010/main" Requires="a14">
          <p:sp>
            <p:nvSpPr>
              <p:cNvPr id="17" name="Google Shape;161;p18">
                <a:extLst>
                  <a:ext uri="{FF2B5EF4-FFF2-40B4-BE49-F238E27FC236}">
                    <a16:creationId xmlns:a16="http://schemas.microsoft.com/office/drawing/2014/main" id="{8ED9A338-269A-496B-AC49-A2B9C2AFB4CA}"/>
                  </a:ext>
                </a:extLst>
              </p:cNvPr>
              <p:cNvSpPr txBox="1">
                <a:spLocks/>
              </p:cNvSpPr>
              <p:nvPr/>
            </p:nvSpPr>
            <p:spPr bwMode="auto">
              <a:xfrm>
                <a:off x="350520" y="3270055"/>
                <a:ext cx="5013568" cy="685325"/>
              </a:xfrm>
              <a:prstGeom prst="rect">
                <a:avLst/>
              </a:prstGeom>
              <a:solidFill>
                <a:schemeClr val="accent6">
                  <a:lumMod val="40000"/>
                  <a:lumOff val="60000"/>
                </a:schemeClr>
              </a:solidFill>
              <a:ln>
                <a:noFill/>
              </a:ln>
              <a:extLst>
                <a:ext uri="{91240B29-F687-4F45-9708-019B960494DF}">
                  <a14:hiddenLine w="9525">
                    <a:solidFill>
                      <a:srgbClr val="000000"/>
                    </a:solidFill>
                    <a:miter lim="800000"/>
                    <a:headEnd/>
                    <a:tailEnd/>
                  </a14:hiddenLine>
                </a:ext>
              </a:extLst>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Font typeface="Arial" panose="020B0604020202020204" pitchFamily="34" charset="0"/>
                  <a:buNone/>
                  <a:defRPr/>
                </a:pPr>
                <a:r>
                  <a:rPr lang="cs-CZ" sz="2000" b="1" kern="0" dirty="0">
                    <a:solidFill>
                      <a:srgbClr val="114454"/>
                    </a:solidFill>
                    <a:latin typeface="Weekly Free Light" panose="00000400000000000000" pitchFamily="50" charset="-18"/>
                    <a:ea typeface="Nixie One"/>
                    <a:cs typeface="Nixie One"/>
                    <a:sym typeface="Nixie One"/>
                  </a:rPr>
                  <a:t>E3:</a:t>
                </a:r>
                <a14:m>
                  <m:oMath xmlns:m="http://schemas.openxmlformats.org/officeDocument/2006/math">
                    <m:r>
                      <a:rPr lang="cs-CZ" sz="2000" b="1" i="0" kern="0" smtClean="0">
                        <a:solidFill>
                          <a:srgbClr val="114454"/>
                        </a:solidFill>
                        <a:latin typeface="Cambria Math" panose="02040503050406030204" pitchFamily="18" charset="0"/>
                        <a:ea typeface="Nixie One"/>
                        <a:cs typeface="Nixie One"/>
                        <a:sym typeface="Nixie One"/>
                      </a:rPr>
                      <m:t>  </m:t>
                    </m:r>
                    <m:func>
                      <m:funcPr>
                        <m:ctrlPr>
                          <a:rPr lang="cs-CZ" sz="2000"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sin</m:t>
                        </m:r>
                      </m:fName>
                      <m:e>
                        <m:r>
                          <a:rPr lang="cs-CZ" sz="2000" b="0" i="1" kern="0" smtClean="0">
                            <a:solidFill>
                              <a:srgbClr val="114454"/>
                            </a:solidFill>
                            <a:latin typeface="Cambria Math" panose="02040503050406030204" pitchFamily="18" charset="0"/>
                            <a:ea typeface="Nixie One"/>
                            <a:cs typeface="Nixie One"/>
                            <a:sym typeface="Nixie One"/>
                          </a:rPr>
                          <m:t>105</m:t>
                        </m:r>
                        <m:r>
                          <a:rPr lang="cs-CZ" sz="2000" b="0" i="1" kern="0" smtClean="0">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000" b="0" i="1" kern="0" smtClean="0">
                        <a:solidFill>
                          <a:srgbClr val="114454"/>
                        </a:solidFill>
                        <a:latin typeface="Cambria Math" panose="02040503050406030204" pitchFamily="18" charset="0"/>
                        <a:ea typeface="Nixie One"/>
                        <a:cs typeface="Nixie One"/>
                        <a:sym typeface="Nixie One"/>
                      </a:rPr>
                      <m:t>−</m:t>
                    </m:r>
                    <m:func>
                      <m:funcPr>
                        <m:ctrlPr>
                          <a:rPr lang="cs-CZ" sz="2000"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sin</m:t>
                        </m:r>
                      </m:fName>
                      <m:e>
                        <m:r>
                          <a:rPr lang="cs-CZ" sz="2000" b="0" i="1" kern="0" smtClean="0">
                            <a:solidFill>
                              <a:srgbClr val="114454"/>
                            </a:solidFill>
                            <a:latin typeface="Cambria Math" panose="02040503050406030204" pitchFamily="18" charset="0"/>
                            <a:ea typeface="Nixie One"/>
                            <a:cs typeface="Nixie One"/>
                            <a:sym typeface="Nixie One"/>
                          </a:rPr>
                          <m:t>15</m:t>
                        </m:r>
                        <m:r>
                          <a:rPr lang="cs-CZ" sz="2000" b="0" i="1" kern="0" smtClean="0">
                            <a:solidFill>
                              <a:srgbClr val="114454"/>
                            </a:solidFill>
                            <a:latin typeface="Cambria Math" panose="02040503050406030204" pitchFamily="18" charset="0"/>
                            <a:ea typeface="Cambria Math" panose="02040503050406030204" pitchFamily="18" charset="0"/>
                            <a:cs typeface="Nixie One"/>
                            <a:sym typeface="Nixie One"/>
                          </a:rPr>
                          <m:t>°</m:t>
                        </m:r>
                      </m:e>
                    </m:func>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17" name="Google Shape;161;p18">
                <a:extLst>
                  <a:ext uri="{FF2B5EF4-FFF2-40B4-BE49-F238E27FC236}">
                    <a16:creationId xmlns:a16="http://schemas.microsoft.com/office/drawing/2014/main" id="{8ED9A338-269A-496B-AC49-A2B9C2AFB4CA}"/>
                  </a:ext>
                </a:extLst>
              </p:cNvPr>
              <p:cNvSpPr txBox="1">
                <a:spLocks noRot="1" noChangeAspect="1" noMove="1" noResize="1" noEditPoints="1" noAdjustHandles="1" noChangeArrowheads="1" noChangeShapeType="1" noTextEdit="1"/>
              </p:cNvSpPr>
              <p:nvPr/>
            </p:nvSpPr>
            <p:spPr bwMode="auto">
              <a:xfrm>
                <a:off x="350520" y="3270055"/>
                <a:ext cx="5013568" cy="685325"/>
              </a:xfrm>
              <a:prstGeom prst="rect">
                <a:avLst/>
              </a:prstGeom>
              <a:blipFill>
                <a:blip r:embed="rId4"/>
                <a:stretch>
                  <a:fillRect l="-1338"/>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0" name="Google Shape;161;p18">
                <a:extLst>
                  <a:ext uri="{FF2B5EF4-FFF2-40B4-BE49-F238E27FC236}">
                    <a16:creationId xmlns:a16="http://schemas.microsoft.com/office/drawing/2014/main" id="{E5B4841C-A4BA-43A1-B114-FBF34C123C1D}"/>
                  </a:ext>
                </a:extLst>
              </p:cNvPr>
              <p:cNvSpPr txBox="1">
                <a:spLocks/>
              </p:cNvSpPr>
              <p:nvPr/>
            </p:nvSpPr>
            <p:spPr bwMode="auto">
              <a:xfrm>
                <a:off x="342900" y="4040749"/>
                <a:ext cx="5021188" cy="685325"/>
              </a:xfrm>
              <a:prstGeom prst="rect">
                <a:avLst/>
              </a:prstGeom>
              <a:solidFill>
                <a:schemeClr val="accent6">
                  <a:lumMod val="40000"/>
                  <a:lumOff val="60000"/>
                </a:schemeClr>
              </a:solidFill>
              <a:ln>
                <a:noFill/>
              </a:ln>
              <a:extLst>
                <a:ext uri="{91240B29-F687-4F45-9708-019B960494DF}">
                  <a14:hiddenLine w="9525">
                    <a:solidFill>
                      <a:srgbClr val="000000"/>
                    </a:solidFill>
                    <a:miter lim="800000"/>
                    <a:headEnd/>
                    <a:tailEnd/>
                  </a14:hiddenLine>
                </a:ext>
              </a:extLst>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Font typeface="Arial" panose="020B0604020202020204" pitchFamily="34" charset="0"/>
                  <a:buNone/>
                  <a:defRPr/>
                </a:pPr>
                <a:r>
                  <a:rPr lang="cs-CZ" sz="2000" b="1" kern="0" dirty="0">
                    <a:solidFill>
                      <a:srgbClr val="114454"/>
                    </a:solidFill>
                    <a:latin typeface="Weekly Free Light" panose="00000400000000000000" pitchFamily="50" charset="-18"/>
                    <a:ea typeface="Nixie One"/>
                    <a:cs typeface="Nixie One"/>
                    <a:sym typeface="Nixie One"/>
                  </a:rPr>
                  <a:t>E4: </a:t>
                </a:r>
                <a14:m>
                  <m:oMath xmlns:m="http://schemas.openxmlformats.org/officeDocument/2006/math">
                    <m:func>
                      <m:funcPr>
                        <m:ctrlPr>
                          <a:rPr lang="cs-CZ" sz="2000" b="1"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cos</m:t>
                        </m:r>
                      </m:fName>
                      <m:e>
                        <m:d>
                          <m:dPr>
                            <m:ctrlPr>
                              <a:rPr lang="cs-CZ" sz="2000" b="0" i="1" kern="0" smtClean="0">
                                <a:solidFill>
                                  <a:srgbClr val="114454"/>
                                </a:solidFill>
                                <a:latin typeface="Cambria Math" panose="02040503050406030204" pitchFamily="18" charset="0"/>
                                <a:sym typeface="Nixie One"/>
                              </a:rPr>
                            </m:ctrlPr>
                          </m:dPr>
                          <m:e>
                            <m:r>
                              <a:rPr lang="cs-CZ" sz="2000" b="0" i="1" kern="0" smtClean="0">
                                <a:solidFill>
                                  <a:srgbClr val="114454"/>
                                </a:solidFill>
                                <a:latin typeface="Cambria Math" panose="02040503050406030204" pitchFamily="18" charset="0"/>
                                <a:sym typeface="Nixie One"/>
                              </a:rPr>
                              <m:t>𝑥</m:t>
                            </m:r>
                            <m:r>
                              <a:rPr lang="cs-CZ" sz="2000" b="0" i="1" kern="0" smtClean="0">
                                <a:solidFill>
                                  <a:srgbClr val="114454"/>
                                </a:solidFill>
                                <a:latin typeface="Cambria Math" panose="02040503050406030204" pitchFamily="18" charset="0"/>
                                <a:sym typeface="Nixie One"/>
                              </a:rPr>
                              <m:t>+</m:t>
                            </m:r>
                            <m:f>
                              <m:fPr>
                                <m:ctrlPr>
                                  <a:rPr lang="cs-CZ" sz="2000" b="0" i="1" kern="0" smtClean="0">
                                    <a:solidFill>
                                      <a:srgbClr val="114454"/>
                                    </a:solidFill>
                                    <a:latin typeface="Cambria Math" panose="02040503050406030204" pitchFamily="18" charset="0"/>
                                    <a:sym typeface="Nixie One"/>
                                  </a:rPr>
                                </m:ctrlPr>
                              </m:fPr>
                              <m:num>
                                <m:r>
                                  <a:rPr lang="cs-CZ" sz="2000" b="0" i="1" kern="0"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kern="0" smtClean="0">
                                    <a:solidFill>
                                      <a:srgbClr val="114454"/>
                                    </a:solidFill>
                                    <a:latin typeface="Cambria Math" panose="02040503050406030204" pitchFamily="18" charset="0"/>
                                    <a:sym typeface="Nixie One"/>
                                  </a:rPr>
                                  <m:t>4</m:t>
                                </m:r>
                              </m:den>
                            </m:f>
                          </m:e>
                        </m:d>
                        <m:r>
                          <a:rPr lang="cs-CZ" sz="2000" b="1" i="1" kern="0" smtClean="0">
                            <a:solidFill>
                              <a:srgbClr val="114454"/>
                            </a:solidFill>
                            <a:latin typeface="Cambria Math" panose="02040503050406030204" pitchFamily="18" charset="0"/>
                            <a:sym typeface="Nixie One"/>
                          </a:rPr>
                          <m:t>+</m:t>
                        </m:r>
                        <m:func>
                          <m:funcPr>
                            <m:ctrlPr>
                              <a:rPr lang="cs-CZ" sz="2000" b="1" i="1" kern="0" smtClean="0">
                                <a:solidFill>
                                  <a:srgbClr val="114454"/>
                                </a:solidFill>
                                <a:latin typeface="Cambria Math" panose="02040503050406030204" pitchFamily="18" charset="0"/>
                                <a:sym typeface="Nixie One"/>
                              </a:rPr>
                            </m:ctrlPr>
                          </m:funcPr>
                          <m:fName>
                            <m:r>
                              <m:rPr>
                                <m:sty m:val="p"/>
                              </m:rPr>
                              <a:rPr lang="cs-CZ" sz="2000" b="0" i="0" kern="0" smtClean="0">
                                <a:solidFill>
                                  <a:srgbClr val="114454"/>
                                </a:solidFill>
                                <a:latin typeface="Cambria Math" panose="02040503050406030204" pitchFamily="18" charset="0"/>
                                <a:sym typeface="Nixie One"/>
                              </a:rPr>
                              <m:t>cos</m:t>
                            </m:r>
                          </m:fName>
                          <m:e>
                            <m:d>
                              <m:dPr>
                                <m:ctrlPr>
                                  <a:rPr lang="cs-CZ" sz="2000" b="0" i="1" kern="0" smtClean="0">
                                    <a:solidFill>
                                      <a:srgbClr val="114454"/>
                                    </a:solidFill>
                                    <a:latin typeface="Cambria Math" panose="02040503050406030204" pitchFamily="18" charset="0"/>
                                    <a:sym typeface="Nixie One"/>
                                  </a:rPr>
                                </m:ctrlPr>
                              </m:dPr>
                              <m:e>
                                <m:f>
                                  <m:fPr>
                                    <m:ctrlPr>
                                      <a:rPr lang="cs-CZ" sz="2000" b="0" i="1" kern="0" smtClean="0">
                                        <a:solidFill>
                                          <a:srgbClr val="114454"/>
                                        </a:solidFill>
                                        <a:latin typeface="Cambria Math" panose="02040503050406030204" pitchFamily="18" charset="0"/>
                                        <a:sym typeface="Nixie One"/>
                                      </a:rPr>
                                    </m:ctrlPr>
                                  </m:fPr>
                                  <m:num>
                                    <m:r>
                                      <a:rPr lang="cs-CZ" sz="2000" b="0" i="1" kern="0"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kern="0" smtClean="0">
                                        <a:solidFill>
                                          <a:srgbClr val="114454"/>
                                        </a:solidFill>
                                        <a:latin typeface="Cambria Math" panose="02040503050406030204" pitchFamily="18" charset="0"/>
                                        <a:sym typeface="Nixie One"/>
                                      </a:rPr>
                                      <m:t>4</m:t>
                                    </m:r>
                                  </m:den>
                                </m:f>
                                <m:r>
                                  <a:rPr lang="cs-CZ" sz="2000" b="0" i="1" kern="0" smtClean="0">
                                    <a:solidFill>
                                      <a:srgbClr val="114454"/>
                                    </a:solidFill>
                                    <a:latin typeface="Cambria Math" panose="02040503050406030204" pitchFamily="18" charset="0"/>
                                    <a:sym typeface="Nixie One"/>
                                  </a:rPr>
                                  <m:t>−</m:t>
                                </m:r>
                                <m:r>
                                  <a:rPr lang="cs-CZ" sz="2000" b="0" i="1" kern="0" smtClean="0">
                                    <a:solidFill>
                                      <a:srgbClr val="114454"/>
                                    </a:solidFill>
                                    <a:latin typeface="Cambria Math" panose="02040503050406030204" pitchFamily="18" charset="0"/>
                                    <a:sym typeface="Nixie One"/>
                                  </a:rPr>
                                  <m:t>𝑥</m:t>
                                </m:r>
                              </m:e>
                            </m:d>
                            <m:r>
                              <a:rPr lang="cs-CZ" sz="2000" b="0" i="1" kern="0" smtClean="0">
                                <a:solidFill>
                                  <a:srgbClr val="114454"/>
                                </a:solidFill>
                                <a:latin typeface="Cambria Math" panose="02040503050406030204" pitchFamily="18" charset="0"/>
                                <a:sym typeface="Nixie One"/>
                              </a:rPr>
                              <m:t>=</m:t>
                            </m:r>
                            <m:r>
                              <a:rPr lang="cs-CZ" sz="2000" b="0" i="1" kern="0" smtClean="0">
                                <a:solidFill>
                                  <a:srgbClr val="114454"/>
                                </a:solidFill>
                                <a:latin typeface="Cambria Math" panose="02040503050406030204" pitchFamily="18" charset="0"/>
                                <a:sym typeface="Nixie One"/>
                              </a:rPr>
                              <m:t>1</m:t>
                            </m:r>
                          </m:e>
                        </m:func>
                      </m:e>
                    </m:func>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20" name="Google Shape;161;p18">
                <a:extLst>
                  <a:ext uri="{FF2B5EF4-FFF2-40B4-BE49-F238E27FC236}">
                    <a16:creationId xmlns:a16="http://schemas.microsoft.com/office/drawing/2014/main" id="{E5B4841C-A4BA-43A1-B114-FBF34C123C1D}"/>
                  </a:ext>
                </a:extLst>
              </p:cNvPr>
              <p:cNvSpPr txBox="1">
                <a:spLocks noRot="1" noChangeAspect="1" noMove="1" noResize="1" noEditPoints="1" noAdjustHandles="1" noChangeArrowheads="1" noChangeShapeType="1" noTextEdit="1"/>
              </p:cNvSpPr>
              <p:nvPr/>
            </p:nvSpPr>
            <p:spPr bwMode="auto">
              <a:xfrm>
                <a:off x="342900" y="4040749"/>
                <a:ext cx="5021188" cy="685325"/>
              </a:xfrm>
              <a:prstGeom prst="rect">
                <a:avLst/>
              </a:prstGeom>
              <a:blipFill>
                <a:blip r:embed="rId5"/>
                <a:stretch>
                  <a:fillRect l="-1214"/>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1" name="Google Shape;161;p18">
                <a:extLst>
                  <a:ext uri="{FF2B5EF4-FFF2-40B4-BE49-F238E27FC236}">
                    <a16:creationId xmlns:a16="http://schemas.microsoft.com/office/drawing/2014/main" id="{904C9169-3302-466D-90C5-B5ADC0F8D872}"/>
                  </a:ext>
                </a:extLst>
              </p:cNvPr>
              <p:cNvSpPr txBox="1">
                <a:spLocks/>
              </p:cNvSpPr>
              <p:nvPr/>
            </p:nvSpPr>
            <p:spPr bwMode="auto">
              <a:xfrm>
                <a:off x="361308" y="1757138"/>
                <a:ext cx="5002780" cy="685325"/>
              </a:xfrm>
              <a:prstGeom prst="rect">
                <a:avLst/>
              </a:prstGeom>
              <a:solidFill>
                <a:schemeClr val="accent6">
                  <a:lumMod val="40000"/>
                  <a:lumOff val="60000"/>
                </a:schemeClr>
              </a:solidFill>
              <a:ln>
                <a:noFill/>
              </a:ln>
              <a:extLst>
                <a:ext uri="{91240B29-F687-4F45-9708-019B960494DF}">
                  <a14:hiddenLine w="9525">
                    <a:solidFill>
                      <a:srgbClr val="000000"/>
                    </a:solidFill>
                    <a:miter lim="800000"/>
                    <a:headEnd/>
                    <a:tailEnd/>
                  </a14:hiddenLine>
                </a:ext>
              </a:extLst>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Font typeface="Arial" panose="020B0604020202020204" pitchFamily="34" charset="0"/>
                  <a:buNone/>
                  <a:defRPr/>
                </a:pPr>
                <a:r>
                  <a:rPr lang="cs-CZ" sz="2000" b="1" kern="0" dirty="0">
                    <a:solidFill>
                      <a:srgbClr val="114454"/>
                    </a:solidFill>
                    <a:latin typeface="Weekly Free Light" panose="00000400000000000000" pitchFamily="50" charset="-18"/>
                    <a:ea typeface="Nixie One"/>
                    <a:cs typeface="Nixie One"/>
                    <a:sym typeface="Nixie One"/>
                  </a:rPr>
                  <a:t>E1: </a:t>
                </a:r>
                <a14:m>
                  <m:oMath xmlns:m="http://schemas.openxmlformats.org/officeDocument/2006/math">
                    <m:func>
                      <m:funcPr>
                        <m:ctrlPr>
                          <a:rPr lang="cs-CZ" sz="2000"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cos</m:t>
                        </m:r>
                      </m:fName>
                      <m:e>
                        <m:r>
                          <a:rPr lang="cs-CZ" sz="2000" b="0" i="1" kern="0" smtClean="0">
                            <a:solidFill>
                              <a:srgbClr val="114454"/>
                            </a:solidFill>
                            <a:latin typeface="Cambria Math" panose="02040503050406030204" pitchFamily="18" charset="0"/>
                            <a:ea typeface="Nixie One"/>
                            <a:cs typeface="Nixie One"/>
                            <a:sym typeface="Nixie One"/>
                          </a:rPr>
                          <m:t>15</m:t>
                        </m:r>
                        <m:r>
                          <a:rPr lang="cs-CZ" sz="2000" b="0" i="1" kern="0" smtClean="0">
                            <a:solidFill>
                              <a:srgbClr val="114454"/>
                            </a:solidFill>
                            <a:latin typeface="Cambria Math" panose="02040503050406030204" pitchFamily="18" charset="0"/>
                            <a:ea typeface="Cambria Math" panose="02040503050406030204" pitchFamily="18" charset="0"/>
                            <a:cs typeface="Nixie One"/>
                            <a:sym typeface="Nixie One"/>
                          </a:rPr>
                          <m:t>°</m:t>
                        </m:r>
                      </m:e>
                    </m:func>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21" name="Google Shape;161;p18">
                <a:extLst>
                  <a:ext uri="{FF2B5EF4-FFF2-40B4-BE49-F238E27FC236}">
                    <a16:creationId xmlns:a16="http://schemas.microsoft.com/office/drawing/2014/main" id="{904C9169-3302-466D-90C5-B5ADC0F8D872}"/>
                  </a:ext>
                </a:extLst>
              </p:cNvPr>
              <p:cNvSpPr txBox="1">
                <a:spLocks noRot="1" noChangeAspect="1" noMove="1" noResize="1" noEditPoints="1" noAdjustHandles="1" noChangeArrowheads="1" noChangeShapeType="1" noTextEdit="1"/>
              </p:cNvSpPr>
              <p:nvPr/>
            </p:nvSpPr>
            <p:spPr bwMode="auto">
              <a:xfrm>
                <a:off x="361308" y="1757138"/>
                <a:ext cx="5002780" cy="685325"/>
              </a:xfrm>
              <a:prstGeom prst="rect">
                <a:avLst/>
              </a:prstGeom>
              <a:blipFill>
                <a:blip r:embed="rId6"/>
                <a:stretch>
                  <a:fillRect l="-1218"/>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p:spTree>
    <p:extLst>
      <p:ext uri="{BB962C8B-B14F-4D97-AF65-F5344CB8AC3E}">
        <p14:creationId xmlns:p14="http://schemas.microsoft.com/office/powerpoint/2010/main" val="3512099020"/>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sk-SK" altLang="cs-CZ" sz="1800" b="1" dirty="0" err="1">
                <a:solidFill>
                  <a:srgbClr val="FFFFFF"/>
                </a:solidFill>
                <a:latin typeface="Roboto Slab" pitchFamily="2" charset="0"/>
                <a:cs typeface="Arial" panose="020B0604020202020204" pitchFamily="34" charset="0"/>
                <a:sym typeface="Roboto Slab" pitchFamily="2" charset="0"/>
              </a:rPr>
              <a:t>Excercises</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mc:AlternateContent xmlns:mc="http://schemas.openxmlformats.org/markup-compatibility/2006">
        <mc:Choice xmlns:a14="http://schemas.microsoft.com/office/drawing/2010/main" Requires="a14">
          <p:sp>
            <p:nvSpPr>
              <p:cNvPr id="161" name="Google Shape;161;p18">
                <a:extLst>
                  <a:ext uri="{FF2B5EF4-FFF2-40B4-BE49-F238E27FC236}">
                    <a16:creationId xmlns:a16="http://schemas.microsoft.com/office/drawing/2014/main" id="{9ACFB387-623D-4F24-8571-E2BAB1009317}"/>
                  </a:ext>
                </a:extLst>
              </p:cNvPr>
              <p:cNvSpPr txBox="1">
                <a:spLocks noGrp="1"/>
              </p:cNvSpPr>
              <p:nvPr>
                <p:ph type="body" idx="1"/>
              </p:nvPr>
            </p:nvSpPr>
            <p:spPr>
              <a:xfrm>
                <a:off x="370540" y="2397060"/>
                <a:ext cx="4229394" cy="685325"/>
              </a:xfrm>
              <a:solidFill>
                <a:schemeClr val="accent6">
                  <a:lumMod val="40000"/>
                  <a:lumOff val="60000"/>
                </a:schemeClr>
              </a:solidFill>
            </p:spPr>
            <p:txBody>
              <a:bodyPr anchor="ctr"/>
              <a:lstStyle/>
              <a:p>
                <a:pPr marL="0" indent="0" eaLnBrk="1" fontAlgn="auto" hangingPunct="1">
                  <a:spcBef>
                    <a:spcPts val="0"/>
                  </a:spcBef>
                  <a:buClr>
                    <a:srgbClr val="114454"/>
                  </a:buClr>
                  <a:buNone/>
                  <a:defRPr/>
                </a:pPr>
                <a:r>
                  <a:rPr lang="cs-CZ" sz="2000" b="1" dirty="0">
                    <a:solidFill>
                      <a:srgbClr val="114454"/>
                    </a:solidFill>
                    <a:latin typeface="Weekly Free Light" panose="00000400000000000000" pitchFamily="50" charset="-18"/>
                    <a:ea typeface="Nixie One"/>
                    <a:cs typeface="Nixie One"/>
                    <a:sym typeface="Nixie One"/>
                  </a:rPr>
                  <a:t>E2: </a:t>
                </a:r>
                <a14:m>
                  <m:oMath xmlns:m="http://schemas.openxmlformats.org/officeDocument/2006/math">
                    <m:func>
                      <m:funcPr>
                        <m:ctrlPr>
                          <a:rPr lang="cs-CZ" sz="2000" b="1" i="1" smtClean="0">
                            <a:solidFill>
                              <a:srgbClr val="114454"/>
                            </a:solidFill>
                            <a:latin typeface="Cambria Math" panose="02040503050406030204" pitchFamily="18" charset="0"/>
                            <a:ea typeface="Nixie One"/>
                            <a:cs typeface="Nixie One"/>
                            <a:sym typeface="Nixie One"/>
                          </a:rPr>
                        </m:ctrlPr>
                      </m:funcPr>
                      <m:fName>
                        <m:r>
                          <m:rPr>
                            <m:sty m:val="p"/>
                          </m:rPr>
                          <a:rPr lang="cs-CZ" sz="2000" b="0" i="0" smtClean="0">
                            <a:solidFill>
                              <a:srgbClr val="114454"/>
                            </a:solidFill>
                            <a:latin typeface="Cambria Math" panose="02040503050406030204" pitchFamily="18" charset="0"/>
                            <a:ea typeface="Nixie One"/>
                            <a:cs typeface="Nixie One"/>
                            <a:sym typeface="Nixie One"/>
                          </a:rPr>
                          <m:t>sin</m:t>
                        </m:r>
                      </m:fName>
                      <m:e>
                        <m:d>
                          <m:dPr>
                            <m:ctrlPr>
                              <a:rPr lang="cs-CZ" sz="2000" b="0" i="1" smtClean="0">
                                <a:solidFill>
                                  <a:srgbClr val="114454"/>
                                </a:solidFill>
                                <a:latin typeface="Cambria Math" panose="02040503050406030204" pitchFamily="18" charset="0"/>
                                <a:sym typeface="Nixie One"/>
                              </a:rPr>
                            </m:ctrlPr>
                          </m:dPr>
                          <m:e>
                            <m:f>
                              <m:fPr>
                                <m:ctrlPr>
                                  <a:rPr lang="cs-CZ" sz="2000" b="0" i="1" smtClean="0">
                                    <a:solidFill>
                                      <a:srgbClr val="114454"/>
                                    </a:solidFill>
                                    <a:latin typeface="Cambria Math" panose="02040503050406030204" pitchFamily="18" charset="0"/>
                                    <a:sym typeface="Nixie One"/>
                                  </a:rPr>
                                </m:ctrlPr>
                              </m:fPr>
                              <m:num>
                                <m:r>
                                  <a:rPr lang="cs-CZ" sz="2000" b="0" i="1"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smtClean="0">
                                    <a:solidFill>
                                      <a:srgbClr val="114454"/>
                                    </a:solidFill>
                                    <a:latin typeface="Cambria Math" panose="02040503050406030204" pitchFamily="18" charset="0"/>
                                    <a:sym typeface="Nixie One"/>
                                  </a:rPr>
                                  <m:t>6</m:t>
                                </m:r>
                              </m:den>
                            </m:f>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𝑥</m:t>
                            </m:r>
                          </m:e>
                        </m:d>
                        <m:r>
                          <a:rPr lang="cs-CZ" sz="2000" b="0" i="1" smtClean="0">
                            <a:solidFill>
                              <a:srgbClr val="114454"/>
                            </a:solidFill>
                            <a:latin typeface="Cambria Math" panose="02040503050406030204" pitchFamily="18" charset="0"/>
                            <a:sym typeface="Nixie One"/>
                          </a:rPr>
                          <m:t>+</m:t>
                        </m:r>
                        <m:func>
                          <m:funcPr>
                            <m:ctrlPr>
                              <a:rPr lang="cs-CZ" sz="2000" b="0" i="1" smtClean="0">
                                <a:solidFill>
                                  <a:srgbClr val="114454"/>
                                </a:solidFill>
                                <a:latin typeface="Cambria Math" panose="02040503050406030204" pitchFamily="18" charset="0"/>
                                <a:sym typeface="Nixie One"/>
                              </a:rPr>
                            </m:ctrlPr>
                          </m:funcPr>
                          <m:fName>
                            <m:r>
                              <m:rPr>
                                <m:sty m:val="p"/>
                              </m:rPr>
                              <a:rPr lang="cs-CZ" sz="2000" b="0" i="0" smtClean="0">
                                <a:solidFill>
                                  <a:srgbClr val="114454"/>
                                </a:solidFill>
                                <a:latin typeface="Cambria Math" panose="02040503050406030204" pitchFamily="18" charset="0"/>
                                <a:sym typeface="Nixie One"/>
                              </a:rPr>
                              <m:t>sin</m:t>
                            </m:r>
                          </m:fName>
                          <m:e>
                            <m:d>
                              <m:dPr>
                                <m:ctrlPr>
                                  <a:rPr lang="cs-CZ" sz="2000" b="0" i="1" smtClean="0">
                                    <a:solidFill>
                                      <a:srgbClr val="114454"/>
                                    </a:solidFill>
                                    <a:latin typeface="Cambria Math" panose="02040503050406030204" pitchFamily="18" charset="0"/>
                                    <a:sym typeface="Nixie One"/>
                                  </a:rPr>
                                </m:ctrlPr>
                              </m:dPr>
                              <m:e>
                                <m:f>
                                  <m:fPr>
                                    <m:ctrlPr>
                                      <a:rPr lang="cs-CZ" sz="2000" b="0" i="1" smtClean="0">
                                        <a:solidFill>
                                          <a:srgbClr val="114454"/>
                                        </a:solidFill>
                                        <a:latin typeface="Cambria Math" panose="02040503050406030204" pitchFamily="18" charset="0"/>
                                        <a:sym typeface="Nixie One"/>
                                      </a:rPr>
                                    </m:ctrlPr>
                                  </m:fPr>
                                  <m:num>
                                    <m:r>
                                      <a:rPr lang="cs-CZ" sz="2000" b="0" i="1"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smtClean="0">
                                        <a:solidFill>
                                          <a:srgbClr val="114454"/>
                                        </a:solidFill>
                                        <a:latin typeface="Cambria Math" panose="02040503050406030204" pitchFamily="18" charset="0"/>
                                        <a:sym typeface="Nixie One"/>
                                      </a:rPr>
                                      <m:t>6</m:t>
                                    </m:r>
                                  </m:den>
                                </m:f>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𝑥</m:t>
                                </m:r>
                              </m:e>
                            </m:d>
                          </m:e>
                        </m:func>
                      </m:e>
                    </m:func>
                  </m:oMath>
                </a14:m>
                <a:endParaRPr sz="3200" b="1" i="1" dirty="0">
                  <a:solidFill>
                    <a:srgbClr val="114454"/>
                  </a:solidFill>
                  <a:latin typeface="Weekly Free Light" panose="00000400000000000000" pitchFamily="50" charset="-18"/>
                  <a:ea typeface="Nixie One"/>
                  <a:cs typeface="Nixie One"/>
                  <a:sym typeface="Nixie One"/>
                </a:endParaRPr>
              </a:p>
            </p:txBody>
          </p:sp>
        </mc:Choice>
        <mc:Fallback>
          <p:sp>
            <p:nvSpPr>
              <p:cNvPr id="161" name="Google Shape;161;p18">
                <a:extLst>
                  <a:ext uri="{FF2B5EF4-FFF2-40B4-BE49-F238E27FC236}">
                    <a16:creationId xmlns:a16="http://schemas.microsoft.com/office/drawing/2014/main" id="{9ACFB387-623D-4F24-8571-E2BAB1009317}"/>
                  </a:ext>
                </a:extLst>
              </p:cNvPr>
              <p:cNvSpPr txBox="1">
                <a:spLocks noGrp="1" noRot="1" noChangeAspect="1" noMove="1" noResize="1" noEditPoints="1" noAdjustHandles="1" noChangeArrowheads="1" noChangeShapeType="1" noTextEdit="1"/>
              </p:cNvSpPr>
              <p:nvPr>
                <p:ph type="body" idx="1"/>
              </p:nvPr>
            </p:nvSpPr>
            <p:spPr>
              <a:xfrm>
                <a:off x="370540" y="2397060"/>
                <a:ext cx="4229394" cy="685325"/>
              </a:xfrm>
              <a:blipFill>
                <a:blip r:embed="rId3"/>
                <a:stretch>
                  <a:fillRect l="-1585"/>
                </a:stretch>
              </a:blipFill>
            </p:spPr>
            <p:txBody>
              <a:bodyPr/>
              <a:lstStyle/>
              <a:p>
                <a:r>
                  <a:rPr lang="cs-CZ">
                    <a:noFill/>
                  </a:rPr>
                  <a:t> </a:t>
                </a:r>
              </a:p>
            </p:txBody>
          </p:sp>
        </mc:Fallback>
      </mc:AlternateContent>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16</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mc:Choice xmlns:a14="http://schemas.microsoft.com/office/drawing/2010/main" Requires="a14">
          <p:sp>
            <p:nvSpPr>
              <p:cNvPr id="17" name="Google Shape;161;p18">
                <a:extLst>
                  <a:ext uri="{FF2B5EF4-FFF2-40B4-BE49-F238E27FC236}">
                    <a16:creationId xmlns:a16="http://schemas.microsoft.com/office/drawing/2014/main" id="{8ED9A338-269A-496B-AC49-A2B9C2AFB4CA}"/>
                  </a:ext>
                </a:extLst>
              </p:cNvPr>
              <p:cNvSpPr txBox="1">
                <a:spLocks/>
              </p:cNvSpPr>
              <p:nvPr/>
            </p:nvSpPr>
            <p:spPr bwMode="auto">
              <a:xfrm>
                <a:off x="361309" y="3148563"/>
                <a:ext cx="4229394" cy="685325"/>
              </a:xfrm>
              <a:prstGeom prst="rect">
                <a:avLst/>
              </a:prstGeom>
              <a:solidFill>
                <a:schemeClr val="accent6">
                  <a:lumMod val="40000"/>
                  <a:lumOff val="60000"/>
                </a:schemeClr>
              </a:solidFill>
              <a:ln>
                <a:noFill/>
              </a:ln>
              <a:extLst>
                <a:ext uri="{91240B29-F687-4F45-9708-019B960494DF}">
                  <a14:hiddenLine w="9525">
                    <a:solidFill>
                      <a:srgbClr val="000000"/>
                    </a:solidFill>
                    <a:miter lim="800000"/>
                    <a:headEnd/>
                    <a:tailEnd/>
                  </a14:hiddenLine>
                </a:ext>
              </a:extLst>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r>
                  <a:rPr lang="cs-CZ" sz="2000" b="1" kern="0" dirty="0">
                    <a:solidFill>
                      <a:srgbClr val="114454"/>
                    </a:solidFill>
                    <a:latin typeface="Weekly Free Light" panose="00000400000000000000" pitchFamily="50" charset="-18"/>
                    <a:ea typeface="Nixie One"/>
                    <a:cs typeface="Nixie One"/>
                    <a:sym typeface="Nixie One"/>
                  </a:rPr>
                  <a:t>E3:</a:t>
                </a:r>
                <a14:m>
                  <m:oMath xmlns:m="http://schemas.openxmlformats.org/officeDocument/2006/math">
                    <m:r>
                      <a:rPr lang="cs-CZ" sz="2000" b="1" i="0" kern="0" smtClean="0">
                        <a:solidFill>
                          <a:srgbClr val="114454"/>
                        </a:solidFill>
                        <a:latin typeface="Cambria Math" panose="02040503050406030204" pitchFamily="18" charset="0"/>
                        <a:ea typeface="Nixie One"/>
                        <a:cs typeface="Nixie One"/>
                        <a:sym typeface="Nixie One"/>
                      </a:rPr>
                      <m:t>  </m:t>
                    </m:r>
                    <m:func>
                      <m:funcPr>
                        <m:ctrlPr>
                          <a:rPr lang="cs-CZ" sz="2000"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sin</m:t>
                        </m:r>
                      </m:fName>
                      <m:e>
                        <m:r>
                          <a:rPr lang="cs-CZ" sz="2000" b="0" i="1" kern="0" smtClean="0">
                            <a:solidFill>
                              <a:srgbClr val="114454"/>
                            </a:solidFill>
                            <a:latin typeface="Cambria Math" panose="02040503050406030204" pitchFamily="18" charset="0"/>
                            <a:ea typeface="Nixie One"/>
                            <a:cs typeface="Nixie One"/>
                            <a:sym typeface="Nixie One"/>
                          </a:rPr>
                          <m:t>105</m:t>
                        </m:r>
                        <m:r>
                          <a:rPr lang="cs-CZ" sz="2000" b="0" i="1" kern="0" smtClean="0">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000" b="0" i="1" kern="0" smtClean="0">
                        <a:solidFill>
                          <a:srgbClr val="114454"/>
                        </a:solidFill>
                        <a:latin typeface="Cambria Math" panose="02040503050406030204" pitchFamily="18" charset="0"/>
                        <a:ea typeface="Nixie One"/>
                        <a:cs typeface="Nixie One"/>
                        <a:sym typeface="Nixie One"/>
                      </a:rPr>
                      <m:t>−</m:t>
                    </m:r>
                    <m:func>
                      <m:funcPr>
                        <m:ctrlPr>
                          <a:rPr lang="cs-CZ" sz="2000"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sin</m:t>
                        </m:r>
                      </m:fName>
                      <m:e>
                        <m:r>
                          <a:rPr lang="cs-CZ" sz="2000" b="0" i="1" kern="0" smtClean="0">
                            <a:solidFill>
                              <a:srgbClr val="114454"/>
                            </a:solidFill>
                            <a:latin typeface="Cambria Math" panose="02040503050406030204" pitchFamily="18" charset="0"/>
                            <a:ea typeface="Nixie One"/>
                            <a:cs typeface="Nixie One"/>
                            <a:sym typeface="Nixie One"/>
                          </a:rPr>
                          <m:t>15</m:t>
                        </m:r>
                        <m:r>
                          <a:rPr lang="cs-CZ" sz="2000" b="0" i="1" kern="0" smtClean="0">
                            <a:solidFill>
                              <a:srgbClr val="114454"/>
                            </a:solidFill>
                            <a:latin typeface="Cambria Math" panose="02040503050406030204" pitchFamily="18" charset="0"/>
                            <a:ea typeface="Cambria Math" panose="02040503050406030204" pitchFamily="18" charset="0"/>
                            <a:cs typeface="Nixie One"/>
                            <a:sym typeface="Nixie One"/>
                          </a:rPr>
                          <m:t>°</m:t>
                        </m:r>
                      </m:e>
                    </m:func>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17" name="Google Shape;161;p18">
                <a:extLst>
                  <a:ext uri="{FF2B5EF4-FFF2-40B4-BE49-F238E27FC236}">
                    <a16:creationId xmlns:a16="http://schemas.microsoft.com/office/drawing/2014/main" id="{8ED9A338-269A-496B-AC49-A2B9C2AFB4CA}"/>
                  </a:ext>
                </a:extLst>
              </p:cNvPr>
              <p:cNvSpPr txBox="1">
                <a:spLocks noRot="1" noChangeAspect="1" noMove="1" noResize="1" noEditPoints="1" noAdjustHandles="1" noChangeArrowheads="1" noChangeShapeType="1" noTextEdit="1"/>
              </p:cNvSpPr>
              <p:nvPr/>
            </p:nvSpPr>
            <p:spPr bwMode="auto">
              <a:xfrm>
                <a:off x="361309" y="3148563"/>
                <a:ext cx="4229394" cy="685325"/>
              </a:xfrm>
              <a:prstGeom prst="rect">
                <a:avLst/>
              </a:prstGeom>
              <a:blipFill>
                <a:blip r:embed="rId4"/>
                <a:stretch>
                  <a:fillRect l="-144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0" name="Google Shape;161;p18">
                <a:extLst>
                  <a:ext uri="{FF2B5EF4-FFF2-40B4-BE49-F238E27FC236}">
                    <a16:creationId xmlns:a16="http://schemas.microsoft.com/office/drawing/2014/main" id="{E5B4841C-A4BA-43A1-B114-FBF34C123C1D}"/>
                  </a:ext>
                </a:extLst>
              </p:cNvPr>
              <p:cNvSpPr txBox="1">
                <a:spLocks/>
              </p:cNvSpPr>
              <p:nvPr/>
            </p:nvSpPr>
            <p:spPr bwMode="auto">
              <a:xfrm>
                <a:off x="361309" y="3919257"/>
                <a:ext cx="4229394" cy="1028757"/>
              </a:xfrm>
              <a:prstGeom prst="rect">
                <a:avLst/>
              </a:prstGeom>
              <a:solidFill>
                <a:schemeClr val="accent6">
                  <a:lumMod val="40000"/>
                  <a:lumOff val="60000"/>
                </a:schemeClr>
              </a:solidFill>
              <a:ln>
                <a:noFill/>
              </a:ln>
              <a:extLst>
                <a:ext uri="{91240B29-F687-4F45-9708-019B960494DF}">
                  <a14:hiddenLine w="9525">
                    <a:solidFill>
                      <a:srgbClr val="000000"/>
                    </a:solidFill>
                    <a:miter lim="800000"/>
                    <a:headEnd/>
                    <a:tailEnd/>
                  </a14:hiddenLine>
                </a:ext>
              </a:extLst>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r>
                  <a:rPr lang="cs-CZ" sz="2000" b="1" kern="0" dirty="0">
                    <a:solidFill>
                      <a:srgbClr val="114454"/>
                    </a:solidFill>
                    <a:latin typeface="Weekly Free Light" panose="00000400000000000000" pitchFamily="50" charset="-18"/>
                    <a:ea typeface="Nixie One"/>
                    <a:cs typeface="Nixie One"/>
                    <a:sym typeface="Nixie One"/>
                  </a:rPr>
                  <a:t>E4: </a:t>
                </a:r>
                <a14:m>
                  <m:oMath xmlns:m="http://schemas.openxmlformats.org/officeDocument/2006/math">
                    <m:func>
                      <m:funcPr>
                        <m:ctrlPr>
                          <a:rPr lang="cs-CZ" sz="2000" b="1"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cos</m:t>
                        </m:r>
                      </m:fName>
                      <m:e>
                        <m:d>
                          <m:dPr>
                            <m:ctrlPr>
                              <a:rPr lang="cs-CZ" sz="2000" b="0" i="1" kern="0" smtClean="0">
                                <a:solidFill>
                                  <a:srgbClr val="114454"/>
                                </a:solidFill>
                                <a:latin typeface="Cambria Math" panose="02040503050406030204" pitchFamily="18" charset="0"/>
                                <a:sym typeface="Nixie One"/>
                              </a:rPr>
                            </m:ctrlPr>
                          </m:dPr>
                          <m:e>
                            <m:r>
                              <a:rPr lang="cs-CZ" sz="2000" b="0" i="1" kern="0" smtClean="0">
                                <a:solidFill>
                                  <a:srgbClr val="114454"/>
                                </a:solidFill>
                                <a:latin typeface="Cambria Math" panose="02040503050406030204" pitchFamily="18" charset="0"/>
                                <a:sym typeface="Nixie One"/>
                              </a:rPr>
                              <m:t>𝑥</m:t>
                            </m:r>
                            <m:r>
                              <a:rPr lang="cs-CZ" sz="2000" b="0" i="1" kern="0" smtClean="0">
                                <a:solidFill>
                                  <a:srgbClr val="114454"/>
                                </a:solidFill>
                                <a:latin typeface="Cambria Math" panose="02040503050406030204" pitchFamily="18" charset="0"/>
                                <a:sym typeface="Nixie One"/>
                              </a:rPr>
                              <m:t>+</m:t>
                            </m:r>
                            <m:f>
                              <m:fPr>
                                <m:ctrlPr>
                                  <a:rPr lang="cs-CZ" sz="2000" b="0" i="1" kern="0" smtClean="0">
                                    <a:solidFill>
                                      <a:srgbClr val="114454"/>
                                    </a:solidFill>
                                    <a:latin typeface="Cambria Math" panose="02040503050406030204" pitchFamily="18" charset="0"/>
                                    <a:sym typeface="Nixie One"/>
                                  </a:rPr>
                                </m:ctrlPr>
                              </m:fPr>
                              <m:num>
                                <m:r>
                                  <a:rPr lang="cs-CZ" sz="2000" b="0" i="1" kern="0"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kern="0" smtClean="0">
                                    <a:solidFill>
                                      <a:srgbClr val="114454"/>
                                    </a:solidFill>
                                    <a:latin typeface="Cambria Math" panose="02040503050406030204" pitchFamily="18" charset="0"/>
                                    <a:sym typeface="Nixie One"/>
                                  </a:rPr>
                                  <m:t>4</m:t>
                                </m:r>
                              </m:den>
                            </m:f>
                          </m:e>
                        </m:d>
                        <m:r>
                          <a:rPr lang="cs-CZ" sz="2000" b="1" i="1" kern="0" smtClean="0">
                            <a:solidFill>
                              <a:srgbClr val="114454"/>
                            </a:solidFill>
                            <a:latin typeface="Cambria Math" panose="02040503050406030204" pitchFamily="18" charset="0"/>
                            <a:sym typeface="Nixie One"/>
                          </a:rPr>
                          <m:t>+</m:t>
                        </m:r>
                        <m:func>
                          <m:funcPr>
                            <m:ctrlPr>
                              <a:rPr lang="cs-CZ" sz="2000" b="1" i="1" kern="0" smtClean="0">
                                <a:solidFill>
                                  <a:srgbClr val="114454"/>
                                </a:solidFill>
                                <a:latin typeface="Cambria Math" panose="02040503050406030204" pitchFamily="18" charset="0"/>
                                <a:sym typeface="Nixie One"/>
                              </a:rPr>
                            </m:ctrlPr>
                          </m:funcPr>
                          <m:fName>
                            <m:r>
                              <m:rPr>
                                <m:sty m:val="p"/>
                              </m:rPr>
                              <a:rPr lang="cs-CZ" sz="2000" b="0" i="0" kern="0" smtClean="0">
                                <a:solidFill>
                                  <a:srgbClr val="114454"/>
                                </a:solidFill>
                                <a:latin typeface="Cambria Math" panose="02040503050406030204" pitchFamily="18" charset="0"/>
                                <a:sym typeface="Nixie One"/>
                              </a:rPr>
                              <m:t>cos</m:t>
                            </m:r>
                          </m:fName>
                          <m:e>
                            <m:d>
                              <m:dPr>
                                <m:ctrlPr>
                                  <a:rPr lang="cs-CZ" sz="2000" b="0" i="1" kern="0" smtClean="0">
                                    <a:solidFill>
                                      <a:srgbClr val="114454"/>
                                    </a:solidFill>
                                    <a:latin typeface="Cambria Math" panose="02040503050406030204" pitchFamily="18" charset="0"/>
                                    <a:sym typeface="Nixie One"/>
                                  </a:rPr>
                                </m:ctrlPr>
                              </m:dPr>
                              <m:e>
                                <m:f>
                                  <m:fPr>
                                    <m:ctrlPr>
                                      <a:rPr lang="cs-CZ" sz="2000" b="0" i="1" kern="0" smtClean="0">
                                        <a:solidFill>
                                          <a:srgbClr val="114454"/>
                                        </a:solidFill>
                                        <a:latin typeface="Cambria Math" panose="02040503050406030204" pitchFamily="18" charset="0"/>
                                        <a:sym typeface="Nixie One"/>
                                      </a:rPr>
                                    </m:ctrlPr>
                                  </m:fPr>
                                  <m:num>
                                    <m:r>
                                      <a:rPr lang="cs-CZ" sz="2000" b="0" i="1" kern="0" smtClean="0">
                                        <a:solidFill>
                                          <a:srgbClr val="114454"/>
                                        </a:solidFill>
                                        <a:latin typeface="Cambria Math" panose="02040503050406030204" pitchFamily="18" charset="0"/>
                                        <a:ea typeface="Cambria Math" panose="02040503050406030204" pitchFamily="18" charset="0"/>
                                        <a:sym typeface="Nixie One"/>
                                      </a:rPr>
                                      <m:t>𝜋</m:t>
                                    </m:r>
                                  </m:num>
                                  <m:den>
                                    <m:r>
                                      <a:rPr lang="cs-CZ" sz="2000" b="0" i="1" kern="0" smtClean="0">
                                        <a:solidFill>
                                          <a:srgbClr val="114454"/>
                                        </a:solidFill>
                                        <a:latin typeface="Cambria Math" panose="02040503050406030204" pitchFamily="18" charset="0"/>
                                        <a:sym typeface="Nixie One"/>
                                      </a:rPr>
                                      <m:t>4</m:t>
                                    </m:r>
                                  </m:den>
                                </m:f>
                                <m:r>
                                  <a:rPr lang="cs-CZ" sz="2000" b="0" i="1" kern="0" smtClean="0">
                                    <a:solidFill>
                                      <a:srgbClr val="114454"/>
                                    </a:solidFill>
                                    <a:latin typeface="Cambria Math" panose="02040503050406030204" pitchFamily="18" charset="0"/>
                                    <a:sym typeface="Nixie One"/>
                                  </a:rPr>
                                  <m:t>−</m:t>
                                </m:r>
                                <m:r>
                                  <a:rPr lang="cs-CZ" sz="2000" b="0" i="1" kern="0" smtClean="0">
                                    <a:solidFill>
                                      <a:srgbClr val="114454"/>
                                    </a:solidFill>
                                    <a:latin typeface="Cambria Math" panose="02040503050406030204" pitchFamily="18" charset="0"/>
                                    <a:sym typeface="Nixie One"/>
                                  </a:rPr>
                                  <m:t>𝑥</m:t>
                                </m:r>
                              </m:e>
                            </m:d>
                            <m:r>
                              <a:rPr lang="cs-CZ" sz="2000" b="0" i="1" kern="0" smtClean="0">
                                <a:solidFill>
                                  <a:srgbClr val="114454"/>
                                </a:solidFill>
                                <a:latin typeface="Cambria Math" panose="02040503050406030204" pitchFamily="18" charset="0"/>
                                <a:sym typeface="Nixie One"/>
                              </a:rPr>
                              <m:t>=</m:t>
                            </m:r>
                            <m:r>
                              <a:rPr lang="cs-CZ" sz="2000" b="0" i="1" kern="0" smtClean="0">
                                <a:solidFill>
                                  <a:srgbClr val="114454"/>
                                </a:solidFill>
                                <a:latin typeface="Cambria Math" panose="02040503050406030204" pitchFamily="18" charset="0"/>
                                <a:sym typeface="Nixie One"/>
                              </a:rPr>
                              <m:t>1</m:t>
                            </m:r>
                          </m:e>
                        </m:func>
                      </m:e>
                    </m:func>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20" name="Google Shape;161;p18">
                <a:extLst>
                  <a:ext uri="{FF2B5EF4-FFF2-40B4-BE49-F238E27FC236}">
                    <a16:creationId xmlns:a16="http://schemas.microsoft.com/office/drawing/2014/main" id="{E5B4841C-A4BA-43A1-B114-FBF34C123C1D}"/>
                  </a:ext>
                </a:extLst>
              </p:cNvPr>
              <p:cNvSpPr txBox="1">
                <a:spLocks noRot="1" noChangeAspect="1" noMove="1" noResize="1" noEditPoints="1" noAdjustHandles="1" noChangeArrowheads="1" noChangeShapeType="1" noTextEdit="1"/>
              </p:cNvSpPr>
              <p:nvPr/>
            </p:nvSpPr>
            <p:spPr bwMode="auto">
              <a:xfrm>
                <a:off x="361309" y="3919257"/>
                <a:ext cx="4229394" cy="1028757"/>
              </a:xfrm>
              <a:prstGeom prst="rect">
                <a:avLst/>
              </a:prstGeom>
              <a:blipFill>
                <a:blip r:embed="rId5"/>
                <a:stretch>
                  <a:fillRect l="-144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1" name="Google Shape;161;p18">
                <a:extLst>
                  <a:ext uri="{FF2B5EF4-FFF2-40B4-BE49-F238E27FC236}">
                    <a16:creationId xmlns:a16="http://schemas.microsoft.com/office/drawing/2014/main" id="{904C9169-3302-466D-90C5-B5ADC0F8D872}"/>
                  </a:ext>
                </a:extLst>
              </p:cNvPr>
              <p:cNvSpPr txBox="1">
                <a:spLocks/>
              </p:cNvSpPr>
              <p:nvPr/>
            </p:nvSpPr>
            <p:spPr bwMode="auto">
              <a:xfrm>
                <a:off x="361309" y="1635646"/>
                <a:ext cx="4229394" cy="685325"/>
              </a:xfrm>
              <a:prstGeom prst="rect">
                <a:avLst/>
              </a:prstGeom>
              <a:solidFill>
                <a:schemeClr val="accent6">
                  <a:lumMod val="40000"/>
                  <a:lumOff val="60000"/>
                </a:schemeClr>
              </a:solidFill>
              <a:ln>
                <a:noFill/>
              </a:ln>
              <a:extLst>
                <a:ext uri="{91240B29-F687-4F45-9708-019B960494DF}">
                  <a14:hiddenLine w="9525">
                    <a:solidFill>
                      <a:srgbClr val="000000"/>
                    </a:solidFill>
                    <a:miter lim="800000"/>
                    <a:headEnd/>
                    <a:tailEnd/>
                  </a14:hiddenLine>
                </a:ext>
              </a:extLst>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Font typeface="Arial" panose="020B0604020202020204" pitchFamily="34" charset="0"/>
                  <a:buNone/>
                  <a:defRPr/>
                </a:pPr>
                <a:r>
                  <a:rPr lang="cs-CZ" sz="2000" b="1" kern="0" dirty="0">
                    <a:solidFill>
                      <a:srgbClr val="114454"/>
                    </a:solidFill>
                    <a:latin typeface="Weekly Free Light" panose="00000400000000000000" pitchFamily="50" charset="-18"/>
                    <a:ea typeface="Nixie One"/>
                    <a:cs typeface="Nixie One"/>
                    <a:sym typeface="Nixie One"/>
                  </a:rPr>
                  <a:t>E1: </a:t>
                </a:r>
                <a14:m>
                  <m:oMath xmlns:m="http://schemas.openxmlformats.org/officeDocument/2006/math">
                    <m:func>
                      <m:funcPr>
                        <m:ctrlPr>
                          <a:rPr lang="cs-CZ" sz="2000" i="1" kern="0" smtClean="0">
                            <a:solidFill>
                              <a:srgbClr val="114454"/>
                            </a:solidFill>
                            <a:latin typeface="Cambria Math" panose="02040503050406030204" pitchFamily="18" charset="0"/>
                            <a:ea typeface="Nixie One"/>
                            <a:cs typeface="Nixie One"/>
                            <a:sym typeface="Nixie One"/>
                          </a:rPr>
                        </m:ctrlPr>
                      </m:funcPr>
                      <m:fName>
                        <m:r>
                          <m:rPr>
                            <m:sty m:val="p"/>
                          </m:rPr>
                          <a:rPr lang="cs-CZ" sz="2000" b="0" i="0" kern="0" smtClean="0">
                            <a:solidFill>
                              <a:srgbClr val="114454"/>
                            </a:solidFill>
                            <a:latin typeface="Cambria Math" panose="02040503050406030204" pitchFamily="18" charset="0"/>
                            <a:ea typeface="Nixie One"/>
                            <a:cs typeface="Nixie One"/>
                            <a:sym typeface="Nixie One"/>
                          </a:rPr>
                          <m:t>cos</m:t>
                        </m:r>
                      </m:fName>
                      <m:e>
                        <m:r>
                          <a:rPr lang="cs-CZ" sz="2000" b="0" i="1" kern="0" smtClean="0">
                            <a:solidFill>
                              <a:srgbClr val="114454"/>
                            </a:solidFill>
                            <a:latin typeface="Cambria Math" panose="02040503050406030204" pitchFamily="18" charset="0"/>
                            <a:ea typeface="Nixie One"/>
                            <a:cs typeface="Nixie One"/>
                            <a:sym typeface="Nixie One"/>
                          </a:rPr>
                          <m:t>15</m:t>
                        </m:r>
                        <m:r>
                          <a:rPr lang="cs-CZ" sz="2000" b="0" i="1" kern="0" smtClean="0">
                            <a:solidFill>
                              <a:srgbClr val="114454"/>
                            </a:solidFill>
                            <a:latin typeface="Cambria Math" panose="02040503050406030204" pitchFamily="18" charset="0"/>
                            <a:ea typeface="Cambria Math" panose="02040503050406030204" pitchFamily="18" charset="0"/>
                            <a:cs typeface="Nixie One"/>
                            <a:sym typeface="Nixie One"/>
                          </a:rPr>
                          <m:t>°</m:t>
                        </m:r>
                      </m:e>
                    </m:func>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21" name="Google Shape;161;p18">
                <a:extLst>
                  <a:ext uri="{FF2B5EF4-FFF2-40B4-BE49-F238E27FC236}">
                    <a16:creationId xmlns:a16="http://schemas.microsoft.com/office/drawing/2014/main" id="{904C9169-3302-466D-90C5-B5ADC0F8D872}"/>
                  </a:ext>
                </a:extLst>
              </p:cNvPr>
              <p:cNvSpPr txBox="1">
                <a:spLocks noRot="1" noChangeAspect="1" noMove="1" noResize="1" noEditPoints="1" noAdjustHandles="1" noChangeArrowheads="1" noChangeShapeType="1" noTextEdit="1"/>
              </p:cNvSpPr>
              <p:nvPr/>
            </p:nvSpPr>
            <p:spPr bwMode="auto">
              <a:xfrm>
                <a:off x="361309" y="1635646"/>
                <a:ext cx="4229394" cy="685325"/>
              </a:xfrm>
              <a:prstGeom prst="rect">
                <a:avLst/>
              </a:prstGeom>
              <a:blipFill>
                <a:blip r:embed="rId6"/>
                <a:stretch>
                  <a:fillRect l="-144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15" name="Google Shape;161;p18">
                <a:extLst>
                  <a:ext uri="{FF2B5EF4-FFF2-40B4-BE49-F238E27FC236}">
                    <a16:creationId xmlns:a16="http://schemas.microsoft.com/office/drawing/2014/main" id="{04E47D9F-D51F-4050-CEDE-096B38F9BD23}"/>
                  </a:ext>
                </a:extLst>
              </p:cNvPr>
              <p:cNvSpPr txBox="1">
                <a:spLocks/>
              </p:cNvSpPr>
              <p:nvPr/>
            </p:nvSpPr>
            <p:spPr bwMode="auto">
              <a:xfrm>
                <a:off x="4725247" y="2397060"/>
                <a:ext cx="4229394" cy="685325"/>
              </a:xfrm>
              <a:prstGeom prst="rect">
                <a:avLst/>
              </a:prstGeom>
              <a:solidFill>
                <a:schemeClr val="accent1">
                  <a:lumMod val="25000"/>
                  <a:lumOff val="75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r>
                  <a:rPr lang="cs-CZ" sz="2000" b="1" kern="0" dirty="0" err="1">
                    <a:solidFill>
                      <a:srgbClr val="114454"/>
                    </a:solidFill>
                    <a:latin typeface="Weekly Free Light" panose="00000400000000000000" pitchFamily="50" charset="-18"/>
                    <a:ea typeface="Nixie One"/>
                    <a:cs typeface="Nixie One"/>
                    <a:sym typeface="Nixie One"/>
                  </a:rPr>
                  <a:t>Result</a:t>
                </a:r>
                <a:r>
                  <a:rPr lang="cs-CZ" sz="2000" b="1" kern="0" dirty="0">
                    <a:solidFill>
                      <a:srgbClr val="114454"/>
                    </a:solidFill>
                    <a:latin typeface="Weekly Free Light" panose="00000400000000000000" pitchFamily="50" charset="-18"/>
                    <a:ea typeface="Nixie One"/>
                    <a:cs typeface="Nixie One"/>
                    <a:sym typeface="Nixie One"/>
                  </a:rPr>
                  <a:t>: </a:t>
                </a:r>
                <a14:m>
                  <m:oMath xmlns:m="http://schemas.openxmlformats.org/officeDocument/2006/math">
                    <m:r>
                      <a:rPr lang="cs-CZ" sz="2000" b="1" i="1" kern="0" smtClean="0">
                        <a:solidFill>
                          <a:srgbClr val="114454"/>
                        </a:solidFill>
                        <a:latin typeface="Cambria Math" panose="02040503050406030204" pitchFamily="18" charset="0"/>
                        <a:ea typeface="Nixie One"/>
                        <a:cs typeface="Nixie One"/>
                        <a:sym typeface="Nixie One"/>
                      </a:rPr>
                      <m:t>𝒄𝒐𝒔</m:t>
                    </m:r>
                    <m:r>
                      <a:rPr lang="cs-CZ" sz="2000" b="1" i="1" kern="0" smtClean="0">
                        <a:solidFill>
                          <a:srgbClr val="114454"/>
                        </a:solidFill>
                        <a:latin typeface="Cambria Math" panose="02040503050406030204" pitchFamily="18" charset="0"/>
                        <a:ea typeface="Nixie One"/>
                        <a:cs typeface="Nixie One"/>
                        <a:sym typeface="Nixie One"/>
                      </a:rPr>
                      <m:t>(</m:t>
                    </m:r>
                    <m:r>
                      <a:rPr lang="cs-CZ" sz="2000" b="1" i="1" kern="0" smtClean="0">
                        <a:solidFill>
                          <a:srgbClr val="114454"/>
                        </a:solidFill>
                        <a:latin typeface="Cambria Math" panose="02040503050406030204" pitchFamily="18" charset="0"/>
                        <a:ea typeface="Nixie One"/>
                        <a:cs typeface="Nixie One"/>
                        <a:sym typeface="Nixie One"/>
                      </a:rPr>
                      <m:t>𝒙</m:t>
                    </m:r>
                    <m:r>
                      <a:rPr lang="cs-CZ" sz="2000" b="1" i="1" kern="0" smtClean="0">
                        <a:solidFill>
                          <a:srgbClr val="114454"/>
                        </a:solidFill>
                        <a:latin typeface="Cambria Math" panose="02040503050406030204" pitchFamily="18" charset="0"/>
                        <a:ea typeface="Nixie One"/>
                        <a:cs typeface="Nixie One"/>
                        <a:sym typeface="Nixie One"/>
                      </a:rPr>
                      <m:t>)</m:t>
                    </m:r>
                  </m:oMath>
                </a14:m>
                <a:endParaRPr lang="ar-AE" sz="3200" b="1" i="1" kern="0" dirty="0">
                  <a:solidFill>
                    <a:srgbClr val="114454"/>
                  </a:solidFill>
                  <a:latin typeface="Weekly Free Light" panose="00000400000000000000" pitchFamily="50" charset="-18"/>
                  <a:ea typeface="Nixie One"/>
                  <a:cs typeface="Nixie One"/>
                  <a:sym typeface="Nixie One"/>
                </a:endParaRPr>
              </a:p>
            </p:txBody>
          </p:sp>
        </mc:Choice>
        <mc:Fallback>
          <p:sp>
            <p:nvSpPr>
              <p:cNvPr id="15" name="Google Shape;161;p18">
                <a:extLst>
                  <a:ext uri="{FF2B5EF4-FFF2-40B4-BE49-F238E27FC236}">
                    <a16:creationId xmlns:a16="http://schemas.microsoft.com/office/drawing/2014/main" id="{04E47D9F-D51F-4050-CEDE-096B38F9BD23}"/>
                  </a:ext>
                </a:extLst>
              </p:cNvPr>
              <p:cNvSpPr txBox="1">
                <a:spLocks noRot="1" noChangeAspect="1" noMove="1" noResize="1" noEditPoints="1" noAdjustHandles="1" noChangeArrowheads="1" noChangeShapeType="1" noTextEdit="1"/>
              </p:cNvSpPr>
              <p:nvPr/>
            </p:nvSpPr>
            <p:spPr bwMode="auto">
              <a:xfrm>
                <a:off x="4725247" y="2397060"/>
                <a:ext cx="4229394" cy="685325"/>
              </a:xfrm>
              <a:prstGeom prst="rect">
                <a:avLst/>
              </a:prstGeom>
              <a:blipFill>
                <a:blip r:embed="rId7"/>
                <a:stretch>
                  <a:fillRect l="-1441"/>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16" name="Google Shape;161;p18">
                <a:extLst>
                  <a:ext uri="{FF2B5EF4-FFF2-40B4-BE49-F238E27FC236}">
                    <a16:creationId xmlns:a16="http://schemas.microsoft.com/office/drawing/2014/main" id="{99EE87DF-76CE-9C11-721E-34E178FCCCE4}"/>
                  </a:ext>
                </a:extLst>
              </p:cNvPr>
              <p:cNvSpPr txBox="1">
                <a:spLocks/>
              </p:cNvSpPr>
              <p:nvPr/>
            </p:nvSpPr>
            <p:spPr bwMode="auto">
              <a:xfrm>
                <a:off x="4716016" y="3148563"/>
                <a:ext cx="4229394" cy="685325"/>
              </a:xfrm>
              <a:prstGeom prst="rect">
                <a:avLst/>
              </a:prstGeom>
              <a:solidFill>
                <a:schemeClr val="accent1">
                  <a:lumMod val="25000"/>
                  <a:lumOff val="75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r>
                  <a:rPr lang="cs-CZ" sz="2000" b="1" kern="0" dirty="0" err="1">
                    <a:solidFill>
                      <a:srgbClr val="114454"/>
                    </a:solidFill>
                    <a:latin typeface="Weekly Free Light" panose="00000400000000000000" pitchFamily="50" charset="-18"/>
                    <a:ea typeface="Nixie One"/>
                    <a:cs typeface="Nixie One"/>
                    <a:sym typeface="Nixie One"/>
                  </a:rPr>
                  <a:t>Result</a:t>
                </a:r>
                <a:r>
                  <a:rPr lang="cs-CZ" sz="2000" b="1" kern="0" dirty="0">
                    <a:solidFill>
                      <a:srgbClr val="114454"/>
                    </a:solidFill>
                    <a:latin typeface="Weekly Free Light" panose="00000400000000000000" pitchFamily="50" charset="-18"/>
                    <a:ea typeface="Nixie One"/>
                    <a:cs typeface="Nixie One"/>
                    <a:sym typeface="Nixie One"/>
                  </a:rPr>
                  <a:t>: </a:t>
                </a:r>
                <a14:m>
                  <m:oMath xmlns:m="http://schemas.openxmlformats.org/officeDocument/2006/math">
                    <m:f>
                      <m:fPr>
                        <m:ctrlPr>
                          <a:rPr lang="cs-CZ" sz="2400" b="1" i="1" kern="0" smtClean="0">
                            <a:solidFill>
                              <a:srgbClr val="114454"/>
                            </a:solidFill>
                            <a:latin typeface="Cambria Math" panose="02040503050406030204" pitchFamily="18" charset="0"/>
                            <a:sym typeface="Nixie One"/>
                          </a:rPr>
                        </m:ctrlPr>
                      </m:fPr>
                      <m:num>
                        <m:rad>
                          <m:radPr>
                            <m:degHide m:val="on"/>
                            <m:ctrlPr>
                              <a:rPr lang="cs-CZ" sz="2400" b="1" i="1" kern="0">
                                <a:solidFill>
                                  <a:srgbClr val="114454"/>
                                </a:solidFill>
                                <a:latin typeface="Cambria Math" panose="02040503050406030204" pitchFamily="18" charset="0"/>
                                <a:sym typeface="Nixie One"/>
                              </a:rPr>
                            </m:ctrlPr>
                          </m:radPr>
                          <m:deg/>
                          <m:e>
                            <m:r>
                              <a:rPr lang="cs-CZ" sz="2400" b="1" i="1" kern="0">
                                <a:solidFill>
                                  <a:srgbClr val="114454"/>
                                </a:solidFill>
                                <a:latin typeface="Cambria Math" panose="02040503050406030204" pitchFamily="18" charset="0"/>
                                <a:sym typeface="Nixie One"/>
                              </a:rPr>
                              <m:t>𝟐</m:t>
                            </m:r>
                          </m:e>
                        </m:rad>
                      </m:num>
                      <m:den>
                        <m:r>
                          <a:rPr lang="cs-CZ" sz="2400" b="1" i="1" kern="0" smtClean="0">
                            <a:solidFill>
                              <a:srgbClr val="114454"/>
                            </a:solidFill>
                            <a:latin typeface="Cambria Math" panose="02040503050406030204" pitchFamily="18" charset="0"/>
                            <a:sym typeface="Nixie One"/>
                          </a:rPr>
                          <m:t>𝟐</m:t>
                        </m:r>
                      </m:den>
                    </m:f>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16" name="Google Shape;161;p18">
                <a:extLst>
                  <a:ext uri="{FF2B5EF4-FFF2-40B4-BE49-F238E27FC236}">
                    <a16:creationId xmlns:a16="http://schemas.microsoft.com/office/drawing/2014/main" id="{99EE87DF-76CE-9C11-721E-34E178FCCCE4}"/>
                  </a:ext>
                </a:extLst>
              </p:cNvPr>
              <p:cNvSpPr txBox="1">
                <a:spLocks noRot="1" noChangeAspect="1" noMove="1" noResize="1" noEditPoints="1" noAdjustHandles="1" noChangeArrowheads="1" noChangeShapeType="1" noTextEdit="1"/>
              </p:cNvSpPr>
              <p:nvPr/>
            </p:nvSpPr>
            <p:spPr bwMode="auto">
              <a:xfrm>
                <a:off x="4716016" y="3148563"/>
                <a:ext cx="4229394" cy="685325"/>
              </a:xfrm>
              <a:prstGeom prst="rect">
                <a:avLst/>
              </a:prstGeom>
              <a:blipFill>
                <a:blip r:embed="rId8"/>
                <a:stretch>
                  <a:fillRect l="-1587" b="-885"/>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18" name="Google Shape;161;p18">
                <a:extLst>
                  <a:ext uri="{FF2B5EF4-FFF2-40B4-BE49-F238E27FC236}">
                    <a16:creationId xmlns:a16="http://schemas.microsoft.com/office/drawing/2014/main" id="{4496C064-32BC-A257-D1D2-D3337C4F829E}"/>
                  </a:ext>
                </a:extLst>
              </p:cNvPr>
              <p:cNvSpPr txBox="1">
                <a:spLocks/>
              </p:cNvSpPr>
              <p:nvPr/>
            </p:nvSpPr>
            <p:spPr bwMode="auto">
              <a:xfrm>
                <a:off x="4716016" y="3919257"/>
                <a:ext cx="4229394" cy="1028757"/>
              </a:xfrm>
              <a:prstGeom prst="rect">
                <a:avLst/>
              </a:prstGeom>
              <a:solidFill>
                <a:schemeClr val="accent1">
                  <a:lumMod val="25000"/>
                  <a:lumOff val="75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r>
                  <a:rPr lang="cs-CZ" sz="2000" b="1" kern="0">
                    <a:solidFill>
                      <a:srgbClr val="114454"/>
                    </a:solidFill>
                    <a:latin typeface="Weekly Free Light" panose="00000400000000000000" pitchFamily="50" charset="-18"/>
                    <a:ea typeface="Nixie One"/>
                    <a:cs typeface="Nixie One"/>
                    <a:sym typeface="Nixie One"/>
                  </a:rPr>
                  <a:t>Result:</a:t>
                </a:r>
                <a:br>
                  <a:rPr lang="cs-CZ" sz="2000" b="1" kern="0" dirty="0">
                    <a:solidFill>
                      <a:srgbClr val="114454"/>
                    </a:solidFill>
                    <a:latin typeface="Weekly Free Light" panose="00000400000000000000" pitchFamily="50" charset="-18"/>
                    <a:ea typeface="Nixie One"/>
                    <a:cs typeface="Nixie One"/>
                    <a:sym typeface="Nixie One"/>
                  </a:rPr>
                </a:br>
                <a14:m>
                  <m:oMathPara xmlns:m="http://schemas.openxmlformats.org/officeDocument/2006/math">
                    <m:oMathParaPr>
                      <m:jc m:val="centerGroup"/>
                    </m:oMathParaPr>
                    <m:oMath xmlns:m="http://schemas.openxmlformats.org/officeDocument/2006/math">
                      <m:r>
                        <a:rPr lang="cs-CZ" sz="1800" b="1" i="1" kern="0" smtClean="0">
                          <a:solidFill>
                            <a:srgbClr val="114454"/>
                          </a:solidFill>
                          <a:latin typeface="Cambria Math" panose="02040503050406030204" pitchFamily="18" charset="0"/>
                          <a:ea typeface="Nixie One"/>
                          <a:cs typeface="Nixie One"/>
                          <a:sym typeface="Nixie One"/>
                        </a:rPr>
                        <m:t>𝒙</m:t>
                      </m:r>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nary>
                        <m:naryPr>
                          <m:chr m:val="⋃"/>
                          <m:supHide m:val="on"/>
                          <m:ctrlPr>
                            <a:rPr lang="cs-CZ" sz="1800" b="1" i="1" kern="0" smtClean="0">
                              <a:solidFill>
                                <a:srgbClr val="114454"/>
                              </a:solidFill>
                              <a:latin typeface="Cambria Math" panose="02040503050406030204" pitchFamily="18" charset="0"/>
                              <a:ea typeface="Cambria Math" panose="02040503050406030204" pitchFamily="18" charset="0"/>
                              <a:sym typeface="Nixie One"/>
                            </a:rPr>
                          </m:ctrlPr>
                        </m:naryPr>
                        <m:sub>
                          <m:r>
                            <m:rPr>
                              <m:brk m:alnAt="7"/>
                            </m:rPr>
                            <a:rPr lang="cs-CZ" sz="1800" b="1" i="1" kern="0" smtClean="0">
                              <a:solidFill>
                                <a:srgbClr val="114454"/>
                              </a:solidFill>
                              <a:latin typeface="Cambria Math" panose="02040503050406030204" pitchFamily="18" charset="0"/>
                              <a:ea typeface="Cambria Math" panose="02040503050406030204" pitchFamily="18" charset="0"/>
                              <a:sym typeface="Nixie One"/>
                            </a:rPr>
                            <m:t>𝒌</m:t>
                          </m:r>
                          <m:r>
                            <a:rPr lang="cs-CZ" sz="1800" b="1" i="1" kern="0" smtClean="0">
                              <a:solidFill>
                                <a:srgbClr val="114454"/>
                              </a:solidFill>
                              <a:latin typeface="Cambria Math" panose="02040503050406030204" pitchFamily="18" charset="0"/>
                              <a:ea typeface="Cambria Math" panose="02040503050406030204" pitchFamily="18" charset="0"/>
                              <a:sym typeface="Nixie One"/>
                            </a:rPr>
                            <m:t>∈</m:t>
                          </m:r>
                          <m:r>
                            <m:rPr>
                              <m:brk m:alnAt="7"/>
                            </m:rPr>
                            <a:rPr lang="cs-CZ" sz="1800" b="1" i="1" kern="0" smtClean="0">
                              <a:solidFill>
                                <a:srgbClr val="114454"/>
                              </a:solidFill>
                              <a:latin typeface="Cambria Math" panose="02040503050406030204" pitchFamily="18" charset="0"/>
                              <a:ea typeface="Cambria Math" panose="02040503050406030204" pitchFamily="18" charset="0"/>
                              <a:sym typeface="Nixie One"/>
                            </a:rPr>
                            <m:t>ℤ</m:t>
                          </m:r>
                        </m:sub>
                        <m:sup/>
                        <m:e>
                          <m:d>
                            <m:dPr>
                              <m:begChr m:val="{"/>
                              <m:endChr m:val="}"/>
                              <m:ctrlPr>
                                <a:rPr lang="cs-CZ" sz="1800" b="1" i="1" kern="0" smtClean="0">
                                  <a:solidFill>
                                    <a:srgbClr val="114454"/>
                                  </a:solidFill>
                                  <a:latin typeface="Cambria Math" panose="02040503050406030204" pitchFamily="18" charset="0"/>
                                  <a:ea typeface="Cambria Math" panose="02040503050406030204" pitchFamily="18" charset="0"/>
                                  <a:sym typeface="Nixie One"/>
                                </a:rPr>
                              </m:ctrlPr>
                            </m:dPr>
                            <m:e>
                              <m:f>
                                <m:fPr>
                                  <m:ctrlPr>
                                    <a:rPr lang="cs-CZ" sz="1800" b="1" i="1" kern="0">
                                      <a:solidFill>
                                        <a:srgbClr val="114454"/>
                                      </a:solidFill>
                                      <a:latin typeface="Cambria Math" panose="02040503050406030204" pitchFamily="18" charset="0"/>
                                      <a:ea typeface="Cambria Math" panose="02040503050406030204" pitchFamily="18" charset="0"/>
                                      <a:sym typeface="Nixie One"/>
                                    </a:rPr>
                                  </m:ctrlPr>
                                </m:fPr>
                                <m:num>
                                  <m:r>
                                    <a:rPr lang="cs-CZ" sz="1800" b="1" i="1" kern="0">
                                      <a:solidFill>
                                        <a:srgbClr val="114454"/>
                                      </a:solidFill>
                                      <a:latin typeface="Cambria Math" panose="02040503050406030204" pitchFamily="18" charset="0"/>
                                      <a:ea typeface="Cambria Math" panose="02040503050406030204" pitchFamily="18" charset="0"/>
                                      <a:sym typeface="Nixie One"/>
                                    </a:rPr>
                                    <m:t>𝝅</m:t>
                                  </m:r>
                                </m:num>
                                <m:den>
                                  <m:r>
                                    <a:rPr lang="cs-CZ" sz="1800" b="1" i="1" kern="0" smtClean="0">
                                      <a:solidFill>
                                        <a:srgbClr val="114454"/>
                                      </a:solidFill>
                                      <a:latin typeface="Cambria Math" panose="02040503050406030204" pitchFamily="18" charset="0"/>
                                      <a:ea typeface="Cambria Math" panose="02040503050406030204" pitchFamily="18" charset="0"/>
                                      <a:sym typeface="Nixie One"/>
                                    </a:rPr>
                                    <m:t>𝟒</m:t>
                                  </m:r>
                                </m:den>
                              </m:f>
                              <m:r>
                                <a:rPr lang="cs-CZ" sz="1800" b="1" i="1" kern="0">
                                  <a:solidFill>
                                    <a:srgbClr val="114454"/>
                                  </a:solidFill>
                                  <a:latin typeface="Cambria Math" panose="02040503050406030204" pitchFamily="18" charset="0"/>
                                  <a:ea typeface="Cambria Math" panose="02040503050406030204" pitchFamily="18" charset="0"/>
                                  <a:sym typeface="Nixie One"/>
                                </a:rPr>
                                <m:t>+</m:t>
                              </m:r>
                              <m:r>
                                <a:rPr lang="cs-CZ" sz="1800" b="1" i="1" kern="0">
                                  <a:solidFill>
                                    <a:srgbClr val="114454"/>
                                  </a:solidFill>
                                  <a:latin typeface="Cambria Math" panose="02040503050406030204" pitchFamily="18" charset="0"/>
                                  <a:ea typeface="Cambria Math" panose="02040503050406030204" pitchFamily="18" charset="0"/>
                                  <a:sym typeface="Nixie One"/>
                                </a:rPr>
                                <m:t>𝟐</m:t>
                              </m:r>
                              <m:r>
                                <a:rPr lang="cs-CZ" sz="1800" b="1" i="1" kern="0">
                                  <a:solidFill>
                                    <a:srgbClr val="114454"/>
                                  </a:solidFill>
                                  <a:latin typeface="Cambria Math" panose="02040503050406030204" pitchFamily="18" charset="0"/>
                                  <a:ea typeface="Cambria Math" panose="02040503050406030204" pitchFamily="18" charset="0"/>
                                  <a:sym typeface="Nixie One"/>
                                </a:rPr>
                                <m:t>𝒌</m:t>
                              </m:r>
                              <m:r>
                                <a:rPr lang="cs-CZ" sz="1800" b="1" i="1" kern="0">
                                  <a:solidFill>
                                    <a:srgbClr val="114454"/>
                                  </a:solidFill>
                                  <a:latin typeface="Cambria Math" panose="02040503050406030204" pitchFamily="18" charset="0"/>
                                  <a:ea typeface="Cambria Math" panose="02040503050406030204" pitchFamily="18" charset="0"/>
                                  <a:sym typeface="Nixie One"/>
                                </a:rPr>
                                <m:t>𝝅</m:t>
                              </m:r>
                              <m:r>
                                <a:rPr lang="cs-CZ" sz="1800" b="1" i="1" kern="0" smtClean="0">
                                  <a:solidFill>
                                    <a:srgbClr val="114454"/>
                                  </a:solidFill>
                                  <a:latin typeface="Cambria Math" panose="02040503050406030204" pitchFamily="18" charset="0"/>
                                  <a:ea typeface="Cambria Math" panose="02040503050406030204" pitchFamily="18" charset="0"/>
                                  <a:sym typeface="Nixie One"/>
                                </a:rPr>
                                <m:t>;</m:t>
                              </m:r>
                              <m:f>
                                <m:fPr>
                                  <m:ctrlPr>
                                    <a:rPr lang="cs-CZ" sz="1800" b="1" i="1" kern="0">
                                      <a:solidFill>
                                        <a:srgbClr val="114454"/>
                                      </a:solidFill>
                                      <a:latin typeface="Cambria Math" panose="02040503050406030204" pitchFamily="18" charset="0"/>
                                      <a:ea typeface="Cambria Math" panose="02040503050406030204" pitchFamily="18" charset="0"/>
                                      <a:sym typeface="Nixie One"/>
                                    </a:rPr>
                                  </m:ctrlPr>
                                </m:fPr>
                                <m:num>
                                  <m:r>
                                    <a:rPr lang="cs-CZ" sz="1800" b="1" i="1" kern="0" smtClean="0">
                                      <a:solidFill>
                                        <a:srgbClr val="114454"/>
                                      </a:solidFill>
                                      <a:latin typeface="Cambria Math" panose="02040503050406030204" pitchFamily="18" charset="0"/>
                                      <a:ea typeface="Cambria Math" panose="02040503050406030204" pitchFamily="18" charset="0"/>
                                      <a:sym typeface="Nixie One"/>
                                    </a:rPr>
                                    <m:t>𝟕</m:t>
                                  </m:r>
                                </m:num>
                                <m:den>
                                  <m:r>
                                    <a:rPr lang="cs-CZ" sz="1800" b="1" i="1" kern="0" smtClean="0">
                                      <a:solidFill>
                                        <a:srgbClr val="114454"/>
                                      </a:solidFill>
                                      <a:latin typeface="Cambria Math" panose="02040503050406030204" pitchFamily="18" charset="0"/>
                                      <a:ea typeface="Cambria Math" panose="02040503050406030204" pitchFamily="18" charset="0"/>
                                      <a:sym typeface="Nixie One"/>
                                    </a:rPr>
                                    <m:t>𝟒</m:t>
                                  </m:r>
                                </m:den>
                              </m:f>
                              <m:r>
                                <a:rPr lang="cs-CZ" sz="1800" b="1" i="1" kern="0">
                                  <a:solidFill>
                                    <a:srgbClr val="114454"/>
                                  </a:solidFill>
                                  <a:latin typeface="Cambria Math" panose="02040503050406030204" pitchFamily="18" charset="0"/>
                                  <a:ea typeface="Cambria Math" panose="02040503050406030204" pitchFamily="18" charset="0"/>
                                  <a:sym typeface="Nixie One"/>
                                </a:rPr>
                                <m:t>𝝅</m:t>
                              </m:r>
                              <m:r>
                                <a:rPr lang="cs-CZ" sz="1800" b="1" i="1" kern="0">
                                  <a:solidFill>
                                    <a:srgbClr val="114454"/>
                                  </a:solidFill>
                                  <a:latin typeface="Cambria Math" panose="02040503050406030204" pitchFamily="18" charset="0"/>
                                  <a:ea typeface="Cambria Math" panose="02040503050406030204" pitchFamily="18" charset="0"/>
                                  <a:sym typeface="Nixie One"/>
                                </a:rPr>
                                <m:t>+</m:t>
                              </m:r>
                              <m:r>
                                <a:rPr lang="cs-CZ" sz="1800" b="1" i="1" kern="0">
                                  <a:solidFill>
                                    <a:srgbClr val="114454"/>
                                  </a:solidFill>
                                  <a:latin typeface="Cambria Math" panose="02040503050406030204" pitchFamily="18" charset="0"/>
                                  <a:ea typeface="Cambria Math" panose="02040503050406030204" pitchFamily="18" charset="0"/>
                                  <a:sym typeface="Nixie One"/>
                                </a:rPr>
                                <m:t>𝟐</m:t>
                              </m:r>
                              <m:r>
                                <a:rPr lang="cs-CZ" sz="1800" b="1" i="1" kern="0">
                                  <a:solidFill>
                                    <a:srgbClr val="114454"/>
                                  </a:solidFill>
                                  <a:latin typeface="Cambria Math" panose="02040503050406030204" pitchFamily="18" charset="0"/>
                                  <a:ea typeface="Cambria Math" panose="02040503050406030204" pitchFamily="18" charset="0"/>
                                  <a:sym typeface="Nixie One"/>
                                </a:rPr>
                                <m:t>𝒌</m:t>
                              </m:r>
                              <m:r>
                                <a:rPr lang="cs-CZ" sz="1800" b="1" i="1" kern="0">
                                  <a:solidFill>
                                    <a:srgbClr val="114454"/>
                                  </a:solidFill>
                                  <a:latin typeface="Cambria Math" panose="02040503050406030204" pitchFamily="18" charset="0"/>
                                  <a:ea typeface="Cambria Math" panose="02040503050406030204" pitchFamily="18" charset="0"/>
                                  <a:sym typeface="Nixie One"/>
                                </a:rPr>
                                <m:t>𝝅</m:t>
                              </m:r>
                            </m:e>
                          </m:d>
                        </m:e>
                      </m:nary>
                    </m:oMath>
                  </m:oMathPara>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18" name="Google Shape;161;p18">
                <a:extLst>
                  <a:ext uri="{FF2B5EF4-FFF2-40B4-BE49-F238E27FC236}">
                    <a16:creationId xmlns:a16="http://schemas.microsoft.com/office/drawing/2014/main" id="{4496C064-32BC-A257-D1D2-D3337C4F829E}"/>
                  </a:ext>
                </a:extLst>
              </p:cNvPr>
              <p:cNvSpPr txBox="1">
                <a:spLocks noRot="1" noChangeAspect="1" noMove="1" noResize="1" noEditPoints="1" noAdjustHandles="1" noChangeArrowheads="1" noChangeShapeType="1" noTextEdit="1"/>
              </p:cNvSpPr>
              <p:nvPr/>
            </p:nvSpPr>
            <p:spPr bwMode="auto">
              <a:xfrm>
                <a:off x="4716016" y="3919257"/>
                <a:ext cx="4229394" cy="1028757"/>
              </a:xfrm>
              <a:prstGeom prst="rect">
                <a:avLst/>
              </a:prstGeom>
              <a:blipFill>
                <a:blip r:embed="rId9"/>
                <a:stretch>
                  <a:fillRect l="-1587" t="-5917"/>
                </a:stretch>
              </a:blipFill>
              <a:ln>
                <a:noFill/>
              </a:ln>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19" name="Google Shape;161;p18">
                <a:extLst>
                  <a:ext uri="{FF2B5EF4-FFF2-40B4-BE49-F238E27FC236}">
                    <a16:creationId xmlns:a16="http://schemas.microsoft.com/office/drawing/2014/main" id="{BA0025CF-E10B-D759-BA58-7F3D86D50181}"/>
                  </a:ext>
                </a:extLst>
              </p:cNvPr>
              <p:cNvSpPr txBox="1">
                <a:spLocks/>
              </p:cNvSpPr>
              <p:nvPr/>
            </p:nvSpPr>
            <p:spPr bwMode="auto">
              <a:xfrm>
                <a:off x="4716016" y="1635646"/>
                <a:ext cx="4229394" cy="685325"/>
              </a:xfrm>
              <a:prstGeom prst="rect">
                <a:avLst/>
              </a:prstGeom>
              <a:solidFill>
                <a:schemeClr val="accent1">
                  <a:lumMod val="25000"/>
                  <a:lumOff val="75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r>
                  <a:rPr lang="cs-CZ" sz="2000" b="1" kern="0" dirty="0" err="1">
                    <a:solidFill>
                      <a:srgbClr val="114454"/>
                    </a:solidFill>
                    <a:latin typeface="Weekly Free Light" panose="00000400000000000000" pitchFamily="50" charset="-18"/>
                    <a:ea typeface="Nixie One"/>
                    <a:cs typeface="Nixie One"/>
                    <a:sym typeface="Nixie One"/>
                  </a:rPr>
                  <a:t>Result</a:t>
                </a:r>
                <a:r>
                  <a:rPr lang="cs-CZ" sz="2000" b="1" kern="0" dirty="0">
                    <a:solidFill>
                      <a:srgbClr val="114454"/>
                    </a:solidFill>
                    <a:latin typeface="Weekly Free Light" panose="00000400000000000000" pitchFamily="50" charset="-18"/>
                    <a:ea typeface="Nixie One"/>
                    <a:cs typeface="Nixie One"/>
                    <a:sym typeface="Nixie One"/>
                  </a:rPr>
                  <a:t>: </a:t>
                </a:r>
                <a14:m>
                  <m:oMath xmlns:m="http://schemas.openxmlformats.org/officeDocument/2006/math">
                    <m:f>
                      <m:fPr>
                        <m:ctrlPr>
                          <a:rPr lang="cs-CZ" sz="2000" b="1" i="1" kern="0">
                            <a:solidFill>
                              <a:srgbClr val="114454"/>
                            </a:solidFill>
                            <a:latin typeface="Cambria Math" panose="02040503050406030204" pitchFamily="18" charset="0"/>
                            <a:sym typeface="Nixie One"/>
                          </a:rPr>
                        </m:ctrlPr>
                      </m:fPr>
                      <m:num>
                        <m:rad>
                          <m:radPr>
                            <m:degHide m:val="on"/>
                            <m:ctrlPr>
                              <a:rPr lang="cs-CZ" sz="2000" b="1" i="1" kern="0">
                                <a:solidFill>
                                  <a:srgbClr val="114454"/>
                                </a:solidFill>
                                <a:latin typeface="Cambria Math" panose="02040503050406030204" pitchFamily="18" charset="0"/>
                                <a:sym typeface="Nixie One"/>
                              </a:rPr>
                            </m:ctrlPr>
                          </m:radPr>
                          <m:deg/>
                          <m:e>
                            <m:r>
                              <a:rPr lang="cs-CZ" sz="2000" b="1" i="1" kern="0">
                                <a:solidFill>
                                  <a:srgbClr val="114454"/>
                                </a:solidFill>
                                <a:latin typeface="Cambria Math" panose="02040503050406030204" pitchFamily="18" charset="0"/>
                                <a:sym typeface="Nixie One"/>
                              </a:rPr>
                              <m:t>𝟔</m:t>
                            </m:r>
                          </m:e>
                        </m:rad>
                        <m:r>
                          <a:rPr lang="cs-CZ" sz="2000" b="1" i="1" kern="0">
                            <a:solidFill>
                              <a:srgbClr val="114454"/>
                            </a:solidFill>
                            <a:latin typeface="Cambria Math" panose="02040503050406030204" pitchFamily="18" charset="0"/>
                            <a:sym typeface="Nixie One"/>
                          </a:rPr>
                          <m:t>+</m:t>
                        </m:r>
                        <m:rad>
                          <m:radPr>
                            <m:degHide m:val="on"/>
                            <m:ctrlPr>
                              <a:rPr lang="cs-CZ" sz="2000" b="1" i="1" kern="0">
                                <a:solidFill>
                                  <a:srgbClr val="114454"/>
                                </a:solidFill>
                                <a:latin typeface="Cambria Math" panose="02040503050406030204" pitchFamily="18" charset="0"/>
                                <a:sym typeface="Nixie One"/>
                              </a:rPr>
                            </m:ctrlPr>
                          </m:radPr>
                          <m:deg/>
                          <m:e>
                            <m:r>
                              <a:rPr lang="cs-CZ" sz="2000" b="1" i="1" kern="0">
                                <a:solidFill>
                                  <a:srgbClr val="114454"/>
                                </a:solidFill>
                                <a:latin typeface="Cambria Math" panose="02040503050406030204" pitchFamily="18" charset="0"/>
                                <a:sym typeface="Nixie One"/>
                              </a:rPr>
                              <m:t>𝟐</m:t>
                            </m:r>
                          </m:e>
                        </m:rad>
                      </m:num>
                      <m:den>
                        <m:r>
                          <a:rPr lang="cs-CZ" sz="2000" b="1" i="1" kern="0">
                            <a:solidFill>
                              <a:srgbClr val="114454"/>
                            </a:solidFill>
                            <a:latin typeface="Cambria Math" panose="02040503050406030204" pitchFamily="18" charset="0"/>
                            <a:sym typeface="Nixie One"/>
                          </a:rPr>
                          <m:t>𝟒</m:t>
                        </m:r>
                      </m:den>
                    </m:f>
                  </m:oMath>
                </a14:m>
                <a:endParaRPr lang="ar-AE" sz="3200" i="1" kern="0" dirty="0">
                  <a:solidFill>
                    <a:srgbClr val="114454"/>
                  </a:solidFill>
                  <a:latin typeface="Weekly Free Light" panose="00000400000000000000" pitchFamily="50" charset="-18"/>
                  <a:ea typeface="Nixie One"/>
                  <a:cs typeface="Nixie One"/>
                  <a:sym typeface="Nixie One"/>
                </a:endParaRPr>
              </a:p>
            </p:txBody>
          </p:sp>
        </mc:Choice>
        <mc:Fallback>
          <p:sp>
            <p:nvSpPr>
              <p:cNvPr id="19" name="Google Shape;161;p18">
                <a:extLst>
                  <a:ext uri="{FF2B5EF4-FFF2-40B4-BE49-F238E27FC236}">
                    <a16:creationId xmlns:a16="http://schemas.microsoft.com/office/drawing/2014/main" id="{BA0025CF-E10B-D759-BA58-7F3D86D50181}"/>
                  </a:ext>
                </a:extLst>
              </p:cNvPr>
              <p:cNvSpPr txBox="1">
                <a:spLocks noRot="1" noChangeAspect="1" noMove="1" noResize="1" noEditPoints="1" noAdjustHandles="1" noChangeArrowheads="1" noChangeShapeType="1" noTextEdit="1"/>
              </p:cNvSpPr>
              <p:nvPr/>
            </p:nvSpPr>
            <p:spPr bwMode="auto">
              <a:xfrm>
                <a:off x="4716016" y="1635646"/>
                <a:ext cx="4229394" cy="685325"/>
              </a:xfrm>
              <a:prstGeom prst="rect">
                <a:avLst/>
              </a:prstGeom>
              <a:blipFill>
                <a:blip r:embed="rId10"/>
                <a:stretch>
                  <a:fillRect l="-1587"/>
                </a:stretch>
              </a:blipFill>
              <a:ln>
                <a:noFill/>
              </a:ln>
            </p:spPr>
            <p:txBody>
              <a:bodyPr/>
              <a:lstStyle/>
              <a:p>
                <a:r>
                  <a:rPr lang="cs-CZ">
                    <a:noFill/>
                  </a:rPr>
                  <a:t> </a:t>
                </a:r>
              </a:p>
            </p:txBody>
          </p:sp>
        </mc:Fallback>
      </mc:AlternateContent>
    </p:spTree>
    <p:extLst>
      <p:ext uri="{BB962C8B-B14F-4D97-AF65-F5344CB8AC3E}">
        <p14:creationId xmlns:p14="http://schemas.microsoft.com/office/powerpoint/2010/main" val="110858181"/>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5E133C70-D40D-4D6B-9BDD-490C8ED8DA63}"/>
              </a:ext>
            </a:extLst>
          </p:cNvPr>
          <p:cNvSpPr txBox="1">
            <a:spLocks noGrp="1"/>
          </p:cNvSpPr>
          <p:nvPr>
            <p:ph type="subTitle" idx="4294967295"/>
          </p:nvPr>
        </p:nvSpPr>
        <p:spPr>
          <a:xfrm>
            <a:off x="3347864" y="1347614"/>
            <a:ext cx="5500687" cy="2520280"/>
          </a:xfrm>
        </p:spPr>
        <p:txBody>
          <a:bodyPr anchor="t"/>
          <a:lstStyle/>
          <a:p>
            <a:pPr marL="0" indent="0" eaLnBrk="1" hangingPunct="1">
              <a:spcBef>
                <a:spcPts val="600"/>
              </a:spcBef>
              <a:buClr>
                <a:srgbClr val="114454"/>
              </a:buClr>
              <a:buSzPts val="3000"/>
              <a:buFont typeface="Arial" panose="020B0604020202020204" pitchFamily="34" charset="0"/>
              <a:buNone/>
            </a:pPr>
            <a:r>
              <a:rPr lang="en-US" altLang="sk-SK" b="1" dirty="0">
                <a:solidFill>
                  <a:schemeClr val="bg1"/>
                </a:solidFill>
                <a:latin typeface="Weekly Free Light" panose="00000400000000000000" pitchFamily="50" charset="-18"/>
                <a:cs typeface="Arial" panose="020B0604020202020204" pitchFamily="34" charset="0"/>
              </a:rPr>
              <a:t>EN</a:t>
            </a:r>
            <a:br>
              <a:rPr lang="cs-CZ" altLang="sk-SK" dirty="0">
                <a:solidFill>
                  <a:schemeClr val="bg1"/>
                </a:solidFill>
                <a:latin typeface="Weekly Free Light" panose="00000400000000000000" pitchFamily="50" charset="-18"/>
                <a:cs typeface="Arial" panose="020B0604020202020204" pitchFamily="34" charset="0"/>
              </a:rPr>
            </a:br>
            <a:r>
              <a:rPr lang="en-US" altLang="sk-SK" dirty="0">
                <a:solidFill>
                  <a:schemeClr val="bg1"/>
                </a:solidFill>
                <a:latin typeface="Weekly Free Light" panose="00000400000000000000" pitchFamily="50" charset="-18"/>
                <a:cs typeface="Arial" panose="020B0604020202020204" pitchFamily="34"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cs-CZ" altLang="sk-SK" dirty="0">
              <a:solidFill>
                <a:schemeClr val="bg1"/>
              </a:solidFill>
              <a:latin typeface="Weekly Free Light" panose="00000400000000000000" pitchFamily="50" charset="-18"/>
              <a:cs typeface="Arial" panose="020B0604020202020204" pitchFamily="34" charset="0"/>
            </a:endParaRPr>
          </a:p>
          <a:p>
            <a:pPr marL="0" indent="0" eaLnBrk="1" hangingPunct="1">
              <a:spcBef>
                <a:spcPts val="600"/>
              </a:spcBef>
              <a:buClr>
                <a:srgbClr val="114454"/>
              </a:buClr>
              <a:buSzPts val="3000"/>
              <a:buNone/>
            </a:pPr>
            <a:r>
              <a:rPr lang="sk-SK" altLang="sk-SK" b="1" dirty="0">
                <a:solidFill>
                  <a:schemeClr val="bg1"/>
                </a:solidFill>
                <a:latin typeface="Weekly Free Light" panose="00000400000000000000" pitchFamily="50" charset="-18"/>
              </a:rPr>
              <a:t>CZ</a:t>
            </a:r>
            <a:br>
              <a:rPr lang="sk-SK" altLang="sk-SK" dirty="0">
                <a:solidFill>
                  <a:schemeClr val="bg1"/>
                </a:solidFill>
                <a:latin typeface="Weekly Free Light" panose="00000400000000000000" pitchFamily="50" charset="-18"/>
              </a:rPr>
            </a:br>
            <a:r>
              <a:rPr lang="sk-SK" altLang="sk-SK" dirty="0">
                <a:solidFill>
                  <a:schemeClr val="bg1"/>
                </a:solidFill>
                <a:latin typeface="Weekly Free Light" panose="00000400000000000000" pitchFamily="50" charset="-18"/>
              </a:rPr>
              <a:t>Podpora </a:t>
            </a:r>
            <a:r>
              <a:rPr lang="sk-SK" altLang="sk-SK" dirty="0" err="1">
                <a:solidFill>
                  <a:schemeClr val="bg1"/>
                </a:solidFill>
                <a:latin typeface="Weekly Free Light" panose="00000400000000000000" pitchFamily="50" charset="-18"/>
              </a:rPr>
              <a:t>Evropské</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na zhotovení </a:t>
            </a:r>
            <a:r>
              <a:rPr lang="sk-SK" altLang="sk-SK" dirty="0" err="1">
                <a:solidFill>
                  <a:schemeClr val="bg1"/>
                </a:solidFill>
                <a:latin typeface="Weekly Free Light" panose="00000400000000000000" pitchFamily="50" charset="-18"/>
              </a:rPr>
              <a:t>této</a:t>
            </a:r>
            <a:r>
              <a:rPr lang="sk-SK" altLang="sk-SK" dirty="0">
                <a:solidFill>
                  <a:schemeClr val="bg1"/>
                </a:solidFill>
                <a:latin typeface="Weekly Free Light" panose="00000400000000000000" pitchFamily="50" charset="-18"/>
              </a:rPr>
              <a:t> práce </a:t>
            </a:r>
            <a:r>
              <a:rPr lang="sk-SK" altLang="sk-SK" dirty="0" err="1">
                <a:solidFill>
                  <a:schemeClr val="bg1"/>
                </a:solidFill>
                <a:latin typeface="Weekly Free Light" panose="00000400000000000000" pitchFamily="50" charset="-18"/>
              </a:rPr>
              <a:t>nevyjadřuje</a:t>
            </a:r>
            <a:r>
              <a:rPr lang="sk-SK" altLang="sk-SK" dirty="0">
                <a:solidFill>
                  <a:schemeClr val="bg1"/>
                </a:solidFill>
                <a:latin typeface="Weekly Free Light" panose="00000400000000000000" pitchFamily="50" charset="-18"/>
              </a:rPr>
              <a:t> názor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obsah je </a:t>
            </a:r>
            <a:r>
              <a:rPr lang="sk-SK" altLang="sk-SK" dirty="0" err="1">
                <a:solidFill>
                  <a:schemeClr val="bg1"/>
                </a:solidFill>
                <a:latin typeface="Weekly Free Light" panose="00000400000000000000" pitchFamily="50" charset="-18"/>
              </a:rPr>
              <a:t>názorem</a:t>
            </a:r>
            <a:r>
              <a:rPr lang="sk-SK" altLang="sk-SK" dirty="0">
                <a:solidFill>
                  <a:schemeClr val="bg1"/>
                </a:solidFill>
                <a:latin typeface="Weekly Free Light" panose="00000400000000000000" pitchFamily="50" charset="-18"/>
              </a:rPr>
              <a:t> autora a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není</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zodpovědná</a:t>
            </a:r>
            <a:r>
              <a:rPr lang="sk-SK" altLang="sk-SK" dirty="0">
                <a:solidFill>
                  <a:schemeClr val="bg1"/>
                </a:solidFill>
                <a:latin typeface="Weekly Free Light" panose="00000400000000000000" pitchFamily="50" charset="-18"/>
              </a:rPr>
              <a:t> za </a:t>
            </a:r>
            <a:r>
              <a:rPr lang="sk-SK" altLang="sk-SK" dirty="0" err="1">
                <a:solidFill>
                  <a:schemeClr val="bg1"/>
                </a:solidFill>
                <a:latin typeface="Weekly Free Light" panose="00000400000000000000" pitchFamily="50" charset="-18"/>
              </a:rPr>
              <a:t>informace</a:t>
            </a:r>
            <a:r>
              <a:rPr lang="sk-SK" altLang="sk-SK" dirty="0">
                <a:solidFill>
                  <a:schemeClr val="bg1"/>
                </a:solidFill>
                <a:latin typeface="Weekly Free Light" panose="00000400000000000000" pitchFamily="50" charset="-18"/>
              </a:rPr>
              <a:t> v práci </a:t>
            </a:r>
            <a:r>
              <a:rPr lang="sk-SK" altLang="sk-SK" dirty="0" err="1">
                <a:solidFill>
                  <a:schemeClr val="bg1"/>
                </a:solidFill>
                <a:latin typeface="Weekly Free Light" panose="00000400000000000000" pitchFamily="50" charset="-18"/>
              </a:rPr>
              <a:t>obsažené</a:t>
            </a:r>
            <a:r>
              <a:rPr lang="sk-SK" altLang="sk-SK" dirty="0">
                <a:solidFill>
                  <a:schemeClr val="bg1"/>
                </a:solidFill>
                <a:latin typeface="Weekly Free Light" panose="00000400000000000000" pitchFamily="50" charset="-18"/>
              </a:rPr>
              <a:t>. </a:t>
            </a:r>
          </a:p>
        </p:txBody>
      </p:sp>
      <p:sp>
        <p:nvSpPr>
          <p:cNvPr id="4099" name="Google Shape;141;p15">
            <a:extLst>
              <a:ext uri="{FF2B5EF4-FFF2-40B4-BE49-F238E27FC236}">
                <a16:creationId xmlns:a16="http://schemas.microsoft.com/office/drawing/2014/main" id="{1140F9EE-B4EE-449B-91EA-BB4E832C694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8E35266-667F-4DC5-B9CA-0E71A6CD088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17</a:t>
            </a:fld>
            <a:endParaRPr lang="sk-SK" altLang="sk-SK" sz="800">
              <a:solidFill>
                <a:srgbClr val="FFFFFF"/>
              </a:solidFill>
              <a:latin typeface="Roboto Slab" pitchFamily="2" charset="0"/>
              <a:sym typeface="Roboto Slab" pitchFamily="2" charset="0"/>
            </a:endParaRPr>
          </a:p>
        </p:txBody>
      </p:sp>
      <p:sp>
        <p:nvSpPr>
          <p:cNvPr id="8" name="Google Shape;139;p15">
            <a:extLst>
              <a:ext uri="{FF2B5EF4-FFF2-40B4-BE49-F238E27FC236}">
                <a16:creationId xmlns:a16="http://schemas.microsoft.com/office/drawing/2014/main" id="{0FA3D6F0-BEC2-460E-8116-07E85DE57FDF}"/>
              </a:ext>
            </a:extLst>
          </p:cNvPr>
          <p:cNvSpPr txBox="1">
            <a:spLocks/>
          </p:cNvSpPr>
          <p:nvPr/>
        </p:nvSpPr>
        <p:spPr bwMode="auto">
          <a:xfrm>
            <a:off x="179513" y="1347614"/>
            <a:ext cx="5616624"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indent="0" eaLnBrk="1" hangingPunct="1">
              <a:spcBef>
                <a:spcPts val="600"/>
              </a:spcBef>
              <a:buClr>
                <a:srgbClr val="114454"/>
              </a:buClr>
              <a:buSzPts val="3000"/>
              <a:buFont typeface="Arial" panose="020B0604020202020204" pitchFamily="34" charset="0"/>
              <a:buNone/>
            </a:pPr>
            <a:r>
              <a:rPr lang="en-US" altLang="sk-SK" sz="1100" b="1" kern="0" dirty="0">
                <a:solidFill>
                  <a:schemeClr val="bg1"/>
                </a:solidFill>
                <a:latin typeface="Weekly Free Light" panose="00000400000000000000" pitchFamily="50" charset="-18"/>
                <a:cs typeface="Arial" panose="020B0604020202020204" pitchFamily="34" charset="0"/>
              </a:rPr>
              <a:t>2020-1-SK01-KA226-SCH-094350</a:t>
            </a:r>
          </a:p>
          <a:p>
            <a:pPr marL="0" indent="0" eaLnBrk="1" hangingPunct="1">
              <a:spcBef>
                <a:spcPts val="600"/>
              </a:spcBef>
              <a:buClr>
                <a:srgbClr val="114454"/>
              </a:buClr>
              <a:buSzPts val="3000"/>
              <a:buFont typeface="Arial" panose="020B0604020202020204" pitchFamily="34" charset="0"/>
              <a:buNone/>
            </a:pPr>
            <a:r>
              <a:rPr lang="en-US" altLang="sk-SK" sz="1800" b="1" kern="0" dirty="0">
                <a:solidFill>
                  <a:schemeClr val="bg1"/>
                </a:solidFill>
                <a:latin typeface="Weekly Free Light" panose="00000400000000000000" pitchFamily="50" charset="-18"/>
                <a:cs typeface="Arial" panose="020B0604020202020204" pitchFamily="34" charset="0"/>
              </a:rPr>
              <a:t>DIGI SCHOOL</a:t>
            </a:r>
          </a:p>
        </p:txBody>
      </p:sp>
      <p:sp>
        <p:nvSpPr>
          <p:cNvPr id="9" name="Obdélník 8">
            <a:extLst>
              <a:ext uri="{FF2B5EF4-FFF2-40B4-BE49-F238E27FC236}">
                <a16:creationId xmlns:a16="http://schemas.microsoft.com/office/drawing/2014/main" id="{BDF33D66-90E3-426D-A319-3EEF6904E8AF}"/>
              </a:ext>
            </a:extLst>
          </p:cNvPr>
          <p:cNvSpPr/>
          <p:nvPr/>
        </p:nvSpPr>
        <p:spPr>
          <a:xfrm>
            <a:off x="9575" y="4443958"/>
            <a:ext cx="9144000" cy="695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ok 7" descr="Erasmus+ logo EN.jpg">
            <a:extLst>
              <a:ext uri="{FF2B5EF4-FFF2-40B4-BE49-F238E27FC236}">
                <a16:creationId xmlns:a16="http://schemas.microsoft.com/office/drawing/2014/main" id="{4A3F09E9-A87A-4F31-BABD-1FEB01FFCE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2880" y="4515967"/>
            <a:ext cx="2751545" cy="60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2491329"/>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5E133C70-D40D-4D6B-9BDD-490C8ED8DA63}"/>
              </a:ext>
            </a:extLst>
          </p:cNvPr>
          <p:cNvSpPr txBox="1">
            <a:spLocks noGrp="1"/>
          </p:cNvSpPr>
          <p:nvPr>
            <p:ph type="subTitle" idx="4294967295"/>
          </p:nvPr>
        </p:nvSpPr>
        <p:spPr>
          <a:xfrm>
            <a:off x="179512" y="1347614"/>
            <a:ext cx="8669039" cy="2520280"/>
          </a:xfrm>
        </p:spPr>
        <p:txBody>
          <a:bodyPr anchor="t"/>
          <a:lstStyle/>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Délka</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projektu</a:t>
            </a:r>
            <a:r>
              <a:rPr lang="en-US" altLang="sk-SK" b="1" dirty="0">
                <a:solidFill>
                  <a:schemeClr val="bg1"/>
                </a:solidFill>
                <a:latin typeface="Weekly Free Light" panose="00000400000000000000" pitchFamily="50" charset="-18"/>
                <a:cs typeface="Arial" panose="020B0604020202020204" pitchFamily="34" charset="0"/>
              </a:rPr>
              <a:t>:</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01. 03. 2021 – 28. 02. 2023</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Rozpočet</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partnerství</a:t>
            </a:r>
            <a:r>
              <a:rPr lang="en-US" altLang="sk-SK" b="1" dirty="0">
                <a:solidFill>
                  <a:schemeClr val="bg1"/>
                </a:solidFill>
                <a:latin typeface="Weekly Free Light" panose="00000400000000000000" pitchFamily="50" charset="-18"/>
                <a:cs typeface="Arial" panose="020B0604020202020204" pitchFamily="34" charset="0"/>
              </a:rPr>
              <a:t>: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101</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092</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 </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Rozpočet</a:t>
            </a:r>
            <a:r>
              <a:rPr lang="en-US" altLang="sk-SK" b="1" dirty="0">
                <a:solidFill>
                  <a:schemeClr val="bg1"/>
                </a:solidFill>
                <a:latin typeface="Weekly Free Light" panose="00000400000000000000" pitchFamily="50" charset="-18"/>
                <a:cs typeface="Arial" panose="020B0604020202020204" pitchFamily="34" charset="0"/>
              </a:rPr>
              <a:t> GJŠ Zlín: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20</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829</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Intelektuální</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výstupy</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všech</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partnerů</a:t>
            </a:r>
            <a:r>
              <a:rPr lang="en-US" altLang="sk-SK" b="1" dirty="0">
                <a:solidFill>
                  <a:schemeClr val="bg1"/>
                </a:solidFill>
                <a:latin typeface="Weekly Free Light" panose="00000400000000000000" pitchFamily="50" charset="-18"/>
                <a:cs typeface="Arial" panose="020B0604020202020204" pitchFamily="34" charset="0"/>
              </a:rPr>
              <a:t>: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ANJ, NEJ, FRJ,</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SPJ, DEJ, OBN, CHE, GEO, MAT, BIO,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EKN, ITK, HUV, ETV</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Intelektuální</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výstupy</a:t>
            </a:r>
            <a:r>
              <a:rPr lang="en-US" altLang="sk-SK" b="1" dirty="0">
                <a:solidFill>
                  <a:schemeClr val="bg1"/>
                </a:solidFill>
                <a:latin typeface="Weekly Free Light" panose="00000400000000000000" pitchFamily="50" charset="-18"/>
                <a:cs typeface="Arial" panose="020B0604020202020204" pitchFamily="34" charset="0"/>
              </a:rPr>
              <a:t> GJŠ Zlín</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MAT, GEO, CHE, SPJ</a:t>
            </a:r>
          </a:p>
        </p:txBody>
      </p:sp>
      <p:sp>
        <p:nvSpPr>
          <p:cNvPr id="4099" name="Google Shape;141;p15">
            <a:extLst>
              <a:ext uri="{FF2B5EF4-FFF2-40B4-BE49-F238E27FC236}">
                <a16:creationId xmlns:a16="http://schemas.microsoft.com/office/drawing/2014/main" id="{1140F9EE-B4EE-449B-91EA-BB4E832C694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8E35266-667F-4DC5-B9CA-0E71A6CD088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18</a:t>
            </a:fld>
            <a:endParaRPr lang="sk-SK" altLang="sk-SK" sz="800">
              <a:solidFill>
                <a:srgbClr val="FFFFFF"/>
              </a:solidFill>
              <a:latin typeface="Roboto Slab" pitchFamily="2" charset="0"/>
              <a:sym typeface="Roboto Slab" pitchFamily="2" charset="0"/>
            </a:endParaRPr>
          </a:p>
        </p:txBody>
      </p:sp>
      <p:sp>
        <p:nvSpPr>
          <p:cNvPr id="9" name="Obdélník 8">
            <a:extLst>
              <a:ext uri="{FF2B5EF4-FFF2-40B4-BE49-F238E27FC236}">
                <a16:creationId xmlns:a16="http://schemas.microsoft.com/office/drawing/2014/main" id="{BDF33D66-90E3-426D-A319-3EEF6904E8AF}"/>
              </a:ext>
            </a:extLst>
          </p:cNvPr>
          <p:cNvSpPr/>
          <p:nvPr/>
        </p:nvSpPr>
        <p:spPr>
          <a:xfrm>
            <a:off x="9575" y="4443958"/>
            <a:ext cx="9144000" cy="695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ok 7" descr="Erasmus+ logo EN.jpg">
            <a:extLst>
              <a:ext uri="{FF2B5EF4-FFF2-40B4-BE49-F238E27FC236}">
                <a16:creationId xmlns:a16="http://schemas.microsoft.com/office/drawing/2014/main" id="{4A3F09E9-A87A-4F31-BABD-1FEB01FFCE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2880" y="4515967"/>
            <a:ext cx="2751545" cy="60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bdélník 10">
            <a:extLst>
              <a:ext uri="{FF2B5EF4-FFF2-40B4-BE49-F238E27FC236}">
                <a16:creationId xmlns:a16="http://schemas.microsoft.com/office/drawing/2014/main" id="{F349C539-64B4-4C75-94AF-1540A6450138}"/>
              </a:ext>
            </a:extLst>
          </p:cNvPr>
          <p:cNvSpPr/>
          <p:nvPr/>
        </p:nvSpPr>
        <p:spPr>
          <a:xfrm>
            <a:off x="0" y="123478"/>
            <a:ext cx="9144000"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2">
            <a:extLst>
              <a:ext uri="{FF2B5EF4-FFF2-40B4-BE49-F238E27FC236}">
                <a16:creationId xmlns:a16="http://schemas.microsoft.com/office/drawing/2014/main" id="{CDEA266D-25A9-46F7-B18C-C711B5CF0D4E}"/>
              </a:ext>
            </a:extLst>
          </p:cNvPr>
          <p:cNvPicPr>
            <a:picLocks noChangeAspect="1" noChangeArrowheads="1"/>
          </p:cNvPicPr>
          <p:nvPr/>
        </p:nvPicPr>
        <p:blipFill>
          <a:blip r:embed="rId4"/>
          <a:srcRect/>
          <a:stretch/>
        </p:blipFill>
        <p:spPr bwMode="auto">
          <a:xfrm>
            <a:off x="820505" y="241161"/>
            <a:ext cx="931027" cy="7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ovéPole 12">
            <a:extLst>
              <a:ext uri="{FF2B5EF4-FFF2-40B4-BE49-F238E27FC236}">
                <a16:creationId xmlns:a16="http://schemas.microsoft.com/office/drawing/2014/main" id="{398BD29C-E257-4BA3-BE9C-3491DB252205}"/>
              </a:ext>
            </a:extLst>
          </p:cNvPr>
          <p:cNvSpPr txBox="1"/>
          <p:nvPr/>
        </p:nvSpPr>
        <p:spPr>
          <a:xfrm>
            <a:off x="1948636" y="360190"/>
            <a:ext cx="2413682" cy="507831"/>
          </a:xfrm>
          <a:prstGeom prst="rect">
            <a:avLst/>
          </a:prstGeom>
          <a:noFill/>
        </p:spPr>
        <p:txBody>
          <a:bodyPr wrap="square" rtlCol="0">
            <a:spAutoFit/>
          </a:bodyPr>
          <a:lstStyle/>
          <a:p>
            <a:r>
              <a:rPr lang="sk-SK" altLang="sk-SK" sz="1050" b="1" dirty="0">
                <a:solidFill>
                  <a:srgbClr val="2A2841"/>
                </a:solidFill>
                <a:latin typeface="Roboto Slab" pitchFamily="2" charset="0"/>
                <a:ea typeface="Roboto Slab" pitchFamily="2" charset="0"/>
                <a:sym typeface="Nixie One" panose="02000503080000020004" pitchFamily="50" charset="0"/>
              </a:rPr>
              <a:t>2020-1-SK01-KA226-SCH-094350</a:t>
            </a:r>
            <a:endParaRPr lang="sk-SK" altLang="sk-SK" sz="1400" b="1" dirty="0">
              <a:solidFill>
                <a:srgbClr val="2A2841"/>
              </a:solidFill>
              <a:latin typeface="Roboto Slab" pitchFamily="2" charset="0"/>
              <a:ea typeface="Roboto Slab" pitchFamily="2" charset="0"/>
              <a:sym typeface="Nixie One" panose="02000503080000020004" pitchFamily="50" charset="0"/>
            </a:endParaRPr>
          </a:p>
          <a:p>
            <a:r>
              <a:rPr lang="sk-SK" altLang="sk-SK" sz="1600" b="1" dirty="0">
                <a:solidFill>
                  <a:srgbClr val="2A2841"/>
                </a:solidFill>
                <a:latin typeface="Roboto Slab" pitchFamily="2" charset="0"/>
                <a:ea typeface="Roboto Slab" pitchFamily="2" charset="0"/>
                <a:sym typeface="Nixie One" panose="02000503080000020004" pitchFamily="50" charset="0"/>
              </a:rPr>
              <a:t>DIGI SCHOOL</a:t>
            </a:r>
          </a:p>
        </p:txBody>
      </p:sp>
      <p:pic>
        <p:nvPicPr>
          <p:cNvPr id="14" name="Obrázek 13">
            <a:extLst>
              <a:ext uri="{FF2B5EF4-FFF2-40B4-BE49-F238E27FC236}">
                <a16:creationId xmlns:a16="http://schemas.microsoft.com/office/drawing/2014/main" id="{DE9CF142-1BAD-42DB-8FAB-211246AF2FA1}"/>
              </a:ext>
            </a:extLst>
          </p:cNvPr>
          <p:cNvPicPr>
            <a:picLocks noChangeAspect="1"/>
          </p:cNvPicPr>
          <p:nvPr/>
        </p:nvPicPr>
        <p:blipFill>
          <a:blip r:embed="rId5"/>
          <a:stretch>
            <a:fillRect/>
          </a:stretch>
        </p:blipFill>
        <p:spPr>
          <a:xfrm>
            <a:off x="5196237" y="241161"/>
            <a:ext cx="766881" cy="766881"/>
          </a:xfrm>
          <a:prstGeom prst="rect">
            <a:avLst/>
          </a:prstGeom>
        </p:spPr>
      </p:pic>
      <p:sp>
        <p:nvSpPr>
          <p:cNvPr id="15" name="TextovéPole 14">
            <a:extLst>
              <a:ext uri="{FF2B5EF4-FFF2-40B4-BE49-F238E27FC236}">
                <a16:creationId xmlns:a16="http://schemas.microsoft.com/office/drawing/2014/main" id="{0133C78D-8590-4132-8CBC-044AA1B73905}"/>
              </a:ext>
            </a:extLst>
          </p:cNvPr>
          <p:cNvSpPr txBox="1"/>
          <p:nvPr/>
        </p:nvSpPr>
        <p:spPr>
          <a:xfrm>
            <a:off x="5906294" y="385962"/>
            <a:ext cx="2793128" cy="469359"/>
          </a:xfrm>
          <a:prstGeom prst="rect">
            <a:avLst/>
          </a:prstGeom>
          <a:noFill/>
        </p:spPr>
        <p:txBody>
          <a:bodyPr wrap="square" rtlCol="0">
            <a:spAutoFit/>
          </a:bodyPr>
          <a:lstStyle/>
          <a:p>
            <a:r>
              <a:rPr lang="sk-SK" altLang="sk-SK" b="1" dirty="0">
                <a:solidFill>
                  <a:srgbClr val="006EB9"/>
                </a:solidFill>
                <a:latin typeface="Roboto Slab" pitchFamily="2" charset="0"/>
                <a:ea typeface="Roboto Slab" pitchFamily="2" charset="0"/>
                <a:sym typeface="Nixie One" panose="02000503080000020004" pitchFamily="50" charset="0"/>
              </a:rPr>
              <a:t>Gymnázium a Jazyková škola</a:t>
            </a:r>
            <a:br>
              <a:rPr lang="sk-SK" altLang="sk-SK" sz="1100" b="1" dirty="0">
                <a:solidFill>
                  <a:srgbClr val="006EB9"/>
                </a:solidFill>
                <a:latin typeface="Roboto Slab" pitchFamily="2" charset="0"/>
                <a:ea typeface="Roboto Slab" pitchFamily="2" charset="0"/>
                <a:sym typeface="Nixie One" panose="02000503080000020004" pitchFamily="50" charset="0"/>
              </a:rPr>
            </a:br>
            <a:r>
              <a:rPr lang="sk-SK" altLang="sk-SK" sz="1050" b="1" dirty="0">
                <a:solidFill>
                  <a:srgbClr val="006EB9"/>
                </a:solidFill>
                <a:latin typeface="Roboto Slab" pitchFamily="2" charset="0"/>
                <a:ea typeface="Roboto Slab" pitchFamily="2" charset="0"/>
                <a:sym typeface="Nixie One" panose="02000503080000020004" pitchFamily="50" charset="0"/>
              </a:rPr>
              <a:t>s </a:t>
            </a:r>
            <a:r>
              <a:rPr lang="sk-SK" altLang="sk-SK" sz="1050" b="1" dirty="0" err="1">
                <a:solidFill>
                  <a:srgbClr val="006EB9"/>
                </a:solidFill>
                <a:latin typeface="Roboto Slab" pitchFamily="2" charset="0"/>
                <a:ea typeface="Roboto Slab" pitchFamily="2" charset="0"/>
                <a:sym typeface="Nixie One" panose="02000503080000020004" pitchFamily="50" charset="0"/>
              </a:rPr>
              <a:t>právem</a:t>
            </a:r>
            <a:r>
              <a:rPr lang="sk-SK" altLang="sk-SK" sz="1050" b="1" dirty="0">
                <a:solidFill>
                  <a:srgbClr val="006EB9"/>
                </a:solidFill>
                <a:latin typeface="Roboto Slab" pitchFamily="2" charset="0"/>
                <a:ea typeface="Roboto Slab" pitchFamily="2" charset="0"/>
                <a:sym typeface="Nixie One" panose="02000503080000020004" pitchFamily="50" charset="0"/>
              </a:rPr>
              <a:t> </a:t>
            </a:r>
            <a:r>
              <a:rPr lang="sk-SK" altLang="sk-SK" sz="1050" b="1" dirty="0" err="1">
                <a:solidFill>
                  <a:srgbClr val="006EB9"/>
                </a:solidFill>
                <a:latin typeface="Roboto Slab" pitchFamily="2" charset="0"/>
                <a:ea typeface="Roboto Slab" pitchFamily="2" charset="0"/>
                <a:sym typeface="Nixie One" panose="02000503080000020004" pitchFamily="50" charset="0"/>
              </a:rPr>
              <a:t>státní</a:t>
            </a:r>
            <a:r>
              <a:rPr lang="sk-SK" altLang="sk-SK" sz="1050" b="1" dirty="0">
                <a:solidFill>
                  <a:srgbClr val="006EB9"/>
                </a:solidFill>
                <a:latin typeface="Roboto Slab" pitchFamily="2" charset="0"/>
                <a:ea typeface="Roboto Slab" pitchFamily="2" charset="0"/>
                <a:sym typeface="Nixie One" panose="02000503080000020004" pitchFamily="50" charset="0"/>
              </a:rPr>
              <a:t> jazykové </a:t>
            </a:r>
            <a:r>
              <a:rPr lang="sk-SK" altLang="sk-SK" sz="1050" b="1" dirty="0" err="1">
                <a:solidFill>
                  <a:srgbClr val="006EB9"/>
                </a:solidFill>
                <a:latin typeface="Roboto Slab" pitchFamily="2" charset="0"/>
                <a:ea typeface="Roboto Slab" pitchFamily="2" charset="0"/>
                <a:sym typeface="Nixie One" panose="02000503080000020004" pitchFamily="50" charset="0"/>
              </a:rPr>
              <a:t>zkoušky</a:t>
            </a:r>
            <a:r>
              <a:rPr lang="sk-SK" altLang="sk-SK" sz="1050" b="1" dirty="0">
                <a:solidFill>
                  <a:srgbClr val="006EB9"/>
                </a:solidFill>
                <a:latin typeface="Roboto Slab" pitchFamily="2" charset="0"/>
                <a:ea typeface="Roboto Slab" pitchFamily="2" charset="0"/>
                <a:sym typeface="Nixie One" panose="02000503080000020004" pitchFamily="50" charset="0"/>
              </a:rPr>
              <a:t> Zlín</a:t>
            </a:r>
            <a:endParaRPr lang="sk-SK" altLang="sk-SK" sz="1800" b="1" dirty="0">
              <a:solidFill>
                <a:srgbClr val="006EB9"/>
              </a:solidFill>
              <a:latin typeface="Roboto Slab" pitchFamily="2" charset="0"/>
              <a:ea typeface="Roboto Slab" pitchFamily="2" charset="0"/>
              <a:sym typeface="Nixie One" panose="02000503080000020004" pitchFamily="50" charset="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57EB806C-F4E9-4060-9237-62837DC707DE}"/>
              </a:ext>
            </a:extLst>
          </p:cNvPr>
          <p:cNvSpPr/>
          <p:nvPr/>
        </p:nvSpPr>
        <p:spPr>
          <a:xfrm>
            <a:off x="0" y="4333765"/>
            <a:ext cx="9144000" cy="809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43" name="Google Shape;141;p15">
            <a:extLst>
              <a:ext uri="{FF2B5EF4-FFF2-40B4-BE49-F238E27FC236}">
                <a16:creationId xmlns:a16="http://schemas.microsoft.com/office/drawing/2014/main" id="{C56B1596-2BAB-479F-B679-01DCEF40C157}"/>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5CA65D02-8431-4D89-AB3D-C6B4D68270F1}" type="slidenum">
              <a:rPr lang="sk-SK" altLang="sk-SK" sz="800">
                <a:solidFill>
                  <a:schemeClr val="tx1"/>
                </a:solidFill>
                <a:latin typeface="Roboto Slab" pitchFamily="2" charset="0"/>
                <a:sym typeface="Roboto Slab" pitchFamily="2" charset="0"/>
              </a:rPr>
              <a:pPr eaLnBrk="1" hangingPunct="1"/>
              <a:t>2</a:t>
            </a:fld>
            <a:endParaRPr lang="sk-SK" altLang="sk-SK" sz="800" dirty="0">
              <a:solidFill>
                <a:schemeClr val="tx1"/>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37E1F6D4-7267-41D8-A311-C14B0F801141}"/>
              </a:ext>
            </a:extLst>
          </p:cNvPr>
          <p:cNvSpPr txBox="1">
            <a:spLocks noChangeArrowheads="1"/>
          </p:cNvSpPr>
          <p:nvPr/>
        </p:nvSpPr>
        <p:spPr bwMode="auto">
          <a:xfrm>
            <a:off x="-108520" y="84485"/>
            <a:ext cx="3600400" cy="327025"/>
          </a:xfrm>
          <a:prstGeom prst="rect">
            <a:avLst/>
          </a:prstGeom>
          <a:noFill/>
          <a:ln w="9525">
            <a:noFill/>
            <a:miter lim="800000"/>
            <a:headEnd/>
            <a:tailEnd/>
          </a:ln>
        </p:spPr>
        <p:txBody>
          <a:bodyPr lIns="91425" tIns="91425" rIns="91425" bIns="91425"/>
          <a:lstStyle/>
          <a:p>
            <a:pPr algn="ctr">
              <a:defRPr/>
            </a:pPr>
            <a:r>
              <a:rPr lang="sk-SK" sz="1050" b="1" dirty="0">
                <a:solidFill>
                  <a:schemeClr val="bg1"/>
                </a:solidFill>
                <a:latin typeface="Arial" charset="0"/>
                <a:sym typeface="Arial" charset="0"/>
              </a:rPr>
              <a:t>2020-1-SK01-KA226-SCH-094350 | DIGI SCHOOL</a:t>
            </a:r>
          </a:p>
          <a:p>
            <a:pPr>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0245" name="Obrázok 7" descr="Erasmus+ logo EN.jpg">
            <a:extLst>
              <a:ext uri="{FF2B5EF4-FFF2-40B4-BE49-F238E27FC236}">
                <a16:creationId xmlns:a16="http://schemas.microsoft.com/office/drawing/2014/main" id="{AB3AE82D-A780-4202-99C6-C7C62B7FC1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4436160"/>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BlokTextu 10">
            <a:extLst>
              <a:ext uri="{FF2B5EF4-FFF2-40B4-BE49-F238E27FC236}">
                <a16:creationId xmlns:a16="http://schemas.microsoft.com/office/drawing/2014/main" id="{EBDD1084-6F9A-4882-B44A-A88C44FB1C7E}"/>
              </a:ext>
            </a:extLst>
          </p:cNvPr>
          <p:cNvSpPr txBox="1">
            <a:spLocks noChangeArrowheads="1"/>
          </p:cNvSpPr>
          <p:nvPr/>
        </p:nvSpPr>
        <p:spPr bwMode="auto">
          <a:xfrm>
            <a:off x="428625" y="1500188"/>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marL="285750" indent="-285750" eaLnBrk="1" hangingPunct="1">
              <a:lnSpc>
                <a:spcPct val="200000"/>
              </a:lnSpc>
              <a:buFont typeface="Wingdings" panose="05000000000000000000" pitchFamily="2" charset="2"/>
              <a:buChar char="§"/>
            </a:pPr>
            <a:r>
              <a:rPr lang="sk-SK" altLang="cs-CZ" b="1" dirty="0">
                <a:solidFill>
                  <a:schemeClr val="bg1"/>
                </a:solidFill>
                <a:latin typeface="Weekly Free Light" panose="00000400000000000000" pitchFamily="50" charset="-18"/>
              </a:rPr>
              <a:t>SUBJECT: 		</a:t>
            </a:r>
            <a:r>
              <a:rPr lang="sk-SK" altLang="cs-CZ" dirty="0">
                <a:solidFill>
                  <a:schemeClr val="bg1"/>
                </a:solidFill>
                <a:latin typeface="Weekly Free Light" panose="00000400000000000000" pitchFamily="50" charset="-18"/>
              </a:rPr>
              <a:t>MATHEMATICS </a:t>
            </a:r>
          </a:p>
          <a:p>
            <a:pPr marL="285750" indent="-285750" eaLnBrk="1" hangingPunct="1">
              <a:lnSpc>
                <a:spcPct val="200000"/>
              </a:lnSpc>
              <a:buFont typeface="Wingdings" panose="05000000000000000000" pitchFamily="2" charset="2"/>
              <a:buChar char="§"/>
            </a:pPr>
            <a:r>
              <a:rPr lang="sk-SK" altLang="cs-CZ" b="1" dirty="0">
                <a:solidFill>
                  <a:schemeClr val="bg1"/>
                </a:solidFill>
                <a:latin typeface="Weekly Free Light" panose="00000400000000000000" pitchFamily="50" charset="-18"/>
              </a:rPr>
              <a:t>SPECIFICATION: 		</a:t>
            </a:r>
            <a:r>
              <a:rPr lang="sk-SK" altLang="cs-CZ" dirty="0">
                <a:solidFill>
                  <a:schemeClr val="bg1"/>
                </a:solidFill>
                <a:latin typeface="Weekly Free Light" panose="00000400000000000000" pitchFamily="50" charset="-18"/>
              </a:rPr>
              <a:t>in ENGLISH </a:t>
            </a:r>
            <a:r>
              <a:rPr lang="sk-SK" altLang="cs-CZ" dirty="0" err="1">
                <a:solidFill>
                  <a:schemeClr val="bg1"/>
                </a:solidFill>
                <a:latin typeface="Weekly Free Light" panose="00000400000000000000" pitchFamily="50" charset="-18"/>
              </a:rPr>
              <a:t>via</a:t>
            </a:r>
            <a:r>
              <a:rPr lang="sk-SK" altLang="cs-CZ" dirty="0">
                <a:solidFill>
                  <a:schemeClr val="bg1"/>
                </a:solidFill>
                <a:latin typeface="Weekly Free Light" panose="00000400000000000000" pitchFamily="50" charset="-18"/>
              </a:rPr>
              <a:t> CLIL </a:t>
            </a:r>
            <a:r>
              <a:rPr lang="sk-SK" altLang="cs-CZ" dirty="0" err="1">
                <a:solidFill>
                  <a:schemeClr val="bg1"/>
                </a:solidFill>
                <a:latin typeface="Weekly Free Light" panose="00000400000000000000" pitchFamily="50" charset="-18"/>
              </a:rPr>
              <a:t>method</a:t>
            </a:r>
            <a:r>
              <a:rPr lang="sk-SK" altLang="cs-CZ" dirty="0">
                <a:solidFill>
                  <a:schemeClr val="bg1"/>
                </a:solidFill>
                <a:latin typeface="Weekly Free Light" panose="00000400000000000000" pitchFamily="50" charset="-18"/>
              </a:rPr>
              <a:t> (level in </a:t>
            </a:r>
            <a:r>
              <a:rPr lang="sk-SK" altLang="cs-CZ" dirty="0" err="1">
                <a:solidFill>
                  <a:schemeClr val="bg1"/>
                </a:solidFill>
                <a:latin typeface="Weekly Free Light" panose="00000400000000000000" pitchFamily="50" charset="-18"/>
              </a:rPr>
              <a:t>languages</a:t>
            </a:r>
            <a:r>
              <a:rPr lang="sk-SK" altLang="cs-CZ" dirty="0">
                <a:solidFill>
                  <a:schemeClr val="bg1"/>
                </a:solidFill>
                <a:latin typeface="Weekly Free Light" panose="00000400000000000000" pitchFamily="50" charset="-18"/>
              </a:rPr>
              <a:t>)</a:t>
            </a:r>
          </a:p>
          <a:p>
            <a:pPr marL="285750" indent="-285750" eaLnBrk="1" hangingPunct="1">
              <a:lnSpc>
                <a:spcPct val="200000"/>
              </a:lnSpc>
              <a:buFont typeface="Wingdings" panose="05000000000000000000" pitchFamily="2" charset="2"/>
              <a:buChar char="§"/>
            </a:pPr>
            <a:r>
              <a:rPr lang="sk-SK" altLang="cs-CZ" b="1" dirty="0">
                <a:solidFill>
                  <a:schemeClr val="bg1"/>
                </a:solidFill>
                <a:latin typeface="Weekly Free Light" panose="00000400000000000000" pitchFamily="50" charset="-18"/>
              </a:rPr>
              <a:t>AGE OF STUDENTS:	</a:t>
            </a:r>
            <a:r>
              <a:rPr lang="sk-SK" altLang="cs-CZ" dirty="0">
                <a:solidFill>
                  <a:schemeClr val="bg1"/>
                </a:solidFill>
                <a:latin typeface="Weekly Free Light" panose="00000400000000000000" pitchFamily="50" charset="-18"/>
              </a:rPr>
              <a:t>16-18</a:t>
            </a:r>
          </a:p>
          <a:p>
            <a:pPr marL="285750" indent="-285750" eaLnBrk="1" hangingPunct="1">
              <a:lnSpc>
                <a:spcPct val="200000"/>
              </a:lnSpc>
              <a:buFont typeface="Wingdings" panose="05000000000000000000" pitchFamily="2" charset="2"/>
              <a:buChar char="§"/>
            </a:pPr>
            <a:r>
              <a:rPr lang="sk-SK" altLang="cs-CZ" b="1" dirty="0">
                <a:solidFill>
                  <a:schemeClr val="bg1"/>
                </a:solidFill>
                <a:latin typeface="Weekly Free Light" panose="00000400000000000000" pitchFamily="50" charset="-18"/>
              </a:rPr>
              <a:t>1 LESSONS : 		45</a:t>
            </a:r>
            <a:r>
              <a:rPr lang="sk-SK" altLang="cs-CZ" dirty="0">
                <a:solidFill>
                  <a:schemeClr val="bg1"/>
                </a:solidFill>
                <a:latin typeface="Weekly Free Light" panose="00000400000000000000" pitchFamily="50" charset="-18"/>
              </a:rPr>
              <a:t> min</a:t>
            </a:r>
          </a:p>
          <a:p>
            <a:pPr eaLnBrk="1" hangingPunct="1"/>
            <a:endParaRPr lang="sk-SK" altLang="cs-CZ"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FFAF13A7-9FD4-4F85-8875-FFB4749CCC88}"/>
              </a:ext>
            </a:extLst>
          </p:cNvPr>
          <p:cNvSpPr txBox="1">
            <a:spLocks noGrp="1"/>
          </p:cNvSpPr>
          <p:nvPr>
            <p:ph type="ctrTitle"/>
          </p:nvPr>
        </p:nvSpPr>
        <p:spPr>
          <a:xfrm>
            <a:off x="4113213" y="2427734"/>
            <a:ext cx="4505325" cy="1610866"/>
          </a:xfrm>
        </p:spPr>
        <p:txBody>
          <a:bodyPr/>
          <a:lstStyle/>
          <a:p>
            <a:pPr eaLnBrk="1" hangingPunct="1">
              <a:spcBef>
                <a:spcPct val="0"/>
              </a:spcBef>
              <a:spcAft>
                <a:spcPct val="0"/>
              </a:spcAft>
              <a:buFont typeface="Roboto Slab" pitchFamily="2" charset="0"/>
              <a:buNone/>
            </a:pPr>
            <a:r>
              <a:rPr lang="en-GB" altLang="cs-CZ" b="1" dirty="0">
                <a:latin typeface="Roboto Slab" pitchFamily="2" charset="0"/>
                <a:cs typeface="Arial" panose="020B0604020202020204" pitchFamily="34" charset="0"/>
                <a:sym typeface="Roboto Slab" pitchFamily="2" charset="0"/>
              </a:rPr>
              <a:t>Expressions overview</a:t>
            </a:r>
            <a:endParaRPr lang="sk-SK" altLang="cs-CZ" b="1" dirty="0">
              <a:latin typeface="Roboto Slab" pitchFamily="2" charset="0"/>
              <a:cs typeface="Arial" panose="020B0604020202020204" pitchFamily="34" charset="0"/>
              <a:sym typeface="Roboto Slab" pitchFamily="2" charset="0"/>
            </a:endParaRPr>
          </a:p>
        </p:txBody>
      </p:sp>
      <p:sp>
        <p:nvSpPr>
          <p:cNvPr id="16387" name="Google Shape;147;p16">
            <a:extLst>
              <a:ext uri="{FF2B5EF4-FFF2-40B4-BE49-F238E27FC236}">
                <a16:creationId xmlns:a16="http://schemas.microsoft.com/office/drawing/2014/main" id="{34305F0E-56E3-469D-B236-0E24CFC3BBEC}"/>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panose="02000503080000020004" pitchFamily="50" charset="0"/>
              <a:buNone/>
            </a:pPr>
            <a:endParaRPr lang="sk-SK" altLang="cs-CZ" dirty="0">
              <a:latin typeface="Weekly Free Light" panose="00000400000000000000" pitchFamily="50" charset="-18"/>
              <a:cs typeface="Arial" panose="020B0604020202020204" pitchFamily="34" charset="0"/>
              <a:sym typeface="Nixie One" panose="02000503080000020004" pitchFamily="50" charset="0"/>
            </a:endParaRPr>
          </a:p>
        </p:txBody>
      </p:sp>
      <p:sp>
        <p:nvSpPr>
          <p:cNvPr id="16388" name="Google Shape;148;p16">
            <a:extLst>
              <a:ext uri="{FF2B5EF4-FFF2-40B4-BE49-F238E27FC236}">
                <a16:creationId xmlns:a16="http://schemas.microsoft.com/office/drawing/2014/main" id="{74A22291-C8AF-4EFE-ADBF-71A2DAE105AF}"/>
              </a:ext>
            </a:extLst>
          </p:cNvPr>
          <p:cNvSpPr txBox="1">
            <a:spLocks noChangeArrowheads="1"/>
          </p:cNvSpPr>
          <p:nvPr/>
        </p:nvSpPr>
        <p:spPr bwMode="auto">
          <a:xfrm>
            <a:off x="0" y="48351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sk-SK" altLang="cs-CZ" sz="20000" dirty="0">
              <a:solidFill>
                <a:srgbClr val="18637B"/>
              </a:solidFill>
              <a:latin typeface="Roboto Slab" pitchFamily="2" charset="0"/>
              <a:sym typeface="Roboto Slab" pitchFamily="2" charset="0"/>
            </a:endParaRPr>
          </a:p>
        </p:txBody>
      </p:sp>
      <p:sp>
        <p:nvSpPr>
          <p:cNvPr id="16389" name="Google Shape;149;p16">
            <a:extLst>
              <a:ext uri="{FF2B5EF4-FFF2-40B4-BE49-F238E27FC236}">
                <a16:creationId xmlns:a16="http://schemas.microsoft.com/office/drawing/2014/main" id="{E5F92440-AFB9-4E1C-AD90-26C19B8D899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3FBCF039-A333-4925-AADE-D5BEE4F5D4EC}" type="slidenum">
              <a:rPr lang="sk-SK" altLang="cs-CZ" sz="800">
                <a:solidFill>
                  <a:srgbClr val="FFFFFF"/>
                </a:solidFill>
                <a:latin typeface="Roboto Slab" pitchFamily="2" charset="0"/>
                <a:sym typeface="Roboto Slab" pitchFamily="2" charset="0"/>
              </a:rPr>
              <a:pPr eaLnBrk="1" hangingPunct="1"/>
              <a:t>3</a:t>
            </a:fld>
            <a:endParaRPr lang="sk-SK" altLang="cs-CZ" sz="800">
              <a:solidFill>
                <a:srgbClr val="FFFFFF"/>
              </a:solidFill>
              <a:latin typeface="Roboto Slab" pitchFamily="2" charset="0"/>
              <a:sym typeface="Roboto Slab" pitchFamily="2" charset="0"/>
            </a:endParaRPr>
          </a:p>
        </p:txBody>
      </p:sp>
      <p:sp>
        <p:nvSpPr>
          <p:cNvPr id="6" name="Google Shape;148;p16">
            <a:extLst>
              <a:ext uri="{FF2B5EF4-FFF2-40B4-BE49-F238E27FC236}">
                <a16:creationId xmlns:a16="http://schemas.microsoft.com/office/drawing/2014/main" id="{29D652D3-99CF-4892-8FD0-F1915CD57F32}"/>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pitchFamily="2" charset="0"/>
                <a:sym typeface="Roboto Slab" pitchFamily="2" charset="0"/>
              </a:rPr>
              <a:t>1</a:t>
            </a:r>
          </a:p>
        </p:txBody>
      </p:sp>
    </p:spTree>
    <p:extLst>
      <p:ext uri="{BB962C8B-B14F-4D97-AF65-F5344CB8AC3E}">
        <p14:creationId xmlns:p14="http://schemas.microsoft.com/office/powerpoint/2010/main" val="3967546724"/>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GB" altLang="cs-CZ" sz="1800" b="1" dirty="0">
                <a:solidFill>
                  <a:srgbClr val="FFFFFF"/>
                </a:solidFill>
                <a:latin typeface="Roboto Slab" pitchFamily="2" charset="0"/>
                <a:cs typeface="Arial" panose="020B0604020202020204" pitchFamily="34" charset="0"/>
                <a:sym typeface="Roboto Slab" pitchFamily="2" charset="0"/>
              </a:rPr>
              <a:t>Expressions overview</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4</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xmlns:a14="http://schemas.microsoft.com/office/drawing/2010/main">
        <mc:Choice Requires="a14">
          <p:sp>
            <p:nvSpPr>
              <p:cNvPr id="19" name="Google Shape;161;p18">
                <a:extLst>
                  <a:ext uri="{FF2B5EF4-FFF2-40B4-BE49-F238E27FC236}">
                    <a16:creationId xmlns:a16="http://schemas.microsoft.com/office/drawing/2014/main" id="{C90327DF-6DD4-4CA3-8536-C57976DFF9B1}"/>
                  </a:ext>
                </a:extLst>
              </p:cNvPr>
              <p:cNvSpPr txBox="1">
                <a:spLocks/>
              </p:cNvSpPr>
              <p:nvPr/>
            </p:nvSpPr>
            <p:spPr bwMode="auto">
              <a:xfrm>
                <a:off x="436344" y="1702694"/>
                <a:ext cx="4536504" cy="720079"/>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2400" b="1" i="1" kern="0" smtClean="0">
                              <a:solidFill>
                                <a:srgbClr val="114454"/>
                              </a:solidFill>
                              <a:latin typeface="Cambria Math" panose="02040503050406030204" pitchFamily="18" charset="0"/>
                              <a:ea typeface="Nixie One"/>
                              <a:cs typeface="Nixie One"/>
                              <a:sym typeface="Nixie One"/>
                            </a:rPr>
                          </m:ctrlPr>
                        </m:funcPr>
                        <m:fName>
                          <m:sSup>
                            <m:sSupPr>
                              <m:ctrlPr>
                                <a:rPr lang="cs-CZ" sz="2400" b="1" i="1" kern="0" smtClean="0">
                                  <a:solidFill>
                                    <a:srgbClr val="114454"/>
                                  </a:solidFill>
                                  <a:latin typeface="Cambria Math" panose="02040503050406030204" pitchFamily="18" charset="0"/>
                                  <a:sym typeface="Nixie One"/>
                                </a:rPr>
                              </m:ctrlPr>
                            </m:sSupPr>
                            <m:e>
                              <m:r>
                                <a:rPr lang="cs-CZ" sz="2400" b="1" i="0" kern="0">
                                  <a:solidFill>
                                    <a:srgbClr val="114454"/>
                                  </a:solidFill>
                                  <a:latin typeface="Cambria Math" panose="02040503050406030204" pitchFamily="18" charset="0"/>
                                  <a:ea typeface="Nixie One"/>
                                  <a:cs typeface="Nixie One"/>
                                  <a:sym typeface="Nixie One"/>
                                </a:rPr>
                                <m:t>𝐬𝐢𝐧</m:t>
                              </m:r>
                            </m:e>
                            <m:sup>
                              <m:r>
                                <a:rPr lang="cs-CZ" sz="2400" b="1" i="0" kern="0" smtClean="0">
                                  <a:solidFill>
                                    <a:srgbClr val="114454"/>
                                  </a:solidFill>
                                  <a:latin typeface="Cambria Math" panose="02040503050406030204" pitchFamily="18" charset="0"/>
                                  <a:sym typeface="Nixie One"/>
                                </a:rPr>
                                <m:t>𝟐</m:t>
                              </m:r>
                            </m:sup>
                          </m:sSup>
                        </m:fName>
                        <m:e>
                          <m:r>
                            <a:rPr lang="cs-CZ" sz="2400" b="1" i="0" kern="0" smtClean="0">
                              <a:solidFill>
                                <a:srgbClr val="114454"/>
                              </a:solidFill>
                              <a:latin typeface="Cambria Math" panose="02040503050406030204" pitchFamily="18" charset="0"/>
                              <a:ea typeface="Nixie One"/>
                              <a:cs typeface="Nixie One"/>
                              <a:sym typeface="Nixie One"/>
                            </a:rPr>
                            <m:t>𝐱</m:t>
                          </m:r>
                        </m:e>
                      </m:func>
                      <m:r>
                        <a:rPr lang="cs-CZ" sz="2400" b="1" i="0" kern="0" smtClean="0">
                          <a:solidFill>
                            <a:srgbClr val="114454"/>
                          </a:solidFill>
                          <a:latin typeface="Cambria Math" panose="02040503050406030204" pitchFamily="18" charset="0"/>
                          <a:ea typeface="Nixie One"/>
                          <a:cs typeface="Nixie One"/>
                          <a:sym typeface="Nixie One"/>
                        </a:rPr>
                        <m:t>+</m:t>
                      </m:r>
                      <m:func>
                        <m:funcPr>
                          <m:ctrlPr>
                            <a:rPr lang="cs-CZ" sz="2400" b="1" i="1" kern="0">
                              <a:solidFill>
                                <a:srgbClr val="114454"/>
                              </a:solidFill>
                              <a:latin typeface="Cambria Math" panose="02040503050406030204" pitchFamily="18" charset="0"/>
                              <a:ea typeface="Nixie One"/>
                              <a:cs typeface="Nixie One"/>
                              <a:sym typeface="Nixie One"/>
                            </a:rPr>
                          </m:ctrlPr>
                        </m:funcPr>
                        <m:fName>
                          <m:sSup>
                            <m:sSupPr>
                              <m:ctrlPr>
                                <a:rPr lang="cs-CZ" sz="2400" b="1" i="1" kern="0">
                                  <a:solidFill>
                                    <a:srgbClr val="114454"/>
                                  </a:solidFill>
                                  <a:latin typeface="Cambria Math" panose="02040503050406030204" pitchFamily="18" charset="0"/>
                                  <a:sym typeface="Nixie One"/>
                                </a:rPr>
                              </m:ctrlPr>
                            </m:sSupPr>
                            <m:e>
                              <m:r>
                                <a:rPr lang="cs-CZ" sz="2400" b="1" i="0" kern="0" smtClean="0">
                                  <a:solidFill>
                                    <a:srgbClr val="114454"/>
                                  </a:solidFill>
                                  <a:latin typeface="Cambria Math" panose="02040503050406030204" pitchFamily="18" charset="0"/>
                                  <a:sym typeface="Nixie One"/>
                                </a:rPr>
                                <m:t>𝐜𝐨𝐬</m:t>
                              </m:r>
                            </m:e>
                            <m:sup>
                              <m:r>
                                <a:rPr lang="cs-CZ" sz="2400" b="1" i="0" kern="0">
                                  <a:solidFill>
                                    <a:srgbClr val="114454"/>
                                  </a:solidFill>
                                  <a:latin typeface="Cambria Math" panose="02040503050406030204" pitchFamily="18" charset="0"/>
                                  <a:sym typeface="Nixie One"/>
                                </a:rPr>
                                <m:t>𝟐</m:t>
                              </m:r>
                            </m:sup>
                          </m:sSup>
                        </m:fName>
                        <m:e>
                          <m:r>
                            <a:rPr lang="cs-CZ" sz="2400" b="1" i="0" kern="0" smtClean="0">
                              <a:solidFill>
                                <a:srgbClr val="114454"/>
                              </a:solidFill>
                              <a:latin typeface="Cambria Math" panose="02040503050406030204" pitchFamily="18" charset="0"/>
                              <a:sym typeface="Nixie One"/>
                            </a:rPr>
                            <m:t>𝐱</m:t>
                          </m:r>
                        </m:e>
                      </m:func>
                      <m:r>
                        <a:rPr lang="cs-CZ" sz="2400" b="1" i="0" kern="0" smtClean="0">
                          <a:solidFill>
                            <a:srgbClr val="114454"/>
                          </a:solidFill>
                          <a:latin typeface="Cambria Math" panose="02040503050406030204" pitchFamily="18" charset="0"/>
                          <a:ea typeface="Nixie One"/>
                          <a:cs typeface="Nixie One"/>
                          <a:sym typeface="Nixie One"/>
                        </a:rPr>
                        <m:t>=</m:t>
                      </m:r>
                      <m:r>
                        <a:rPr lang="cs-CZ" sz="2400" b="1" i="0" kern="0" smtClean="0">
                          <a:solidFill>
                            <a:srgbClr val="114454"/>
                          </a:solidFill>
                          <a:latin typeface="Cambria Math" panose="02040503050406030204" pitchFamily="18" charset="0"/>
                          <a:ea typeface="Nixie One"/>
                          <a:cs typeface="Nixie One"/>
                          <a:sym typeface="Nixie One"/>
                        </a:rPr>
                        <m:t>𝟏</m:t>
                      </m:r>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19" name="Google Shape;161;p18">
                <a:extLst>
                  <a:ext uri="{FF2B5EF4-FFF2-40B4-BE49-F238E27FC236}">
                    <a16:creationId xmlns:a16="http://schemas.microsoft.com/office/drawing/2014/main" id="{C90327DF-6DD4-4CA3-8536-C57976DFF9B1}"/>
                  </a:ext>
                </a:extLst>
              </p:cNvPr>
              <p:cNvSpPr txBox="1">
                <a:spLocks noRot="1" noChangeAspect="1" noMove="1" noResize="1" noEditPoints="1" noAdjustHandles="1" noChangeArrowheads="1" noChangeShapeType="1" noTextEdit="1"/>
              </p:cNvSpPr>
              <p:nvPr/>
            </p:nvSpPr>
            <p:spPr bwMode="auto">
              <a:xfrm>
                <a:off x="436344" y="1702694"/>
                <a:ext cx="4536504" cy="720079"/>
              </a:xfrm>
              <a:prstGeom prst="rect">
                <a:avLst/>
              </a:prstGeom>
              <a:blipFill>
                <a:blip r:embed="rId3"/>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0" name="Google Shape;161;p18">
                <a:extLst>
                  <a:ext uri="{FF2B5EF4-FFF2-40B4-BE49-F238E27FC236}">
                    <a16:creationId xmlns:a16="http://schemas.microsoft.com/office/drawing/2014/main" id="{FA15231D-61A1-43A0-A475-CA77C7F65F6A}"/>
                  </a:ext>
                </a:extLst>
              </p:cNvPr>
              <p:cNvSpPr txBox="1">
                <a:spLocks/>
              </p:cNvSpPr>
              <p:nvPr/>
            </p:nvSpPr>
            <p:spPr bwMode="auto">
              <a:xfrm>
                <a:off x="436344" y="2498218"/>
                <a:ext cx="4536504" cy="797047"/>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2400" b="1" i="1" kern="0" smtClean="0">
                              <a:solidFill>
                                <a:srgbClr val="114454"/>
                              </a:solidFill>
                              <a:latin typeface="Cambria Math" panose="02040503050406030204" pitchFamily="18" charset="0"/>
                              <a:ea typeface="Nixie One"/>
                              <a:cs typeface="Nixie One"/>
                              <a:sym typeface="Nixie One"/>
                            </a:rPr>
                          </m:ctrlPr>
                        </m:funcPr>
                        <m:fName>
                          <m:r>
                            <m:rPr>
                              <m:sty m:val="p"/>
                            </m:rPr>
                            <a:rPr lang="cs-CZ" sz="2400" b="0" i="0" kern="0" smtClean="0">
                              <a:solidFill>
                                <a:srgbClr val="114454"/>
                              </a:solidFill>
                              <a:latin typeface="Cambria Math" panose="02040503050406030204" pitchFamily="18" charset="0"/>
                              <a:ea typeface="Nixie One"/>
                              <a:cs typeface="Nixie One"/>
                              <a:sym typeface="Nixie One"/>
                            </a:rPr>
                            <m:t>tg</m:t>
                          </m:r>
                        </m:fName>
                        <m:e>
                          <m:r>
                            <a:rPr lang="cs-CZ" sz="2400" b="1" i="1" kern="0" smtClean="0">
                              <a:solidFill>
                                <a:srgbClr val="114454"/>
                              </a:solidFill>
                              <a:latin typeface="Cambria Math" panose="02040503050406030204" pitchFamily="18" charset="0"/>
                              <a:ea typeface="Nixie One"/>
                              <a:cs typeface="Nixie One"/>
                              <a:sym typeface="Nixie One"/>
                            </a:rPr>
                            <m:t>𝒙</m:t>
                          </m:r>
                        </m:e>
                      </m:func>
                      <m:r>
                        <a:rPr lang="cs-CZ" sz="2400" b="1" i="1" kern="0" smtClean="0">
                          <a:solidFill>
                            <a:srgbClr val="114454"/>
                          </a:solidFill>
                          <a:latin typeface="Cambria Math" panose="02040503050406030204" pitchFamily="18" charset="0"/>
                          <a:ea typeface="Nixie One"/>
                          <a:cs typeface="Nixie One"/>
                          <a:sym typeface="Nixie One"/>
                        </a:rPr>
                        <m:t>=</m:t>
                      </m:r>
                      <m:f>
                        <m:fPr>
                          <m:ctrlPr>
                            <a:rPr lang="cs-CZ" sz="2400" b="1" i="1" kern="0" smtClean="0">
                              <a:solidFill>
                                <a:srgbClr val="114454"/>
                              </a:solidFill>
                              <a:latin typeface="Cambria Math" panose="02040503050406030204" pitchFamily="18" charset="0"/>
                              <a:sym typeface="Nixie One"/>
                            </a:rPr>
                          </m:ctrlPr>
                        </m:fPr>
                        <m:num>
                          <m:func>
                            <m:funcPr>
                              <m:ctrlPr>
                                <a:rPr lang="cs-CZ" sz="2400" b="1" i="1" kern="0" smtClean="0">
                                  <a:solidFill>
                                    <a:srgbClr val="114454"/>
                                  </a:solidFill>
                                  <a:latin typeface="Cambria Math" panose="02040503050406030204" pitchFamily="18" charset="0"/>
                                  <a:sym typeface="Nixie One"/>
                                </a:rPr>
                              </m:ctrlPr>
                            </m:funcPr>
                            <m:fName>
                              <m:r>
                                <m:rPr>
                                  <m:sty m:val="p"/>
                                </m:rPr>
                                <a:rPr lang="cs-CZ" sz="2400" b="0" i="0" kern="0" smtClean="0">
                                  <a:solidFill>
                                    <a:srgbClr val="114454"/>
                                  </a:solidFill>
                                  <a:latin typeface="Cambria Math" panose="02040503050406030204" pitchFamily="18" charset="0"/>
                                  <a:sym typeface="Nixie One"/>
                                </a:rPr>
                                <m:t>sin</m:t>
                              </m:r>
                            </m:fName>
                            <m:e>
                              <m:r>
                                <a:rPr lang="cs-CZ" sz="2400" b="1" i="1" kern="0" smtClean="0">
                                  <a:solidFill>
                                    <a:srgbClr val="114454"/>
                                  </a:solidFill>
                                  <a:latin typeface="Cambria Math" panose="02040503050406030204" pitchFamily="18" charset="0"/>
                                  <a:sym typeface="Nixie One"/>
                                </a:rPr>
                                <m:t>𝒙</m:t>
                              </m:r>
                            </m:e>
                          </m:func>
                        </m:num>
                        <m:den>
                          <m:func>
                            <m:funcPr>
                              <m:ctrlPr>
                                <a:rPr lang="cs-CZ" sz="2400" b="1" i="1" kern="0" smtClean="0">
                                  <a:solidFill>
                                    <a:srgbClr val="114454"/>
                                  </a:solidFill>
                                  <a:latin typeface="Cambria Math" panose="02040503050406030204" pitchFamily="18" charset="0"/>
                                  <a:sym typeface="Nixie One"/>
                                </a:rPr>
                              </m:ctrlPr>
                            </m:funcPr>
                            <m:fName>
                              <m:r>
                                <m:rPr>
                                  <m:sty m:val="p"/>
                                </m:rPr>
                                <a:rPr lang="cs-CZ" sz="2400" b="0" i="0" kern="0" smtClean="0">
                                  <a:solidFill>
                                    <a:srgbClr val="114454"/>
                                  </a:solidFill>
                                  <a:latin typeface="Cambria Math" panose="02040503050406030204" pitchFamily="18" charset="0"/>
                                  <a:sym typeface="Nixie One"/>
                                </a:rPr>
                                <m:t>cos</m:t>
                              </m:r>
                            </m:fName>
                            <m:e>
                              <m:r>
                                <a:rPr lang="cs-CZ" sz="2400" b="1" i="1" kern="0" smtClean="0">
                                  <a:solidFill>
                                    <a:srgbClr val="114454"/>
                                  </a:solidFill>
                                  <a:latin typeface="Cambria Math" panose="02040503050406030204" pitchFamily="18" charset="0"/>
                                  <a:sym typeface="Nixie One"/>
                                </a:rPr>
                                <m:t>𝒙</m:t>
                              </m:r>
                            </m:e>
                          </m:func>
                        </m:den>
                      </m:f>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0" name="Google Shape;161;p18">
                <a:extLst>
                  <a:ext uri="{FF2B5EF4-FFF2-40B4-BE49-F238E27FC236}">
                    <a16:creationId xmlns:a16="http://schemas.microsoft.com/office/drawing/2014/main" id="{FA15231D-61A1-43A0-A475-CA77C7F65F6A}"/>
                  </a:ext>
                </a:extLst>
              </p:cNvPr>
              <p:cNvSpPr txBox="1">
                <a:spLocks noRot="1" noChangeAspect="1" noMove="1" noResize="1" noEditPoints="1" noAdjustHandles="1" noChangeArrowheads="1" noChangeShapeType="1" noTextEdit="1"/>
              </p:cNvSpPr>
              <p:nvPr/>
            </p:nvSpPr>
            <p:spPr bwMode="auto">
              <a:xfrm>
                <a:off x="436344" y="2498218"/>
                <a:ext cx="4536504" cy="797047"/>
              </a:xfrm>
              <a:prstGeom prst="rect">
                <a:avLst/>
              </a:prstGeom>
              <a:blipFill>
                <a:blip r:embed="rId4"/>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Google Shape;161;p18">
                <a:extLst>
                  <a:ext uri="{FF2B5EF4-FFF2-40B4-BE49-F238E27FC236}">
                    <a16:creationId xmlns:a16="http://schemas.microsoft.com/office/drawing/2014/main" id="{133B6F46-5ACB-470B-9851-C3B2B76BF865}"/>
                  </a:ext>
                </a:extLst>
              </p:cNvPr>
              <p:cNvSpPr txBox="1">
                <a:spLocks/>
              </p:cNvSpPr>
              <p:nvPr/>
            </p:nvSpPr>
            <p:spPr bwMode="auto">
              <a:xfrm>
                <a:off x="436344" y="3406625"/>
                <a:ext cx="4536504" cy="740883"/>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2400" b="1" i="1" kern="0" smtClean="0">
                              <a:solidFill>
                                <a:srgbClr val="114454"/>
                              </a:solidFill>
                              <a:latin typeface="Cambria Math" panose="02040503050406030204" pitchFamily="18" charset="0"/>
                              <a:ea typeface="Nixie One"/>
                              <a:cs typeface="Nixie One"/>
                              <a:sym typeface="Nixie One"/>
                            </a:rPr>
                          </m:ctrlPr>
                        </m:funcPr>
                        <m:fName>
                          <m:r>
                            <m:rPr>
                              <m:sty m:val="p"/>
                            </m:rPr>
                            <a:rPr lang="cs-CZ" sz="2400" b="0" i="0" kern="0" smtClean="0">
                              <a:solidFill>
                                <a:srgbClr val="114454"/>
                              </a:solidFill>
                              <a:latin typeface="Cambria Math" panose="02040503050406030204" pitchFamily="18" charset="0"/>
                              <a:ea typeface="Nixie One"/>
                              <a:cs typeface="Nixie One"/>
                              <a:sym typeface="Nixie One"/>
                            </a:rPr>
                            <m:t>cotg</m:t>
                          </m:r>
                        </m:fName>
                        <m:e>
                          <m:r>
                            <a:rPr lang="cs-CZ" sz="2400" b="1" i="1" kern="0" smtClean="0">
                              <a:solidFill>
                                <a:srgbClr val="114454"/>
                              </a:solidFill>
                              <a:latin typeface="Cambria Math" panose="02040503050406030204" pitchFamily="18" charset="0"/>
                              <a:ea typeface="Nixie One"/>
                              <a:cs typeface="Nixie One"/>
                              <a:sym typeface="Nixie One"/>
                            </a:rPr>
                            <m:t>𝒙</m:t>
                          </m:r>
                        </m:e>
                      </m:func>
                      <m:r>
                        <a:rPr lang="cs-CZ" sz="2400" b="1" i="1" kern="0" smtClean="0">
                          <a:solidFill>
                            <a:srgbClr val="114454"/>
                          </a:solidFill>
                          <a:latin typeface="Cambria Math" panose="02040503050406030204" pitchFamily="18" charset="0"/>
                          <a:ea typeface="Nixie One"/>
                          <a:cs typeface="Nixie One"/>
                          <a:sym typeface="Nixie One"/>
                        </a:rPr>
                        <m:t>=</m:t>
                      </m:r>
                      <m:f>
                        <m:fPr>
                          <m:ctrlPr>
                            <a:rPr lang="cs-CZ" sz="2400" b="1" i="1" kern="0" smtClean="0">
                              <a:solidFill>
                                <a:srgbClr val="114454"/>
                              </a:solidFill>
                              <a:latin typeface="Cambria Math" panose="02040503050406030204" pitchFamily="18" charset="0"/>
                              <a:sym typeface="Nixie One"/>
                            </a:rPr>
                          </m:ctrlPr>
                        </m:fPr>
                        <m:num>
                          <m:func>
                            <m:funcPr>
                              <m:ctrlPr>
                                <a:rPr lang="cs-CZ" sz="2400" b="1" i="1" kern="0">
                                  <a:solidFill>
                                    <a:srgbClr val="114454"/>
                                  </a:solidFill>
                                  <a:latin typeface="Cambria Math" panose="02040503050406030204" pitchFamily="18" charset="0"/>
                                  <a:sym typeface="Nixie One"/>
                                </a:rPr>
                              </m:ctrlPr>
                            </m:funcPr>
                            <m:fName>
                              <m:r>
                                <m:rPr>
                                  <m:sty m:val="p"/>
                                </m:rPr>
                                <a:rPr lang="cs-CZ" sz="2400" kern="0">
                                  <a:solidFill>
                                    <a:srgbClr val="114454"/>
                                  </a:solidFill>
                                  <a:latin typeface="Cambria Math" panose="02040503050406030204" pitchFamily="18" charset="0"/>
                                  <a:sym typeface="Nixie One"/>
                                </a:rPr>
                                <m:t>cos</m:t>
                              </m:r>
                            </m:fName>
                            <m:e>
                              <m:r>
                                <a:rPr lang="cs-CZ" sz="2400" b="1" i="1" kern="0">
                                  <a:solidFill>
                                    <a:srgbClr val="114454"/>
                                  </a:solidFill>
                                  <a:latin typeface="Cambria Math" panose="02040503050406030204" pitchFamily="18" charset="0"/>
                                  <a:sym typeface="Nixie One"/>
                                </a:rPr>
                                <m:t>𝒙</m:t>
                              </m:r>
                            </m:e>
                          </m:func>
                        </m:num>
                        <m:den>
                          <m:func>
                            <m:funcPr>
                              <m:ctrlPr>
                                <a:rPr lang="cs-CZ" sz="2400" b="1" i="1" kern="0">
                                  <a:solidFill>
                                    <a:srgbClr val="114454"/>
                                  </a:solidFill>
                                  <a:latin typeface="Cambria Math" panose="02040503050406030204" pitchFamily="18" charset="0"/>
                                  <a:sym typeface="Nixie One"/>
                                </a:rPr>
                              </m:ctrlPr>
                            </m:funcPr>
                            <m:fName>
                              <m:r>
                                <m:rPr>
                                  <m:sty m:val="p"/>
                                </m:rPr>
                                <a:rPr lang="cs-CZ" sz="2400" kern="0">
                                  <a:solidFill>
                                    <a:srgbClr val="114454"/>
                                  </a:solidFill>
                                  <a:latin typeface="Cambria Math" panose="02040503050406030204" pitchFamily="18" charset="0"/>
                                  <a:sym typeface="Nixie One"/>
                                </a:rPr>
                                <m:t>sin</m:t>
                              </m:r>
                            </m:fName>
                            <m:e>
                              <m:r>
                                <a:rPr lang="cs-CZ" sz="2400" b="1" i="1" kern="0">
                                  <a:solidFill>
                                    <a:srgbClr val="114454"/>
                                  </a:solidFill>
                                  <a:latin typeface="Cambria Math" panose="02040503050406030204" pitchFamily="18" charset="0"/>
                                  <a:sym typeface="Nixie One"/>
                                </a:rPr>
                                <m:t>𝒙</m:t>
                              </m:r>
                            </m:e>
                          </m:func>
                        </m:den>
                      </m:f>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1" name="Google Shape;161;p18">
                <a:extLst>
                  <a:ext uri="{FF2B5EF4-FFF2-40B4-BE49-F238E27FC236}">
                    <a16:creationId xmlns:a16="http://schemas.microsoft.com/office/drawing/2014/main" id="{133B6F46-5ACB-470B-9851-C3B2B76BF865}"/>
                  </a:ext>
                </a:extLst>
              </p:cNvPr>
              <p:cNvSpPr txBox="1">
                <a:spLocks noRot="1" noChangeAspect="1" noMove="1" noResize="1" noEditPoints="1" noAdjustHandles="1" noChangeArrowheads="1" noChangeShapeType="1" noTextEdit="1"/>
              </p:cNvSpPr>
              <p:nvPr/>
            </p:nvSpPr>
            <p:spPr bwMode="auto">
              <a:xfrm>
                <a:off x="436344" y="3406625"/>
                <a:ext cx="4536504" cy="740883"/>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2" name="Google Shape;161;p18">
                <a:extLst>
                  <a:ext uri="{FF2B5EF4-FFF2-40B4-BE49-F238E27FC236}">
                    <a16:creationId xmlns:a16="http://schemas.microsoft.com/office/drawing/2014/main" id="{603B3479-BE07-4F0B-BD77-40681EB25B3D}"/>
                  </a:ext>
                </a:extLst>
              </p:cNvPr>
              <p:cNvSpPr txBox="1">
                <a:spLocks/>
              </p:cNvSpPr>
              <p:nvPr/>
            </p:nvSpPr>
            <p:spPr bwMode="auto">
              <a:xfrm>
                <a:off x="436344" y="4244925"/>
                <a:ext cx="4536504" cy="740883"/>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2400" b="1" i="1" kern="0" smtClean="0">
                              <a:solidFill>
                                <a:srgbClr val="114454"/>
                              </a:solidFill>
                              <a:latin typeface="Cambria Math" panose="02040503050406030204" pitchFamily="18" charset="0"/>
                              <a:ea typeface="Nixie One"/>
                              <a:cs typeface="Nixie One"/>
                              <a:sym typeface="Nixie One"/>
                            </a:rPr>
                          </m:ctrlPr>
                        </m:funcPr>
                        <m:fName>
                          <m:r>
                            <a:rPr lang="cs-CZ" sz="2400" b="1" i="0" kern="0" smtClean="0">
                              <a:solidFill>
                                <a:srgbClr val="114454"/>
                              </a:solidFill>
                              <a:latin typeface="Cambria Math" panose="02040503050406030204" pitchFamily="18" charset="0"/>
                              <a:ea typeface="Nixie One"/>
                              <a:cs typeface="Nixie One"/>
                              <a:sym typeface="Nixie One"/>
                            </a:rPr>
                            <m:t>𝐭𝐠</m:t>
                          </m:r>
                        </m:fName>
                        <m:e>
                          <m:r>
                            <a:rPr lang="cs-CZ" sz="2400" b="1" i="0" kern="0" smtClean="0">
                              <a:solidFill>
                                <a:srgbClr val="114454"/>
                              </a:solidFill>
                              <a:latin typeface="Cambria Math" panose="02040503050406030204" pitchFamily="18" charset="0"/>
                              <a:ea typeface="Nixie One"/>
                              <a:cs typeface="Nixie One"/>
                              <a:sym typeface="Nixie One"/>
                            </a:rPr>
                            <m:t>𝐱</m:t>
                          </m:r>
                        </m:e>
                      </m:func>
                      <m:r>
                        <a:rPr lang="cs-CZ" sz="24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400" b="1" i="1" kern="0">
                              <a:solidFill>
                                <a:srgbClr val="114454"/>
                              </a:solidFill>
                              <a:latin typeface="Cambria Math" panose="02040503050406030204" pitchFamily="18" charset="0"/>
                              <a:ea typeface="Nixie One"/>
                              <a:cs typeface="Nixie One"/>
                              <a:sym typeface="Nixie One"/>
                            </a:rPr>
                          </m:ctrlPr>
                        </m:funcPr>
                        <m:fName>
                          <m:r>
                            <a:rPr lang="cs-CZ" sz="2400" b="1" i="0" kern="0" smtClean="0">
                              <a:solidFill>
                                <a:srgbClr val="114454"/>
                              </a:solidFill>
                              <a:latin typeface="Cambria Math" panose="02040503050406030204" pitchFamily="18" charset="0"/>
                              <a:sym typeface="Nixie One"/>
                            </a:rPr>
                            <m:t>𝐜𝐨𝐭𝐠</m:t>
                          </m:r>
                        </m:fName>
                        <m:e>
                          <m:r>
                            <a:rPr lang="cs-CZ" sz="2400" b="1" i="0" kern="0" smtClean="0">
                              <a:solidFill>
                                <a:srgbClr val="114454"/>
                              </a:solidFill>
                              <a:latin typeface="Cambria Math" panose="02040503050406030204" pitchFamily="18" charset="0"/>
                              <a:sym typeface="Nixie One"/>
                            </a:rPr>
                            <m:t>𝐱</m:t>
                          </m:r>
                        </m:e>
                      </m:func>
                      <m:r>
                        <a:rPr lang="cs-CZ" sz="2400" b="1" i="0" kern="0" smtClean="0">
                          <a:solidFill>
                            <a:srgbClr val="114454"/>
                          </a:solidFill>
                          <a:latin typeface="Cambria Math" panose="02040503050406030204" pitchFamily="18" charset="0"/>
                          <a:ea typeface="Nixie One"/>
                          <a:cs typeface="Nixie One"/>
                          <a:sym typeface="Nixie One"/>
                        </a:rPr>
                        <m:t>=</m:t>
                      </m:r>
                      <m:r>
                        <a:rPr lang="cs-CZ" sz="2400" b="1" i="0" kern="0" smtClean="0">
                          <a:solidFill>
                            <a:srgbClr val="114454"/>
                          </a:solidFill>
                          <a:latin typeface="Cambria Math" panose="02040503050406030204" pitchFamily="18" charset="0"/>
                          <a:ea typeface="Nixie One"/>
                          <a:cs typeface="Nixie One"/>
                          <a:sym typeface="Nixie One"/>
                        </a:rPr>
                        <m:t>𝟏</m:t>
                      </m:r>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2" name="Google Shape;161;p18">
                <a:extLst>
                  <a:ext uri="{FF2B5EF4-FFF2-40B4-BE49-F238E27FC236}">
                    <a16:creationId xmlns:a16="http://schemas.microsoft.com/office/drawing/2014/main" id="{603B3479-BE07-4F0B-BD77-40681EB25B3D}"/>
                  </a:ext>
                </a:extLst>
              </p:cNvPr>
              <p:cNvSpPr txBox="1">
                <a:spLocks noRot="1" noChangeAspect="1" noMove="1" noResize="1" noEditPoints="1" noAdjustHandles="1" noChangeArrowheads="1" noChangeShapeType="1" noTextEdit="1"/>
              </p:cNvSpPr>
              <p:nvPr/>
            </p:nvSpPr>
            <p:spPr bwMode="auto">
              <a:xfrm>
                <a:off x="436344" y="4244925"/>
                <a:ext cx="4536504" cy="740883"/>
              </a:xfrm>
              <a:prstGeom prst="rect">
                <a:avLst/>
              </a:prstGeom>
              <a:blipFill>
                <a:blip r:embed="rId6"/>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Google Shape;161;p18">
                <a:extLst>
                  <a:ext uri="{FF2B5EF4-FFF2-40B4-BE49-F238E27FC236}">
                    <a16:creationId xmlns:a16="http://schemas.microsoft.com/office/drawing/2014/main" id="{9F95AC5D-4724-41DC-93BE-5C9FFF66171A}"/>
                  </a:ext>
                </a:extLst>
              </p:cNvPr>
              <p:cNvSpPr txBox="1">
                <a:spLocks/>
              </p:cNvSpPr>
              <p:nvPr/>
            </p:nvSpPr>
            <p:spPr bwMode="auto">
              <a:xfrm>
                <a:off x="5067568" y="873814"/>
                <a:ext cx="3888432" cy="711662"/>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2400" b="1" i="1" kern="0" smtClean="0">
                              <a:solidFill>
                                <a:srgbClr val="114454"/>
                              </a:solidFill>
                              <a:latin typeface="Cambria Math" panose="02040503050406030204" pitchFamily="18" charset="0"/>
                              <a:ea typeface="Nixie One"/>
                              <a:cs typeface="Nixie One"/>
                              <a:sym typeface="Nixie One"/>
                            </a:rPr>
                          </m:ctrlPr>
                        </m:funcPr>
                        <m:fName>
                          <m:r>
                            <m:rPr>
                              <m:sty m:val="p"/>
                            </m:rPr>
                            <a:rPr lang="cs-CZ" sz="2400" b="0" i="0" kern="0" smtClean="0">
                              <a:solidFill>
                                <a:srgbClr val="114454"/>
                              </a:solidFill>
                              <a:latin typeface="Cambria Math" panose="02040503050406030204" pitchFamily="18" charset="0"/>
                              <a:ea typeface="Nixie One"/>
                              <a:cs typeface="Nixie One"/>
                              <a:sym typeface="Nixie One"/>
                            </a:rPr>
                            <m:t>sin</m:t>
                          </m:r>
                        </m:fName>
                        <m:e>
                          <m:r>
                            <a:rPr lang="cs-CZ" sz="2400" b="1" i="1" kern="0" smtClean="0">
                              <a:solidFill>
                                <a:srgbClr val="114454"/>
                              </a:solidFill>
                              <a:latin typeface="Cambria Math" panose="02040503050406030204" pitchFamily="18" charset="0"/>
                              <a:ea typeface="Nixie One"/>
                              <a:cs typeface="Nixie One"/>
                              <a:sym typeface="Nixie One"/>
                            </a:rPr>
                            <m:t>𝟐</m:t>
                          </m:r>
                          <m:r>
                            <a:rPr lang="cs-CZ" sz="2400" b="1" i="1" kern="0" smtClean="0">
                              <a:solidFill>
                                <a:srgbClr val="114454"/>
                              </a:solidFill>
                              <a:latin typeface="Cambria Math" panose="02040503050406030204" pitchFamily="18" charset="0"/>
                              <a:ea typeface="Nixie One"/>
                              <a:cs typeface="Nixie One"/>
                              <a:sym typeface="Nixie One"/>
                            </a:rPr>
                            <m:t>𝒙</m:t>
                          </m:r>
                        </m:e>
                      </m:func>
                      <m:r>
                        <a:rPr lang="cs-CZ" sz="2400" b="1" i="1" kern="0" smtClean="0">
                          <a:solidFill>
                            <a:srgbClr val="114454"/>
                          </a:solidFill>
                          <a:latin typeface="Cambria Math" panose="02040503050406030204" pitchFamily="18" charset="0"/>
                          <a:ea typeface="Nixie One"/>
                          <a:cs typeface="Nixie One"/>
                          <a:sym typeface="Nixie One"/>
                        </a:rPr>
                        <m:t>=</m:t>
                      </m:r>
                      <m:r>
                        <a:rPr lang="cs-CZ" sz="2400" b="1" i="1" kern="0" smtClean="0">
                          <a:solidFill>
                            <a:srgbClr val="114454"/>
                          </a:solidFill>
                          <a:latin typeface="Cambria Math" panose="02040503050406030204" pitchFamily="18" charset="0"/>
                          <a:ea typeface="Nixie One"/>
                          <a:cs typeface="Nixie One"/>
                          <a:sym typeface="Nixie One"/>
                        </a:rPr>
                        <m:t>𝟐</m:t>
                      </m:r>
                      <m:r>
                        <a:rPr lang="cs-CZ" sz="24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4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4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24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r>
                        <a:rPr lang="cs-CZ" sz="24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4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4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24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3" name="Google Shape;161;p18">
                <a:extLst>
                  <a:ext uri="{FF2B5EF4-FFF2-40B4-BE49-F238E27FC236}">
                    <a16:creationId xmlns:a16="http://schemas.microsoft.com/office/drawing/2014/main" id="{9F95AC5D-4724-41DC-93BE-5C9FFF66171A}"/>
                  </a:ext>
                </a:extLst>
              </p:cNvPr>
              <p:cNvSpPr txBox="1">
                <a:spLocks noRot="1" noChangeAspect="1" noMove="1" noResize="1" noEditPoints="1" noAdjustHandles="1" noChangeArrowheads="1" noChangeShapeType="1" noTextEdit="1"/>
              </p:cNvSpPr>
              <p:nvPr/>
            </p:nvSpPr>
            <p:spPr bwMode="auto">
              <a:xfrm>
                <a:off x="5067568" y="873814"/>
                <a:ext cx="3888432" cy="711662"/>
              </a:xfrm>
              <a:prstGeom prst="rect">
                <a:avLst/>
              </a:prstGeom>
              <a:blipFill>
                <a:blip r:embed="rId7"/>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 name="Google Shape;161;p18">
                <a:extLst>
                  <a:ext uri="{FF2B5EF4-FFF2-40B4-BE49-F238E27FC236}">
                    <a16:creationId xmlns:a16="http://schemas.microsoft.com/office/drawing/2014/main" id="{12020D5C-4D16-4CF4-8BD3-4F68942D33E9}"/>
                  </a:ext>
                </a:extLst>
              </p:cNvPr>
              <p:cNvSpPr txBox="1">
                <a:spLocks/>
              </p:cNvSpPr>
              <p:nvPr/>
            </p:nvSpPr>
            <p:spPr bwMode="auto">
              <a:xfrm>
                <a:off x="5067568" y="1664209"/>
                <a:ext cx="3888432" cy="797047"/>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2400" b="1" i="1" kern="0" smtClean="0">
                              <a:solidFill>
                                <a:srgbClr val="114454"/>
                              </a:solidFill>
                              <a:latin typeface="Cambria Math" panose="02040503050406030204" pitchFamily="18" charset="0"/>
                              <a:ea typeface="Nixie One"/>
                              <a:cs typeface="Nixie One"/>
                              <a:sym typeface="Nixie One"/>
                            </a:rPr>
                          </m:ctrlPr>
                        </m:funcPr>
                        <m:fName>
                          <m:r>
                            <m:rPr>
                              <m:sty m:val="p"/>
                            </m:rPr>
                            <a:rPr lang="cs-CZ" sz="2400" b="0" i="0" kern="0" smtClean="0">
                              <a:solidFill>
                                <a:srgbClr val="114454"/>
                              </a:solidFill>
                              <a:latin typeface="Cambria Math" panose="02040503050406030204" pitchFamily="18" charset="0"/>
                              <a:ea typeface="Nixie One"/>
                              <a:cs typeface="Nixie One"/>
                              <a:sym typeface="Nixie One"/>
                            </a:rPr>
                            <m:t>cos</m:t>
                          </m:r>
                        </m:fName>
                        <m:e>
                          <m:r>
                            <a:rPr lang="cs-CZ" sz="2400" b="1" i="1" kern="0" smtClean="0">
                              <a:solidFill>
                                <a:srgbClr val="114454"/>
                              </a:solidFill>
                              <a:latin typeface="Cambria Math" panose="02040503050406030204" pitchFamily="18" charset="0"/>
                              <a:ea typeface="Nixie One"/>
                              <a:cs typeface="Nixie One"/>
                              <a:sym typeface="Nixie One"/>
                            </a:rPr>
                            <m:t>𝟐</m:t>
                          </m:r>
                          <m:r>
                            <a:rPr lang="cs-CZ" sz="2400" b="1" i="1" kern="0" smtClean="0">
                              <a:solidFill>
                                <a:srgbClr val="114454"/>
                              </a:solidFill>
                              <a:latin typeface="Cambria Math" panose="02040503050406030204" pitchFamily="18" charset="0"/>
                              <a:ea typeface="Nixie One"/>
                              <a:cs typeface="Nixie One"/>
                              <a:sym typeface="Nixie One"/>
                            </a:rPr>
                            <m:t>𝒙</m:t>
                          </m:r>
                        </m:e>
                      </m:func>
                      <m:r>
                        <a:rPr lang="cs-CZ" sz="2400" b="1" i="0" kern="0" smtClean="0">
                          <a:solidFill>
                            <a:srgbClr val="114454"/>
                          </a:solidFill>
                          <a:latin typeface="Cambria Math" panose="02040503050406030204" pitchFamily="18" charset="0"/>
                          <a:ea typeface="Nixie One"/>
                          <a:cs typeface="Nixie One"/>
                          <a:sym typeface="Nixie One"/>
                        </a:rPr>
                        <m:t>=</m:t>
                      </m:r>
                      <m:func>
                        <m:funcPr>
                          <m:ctrlPr>
                            <a:rPr lang="cs-CZ" sz="2400" b="1" i="1" kern="0">
                              <a:solidFill>
                                <a:srgbClr val="114454"/>
                              </a:solidFill>
                              <a:latin typeface="Cambria Math" panose="02040503050406030204" pitchFamily="18" charset="0"/>
                              <a:ea typeface="Nixie One"/>
                              <a:cs typeface="Nixie One"/>
                              <a:sym typeface="Nixie One"/>
                            </a:rPr>
                          </m:ctrlPr>
                        </m:funcPr>
                        <m:fName>
                          <m:sSup>
                            <m:sSupPr>
                              <m:ctrlPr>
                                <a:rPr lang="cs-CZ" sz="2400" b="1" i="1" kern="0">
                                  <a:solidFill>
                                    <a:srgbClr val="114454"/>
                                  </a:solidFill>
                                  <a:latin typeface="Cambria Math" panose="02040503050406030204" pitchFamily="18" charset="0"/>
                                  <a:sym typeface="Nixie One"/>
                                </a:rPr>
                              </m:ctrlPr>
                            </m:sSupPr>
                            <m:e>
                              <m:r>
                                <a:rPr lang="cs-CZ" sz="2400" b="1" i="0" kern="0" smtClean="0">
                                  <a:solidFill>
                                    <a:srgbClr val="114454"/>
                                  </a:solidFill>
                                  <a:latin typeface="Cambria Math" panose="02040503050406030204" pitchFamily="18" charset="0"/>
                                  <a:sym typeface="Nixie One"/>
                                </a:rPr>
                                <m:t>𝐜𝐨𝐬</m:t>
                              </m:r>
                            </m:e>
                            <m:sup>
                              <m:r>
                                <a:rPr lang="cs-CZ" sz="2400" b="1" i="0" kern="0">
                                  <a:solidFill>
                                    <a:srgbClr val="114454"/>
                                  </a:solidFill>
                                  <a:latin typeface="Cambria Math" panose="02040503050406030204" pitchFamily="18" charset="0"/>
                                  <a:sym typeface="Nixie One"/>
                                </a:rPr>
                                <m:t>𝟐</m:t>
                              </m:r>
                            </m:sup>
                          </m:sSup>
                        </m:fName>
                        <m:e>
                          <m:r>
                            <a:rPr lang="cs-CZ" sz="2400" b="1" i="0" kern="0" smtClean="0">
                              <a:solidFill>
                                <a:srgbClr val="114454"/>
                              </a:solidFill>
                              <a:latin typeface="Cambria Math" panose="02040503050406030204" pitchFamily="18" charset="0"/>
                              <a:sym typeface="Nixie One"/>
                            </a:rPr>
                            <m:t>𝐱</m:t>
                          </m:r>
                        </m:e>
                      </m:func>
                      <m:r>
                        <a:rPr lang="cs-CZ" sz="2400" b="1" i="0" kern="0" smtClean="0">
                          <a:solidFill>
                            <a:srgbClr val="114454"/>
                          </a:solidFill>
                          <a:latin typeface="Cambria Math" panose="02040503050406030204" pitchFamily="18" charset="0"/>
                          <a:ea typeface="Nixie One"/>
                          <a:cs typeface="Nixie One"/>
                          <a:sym typeface="Nixie One"/>
                        </a:rPr>
                        <m:t>−</m:t>
                      </m:r>
                      <m:func>
                        <m:funcPr>
                          <m:ctrlPr>
                            <a:rPr lang="cs-CZ" sz="2400" b="1" i="1" kern="0">
                              <a:solidFill>
                                <a:srgbClr val="114454"/>
                              </a:solidFill>
                              <a:latin typeface="Cambria Math" panose="02040503050406030204" pitchFamily="18" charset="0"/>
                              <a:ea typeface="Nixie One"/>
                              <a:cs typeface="Nixie One"/>
                              <a:sym typeface="Nixie One"/>
                            </a:rPr>
                          </m:ctrlPr>
                        </m:funcPr>
                        <m:fName>
                          <m:sSup>
                            <m:sSupPr>
                              <m:ctrlPr>
                                <a:rPr lang="cs-CZ" sz="2400" b="1" i="1" kern="0">
                                  <a:solidFill>
                                    <a:srgbClr val="114454"/>
                                  </a:solidFill>
                                  <a:latin typeface="Cambria Math" panose="02040503050406030204" pitchFamily="18" charset="0"/>
                                  <a:sym typeface="Nixie One"/>
                                </a:rPr>
                              </m:ctrlPr>
                            </m:sSupPr>
                            <m:e>
                              <m:r>
                                <a:rPr lang="cs-CZ" sz="2400" b="1" kern="0">
                                  <a:solidFill>
                                    <a:srgbClr val="114454"/>
                                  </a:solidFill>
                                  <a:latin typeface="Cambria Math" panose="02040503050406030204" pitchFamily="18" charset="0"/>
                                  <a:ea typeface="Nixie One"/>
                                  <a:cs typeface="Nixie One"/>
                                  <a:sym typeface="Nixie One"/>
                                </a:rPr>
                                <m:t>𝐬𝐢𝐧</m:t>
                              </m:r>
                            </m:e>
                            <m:sup>
                              <m:r>
                                <a:rPr lang="cs-CZ" sz="2400" b="1" kern="0">
                                  <a:solidFill>
                                    <a:srgbClr val="114454"/>
                                  </a:solidFill>
                                  <a:latin typeface="Cambria Math" panose="02040503050406030204" pitchFamily="18" charset="0"/>
                                  <a:sym typeface="Nixie One"/>
                                </a:rPr>
                                <m:t>𝟐</m:t>
                              </m:r>
                            </m:sup>
                          </m:sSup>
                        </m:fName>
                        <m:e>
                          <m:r>
                            <a:rPr lang="cs-CZ" sz="2400" b="1" kern="0">
                              <a:solidFill>
                                <a:srgbClr val="114454"/>
                              </a:solidFill>
                              <a:latin typeface="Cambria Math" panose="02040503050406030204" pitchFamily="18" charset="0"/>
                              <a:ea typeface="Nixie One"/>
                              <a:cs typeface="Nixie One"/>
                              <a:sym typeface="Nixie One"/>
                            </a:rPr>
                            <m:t>𝐱</m:t>
                          </m:r>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4" name="Google Shape;161;p18">
                <a:extLst>
                  <a:ext uri="{FF2B5EF4-FFF2-40B4-BE49-F238E27FC236}">
                    <a16:creationId xmlns:a16="http://schemas.microsoft.com/office/drawing/2014/main" id="{12020D5C-4D16-4CF4-8BD3-4F68942D33E9}"/>
                  </a:ext>
                </a:extLst>
              </p:cNvPr>
              <p:cNvSpPr txBox="1">
                <a:spLocks noRot="1" noChangeAspect="1" noMove="1" noResize="1" noEditPoints="1" noAdjustHandles="1" noChangeArrowheads="1" noChangeShapeType="1" noTextEdit="1"/>
              </p:cNvSpPr>
              <p:nvPr/>
            </p:nvSpPr>
            <p:spPr bwMode="auto">
              <a:xfrm>
                <a:off x="5067568" y="1664209"/>
                <a:ext cx="3888432" cy="797047"/>
              </a:xfrm>
              <a:prstGeom prst="rect">
                <a:avLst/>
              </a:prstGeom>
              <a:blipFill>
                <a:blip r:embed="rId8"/>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6" name="Google Shape;161;p18">
                <a:extLst>
                  <a:ext uri="{FF2B5EF4-FFF2-40B4-BE49-F238E27FC236}">
                    <a16:creationId xmlns:a16="http://schemas.microsoft.com/office/drawing/2014/main" id="{68B60B0F-E94E-43D7-AC69-2CD610877247}"/>
                  </a:ext>
                </a:extLst>
              </p:cNvPr>
              <p:cNvSpPr txBox="1">
                <a:spLocks/>
              </p:cNvSpPr>
              <p:nvPr/>
            </p:nvSpPr>
            <p:spPr bwMode="auto">
              <a:xfrm>
                <a:off x="5067568" y="2554759"/>
                <a:ext cx="3888432" cy="1169119"/>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d>
                        <m:dPr>
                          <m:begChr m:val="|"/>
                          <m:endChr m:val="|"/>
                          <m:ctrlPr>
                            <a:rPr lang="cs-CZ" sz="2400" b="1" i="1" kern="0" smtClean="0">
                              <a:solidFill>
                                <a:srgbClr val="114454"/>
                              </a:solidFill>
                              <a:latin typeface="Cambria Math" panose="02040503050406030204" pitchFamily="18" charset="0"/>
                              <a:sym typeface="Nixie One"/>
                            </a:rPr>
                          </m:ctrlPr>
                        </m:dPr>
                        <m:e>
                          <m:func>
                            <m:funcPr>
                              <m:ctrlPr>
                                <a:rPr lang="cs-CZ" sz="2400" b="1" i="1" kern="0" smtClean="0">
                                  <a:solidFill>
                                    <a:srgbClr val="114454"/>
                                  </a:solidFill>
                                  <a:latin typeface="Cambria Math" panose="02040503050406030204" pitchFamily="18" charset="0"/>
                                  <a:sym typeface="Nixie One"/>
                                </a:rPr>
                              </m:ctrlPr>
                            </m:funcPr>
                            <m:fName>
                              <m:r>
                                <m:rPr>
                                  <m:sty m:val="p"/>
                                </m:rPr>
                                <a:rPr lang="cs-CZ" sz="2400" b="0" i="0" kern="0" smtClean="0">
                                  <a:solidFill>
                                    <a:srgbClr val="114454"/>
                                  </a:solidFill>
                                  <a:latin typeface="Cambria Math" panose="02040503050406030204" pitchFamily="18" charset="0"/>
                                  <a:sym typeface="Nixie One"/>
                                </a:rPr>
                                <m:t>sin</m:t>
                              </m:r>
                            </m:fName>
                            <m:e>
                              <m:f>
                                <m:fPr>
                                  <m:ctrlPr>
                                    <a:rPr lang="cs-CZ" sz="2400" b="0" i="1" kern="0" smtClean="0">
                                      <a:solidFill>
                                        <a:srgbClr val="114454"/>
                                      </a:solidFill>
                                      <a:latin typeface="Cambria Math" panose="02040503050406030204" pitchFamily="18" charset="0"/>
                                      <a:sym typeface="Nixie One"/>
                                    </a:rPr>
                                  </m:ctrlPr>
                                </m:fPr>
                                <m:num>
                                  <m:r>
                                    <a:rPr lang="cs-CZ" sz="2400" b="0" i="1" kern="0" smtClean="0">
                                      <a:solidFill>
                                        <a:srgbClr val="114454"/>
                                      </a:solidFill>
                                      <a:latin typeface="Cambria Math" panose="02040503050406030204" pitchFamily="18" charset="0"/>
                                      <a:sym typeface="Nixie One"/>
                                    </a:rPr>
                                    <m:t>𝑥</m:t>
                                  </m:r>
                                </m:num>
                                <m:den>
                                  <m:r>
                                    <a:rPr lang="cs-CZ" sz="2400" b="0" i="1" kern="0" smtClean="0">
                                      <a:solidFill>
                                        <a:srgbClr val="114454"/>
                                      </a:solidFill>
                                      <a:latin typeface="Cambria Math" panose="02040503050406030204" pitchFamily="18" charset="0"/>
                                      <a:sym typeface="Nixie One"/>
                                    </a:rPr>
                                    <m:t>2</m:t>
                                  </m:r>
                                </m:den>
                              </m:f>
                            </m:e>
                          </m:func>
                        </m:e>
                      </m:d>
                      <m:r>
                        <a:rPr lang="cs-CZ" sz="2400" b="1" i="1" kern="0" smtClean="0">
                          <a:solidFill>
                            <a:srgbClr val="114454"/>
                          </a:solidFill>
                          <a:latin typeface="Cambria Math" panose="02040503050406030204" pitchFamily="18" charset="0"/>
                          <a:ea typeface="Nixie One"/>
                          <a:cs typeface="Nixie One"/>
                          <a:sym typeface="Nixie One"/>
                        </a:rPr>
                        <m:t>=</m:t>
                      </m:r>
                      <m:rad>
                        <m:radPr>
                          <m:degHide m:val="on"/>
                          <m:ctrlPr>
                            <a:rPr lang="cs-CZ" sz="2400" b="1" i="1" kern="0" smtClean="0">
                              <a:solidFill>
                                <a:srgbClr val="114454"/>
                              </a:solidFill>
                              <a:latin typeface="Cambria Math" panose="02040503050406030204" pitchFamily="18" charset="0"/>
                              <a:sym typeface="Nixie One"/>
                            </a:rPr>
                          </m:ctrlPr>
                        </m:radPr>
                        <m:deg/>
                        <m:e>
                          <m:f>
                            <m:fPr>
                              <m:ctrlPr>
                                <a:rPr lang="cs-CZ" sz="2400" b="1" i="1" kern="0" smtClean="0">
                                  <a:solidFill>
                                    <a:srgbClr val="114454"/>
                                  </a:solidFill>
                                  <a:latin typeface="Cambria Math" panose="02040503050406030204" pitchFamily="18" charset="0"/>
                                  <a:sym typeface="Nixie One"/>
                                </a:rPr>
                              </m:ctrlPr>
                            </m:fPr>
                            <m:num>
                              <m:r>
                                <a:rPr lang="cs-CZ" sz="2400" b="1" i="1" kern="0" smtClean="0">
                                  <a:solidFill>
                                    <a:srgbClr val="114454"/>
                                  </a:solidFill>
                                  <a:latin typeface="Cambria Math" panose="02040503050406030204" pitchFamily="18" charset="0"/>
                                  <a:sym typeface="Nixie One"/>
                                </a:rPr>
                                <m:t>𝟏</m:t>
                              </m:r>
                              <m:r>
                                <a:rPr lang="cs-CZ" sz="2400" b="1" i="1" kern="0" smtClean="0">
                                  <a:solidFill>
                                    <a:srgbClr val="114454"/>
                                  </a:solidFill>
                                  <a:latin typeface="Cambria Math" panose="02040503050406030204" pitchFamily="18" charset="0"/>
                                  <a:sym typeface="Nixie One"/>
                                </a:rPr>
                                <m:t>−</m:t>
                              </m:r>
                              <m:func>
                                <m:funcPr>
                                  <m:ctrlPr>
                                    <a:rPr lang="cs-CZ" sz="2400" b="1" i="1" kern="0" smtClean="0">
                                      <a:solidFill>
                                        <a:srgbClr val="114454"/>
                                      </a:solidFill>
                                      <a:latin typeface="Cambria Math" panose="02040503050406030204" pitchFamily="18" charset="0"/>
                                      <a:sym typeface="Nixie One"/>
                                    </a:rPr>
                                  </m:ctrlPr>
                                </m:funcPr>
                                <m:fName>
                                  <m:r>
                                    <m:rPr>
                                      <m:sty m:val="p"/>
                                    </m:rPr>
                                    <a:rPr lang="cs-CZ" sz="2400" b="0" i="0" kern="0" smtClean="0">
                                      <a:solidFill>
                                        <a:srgbClr val="114454"/>
                                      </a:solidFill>
                                      <a:latin typeface="Cambria Math" panose="02040503050406030204" pitchFamily="18" charset="0"/>
                                      <a:sym typeface="Nixie One"/>
                                    </a:rPr>
                                    <m:t>cos</m:t>
                                  </m:r>
                                </m:fName>
                                <m:e>
                                  <m:r>
                                    <a:rPr lang="cs-CZ" sz="2400" b="1" i="1" kern="0" smtClean="0">
                                      <a:solidFill>
                                        <a:srgbClr val="114454"/>
                                      </a:solidFill>
                                      <a:latin typeface="Cambria Math" panose="02040503050406030204" pitchFamily="18" charset="0"/>
                                      <a:sym typeface="Nixie One"/>
                                    </a:rPr>
                                    <m:t>𝒙</m:t>
                                  </m:r>
                                </m:e>
                              </m:func>
                            </m:num>
                            <m:den>
                              <m:r>
                                <a:rPr lang="cs-CZ" sz="2400" b="1" i="1" kern="0" smtClean="0">
                                  <a:solidFill>
                                    <a:srgbClr val="114454"/>
                                  </a:solidFill>
                                  <a:latin typeface="Cambria Math" panose="02040503050406030204" pitchFamily="18" charset="0"/>
                                  <a:sym typeface="Nixie One"/>
                                </a:rPr>
                                <m:t>𝟐</m:t>
                              </m:r>
                            </m:den>
                          </m:f>
                        </m:e>
                      </m:rad>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6" name="Google Shape;161;p18">
                <a:extLst>
                  <a:ext uri="{FF2B5EF4-FFF2-40B4-BE49-F238E27FC236}">
                    <a16:creationId xmlns:a16="http://schemas.microsoft.com/office/drawing/2014/main" id="{68B60B0F-E94E-43D7-AC69-2CD610877247}"/>
                  </a:ext>
                </a:extLst>
              </p:cNvPr>
              <p:cNvSpPr txBox="1">
                <a:spLocks noRot="1" noChangeAspect="1" noMove="1" noResize="1" noEditPoints="1" noAdjustHandles="1" noChangeArrowheads="1" noChangeShapeType="1" noTextEdit="1"/>
              </p:cNvSpPr>
              <p:nvPr/>
            </p:nvSpPr>
            <p:spPr bwMode="auto">
              <a:xfrm>
                <a:off x="5067568" y="2554759"/>
                <a:ext cx="3888432" cy="1169119"/>
              </a:xfrm>
              <a:prstGeom prst="rect">
                <a:avLst/>
              </a:prstGeom>
              <a:blipFill>
                <a:blip r:embed="rId9"/>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7" name="Google Shape;161;p18">
                <a:extLst>
                  <a:ext uri="{FF2B5EF4-FFF2-40B4-BE49-F238E27FC236}">
                    <a16:creationId xmlns:a16="http://schemas.microsoft.com/office/drawing/2014/main" id="{3E061933-192F-4561-BC28-6E1467536F38}"/>
                  </a:ext>
                </a:extLst>
              </p:cNvPr>
              <p:cNvSpPr txBox="1">
                <a:spLocks/>
              </p:cNvSpPr>
              <p:nvPr/>
            </p:nvSpPr>
            <p:spPr bwMode="auto">
              <a:xfrm>
                <a:off x="5067568" y="3812456"/>
                <a:ext cx="3888432" cy="1169119"/>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d>
                        <m:dPr>
                          <m:begChr m:val="|"/>
                          <m:endChr m:val="|"/>
                          <m:ctrlPr>
                            <a:rPr lang="cs-CZ" sz="2400" b="1" i="1" kern="0" smtClean="0">
                              <a:solidFill>
                                <a:srgbClr val="114454"/>
                              </a:solidFill>
                              <a:latin typeface="Cambria Math" panose="02040503050406030204" pitchFamily="18" charset="0"/>
                              <a:sym typeface="Nixie One"/>
                            </a:rPr>
                          </m:ctrlPr>
                        </m:dPr>
                        <m:e>
                          <m:func>
                            <m:funcPr>
                              <m:ctrlPr>
                                <a:rPr lang="cs-CZ" sz="2400" b="1" i="1" kern="0" smtClean="0">
                                  <a:solidFill>
                                    <a:srgbClr val="114454"/>
                                  </a:solidFill>
                                  <a:latin typeface="Cambria Math" panose="02040503050406030204" pitchFamily="18" charset="0"/>
                                  <a:sym typeface="Nixie One"/>
                                </a:rPr>
                              </m:ctrlPr>
                            </m:funcPr>
                            <m:fName>
                              <m:r>
                                <m:rPr>
                                  <m:sty m:val="p"/>
                                </m:rPr>
                                <a:rPr lang="cs-CZ" sz="2400" b="0" i="0" kern="0" smtClean="0">
                                  <a:solidFill>
                                    <a:srgbClr val="114454"/>
                                  </a:solidFill>
                                  <a:latin typeface="Cambria Math" panose="02040503050406030204" pitchFamily="18" charset="0"/>
                                  <a:sym typeface="Nixie One"/>
                                </a:rPr>
                                <m:t>cos</m:t>
                              </m:r>
                            </m:fName>
                            <m:e>
                              <m:f>
                                <m:fPr>
                                  <m:ctrlPr>
                                    <a:rPr lang="cs-CZ" sz="2400" b="0" i="1" kern="0" smtClean="0">
                                      <a:solidFill>
                                        <a:srgbClr val="114454"/>
                                      </a:solidFill>
                                      <a:latin typeface="Cambria Math" panose="02040503050406030204" pitchFamily="18" charset="0"/>
                                      <a:sym typeface="Nixie One"/>
                                    </a:rPr>
                                  </m:ctrlPr>
                                </m:fPr>
                                <m:num>
                                  <m:r>
                                    <a:rPr lang="cs-CZ" sz="2400" b="0" i="1" kern="0" smtClean="0">
                                      <a:solidFill>
                                        <a:srgbClr val="114454"/>
                                      </a:solidFill>
                                      <a:latin typeface="Cambria Math" panose="02040503050406030204" pitchFamily="18" charset="0"/>
                                      <a:sym typeface="Nixie One"/>
                                    </a:rPr>
                                    <m:t>𝑥</m:t>
                                  </m:r>
                                </m:num>
                                <m:den>
                                  <m:r>
                                    <a:rPr lang="cs-CZ" sz="2400" b="0" i="1" kern="0" smtClean="0">
                                      <a:solidFill>
                                        <a:srgbClr val="114454"/>
                                      </a:solidFill>
                                      <a:latin typeface="Cambria Math" panose="02040503050406030204" pitchFamily="18" charset="0"/>
                                      <a:sym typeface="Nixie One"/>
                                    </a:rPr>
                                    <m:t>2</m:t>
                                  </m:r>
                                </m:den>
                              </m:f>
                            </m:e>
                          </m:func>
                        </m:e>
                      </m:d>
                      <m:r>
                        <a:rPr lang="cs-CZ" sz="2400" b="1" i="1" kern="0" smtClean="0">
                          <a:solidFill>
                            <a:srgbClr val="114454"/>
                          </a:solidFill>
                          <a:latin typeface="Cambria Math" panose="02040503050406030204" pitchFamily="18" charset="0"/>
                          <a:ea typeface="Nixie One"/>
                          <a:cs typeface="Nixie One"/>
                          <a:sym typeface="Nixie One"/>
                        </a:rPr>
                        <m:t>=</m:t>
                      </m:r>
                      <m:rad>
                        <m:radPr>
                          <m:degHide m:val="on"/>
                          <m:ctrlPr>
                            <a:rPr lang="cs-CZ" sz="2400" b="1" i="1" kern="0" smtClean="0">
                              <a:solidFill>
                                <a:srgbClr val="114454"/>
                              </a:solidFill>
                              <a:latin typeface="Cambria Math" panose="02040503050406030204" pitchFamily="18" charset="0"/>
                              <a:sym typeface="Nixie One"/>
                            </a:rPr>
                          </m:ctrlPr>
                        </m:radPr>
                        <m:deg/>
                        <m:e>
                          <m:f>
                            <m:fPr>
                              <m:ctrlPr>
                                <a:rPr lang="cs-CZ" sz="2400" b="1" i="1" kern="0" smtClean="0">
                                  <a:solidFill>
                                    <a:srgbClr val="114454"/>
                                  </a:solidFill>
                                  <a:latin typeface="Cambria Math" panose="02040503050406030204" pitchFamily="18" charset="0"/>
                                  <a:sym typeface="Nixie One"/>
                                </a:rPr>
                              </m:ctrlPr>
                            </m:fPr>
                            <m:num>
                              <m:r>
                                <a:rPr lang="cs-CZ" sz="2400" b="1" i="1" kern="0" smtClean="0">
                                  <a:solidFill>
                                    <a:srgbClr val="114454"/>
                                  </a:solidFill>
                                  <a:latin typeface="Cambria Math" panose="02040503050406030204" pitchFamily="18" charset="0"/>
                                  <a:sym typeface="Nixie One"/>
                                </a:rPr>
                                <m:t>𝟏</m:t>
                              </m:r>
                              <m:r>
                                <a:rPr lang="cs-CZ" sz="2400" b="1" i="1" kern="0" smtClean="0">
                                  <a:solidFill>
                                    <a:srgbClr val="114454"/>
                                  </a:solidFill>
                                  <a:latin typeface="Cambria Math" panose="02040503050406030204" pitchFamily="18" charset="0"/>
                                  <a:sym typeface="Nixie One"/>
                                </a:rPr>
                                <m:t>+</m:t>
                              </m:r>
                              <m:func>
                                <m:funcPr>
                                  <m:ctrlPr>
                                    <a:rPr lang="cs-CZ" sz="2400" b="1" i="1" kern="0" smtClean="0">
                                      <a:solidFill>
                                        <a:srgbClr val="114454"/>
                                      </a:solidFill>
                                      <a:latin typeface="Cambria Math" panose="02040503050406030204" pitchFamily="18" charset="0"/>
                                      <a:sym typeface="Nixie One"/>
                                    </a:rPr>
                                  </m:ctrlPr>
                                </m:funcPr>
                                <m:fName>
                                  <m:r>
                                    <m:rPr>
                                      <m:sty m:val="p"/>
                                    </m:rPr>
                                    <a:rPr lang="cs-CZ" sz="2400" b="0" i="0" kern="0" smtClean="0">
                                      <a:solidFill>
                                        <a:srgbClr val="114454"/>
                                      </a:solidFill>
                                      <a:latin typeface="Cambria Math" panose="02040503050406030204" pitchFamily="18" charset="0"/>
                                      <a:sym typeface="Nixie One"/>
                                    </a:rPr>
                                    <m:t>cos</m:t>
                                  </m:r>
                                </m:fName>
                                <m:e>
                                  <m:r>
                                    <a:rPr lang="cs-CZ" sz="2400" b="1" i="1" kern="0" smtClean="0">
                                      <a:solidFill>
                                        <a:srgbClr val="114454"/>
                                      </a:solidFill>
                                      <a:latin typeface="Cambria Math" panose="02040503050406030204" pitchFamily="18" charset="0"/>
                                      <a:sym typeface="Nixie One"/>
                                    </a:rPr>
                                    <m:t>𝒙</m:t>
                                  </m:r>
                                </m:e>
                              </m:func>
                            </m:num>
                            <m:den>
                              <m:r>
                                <a:rPr lang="cs-CZ" sz="2400" b="1" i="1" kern="0" smtClean="0">
                                  <a:solidFill>
                                    <a:srgbClr val="114454"/>
                                  </a:solidFill>
                                  <a:latin typeface="Cambria Math" panose="02040503050406030204" pitchFamily="18" charset="0"/>
                                  <a:sym typeface="Nixie One"/>
                                </a:rPr>
                                <m:t>𝟐</m:t>
                              </m:r>
                            </m:den>
                          </m:f>
                        </m:e>
                      </m:rad>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7" name="Google Shape;161;p18">
                <a:extLst>
                  <a:ext uri="{FF2B5EF4-FFF2-40B4-BE49-F238E27FC236}">
                    <a16:creationId xmlns:a16="http://schemas.microsoft.com/office/drawing/2014/main" id="{3E061933-192F-4561-BC28-6E1467536F38}"/>
                  </a:ext>
                </a:extLst>
              </p:cNvPr>
              <p:cNvSpPr txBox="1">
                <a:spLocks noRot="1" noChangeAspect="1" noMove="1" noResize="1" noEditPoints="1" noAdjustHandles="1" noChangeArrowheads="1" noChangeShapeType="1" noTextEdit="1"/>
              </p:cNvSpPr>
              <p:nvPr/>
            </p:nvSpPr>
            <p:spPr bwMode="auto">
              <a:xfrm>
                <a:off x="5067568" y="3812456"/>
                <a:ext cx="3888432" cy="1169119"/>
              </a:xfrm>
              <a:prstGeom prst="rect">
                <a:avLst/>
              </a:prstGeom>
              <a:blipFill>
                <a:blip r:embed="rId10"/>
                <a:stretch>
                  <a:fillRect/>
                </a:stretch>
              </a:blipFill>
              <a:ln>
                <a:noFill/>
              </a:ln>
            </p:spPr>
            <p:txBody>
              <a:bodyPr/>
              <a:lstStyle/>
              <a:p>
                <a:r>
                  <a:rPr lang="cs-CZ">
                    <a:noFill/>
                  </a:rPr>
                  <a:t> </a:t>
                </a:r>
              </a:p>
            </p:txBody>
          </p:sp>
        </mc:Fallback>
      </mc:AlternateContent>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GB" altLang="cs-CZ" sz="1800" b="1" dirty="0">
                <a:solidFill>
                  <a:srgbClr val="FFFFFF"/>
                </a:solidFill>
                <a:latin typeface="Roboto Slab" pitchFamily="2" charset="0"/>
                <a:cs typeface="Arial" panose="020B0604020202020204" pitchFamily="34" charset="0"/>
                <a:sym typeface="Roboto Slab" pitchFamily="2" charset="0"/>
              </a:rPr>
              <a:t>Expressions overview</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5</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xmlns:a14="http://schemas.microsoft.com/office/drawing/2010/main">
        <mc:Choice Requires="a14">
          <p:sp>
            <p:nvSpPr>
              <p:cNvPr id="19" name="Google Shape;161;p18">
                <a:extLst>
                  <a:ext uri="{FF2B5EF4-FFF2-40B4-BE49-F238E27FC236}">
                    <a16:creationId xmlns:a16="http://schemas.microsoft.com/office/drawing/2014/main" id="{C90327DF-6DD4-4CA3-8536-C57976DFF9B1}"/>
                  </a:ext>
                </a:extLst>
              </p:cNvPr>
              <p:cNvSpPr txBox="1">
                <a:spLocks/>
              </p:cNvSpPr>
              <p:nvPr/>
            </p:nvSpPr>
            <p:spPr bwMode="auto">
              <a:xfrm>
                <a:off x="328836" y="1702695"/>
                <a:ext cx="4243164" cy="653032"/>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𝒙</m:t>
                          </m:r>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𝒚</m:t>
                          </m:r>
                          <m:r>
                            <a:rPr lang="cs-CZ" sz="1800" b="1" i="1" kern="0" smtClean="0">
                              <a:solidFill>
                                <a:srgbClr val="114454"/>
                              </a:solidFill>
                              <a:latin typeface="Cambria Math" panose="02040503050406030204" pitchFamily="18" charset="0"/>
                              <a:ea typeface="Nixie One"/>
                              <a:cs typeface="Nixie One"/>
                              <a:sym typeface="Nixie One"/>
                            </a:rPr>
                            <m:t>)</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oMath>
                  </m:oMathPara>
                </a14:m>
                <a:endParaRPr lang="cs-CZ" sz="2000" b="1" kern="0" dirty="0">
                  <a:solidFill>
                    <a:srgbClr val="114454"/>
                  </a:solidFill>
                  <a:latin typeface="Weekly Free Light" panose="020B0604020202020204" charset="-18"/>
                  <a:ea typeface="Nixie One"/>
                  <a:cs typeface="Nixie One"/>
                  <a:sym typeface="Nixie One"/>
                </a:endParaRPr>
              </a:p>
            </p:txBody>
          </p:sp>
        </mc:Choice>
        <mc:Fallback xmlns="">
          <p:sp>
            <p:nvSpPr>
              <p:cNvPr id="19" name="Google Shape;161;p18">
                <a:extLst>
                  <a:ext uri="{FF2B5EF4-FFF2-40B4-BE49-F238E27FC236}">
                    <a16:creationId xmlns:a16="http://schemas.microsoft.com/office/drawing/2014/main" id="{C90327DF-6DD4-4CA3-8536-C57976DFF9B1}"/>
                  </a:ext>
                </a:extLst>
              </p:cNvPr>
              <p:cNvSpPr txBox="1">
                <a:spLocks noRot="1" noChangeAspect="1" noMove="1" noResize="1" noEditPoints="1" noAdjustHandles="1" noChangeArrowheads="1" noChangeShapeType="1" noTextEdit="1"/>
              </p:cNvSpPr>
              <p:nvPr/>
            </p:nvSpPr>
            <p:spPr bwMode="auto">
              <a:xfrm>
                <a:off x="328836" y="1702695"/>
                <a:ext cx="4243164" cy="653032"/>
              </a:xfrm>
              <a:prstGeom prst="rect">
                <a:avLst/>
              </a:prstGeom>
              <a:blipFill>
                <a:blip r:embed="rId3"/>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5" name="Google Shape;161;p18">
                <a:extLst>
                  <a:ext uri="{FF2B5EF4-FFF2-40B4-BE49-F238E27FC236}">
                    <a16:creationId xmlns:a16="http://schemas.microsoft.com/office/drawing/2014/main" id="{C5A3D7B9-1CD0-48AB-84A1-728A7C4E5BA8}"/>
                  </a:ext>
                </a:extLst>
              </p:cNvPr>
              <p:cNvSpPr txBox="1">
                <a:spLocks/>
              </p:cNvSpPr>
              <p:nvPr/>
            </p:nvSpPr>
            <p:spPr bwMode="auto">
              <a:xfrm>
                <a:off x="328836" y="2428786"/>
                <a:ext cx="4243164" cy="653032"/>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𝒙</m:t>
                          </m:r>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𝒚</m:t>
                          </m:r>
                          <m:r>
                            <a:rPr lang="cs-CZ" sz="1800" b="1" i="1" kern="0" smtClean="0">
                              <a:solidFill>
                                <a:srgbClr val="114454"/>
                              </a:solidFill>
                              <a:latin typeface="Cambria Math" panose="02040503050406030204" pitchFamily="18" charset="0"/>
                              <a:ea typeface="Nixie One"/>
                              <a:cs typeface="Nixie One"/>
                              <a:sym typeface="Nixie One"/>
                            </a:rPr>
                            <m:t>)</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oMath>
                  </m:oMathPara>
                </a14:m>
                <a:endParaRPr lang="cs-CZ" sz="2000" b="1" kern="0" dirty="0">
                  <a:solidFill>
                    <a:srgbClr val="114454"/>
                  </a:solidFill>
                  <a:latin typeface="Weekly Free Light" panose="020B0604020202020204" charset="-18"/>
                  <a:ea typeface="Nixie One"/>
                  <a:cs typeface="Nixie One"/>
                  <a:sym typeface="Nixie One"/>
                </a:endParaRPr>
              </a:p>
            </p:txBody>
          </p:sp>
        </mc:Choice>
        <mc:Fallback xmlns="">
          <p:sp>
            <p:nvSpPr>
              <p:cNvPr id="25" name="Google Shape;161;p18">
                <a:extLst>
                  <a:ext uri="{FF2B5EF4-FFF2-40B4-BE49-F238E27FC236}">
                    <a16:creationId xmlns:a16="http://schemas.microsoft.com/office/drawing/2014/main" id="{C5A3D7B9-1CD0-48AB-84A1-728A7C4E5BA8}"/>
                  </a:ext>
                </a:extLst>
              </p:cNvPr>
              <p:cNvSpPr txBox="1">
                <a:spLocks noRot="1" noChangeAspect="1" noMove="1" noResize="1" noEditPoints="1" noAdjustHandles="1" noChangeArrowheads="1" noChangeShapeType="1" noTextEdit="1"/>
              </p:cNvSpPr>
              <p:nvPr/>
            </p:nvSpPr>
            <p:spPr bwMode="auto">
              <a:xfrm>
                <a:off x="328836" y="2428786"/>
                <a:ext cx="4243164" cy="653032"/>
              </a:xfrm>
              <a:prstGeom prst="rect">
                <a:avLst/>
              </a:prstGeom>
              <a:blipFill>
                <a:blip r:embed="rId4"/>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8" name="Google Shape;161;p18">
                <a:extLst>
                  <a:ext uri="{FF2B5EF4-FFF2-40B4-BE49-F238E27FC236}">
                    <a16:creationId xmlns:a16="http://schemas.microsoft.com/office/drawing/2014/main" id="{9A63419E-B946-4F4A-98C5-18551919987B}"/>
                  </a:ext>
                </a:extLst>
              </p:cNvPr>
              <p:cNvSpPr txBox="1">
                <a:spLocks/>
              </p:cNvSpPr>
              <p:nvPr/>
            </p:nvSpPr>
            <p:spPr bwMode="auto">
              <a:xfrm>
                <a:off x="323528" y="3159424"/>
                <a:ext cx="4243164" cy="653032"/>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𝒙</m:t>
                          </m:r>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𝒚</m:t>
                          </m:r>
                          <m:r>
                            <a:rPr lang="cs-CZ" sz="1800" b="1" i="1" kern="0" smtClean="0">
                              <a:solidFill>
                                <a:srgbClr val="114454"/>
                              </a:solidFill>
                              <a:latin typeface="Cambria Math" panose="02040503050406030204" pitchFamily="18" charset="0"/>
                              <a:ea typeface="Nixie One"/>
                              <a:cs typeface="Nixie One"/>
                              <a:sym typeface="Nixie One"/>
                            </a:rPr>
                            <m:t>)</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oMath>
                  </m:oMathPara>
                </a14:m>
                <a:endParaRPr lang="cs-CZ" sz="2000" b="1" kern="0" dirty="0">
                  <a:solidFill>
                    <a:srgbClr val="114454"/>
                  </a:solidFill>
                  <a:latin typeface="Weekly Free Light" panose="020B0604020202020204" charset="-18"/>
                  <a:ea typeface="Nixie One"/>
                  <a:cs typeface="Nixie One"/>
                  <a:sym typeface="Nixie One"/>
                </a:endParaRPr>
              </a:p>
            </p:txBody>
          </p:sp>
        </mc:Choice>
        <mc:Fallback xmlns="">
          <p:sp>
            <p:nvSpPr>
              <p:cNvPr id="28" name="Google Shape;161;p18">
                <a:extLst>
                  <a:ext uri="{FF2B5EF4-FFF2-40B4-BE49-F238E27FC236}">
                    <a16:creationId xmlns:a16="http://schemas.microsoft.com/office/drawing/2014/main" id="{9A63419E-B946-4F4A-98C5-18551919987B}"/>
                  </a:ext>
                </a:extLst>
              </p:cNvPr>
              <p:cNvSpPr txBox="1">
                <a:spLocks noRot="1" noChangeAspect="1" noMove="1" noResize="1" noEditPoints="1" noAdjustHandles="1" noChangeArrowheads="1" noChangeShapeType="1" noTextEdit="1"/>
              </p:cNvSpPr>
              <p:nvPr/>
            </p:nvSpPr>
            <p:spPr bwMode="auto">
              <a:xfrm>
                <a:off x="323528" y="3159424"/>
                <a:ext cx="4243164" cy="653032"/>
              </a:xfrm>
              <a:prstGeom prst="rect">
                <a:avLst/>
              </a:prstGeom>
              <a:blipFill>
                <a:blip r:embed="rId5"/>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9" name="Google Shape;161;p18">
                <a:extLst>
                  <a:ext uri="{FF2B5EF4-FFF2-40B4-BE49-F238E27FC236}">
                    <a16:creationId xmlns:a16="http://schemas.microsoft.com/office/drawing/2014/main" id="{01EAA170-944B-4CF4-9360-CA97A50C3DDA}"/>
                  </a:ext>
                </a:extLst>
              </p:cNvPr>
              <p:cNvSpPr txBox="1">
                <a:spLocks/>
              </p:cNvSpPr>
              <p:nvPr/>
            </p:nvSpPr>
            <p:spPr bwMode="auto">
              <a:xfrm>
                <a:off x="323528" y="3889426"/>
                <a:ext cx="4243164" cy="653032"/>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𝒙</m:t>
                          </m:r>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𝒚</m:t>
                          </m:r>
                          <m:r>
                            <a:rPr lang="cs-CZ" sz="1800" b="1" i="1" kern="0" smtClean="0">
                              <a:solidFill>
                                <a:srgbClr val="114454"/>
                              </a:solidFill>
                              <a:latin typeface="Cambria Math" panose="02040503050406030204" pitchFamily="18" charset="0"/>
                              <a:ea typeface="Nixie One"/>
                              <a:cs typeface="Nixie One"/>
                              <a:sym typeface="Nixie One"/>
                            </a:rPr>
                            <m:t>)</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oMath>
                  </m:oMathPara>
                </a14:m>
                <a:endParaRPr lang="cs-CZ" sz="2000" b="1" kern="0" dirty="0">
                  <a:solidFill>
                    <a:srgbClr val="114454"/>
                  </a:solidFill>
                  <a:latin typeface="Weekly Free Light" panose="020B0604020202020204" charset="-18"/>
                  <a:ea typeface="Nixie One"/>
                  <a:cs typeface="Nixie One"/>
                  <a:sym typeface="Nixie One"/>
                </a:endParaRPr>
              </a:p>
            </p:txBody>
          </p:sp>
        </mc:Choice>
        <mc:Fallback xmlns="">
          <p:sp>
            <p:nvSpPr>
              <p:cNvPr id="29" name="Google Shape;161;p18">
                <a:extLst>
                  <a:ext uri="{FF2B5EF4-FFF2-40B4-BE49-F238E27FC236}">
                    <a16:creationId xmlns:a16="http://schemas.microsoft.com/office/drawing/2014/main" id="{01EAA170-944B-4CF4-9360-CA97A50C3DDA}"/>
                  </a:ext>
                </a:extLst>
              </p:cNvPr>
              <p:cNvSpPr txBox="1">
                <a:spLocks noRot="1" noChangeAspect="1" noMove="1" noResize="1" noEditPoints="1" noAdjustHandles="1" noChangeArrowheads="1" noChangeShapeType="1" noTextEdit="1"/>
              </p:cNvSpPr>
              <p:nvPr/>
            </p:nvSpPr>
            <p:spPr bwMode="auto">
              <a:xfrm>
                <a:off x="323528" y="3889426"/>
                <a:ext cx="4243164" cy="653032"/>
              </a:xfrm>
              <a:prstGeom prst="rect">
                <a:avLst/>
              </a:prstGeom>
              <a:blipFill>
                <a:blip r:embed="rId6"/>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0" name="Google Shape;161;p18">
                <a:extLst>
                  <a:ext uri="{FF2B5EF4-FFF2-40B4-BE49-F238E27FC236}">
                    <a16:creationId xmlns:a16="http://schemas.microsoft.com/office/drawing/2014/main" id="{E905D6B8-F780-4124-B8C2-F810F154609E}"/>
                  </a:ext>
                </a:extLst>
              </p:cNvPr>
              <p:cNvSpPr txBox="1">
                <a:spLocks/>
              </p:cNvSpPr>
              <p:nvPr/>
            </p:nvSpPr>
            <p:spPr bwMode="auto">
              <a:xfrm>
                <a:off x="4644008" y="1702695"/>
                <a:ext cx="4392488" cy="653032"/>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a:solidFill>
                                <a:srgbClr val="114454"/>
                              </a:solidFill>
                              <a:latin typeface="Cambria Math" panose="02040503050406030204" pitchFamily="18" charset="0"/>
                              <a:ea typeface="Nixie One"/>
                              <a:cs typeface="Nixie One"/>
                              <a:sym typeface="Nixie One"/>
                            </a:rPr>
                          </m:ctrlPr>
                        </m:funcPr>
                        <m:fName>
                          <m:r>
                            <m:rPr>
                              <m:sty m:val="p"/>
                            </m:rPr>
                            <a:rPr lang="cs-CZ" sz="1800" ker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𝒚</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a:rPr lang="cs-CZ" sz="1800" b="1" i="1" kern="0" smtClean="0">
                              <a:solidFill>
                                <a:srgbClr val="114454"/>
                              </a:solidFill>
                              <a:latin typeface="Cambria Math" panose="02040503050406030204" pitchFamily="18" charset="0"/>
                              <a:ea typeface="Nixie One"/>
                              <a:cs typeface="Nixie One"/>
                              <a:sym typeface="Nixie One"/>
                            </a:rPr>
                            <m:t>𝟐</m:t>
                          </m:r>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f>
                            <m:fPr>
                              <m:ctrlPr>
                                <a:rPr lang="cs-CZ" sz="1800" b="0" i="1" kern="0" smtClean="0">
                                  <a:solidFill>
                                    <a:srgbClr val="114454"/>
                                  </a:solidFill>
                                  <a:latin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sym typeface="Nixie One"/>
                                </a:rPr>
                                <m:t>𝑥</m:t>
                              </m:r>
                              <m:r>
                                <a:rPr lang="cs-CZ" sz="1800" b="0" i="1" kern="0" smtClean="0">
                                  <a:solidFill>
                                    <a:srgbClr val="114454"/>
                                  </a:solidFill>
                                  <a:latin typeface="Cambria Math" panose="02040503050406030204" pitchFamily="18" charset="0"/>
                                  <a:sym typeface="Nixie One"/>
                                </a:rPr>
                                <m:t>+</m:t>
                              </m:r>
                              <m:r>
                                <a:rPr lang="cs-CZ" sz="1800" b="0" i="1" kern="0" smtClean="0">
                                  <a:solidFill>
                                    <a:srgbClr val="114454"/>
                                  </a:solidFill>
                                  <a:latin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sym typeface="Nixie One"/>
                                </a:rPr>
                                <m:t>2</m:t>
                              </m:r>
                            </m:den>
                          </m:f>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f>
                            <m:fPr>
                              <m:ctrlPr>
                                <a:rPr lang="cs-CZ" sz="1800" b="0" i="1" kern="0" smtClean="0">
                                  <a:solidFill>
                                    <a:srgbClr val="114454"/>
                                  </a:solidFill>
                                  <a:latin typeface="Cambria Math" panose="02040503050406030204" pitchFamily="18" charset="0"/>
                                  <a:ea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ea typeface="Cambria Math" panose="02040503050406030204" pitchFamily="18" charset="0"/>
                                  <a:sym typeface="Nixie One"/>
                                </a:rPr>
                                <m:t>𝑥</m:t>
                              </m:r>
                              <m:r>
                                <a:rPr lang="cs-CZ" sz="1800" b="0" i="1" kern="0" smtClean="0">
                                  <a:solidFill>
                                    <a:srgbClr val="114454"/>
                                  </a:solidFill>
                                  <a:latin typeface="Cambria Math" panose="02040503050406030204" pitchFamily="18" charset="0"/>
                                  <a:ea typeface="Cambria Math" panose="02040503050406030204" pitchFamily="18" charset="0"/>
                                  <a:sym typeface="Nixie One"/>
                                </a:rPr>
                                <m:t>−</m:t>
                              </m:r>
                              <m:r>
                                <a:rPr lang="cs-CZ" sz="1800" b="0" i="1" kern="0" smtClean="0">
                                  <a:solidFill>
                                    <a:srgbClr val="114454"/>
                                  </a:solidFill>
                                  <a:latin typeface="Cambria Math" panose="02040503050406030204" pitchFamily="18" charset="0"/>
                                  <a:ea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ea typeface="Cambria Math" panose="02040503050406030204" pitchFamily="18" charset="0"/>
                                  <a:sym typeface="Nixie One"/>
                                </a:rPr>
                                <m:t>2</m:t>
                              </m:r>
                            </m:den>
                          </m:f>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30" name="Google Shape;161;p18">
                <a:extLst>
                  <a:ext uri="{FF2B5EF4-FFF2-40B4-BE49-F238E27FC236}">
                    <a16:creationId xmlns:a16="http://schemas.microsoft.com/office/drawing/2014/main" id="{E905D6B8-F780-4124-B8C2-F810F154609E}"/>
                  </a:ext>
                </a:extLst>
              </p:cNvPr>
              <p:cNvSpPr txBox="1">
                <a:spLocks noRot="1" noChangeAspect="1" noMove="1" noResize="1" noEditPoints="1" noAdjustHandles="1" noChangeArrowheads="1" noChangeShapeType="1" noTextEdit="1"/>
              </p:cNvSpPr>
              <p:nvPr/>
            </p:nvSpPr>
            <p:spPr bwMode="auto">
              <a:xfrm>
                <a:off x="4644008" y="1702695"/>
                <a:ext cx="4392488" cy="653032"/>
              </a:xfrm>
              <a:prstGeom prst="rect">
                <a:avLst/>
              </a:prstGeom>
              <a:blipFill>
                <a:blip r:embed="rId7"/>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1" name="Google Shape;161;p18">
                <a:extLst>
                  <a:ext uri="{FF2B5EF4-FFF2-40B4-BE49-F238E27FC236}">
                    <a16:creationId xmlns:a16="http://schemas.microsoft.com/office/drawing/2014/main" id="{22C27CDF-7210-495C-9548-60F03F2D9CEE}"/>
                  </a:ext>
                </a:extLst>
              </p:cNvPr>
              <p:cNvSpPr txBox="1">
                <a:spLocks/>
              </p:cNvSpPr>
              <p:nvPr/>
            </p:nvSpPr>
            <p:spPr bwMode="auto">
              <a:xfrm>
                <a:off x="4644008" y="2428786"/>
                <a:ext cx="4392488" cy="653032"/>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a:solidFill>
                                <a:srgbClr val="114454"/>
                              </a:solidFill>
                              <a:latin typeface="Cambria Math" panose="02040503050406030204" pitchFamily="18" charset="0"/>
                              <a:ea typeface="Nixie One"/>
                              <a:cs typeface="Nixie One"/>
                              <a:sym typeface="Nixie One"/>
                            </a:rPr>
                          </m:ctrlPr>
                        </m:funcPr>
                        <m:fName>
                          <m:r>
                            <m:rPr>
                              <m:sty m:val="p"/>
                            </m:rPr>
                            <a:rPr lang="cs-CZ" sz="1800" kern="0">
                              <a:solidFill>
                                <a:srgbClr val="114454"/>
                              </a:solidFill>
                              <a:latin typeface="Cambria Math" panose="02040503050406030204" pitchFamily="18" charset="0"/>
                              <a:ea typeface="Nixie One"/>
                              <a:cs typeface="Nixie One"/>
                              <a:sym typeface="Nixie One"/>
                            </a:rPr>
                            <m:t>sin</m:t>
                          </m:r>
                        </m:fName>
                        <m:e>
                          <m:r>
                            <a:rPr lang="cs-CZ" sz="1800" b="1" i="1" kern="0" smtClean="0">
                              <a:solidFill>
                                <a:srgbClr val="114454"/>
                              </a:solidFill>
                              <a:latin typeface="Cambria Math" panose="02040503050406030204" pitchFamily="18" charset="0"/>
                              <a:ea typeface="Nixie One"/>
                              <a:cs typeface="Nixie One"/>
                              <a:sym typeface="Nixie One"/>
                            </a:rPr>
                            <m:t>𝒚</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a:rPr lang="cs-CZ" sz="1800" b="1" i="1" kern="0" smtClean="0">
                              <a:solidFill>
                                <a:srgbClr val="114454"/>
                              </a:solidFill>
                              <a:latin typeface="Cambria Math" panose="02040503050406030204" pitchFamily="18" charset="0"/>
                              <a:ea typeface="Nixie One"/>
                              <a:cs typeface="Nixie One"/>
                              <a:sym typeface="Nixie One"/>
                            </a:rPr>
                            <m:t>𝟐</m:t>
                          </m:r>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kern="0">
                                  <a:solidFill>
                                    <a:srgbClr val="114454"/>
                                  </a:solidFill>
                                  <a:latin typeface="Cambria Math" panose="02040503050406030204" pitchFamily="18" charset="0"/>
                                  <a:ea typeface="Cambria Math" panose="02040503050406030204" pitchFamily="18" charset="0"/>
                                  <a:cs typeface="Nixie One"/>
                                  <a:sym typeface="Nixie One"/>
                                </a:rPr>
                                <m:t>cos</m:t>
                              </m:r>
                            </m:fName>
                            <m:e>
                              <m:f>
                                <m:fPr>
                                  <m:ctrlPr>
                                    <a:rPr lang="cs-CZ" sz="1800" i="1" kern="0">
                                      <a:solidFill>
                                        <a:srgbClr val="114454"/>
                                      </a:solidFill>
                                      <a:latin typeface="Cambria Math" panose="02040503050406030204" pitchFamily="18" charset="0"/>
                                      <a:ea typeface="Cambria Math" panose="02040503050406030204" pitchFamily="18" charset="0"/>
                                      <a:sym typeface="Nixie One"/>
                                    </a:rPr>
                                  </m:ctrlPr>
                                </m:fPr>
                                <m:num>
                                  <m:r>
                                    <a:rPr lang="cs-CZ" sz="1800" i="1" kern="0">
                                      <a:solidFill>
                                        <a:srgbClr val="114454"/>
                                      </a:solidFill>
                                      <a:latin typeface="Cambria Math" panose="02040503050406030204" pitchFamily="18" charset="0"/>
                                      <a:ea typeface="Cambria Math" panose="02040503050406030204" pitchFamily="18" charset="0"/>
                                      <a:sym typeface="Nixie One"/>
                                    </a:rPr>
                                    <m:t>𝑥</m:t>
                                  </m:r>
                                  <m:r>
                                    <a:rPr lang="cs-CZ" sz="1800" i="1" kern="0">
                                      <a:solidFill>
                                        <a:srgbClr val="114454"/>
                                      </a:solidFill>
                                      <a:latin typeface="Cambria Math" panose="02040503050406030204" pitchFamily="18" charset="0"/>
                                      <a:ea typeface="Cambria Math" panose="02040503050406030204" pitchFamily="18" charset="0"/>
                                      <a:sym typeface="Nixie One"/>
                                    </a:rPr>
                                    <m:t>+</m:t>
                                  </m:r>
                                  <m:r>
                                    <a:rPr lang="cs-CZ" sz="1800" i="1" kern="0">
                                      <a:solidFill>
                                        <a:srgbClr val="114454"/>
                                      </a:solidFill>
                                      <a:latin typeface="Cambria Math" panose="02040503050406030204" pitchFamily="18" charset="0"/>
                                      <a:ea typeface="Cambria Math" panose="02040503050406030204" pitchFamily="18" charset="0"/>
                                      <a:sym typeface="Nixie One"/>
                                    </a:rPr>
                                    <m:t>𝑦</m:t>
                                  </m:r>
                                </m:num>
                                <m:den>
                                  <m:r>
                                    <a:rPr lang="cs-CZ" sz="1800" i="1" kern="0">
                                      <a:solidFill>
                                        <a:srgbClr val="114454"/>
                                      </a:solidFill>
                                      <a:latin typeface="Cambria Math" panose="02040503050406030204" pitchFamily="18" charset="0"/>
                                      <a:ea typeface="Cambria Math" panose="02040503050406030204" pitchFamily="18" charset="0"/>
                                      <a:sym typeface="Nixie One"/>
                                    </a:rPr>
                                    <m:t>2</m:t>
                                  </m:r>
                                </m:den>
                              </m:f>
                            </m:e>
                          </m:func>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f>
                            <m:fPr>
                              <m:ctrlPr>
                                <a:rPr lang="cs-CZ" sz="1800" b="0" i="1" kern="0" smtClean="0">
                                  <a:solidFill>
                                    <a:srgbClr val="114454"/>
                                  </a:solidFill>
                                  <a:latin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sym typeface="Nixie One"/>
                                </a:rPr>
                                <m:t>𝑥</m:t>
                              </m:r>
                              <m:r>
                                <a:rPr lang="cs-CZ" sz="1800" b="0" i="1" kern="0" smtClean="0">
                                  <a:solidFill>
                                    <a:srgbClr val="114454"/>
                                  </a:solidFill>
                                  <a:latin typeface="Cambria Math" panose="02040503050406030204" pitchFamily="18" charset="0"/>
                                  <a:sym typeface="Nixie One"/>
                                </a:rPr>
                                <m:t>−</m:t>
                              </m:r>
                              <m:r>
                                <a:rPr lang="cs-CZ" sz="1800" b="0" i="1" kern="0" smtClean="0">
                                  <a:solidFill>
                                    <a:srgbClr val="114454"/>
                                  </a:solidFill>
                                  <a:latin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sym typeface="Nixie One"/>
                                </a:rPr>
                                <m:t>2</m:t>
                              </m:r>
                            </m:den>
                          </m:f>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31" name="Google Shape;161;p18">
                <a:extLst>
                  <a:ext uri="{FF2B5EF4-FFF2-40B4-BE49-F238E27FC236}">
                    <a16:creationId xmlns:a16="http://schemas.microsoft.com/office/drawing/2014/main" id="{22C27CDF-7210-495C-9548-60F03F2D9CEE}"/>
                  </a:ext>
                </a:extLst>
              </p:cNvPr>
              <p:cNvSpPr txBox="1">
                <a:spLocks noRot="1" noChangeAspect="1" noMove="1" noResize="1" noEditPoints="1" noAdjustHandles="1" noChangeArrowheads="1" noChangeShapeType="1" noTextEdit="1"/>
              </p:cNvSpPr>
              <p:nvPr/>
            </p:nvSpPr>
            <p:spPr bwMode="auto">
              <a:xfrm>
                <a:off x="4644008" y="2428786"/>
                <a:ext cx="4392488" cy="653032"/>
              </a:xfrm>
              <a:prstGeom prst="rect">
                <a:avLst/>
              </a:prstGeom>
              <a:blipFill>
                <a:blip r:embed="rId8"/>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2" name="Google Shape;161;p18">
                <a:extLst>
                  <a:ext uri="{FF2B5EF4-FFF2-40B4-BE49-F238E27FC236}">
                    <a16:creationId xmlns:a16="http://schemas.microsoft.com/office/drawing/2014/main" id="{FEAE6341-4A42-433F-BBDA-D42064E69185}"/>
                  </a:ext>
                </a:extLst>
              </p:cNvPr>
              <p:cNvSpPr txBox="1">
                <a:spLocks/>
              </p:cNvSpPr>
              <p:nvPr/>
            </p:nvSpPr>
            <p:spPr bwMode="auto">
              <a:xfrm>
                <a:off x="4644008" y="3163773"/>
                <a:ext cx="4392488" cy="653032"/>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𝒚</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a:rPr lang="cs-CZ" sz="1800" b="1" i="1" kern="0" smtClean="0">
                              <a:solidFill>
                                <a:srgbClr val="114454"/>
                              </a:solidFill>
                              <a:latin typeface="Cambria Math" panose="02040503050406030204" pitchFamily="18" charset="0"/>
                              <a:ea typeface="Nixie One"/>
                              <a:cs typeface="Nixie One"/>
                              <a:sym typeface="Nixie One"/>
                            </a:rPr>
                            <m:t>𝟐</m:t>
                          </m:r>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f>
                            <m:fPr>
                              <m:ctrlPr>
                                <a:rPr lang="cs-CZ" sz="1800" b="0" i="1" kern="0" smtClean="0">
                                  <a:solidFill>
                                    <a:srgbClr val="114454"/>
                                  </a:solidFill>
                                  <a:latin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sym typeface="Nixie One"/>
                                </a:rPr>
                                <m:t>𝑥</m:t>
                              </m:r>
                              <m:r>
                                <a:rPr lang="cs-CZ" sz="1800" b="0" i="1" kern="0" smtClean="0">
                                  <a:solidFill>
                                    <a:srgbClr val="114454"/>
                                  </a:solidFill>
                                  <a:latin typeface="Cambria Math" panose="02040503050406030204" pitchFamily="18" charset="0"/>
                                  <a:sym typeface="Nixie One"/>
                                </a:rPr>
                                <m:t>+</m:t>
                              </m:r>
                              <m:r>
                                <a:rPr lang="cs-CZ" sz="1800" b="0" i="1" kern="0" smtClean="0">
                                  <a:solidFill>
                                    <a:srgbClr val="114454"/>
                                  </a:solidFill>
                                  <a:latin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sym typeface="Nixie One"/>
                                </a:rPr>
                                <m:t>2</m:t>
                              </m:r>
                            </m:den>
                          </m:f>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f>
                            <m:fPr>
                              <m:ctrlPr>
                                <a:rPr lang="cs-CZ" sz="1800" b="0" i="1" kern="0" smtClean="0">
                                  <a:solidFill>
                                    <a:srgbClr val="114454"/>
                                  </a:solidFill>
                                  <a:latin typeface="Cambria Math" panose="02040503050406030204" pitchFamily="18" charset="0"/>
                                  <a:ea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ea typeface="Cambria Math" panose="02040503050406030204" pitchFamily="18" charset="0"/>
                                  <a:sym typeface="Nixie One"/>
                                </a:rPr>
                                <m:t>𝑥</m:t>
                              </m:r>
                              <m:r>
                                <a:rPr lang="cs-CZ" sz="1800" b="0" i="1" kern="0" smtClean="0">
                                  <a:solidFill>
                                    <a:srgbClr val="114454"/>
                                  </a:solidFill>
                                  <a:latin typeface="Cambria Math" panose="02040503050406030204" pitchFamily="18" charset="0"/>
                                  <a:ea typeface="Cambria Math" panose="02040503050406030204" pitchFamily="18" charset="0"/>
                                  <a:sym typeface="Nixie One"/>
                                </a:rPr>
                                <m:t>−</m:t>
                              </m:r>
                              <m:r>
                                <a:rPr lang="cs-CZ" sz="1800" b="0" i="1" kern="0" smtClean="0">
                                  <a:solidFill>
                                    <a:srgbClr val="114454"/>
                                  </a:solidFill>
                                  <a:latin typeface="Cambria Math" panose="02040503050406030204" pitchFamily="18" charset="0"/>
                                  <a:ea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ea typeface="Cambria Math" panose="02040503050406030204" pitchFamily="18" charset="0"/>
                                  <a:sym typeface="Nixie One"/>
                                </a:rPr>
                                <m:t>2</m:t>
                              </m:r>
                            </m:den>
                          </m:f>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32" name="Google Shape;161;p18">
                <a:extLst>
                  <a:ext uri="{FF2B5EF4-FFF2-40B4-BE49-F238E27FC236}">
                    <a16:creationId xmlns:a16="http://schemas.microsoft.com/office/drawing/2014/main" id="{FEAE6341-4A42-433F-BBDA-D42064E69185}"/>
                  </a:ext>
                </a:extLst>
              </p:cNvPr>
              <p:cNvSpPr txBox="1">
                <a:spLocks noRot="1" noChangeAspect="1" noMove="1" noResize="1" noEditPoints="1" noAdjustHandles="1" noChangeArrowheads="1" noChangeShapeType="1" noTextEdit="1"/>
              </p:cNvSpPr>
              <p:nvPr/>
            </p:nvSpPr>
            <p:spPr bwMode="auto">
              <a:xfrm>
                <a:off x="4644008" y="3163773"/>
                <a:ext cx="4392488" cy="653032"/>
              </a:xfrm>
              <a:prstGeom prst="rect">
                <a:avLst/>
              </a:prstGeom>
              <a:blipFill>
                <a:blip r:embed="rId9"/>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3" name="Google Shape;161;p18">
                <a:extLst>
                  <a:ext uri="{FF2B5EF4-FFF2-40B4-BE49-F238E27FC236}">
                    <a16:creationId xmlns:a16="http://schemas.microsoft.com/office/drawing/2014/main" id="{9830F410-A072-4743-915F-58F88A0B05F9}"/>
                  </a:ext>
                </a:extLst>
              </p:cNvPr>
              <p:cNvSpPr txBox="1">
                <a:spLocks/>
              </p:cNvSpPr>
              <p:nvPr/>
            </p:nvSpPr>
            <p:spPr bwMode="auto">
              <a:xfrm>
                <a:off x="4644008" y="3889426"/>
                <a:ext cx="4392488" cy="653032"/>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𝒚</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𝟐</m:t>
                          </m:r>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f>
                            <m:fPr>
                              <m:ctrlPr>
                                <a:rPr lang="cs-CZ" sz="1800" b="0" i="1" kern="0" smtClean="0">
                                  <a:solidFill>
                                    <a:srgbClr val="114454"/>
                                  </a:solidFill>
                                  <a:latin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sym typeface="Nixie One"/>
                                </a:rPr>
                                <m:t>𝑥</m:t>
                              </m:r>
                              <m:r>
                                <a:rPr lang="cs-CZ" sz="1800" b="0" i="1" kern="0" smtClean="0">
                                  <a:solidFill>
                                    <a:srgbClr val="114454"/>
                                  </a:solidFill>
                                  <a:latin typeface="Cambria Math" panose="02040503050406030204" pitchFamily="18" charset="0"/>
                                  <a:sym typeface="Nixie One"/>
                                </a:rPr>
                                <m:t>+</m:t>
                              </m:r>
                              <m:r>
                                <a:rPr lang="cs-CZ" sz="1800" b="0" i="1" kern="0" smtClean="0">
                                  <a:solidFill>
                                    <a:srgbClr val="114454"/>
                                  </a:solidFill>
                                  <a:latin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sym typeface="Nixie One"/>
                                </a:rPr>
                                <m:t>2</m:t>
                              </m:r>
                            </m:den>
                          </m:f>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f>
                            <m:fPr>
                              <m:ctrlPr>
                                <a:rPr lang="cs-CZ" sz="1800" b="0" i="1" kern="0" smtClean="0">
                                  <a:solidFill>
                                    <a:srgbClr val="114454"/>
                                  </a:solidFill>
                                  <a:latin typeface="Cambria Math" panose="02040503050406030204" pitchFamily="18" charset="0"/>
                                  <a:ea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ea typeface="Cambria Math" panose="02040503050406030204" pitchFamily="18" charset="0"/>
                                  <a:sym typeface="Nixie One"/>
                                </a:rPr>
                                <m:t>𝑥</m:t>
                              </m:r>
                              <m:r>
                                <a:rPr lang="cs-CZ" sz="1800" b="0" i="1" kern="0" smtClean="0">
                                  <a:solidFill>
                                    <a:srgbClr val="114454"/>
                                  </a:solidFill>
                                  <a:latin typeface="Cambria Math" panose="02040503050406030204" pitchFamily="18" charset="0"/>
                                  <a:ea typeface="Cambria Math" panose="02040503050406030204" pitchFamily="18" charset="0"/>
                                  <a:sym typeface="Nixie One"/>
                                </a:rPr>
                                <m:t>−</m:t>
                              </m:r>
                              <m:r>
                                <a:rPr lang="cs-CZ" sz="1800" b="0" i="1" kern="0" smtClean="0">
                                  <a:solidFill>
                                    <a:srgbClr val="114454"/>
                                  </a:solidFill>
                                  <a:latin typeface="Cambria Math" panose="02040503050406030204" pitchFamily="18" charset="0"/>
                                  <a:ea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ea typeface="Cambria Math" panose="02040503050406030204" pitchFamily="18" charset="0"/>
                                  <a:sym typeface="Nixie One"/>
                                </a:rPr>
                                <m:t>2</m:t>
                              </m:r>
                            </m:den>
                          </m:f>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33" name="Google Shape;161;p18">
                <a:extLst>
                  <a:ext uri="{FF2B5EF4-FFF2-40B4-BE49-F238E27FC236}">
                    <a16:creationId xmlns:a16="http://schemas.microsoft.com/office/drawing/2014/main" id="{9830F410-A072-4743-915F-58F88A0B05F9}"/>
                  </a:ext>
                </a:extLst>
              </p:cNvPr>
              <p:cNvSpPr txBox="1">
                <a:spLocks noRot="1" noChangeAspect="1" noMove="1" noResize="1" noEditPoints="1" noAdjustHandles="1" noChangeArrowheads="1" noChangeShapeType="1" noTextEdit="1"/>
              </p:cNvSpPr>
              <p:nvPr/>
            </p:nvSpPr>
            <p:spPr bwMode="auto">
              <a:xfrm>
                <a:off x="4644008" y="3889426"/>
                <a:ext cx="4392488" cy="653032"/>
              </a:xfrm>
              <a:prstGeom prst="rect">
                <a:avLst/>
              </a:prstGeom>
              <a:blipFill>
                <a:blip r:embed="rId10"/>
                <a:stretch>
                  <a:fillRect/>
                </a:stretch>
              </a:blipFill>
              <a:ln>
                <a:noFill/>
              </a:ln>
            </p:spPr>
            <p:txBody>
              <a:bodyPr/>
              <a:lstStyle/>
              <a:p>
                <a:r>
                  <a:rPr lang="cs-CZ">
                    <a:noFill/>
                  </a:rPr>
                  <a:t> </a:t>
                </a:r>
              </a:p>
            </p:txBody>
          </p:sp>
        </mc:Fallback>
      </mc:AlternateContent>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5" grpId="0" animBg="1"/>
      <p:bldP spid="28" grpId="0" animBg="1"/>
      <p:bldP spid="29" grpId="0" animBg="1"/>
      <p:bldP spid="30" grpId="0" animBg="1"/>
      <p:bldP spid="31" grpId="0" animBg="1"/>
      <p:bldP spid="32"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FFAF13A7-9FD4-4F85-8875-FFB4749CCC88}"/>
              </a:ext>
            </a:extLst>
          </p:cNvPr>
          <p:cNvSpPr txBox="1">
            <a:spLocks noGrp="1"/>
          </p:cNvSpPr>
          <p:nvPr>
            <p:ph type="ctrTitle"/>
          </p:nvPr>
        </p:nvSpPr>
        <p:spPr>
          <a:xfrm>
            <a:off x="4113213" y="1995686"/>
            <a:ext cx="4505325" cy="2042914"/>
          </a:xfrm>
        </p:spPr>
        <p:txBody>
          <a:bodyPr/>
          <a:lstStyle/>
          <a:p>
            <a:pPr eaLnBrk="1" hangingPunct="1">
              <a:spcBef>
                <a:spcPct val="0"/>
              </a:spcBef>
              <a:spcAft>
                <a:spcPct val="0"/>
              </a:spcAft>
              <a:buFont typeface="Roboto Slab" pitchFamily="2" charset="0"/>
              <a:buNone/>
            </a:pPr>
            <a:r>
              <a:rPr lang="en-GB" altLang="cs-CZ" sz="4000" b="1" dirty="0">
                <a:latin typeface="Roboto Slab" pitchFamily="2" charset="0"/>
                <a:cs typeface="Arial" panose="020B0604020202020204" pitchFamily="34" charset="0"/>
                <a:sym typeface="Roboto Slab" pitchFamily="2" charset="0"/>
              </a:rPr>
              <a:t>Trigonometric expressions modifications</a:t>
            </a:r>
            <a:endParaRPr lang="sk-SK" altLang="cs-CZ" sz="4000" b="1" dirty="0">
              <a:latin typeface="Roboto Slab" pitchFamily="2" charset="0"/>
              <a:cs typeface="Arial" panose="020B0604020202020204" pitchFamily="34" charset="0"/>
              <a:sym typeface="Roboto Slab" pitchFamily="2" charset="0"/>
            </a:endParaRPr>
          </a:p>
        </p:txBody>
      </p:sp>
      <p:sp>
        <p:nvSpPr>
          <p:cNvPr id="16387" name="Google Shape;147;p16">
            <a:extLst>
              <a:ext uri="{FF2B5EF4-FFF2-40B4-BE49-F238E27FC236}">
                <a16:creationId xmlns:a16="http://schemas.microsoft.com/office/drawing/2014/main" id="{34305F0E-56E3-469D-B236-0E24CFC3BBEC}"/>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panose="02000503080000020004" pitchFamily="50" charset="0"/>
              <a:buNone/>
            </a:pPr>
            <a:endParaRPr lang="sk-SK" altLang="cs-CZ" dirty="0">
              <a:latin typeface="Weekly Free Light" panose="00000400000000000000" pitchFamily="50" charset="-18"/>
              <a:cs typeface="Arial" panose="020B0604020202020204" pitchFamily="34" charset="0"/>
              <a:sym typeface="Nixie One" panose="02000503080000020004" pitchFamily="50" charset="0"/>
            </a:endParaRPr>
          </a:p>
        </p:txBody>
      </p:sp>
      <p:sp>
        <p:nvSpPr>
          <p:cNvPr id="16388" name="Google Shape;148;p16">
            <a:extLst>
              <a:ext uri="{FF2B5EF4-FFF2-40B4-BE49-F238E27FC236}">
                <a16:creationId xmlns:a16="http://schemas.microsoft.com/office/drawing/2014/main" id="{74A22291-C8AF-4EFE-ADBF-71A2DAE105AF}"/>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pitchFamily="2" charset="0"/>
                <a:sym typeface="Roboto Slab" pitchFamily="2" charset="0"/>
              </a:rPr>
              <a:t>2</a:t>
            </a:r>
          </a:p>
        </p:txBody>
      </p:sp>
      <p:sp>
        <p:nvSpPr>
          <p:cNvPr id="16389" name="Google Shape;149;p16">
            <a:extLst>
              <a:ext uri="{FF2B5EF4-FFF2-40B4-BE49-F238E27FC236}">
                <a16:creationId xmlns:a16="http://schemas.microsoft.com/office/drawing/2014/main" id="{E5F92440-AFB9-4E1C-AD90-26C19B8D899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3FBCF039-A333-4925-AADE-D5BEE4F5D4EC}" type="slidenum">
              <a:rPr lang="sk-SK" altLang="cs-CZ" sz="800">
                <a:solidFill>
                  <a:srgbClr val="FFFFFF"/>
                </a:solidFill>
                <a:latin typeface="Roboto Slab" pitchFamily="2" charset="0"/>
                <a:sym typeface="Roboto Slab" pitchFamily="2" charset="0"/>
              </a:rPr>
              <a:pPr eaLnBrk="1" hangingPunct="1"/>
              <a:t>6</a:t>
            </a:fld>
            <a:endParaRPr lang="sk-SK" altLang="cs-CZ" sz="800">
              <a:solidFill>
                <a:srgbClr val="FFFFFF"/>
              </a:solidFill>
              <a:latin typeface="Roboto Slab" pitchFamily="2" charset="0"/>
              <a:sym typeface="Roboto Slab" pitchFamily="2" charset="0"/>
            </a:endParaRPr>
          </a:p>
        </p:txBody>
      </p:sp>
    </p:spTree>
    <p:extLst>
      <p:ext uri="{BB962C8B-B14F-4D97-AF65-F5344CB8AC3E}">
        <p14:creationId xmlns:p14="http://schemas.microsoft.com/office/powerpoint/2010/main" val="1519505291"/>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GB" altLang="cs-CZ" sz="1800" b="1" dirty="0">
                <a:solidFill>
                  <a:srgbClr val="FFFFFF"/>
                </a:solidFill>
                <a:latin typeface="Roboto Slab" pitchFamily="2" charset="0"/>
                <a:cs typeface="Arial" panose="020B0604020202020204" pitchFamily="34" charset="0"/>
                <a:sym typeface="Roboto Slab" pitchFamily="2" charset="0"/>
              </a:rPr>
              <a:t>Example </a:t>
            </a:r>
            <a:r>
              <a:rPr lang="sk-SK" altLang="cs-CZ" sz="1800" b="1" dirty="0">
                <a:solidFill>
                  <a:srgbClr val="FFFFFF"/>
                </a:solidFill>
                <a:latin typeface="Roboto Slab" pitchFamily="2" charset="0"/>
                <a:cs typeface="Arial" panose="020B0604020202020204" pitchFamily="34" charset="0"/>
                <a:sym typeface="Roboto Slab" pitchFamily="2" charset="0"/>
              </a:rPr>
              <a:t>1: </a:t>
            </a:r>
            <a:r>
              <a:rPr lang="en-GB" altLang="cs-CZ" sz="1800" b="1" dirty="0">
                <a:solidFill>
                  <a:srgbClr val="FFFFFF"/>
                </a:solidFill>
                <a:latin typeface="Roboto Slab" pitchFamily="2" charset="0"/>
                <a:cs typeface="Arial" panose="020B0604020202020204" pitchFamily="34" charset="0"/>
                <a:sym typeface="Roboto Slab" pitchFamily="2" charset="0"/>
              </a:rPr>
              <a:t>Determine the sine function value</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mc:AlternateContent xmlns:mc="http://schemas.openxmlformats.org/markup-compatibility/2006" xmlns:a14="http://schemas.microsoft.com/office/drawing/2010/main">
        <mc:Choice Requires="a14">
          <p:sp>
            <p:nvSpPr>
              <p:cNvPr id="161" name="Google Shape;161;p18">
                <a:extLst>
                  <a:ext uri="{FF2B5EF4-FFF2-40B4-BE49-F238E27FC236}">
                    <a16:creationId xmlns:a16="http://schemas.microsoft.com/office/drawing/2014/main" id="{9ACFB387-623D-4F24-8571-E2BAB1009317}"/>
                  </a:ext>
                </a:extLst>
              </p:cNvPr>
              <p:cNvSpPr txBox="1">
                <a:spLocks noGrp="1"/>
              </p:cNvSpPr>
              <p:nvPr>
                <p:ph type="body" idx="1"/>
              </p:nvPr>
            </p:nvSpPr>
            <p:spPr>
              <a:xfrm>
                <a:off x="342606" y="1742408"/>
                <a:ext cx="4229394" cy="685325"/>
              </a:xfrm>
              <a:solidFill>
                <a:schemeClr val="accent6">
                  <a:lumMod val="40000"/>
                  <a:lumOff val="60000"/>
                </a:schemeClr>
              </a:solidFill>
            </p:spPr>
            <p:txBody>
              <a:bodyPr anchor="ct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3200" b="1" i="1" smtClean="0">
                              <a:solidFill>
                                <a:srgbClr val="114454"/>
                              </a:solidFill>
                              <a:latin typeface="Cambria Math" panose="02040503050406030204" pitchFamily="18" charset="0"/>
                              <a:ea typeface="Nixie One"/>
                              <a:cs typeface="Nixie One"/>
                              <a:sym typeface="Nixie One"/>
                            </a:rPr>
                          </m:ctrlPr>
                        </m:funcPr>
                        <m:fName>
                          <m:r>
                            <m:rPr>
                              <m:sty m:val="p"/>
                            </m:rPr>
                            <a:rPr lang="cs-CZ" sz="3200" b="0" i="0" smtClean="0">
                              <a:solidFill>
                                <a:srgbClr val="114454"/>
                              </a:solidFill>
                              <a:latin typeface="Cambria Math" panose="02040503050406030204" pitchFamily="18" charset="0"/>
                              <a:ea typeface="Nixie One"/>
                              <a:cs typeface="Nixie One"/>
                              <a:sym typeface="Nixie One"/>
                            </a:rPr>
                            <m:t>sin</m:t>
                          </m:r>
                        </m:fName>
                        <m:e>
                          <m:r>
                            <a:rPr lang="cs-CZ" sz="3200" b="1" i="1" smtClean="0">
                              <a:solidFill>
                                <a:srgbClr val="114454"/>
                              </a:solidFill>
                              <a:latin typeface="Cambria Math" panose="02040503050406030204" pitchFamily="18" charset="0"/>
                              <a:ea typeface="Nixie One"/>
                              <a:cs typeface="Nixie One"/>
                              <a:sym typeface="Nixie One"/>
                            </a:rPr>
                            <m:t>𝟕𝟓</m:t>
                          </m:r>
                          <m:r>
                            <a:rPr lang="cs-CZ" sz="3200" b="1" i="1" smtClean="0">
                              <a:solidFill>
                                <a:srgbClr val="114454"/>
                              </a:solidFill>
                              <a:latin typeface="Cambria Math" panose="02040503050406030204" pitchFamily="18" charset="0"/>
                              <a:ea typeface="Cambria Math" panose="02040503050406030204" pitchFamily="18" charset="0"/>
                              <a:cs typeface="Nixie One"/>
                              <a:sym typeface="Nixie One"/>
                            </a:rPr>
                            <m:t>°</m:t>
                          </m:r>
                        </m:e>
                      </m:func>
                    </m:oMath>
                  </m:oMathPara>
                </a14:m>
                <a:endParaRPr sz="3200" b="1" i="1" dirty="0">
                  <a:solidFill>
                    <a:srgbClr val="114454"/>
                  </a:solidFill>
                  <a:latin typeface="Weekly Free Light" panose="00000400000000000000" pitchFamily="50" charset="-18"/>
                  <a:ea typeface="Nixie One"/>
                  <a:cs typeface="Nixie One"/>
                  <a:sym typeface="Nixie One"/>
                </a:endParaRPr>
              </a:p>
            </p:txBody>
          </p:sp>
        </mc:Choice>
        <mc:Fallback xmlns="">
          <p:sp>
            <p:nvSpPr>
              <p:cNvPr id="161" name="Google Shape;161;p18">
                <a:extLst>
                  <a:ext uri="{FF2B5EF4-FFF2-40B4-BE49-F238E27FC236}">
                    <a16:creationId xmlns:a16="http://schemas.microsoft.com/office/drawing/2014/main" id="{9ACFB387-623D-4F24-8571-E2BAB1009317}"/>
                  </a:ext>
                </a:extLst>
              </p:cNvPr>
              <p:cNvSpPr txBox="1">
                <a:spLocks noGrp="1" noRot="1" noChangeAspect="1" noMove="1" noResize="1" noEditPoints="1" noAdjustHandles="1" noChangeArrowheads="1" noChangeShapeType="1" noTextEdit="1"/>
              </p:cNvSpPr>
              <p:nvPr>
                <p:ph type="body" idx="1"/>
              </p:nvPr>
            </p:nvSpPr>
            <p:spPr>
              <a:xfrm>
                <a:off x="342606" y="1742408"/>
                <a:ext cx="4229394" cy="685325"/>
              </a:xfrm>
              <a:blipFill>
                <a:blip r:embed="rId3"/>
                <a:stretch>
                  <a:fillRect/>
                </a:stretch>
              </a:blipFill>
            </p:spPr>
            <p:txBody>
              <a:bodyPr/>
              <a:lstStyle/>
              <a:p>
                <a:r>
                  <a:rPr lang="cs-CZ">
                    <a:noFill/>
                  </a:rPr>
                  <a:t> </a:t>
                </a:r>
              </a:p>
            </p:txBody>
          </p:sp>
        </mc:Fallback>
      </mc:AlternateContent>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7</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xmlns:a14="http://schemas.microsoft.com/office/drawing/2010/main">
        <mc:Choice Requires="a14">
          <p:sp>
            <p:nvSpPr>
              <p:cNvPr id="20" name="TextovéPole 19">
                <a:extLst>
                  <a:ext uri="{FF2B5EF4-FFF2-40B4-BE49-F238E27FC236}">
                    <a16:creationId xmlns:a16="http://schemas.microsoft.com/office/drawing/2014/main" id="{EC46692F-1B7D-4341-9CDC-9B6779A57DE0}"/>
                  </a:ext>
                </a:extLst>
              </p:cNvPr>
              <p:cNvSpPr txBox="1"/>
              <p:nvPr/>
            </p:nvSpPr>
            <p:spPr>
              <a:xfrm>
                <a:off x="342606" y="2559475"/>
                <a:ext cx="1421082" cy="461665"/>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func>
                        <m:funcPr>
                          <m:ctrlPr>
                            <a:rPr lang="ar-AE" sz="2400" i="1">
                              <a:solidFill>
                                <a:srgbClr val="114454"/>
                              </a:solidFill>
                              <a:latin typeface="Cambria Math" panose="02040503050406030204" pitchFamily="18" charset="0"/>
                              <a:ea typeface="Nixie One"/>
                              <a:cs typeface="Nixie One"/>
                              <a:sym typeface="Nixie One"/>
                            </a:rPr>
                          </m:ctrlPr>
                        </m:funcPr>
                        <m:fName>
                          <m:r>
                            <m:rPr>
                              <m:sty m:val="p"/>
                            </m:rPr>
                            <a:rPr lang="cs-CZ" sz="2400" b="0" i="0">
                              <a:solidFill>
                                <a:srgbClr val="114454"/>
                              </a:solidFill>
                              <a:latin typeface="Cambria Math" panose="02040503050406030204" pitchFamily="18" charset="0"/>
                              <a:ea typeface="Nixie One"/>
                              <a:cs typeface="Nixie One"/>
                              <a:sym typeface="Nixie One"/>
                            </a:rPr>
                            <m:t>sin</m:t>
                          </m:r>
                        </m:fName>
                        <m:e>
                          <m:r>
                            <a:rPr lang="ar-AE" sz="2400" b="1" i="1">
                              <a:solidFill>
                                <a:srgbClr val="114454"/>
                              </a:solidFill>
                              <a:latin typeface="Cambria Math" panose="02040503050406030204" pitchFamily="18" charset="0"/>
                              <a:ea typeface="Nixie One"/>
                              <a:cs typeface="Nixie One"/>
                              <a:sym typeface="Nixie One"/>
                            </a:rPr>
                            <m:t>𝟕𝟓</m:t>
                          </m:r>
                          <m:r>
                            <a:rPr lang="ar-AE" sz="2400" b="1" i="1">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400" b="0" i="1" smtClean="0">
                          <a:solidFill>
                            <a:srgbClr val="114454"/>
                          </a:solidFill>
                          <a:latin typeface="Cambria Math" panose="02040503050406030204" pitchFamily="18" charset="0"/>
                          <a:ea typeface="Nixie One"/>
                          <a:cs typeface="Nixie One"/>
                          <a:sym typeface="Nixie One"/>
                        </a:rPr>
                        <m:t>=</m:t>
                      </m:r>
                    </m:oMath>
                  </m:oMathPara>
                </a14:m>
                <a:endParaRPr lang="ar-AE" sz="1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0" name="TextovéPole 19">
                <a:extLst>
                  <a:ext uri="{FF2B5EF4-FFF2-40B4-BE49-F238E27FC236}">
                    <a16:creationId xmlns:a16="http://schemas.microsoft.com/office/drawing/2014/main" id="{EC46692F-1B7D-4341-9CDC-9B6779A57DE0}"/>
                  </a:ext>
                </a:extLst>
              </p:cNvPr>
              <p:cNvSpPr txBox="1">
                <a:spLocks noRot="1" noChangeAspect="1" noMove="1" noResize="1" noEditPoints="1" noAdjustHandles="1" noChangeArrowheads="1" noChangeShapeType="1" noTextEdit="1"/>
              </p:cNvSpPr>
              <p:nvPr/>
            </p:nvSpPr>
            <p:spPr>
              <a:xfrm>
                <a:off x="342606" y="2559475"/>
                <a:ext cx="1421082" cy="461665"/>
              </a:xfrm>
              <a:prstGeom prst="rect">
                <a:avLst/>
              </a:prstGeom>
              <a:blipFill>
                <a:blip r:embed="rId4"/>
                <a:stretch>
                  <a:fillRect l="-858"/>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1" name="TextovéPole 20">
                <a:extLst>
                  <a:ext uri="{FF2B5EF4-FFF2-40B4-BE49-F238E27FC236}">
                    <a16:creationId xmlns:a16="http://schemas.microsoft.com/office/drawing/2014/main" id="{E67DB160-7141-4E51-81F0-E0C59DBB4D02}"/>
                  </a:ext>
                </a:extLst>
              </p:cNvPr>
              <p:cNvSpPr txBox="1"/>
              <p:nvPr/>
            </p:nvSpPr>
            <p:spPr>
              <a:xfrm>
                <a:off x="388258" y="3029475"/>
                <a:ext cx="5767918" cy="461665"/>
              </a:xfrm>
              <a:prstGeom prst="rect">
                <a:avLst/>
              </a:prstGeom>
              <a:noFill/>
            </p:spPr>
            <p:txBody>
              <a:bodyPr wrap="square">
                <a:spAutoFit/>
              </a:bodyPr>
              <a:lstStyle/>
              <a:p>
                <a:pPr marL="0" indent="0" eaLnBrk="1" fontAlgn="auto" hangingPunct="1">
                  <a:spcBef>
                    <a:spcPts val="0"/>
                  </a:spcBef>
                  <a:buClr>
                    <a:srgbClr val="114454"/>
                  </a:buClr>
                  <a:buNone/>
                  <a:defRPr/>
                </a:pPr>
                <a14:m>
                  <m:oMathPara xmlns:m="http://schemas.openxmlformats.org/officeDocument/2006/math">
                    <m:oMathParaPr>
                      <m:jc m:val="left"/>
                    </m:oMathParaPr>
                    <m:oMath xmlns:m="http://schemas.openxmlformats.org/officeDocument/2006/math">
                      <m:r>
                        <a:rPr lang="cs-CZ" sz="2400" b="1" i="1" smtClean="0">
                          <a:solidFill>
                            <a:srgbClr val="114454"/>
                          </a:solidFill>
                          <a:latin typeface="Cambria Math" panose="02040503050406030204" pitchFamily="18" charset="0"/>
                          <a:ea typeface="Nixie One"/>
                          <a:cs typeface="Nixie One"/>
                          <a:sym typeface="Nixie One"/>
                        </a:rPr>
                        <m:t>=</m:t>
                      </m:r>
                      <m:func>
                        <m:funcPr>
                          <m:ctrlPr>
                            <a:rPr lang="cs-CZ" sz="2400" b="1" i="1" smtClean="0">
                              <a:solidFill>
                                <a:srgbClr val="114454"/>
                              </a:solidFill>
                              <a:latin typeface="Cambria Math" panose="02040503050406030204" pitchFamily="18" charset="0"/>
                              <a:ea typeface="Nixie One"/>
                              <a:cs typeface="Nixie One"/>
                              <a:sym typeface="Nixie One"/>
                            </a:rPr>
                          </m:ctrlPr>
                        </m:funcPr>
                        <m:fName>
                          <m:r>
                            <m:rPr>
                              <m:sty m:val="p"/>
                            </m:rPr>
                            <a:rPr lang="cs-CZ" sz="2400" b="0" i="0" smtClean="0">
                              <a:solidFill>
                                <a:srgbClr val="114454"/>
                              </a:solidFill>
                              <a:latin typeface="Cambria Math" panose="02040503050406030204" pitchFamily="18" charset="0"/>
                              <a:ea typeface="Nixie One"/>
                              <a:cs typeface="Nixie One"/>
                              <a:sym typeface="Nixie One"/>
                            </a:rPr>
                            <m:t>sin</m:t>
                          </m:r>
                        </m:fName>
                        <m:e>
                          <m:r>
                            <a:rPr lang="cs-CZ" sz="2400" b="1" i="1" smtClean="0">
                              <a:solidFill>
                                <a:srgbClr val="114454"/>
                              </a:solidFill>
                              <a:latin typeface="Cambria Math" panose="02040503050406030204" pitchFamily="18" charset="0"/>
                              <a:ea typeface="Nixie One"/>
                              <a:cs typeface="Nixie One"/>
                              <a:sym typeface="Nixie One"/>
                            </a:rPr>
                            <m:t>𝟑𝟎</m:t>
                          </m:r>
                          <m:r>
                            <a:rPr lang="cs-CZ" sz="2400" b="1" i="1">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𝟒𝟓</m:t>
                          </m:r>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𝟑𝟎</m:t>
                          </m:r>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400" b="0" i="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2400" b="1" i="1">
                              <a:solidFill>
                                <a:srgbClr val="114454"/>
                              </a:solidFill>
                              <a:latin typeface="Cambria Math" panose="02040503050406030204" pitchFamily="18" charset="0"/>
                              <a:ea typeface="Cambria Math" panose="02040503050406030204" pitchFamily="18" charset="0"/>
                              <a:cs typeface="Nixie One"/>
                              <a:sym typeface="Nixie One"/>
                            </a:rPr>
                            <m:t>𝟒𝟓</m:t>
                          </m:r>
                          <m:r>
                            <a:rPr lang="cs-CZ" sz="2400" b="1" i="1">
                              <a:solidFill>
                                <a:srgbClr val="114454"/>
                              </a:solidFill>
                              <a:latin typeface="Cambria Math" panose="02040503050406030204" pitchFamily="18" charset="0"/>
                              <a:ea typeface="Cambria Math" panose="02040503050406030204" pitchFamily="18" charset="0"/>
                              <a:cs typeface="Nixie One"/>
                              <a:sym typeface="Nixie One"/>
                            </a:rPr>
                            <m:t>°</m:t>
                          </m:r>
                        </m:e>
                      </m:func>
                      <m:r>
                        <a:rPr lang="cs-CZ" sz="2400" b="1" i="1" smtClean="0">
                          <a:solidFill>
                            <a:srgbClr val="114454"/>
                          </a:solidFill>
                          <a:latin typeface="Cambria Math" panose="02040503050406030204" pitchFamily="18" charset="0"/>
                          <a:ea typeface="Nixie One"/>
                          <a:cs typeface="Nixie One"/>
                          <a:sym typeface="Nixie One"/>
                        </a:rPr>
                        <m:t>=</m:t>
                      </m:r>
                    </m:oMath>
                  </m:oMathPara>
                </a14:m>
                <a:endParaRPr lang="ar-AE" sz="1400" b="1" i="1" dirty="0">
                  <a:solidFill>
                    <a:srgbClr val="114454"/>
                  </a:solidFill>
                  <a:latin typeface="Weekly Free Light" panose="00000400000000000000" pitchFamily="50" charset="-18"/>
                  <a:ea typeface="Nixie One"/>
                  <a:cs typeface="Nixie One"/>
                  <a:sym typeface="Nixie One"/>
                </a:endParaRPr>
              </a:p>
            </p:txBody>
          </p:sp>
        </mc:Choice>
        <mc:Fallback xmlns="">
          <p:sp>
            <p:nvSpPr>
              <p:cNvPr id="21" name="TextovéPole 20">
                <a:extLst>
                  <a:ext uri="{FF2B5EF4-FFF2-40B4-BE49-F238E27FC236}">
                    <a16:creationId xmlns:a16="http://schemas.microsoft.com/office/drawing/2014/main" id="{E67DB160-7141-4E51-81F0-E0C59DBB4D02}"/>
                  </a:ext>
                </a:extLst>
              </p:cNvPr>
              <p:cNvSpPr txBox="1">
                <a:spLocks noRot="1" noChangeAspect="1" noMove="1" noResize="1" noEditPoints="1" noAdjustHandles="1" noChangeArrowheads="1" noChangeShapeType="1" noTextEdit="1"/>
              </p:cNvSpPr>
              <p:nvPr/>
            </p:nvSpPr>
            <p:spPr>
              <a:xfrm>
                <a:off x="388258" y="3029475"/>
                <a:ext cx="5767918" cy="461665"/>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9" name="TextovéPole 28">
                <a:extLst>
                  <a:ext uri="{FF2B5EF4-FFF2-40B4-BE49-F238E27FC236}">
                    <a16:creationId xmlns:a16="http://schemas.microsoft.com/office/drawing/2014/main" id="{A9F80A9E-6D67-46E8-B4FE-E17E2FFFADA3}"/>
                  </a:ext>
                </a:extLst>
              </p:cNvPr>
              <p:cNvSpPr txBox="1"/>
              <p:nvPr/>
            </p:nvSpPr>
            <p:spPr>
              <a:xfrm>
                <a:off x="1734722" y="2555173"/>
                <a:ext cx="2765270" cy="461665"/>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func>
                        <m:funcPr>
                          <m:ctrlPr>
                            <a:rPr lang="ar-AE" sz="2400" b="1" i="1" smtClean="0">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sin</m:t>
                          </m:r>
                        </m:fName>
                        <m:e>
                          <m:d>
                            <m:dPr>
                              <m:ctrlPr>
                                <a:rPr lang="ar-AE" sz="2400" i="1" smtClean="0">
                                  <a:solidFill>
                                    <a:srgbClr val="114454"/>
                                  </a:solidFill>
                                  <a:latin typeface="Cambria Math" panose="02040503050406030204" pitchFamily="18" charset="0"/>
                                  <a:sym typeface="Nixie One"/>
                                </a:rPr>
                              </m:ctrlPr>
                            </m:dPr>
                            <m:e>
                              <m:r>
                                <a:rPr lang="cs-CZ" sz="2400" b="1" i="1" smtClean="0">
                                  <a:solidFill>
                                    <a:srgbClr val="114454"/>
                                  </a:solidFill>
                                  <a:latin typeface="Cambria Math" panose="02040503050406030204" pitchFamily="18" charset="0"/>
                                  <a:sym typeface="Nixie One"/>
                                </a:rPr>
                                <m:t>𝟑𝟎</m:t>
                              </m:r>
                              <m:r>
                                <a:rPr lang="cs-CZ" sz="2400" b="1" i="1">
                                  <a:solidFill>
                                    <a:srgbClr val="114454"/>
                                  </a:solidFill>
                                  <a:latin typeface="Cambria Math" panose="02040503050406030204" pitchFamily="18" charset="0"/>
                                  <a:ea typeface="Cambria Math" panose="02040503050406030204" pitchFamily="18" charset="0"/>
                                  <a:sym typeface="Nixie One"/>
                                </a:rPr>
                                <m:t>°</m:t>
                              </m:r>
                              <m:r>
                                <a:rPr lang="cs-CZ" sz="2400" b="1" i="1" smtClean="0">
                                  <a:solidFill>
                                    <a:srgbClr val="114454"/>
                                  </a:solidFill>
                                  <a:latin typeface="Cambria Math" panose="02040503050406030204" pitchFamily="18" charset="0"/>
                                  <a:ea typeface="Cambria Math" panose="02040503050406030204" pitchFamily="18" charset="0"/>
                                  <a:sym typeface="Nixie One"/>
                                </a:rPr>
                                <m:t>+</m:t>
                              </m:r>
                              <m:r>
                                <a:rPr lang="cs-CZ" sz="2400" b="1" i="1" smtClean="0">
                                  <a:solidFill>
                                    <a:srgbClr val="114454"/>
                                  </a:solidFill>
                                  <a:latin typeface="Cambria Math" panose="02040503050406030204" pitchFamily="18" charset="0"/>
                                  <a:ea typeface="Cambria Math" panose="02040503050406030204" pitchFamily="18" charset="0"/>
                                  <a:sym typeface="Nixie One"/>
                                </a:rPr>
                                <m:t>𝟒𝟓</m:t>
                              </m:r>
                              <m:r>
                                <a:rPr lang="cs-CZ" sz="2400" b="1" i="1" smtClean="0">
                                  <a:solidFill>
                                    <a:srgbClr val="114454"/>
                                  </a:solidFill>
                                  <a:latin typeface="Cambria Math" panose="02040503050406030204" pitchFamily="18" charset="0"/>
                                  <a:ea typeface="Cambria Math" panose="02040503050406030204" pitchFamily="18" charset="0"/>
                                  <a:sym typeface="Nixie One"/>
                                </a:rPr>
                                <m:t>°</m:t>
                              </m:r>
                            </m:e>
                          </m:d>
                        </m:e>
                      </m:func>
                      <m:r>
                        <a:rPr lang="cs-CZ" sz="2400" b="1" i="1" smtClean="0">
                          <a:solidFill>
                            <a:srgbClr val="114454"/>
                          </a:solidFill>
                          <a:latin typeface="Cambria Math" panose="02040503050406030204" pitchFamily="18" charset="0"/>
                          <a:ea typeface="Nixie One"/>
                          <a:cs typeface="Nixie One"/>
                          <a:sym typeface="Nixie One"/>
                        </a:rPr>
                        <m:t>=</m:t>
                      </m:r>
                    </m:oMath>
                  </m:oMathPara>
                </a14:m>
                <a:endParaRPr lang="ar-AE" sz="1400" b="1" i="1" dirty="0">
                  <a:solidFill>
                    <a:srgbClr val="114454"/>
                  </a:solidFill>
                  <a:latin typeface="Weekly Free Light" panose="00000400000000000000" pitchFamily="50" charset="-18"/>
                  <a:ea typeface="Nixie One"/>
                  <a:cs typeface="Nixie One"/>
                  <a:sym typeface="Nixie One"/>
                </a:endParaRPr>
              </a:p>
            </p:txBody>
          </p:sp>
        </mc:Choice>
        <mc:Fallback xmlns="">
          <p:sp>
            <p:nvSpPr>
              <p:cNvPr id="29" name="TextovéPole 28">
                <a:extLst>
                  <a:ext uri="{FF2B5EF4-FFF2-40B4-BE49-F238E27FC236}">
                    <a16:creationId xmlns:a16="http://schemas.microsoft.com/office/drawing/2014/main" id="{A9F80A9E-6D67-46E8-B4FE-E17E2FFFADA3}"/>
                  </a:ext>
                </a:extLst>
              </p:cNvPr>
              <p:cNvSpPr txBox="1">
                <a:spLocks noRot="1" noChangeAspect="1" noMove="1" noResize="1" noEditPoints="1" noAdjustHandles="1" noChangeArrowheads="1" noChangeShapeType="1" noTextEdit="1"/>
              </p:cNvSpPr>
              <p:nvPr/>
            </p:nvSpPr>
            <p:spPr>
              <a:xfrm>
                <a:off x="1734722" y="2555173"/>
                <a:ext cx="2765270" cy="461665"/>
              </a:xfrm>
              <a:prstGeom prst="rect">
                <a:avLst/>
              </a:prstGeom>
              <a:blipFill>
                <a:blip r:embed="rId6"/>
                <a:stretch>
                  <a:fillRect l="-442"/>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0" name="TextovéPole 29">
                <a:extLst>
                  <a:ext uri="{FF2B5EF4-FFF2-40B4-BE49-F238E27FC236}">
                    <a16:creationId xmlns:a16="http://schemas.microsoft.com/office/drawing/2014/main" id="{31D1A27B-1E01-4CAB-A01D-1290433F6FA7}"/>
                  </a:ext>
                </a:extLst>
              </p:cNvPr>
              <p:cNvSpPr txBox="1"/>
              <p:nvPr/>
            </p:nvSpPr>
            <p:spPr>
              <a:xfrm>
                <a:off x="388258" y="3556064"/>
                <a:ext cx="2959606" cy="884088"/>
              </a:xfrm>
              <a:prstGeom prst="rect">
                <a:avLst/>
              </a:prstGeom>
              <a:noFill/>
            </p:spPr>
            <p:txBody>
              <a:bodyPr wrap="square">
                <a:spAutoFit/>
              </a:bodyPr>
              <a:lstStyle/>
              <a:p>
                <a:pPr marL="0" indent="0" eaLnBrk="1" fontAlgn="auto" hangingPunct="1">
                  <a:spcBef>
                    <a:spcPts val="0"/>
                  </a:spcBef>
                  <a:buClr>
                    <a:srgbClr val="114454"/>
                  </a:buClr>
                  <a:buNone/>
                  <a:defRPr/>
                </a:pPr>
                <a14:m>
                  <m:oMathPara xmlns:m="http://schemas.openxmlformats.org/officeDocument/2006/math">
                    <m:oMathParaPr>
                      <m:jc m:val="left"/>
                    </m:oMathParaPr>
                    <m:oMath xmlns:m="http://schemas.openxmlformats.org/officeDocument/2006/math">
                      <m:r>
                        <a:rPr lang="cs-CZ" sz="2400" b="1" i="1" smtClean="0">
                          <a:solidFill>
                            <a:srgbClr val="114454"/>
                          </a:solidFill>
                          <a:latin typeface="Cambria Math" panose="02040503050406030204" pitchFamily="18" charset="0"/>
                          <a:ea typeface="Nixie One"/>
                          <a:cs typeface="Nixie One"/>
                          <a:sym typeface="Nixie One"/>
                        </a:rPr>
                        <m:t>=</m:t>
                      </m:r>
                      <m:f>
                        <m:fPr>
                          <m:ctrlPr>
                            <a:rPr lang="cs-CZ" sz="2400" b="1" i="1" smtClean="0">
                              <a:solidFill>
                                <a:srgbClr val="114454"/>
                              </a:solidFill>
                              <a:latin typeface="Cambria Math" panose="02040503050406030204" pitchFamily="18" charset="0"/>
                              <a:sym typeface="Nixie One"/>
                            </a:rPr>
                          </m:ctrlPr>
                        </m:fPr>
                        <m:num>
                          <m:r>
                            <a:rPr lang="cs-CZ" sz="2400" b="1" i="1" smtClean="0">
                              <a:solidFill>
                                <a:srgbClr val="114454"/>
                              </a:solidFill>
                              <a:latin typeface="Cambria Math" panose="02040503050406030204" pitchFamily="18" charset="0"/>
                              <a:sym typeface="Nixie One"/>
                            </a:rPr>
                            <m:t>𝟏</m:t>
                          </m:r>
                        </m:num>
                        <m:den>
                          <m:r>
                            <a:rPr lang="cs-CZ" sz="2400" b="1" i="1" smtClean="0">
                              <a:solidFill>
                                <a:srgbClr val="114454"/>
                              </a:solidFill>
                              <a:latin typeface="Cambria Math" panose="02040503050406030204" pitchFamily="18" charset="0"/>
                              <a:sym typeface="Nixie One"/>
                            </a:rPr>
                            <m:t>𝟐</m:t>
                          </m:r>
                        </m:den>
                      </m:f>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f>
                        <m:fPr>
                          <m:ctrlPr>
                            <a:rPr lang="cs-CZ" sz="2400" b="1" i="1" smtClean="0">
                              <a:solidFill>
                                <a:srgbClr val="114454"/>
                              </a:solidFill>
                              <a:latin typeface="Cambria Math" panose="02040503050406030204" pitchFamily="18" charset="0"/>
                              <a:ea typeface="Cambria Math" panose="02040503050406030204" pitchFamily="18" charset="0"/>
                              <a:sym typeface="Nixie One"/>
                            </a:rPr>
                          </m:ctrlPr>
                        </m:fPr>
                        <m:num>
                          <m:rad>
                            <m:radPr>
                              <m:degHide m:val="on"/>
                              <m:ctrlPr>
                                <a:rPr lang="cs-CZ" sz="2400" b="1" i="1" smtClean="0">
                                  <a:solidFill>
                                    <a:srgbClr val="114454"/>
                                  </a:solidFill>
                                  <a:latin typeface="Cambria Math" panose="02040503050406030204" pitchFamily="18" charset="0"/>
                                  <a:ea typeface="Cambria Math" panose="02040503050406030204" pitchFamily="18" charset="0"/>
                                  <a:sym typeface="Nixie One"/>
                                </a:rPr>
                              </m:ctrlPr>
                            </m:radPr>
                            <m:deg/>
                            <m:e>
                              <m:r>
                                <a:rPr lang="cs-CZ" sz="2400" b="1" i="1" smtClean="0">
                                  <a:solidFill>
                                    <a:srgbClr val="114454"/>
                                  </a:solidFill>
                                  <a:latin typeface="Cambria Math" panose="02040503050406030204" pitchFamily="18" charset="0"/>
                                  <a:ea typeface="Cambria Math" panose="02040503050406030204" pitchFamily="18" charset="0"/>
                                  <a:sym typeface="Nixie One"/>
                                </a:rPr>
                                <m:t>𝟐</m:t>
                              </m:r>
                            </m:e>
                          </m:rad>
                        </m:num>
                        <m:den>
                          <m:r>
                            <a:rPr lang="cs-CZ" sz="2400" b="1" i="1" smtClean="0">
                              <a:solidFill>
                                <a:srgbClr val="114454"/>
                              </a:solidFill>
                              <a:latin typeface="Cambria Math" panose="02040503050406030204" pitchFamily="18" charset="0"/>
                              <a:ea typeface="Cambria Math" panose="02040503050406030204" pitchFamily="18" charset="0"/>
                              <a:sym typeface="Nixie One"/>
                            </a:rPr>
                            <m:t>𝟐</m:t>
                          </m:r>
                        </m:den>
                      </m:f>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f>
                        <m:fPr>
                          <m:ctrlPr>
                            <a:rPr lang="cs-CZ" sz="2400" b="1" i="1" smtClean="0">
                              <a:solidFill>
                                <a:srgbClr val="114454"/>
                              </a:solidFill>
                              <a:latin typeface="Cambria Math" panose="02040503050406030204" pitchFamily="18" charset="0"/>
                              <a:ea typeface="Cambria Math" panose="02040503050406030204" pitchFamily="18" charset="0"/>
                              <a:sym typeface="Nixie One"/>
                            </a:rPr>
                          </m:ctrlPr>
                        </m:fPr>
                        <m:num>
                          <m:rad>
                            <m:radPr>
                              <m:degHide m:val="on"/>
                              <m:ctrlPr>
                                <a:rPr lang="cs-CZ" sz="2400" b="1" i="1" smtClean="0">
                                  <a:solidFill>
                                    <a:srgbClr val="114454"/>
                                  </a:solidFill>
                                  <a:latin typeface="Cambria Math" panose="02040503050406030204" pitchFamily="18" charset="0"/>
                                  <a:ea typeface="Cambria Math" panose="02040503050406030204" pitchFamily="18" charset="0"/>
                                  <a:sym typeface="Nixie One"/>
                                </a:rPr>
                              </m:ctrlPr>
                            </m:radPr>
                            <m:deg/>
                            <m:e>
                              <m:r>
                                <a:rPr lang="cs-CZ" sz="2400" b="1" i="1" smtClean="0">
                                  <a:solidFill>
                                    <a:srgbClr val="114454"/>
                                  </a:solidFill>
                                  <a:latin typeface="Cambria Math" panose="02040503050406030204" pitchFamily="18" charset="0"/>
                                  <a:ea typeface="Cambria Math" panose="02040503050406030204" pitchFamily="18" charset="0"/>
                                  <a:sym typeface="Nixie One"/>
                                </a:rPr>
                                <m:t>𝟑</m:t>
                              </m:r>
                            </m:e>
                          </m:rad>
                        </m:num>
                        <m:den>
                          <m:r>
                            <a:rPr lang="cs-CZ" sz="2400" b="1" i="1" smtClean="0">
                              <a:solidFill>
                                <a:srgbClr val="114454"/>
                              </a:solidFill>
                              <a:latin typeface="Cambria Math" panose="02040503050406030204" pitchFamily="18" charset="0"/>
                              <a:ea typeface="Cambria Math" panose="02040503050406030204" pitchFamily="18" charset="0"/>
                              <a:sym typeface="Nixie One"/>
                            </a:rPr>
                            <m:t>𝟐</m:t>
                          </m:r>
                        </m:den>
                      </m:f>
                      <m:r>
                        <a:rPr lang="cs-CZ" sz="2400" b="1" i="1" smtClean="0">
                          <a:solidFill>
                            <a:srgbClr val="114454"/>
                          </a:solidFill>
                          <a:latin typeface="Cambria Math" panose="02040503050406030204" pitchFamily="18" charset="0"/>
                          <a:ea typeface="Cambria Math" panose="02040503050406030204" pitchFamily="18" charset="0"/>
                          <a:cs typeface="Nixie One"/>
                          <a:sym typeface="Nixie One"/>
                        </a:rPr>
                        <m:t>∙</m:t>
                      </m:r>
                      <m:f>
                        <m:fPr>
                          <m:ctrlPr>
                            <a:rPr lang="cs-CZ" sz="2400" b="1" i="1">
                              <a:solidFill>
                                <a:srgbClr val="114454"/>
                              </a:solidFill>
                              <a:latin typeface="Cambria Math" panose="02040503050406030204" pitchFamily="18" charset="0"/>
                              <a:ea typeface="Cambria Math" panose="02040503050406030204" pitchFamily="18" charset="0"/>
                              <a:sym typeface="Nixie One"/>
                            </a:rPr>
                          </m:ctrlPr>
                        </m:fPr>
                        <m:num>
                          <m:rad>
                            <m:radPr>
                              <m:degHide m:val="on"/>
                              <m:ctrlPr>
                                <a:rPr lang="cs-CZ" sz="2400" b="1" i="1">
                                  <a:solidFill>
                                    <a:srgbClr val="114454"/>
                                  </a:solidFill>
                                  <a:latin typeface="Cambria Math" panose="02040503050406030204" pitchFamily="18" charset="0"/>
                                  <a:ea typeface="Cambria Math" panose="02040503050406030204" pitchFamily="18" charset="0"/>
                                  <a:sym typeface="Nixie One"/>
                                </a:rPr>
                              </m:ctrlPr>
                            </m:radPr>
                            <m:deg/>
                            <m:e>
                              <m:r>
                                <a:rPr lang="cs-CZ" sz="2400" b="1" i="1">
                                  <a:solidFill>
                                    <a:srgbClr val="114454"/>
                                  </a:solidFill>
                                  <a:latin typeface="Cambria Math" panose="02040503050406030204" pitchFamily="18" charset="0"/>
                                  <a:ea typeface="Cambria Math" panose="02040503050406030204" pitchFamily="18" charset="0"/>
                                  <a:sym typeface="Nixie One"/>
                                </a:rPr>
                                <m:t>𝟐</m:t>
                              </m:r>
                            </m:e>
                          </m:rad>
                        </m:num>
                        <m:den>
                          <m:r>
                            <a:rPr lang="cs-CZ" sz="2400" b="1" i="1">
                              <a:solidFill>
                                <a:srgbClr val="114454"/>
                              </a:solidFill>
                              <a:latin typeface="Cambria Math" panose="02040503050406030204" pitchFamily="18" charset="0"/>
                              <a:ea typeface="Cambria Math" panose="02040503050406030204" pitchFamily="18" charset="0"/>
                              <a:sym typeface="Nixie One"/>
                            </a:rPr>
                            <m:t>𝟐</m:t>
                          </m:r>
                        </m:den>
                      </m:f>
                      <m:r>
                        <a:rPr lang="cs-CZ" sz="2400" b="1" i="1" smtClean="0">
                          <a:solidFill>
                            <a:srgbClr val="114454"/>
                          </a:solidFill>
                          <a:latin typeface="Cambria Math" panose="02040503050406030204" pitchFamily="18" charset="0"/>
                          <a:ea typeface="Nixie One"/>
                          <a:cs typeface="Nixie One"/>
                          <a:sym typeface="Nixie One"/>
                        </a:rPr>
                        <m:t>=</m:t>
                      </m:r>
                    </m:oMath>
                  </m:oMathPara>
                </a14:m>
                <a:endParaRPr lang="ar-AE" sz="1400" b="1" i="1" dirty="0">
                  <a:solidFill>
                    <a:srgbClr val="114454"/>
                  </a:solidFill>
                  <a:latin typeface="Weekly Free Light" panose="00000400000000000000" pitchFamily="50" charset="-18"/>
                  <a:ea typeface="Nixie One"/>
                  <a:cs typeface="Nixie One"/>
                  <a:sym typeface="Nixie One"/>
                </a:endParaRPr>
              </a:p>
            </p:txBody>
          </p:sp>
        </mc:Choice>
        <mc:Fallback xmlns="">
          <p:sp>
            <p:nvSpPr>
              <p:cNvPr id="30" name="TextovéPole 29">
                <a:extLst>
                  <a:ext uri="{FF2B5EF4-FFF2-40B4-BE49-F238E27FC236}">
                    <a16:creationId xmlns:a16="http://schemas.microsoft.com/office/drawing/2014/main" id="{31D1A27B-1E01-4CAB-A01D-1290433F6FA7}"/>
                  </a:ext>
                </a:extLst>
              </p:cNvPr>
              <p:cNvSpPr txBox="1">
                <a:spLocks noRot="1" noChangeAspect="1" noMove="1" noResize="1" noEditPoints="1" noAdjustHandles="1" noChangeArrowheads="1" noChangeShapeType="1" noTextEdit="1"/>
              </p:cNvSpPr>
              <p:nvPr/>
            </p:nvSpPr>
            <p:spPr>
              <a:xfrm>
                <a:off x="388258" y="3556064"/>
                <a:ext cx="2959606" cy="884088"/>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31" name="TextovéPole 30">
                <a:extLst>
                  <a:ext uri="{FF2B5EF4-FFF2-40B4-BE49-F238E27FC236}">
                    <a16:creationId xmlns:a16="http://schemas.microsoft.com/office/drawing/2014/main" id="{C7C0141F-A30B-42E1-9170-2DB67E50CC76}"/>
                  </a:ext>
                </a:extLst>
              </p:cNvPr>
              <p:cNvSpPr txBox="1"/>
              <p:nvPr/>
            </p:nvSpPr>
            <p:spPr>
              <a:xfrm>
                <a:off x="3226638" y="3561669"/>
                <a:ext cx="2959606" cy="868123"/>
              </a:xfrm>
              <a:prstGeom prst="rect">
                <a:avLst/>
              </a:prstGeom>
              <a:noFill/>
            </p:spPr>
            <p:txBody>
              <a:bodyPr wrap="square">
                <a:spAutoFit/>
              </a:bodyPr>
              <a:lstStyle/>
              <a:p>
                <a:pPr marL="0" indent="0" eaLnBrk="1" fontAlgn="auto" hangingPunct="1">
                  <a:spcBef>
                    <a:spcPts val="0"/>
                  </a:spcBef>
                  <a:buClr>
                    <a:srgbClr val="114454"/>
                  </a:buClr>
                  <a:buNone/>
                  <a:defRPr/>
                </a:pPr>
                <a14:m>
                  <m:oMathPara xmlns:m="http://schemas.openxmlformats.org/officeDocument/2006/math">
                    <m:oMathParaPr>
                      <m:jc m:val="left"/>
                    </m:oMathParaPr>
                    <m:oMath xmlns:m="http://schemas.openxmlformats.org/officeDocument/2006/math">
                      <m:f>
                        <m:fPr>
                          <m:ctrlPr>
                            <a:rPr lang="cs-CZ" sz="2400" b="1" i="1" smtClean="0">
                              <a:solidFill>
                                <a:srgbClr val="FF0000"/>
                              </a:solidFill>
                              <a:latin typeface="Cambria Math" panose="02040503050406030204" pitchFamily="18" charset="0"/>
                              <a:sym typeface="Nixie One"/>
                            </a:rPr>
                          </m:ctrlPr>
                        </m:fPr>
                        <m:num>
                          <m:rad>
                            <m:radPr>
                              <m:degHide m:val="on"/>
                              <m:ctrlPr>
                                <a:rPr lang="cs-CZ" sz="2400" b="1" i="1">
                                  <a:solidFill>
                                    <a:srgbClr val="FF0000"/>
                                  </a:solidFill>
                                  <a:latin typeface="Cambria Math" panose="02040503050406030204" pitchFamily="18" charset="0"/>
                                  <a:ea typeface="Cambria Math" panose="02040503050406030204" pitchFamily="18" charset="0"/>
                                  <a:sym typeface="Nixie One"/>
                                </a:rPr>
                              </m:ctrlPr>
                            </m:radPr>
                            <m:deg/>
                            <m:e>
                              <m:r>
                                <a:rPr lang="cs-CZ" sz="2400" b="1" i="1">
                                  <a:solidFill>
                                    <a:srgbClr val="FF0000"/>
                                  </a:solidFill>
                                  <a:latin typeface="Cambria Math" panose="02040503050406030204" pitchFamily="18" charset="0"/>
                                  <a:ea typeface="Cambria Math" panose="02040503050406030204" pitchFamily="18" charset="0"/>
                                  <a:sym typeface="Nixie One"/>
                                </a:rPr>
                                <m:t>𝟐</m:t>
                              </m:r>
                            </m:e>
                          </m:rad>
                          <m:r>
                            <a:rPr lang="cs-CZ" sz="2400" b="1" i="1" smtClean="0">
                              <a:solidFill>
                                <a:srgbClr val="FF0000"/>
                              </a:solidFill>
                              <a:latin typeface="Cambria Math" panose="02040503050406030204" pitchFamily="18" charset="0"/>
                              <a:ea typeface="Cambria Math" panose="02040503050406030204" pitchFamily="18" charset="0"/>
                              <a:sym typeface="Nixie One"/>
                            </a:rPr>
                            <m:t>+</m:t>
                          </m:r>
                          <m:rad>
                            <m:radPr>
                              <m:degHide m:val="on"/>
                              <m:ctrlPr>
                                <a:rPr lang="cs-CZ" sz="2400" b="1" i="1">
                                  <a:solidFill>
                                    <a:srgbClr val="FF0000"/>
                                  </a:solidFill>
                                  <a:latin typeface="Cambria Math" panose="02040503050406030204" pitchFamily="18" charset="0"/>
                                  <a:ea typeface="Cambria Math" panose="02040503050406030204" pitchFamily="18" charset="0"/>
                                  <a:sym typeface="Nixie One"/>
                                </a:rPr>
                              </m:ctrlPr>
                            </m:radPr>
                            <m:deg/>
                            <m:e>
                              <m:r>
                                <a:rPr lang="cs-CZ" sz="2400" b="1" i="1" smtClean="0">
                                  <a:solidFill>
                                    <a:srgbClr val="FF0000"/>
                                  </a:solidFill>
                                  <a:latin typeface="Cambria Math" panose="02040503050406030204" pitchFamily="18" charset="0"/>
                                  <a:ea typeface="Cambria Math" panose="02040503050406030204" pitchFamily="18" charset="0"/>
                                  <a:sym typeface="Nixie One"/>
                                </a:rPr>
                                <m:t>𝟔</m:t>
                              </m:r>
                            </m:e>
                          </m:rad>
                        </m:num>
                        <m:den>
                          <m:r>
                            <a:rPr lang="cs-CZ" sz="2400" b="1" i="1" smtClean="0">
                              <a:solidFill>
                                <a:srgbClr val="FF0000"/>
                              </a:solidFill>
                              <a:latin typeface="Cambria Math" panose="02040503050406030204" pitchFamily="18" charset="0"/>
                              <a:sym typeface="Nixie One"/>
                            </a:rPr>
                            <m:t>𝟒</m:t>
                          </m:r>
                        </m:den>
                      </m:f>
                    </m:oMath>
                  </m:oMathPara>
                </a14:m>
                <a:endParaRPr lang="ar-AE" sz="1400" b="1" i="1" dirty="0">
                  <a:solidFill>
                    <a:srgbClr val="FF0000"/>
                  </a:solidFill>
                  <a:latin typeface="Weekly Free Light" panose="00000400000000000000" pitchFamily="50" charset="-18"/>
                  <a:ea typeface="Nixie One"/>
                  <a:cs typeface="Nixie One"/>
                  <a:sym typeface="Nixie One"/>
                </a:endParaRPr>
              </a:p>
            </p:txBody>
          </p:sp>
        </mc:Choice>
        <mc:Fallback xmlns="">
          <p:sp>
            <p:nvSpPr>
              <p:cNvPr id="31" name="TextovéPole 30">
                <a:extLst>
                  <a:ext uri="{FF2B5EF4-FFF2-40B4-BE49-F238E27FC236}">
                    <a16:creationId xmlns:a16="http://schemas.microsoft.com/office/drawing/2014/main" id="{C7C0141F-A30B-42E1-9170-2DB67E50CC76}"/>
                  </a:ext>
                </a:extLst>
              </p:cNvPr>
              <p:cNvSpPr txBox="1">
                <a:spLocks noRot="1" noChangeAspect="1" noMove="1" noResize="1" noEditPoints="1" noAdjustHandles="1" noChangeArrowheads="1" noChangeShapeType="1" noTextEdit="1"/>
              </p:cNvSpPr>
              <p:nvPr/>
            </p:nvSpPr>
            <p:spPr>
              <a:xfrm>
                <a:off x="3226638" y="3561669"/>
                <a:ext cx="2959606" cy="868123"/>
              </a:xfrm>
              <a:prstGeom prst="rect">
                <a:avLst/>
              </a:prstGeom>
              <a:blipFill>
                <a:blip r:embed="rId8"/>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159356258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9" grpId="0"/>
      <p:bldP spid="30"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GB" altLang="cs-CZ" sz="1800" b="1" dirty="0">
                <a:solidFill>
                  <a:srgbClr val="FFFFFF"/>
                </a:solidFill>
                <a:latin typeface="Roboto Slab" pitchFamily="2" charset="0"/>
                <a:cs typeface="Arial" panose="020B0604020202020204" pitchFamily="34" charset="0"/>
                <a:sym typeface="Roboto Slab" pitchFamily="2" charset="0"/>
              </a:rPr>
              <a:t>Example</a:t>
            </a:r>
            <a:r>
              <a:rPr lang="sk-SK" altLang="cs-CZ" sz="1800" b="1" dirty="0">
                <a:solidFill>
                  <a:srgbClr val="FFFFFF"/>
                </a:solidFill>
                <a:latin typeface="Roboto Slab" pitchFamily="2" charset="0"/>
                <a:cs typeface="Arial" panose="020B0604020202020204" pitchFamily="34" charset="0"/>
                <a:sym typeface="Roboto Slab" pitchFamily="2" charset="0"/>
              </a:rPr>
              <a:t> 2: </a:t>
            </a:r>
            <a:r>
              <a:rPr lang="en-GB" altLang="cs-CZ" sz="1800" b="1" dirty="0">
                <a:solidFill>
                  <a:srgbClr val="FFFFFF"/>
                </a:solidFill>
                <a:latin typeface="Roboto Slab" pitchFamily="2" charset="0"/>
                <a:cs typeface="Arial" panose="020B0604020202020204" pitchFamily="34" charset="0"/>
                <a:sym typeface="Roboto Slab" pitchFamily="2" charset="0"/>
              </a:rPr>
              <a:t>Simplify</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mc:AlternateContent xmlns:mc="http://schemas.openxmlformats.org/markup-compatibility/2006" xmlns:a14="http://schemas.microsoft.com/office/drawing/2010/main">
        <mc:Choice Requires="a14">
          <p:sp>
            <p:nvSpPr>
              <p:cNvPr id="161" name="Google Shape;161;p18">
                <a:extLst>
                  <a:ext uri="{FF2B5EF4-FFF2-40B4-BE49-F238E27FC236}">
                    <a16:creationId xmlns:a16="http://schemas.microsoft.com/office/drawing/2014/main" id="{9ACFB387-623D-4F24-8571-E2BAB1009317}"/>
                  </a:ext>
                </a:extLst>
              </p:cNvPr>
              <p:cNvSpPr txBox="1">
                <a:spLocks noGrp="1"/>
              </p:cNvSpPr>
              <p:nvPr>
                <p:ph type="body" idx="1"/>
              </p:nvPr>
            </p:nvSpPr>
            <p:spPr>
              <a:xfrm>
                <a:off x="342606" y="1742408"/>
                <a:ext cx="4229394" cy="829342"/>
              </a:xfrm>
              <a:solidFill>
                <a:schemeClr val="accent6">
                  <a:lumMod val="40000"/>
                  <a:lumOff val="60000"/>
                </a:schemeClr>
              </a:solidFill>
            </p:spPr>
            <p:txBody>
              <a:bodyPr anchor="ct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b="1" i="1" smtClean="0">
                              <a:solidFill>
                                <a:srgbClr val="114454"/>
                              </a:solidFill>
                              <a:latin typeface="Cambria Math" panose="02040503050406030204" pitchFamily="18" charset="0"/>
                              <a:ea typeface="Nixie One"/>
                              <a:cs typeface="Nixie One"/>
                              <a:sym typeface="Nixie One"/>
                            </a:rPr>
                          </m:ctrlPr>
                        </m:funcPr>
                        <m:fName>
                          <m:r>
                            <m:rPr>
                              <m:sty m:val="p"/>
                            </m:rPr>
                            <a:rPr lang="cs-CZ" b="0" i="0" smtClean="0">
                              <a:solidFill>
                                <a:srgbClr val="114454"/>
                              </a:solidFill>
                              <a:latin typeface="Cambria Math" panose="02040503050406030204" pitchFamily="18" charset="0"/>
                              <a:ea typeface="Nixie One"/>
                              <a:cs typeface="Nixie One"/>
                              <a:sym typeface="Nixie One"/>
                            </a:rPr>
                            <m:t>cos</m:t>
                          </m:r>
                        </m:fName>
                        <m:e>
                          <m:d>
                            <m:dPr>
                              <m:ctrlPr>
                                <a:rPr lang="cs-CZ" b="0" i="1" smtClean="0">
                                  <a:solidFill>
                                    <a:srgbClr val="114454"/>
                                  </a:solidFill>
                                  <a:latin typeface="Cambria Math" panose="02040503050406030204" pitchFamily="18" charset="0"/>
                                  <a:sym typeface="Nixie One"/>
                                </a:rPr>
                              </m:ctrlPr>
                            </m:dPr>
                            <m:e>
                              <m:f>
                                <m:fPr>
                                  <m:ctrlPr>
                                    <a:rPr lang="cs-CZ" b="0" i="1" smtClean="0">
                                      <a:solidFill>
                                        <a:srgbClr val="114454"/>
                                      </a:solidFill>
                                      <a:latin typeface="Cambria Math" panose="02040503050406030204" pitchFamily="18" charset="0"/>
                                      <a:sym typeface="Nixie One"/>
                                    </a:rPr>
                                  </m:ctrlPr>
                                </m:fPr>
                                <m:num>
                                  <m:r>
                                    <a:rPr lang="cs-CZ" b="0" i="1" smtClean="0">
                                      <a:solidFill>
                                        <a:srgbClr val="114454"/>
                                      </a:solidFill>
                                      <a:latin typeface="Cambria Math" panose="02040503050406030204" pitchFamily="18" charset="0"/>
                                      <a:ea typeface="Cambria Math" panose="02040503050406030204" pitchFamily="18" charset="0"/>
                                      <a:sym typeface="Nixie One"/>
                                    </a:rPr>
                                    <m:t>𝜋</m:t>
                                  </m:r>
                                </m:num>
                                <m:den>
                                  <m:r>
                                    <a:rPr lang="cs-CZ" b="0" i="1" smtClean="0">
                                      <a:solidFill>
                                        <a:srgbClr val="114454"/>
                                      </a:solidFill>
                                      <a:latin typeface="Cambria Math" panose="02040503050406030204" pitchFamily="18" charset="0"/>
                                      <a:sym typeface="Nixie One"/>
                                    </a:rPr>
                                    <m:t>2</m:t>
                                  </m:r>
                                </m:den>
                              </m:f>
                              <m:r>
                                <a:rPr lang="cs-CZ" b="0" i="1" smtClean="0">
                                  <a:solidFill>
                                    <a:srgbClr val="114454"/>
                                  </a:solidFill>
                                  <a:latin typeface="Cambria Math" panose="02040503050406030204" pitchFamily="18" charset="0"/>
                                  <a:sym typeface="Nixie One"/>
                                </a:rPr>
                                <m:t>+</m:t>
                              </m:r>
                              <m:r>
                                <a:rPr lang="cs-CZ" b="0" i="1" smtClean="0">
                                  <a:solidFill>
                                    <a:srgbClr val="114454"/>
                                  </a:solidFill>
                                  <a:latin typeface="Cambria Math" panose="02040503050406030204" pitchFamily="18" charset="0"/>
                                  <a:sym typeface="Nixie One"/>
                                </a:rPr>
                                <m:t>𝑥</m:t>
                              </m:r>
                            </m:e>
                          </m:d>
                          <m:r>
                            <a:rPr lang="cs-CZ" b="0" i="1" smtClean="0">
                              <a:solidFill>
                                <a:srgbClr val="114454"/>
                              </a:solidFill>
                              <a:latin typeface="Cambria Math" panose="02040503050406030204" pitchFamily="18" charset="0"/>
                              <a:sym typeface="Nixie One"/>
                            </a:rPr>
                            <m:t>−</m:t>
                          </m:r>
                          <m:func>
                            <m:funcPr>
                              <m:ctrlPr>
                                <a:rPr lang="cs-CZ" b="1" i="1">
                                  <a:solidFill>
                                    <a:srgbClr val="114454"/>
                                  </a:solidFill>
                                  <a:latin typeface="Cambria Math" panose="02040503050406030204" pitchFamily="18" charset="0"/>
                                  <a:ea typeface="Nixie One"/>
                                  <a:cs typeface="Nixie One"/>
                                  <a:sym typeface="Nixie One"/>
                                </a:rPr>
                              </m:ctrlPr>
                            </m:funcPr>
                            <m:fName>
                              <m:r>
                                <m:rPr>
                                  <m:sty m:val="p"/>
                                </m:rPr>
                                <a:rPr lang="cs-CZ">
                                  <a:solidFill>
                                    <a:srgbClr val="114454"/>
                                  </a:solidFill>
                                  <a:latin typeface="Cambria Math" panose="02040503050406030204" pitchFamily="18" charset="0"/>
                                  <a:ea typeface="Nixie One"/>
                                  <a:cs typeface="Nixie One"/>
                                  <a:sym typeface="Nixie One"/>
                                </a:rPr>
                                <m:t>cos</m:t>
                              </m:r>
                            </m:fName>
                            <m:e>
                              <m:d>
                                <m:dPr>
                                  <m:ctrlPr>
                                    <a:rPr lang="cs-CZ" i="1">
                                      <a:solidFill>
                                        <a:srgbClr val="114454"/>
                                      </a:solidFill>
                                      <a:latin typeface="Cambria Math" panose="02040503050406030204" pitchFamily="18" charset="0"/>
                                      <a:sym typeface="Nixie One"/>
                                    </a:rPr>
                                  </m:ctrlPr>
                                </m:dPr>
                                <m:e>
                                  <m:f>
                                    <m:fPr>
                                      <m:ctrlPr>
                                        <a:rPr lang="cs-CZ" i="1">
                                          <a:solidFill>
                                            <a:srgbClr val="114454"/>
                                          </a:solidFill>
                                          <a:latin typeface="Cambria Math" panose="02040503050406030204" pitchFamily="18" charset="0"/>
                                          <a:sym typeface="Nixie One"/>
                                        </a:rPr>
                                      </m:ctrlPr>
                                    </m:fPr>
                                    <m:num>
                                      <m:r>
                                        <a:rPr lang="cs-CZ" i="1">
                                          <a:solidFill>
                                            <a:srgbClr val="114454"/>
                                          </a:solidFill>
                                          <a:latin typeface="Cambria Math" panose="02040503050406030204" pitchFamily="18" charset="0"/>
                                          <a:ea typeface="Cambria Math" panose="02040503050406030204" pitchFamily="18" charset="0"/>
                                          <a:sym typeface="Nixie One"/>
                                        </a:rPr>
                                        <m:t>𝜋</m:t>
                                      </m:r>
                                    </m:num>
                                    <m:den>
                                      <m:r>
                                        <a:rPr lang="cs-CZ" i="1">
                                          <a:solidFill>
                                            <a:srgbClr val="114454"/>
                                          </a:solidFill>
                                          <a:latin typeface="Cambria Math" panose="02040503050406030204" pitchFamily="18" charset="0"/>
                                          <a:sym typeface="Nixie One"/>
                                        </a:rPr>
                                        <m:t>2</m:t>
                                      </m:r>
                                    </m:den>
                                  </m:f>
                                  <m:r>
                                    <a:rPr lang="cs-CZ" b="0" i="1" smtClean="0">
                                      <a:solidFill>
                                        <a:srgbClr val="114454"/>
                                      </a:solidFill>
                                      <a:latin typeface="Cambria Math" panose="02040503050406030204" pitchFamily="18" charset="0"/>
                                      <a:sym typeface="Nixie One"/>
                                    </a:rPr>
                                    <m:t>−</m:t>
                                  </m:r>
                                  <m:r>
                                    <a:rPr lang="cs-CZ" i="1">
                                      <a:solidFill>
                                        <a:srgbClr val="114454"/>
                                      </a:solidFill>
                                      <a:latin typeface="Cambria Math" panose="02040503050406030204" pitchFamily="18" charset="0"/>
                                      <a:sym typeface="Nixie One"/>
                                    </a:rPr>
                                    <m:t>𝑥</m:t>
                                  </m:r>
                                </m:e>
                              </m:d>
                            </m:e>
                          </m:func>
                        </m:e>
                      </m:func>
                    </m:oMath>
                  </m:oMathPara>
                </a14:m>
                <a:endParaRPr sz="3200" b="1" i="1" dirty="0">
                  <a:solidFill>
                    <a:srgbClr val="114454"/>
                  </a:solidFill>
                  <a:latin typeface="Weekly Free Light" panose="00000400000000000000" pitchFamily="50" charset="-18"/>
                  <a:ea typeface="Nixie One"/>
                  <a:cs typeface="Nixie One"/>
                  <a:sym typeface="Nixie One"/>
                </a:endParaRPr>
              </a:p>
            </p:txBody>
          </p:sp>
        </mc:Choice>
        <mc:Fallback xmlns="">
          <p:sp>
            <p:nvSpPr>
              <p:cNvPr id="161" name="Google Shape;161;p18">
                <a:extLst>
                  <a:ext uri="{FF2B5EF4-FFF2-40B4-BE49-F238E27FC236}">
                    <a16:creationId xmlns:a16="http://schemas.microsoft.com/office/drawing/2014/main" id="{9ACFB387-623D-4F24-8571-E2BAB1009317}"/>
                  </a:ext>
                </a:extLst>
              </p:cNvPr>
              <p:cNvSpPr txBox="1">
                <a:spLocks noGrp="1" noRot="1" noChangeAspect="1" noMove="1" noResize="1" noEditPoints="1" noAdjustHandles="1" noChangeArrowheads="1" noChangeShapeType="1" noTextEdit="1"/>
              </p:cNvSpPr>
              <p:nvPr>
                <p:ph type="body" idx="1"/>
              </p:nvPr>
            </p:nvSpPr>
            <p:spPr>
              <a:xfrm>
                <a:off x="342606" y="1742408"/>
                <a:ext cx="4229394" cy="829342"/>
              </a:xfrm>
              <a:blipFill>
                <a:blip r:embed="rId3"/>
                <a:stretch>
                  <a:fillRect/>
                </a:stretch>
              </a:blipFill>
            </p:spPr>
            <p:txBody>
              <a:bodyPr/>
              <a:lstStyle/>
              <a:p>
                <a:r>
                  <a:rPr lang="cs-CZ">
                    <a:noFill/>
                  </a:rPr>
                  <a:t> </a:t>
                </a:r>
              </a:p>
            </p:txBody>
          </p:sp>
        </mc:Fallback>
      </mc:AlternateContent>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8</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xmlns:a14="http://schemas.microsoft.com/office/drawing/2010/main">
        <mc:Choice Requires="a14">
          <p:sp>
            <p:nvSpPr>
              <p:cNvPr id="20" name="TextovéPole 19">
                <a:extLst>
                  <a:ext uri="{FF2B5EF4-FFF2-40B4-BE49-F238E27FC236}">
                    <a16:creationId xmlns:a16="http://schemas.microsoft.com/office/drawing/2014/main" id="{EC46692F-1B7D-4341-9CDC-9B6779A57DE0}"/>
                  </a:ext>
                </a:extLst>
              </p:cNvPr>
              <p:cNvSpPr txBox="1"/>
              <p:nvPr/>
            </p:nvSpPr>
            <p:spPr>
              <a:xfrm>
                <a:off x="342606" y="2830165"/>
                <a:ext cx="8621882" cy="745460"/>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400" b="0" i="1" smtClean="0">
                          <a:solidFill>
                            <a:srgbClr val="114454"/>
                          </a:solidFill>
                          <a:latin typeface="Cambria Math" panose="02040503050406030204" pitchFamily="18" charset="0"/>
                          <a:sym typeface="Nixie One"/>
                        </a:rPr>
                        <m:t>=</m:t>
                      </m:r>
                      <m:d>
                        <m:dPr>
                          <m:ctrlPr>
                            <a:rPr lang="ar-AE" sz="2400" i="1" smtClean="0">
                              <a:solidFill>
                                <a:srgbClr val="114454"/>
                              </a:solidFill>
                              <a:latin typeface="Cambria Math" panose="02040503050406030204" pitchFamily="18" charset="0"/>
                              <a:sym typeface="Nixie One"/>
                            </a:rPr>
                          </m:ctrlPr>
                        </m:dPr>
                        <m:e>
                          <m:func>
                            <m:funcPr>
                              <m:ctrlPr>
                                <a:rPr lang="ar-AE" sz="2400" i="1">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cos</m:t>
                              </m:r>
                            </m:fName>
                            <m:e>
                              <m:f>
                                <m:fPr>
                                  <m:ctrlPr>
                                    <a:rPr lang="cs-CZ" sz="2400" i="1">
                                      <a:solidFill>
                                        <a:srgbClr val="114454"/>
                                      </a:solidFill>
                                      <a:latin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sym typeface="Nixie One"/>
                                    </a:rPr>
                                    <m:t>2</m:t>
                                  </m:r>
                                </m:den>
                              </m:f>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cos</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e>
                          </m:func>
                        </m:e>
                      </m:d>
                      <m:r>
                        <a:rPr lang="cs-CZ" sz="2400" b="0" i="1" smtClean="0">
                          <a:solidFill>
                            <a:srgbClr val="114454"/>
                          </a:solidFill>
                          <a:latin typeface="Cambria Math" panose="02040503050406030204" pitchFamily="18" charset="0"/>
                          <a:sym typeface="Nixie One"/>
                        </a:rPr>
                        <m:t>−</m:t>
                      </m:r>
                      <m:d>
                        <m:dPr>
                          <m:ctrlPr>
                            <a:rPr lang="ar-AE" sz="2400" i="1">
                              <a:solidFill>
                                <a:srgbClr val="114454"/>
                              </a:solidFill>
                              <a:latin typeface="Cambria Math" panose="02040503050406030204" pitchFamily="18" charset="0"/>
                              <a:sym typeface="Nixie One"/>
                            </a:rPr>
                          </m:ctrlPr>
                        </m:dPr>
                        <m:e>
                          <m:func>
                            <m:funcPr>
                              <m:ctrlPr>
                                <a:rPr lang="ar-AE" sz="2400" i="1">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cos</m:t>
                              </m:r>
                            </m:fName>
                            <m:e>
                              <m:f>
                                <m:fPr>
                                  <m:ctrlPr>
                                    <a:rPr lang="cs-CZ" sz="2400" i="1">
                                      <a:solidFill>
                                        <a:srgbClr val="114454"/>
                                      </a:solidFill>
                                      <a:latin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sym typeface="Nixie One"/>
                                    </a:rPr>
                                    <m:t>2</m:t>
                                  </m:r>
                                </m:den>
                              </m:f>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cos</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b="0" i="1" smtClean="0">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e>
                          </m:func>
                        </m:e>
                      </m:d>
                      <m:r>
                        <a:rPr lang="cs-CZ" sz="2400" b="0" i="1" smtClean="0">
                          <a:solidFill>
                            <a:srgbClr val="114454"/>
                          </a:solidFill>
                          <a:latin typeface="Cambria Math" panose="02040503050406030204" pitchFamily="18" charset="0"/>
                          <a:ea typeface="Nixie One"/>
                          <a:cs typeface="Nixie One"/>
                          <a:sym typeface="Nixie One"/>
                        </a:rPr>
                        <m:t>=</m:t>
                      </m:r>
                    </m:oMath>
                  </m:oMathPara>
                </a14:m>
                <a:endParaRPr lang="ar-AE" sz="1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0" name="TextovéPole 19">
                <a:extLst>
                  <a:ext uri="{FF2B5EF4-FFF2-40B4-BE49-F238E27FC236}">
                    <a16:creationId xmlns:a16="http://schemas.microsoft.com/office/drawing/2014/main" id="{EC46692F-1B7D-4341-9CDC-9B6779A57DE0}"/>
                  </a:ext>
                </a:extLst>
              </p:cNvPr>
              <p:cNvSpPr txBox="1">
                <a:spLocks noRot="1" noChangeAspect="1" noMove="1" noResize="1" noEditPoints="1" noAdjustHandles="1" noChangeArrowheads="1" noChangeShapeType="1" noTextEdit="1"/>
              </p:cNvSpPr>
              <p:nvPr/>
            </p:nvSpPr>
            <p:spPr>
              <a:xfrm>
                <a:off x="342606" y="2830165"/>
                <a:ext cx="8621882" cy="745460"/>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9" name="TextovéPole 18">
                <a:extLst>
                  <a:ext uri="{FF2B5EF4-FFF2-40B4-BE49-F238E27FC236}">
                    <a16:creationId xmlns:a16="http://schemas.microsoft.com/office/drawing/2014/main" id="{C9393248-D139-4BA1-83EC-CF6849AD7AD5}"/>
                  </a:ext>
                </a:extLst>
              </p:cNvPr>
              <p:cNvSpPr txBox="1"/>
              <p:nvPr/>
            </p:nvSpPr>
            <p:spPr>
              <a:xfrm>
                <a:off x="340596" y="3556565"/>
                <a:ext cx="8477866" cy="719941"/>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func>
                        <m:funcPr>
                          <m:ctrlPr>
                            <a:rPr lang="ar-AE" sz="2400" i="1" smtClean="0">
                              <a:solidFill>
                                <a:srgbClr val="114454"/>
                              </a:solidFill>
                              <a:latin typeface="Cambria Math" panose="02040503050406030204" pitchFamily="18" charset="0"/>
                              <a:ea typeface="Nixie One"/>
                              <a:cs typeface="Nixie One"/>
                              <a:sym typeface="Nixie One"/>
                            </a:rPr>
                          </m:ctrlPr>
                        </m:funcPr>
                        <m:fName>
                          <m:r>
                            <a:rPr lang="cs-CZ" sz="2400" b="0" i="1" smtClean="0">
                              <a:solidFill>
                                <a:srgbClr val="114454"/>
                              </a:solidFill>
                              <a:latin typeface="Cambria Math" panose="02040503050406030204" pitchFamily="18" charset="0"/>
                              <a:ea typeface="Nixie One"/>
                              <a:cs typeface="Nixie One"/>
                              <a:sym typeface="Nixie One"/>
                            </a:rPr>
                            <m:t>=</m:t>
                          </m:r>
                          <m:r>
                            <m:rPr>
                              <m:sty m:val="p"/>
                            </m:rPr>
                            <a:rPr lang="cs-CZ" sz="2400">
                              <a:solidFill>
                                <a:srgbClr val="114454"/>
                              </a:solidFill>
                              <a:latin typeface="Cambria Math" panose="02040503050406030204" pitchFamily="18" charset="0"/>
                              <a:ea typeface="Nixie One"/>
                              <a:cs typeface="Nixie One"/>
                              <a:sym typeface="Nixie One"/>
                            </a:rPr>
                            <m:t>cos</m:t>
                          </m:r>
                        </m:fName>
                        <m:e>
                          <m:f>
                            <m:fPr>
                              <m:ctrlPr>
                                <a:rPr lang="cs-CZ" sz="2400" i="1">
                                  <a:solidFill>
                                    <a:srgbClr val="114454"/>
                                  </a:solidFill>
                                  <a:latin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sym typeface="Nixie One"/>
                                </a:rPr>
                                <m:t>2</m:t>
                              </m:r>
                            </m:den>
                          </m:f>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cos</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e>
                      </m:func>
                      <m:r>
                        <a:rPr lang="cs-CZ" sz="2400" b="0" i="1" smtClean="0">
                          <a:solidFill>
                            <a:srgbClr val="114454"/>
                          </a:solidFill>
                          <a:latin typeface="Cambria Math" panose="02040503050406030204" pitchFamily="18" charset="0"/>
                          <a:sym typeface="Nixie One"/>
                        </a:rPr>
                        <m:t>−</m:t>
                      </m:r>
                      <m:func>
                        <m:funcPr>
                          <m:ctrlPr>
                            <a:rPr lang="ar-AE" sz="2400" i="1">
                              <a:solidFill>
                                <a:srgbClr val="114454"/>
                              </a:solidFill>
                              <a:latin typeface="Cambria Math" panose="02040503050406030204" pitchFamily="18" charset="0"/>
                              <a:ea typeface="Nixie One"/>
                              <a:cs typeface="Nixie One"/>
                              <a:sym typeface="Nixie One"/>
                            </a:rPr>
                          </m:ctrlPr>
                        </m:funcPr>
                        <m:fName>
                          <m:r>
                            <m:rPr>
                              <m:sty m:val="p"/>
                            </m:rPr>
                            <a:rPr lang="cs-CZ" sz="2400">
                              <a:solidFill>
                                <a:srgbClr val="114454"/>
                              </a:solidFill>
                              <a:latin typeface="Cambria Math" panose="02040503050406030204" pitchFamily="18" charset="0"/>
                              <a:ea typeface="Nixie One"/>
                              <a:cs typeface="Nixie One"/>
                              <a:sym typeface="Nixie One"/>
                            </a:rPr>
                            <m:t>cos</m:t>
                          </m:r>
                        </m:fName>
                        <m:e>
                          <m:f>
                            <m:fPr>
                              <m:ctrlPr>
                                <a:rPr lang="cs-CZ" sz="2400" i="1">
                                  <a:solidFill>
                                    <a:srgbClr val="114454"/>
                                  </a:solidFill>
                                  <a:latin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sym typeface="Nixie One"/>
                                </a:rPr>
                                <m:t>2</m:t>
                              </m:r>
                            </m:den>
                          </m:f>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cos</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b="0" i="1" smtClean="0">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e>
                      </m:func>
                      <m:r>
                        <a:rPr lang="cs-CZ" sz="2400" b="0" i="1" smtClean="0">
                          <a:solidFill>
                            <a:srgbClr val="114454"/>
                          </a:solidFill>
                          <a:latin typeface="Cambria Math" panose="02040503050406030204" pitchFamily="18" charset="0"/>
                          <a:ea typeface="Nixie One"/>
                          <a:cs typeface="Nixie One"/>
                          <a:sym typeface="Nixie One"/>
                        </a:rPr>
                        <m:t>=</m:t>
                      </m:r>
                    </m:oMath>
                  </m:oMathPara>
                </a14:m>
                <a:endParaRPr lang="ar-AE" sz="1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19" name="TextovéPole 18">
                <a:extLst>
                  <a:ext uri="{FF2B5EF4-FFF2-40B4-BE49-F238E27FC236}">
                    <a16:creationId xmlns:a16="http://schemas.microsoft.com/office/drawing/2014/main" id="{C9393248-D139-4BA1-83EC-CF6849AD7AD5}"/>
                  </a:ext>
                </a:extLst>
              </p:cNvPr>
              <p:cNvSpPr txBox="1">
                <a:spLocks noRot="1" noChangeAspect="1" noMove="1" noResize="1" noEditPoints="1" noAdjustHandles="1" noChangeArrowheads="1" noChangeShapeType="1" noTextEdit="1"/>
              </p:cNvSpPr>
              <p:nvPr/>
            </p:nvSpPr>
            <p:spPr>
              <a:xfrm>
                <a:off x="340596" y="3556565"/>
                <a:ext cx="8477866" cy="719941"/>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2" name="TextovéPole 21">
                <a:extLst>
                  <a:ext uri="{FF2B5EF4-FFF2-40B4-BE49-F238E27FC236}">
                    <a16:creationId xmlns:a16="http://schemas.microsoft.com/office/drawing/2014/main" id="{55CF0C3B-9B1D-45E6-B316-EC101AC6C40B}"/>
                  </a:ext>
                </a:extLst>
              </p:cNvPr>
              <p:cNvSpPr txBox="1"/>
              <p:nvPr/>
            </p:nvSpPr>
            <p:spPr>
              <a:xfrm>
                <a:off x="311445" y="4302025"/>
                <a:ext cx="2892403" cy="719941"/>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400" i="1" smtClean="0">
                          <a:solidFill>
                            <a:srgbClr val="114454"/>
                          </a:solidFill>
                          <a:latin typeface="Cambria Math" panose="02040503050406030204" pitchFamily="18" charset="0"/>
                          <a:ea typeface="Nixie One"/>
                          <a:cs typeface="Nixie One"/>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a:rPr lang="cs-CZ" sz="2400" b="0" i="0" smtClean="0">
                              <a:solidFill>
                                <a:srgbClr val="114454"/>
                              </a:solidFill>
                              <a:latin typeface="Cambria Math" panose="02040503050406030204" pitchFamily="18" charset="0"/>
                              <a:ea typeface="Cambria Math" panose="02040503050406030204" pitchFamily="18" charset="0"/>
                              <a:sym typeface="Nixie One"/>
                            </a:rPr>
                            <m:t>−</m:t>
                          </m:r>
                          <m:r>
                            <a:rPr lang="cs-CZ" sz="2400" b="0" i="0" smtClean="0">
                              <a:solidFill>
                                <a:srgbClr val="114454"/>
                              </a:solidFill>
                              <a:latin typeface="Cambria Math" panose="02040503050406030204" pitchFamily="18" charset="0"/>
                              <a:ea typeface="Cambria Math" panose="02040503050406030204" pitchFamily="18" charset="0"/>
                              <a:sym typeface="Nixie One"/>
                            </a:rPr>
                            <m:t>2</m:t>
                          </m:r>
                          <m:r>
                            <a:rPr lang="cs-CZ" sz="2400" i="1">
                              <a:solidFill>
                                <a:srgbClr val="114454"/>
                              </a:solidFill>
                              <a:latin typeface="Cambria Math" panose="02040503050406030204" pitchFamily="18" charset="0"/>
                              <a:ea typeface="Cambria Math" panose="02040503050406030204" pitchFamily="18" charset="0"/>
                              <a:sym typeface="Nixie One"/>
                            </a:rPr>
                            <m:t>∙</m:t>
                          </m:r>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b="0" i="1" smtClean="0">
                          <a:solidFill>
                            <a:srgbClr val="114454"/>
                          </a:solidFill>
                          <a:latin typeface="Cambria Math" panose="02040503050406030204" pitchFamily="18" charset="0"/>
                          <a:ea typeface="Nixie One"/>
                          <a:cs typeface="Nixie One"/>
                          <a:sym typeface="Nixie One"/>
                        </a:rPr>
                        <m:t>=</m:t>
                      </m:r>
                    </m:oMath>
                  </m:oMathPara>
                </a14:m>
                <a:endParaRPr lang="ar-AE" sz="1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2" name="TextovéPole 21">
                <a:extLst>
                  <a:ext uri="{FF2B5EF4-FFF2-40B4-BE49-F238E27FC236}">
                    <a16:creationId xmlns:a16="http://schemas.microsoft.com/office/drawing/2014/main" id="{55CF0C3B-9B1D-45E6-B316-EC101AC6C40B}"/>
                  </a:ext>
                </a:extLst>
              </p:cNvPr>
              <p:cNvSpPr txBox="1">
                <a:spLocks noRot="1" noChangeAspect="1" noMove="1" noResize="1" noEditPoints="1" noAdjustHandles="1" noChangeArrowheads="1" noChangeShapeType="1" noTextEdit="1"/>
              </p:cNvSpPr>
              <p:nvPr/>
            </p:nvSpPr>
            <p:spPr>
              <a:xfrm>
                <a:off x="311445" y="4302025"/>
                <a:ext cx="2892403" cy="719941"/>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TextovéPole 22">
                <a:extLst>
                  <a:ext uri="{FF2B5EF4-FFF2-40B4-BE49-F238E27FC236}">
                    <a16:creationId xmlns:a16="http://schemas.microsoft.com/office/drawing/2014/main" id="{5AA76980-75D6-4F72-B35D-3D83E9EA6CFC}"/>
                  </a:ext>
                </a:extLst>
              </p:cNvPr>
              <p:cNvSpPr txBox="1"/>
              <p:nvPr/>
            </p:nvSpPr>
            <p:spPr>
              <a:xfrm>
                <a:off x="3125798" y="4420934"/>
                <a:ext cx="2892403" cy="461665"/>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400" smtClean="0">
                          <a:solidFill>
                            <a:srgbClr val="114454"/>
                          </a:solidFill>
                          <a:latin typeface="Cambria Math" panose="02040503050406030204" pitchFamily="18" charset="0"/>
                          <a:ea typeface="Cambria Math" panose="02040503050406030204" pitchFamily="18" charset="0"/>
                          <a:sym typeface="Nixie One"/>
                        </a:rPr>
                        <m:t>−</m:t>
                      </m:r>
                      <m:r>
                        <a:rPr lang="cs-CZ" sz="2400" smtClean="0">
                          <a:solidFill>
                            <a:srgbClr val="114454"/>
                          </a:solidFill>
                          <a:latin typeface="Cambria Math" panose="02040503050406030204" pitchFamily="18" charset="0"/>
                          <a:ea typeface="Cambria Math" panose="02040503050406030204" pitchFamily="18" charset="0"/>
                          <a:sym typeface="Nixie One"/>
                        </a:rPr>
                        <m:t>2</m:t>
                      </m:r>
                      <m:r>
                        <a:rPr lang="cs-CZ" sz="2400" i="1">
                          <a:solidFill>
                            <a:srgbClr val="114454"/>
                          </a:solidFill>
                          <a:latin typeface="Cambria Math" panose="02040503050406030204" pitchFamily="18" charset="0"/>
                          <a:ea typeface="Cambria Math" panose="02040503050406030204" pitchFamily="18" charset="0"/>
                          <a:sym typeface="Nixie One"/>
                        </a:rPr>
                        <m:t>∙</m:t>
                      </m:r>
                      <m:r>
                        <a:rPr lang="cs-CZ" sz="2400" b="0" i="1" smtClean="0">
                          <a:solidFill>
                            <a:srgbClr val="114454"/>
                          </a:solidFill>
                          <a:latin typeface="Cambria Math" panose="02040503050406030204" pitchFamily="18" charset="0"/>
                          <a:ea typeface="Cambria Math" panose="02040503050406030204" pitchFamily="18" charset="0"/>
                          <a:sym typeface="Nixie One"/>
                        </a:rPr>
                        <m:t>1</m:t>
                      </m:r>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b="0" i="1" smtClean="0">
                          <a:solidFill>
                            <a:srgbClr val="114454"/>
                          </a:solidFill>
                          <a:latin typeface="Cambria Math" panose="02040503050406030204" pitchFamily="18" charset="0"/>
                          <a:ea typeface="Nixie One"/>
                          <a:cs typeface="Nixie One"/>
                          <a:sym typeface="Nixie One"/>
                        </a:rPr>
                        <m:t>=</m:t>
                      </m:r>
                    </m:oMath>
                  </m:oMathPara>
                </a14:m>
                <a:endParaRPr lang="ar-AE" sz="1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3" name="TextovéPole 22">
                <a:extLst>
                  <a:ext uri="{FF2B5EF4-FFF2-40B4-BE49-F238E27FC236}">
                    <a16:creationId xmlns:a16="http://schemas.microsoft.com/office/drawing/2014/main" id="{5AA76980-75D6-4F72-B35D-3D83E9EA6CFC}"/>
                  </a:ext>
                </a:extLst>
              </p:cNvPr>
              <p:cNvSpPr txBox="1">
                <a:spLocks noRot="1" noChangeAspect="1" noMove="1" noResize="1" noEditPoints="1" noAdjustHandles="1" noChangeArrowheads="1" noChangeShapeType="1" noTextEdit="1"/>
              </p:cNvSpPr>
              <p:nvPr/>
            </p:nvSpPr>
            <p:spPr>
              <a:xfrm>
                <a:off x="3125798" y="4420934"/>
                <a:ext cx="2892403" cy="461665"/>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 name="TextovéPole 23">
                <a:extLst>
                  <a:ext uri="{FF2B5EF4-FFF2-40B4-BE49-F238E27FC236}">
                    <a16:creationId xmlns:a16="http://schemas.microsoft.com/office/drawing/2014/main" id="{7522D224-1E7B-4F2D-94FC-EF2A0EC3166B}"/>
                  </a:ext>
                </a:extLst>
              </p:cNvPr>
              <p:cNvSpPr txBox="1"/>
              <p:nvPr/>
            </p:nvSpPr>
            <p:spPr>
              <a:xfrm>
                <a:off x="5148064" y="4420933"/>
                <a:ext cx="2892403" cy="461665"/>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400" smtClean="0">
                          <a:solidFill>
                            <a:srgbClr val="FF0000"/>
                          </a:solidFill>
                          <a:latin typeface="Cambria Math" panose="02040503050406030204" pitchFamily="18" charset="0"/>
                          <a:ea typeface="Cambria Math" panose="02040503050406030204" pitchFamily="18" charset="0"/>
                          <a:sym typeface="Nixie One"/>
                        </a:rPr>
                        <m:t>−</m:t>
                      </m:r>
                      <m:r>
                        <a:rPr lang="cs-CZ" sz="2400" smtClean="0">
                          <a:solidFill>
                            <a:srgbClr val="FF0000"/>
                          </a:solidFill>
                          <a:latin typeface="Cambria Math" panose="02040503050406030204" pitchFamily="18" charset="0"/>
                          <a:ea typeface="Cambria Math" panose="02040503050406030204" pitchFamily="18" charset="0"/>
                          <a:sym typeface="Nixie One"/>
                        </a:rPr>
                        <m:t>2</m:t>
                      </m:r>
                      <m:func>
                        <m:funcPr>
                          <m:ctrlPr>
                            <a:rPr lang="cs-CZ" sz="2400" i="1">
                              <a:solidFill>
                                <a:srgbClr val="FF0000"/>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FF0000"/>
                              </a:solidFill>
                              <a:latin typeface="Cambria Math" panose="02040503050406030204" pitchFamily="18" charset="0"/>
                              <a:ea typeface="Cambria Math" panose="02040503050406030204" pitchFamily="18" charset="0"/>
                              <a:sym typeface="Nixie One"/>
                            </a:rPr>
                            <m:t>sin</m:t>
                          </m:r>
                        </m:fName>
                        <m:e>
                          <m:r>
                            <a:rPr lang="cs-CZ" sz="2400" i="1">
                              <a:solidFill>
                                <a:srgbClr val="FF0000"/>
                              </a:solidFill>
                              <a:latin typeface="Cambria Math" panose="02040503050406030204" pitchFamily="18" charset="0"/>
                              <a:ea typeface="Cambria Math" panose="02040503050406030204" pitchFamily="18" charset="0"/>
                              <a:sym typeface="Nixie One"/>
                            </a:rPr>
                            <m:t>𝑥</m:t>
                          </m:r>
                        </m:e>
                      </m:func>
                    </m:oMath>
                  </m:oMathPara>
                </a14:m>
                <a:endParaRPr lang="ar-AE" sz="1400" i="1" dirty="0">
                  <a:solidFill>
                    <a:srgbClr val="FF0000"/>
                  </a:solidFill>
                  <a:latin typeface="Weekly Free Light" panose="00000400000000000000" pitchFamily="50" charset="-18"/>
                  <a:ea typeface="Nixie One"/>
                  <a:cs typeface="Nixie One"/>
                  <a:sym typeface="Nixie One"/>
                </a:endParaRPr>
              </a:p>
            </p:txBody>
          </p:sp>
        </mc:Choice>
        <mc:Fallback xmlns="">
          <p:sp>
            <p:nvSpPr>
              <p:cNvPr id="24" name="TextovéPole 23">
                <a:extLst>
                  <a:ext uri="{FF2B5EF4-FFF2-40B4-BE49-F238E27FC236}">
                    <a16:creationId xmlns:a16="http://schemas.microsoft.com/office/drawing/2014/main" id="{7522D224-1E7B-4F2D-94FC-EF2A0EC3166B}"/>
                  </a:ext>
                </a:extLst>
              </p:cNvPr>
              <p:cNvSpPr txBox="1">
                <a:spLocks noRot="1" noChangeAspect="1" noMove="1" noResize="1" noEditPoints="1" noAdjustHandles="1" noChangeArrowheads="1" noChangeShapeType="1" noTextEdit="1"/>
              </p:cNvSpPr>
              <p:nvPr/>
            </p:nvSpPr>
            <p:spPr>
              <a:xfrm>
                <a:off x="5148064" y="4420933"/>
                <a:ext cx="2892403" cy="461665"/>
              </a:xfrm>
              <a:prstGeom prst="rect">
                <a:avLst/>
              </a:prstGeom>
              <a:blipFill>
                <a:blip r:embed="rId8"/>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7" name="Google Shape;161;p18">
                <a:extLst>
                  <a:ext uri="{FF2B5EF4-FFF2-40B4-BE49-F238E27FC236}">
                    <a16:creationId xmlns:a16="http://schemas.microsoft.com/office/drawing/2014/main" id="{C78EB2AC-BBAA-4647-B3F0-EA53412B4170}"/>
                  </a:ext>
                </a:extLst>
              </p:cNvPr>
              <p:cNvSpPr txBox="1">
                <a:spLocks/>
              </p:cNvSpPr>
              <p:nvPr/>
            </p:nvSpPr>
            <p:spPr bwMode="auto">
              <a:xfrm>
                <a:off x="4816211" y="915566"/>
                <a:ext cx="4243164" cy="653032"/>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𝒙</m:t>
                          </m:r>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𝒚</m:t>
                          </m:r>
                          <m:r>
                            <a:rPr lang="cs-CZ" sz="1800" b="1" i="1" kern="0" smtClean="0">
                              <a:solidFill>
                                <a:srgbClr val="114454"/>
                              </a:solidFill>
                              <a:latin typeface="Cambria Math" panose="02040503050406030204" pitchFamily="18" charset="0"/>
                              <a:ea typeface="Nixie One"/>
                              <a:cs typeface="Nixie One"/>
                              <a:sym typeface="Nixie One"/>
                            </a:rPr>
                            <m:t>)</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oMath>
                  </m:oMathPara>
                </a14:m>
                <a:endParaRPr lang="cs-CZ" sz="2000" b="1" kern="0" dirty="0">
                  <a:solidFill>
                    <a:srgbClr val="114454"/>
                  </a:solidFill>
                  <a:latin typeface="Weekly Free Light" panose="020B0604020202020204" charset="-18"/>
                  <a:ea typeface="Nixie One"/>
                  <a:cs typeface="Nixie One"/>
                  <a:sym typeface="Nixie One"/>
                </a:endParaRPr>
              </a:p>
            </p:txBody>
          </p:sp>
        </mc:Choice>
        <mc:Fallback xmlns="">
          <p:sp>
            <p:nvSpPr>
              <p:cNvPr id="17" name="Google Shape;161;p18">
                <a:extLst>
                  <a:ext uri="{FF2B5EF4-FFF2-40B4-BE49-F238E27FC236}">
                    <a16:creationId xmlns:a16="http://schemas.microsoft.com/office/drawing/2014/main" id="{C78EB2AC-BBAA-4647-B3F0-EA53412B4170}"/>
                  </a:ext>
                </a:extLst>
              </p:cNvPr>
              <p:cNvSpPr txBox="1">
                <a:spLocks noRot="1" noChangeAspect="1" noMove="1" noResize="1" noEditPoints="1" noAdjustHandles="1" noChangeArrowheads="1" noChangeShapeType="1" noTextEdit="1"/>
              </p:cNvSpPr>
              <p:nvPr/>
            </p:nvSpPr>
            <p:spPr bwMode="auto">
              <a:xfrm>
                <a:off x="4816211" y="915566"/>
                <a:ext cx="4243164" cy="653032"/>
              </a:xfrm>
              <a:prstGeom prst="rect">
                <a:avLst/>
              </a:prstGeom>
              <a:blipFill>
                <a:blip r:embed="rId9"/>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18" name="Google Shape;161;p18">
                <a:extLst>
                  <a:ext uri="{FF2B5EF4-FFF2-40B4-BE49-F238E27FC236}">
                    <a16:creationId xmlns:a16="http://schemas.microsoft.com/office/drawing/2014/main" id="{0FD49F78-9ADD-49B5-9E44-2BA421526FB6}"/>
                  </a:ext>
                </a:extLst>
              </p:cNvPr>
              <p:cNvSpPr txBox="1">
                <a:spLocks/>
              </p:cNvSpPr>
              <p:nvPr/>
            </p:nvSpPr>
            <p:spPr bwMode="auto">
              <a:xfrm>
                <a:off x="4817638" y="1702694"/>
                <a:ext cx="4243164" cy="653032"/>
              </a:xfrm>
              <a:prstGeom prst="rect">
                <a:avLst/>
              </a:prstGeom>
              <a:solidFill>
                <a:schemeClr val="accent6">
                  <a:lumMod val="20000"/>
                  <a:lumOff val="8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𝒙</m:t>
                          </m:r>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𝒚</m:t>
                          </m:r>
                          <m:r>
                            <a:rPr lang="cs-CZ" sz="1800" b="1" i="1" kern="0" smtClean="0">
                              <a:solidFill>
                                <a:srgbClr val="114454"/>
                              </a:solidFill>
                              <a:latin typeface="Cambria Math" panose="02040503050406030204" pitchFamily="18" charset="0"/>
                              <a:ea typeface="Nixie One"/>
                              <a:cs typeface="Nixie One"/>
                              <a:sym typeface="Nixie One"/>
                            </a:rPr>
                            <m:t>)</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cos</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𝒙</m:t>
                          </m:r>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𝒚</m:t>
                          </m:r>
                        </m:e>
                      </m:func>
                    </m:oMath>
                  </m:oMathPara>
                </a14:m>
                <a:endParaRPr lang="cs-CZ" sz="2000" b="1" kern="0" dirty="0">
                  <a:solidFill>
                    <a:srgbClr val="114454"/>
                  </a:solidFill>
                  <a:latin typeface="Weekly Free Light" panose="020B0604020202020204" charset="-18"/>
                  <a:ea typeface="Nixie One"/>
                  <a:cs typeface="Nixie One"/>
                  <a:sym typeface="Nixie One"/>
                </a:endParaRPr>
              </a:p>
            </p:txBody>
          </p:sp>
        </mc:Choice>
        <mc:Fallback xmlns="">
          <p:sp>
            <p:nvSpPr>
              <p:cNvPr id="18" name="Google Shape;161;p18">
                <a:extLst>
                  <a:ext uri="{FF2B5EF4-FFF2-40B4-BE49-F238E27FC236}">
                    <a16:creationId xmlns:a16="http://schemas.microsoft.com/office/drawing/2014/main" id="{0FD49F78-9ADD-49B5-9E44-2BA421526FB6}"/>
                  </a:ext>
                </a:extLst>
              </p:cNvPr>
              <p:cNvSpPr txBox="1">
                <a:spLocks noRot="1" noChangeAspect="1" noMove="1" noResize="1" noEditPoints="1" noAdjustHandles="1" noChangeArrowheads="1" noChangeShapeType="1" noTextEdit="1"/>
              </p:cNvSpPr>
              <p:nvPr/>
            </p:nvSpPr>
            <p:spPr bwMode="auto">
              <a:xfrm>
                <a:off x="4817638" y="1702694"/>
                <a:ext cx="4243164" cy="653032"/>
              </a:xfrm>
              <a:prstGeom prst="rect">
                <a:avLst/>
              </a:prstGeom>
              <a:blipFill>
                <a:blip r:embed="rId10"/>
                <a:stretch>
                  <a:fillRect/>
                </a:stretch>
              </a:blipFill>
              <a:ln>
                <a:noFill/>
              </a:ln>
            </p:spPr>
            <p:txBody>
              <a:bodyPr/>
              <a:lstStyle/>
              <a:p>
                <a:r>
                  <a:rPr lang="cs-CZ">
                    <a:noFill/>
                  </a:rPr>
                  <a:t> </a:t>
                </a:r>
              </a:p>
            </p:txBody>
          </p:sp>
        </mc:Fallback>
      </mc:AlternateContent>
      <p:sp>
        <p:nvSpPr>
          <p:cNvPr id="3" name="TextovéPole 2">
            <a:extLst>
              <a:ext uri="{FF2B5EF4-FFF2-40B4-BE49-F238E27FC236}">
                <a16:creationId xmlns:a16="http://schemas.microsoft.com/office/drawing/2014/main" id="{C883393B-C568-49A0-95AE-2F68ABA2DA7A}"/>
              </a:ext>
            </a:extLst>
          </p:cNvPr>
          <p:cNvSpPr txBox="1"/>
          <p:nvPr/>
        </p:nvSpPr>
        <p:spPr>
          <a:xfrm>
            <a:off x="4789489" y="441127"/>
            <a:ext cx="2039341" cy="400110"/>
          </a:xfrm>
          <a:prstGeom prst="rect">
            <a:avLst/>
          </a:prstGeom>
          <a:noFill/>
        </p:spPr>
        <p:txBody>
          <a:bodyPr wrap="none" rtlCol="0">
            <a:spAutoFit/>
          </a:bodyPr>
          <a:lstStyle/>
          <a:p>
            <a:r>
              <a:rPr lang="cs-CZ" sz="2000" b="1" dirty="0">
                <a:latin typeface="Roboto Slab" pitchFamily="2" charset="0"/>
                <a:ea typeface="Roboto Slab" pitchFamily="2" charset="0"/>
              </a:rPr>
              <a:t>1 </a:t>
            </a:r>
            <a:r>
              <a:rPr lang="en-GB" sz="2000" b="1" dirty="0">
                <a:latin typeface="Roboto Slab" pitchFamily="2" charset="0"/>
                <a:ea typeface="Roboto Slab" pitchFamily="2" charset="0"/>
              </a:rPr>
              <a:t>How to solve</a:t>
            </a:r>
            <a:r>
              <a:rPr lang="cs-CZ" sz="2000" b="1" dirty="0">
                <a:latin typeface="Roboto Slab" pitchFamily="2" charset="0"/>
                <a:ea typeface="Roboto Slab" pitchFamily="2" charset="0"/>
              </a:rPr>
              <a:t>:</a:t>
            </a:r>
          </a:p>
        </p:txBody>
      </p:sp>
    </p:spTree>
    <p:extLst>
      <p:ext uri="{BB962C8B-B14F-4D97-AF65-F5344CB8AC3E}">
        <p14:creationId xmlns:p14="http://schemas.microsoft.com/office/powerpoint/2010/main" val="265890142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9" grpId="0"/>
      <p:bldP spid="22" grpId="0"/>
      <p:bldP spid="23" grpId="0"/>
      <p:bldP spid="24" grpId="0"/>
      <p:bldP spid="17" grpId="0" animBg="1"/>
      <p:bldP spid="18"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a:extLst>
              <a:ext uri="{FF2B5EF4-FFF2-40B4-BE49-F238E27FC236}">
                <a16:creationId xmlns:a16="http://schemas.microsoft.com/office/drawing/2014/main" id="{FC5A0DA5-F9C5-4B30-9778-2E280E6E1D0D}"/>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pitchFamily="2" charset="0"/>
              <a:buNone/>
            </a:pPr>
            <a:r>
              <a:rPr lang="en-GB" altLang="cs-CZ" sz="1800" b="1" dirty="0">
                <a:solidFill>
                  <a:srgbClr val="FFFFFF"/>
                </a:solidFill>
                <a:latin typeface="Roboto Slab" pitchFamily="2" charset="0"/>
                <a:cs typeface="Arial" panose="020B0604020202020204" pitchFamily="34" charset="0"/>
                <a:sym typeface="Roboto Slab" pitchFamily="2" charset="0"/>
              </a:rPr>
              <a:t>Example</a:t>
            </a:r>
            <a:r>
              <a:rPr lang="sk-SK" altLang="cs-CZ" sz="1800" b="1" dirty="0">
                <a:solidFill>
                  <a:srgbClr val="FFFFFF"/>
                </a:solidFill>
                <a:latin typeface="Roboto Slab" pitchFamily="2" charset="0"/>
                <a:cs typeface="Arial" panose="020B0604020202020204" pitchFamily="34" charset="0"/>
                <a:sym typeface="Roboto Slab" pitchFamily="2" charset="0"/>
              </a:rPr>
              <a:t> 2: </a:t>
            </a:r>
            <a:r>
              <a:rPr lang="en-GB" altLang="cs-CZ" sz="1800" b="1" dirty="0">
                <a:solidFill>
                  <a:srgbClr val="FFFFFF"/>
                </a:solidFill>
                <a:latin typeface="Roboto Slab" pitchFamily="2" charset="0"/>
                <a:cs typeface="Arial" panose="020B0604020202020204" pitchFamily="34" charset="0"/>
                <a:sym typeface="Roboto Slab" pitchFamily="2" charset="0"/>
              </a:rPr>
              <a:t>Simplify</a:t>
            </a:r>
            <a:endParaRPr lang="sk-SK" altLang="cs-CZ" sz="1800" b="1" dirty="0">
              <a:solidFill>
                <a:srgbClr val="FFFFFF"/>
              </a:solidFill>
              <a:latin typeface="Roboto Slab" pitchFamily="2" charset="0"/>
              <a:cs typeface="Arial" panose="020B0604020202020204" pitchFamily="34" charset="0"/>
              <a:sym typeface="Roboto Slab" pitchFamily="2" charset="0"/>
            </a:endParaRPr>
          </a:p>
        </p:txBody>
      </p:sp>
      <mc:AlternateContent xmlns:mc="http://schemas.openxmlformats.org/markup-compatibility/2006" xmlns:a14="http://schemas.microsoft.com/office/drawing/2010/main">
        <mc:Choice Requires="a14">
          <p:sp>
            <p:nvSpPr>
              <p:cNvPr id="161" name="Google Shape;161;p18">
                <a:extLst>
                  <a:ext uri="{FF2B5EF4-FFF2-40B4-BE49-F238E27FC236}">
                    <a16:creationId xmlns:a16="http://schemas.microsoft.com/office/drawing/2014/main" id="{9ACFB387-623D-4F24-8571-E2BAB1009317}"/>
                  </a:ext>
                </a:extLst>
              </p:cNvPr>
              <p:cNvSpPr txBox="1">
                <a:spLocks noGrp="1"/>
              </p:cNvSpPr>
              <p:nvPr>
                <p:ph type="body" idx="1"/>
              </p:nvPr>
            </p:nvSpPr>
            <p:spPr>
              <a:xfrm>
                <a:off x="342606" y="1742408"/>
                <a:ext cx="4229394" cy="829342"/>
              </a:xfrm>
              <a:solidFill>
                <a:schemeClr val="accent6">
                  <a:lumMod val="40000"/>
                  <a:lumOff val="60000"/>
                </a:schemeClr>
              </a:solidFill>
            </p:spPr>
            <p:txBody>
              <a:bodyPr anchor="ct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b="1" i="1" smtClean="0">
                              <a:solidFill>
                                <a:srgbClr val="114454"/>
                              </a:solidFill>
                              <a:latin typeface="Cambria Math" panose="02040503050406030204" pitchFamily="18" charset="0"/>
                              <a:ea typeface="Nixie One"/>
                              <a:cs typeface="Nixie One"/>
                              <a:sym typeface="Nixie One"/>
                            </a:rPr>
                          </m:ctrlPr>
                        </m:funcPr>
                        <m:fName>
                          <m:r>
                            <m:rPr>
                              <m:sty m:val="p"/>
                            </m:rPr>
                            <a:rPr lang="cs-CZ" b="0" i="0" smtClean="0">
                              <a:solidFill>
                                <a:srgbClr val="114454"/>
                              </a:solidFill>
                              <a:latin typeface="Cambria Math" panose="02040503050406030204" pitchFamily="18" charset="0"/>
                              <a:ea typeface="Nixie One"/>
                              <a:cs typeface="Nixie One"/>
                              <a:sym typeface="Nixie One"/>
                            </a:rPr>
                            <m:t>cos</m:t>
                          </m:r>
                        </m:fName>
                        <m:e>
                          <m:d>
                            <m:dPr>
                              <m:ctrlPr>
                                <a:rPr lang="cs-CZ" b="0" i="1" smtClean="0">
                                  <a:solidFill>
                                    <a:srgbClr val="114454"/>
                                  </a:solidFill>
                                  <a:latin typeface="Cambria Math" panose="02040503050406030204" pitchFamily="18" charset="0"/>
                                  <a:sym typeface="Nixie One"/>
                                </a:rPr>
                              </m:ctrlPr>
                            </m:dPr>
                            <m:e>
                              <m:f>
                                <m:fPr>
                                  <m:ctrlPr>
                                    <a:rPr lang="cs-CZ" b="0" i="1" smtClean="0">
                                      <a:solidFill>
                                        <a:srgbClr val="114454"/>
                                      </a:solidFill>
                                      <a:latin typeface="Cambria Math" panose="02040503050406030204" pitchFamily="18" charset="0"/>
                                      <a:sym typeface="Nixie One"/>
                                    </a:rPr>
                                  </m:ctrlPr>
                                </m:fPr>
                                <m:num>
                                  <m:r>
                                    <a:rPr lang="cs-CZ" b="0" i="1" smtClean="0">
                                      <a:solidFill>
                                        <a:srgbClr val="114454"/>
                                      </a:solidFill>
                                      <a:latin typeface="Cambria Math" panose="02040503050406030204" pitchFamily="18" charset="0"/>
                                      <a:ea typeface="Cambria Math" panose="02040503050406030204" pitchFamily="18" charset="0"/>
                                      <a:sym typeface="Nixie One"/>
                                    </a:rPr>
                                    <m:t>𝜋</m:t>
                                  </m:r>
                                </m:num>
                                <m:den>
                                  <m:r>
                                    <a:rPr lang="cs-CZ" b="0" i="1" smtClean="0">
                                      <a:solidFill>
                                        <a:srgbClr val="114454"/>
                                      </a:solidFill>
                                      <a:latin typeface="Cambria Math" panose="02040503050406030204" pitchFamily="18" charset="0"/>
                                      <a:sym typeface="Nixie One"/>
                                    </a:rPr>
                                    <m:t>2</m:t>
                                  </m:r>
                                </m:den>
                              </m:f>
                              <m:r>
                                <a:rPr lang="cs-CZ" b="0" i="1" smtClean="0">
                                  <a:solidFill>
                                    <a:srgbClr val="114454"/>
                                  </a:solidFill>
                                  <a:latin typeface="Cambria Math" panose="02040503050406030204" pitchFamily="18" charset="0"/>
                                  <a:sym typeface="Nixie One"/>
                                </a:rPr>
                                <m:t>+</m:t>
                              </m:r>
                              <m:r>
                                <a:rPr lang="cs-CZ" b="0" i="1" smtClean="0">
                                  <a:solidFill>
                                    <a:srgbClr val="114454"/>
                                  </a:solidFill>
                                  <a:latin typeface="Cambria Math" panose="02040503050406030204" pitchFamily="18" charset="0"/>
                                  <a:sym typeface="Nixie One"/>
                                </a:rPr>
                                <m:t>𝑥</m:t>
                              </m:r>
                            </m:e>
                          </m:d>
                          <m:r>
                            <a:rPr lang="cs-CZ" b="0" i="1" smtClean="0">
                              <a:solidFill>
                                <a:srgbClr val="114454"/>
                              </a:solidFill>
                              <a:latin typeface="Cambria Math" panose="02040503050406030204" pitchFamily="18" charset="0"/>
                              <a:sym typeface="Nixie One"/>
                            </a:rPr>
                            <m:t>−</m:t>
                          </m:r>
                          <m:func>
                            <m:funcPr>
                              <m:ctrlPr>
                                <a:rPr lang="cs-CZ" b="1" i="1">
                                  <a:solidFill>
                                    <a:srgbClr val="114454"/>
                                  </a:solidFill>
                                  <a:latin typeface="Cambria Math" panose="02040503050406030204" pitchFamily="18" charset="0"/>
                                  <a:ea typeface="Nixie One"/>
                                  <a:cs typeface="Nixie One"/>
                                  <a:sym typeface="Nixie One"/>
                                </a:rPr>
                              </m:ctrlPr>
                            </m:funcPr>
                            <m:fName>
                              <m:r>
                                <m:rPr>
                                  <m:sty m:val="p"/>
                                </m:rPr>
                                <a:rPr lang="cs-CZ">
                                  <a:solidFill>
                                    <a:srgbClr val="114454"/>
                                  </a:solidFill>
                                  <a:latin typeface="Cambria Math" panose="02040503050406030204" pitchFamily="18" charset="0"/>
                                  <a:ea typeface="Nixie One"/>
                                  <a:cs typeface="Nixie One"/>
                                  <a:sym typeface="Nixie One"/>
                                </a:rPr>
                                <m:t>cos</m:t>
                              </m:r>
                            </m:fName>
                            <m:e>
                              <m:d>
                                <m:dPr>
                                  <m:ctrlPr>
                                    <a:rPr lang="cs-CZ" i="1">
                                      <a:solidFill>
                                        <a:srgbClr val="114454"/>
                                      </a:solidFill>
                                      <a:latin typeface="Cambria Math" panose="02040503050406030204" pitchFamily="18" charset="0"/>
                                      <a:sym typeface="Nixie One"/>
                                    </a:rPr>
                                  </m:ctrlPr>
                                </m:dPr>
                                <m:e>
                                  <m:f>
                                    <m:fPr>
                                      <m:ctrlPr>
                                        <a:rPr lang="cs-CZ" i="1">
                                          <a:solidFill>
                                            <a:srgbClr val="114454"/>
                                          </a:solidFill>
                                          <a:latin typeface="Cambria Math" panose="02040503050406030204" pitchFamily="18" charset="0"/>
                                          <a:sym typeface="Nixie One"/>
                                        </a:rPr>
                                      </m:ctrlPr>
                                    </m:fPr>
                                    <m:num>
                                      <m:r>
                                        <a:rPr lang="cs-CZ" i="1">
                                          <a:solidFill>
                                            <a:srgbClr val="114454"/>
                                          </a:solidFill>
                                          <a:latin typeface="Cambria Math" panose="02040503050406030204" pitchFamily="18" charset="0"/>
                                          <a:ea typeface="Cambria Math" panose="02040503050406030204" pitchFamily="18" charset="0"/>
                                          <a:sym typeface="Nixie One"/>
                                        </a:rPr>
                                        <m:t>𝜋</m:t>
                                      </m:r>
                                    </m:num>
                                    <m:den>
                                      <m:r>
                                        <a:rPr lang="cs-CZ" i="1">
                                          <a:solidFill>
                                            <a:srgbClr val="114454"/>
                                          </a:solidFill>
                                          <a:latin typeface="Cambria Math" panose="02040503050406030204" pitchFamily="18" charset="0"/>
                                          <a:sym typeface="Nixie One"/>
                                        </a:rPr>
                                        <m:t>2</m:t>
                                      </m:r>
                                    </m:den>
                                  </m:f>
                                  <m:r>
                                    <a:rPr lang="cs-CZ" b="0" i="1" smtClean="0">
                                      <a:solidFill>
                                        <a:srgbClr val="114454"/>
                                      </a:solidFill>
                                      <a:latin typeface="Cambria Math" panose="02040503050406030204" pitchFamily="18" charset="0"/>
                                      <a:sym typeface="Nixie One"/>
                                    </a:rPr>
                                    <m:t>−</m:t>
                                  </m:r>
                                  <m:r>
                                    <a:rPr lang="cs-CZ" i="1">
                                      <a:solidFill>
                                        <a:srgbClr val="114454"/>
                                      </a:solidFill>
                                      <a:latin typeface="Cambria Math" panose="02040503050406030204" pitchFamily="18" charset="0"/>
                                      <a:sym typeface="Nixie One"/>
                                    </a:rPr>
                                    <m:t>𝑥</m:t>
                                  </m:r>
                                </m:e>
                              </m:d>
                            </m:e>
                          </m:func>
                        </m:e>
                      </m:func>
                    </m:oMath>
                  </m:oMathPara>
                </a14:m>
                <a:endParaRPr sz="3200" b="1" i="1" dirty="0">
                  <a:solidFill>
                    <a:srgbClr val="114454"/>
                  </a:solidFill>
                  <a:latin typeface="Weekly Free Light" panose="00000400000000000000" pitchFamily="50" charset="-18"/>
                  <a:ea typeface="Nixie One"/>
                  <a:cs typeface="Nixie One"/>
                  <a:sym typeface="Nixie One"/>
                </a:endParaRPr>
              </a:p>
            </p:txBody>
          </p:sp>
        </mc:Choice>
        <mc:Fallback xmlns="">
          <p:sp>
            <p:nvSpPr>
              <p:cNvPr id="161" name="Google Shape;161;p18">
                <a:extLst>
                  <a:ext uri="{FF2B5EF4-FFF2-40B4-BE49-F238E27FC236}">
                    <a16:creationId xmlns:a16="http://schemas.microsoft.com/office/drawing/2014/main" id="{9ACFB387-623D-4F24-8571-E2BAB1009317}"/>
                  </a:ext>
                </a:extLst>
              </p:cNvPr>
              <p:cNvSpPr txBox="1">
                <a:spLocks noGrp="1" noRot="1" noChangeAspect="1" noMove="1" noResize="1" noEditPoints="1" noAdjustHandles="1" noChangeArrowheads="1" noChangeShapeType="1" noTextEdit="1"/>
              </p:cNvSpPr>
              <p:nvPr>
                <p:ph type="body" idx="1"/>
              </p:nvPr>
            </p:nvSpPr>
            <p:spPr>
              <a:xfrm>
                <a:off x="342606" y="1742408"/>
                <a:ext cx="4229394" cy="829342"/>
              </a:xfrm>
              <a:blipFill>
                <a:blip r:embed="rId3"/>
                <a:stretch>
                  <a:fillRect/>
                </a:stretch>
              </a:blipFill>
            </p:spPr>
            <p:txBody>
              <a:bodyPr/>
              <a:lstStyle/>
              <a:p>
                <a:r>
                  <a:rPr lang="cs-CZ">
                    <a:noFill/>
                  </a:rPr>
                  <a:t> </a:t>
                </a:r>
              </a:p>
            </p:txBody>
          </p:sp>
        </mc:Fallback>
      </mc:AlternateContent>
      <p:grpSp>
        <p:nvGrpSpPr>
          <p:cNvPr id="18436" name="Google Shape;162;p18">
            <a:extLst>
              <a:ext uri="{FF2B5EF4-FFF2-40B4-BE49-F238E27FC236}">
                <a16:creationId xmlns:a16="http://schemas.microsoft.com/office/drawing/2014/main" id="{F48090BD-955F-433A-BEA7-CC88B5EC2EDB}"/>
              </a:ext>
            </a:extLst>
          </p:cNvPr>
          <p:cNvGrpSpPr>
            <a:grpSpLocks/>
          </p:cNvGrpSpPr>
          <p:nvPr/>
        </p:nvGrpSpPr>
        <p:grpSpPr bwMode="auto">
          <a:xfrm>
            <a:off x="333375" y="862013"/>
            <a:ext cx="366713" cy="366712"/>
            <a:chOff x="1923675" y="1633650"/>
            <a:chExt cx="436000" cy="435975"/>
          </a:xfrm>
        </p:grpSpPr>
        <p:sp>
          <p:nvSpPr>
            <p:cNvPr id="18438" name="Google Shape;163;p18">
              <a:extLst>
                <a:ext uri="{FF2B5EF4-FFF2-40B4-BE49-F238E27FC236}">
                  <a16:creationId xmlns:a16="http://schemas.microsoft.com/office/drawing/2014/main" id="{D315EDDF-637A-4BD8-B5E3-E5CBDB74F0A4}"/>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39" name="Google Shape;164;p18">
              <a:extLst>
                <a:ext uri="{FF2B5EF4-FFF2-40B4-BE49-F238E27FC236}">
                  <a16:creationId xmlns:a16="http://schemas.microsoft.com/office/drawing/2014/main" id="{FEC20964-78BC-4944-94AA-B5D659343369}"/>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0" name="Google Shape;165;p18">
              <a:extLst>
                <a:ext uri="{FF2B5EF4-FFF2-40B4-BE49-F238E27FC236}">
                  <a16:creationId xmlns:a16="http://schemas.microsoft.com/office/drawing/2014/main" id="{944E15CF-8C21-4230-8AC9-362FACF2A175}"/>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1" name="Google Shape;166;p18">
              <a:extLst>
                <a:ext uri="{FF2B5EF4-FFF2-40B4-BE49-F238E27FC236}">
                  <a16:creationId xmlns:a16="http://schemas.microsoft.com/office/drawing/2014/main" id="{B485E4FF-A0E7-475D-AE01-D7A9A8452C96}"/>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2" name="Google Shape;167;p18">
              <a:extLst>
                <a:ext uri="{FF2B5EF4-FFF2-40B4-BE49-F238E27FC236}">
                  <a16:creationId xmlns:a16="http://schemas.microsoft.com/office/drawing/2014/main" id="{D102D12E-403E-4BFA-AB1E-A5C539D5EC4D}"/>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8443" name="Google Shape;168;p18">
              <a:extLst>
                <a:ext uri="{FF2B5EF4-FFF2-40B4-BE49-F238E27FC236}">
                  <a16:creationId xmlns:a16="http://schemas.microsoft.com/office/drawing/2014/main" id="{780E1E3B-8A6E-48A2-BAE4-229B73139D10}"/>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8437" name="Google Shape;169;p18">
            <a:extLst>
              <a:ext uri="{FF2B5EF4-FFF2-40B4-BE49-F238E27FC236}">
                <a16:creationId xmlns:a16="http://schemas.microsoft.com/office/drawing/2014/main" id="{413CEBD0-93F3-4CC8-A0E8-B1D714E6DE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AC4FC97-4450-4CB0-A3CE-EEAA86A4A8E3}" type="slidenum">
              <a:rPr lang="sk-SK" altLang="cs-CZ" sz="800">
                <a:solidFill>
                  <a:srgbClr val="FFFFFF"/>
                </a:solidFill>
                <a:latin typeface="Roboto Slab" pitchFamily="2" charset="0"/>
                <a:sym typeface="Roboto Slab" pitchFamily="2" charset="0"/>
              </a:rPr>
              <a:pPr eaLnBrk="1" hangingPunct="1"/>
              <a:t>9</a:t>
            </a:fld>
            <a:endParaRPr lang="sk-SK" altLang="cs-CZ" sz="800">
              <a:solidFill>
                <a:srgbClr val="FFFFFF"/>
              </a:solidFill>
              <a:latin typeface="Roboto Slab" pitchFamily="2" charset="0"/>
              <a:sym typeface="Roboto Slab" pitchFamily="2" charset="0"/>
            </a:endParaRPr>
          </a:p>
        </p:txBody>
      </p:sp>
      <mc:AlternateContent xmlns:mc="http://schemas.openxmlformats.org/markup-compatibility/2006" xmlns:a14="http://schemas.microsoft.com/office/drawing/2010/main">
        <mc:Choice Requires="a14">
          <p:sp>
            <p:nvSpPr>
              <p:cNvPr id="20" name="TextovéPole 19">
                <a:extLst>
                  <a:ext uri="{FF2B5EF4-FFF2-40B4-BE49-F238E27FC236}">
                    <a16:creationId xmlns:a16="http://schemas.microsoft.com/office/drawing/2014/main" id="{EC46692F-1B7D-4341-9CDC-9B6779A57DE0}"/>
                  </a:ext>
                </a:extLst>
              </p:cNvPr>
              <p:cNvSpPr txBox="1"/>
              <p:nvPr/>
            </p:nvSpPr>
            <p:spPr>
              <a:xfrm>
                <a:off x="342606" y="2597090"/>
                <a:ext cx="8621882" cy="838756"/>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000" b="0" i="1" smtClean="0">
                          <a:solidFill>
                            <a:srgbClr val="114454"/>
                          </a:solidFill>
                          <a:latin typeface="Cambria Math" panose="02040503050406030204" pitchFamily="18" charset="0"/>
                          <a:sym typeface="Nixie One"/>
                        </a:rPr>
                        <m:t>=</m:t>
                      </m:r>
                      <m:func>
                        <m:funcPr>
                          <m:ctrlPr>
                            <a:rPr lang="cs-CZ" sz="2000" b="1" i="1" kern="0">
                              <a:solidFill>
                                <a:srgbClr val="114454"/>
                              </a:solidFill>
                              <a:latin typeface="Cambria Math" panose="02040503050406030204" pitchFamily="18" charset="0"/>
                              <a:ea typeface="Nixie One"/>
                              <a:cs typeface="Nixie One"/>
                              <a:sym typeface="Nixie One"/>
                            </a:rPr>
                          </m:ctrlPr>
                        </m:funcPr>
                        <m:fName>
                          <m:r>
                            <a:rPr lang="cs-CZ" sz="2000" b="1" i="1" kern="0">
                              <a:solidFill>
                                <a:srgbClr val="114454"/>
                              </a:solidFill>
                              <a:latin typeface="Cambria Math" panose="02040503050406030204" pitchFamily="18" charset="0"/>
                              <a:ea typeface="Nixie One"/>
                              <a:cs typeface="Nixie One"/>
                              <a:sym typeface="Nixie One"/>
                            </a:rPr>
                            <m:t>−</m:t>
                          </m:r>
                          <m:r>
                            <a:rPr lang="cs-CZ" sz="2000" b="1" i="1" kern="0">
                              <a:solidFill>
                                <a:srgbClr val="114454"/>
                              </a:solidFill>
                              <a:latin typeface="Cambria Math" panose="02040503050406030204" pitchFamily="18" charset="0"/>
                              <a:ea typeface="Nixie One"/>
                              <a:cs typeface="Nixie One"/>
                              <a:sym typeface="Nixie One"/>
                            </a:rPr>
                            <m:t>𝟐</m:t>
                          </m:r>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2000" kern="0">
                              <a:solidFill>
                                <a:srgbClr val="114454"/>
                              </a:solidFill>
                              <a:latin typeface="Cambria Math" panose="02040503050406030204" pitchFamily="18" charset="0"/>
                              <a:ea typeface="Nixie One"/>
                              <a:cs typeface="Nixie One"/>
                              <a:sym typeface="Nixie One"/>
                            </a:rPr>
                            <m:t>sin</m:t>
                          </m:r>
                        </m:fName>
                        <m:e>
                          <m:f>
                            <m:fPr>
                              <m:ctrlPr>
                                <a:rPr lang="cs-CZ" sz="2000" i="1" kern="0">
                                  <a:solidFill>
                                    <a:srgbClr val="114454"/>
                                  </a:solidFill>
                                  <a:latin typeface="Cambria Math" panose="02040503050406030204" pitchFamily="18" charset="0"/>
                                  <a:sym typeface="Nixie One"/>
                                </a:rPr>
                              </m:ctrlPr>
                            </m:fPr>
                            <m:num>
                              <m:d>
                                <m:dPr>
                                  <m:ctrlPr>
                                    <a:rPr lang="cs-CZ" sz="2000" i="1">
                                      <a:solidFill>
                                        <a:srgbClr val="114454"/>
                                      </a:solidFill>
                                      <a:latin typeface="Cambria Math" panose="02040503050406030204" pitchFamily="18" charset="0"/>
                                      <a:sym typeface="Nixie One"/>
                                    </a:rPr>
                                  </m:ctrlPr>
                                </m:dPr>
                                <m:e>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i="1">
                                      <a:solidFill>
                                        <a:srgbClr val="114454"/>
                                      </a:solidFill>
                                      <a:latin typeface="Cambria Math" panose="02040503050406030204" pitchFamily="18" charset="0"/>
                                      <a:sym typeface="Nixie One"/>
                                    </a:rPr>
                                    <m:t>+</m:t>
                                  </m:r>
                                  <m:r>
                                    <a:rPr lang="cs-CZ" sz="2000" i="1">
                                      <a:solidFill>
                                        <a:srgbClr val="114454"/>
                                      </a:solidFill>
                                      <a:latin typeface="Cambria Math" panose="02040503050406030204" pitchFamily="18" charset="0"/>
                                      <a:sym typeface="Nixie One"/>
                                    </a:rPr>
                                    <m:t>𝑥</m:t>
                                  </m:r>
                                </m:e>
                              </m:d>
                              <m:r>
                                <a:rPr lang="cs-CZ" sz="2000" i="1" kern="0">
                                  <a:solidFill>
                                    <a:srgbClr val="114454"/>
                                  </a:solidFill>
                                  <a:latin typeface="Cambria Math" panose="02040503050406030204" pitchFamily="18" charset="0"/>
                                  <a:sym typeface="Nixie One"/>
                                </a:rPr>
                                <m:t>+</m:t>
                              </m:r>
                              <m:d>
                                <m:dPr>
                                  <m:ctrlPr>
                                    <a:rPr lang="cs-CZ" sz="2000" i="1">
                                      <a:solidFill>
                                        <a:srgbClr val="114454"/>
                                      </a:solidFill>
                                      <a:latin typeface="Cambria Math" panose="02040503050406030204" pitchFamily="18" charset="0"/>
                                      <a:sym typeface="Nixie One"/>
                                    </a:rPr>
                                  </m:ctrlPr>
                                </m:dPr>
                                <m:e>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i="1">
                                      <a:solidFill>
                                        <a:srgbClr val="114454"/>
                                      </a:solidFill>
                                      <a:latin typeface="Cambria Math" panose="02040503050406030204" pitchFamily="18" charset="0"/>
                                      <a:sym typeface="Nixie One"/>
                                    </a:rPr>
                                    <m:t>−</m:t>
                                  </m:r>
                                  <m:r>
                                    <a:rPr lang="cs-CZ" sz="2000" i="1">
                                      <a:solidFill>
                                        <a:srgbClr val="114454"/>
                                      </a:solidFill>
                                      <a:latin typeface="Cambria Math" panose="02040503050406030204" pitchFamily="18" charset="0"/>
                                      <a:sym typeface="Nixie One"/>
                                    </a:rPr>
                                    <m:t>𝑥</m:t>
                                  </m:r>
                                </m:e>
                              </m:d>
                            </m:num>
                            <m:den>
                              <m:r>
                                <a:rPr lang="cs-CZ" sz="2000" i="1" kern="0">
                                  <a:solidFill>
                                    <a:srgbClr val="114454"/>
                                  </a:solidFill>
                                  <a:latin typeface="Cambria Math" panose="02040503050406030204" pitchFamily="18" charset="0"/>
                                  <a:sym typeface="Nixie One"/>
                                </a:rPr>
                                <m:t>2</m:t>
                              </m:r>
                            </m:den>
                          </m:f>
                        </m:e>
                      </m:func>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000" kern="0">
                              <a:solidFill>
                                <a:srgbClr val="114454"/>
                              </a:solidFill>
                              <a:latin typeface="Cambria Math" panose="02040503050406030204" pitchFamily="18" charset="0"/>
                              <a:ea typeface="Cambria Math" panose="02040503050406030204" pitchFamily="18" charset="0"/>
                              <a:cs typeface="Nixie One"/>
                              <a:sym typeface="Nixie One"/>
                            </a:rPr>
                            <m:t>sin</m:t>
                          </m:r>
                        </m:fName>
                        <m:e>
                          <m:f>
                            <m:fPr>
                              <m:ctrlPr>
                                <a:rPr lang="cs-CZ" sz="2000" i="1" kern="0">
                                  <a:solidFill>
                                    <a:srgbClr val="114454"/>
                                  </a:solidFill>
                                  <a:latin typeface="Cambria Math" panose="02040503050406030204" pitchFamily="18" charset="0"/>
                                  <a:ea typeface="Cambria Math" panose="02040503050406030204" pitchFamily="18" charset="0"/>
                                  <a:sym typeface="Nixie One"/>
                                </a:rPr>
                              </m:ctrlPr>
                            </m:fPr>
                            <m:num>
                              <m:d>
                                <m:dPr>
                                  <m:ctrlPr>
                                    <a:rPr lang="cs-CZ" sz="2000" i="1">
                                      <a:solidFill>
                                        <a:srgbClr val="114454"/>
                                      </a:solidFill>
                                      <a:latin typeface="Cambria Math" panose="02040503050406030204" pitchFamily="18" charset="0"/>
                                      <a:sym typeface="Nixie One"/>
                                    </a:rPr>
                                  </m:ctrlPr>
                                </m:dPr>
                                <m:e>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i="1">
                                      <a:solidFill>
                                        <a:srgbClr val="114454"/>
                                      </a:solidFill>
                                      <a:latin typeface="Cambria Math" panose="02040503050406030204" pitchFamily="18" charset="0"/>
                                      <a:sym typeface="Nixie One"/>
                                    </a:rPr>
                                    <m:t>+</m:t>
                                  </m:r>
                                  <m:r>
                                    <a:rPr lang="cs-CZ" sz="2000" i="1">
                                      <a:solidFill>
                                        <a:srgbClr val="114454"/>
                                      </a:solidFill>
                                      <a:latin typeface="Cambria Math" panose="02040503050406030204" pitchFamily="18" charset="0"/>
                                      <a:sym typeface="Nixie One"/>
                                    </a:rPr>
                                    <m:t>𝑥</m:t>
                                  </m:r>
                                </m:e>
                              </m:d>
                              <m:r>
                                <a:rPr lang="cs-CZ" sz="2000" i="1" kern="0">
                                  <a:solidFill>
                                    <a:srgbClr val="114454"/>
                                  </a:solidFill>
                                  <a:latin typeface="Cambria Math" panose="02040503050406030204" pitchFamily="18" charset="0"/>
                                  <a:ea typeface="Cambria Math" panose="02040503050406030204" pitchFamily="18" charset="0"/>
                                  <a:sym typeface="Nixie One"/>
                                </a:rPr>
                                <m:t>−</m:t>
                              </m:r>
                              <m:d>
                                <m:dPr>
                                  <m:ctrlPr>
                                    <a:rPr lang="cs-CZ" sz="2000" i="1">
                                      <a:solidFill>
                                        <a:srgbClr val="114454"/>
                                      </a:solidFill>
                                      <a:latin typeface="Cambria Math" panose="02040503050406030204" pitchFamily="18" charset="0"/>
                                      <a:sym typeface="Nixie One"/>
                                    </a:rPr>
                                  </m:ctrlPr>
                                </m:dPr>
                                <m:e>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i="1">
                                      <a:solidFill>
                                        <a:srgbClr val="114454"/>
                                      </a:solidFill>
                                      <a:latin typeface="Cambria Math" panose="02040503050406030204" pitchFamily="18" charset="0"/>
                                      <a:sym typeface="Nixie One"/>
                                    </a:rPr>
                                    <m:t>−</m:t>
                                  </m:r>
                                  <m:r>
                                    <a:rPr lang="cs-CZ" sz="2000" i="1">
                                      <a:solidFill>
                                        <a:srgbClr val="114454"/>
                                      </a:solidFill>
                                      <a:latin typeface="Cambria Math" panose="02040503050406030204" pitchFamily="18" charset="0"/>
                                      <a:sym typeface="Nixie One"/>
                                    </a:rPr>
                                    <m:t>𝑥</m:t>
                                  </m:r>
                                </m:e>
                              </m:d>
                            </m:num>
                            <m:den>
                              <m:r>
                                <a:rPr lang="cs-CZ" sz="2000" i="1" kern="0">
                                  <a:solidFill>
                                    <a:srgbClr val="114454"/>
                                  </a:solidFill>
                                  <a:latin typeface="Cambria Math" panose="02040503050406030204" pitchFamily="18" charset="0"/>
                                  <a:ea typeface="Cambria Math" panose="02040503050406030204" pitchFamily="18" charset="0"/>
                                  <a:sym typeface="Nixie One"/>
                                </a:rPr>
                                <m:t>2</m:t>
                              </m:r>
                            </m:den>
                          </m:f>
                        </m:e>
                      </m:func>
                      <m:r>
                        <a:rPr lang="cs-CZ" sz="2000" b="0" i="1" smtClean="0">
                          <a:solidFill>
                            <a:srgbClr val="114454"/>
                          </a:solidFill>
                          <a:latin typeface="Cambria Math" panose="02040503050406030204" pitchFamily="18" charset="0"/>
                          <a:ea typeface="Nixie One"/>
                          <a:cs typeface="Nixie One"/>
                          <a:sym typeface="Nixie One"/>
                        </a:rPr>
                        <m:t>=</m:t>
                      </m:r>
                    </m:oMath>
                  </m:oMathPara>
                </a14:m>
                <a:endParaRPr lang="ar-AE" sz="12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0" name="TextovéPole 19">
                <a:extLst>
                  <a:ext uri="{FF2B5EF4-FFF2-40B4-BE49-F238E27FC236}">
                    <a16:creationId xmlns:a16="http://schemas.microsoft.com/office/drawing/2014/main" id="{EC46692F-1B7D-4341-9CDC-9B6779A57DE0}"/>
                  </a:ext>
                </a:extLst>
              </p:cNvPr>
              <p:cNvSpPr txBox="1">
                <a:spLocks noRot="1" noChangeAspect="1" noMove="1" noResize="1" noEditPoints="1" noAdjustHandles="1" noChangeArrowheads="1" noChangeShapeType="1" noTextEdit="1"/>
              </p:cNvSpPr>
              <p:nvPr/>
            </p:nvSpPr>
            <p:spPr>
              <a:xfrm>
                <a:off x="342606" y="2597090"/>
                <a:ext cx="8621882" cy="838756"/>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2" name="TextovéPole 21">
                <a:extLst>
                  <a:ext uri="{FF2B5EF4-FFF2-40B4-BE49-F238E27FC236}">
                    <a16:creationId xmlns:a16="http://schemas.microsoft.com/office/drawing/2014/main" id="{55CF0C3B-9B1D-45E6-B316-EC101AC6C40B}"/>
                  </a:ext>
                </a:extLst>
              </p:cNvPr>
              <p:cNvSpPr txBox="1"/>
              <p:nvPr/>
            </p:nvSpPr>
            <p:spPr>
              <a:xfrm>
                <a:off x="311445" y="4302025"/>
                <a:ext cx="2892403" cy="719941"/>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400" i="1" smtClean="0">
                          <a:solidFill>
                            <a:srgbClr val="114454"/>
                          </a:solidFill>
                          <a:latin typeface="Cambria Math" panose="02040503050406030204" pitchFamily="18" charset="0"/>
                          <a:ea typeface="Nixie One"/>
                          <a:cs typeface="Nixie One"/>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a:rPr lang="cs-CZ" sz="2400" b="0" i="0" smtClean="0">
                              <a:solidFill>
                                <a:srgbClr val="114454"/>
                              </a:solidFill>
                              <a:latin typeface="Cambria Math" panose="02040503050406030204" pitchFamily="18" charset="0"/>
                              <a:ea typeface="Cambria Math" panose="02040503050406030204" pitchFamily="18" charset="0"/>
                              <a:sym typeface="Nixie One"/>
                            </a:rPr>
                            <m:t>−</m:t>
                          </m:r>
                          <m:r>
                            <a:rPr lang="cs-CZ" sz="2400" b="0" i="0" smtClean="0">
                              <a:solidFill>
                                <a:srgbClr val="114454"/>
                              </a:solidFill>
                              <a:latin typeface="Cambria Math" panose="02040503050406030204" pitchFamily="18" charset="0"/>
                              <a:ea typeface="Cambria Math" panose="02040503050406030204" pitchFamily="18" charset="0"/>
                              <a:sym typeface="Nixie One"/>
                            </a:rPr>
                            <m:t>2</m:t>
                          </m:r>
                          <m:r>
                            <a:rPr lang="cs-CZ" sz="2400" i="1">
                              <a:solidFill>
                                <a:srgbClr val="114454"/>
                              </a:solidFill>
                              <a:latin typeface="Cambria Math" panose="02040503050406030204" pitchFamily="18" charset="0"/>
                              <a:ea typeface="Cambria Math" panose="02040503050406030204" pitchFamily="18" charset="0"/>
                              <a:sym typeface="Nixie One"/>
                            </a:rPr>
                            <m:t>∙</m:t>
                          </m:r>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f>
                            <m:fPr>
                              <m:ctrlPr>
                                <a:rPr lang="cs-CZ" sz="2400" i="1">
                                  <a:solidFill>
                                    <a:srgbClr val="114454"/>
                                  </a:solidFill>
                                  <a:latin typeface="Cambria Math" panose="02040503050406030204" pitchFamily="18" charset="0"/>
                                  <a:ea typeface="Cambria Math" panose="02040503050406030204" pitchFamily="18" charset="0"/>
                                  <a:sym typeface="Nixie One"/>
                                </a:rPr>
                              </m:ctrlPr>
                            </m:fPr>
                            <m:num>
                              <m:r>
                                <a:rPr lang="cs-CZ" sz="2400" i="1">
                                  <a:solidFill>
                                    <a:srgbClr val="114454"/>
                                  </a:solidFill>
                                  <a:latin typeface="Cambria Math" panose="02040503050406030204" pitchFamily="18" charset="0"/>
                                  <a:ea typeface="Cambria Math" panose="02040503050406030204" pitchFamily="18" charset="0"/>
                                  <a:sym typeface="Nixie One"/>
                                </a:rPr>
                                <m:t>𝜋</m:t>
                              </m:r>
                            </m:num>
                            <m:den>
                              <m:r>
                                <a:rPr lang="cs-CZ" sz="2400" i="1">
                                  <a:solidFill>
                                    <a:srgbClr val="114454"/>
                                  </a:solidFill>
                                  <a:latin typeface="Cambria Math" panose="02040503050406030204" pitchFamily="18" charset="0"/>
                                  <a:ea typeface="Cambria Math" panose="02040503050406030204" pitchFamily="18" charset="0"/>
                                  <a:sym typeface="Nixie One"/>
                                </a:rPr>
                                <m:t>2</m:t>
                              </m:r>
                            </m:den>
                          </m:f>
                        </m:e>
                      </m:func>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b="0" i="1" smtClean="0">
                          <a:solidFill>
                            <a:srgbClr val="114454"/>
                          </a:solidFill>
                          <a:latin typeface="Cambria Math" panose="02040503050406030204" pitchFamily="18" charset="0"/>
                          <a:ea typeface="Nixie One"/>
                          <a:cs typeface="Nixie One"/>
                          <a:sym typeface="Nixie One"/>
                        </a:rPr>
                        <m:t>=</m:t>
                      </m:r>
                    </m:oMath>
                  </m:oMathPara>
                </a14:m>
                <a:endParaRPr lang="ar-AE" sz="1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2" name="TextovéPole 21">
                <a:extLst>
                  <a:ext uri="{FF2B5EF4-FFF2-40B4-BE49-F238E27FC236}">
                    <a16:creationId xmlns:a16="http://schemas.microsoft.com/office/drawing/2014/main" id="{55CF0C3B-9B1D-45E6-B316-EC101AC6C40B}"/>
                  </a:ext>
                </a:extLst>
              </p:cNvPr>
              <p:cNvSpPr txBox="1">
                <a:spLocks noRot="1" noChangeAspect="1" noMove="1" noResize="1" noEditPoints="1" noAdjustHandles="1" noChangeArrowheads="1" noChangeShapeType="1" noTextEdit="1"/>
              </p:cNvSpPr>
              <p:nvPr/>
            </p:nvSpPr>
            <p:spPr>
              <a:xfrm>
                <a:off x="311445" y="4302025"/>
                <a:ext cx="2892403" cy="719941"/>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3" name="TextovéPole 22">
                <a:extLst>
                  <a:ext uri="{FF2B5EF4-FFF2-40B4-BE49-F238E27FC236}">
                    <a16:creationId xmlns:a16="http://schemas.microsoft.com/office/drawing/2014/main" id="{5AA76980-75D6-4F72-B35D-3D83E9EA6CFC}"/>
                  </a:ext>
                </a:extLst>
              </p:cNvPr>
              <p:cNvSpPr txBox="1"/>
              <p:nvPr/>
            </p:nvSpPr>
            <p:spPr>
              <a:xfrm>
                <a:off x="3125798" y="4420934"/>
                <a:ext cx="2892403" cy="461665"/>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400" smtClean="0">
                          <a:solidFill>
                            <a:srgbClr val="114454"/>
                          </a:solidFill>
                          <a:latin typeface="Cambria Math" panose="02040503050406030204" pitchFamily="18" charset="0"/>
                          <a:ea typeface="Cambria Math" panose="02040503050406030204" pitchFamily="18" charset="0"/>
                          <a:sym typeface="Nixie One"/>
                        </a:rPr>
                        <m:t>−</m:t>
                      </m:r>
                      <m:r>
                        <a:rPr lang="cs-CZ" sz="2400" smtClean="0">
                          <a:solidFill>
                            <a:srgbClr val="114454"/>
                          </a:solidFill>
                          <a:latin typeface="Cambria Math" panose="02040503050406030204" pitchFamily="18" charset="0"/>
                          <a:ea typeface="Cambria Math" panose="02040503050406030204" pitchFamily="18" charset="0"/>
                          <a:sym typeface="Nixie One"/>
                        </a:rPr>
                        <m:t>2</m:t>
                      </m:r>
                      <m:r>
                        <a:rPr lang="cs-CZ" sz="2400" i="1">
                          <a:solidFill>
                            <a:srgbClr val="114454"/>
                          </a:solidFill>
                          <a:latin typeface="Cambria Math" panose="02040503050406030204" pitchFamily="18" charset="0"/>
                          <a:ea typeface="Cambria Math" panose="02040503050406030204" pitchFamily="18" charset="0"/>
                          <a:sym typeface="Nixie One"/>
                        </a:rPr>
                        <m:t>∙</m:t>
                      </m:r>
                      <m:r>
                        <a:rPr lang="cs-CZ" sz="2400" b="0" i="1" smtClean="0">
                          <a:solidFill>
                            <a:srgbClr val="114454"/>
                          </a:solidFill>
                          <a:latin typeface="Cambria Math" panose="02040503050406030204" pitchFamily="18" charset="0"/>
                          <a:ea typeface="Cambria Math" panose="02040503050406030204" pitchFamily="18" charset="0"/>
                          <a:sym typeface="Nixie One"/>
                        </a:rPr>
                        <m:t>1</m:t>
                      </m:r>
                      <m:r>
                        <a:rPr lang="cs-CZ" sz="2400" i="1">
                          <a:solidFill>
                            <a:srgbClr val="114454"/>
                          </a:solidFill>
                          <a:latin typeface="Cambria Math" panose="02040503050406030204" pitchFamily="18" charset="0"/>
                          <a:ea typeface="Cambria Math" panose="02040503050406030204" pitchFamily="18" charset="0"/>
                          <a:sym typeface="Nixie One"/>
                        </a:rPr>
                        <m:t>∙</m:t>
                      </m:r>
                      <m:func>
                        <m:funcPr>
                          <m:ctrlPr>
                            <a:rPr lang="cs-CZ" sz="2400" i="1">
                              <a:solidFill>
                                <a:srgbClr val="114454"/>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114454"/>
                              </a:solidFill>
                              <a:latin typeface="Cambria Math" panose="02040503050406030204" pitchFamily="18" charset="0"/>
                              <a:ea typeface="Cambria Math" panose="02040503050406030204" pitchFamily="18" charset="0"/>
                              <a:sym typeface="Nixie One"/>
                            </a:rPr>
                            <m:t>sin</m:t>
                          </m:r>
                        </m:fName>
                        <m:e>
                          <m:r>
                            <a:rPr lang="cs-CZ" sz="2400" i="1">
                              <a:solidFill>
                                <a:srgbClr val="114454"/>
                              </a:solidFill>
                              <a:latin typeface="Cambria Math" panose="02040503050406030204" pitchFamily="18" charset="0"/>
                              <a:ea typeface="Cambria Math" panose="02040503050406030204" pitchFamily="18" charset="0"/>
                              <a:sym typeface="Nixie One"/>
                            </a:rPr>
                            <m:t>𝑥</m:t>
                          </m:r>
                        </m:e>
                      </m:func>
                      <m:r>
                        <a:rPr lang="cs-CZ" sz="2400" b="0" i="1" smtClean="0">
                          <a:solidFill>
                            <a:srgbClr val="114454"/>
                          </a:solidFill>
                          <a:latin typeface="Cambria Math" panose="02040503050406030204" pitchFamily="18" charset="0"/>
                          <a:ea typeface="Nixie One"/>
                          <a:cs typeface="Nixie One"/>
                          <a:sym typeface="Nixie One"/>
                        </a:rPr>
                        <m:t>=</m:t>
                      </m:r>
                    </m:oMath>
                  </m:oMathPara>
                </a14:m>
                <a:endParaRPr lang="ar-AE" sz="14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3" name="TextovéPole 22">
                <a:extLst>
                  <a:ext uri="{FF2B5EF4-FFF2-40B4-BE49-F238E27FC236}">
                    <a16:creationId xmlns:a16="http://schemas.microsoft.com/office/drawing/2014/main" id="{5AA76980-75D6-4F72-B35D-3D83E9EA6CFC}"/>
                  </a:ext>
                </a:extLst>
              </p:cNvPr>
              <p:cNvSpPr txBox="1">
                <a:spLocks noRot="1" noChangeAspect="1" noMove="1" noResize="1" noEditPoints="1" noAdjustHandles="1" noChangeArrowheads="1" noChangeShapeType="1" noTextEdit="1"/>
              </p:cNvSpPr>
              <p:nvPr/>
            </p:nvSpPr>
            <p:spPr>
              <a:xfrm>
                <a:off x="3125798" y="4420934"/>
                <a:ext cx="2892403" cy="461665"/>
              </a:xfrm>
              <a:prstGeom prst="rect">
                <a:avLst/>
              </a:prstGeom>
              <a:blipFill>
                <a:blip r:embed="rId6"/>
                <a:stretch>
                  <a:fillRect/>
                </a:stretch>
              </a:blipFill>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4" name="TextovéPole 23">
                <a:extLst>
                  <a:ext uri="{FF2B5EF4-FFF2-40B4-BE49-F238E27FC236}">
                    <a16:creationId xmlns:a16="http://schemas.microsoft.com/office/drawing/2014/main" id="{7522D224-1E7B-4F2D-94FC-EF2A0EC3166B}"/>
                  </a:ext>
                </a:extLst>
              </p:cNvPr>
              <p:cNvSpPr txBox="1"/>
              <p:nvPr/>
            </p:nvSpPr>
            <p:spPr>
              <a:xfrm>
                <a:off x="5148064" y="4420933"/>
                <a:ext cx="2892403" cy="461665"/>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400" smtClean="0">
                          <a:solidFill>
                            <a:srgbClr val="FF0000"/>
                          </a:solidFill>
                          <a:latin typeface="Cambria Math" panose="02040503050406030204" pitchFamily="18" charset="0"/>
                          <a:ea typeface="Cambria Math" panose="02040503050406030204" pitchFamily="18" charset="0"/>
                          <a:sym typeface="Nixie One"/>
                        </a:rPr>
                        <m:t>−</m:t>
                      </m:r>
                      <m:r>
                        <a:rPr lang="cs-CZ" sz="2400" smtClean="0">
                          <a:solidFill>
                            <a:srgbClr val="FF0000"/>
                          </a:solidFill>
                          <a:latin typeface="Cambria Math" panose="02040503050406030204" pitchFamily="18" charset="0"/>
                          <a:ea typeface="Cambria Math" panose="02040503050406030204" pitchFamily="18" charset="0"/>
                          <a:sym typeface="Nixie One"/>
                        </a:rPr>
                        <m:t>2</m:t>
                      </m:r>
                      <m:func>
                        <m:funcPr>
                          <m:ctrlPr>
                            <a:rPr lang="cs-CZ" sz="2400" i="1">
                              <a:solidFill>
                                <a:srgbClr val="FF0000"/>
                              </a:solidFill>
                              <a:latin typeface="Cambria Math" panose="02040503050406030204" pitchFamily="18" charset="0"/>
                              <a:ea typeface="Cambria Math" panose="02040503050406030204" pitchFamily="18" charset="0"/>
                              <a:sym typeface="Nixie One"/>
                            </a:rPr>
                          </m:ctrlPr>
                        </m:funcPr>
                        <m:fName>
                          <m:r>
                            <m:rPr>
                              <m:sty m:val="p"/>
                            </m:rPr>
                            <a:rPr lang="cs-CZ" sz="2400">
                              <a:solidFill>
                                <a:srgbClr val="FF0000"/>
                              </a:solidFill>
                              <a:latin typeface="Cambria Math" panose="02040503050406030204" pitchFamily="18" charset="0"/>
                              <a:ea typeface="Cambria Math" panose="02040503050406030204" pitchFamily="18" charset="0"/>
                              <a:sym typeface="Nixie One"/>
                            </a:rPr>
                            <m:t>sin</m:t>
                          </m:r>
                        </m:fName>
                        <m:e>
                          <m:r>
                            <a:rPr lang="cs-CZ" sz="2400" i="1">
                              <a:solidFill>
                                <a:srgbClr val="FF0000"/>
                              </a:solidFill>
                              <a:latin typeface="Cambria Math" panose="02040503050406030204" pitchFamily="18" charset="0"/>
                              <a:ea typeface="Cambria Math" panose="02040503050406030204" pitchFamily="18" charset="0"/>
                              <a:sym typeface="Nixie One"/>
                            </a:rPr>
                            <m:t>𝑥</m:t>
                          </m:r>
                        </m:e>
                      </m:func>
                    </m:oMath>
                  </m:oMathPara>
                </a14:m>
                <a:endParaRPr lang="ar-AE" sz="1400" i="1" dirty="0">
                  <a:solidFill>
                    <a:srgbClr val="FF0000"/>
                  </a:solidFill>
                  <a:latin typeface="Weekly Free Light" panose="00000400000000000000" pitchFamily="50" charset="-18"/>
                  <a:ea typeface="Nixie One"/>
                  <a:cs typeface="Nixie One"/>
                  <a:sym typeface="Nixie One"/>
                </a:endParaRPr>
              </a:p>
            </p:txBody>
          </p:sp>
        </mc:Choice>
        <mc:Fallback xmlns="">
          <p:sp>
            <p:nvSpPr>
              <p:cNvPr id="24" name="TextovéPole 23">
                <a:extLst>
                  <a:ext uri="{FF2B5EF4-FFF2-40B4-BE49-F238E27FC236}">
                    <a16:creationId xmlns:a16="http://schemas.microsoft.com/office/drawing/2014/main" id="{7522D224-1E7B-4F2D-94FC-EF2A0EC3166B}"/>
                  </a:ext>
                </a:extLst>
              </p:cNvPr>
              <p:cNvSpPr txBox="1">
                <a:spLocks noRot="1" noChangeAspect="1" noMove="1" noResize="1" noEditPoints="1" noAdjustHandles="1" noChangeArrowheads="1" noChangeShapeType="1" noTextEdit="1"/>
              </p:cNvSpPr>
              <p:nvPr/>
            </p:nvSpPr>
            <p:spPr>
              <a:xfrm>
                <a:off x="5148064" y="4420933"/>
                <a:ext cx="2892403" cy="461665"/>
              </a:xfrm>
              <a:prstGeom prst="rect">
                <a:avLst/>
              </a:prstGeom>
              <a:blipFill>
                <a:blip r:embed="rId7"/>
                <a:stretch>
                  <a:fillRect/>
                </a:stretch>
              </a:blipFill>
            </p:spPr>
            <p:txBody>
              <a:bodyPr/>
              <a:lstStyle/>
              <a:p>
                <a:r>
                  <a:rPr lang="cs-CZ">
                    <a:noFill/>
                  </a:rPr>
                  <a:t> </a:t>
                </a:r>
              </a:p>
            </p:txBody>
          </p:sp>
        </mc:Fallback>
      </mc:AlternateContent>
      <p:sp>
        <p:nvSpPr>
          <p:cNvPr id="3" name="TextovéPole 2">
            <a:extLst>
              <a:ext uri="{FF2B5EF4-FFF2-40B4-BE49-F238E27FC236}">
                <a16:creationId xmlns:a16="http://schemas.microsoft.com/office/drawing/2014/main" id="{C883393B-C568-49A0-95AE-2F68ABA2DA7A}"/>
              </a:ext>
            </a:extLst>
          </p:cNvPr>
          <p:cNvSpPr txBox="1"/>
          <p:nvPr/>
        </p:nvSpPr>
        <p:spPr>
          <a:xfrm>
            <a:off x="4789489" y="441127"/>
            <a:ext cx="2066591" cy="400110"/>
          </a:xfrm>
          <a:prstGeom prst="rect">
            <a:avLst/>
          </a:prstGeom>
          <a:noFill/>
        </p:spPr>
        <p:txBody>
          <a:bodyPr wrap="none" rtlCol="0">
            <a:spAutoFit/>
          </a:bodyPr>
          <a:lstStyle/>
          <a:p>
            <a:r>
              <a:rPr lang="cs-CZ" sz="2000" b="1" dirty="0">
                <a:latin typeface="Roboto Slab" pitchFamily="2" charset="0"/>
                <a:ea typeface="Roboto Slab" pitchFamily="2" charset="0"/>
              </a:rPr>
              <a:t>2 </a:t>
            </a:r>
            <a:r>
              <a:rPr lang="en-GB" sz="2000" b="1" dirty="0">
                <a:latin typeface="Roboto Slab" pitchFamily="2" charset="0"/>
                <a:ea typeface="Roboto Slab" pitchFamily="2" charset="0"/>
              </a:rPr>
              <a:t>How to solve</a:t>
            </a:r>
            <a:r>
              <a:rPr lang="cs-CZ" sz="2000" b="1" dirty="0">
                <a:latin typeface="Roboto Slab" pitchFamily="2" charset="0"/>
                <a:ea typeface="Roboto Slab" pitchFamily="2" charset="0"/>
              </a:rPr>
              <a:t>:</a:t>
            </a:r>
          </a:p>
        </p:txBody>
      </p:sp>
      <mc:AlternateContent xmlns:mc="http://schemas.openxmlformats.org/markup-compatibility/2006" xmlns:a14="http://schemas.microsoft.com/office/drawing/2010/main">
        <mc:Choice Requires="a14">
          <p:sp>
            <p:nvSpPr>
              <p:cNvPr id="21" name="Google Shape;161;p18">
                <a:extLst>
                  <a:ext uri="{FF2B5EF4-FFF2-40B4-BE49-F238E27FC236}">
                    <a16:creationId xmlns:a16="http://schemas.microsoft.com/office/drawing/2014/main" id="{4EAAF31E-1B9A-45B5-AD8F-0AEF10C27040}"/>
                  </a:ext>
                </a:extLst>
              </p:cNvPr>
              <p:cNvSpPr txBox="1">
                <a:spLocks/>
              </p:cNvSpPr>
              <p:nvPr/>
            </p:nvSpPr>
            <p:spPr bwMode="auto">
              <a:xfrm>
                <a:off x="4786559" y="985664"/>
                <a:ext cx="4177929" cy="653032"/>
              </a:xfrm>
              <a:prstGeom prst="rect">
                <a:avLst/>
              </a:prstGeom>
              <a:solidFill>
                <a:schemeClr val="accent1">
                  <a:lumMod val="10000"/>
                  <a:lumOff val="90000"/>
                </a:schemeClr>
              </a:solidFill>
              <a:ln>
                <a:noFill/>
              </a:ln>
            </p:spPr>
            <p:txBody>
              <a:bodyPr spcFirstLastPara="1" vert="horz" wrap="square" lIns="91425" tIns="91425" rIns="91425" bIns="91425" numCol="1" anchor="ctr" anchorCtr="0" compatLnSpc="1">
                <a:prstTxWarp prst="textNoShape">
                  <a:avLst/>
                </a:prstTxWarp>
                <a:noAutofit/>
              </a:bodyPr>
              <a:lstStyle>
                <a:defPPr marR="0" lvl="0" algn="l" rtl="0">
                  <a:lnSpc>
                    <a:spcPct val="100000"/>
                  </a:lnSpc>
                  <a:spcBef>
                    <a:spcPts val="0"/>
                  </a:spcBef>
                  <a:spcAft>
                    <a:spcPts val="0"/>
                  </a:spcAft>
                </a:defPPr>
                <a:lvl1pPr marL="457200" lvl="0" indent="-406400" algn="l" rtl="0" eaLnBrk="0" fontAlgn="base" hangingPunct="0">
                  <a:spcBef>
                    <a:spcPts val="60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1pPr>
                <a:lvl2pPr marL="914400" lvl="1"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2pPr>
                <a:lvl3pPr marL="1371600" lvl="2"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3pPr>
                <a:lvl4pPr marL="1828800" lvl="3"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4pPr>
                <a:lvl5pPr marL="2286000" lvl="4" indent="-406400" algn="l" rtl="0" eaLnBrk="0" fontAlgn="base" hangingPunct="0">
                  <a:spcBef>
                    <a:spcPts val="0"/>
                  </a:spcBef>
                  <a:spcAft>
                    <a:spcPts val="0"/>
                  </a:spcAft>
                  <a:buClr>
                    <a:srgbClr val="000000"/>
                  </a:buClr>
                  <a:buSzPts val="2800"/>
                  <a:buFont typeface="Arial" panose="020B0604020202020204" pitchFamily="34" charset="0"/>
                  <a:buChar char="○"/>
                  <a:defRPr sz="2800">
                    <a:solidFill>
                      <a:srgbClr val="000000"/>
                    </a:solidFill>
                    <a:latin typeface="Arial"/>
                    <a:ea typeface="Arial"/>
                    <a:cs typeface="Arial"/>
                    <a:sym typeface="Arial" panose="020B0604020202020204" pitchFamily="34" charset="0"/>
                  </a:defRPr>
                </a:lvl5pPr>
                <a:lvl6pPr marL="2743200" marR="0" lvl="5"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6pPr>
                <a:lvl7pPr marL="3200400" marR="0" lvl="6"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7pPr>
                <a:lvl8pPr marL="3657600" marR="0" lvl="7"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8pPr>
                <a:lvl9pPr marL="4114800" marR="0" lvl="8" indent="-406400" algn="l" rtl="0">
                  <a:lnSpc>
                    <a:spcPct val="100000"/>
                  </a:lnSpc>
                  <a:spcBef>
                    <a:spcPts val="0"/>
                  </a:spcBef>
                  <a:spcAft>
                    <a:spcPts val="0"/>
                  </a:spcAft>
                  <a:buClr>
                    <a:srgbClr val="000000"/>
                  </a:buClr>
                  <a:buSzPts val="2800"/>
                  <a:buFont typeface="Arial"/>
                  <a:buChar char="■"/>
                  <a:defRPr sz="2800" b="0" i="0" u="none" strike="noStrike" cap="none">
                    <a:solidFill>
                      <a:srgbClr val="000000"/>
                    </a:solidFill>
                    <a:latin typeface="Arial"/>
                    <a:ea typeface="Arial"/>
                    <a:cs typeface="Arial"/>
                    <a:sym typeface="Arial"/>
                  </a:defRPr>
                </a:lvl9pPr>
              </a:lstStyle>
              <a:p>
                <a:pPr marL="0" indent="0" eaLnBrk="1" fontAlgn="auto" hangingPunct="1">
                  <a:spcBef>
                    <a:spcPts val="0"/>
                  </a:spcBef>
                  <a:buClr>
                    <a:srgbClr val="114454"/>
                  </a:buClr>
                  <a:buNone/>
                  <a:defRPr/>
                </a:pPr>
                <a14:m>
                  <m:oMathPara xmlns:m="http://schemas.openxmlformats.org/officeDocument/2006/math">
                    <m:oMathParaPr>
                      <m:jc m:val="centerGroup"/>
                    </m:oMathParaPr>
                    <m:oMath xmlns:m="http://schemas.openxmlformats.org/officeDocument/2006/math">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𝒙</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a:solidFill>
                                <a:srgbClr val="114454"/>
                              </a:solidFill>
                              <a:latin typeface="Cambria Math" panose="02040503050406030204" pitchFamily="18" charset="0"/>
                              <a:ea typeface="Nixie One"/>
                              <a:cs typeface="Nixie One"/>
                              <a:sym typeface="Nixie One"/>
                            </a:rPr>
                          </m:ctrlPr>
                        </m:funcPr>
                        <m:fName>
                          <m:r>
                            <m:rPr>
                              <m:sty m:val="p"/>
                            </m:rPr>
                            <a:rPr lang="cs-CZ" sz="1800" b="0" i="0" kern="0" smtClean="0">
                              <a:solidFill>
                                <a:srgbClr val="114454"/>
                              </a:solidFill>
                              <a:latin typeface="Cambria Math" panose="02040503050406030204" pitchFamily="18" charset="0"/>
                              <a:ea typeface="Nixie One"/>
                              <a:cs typeface="Nixie One"/>
                              <a:sym typeface="Nixie One"/>
                            </a:rPr>
                            <m:t>cos</m:t>
                          </m:r>
                        </m:fName>
                        <m:e>
                          <m:r>
                            <a:rPr lang="cs-CZ" sz="1800" b="1" i="1" kern="0" smtClean="0">
                              <a:solidFill>
                                <a:srgbClr val="114454"/>
                              </a:solidFill>
                              <a:latin typeface="Cambria Math" panose="02040503050406030204" pitchFamily="18" charset="0"/>
                              <a:ea typeface="Nixie One"/>
                              <a:cs typeface="Nixie One"/>
                              <a:sym typeface="Nixie One"/>
                            </a:rPr>
                            <m:t>𝒚</m:t>
                          </m:r>
                        </m:e>
                      </m:func>
                      <m:r>
                        <a:rPr lang="cs-CZ" sz="1800" b="1" i="1" kern="0" smtClean="0">
                          <a:solidFill>
                            <a:srgbClr val="114454"/>
                          </a:solidFill>
                          <a:latin typeface="Cambria Math" panose="02040503050406030204" pitchFamily="18" charset="0"/>
                          <a:ea typeface="Nixie One"/>
                          <a:cs typeface="Nixie One"/>
                          <a:sym typeface="Nixie One"/>
                        </a:rPr>
                        <m:t>=</m:t>
                      </m:r>
                      <m:func>
                        <m:funcPr>
                          <m:ctrlPr>
                            <a:rPr lang="cs-CZ" sz="1800" b="1" i="1" kern="0" smtClean="0">
                              <a:solidFill>
                                <a:srgbClr val="114454"/>
                              </a:solidFill>
                              <a:latin typeface="Cambria Math" panose="02040503050406030204" pitchFamily="18" charset="0"/>
                              <a:ea typeface="Nixie One"/>
                              <a:cs typeface="Nixie One"/>
                              <a:sym typeface="Nixie One"/>
                            </a:rPr>
                          </m:ctrlPr>
                        </m:funcPr>
                        <m:fName>
                          <m:r>
                            <a:rPr lang="cs-CZ" sz="1800" b="1" i="1" kern="0" smtClean="0">
                              <a:solidFill>
                                <a:srgbClr val="114454"/>
                              </a:solidFill>
                              <a:latin typeface="Cambria Math" panose="02040503050406030204" pitchFamily="18" charset="0"/>
                              <a:ea typeface="Nixie One"/>
                              <a:cs typeface="Nixie One"/>
                              <a:sym typeface="Nixie One"/>
                            </a:rPr>
                            <m:t>−</m:t>
                          </m:r>
                          <m:r>
                            <a:rPr lang="cs-CZ" sz="1800" b="1" i="1" kern="0" smtClean="0">
                              <a:solidFill>
                                <a:srgbClr val="114454"/>
                              </a:solidFill>
                              <a:latin typeface="Cambria Math" panose="02040503050406030204" pitchFamily="18" charset="0"/>
                              <a:ea typeface="Nixie One"/>
                              <a:cs typeface="Nixie One"/>
                              <a:sym typeface="Nixie One"/>
                            </a:rPr>
                            <m:t>𝟐</m:t>
                          </m:r>
                          <m:r>
                            <a:rPr lang="cs-CZ" sz="18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1800" b="0" i="0" kern="0" smtClean="0">
                              <a:solidFill>
                                <a:srgbClr val="114454"/>
                              </a:solidFill>
                              <a:latin typeface="Cambria Math" panose="02040503050406030204" pitchFamily="18" charset="0"/>
                              <a:ea typeface="Nixie One"/>
                              <a:cs typeface="Nixie One"/>
                              <a:sym typeface="Nixie One"/>
                            </a:rPr>
                            <m:t>sin</m:t>
                          </m:r>
                        </m:fName>
                        <m:e>
                          <m:f>
                            <m:fPr>
                              <m:ctrlPr>
                                <a:rPr lang="cs-CZ" sz="1800" b="0" i="1" kern="0" smtClean="0">
                                  <a:solidFill>
                                    <a:srgbClr val="114454"/>
                                  </a:solidFill>
                                  <a:latin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sym typeface="Nixie One"/>
                                </a:rPr>
                                <m:t>𝑥</m:t>
                              </m:r>
                              <m:r>
                                <a:rPr lang="cs-CZ" sz="1800" b="0" i="1" kern="0" smtClean="0">
                                  <a:solidFill>
                                    <a:srgbClr val="114454"/>
                                  </a:solidFill>
                                  <a:latin typeface="Cambria Math" panose="02040503050406030204" pitchFamily="18" charset="0"/>
                                  <a:sym typeface="Nixie One"/>
                                </a:rPr>
                                <m:t>+</m:t>
                              </m:r>
                              <m:r>
                                <a:rPr lang="cs-CZ" sz="1800" b="0" i="1" kern="0" smtClean="0">
                                  <a:solidFill>
                                    <a:srgbClr val="114454"/>
                                  </a:solidFill>
                                  <a:latin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sym typeface="Nixie One"/>
                                </a:rPr>
                                <m:t>2</m:t>
                              </m:r>
                            </m:den>
                          </m:f>
                        </m:e>
                      </m:func>
                      <m: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1800" b="1" i="1" kern="0" smtClea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1800" b="0" i="0" kern="0" smtClean="0">
                              <a:solidFill>
                                <a:srgbClr val="114454"/>
                              </a:solidFill>
                              <a:latin typeface="Cambria Math" panose="02040503050406030204" pitchFamily="18" charset="0"/>
                              <a:ea typeface="Cambria Math" panose="02040503050406030204" pitchFamily="18" charset="0"/>
                              <a:cs typeface="Nixie One"/>
                              <a:sym typeface="Nixie One"/>
                            </a:rPr>
                            <m:t>sin</m:t>
                          </m:r>
                        </m:fName>
                        <m:e>
                          <m:f>
                            <m:fPr>
                              <m:ctrlPr>
                                <a:rPr lang="cs-CZ" sz="1800" b="0" i="1" kern="0" smtClean="0">
                                  <a:solidFill>
                                    <a:srgbClr val="114454"/>
                                  </a:solidFill>
                                  <a:latin typeface="Cambria Math" panose="02040503050406030204" pitchFamily="18" charset="0"/>
                                  <a:ea typeface="Cambria Math" panose="02040503050406030204" pitchFamily="18" charset="0"/>
                                  <a:sym typeface="Nixie One"/>
                                </a:rPr>
                              </m:ctrlPr>
                            </m:fPr>
                            <m:num>
                              <m:r>
                                <a:rPr lang="cs-CZ" sz="1800" b="0" i="1" kern="0" smtClean="0">
                                  <a:solidFill>
                                    <a:srgbClr val="114454"/>
                                  </a:solidFill>
                                  <a:latin typeface="Cambria Math" panose="02040503050406030204" pitchFamily="18" charset="0"/>
                                  <a:ea typeface="Cambria Math" panose="02040503050406030204" pitchFamily="18" charset="0"/>
                                  <a:sym typeface="Nixie One"/>
                                </a:rPr>
                                <m:t>𝑥</m:t>
                              </m:r>
                              <m:r>
                                <a:rPr lang="cs-CZ" sz="1800" b="0" i="1" kern="0" smtClean="0">
                                  <a:solidFill>
                                    <a:srgbClr val="114454"/>
                                  </a:solidFill>
                                  <a:latin typeface="Cambria Math" panose="02040503050406030204" pitchFamily="18" charset="0"/>
                                  <a:ea typeface="Cambria Math" panose="02040503050406030204" pitchFamily="18" charset="0"/>
                                  <a:sym typeface="Nixie One"/>
                                </a:rPr>
                                <m:t>−</m:t>
                              </m:r>
                              <m:r>
                                <a:rPr lang="cs-CZ" sz="1800" b="0" i="1" kern="0" smtClean="0">
                                  <a:solidFill>
                                    <a:srgbClr val="114454"/>
                                  </a:solidFill>
                                  <a:latin typeface="Cambria Math" panose="02040503050406030204" pitchFamily="18" charset="0"/>
                                  <a:ea typeface="Cambria Math" panose="02040503050406030204" pitchFamily="18" charset="0"/>
                                  <a:sym typeface="Nixie One"/>
                                </a:rPr>
                                <m:t>𝑦</m:t>
                              </m:r>
                            </m:num>
                            <m:den>
                              <m:r>
                                <a:rPr lang="cs-CZ" sz="1800" b="0" i="1" kern="0" smtClean="0">
                                  <a:solidFill>
                                    <a:srgbClr val="114454"/>
                                  </a:solidFill>
                                  <a:latin typeface="Cambria Math" panose="02040503050406030204" pitchFamily="18" charset="0"/>
                                  <a:ea typeface="Cambria Math" panose="02040503050406030204" pitchFamily="18" charset="0"/>
                                  <a:sym typeface="Nixie One"/>
                                </a:rPr>
                                <m:t>2</m:t>
                              </m:r>
                            </m:den>
                          </m:f>
                        </m:e>
                      </m:func>
                    </m:oMath>
                  </m:oMathPara>
                </a14:m>
                <a:endParaRPr lang="cs-CZ" sz="2400" b="1" kern="0" dirty="0">
                  <a:solidFill>
                    <a:srgbClr val="114454"/>
                  </a:solidFill>
                  <a:latin typeface="Weekly Free Light" panose="020B0604020202020204" charset="-18"/>
                  <a:ea typeface="Nixie One"/>
                  <a:cs typeface="Nixie One"/>
                  <a:sym typeface="Nixie One"/>
                </a:endParaRPr>
              </a:p>
            </p:txBody>
          </p:sp>
        </mc:Choice>
        <mc:Fallback xmlns="">
          <p:sp>
            <p:nvSpPr>
              <p:cNvPr id="21" name="Google Shape;161;p18">
                <a:extLst>
                  <a:ext uri="{FF2B5EF4-FFF2-40B4-BE49-F238E27FC236}">
                    <a16:creationId xmlns:a16="http://schemas.microsoft.com/office/drawing/2014/main" id="{4EAAF31E-1B9A-45B5-AD8F-0AEF10C27040}"/>
                  </a:ext>
                </a:extLst>
              </p:cNvPr>
              <p:cNvSpPr txBox="1">
                <a:spLocks noRot="1" noChangeAspect="1" noMove="1" noResize="1" noEditPoints="1" noAdjustHandles="1" noChangeArrowheads="1" noChangeShapeType="1" noTextEdit="1"/>
              </p:cNvSpPr>
              <p:nvPr/>
            </p:nvSpPr>
            <p:spPr bwMode="auto">
              <a:xfrm>
                <a:off x="4786559" y="985664"/>
                <a:ext cx="4177929" cy="653032"/>
              </a:xfrm>
              <a:prstGeom prst="rect">
                <a:avLst/>
              </a:prstGeom>
              <a:blipFill>
                <a:blip r:embed="rId8"/>
                <a:stretch>
                  <a:fillRect/>
                </a:stretch>
              </a:blipFill>
              <a:ln>
                <a:noFill/>
              </a:ln>
            </p:spPr>
            <p:txBody>
              <a:bodyPr/>
              <a:lstStyle/>
              <a:p>
                <a:r>
                  <a:rPr lang="cs-CZ">
                    <a:noFill/>
                  </a:rPr>
                  <a:t> </a:t>
                </a:r>
              </a:p>
            </p:txBody>
          </p:sp>
        </mc:Fallback>
      </mc:AlternateContent>
      <mc:AlternateContent xmlns:mc="http://schemas.openxmlformats.org/markup-compatibility/2006" xmlns:a14="http://schemas.microsoft.com/office/drawing/2010/main">
        <mc:Choice Requires="a14">
          <p:sp>
            <p:nvSpPr>
              <p:cNvPr id="25" name="TextovéPole 24">
                <a:extLst>
                  <a:ext uri="{FF2B5EF4-FFF2-40B4-BE49-F238E27FC236}">
                    <a16:creationId xmlns:a16="http://schemas.microsoft.com/office/drawing/2014/main" id="{4AEDAB67-26CE-40F3-8968-A2587F2D58B8}"/>
                  </a:ext>
                </a:extLst>
              </p:cNvPr>
              <p:cNvSpPr txBox="1"/>
              <p:nvPr/>
            </p:nvSpPr>
            <p:spPr>
              <a:xfrm>
                <a:off x="342341" y="3485232"/>
                <a:ext cx="8621882" cy="814710"/>
              </a:xfrm>
              <a:prstGeom prst="rect">
                <a:avLst/>
              </a:prstGeom>
              <a:noFill/>
            </p:spPr>
            <p:txBody>
              <a:bodyPr wrap="square">
                <a:spAutoFit/>
              </a:bodyPr>
              <a:lstStyle/>
              <a:p>
                <a:pPr fontAlgn="auto">
                  <a:spcBef>
                    <a:spcPts val="0"/>
                  </a:spcBef>
                  <a:buClr>
                    <a:srgbClr val="114454"/>
                  </a:buClr>
                  <a:defRPr/>
                </a:pPr>
                <a14:m>
                  <m:oMathPara xmlns:m="http://schemas.openxmlformats.org/officeDocument/2006/math">
                    <m:oMathParaPr>
                      <m:jc m:val="left"/>
                    </m:oMathParaPr>
                    <m:oMath xmlns:m="http://schemas.openxmlformats.org/officeDocument/2006/math">
                      <m:r>
                        <a:rPr lang="cs-CZ" sz="2000" b="0" i="1" smtClean="0">
                          <a:solidFill>
                            <a:srgbClr val="114454"/>
                          </a:solidFill>
                          <a:latin typeface="Cambria Math" panose="02040503050406030204" pitchFamily="18" charset="0"/>
                          <a:sym typeface="Nixie One"/>
                        </a:rPr>
                        <m:t>=</m:t>
                      </m:r>
                      <m:func>
                        <m:funcPr>
                          <m:ctrlPr>
                            <a:rPr lang="cs-CZ" sz="2000" b="1" i="1" kern="0">
                              <a:solidFill>
                                <a:srgbClr val="114454"/>
                              </a:solidFill>
                              <a:latin typeface="Cambria Math" panose="02040503050406030204" pitchFamily="18" charset="0"/>
                              <a:ea typeface="Nixie One"/>
                              <a:cs typeface="Nixie One"/>
                              <a:sym typeface="Nixie One"/>
                            </a:rPr>
                          </m:ctrlPr>
                        </m:funcPr>
                        <m:fName>
                          <m:r>
                            <a:rPr lang="cs-CZ" sz="2000" b="1" i="1" kern="0">
                              <a:solidFill>
                                <a:srgbClr val="114454"/>
                              </a:solidFill>
                              <a:latin typeface="Cambria Math" panose="02040503050406030204" pitchFamily="18" charset="0"/>
                              <a:ea typeface="Nixie One"/>
                              <a:cs typeface="Nixie One"/>
                              <a:sym typeface="Nixie One"/>
                            </a:rPr>
                            <m:t>−</m:t>
                          </m:r>
                          <m:r>
                            <a:rPr lang="cs-CZ" sz="2000" b="1" i="1" kern="0">
                              <a:solidFill>
                                <a:srgbClr val="114454"/>
                              </a:solidFill>
                              <a:latin typeface="Cambria Math" panose="02040503050406030204" pitchFamily="18" charset="0"/>
                              <a:ea typeface="Nixie One"/>
                              <a:cs typeface="Nixie One"/>
                              <a:sym typeface="Nixie One"/>
                            </a:rPr>
                            <m:t>𝟐</m:t>
                          </m:r>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2000" kern="0">
                              <a:solidFill>
                                <a:srgbClr val="114454"/>
                              </a:solidFill>
                              <a:latin typeface="Cambria Math" panose="02040503050406030204" pitchFamily="18" charset="0"/>
                              <a:ea typeface="Nixie One"/>
                              <a:cs typeface="Nixie One"/>
                              <a:sym typeface="Nixie One"/>
                            </a:rPr>
                            <m:t>sin</m:t>
                          </m:r>
                        </m:fName>
                        <m:e>
                          <m:f>
                            <m:fPr>
                              <m:ctrlPr>
                                <a:rPr lang="cs-CZ" sz="2000" i="1" kern="0">
                                  <a:solidFill>
                                    <a:srgbClr val="114454"/>
                                  </a:solidFill>
                                  <a:latin typeface="Cambria Math" panose="02040503050406030204" pitchFamily="18" charset="0"/>
                                  <a:sym typeface="Nixie One"/>
                                </a:rPr>
                              </m:ctrlPr>
                            </m:fPr>
                            <m:num>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𝑥</m:t>
                              </m:r>
                              <m:r>
                                <a:rPr lang="cs-CZ" sz="2000" b="0" i="1" smtClean="0">
                                  <a:solidFill>
                                    <a:srgbClr val="114454"/>
                                  </a:solidFill>
                                  <a:latin typeface="Cambria Math" panose="02040503050406030204" pitchFamily="18" charset="0"/>
                                  <a:sym typeface="Nixie One"/>
                                </a:rPr>
                                <m:t>+</m:t>
                              </m:r>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b="0" i="1" smtClean="0">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𝑥</m:t>
                              </m:r>
                            </m:num>
                            <m:den>
                              <m:r>
                                <a:rPr lang="cs-CZ" sz="2000" i="1" kern="0">
                                  <a:solidFill>
                                    <a:srgbClr val="114454"/>
                                  </a:solidFill>
                                  <a:latin typeface="Cambria Math" panose="02040503050406030204" pitchFamily="18" charset="0"/>
                                  <a:sym typeface="Nixie One"/>
                                </a:rPr>
                                <m:t>2</m:t>
                              </m:r>
                            </m:den>
                          </m:f>
                        </m:e>
                      </m:func>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func>
                        <m:funcPr>
                          <m:ctrlP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ctrlPr>
                        </m:funcPr>
                        <m:fName>
                          <m:r>
                            <m:rPr>
                              <m:sty m:val="p"/>
                            </m:rPr>
                            <a:rPr lang="cs-CZ" sz="2000" kern="0">
                              <a:solidFill>
                                <a:srgbClr val="114454"/>
                              </a:solidFill>
                              <a:latin typeface="Cambria Math" panose="02040503050406030204" pitchFamily="18" charset="0"/>
                              <a:ea typeface="Cambria Math" panose="02040503050406030204" pitchFamily="18" charset="0"/>
                              <a:cs typeface="Nixie One"/>
                              <a:sym typeface="Nixie One"/>
                            </a:rPr>
                            <m:t>sin</m:t>
                          </m:r>
                        </m:fName>
                        <m:e>
                          <m:f>
                            <m:fPr>
                              <m:ctrlPr>
                                <a:rPr lang="cs-CZ" sz="2000" i="1" kern="0">
                                  <a:solidFill>
                                    <a:srgbClr val="114454"/>
                                  </a:solidFill>
                                  <a:latin typeface="Cambria Math" panose="02040503050406030204" pitchFamily="18" charset="0"/>
                                  <a:ea typeface="Cambria Math" panose="02040503050406030204" pitchFamily="18" charset="0"/>
                                  <a:sym typeface="Nixie One"/>
                                </a:rPr>
                              </m:ctrlPr>
                            </m:fPr>
                            <m:num>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i="1">
                                  <a:solidFill>
                                    <a:srgbClr val="114454"/>
                                  </a:solidFill>
                                  <a:latin typeface="Cambria Math" panose="02040503050406030204" pitchFamily="18" charset="0"/>
                                  <a:sym typeface="Nixie One"/>
                                </a:rPr>
                                <m:t>+</m:t>
                              </m:r>
                              <m:r>
                                <a:rPr lang="cs-CZ" sz="2000" b="0" i="1" smtClean="0">
                                  <a:solidFill>
                                    <a:srgbClr val="114454"/>
                                  </a:solidFill>
                                  <a:latin typeface="Cambria Math" panose="02040503050406030204" pitchFamily="18" charset="0"/>
                                  <a:sym typeface="Nixie One"/>
                                </a:rPr>
                                <m:t>𝑥</m:t>
                              </m:r>
                              <m:r>
                                <a:rPr lang="cs-CZ" sz="2000" b="0" i="1" smtClean="0">
                                  <a:solidFill>
                                    <a:srgbClr val="114454"/>
                                  </a:solidFill>
                                  <a:latin typeface="Cambria Math" panose="02040503050406030204" pitchFamily="18" charset="0"/>
                                  <a:sym typeface="Nixie One"/>
                                </a:rPr>
                                <m:t>−</m:t>
                              </m:r>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r>
                                <a:rPr lang="cs-CZ" sz="2000" b="0" i="1" kern="0" smtClean="0">
                                  <a:solidFill>
                                    <a:srgbClr val="114454"/>
                                  </a:solidFill>
                                  <a:latin typeface="Cambria Math" panose="02040503050406030204" pitchFamily="18" charset="0"/>
                                  <a:ea typeface="Cambria Math" panose="02040503050406030204" pitchFamily="18" charset="0"/>
                                  <a:sym typeface="Nixie One"/>
                                </a:rPr>
                                <m:t>+</m:t>
                              </m:r>
                              <m:r>
                                <a:rPr lang="cs-CZ" sz="2000" b="0" i="1" kern="0" smtClean="0">
                                  <a:solidFill>
                                    <a:srgbClr val="114454"/>
                                  </a:solidFill>
                                  <a:latin typeface="Cambria Math" panose="02040503050406030204" pitchFamily="18" charset="0"/>
                                  <a:ea typeface="Cambria Math" panose="02040503050406030204" pitchFamily="18" charset="0"/>
                                  <a:sym typeface="Nixie One"/>
                                </a:rPr>
                                <m:t>𝑥</m:t>
                              </m:r>
                            </m:num>
                            <m:den>
                              <m:r>
                                <a:rPr lang="cs-CZ" sz="2000" i="1" kern="0">
                                  <a:solidFill>
                                    <a:srgbClr val="114454"/>
                                  </a:solidFill>
                                  <a:latin typeface="Cambria Math" panose="02040503050406030204" pitchFamily="18" charset="0"/>
                                  <a:ea typeface="Cambria Math" panose="02040503050406030204" pitchFamily="18" charset="0"/>
                                  <a:sym typeface="Nixie One"/>
                                </a:rPr>
                                <m:t>2</m:t>
                              </m:r>
                            </m:den>
                          </m:f>
                          <m:r>
                            <a:rPr lang="cs-CZ" sz="2000" b="1" i="1" kern="0" smtClean="0">
                              <a:solidFill>
                                <a:srgbClr val="114454"/>
                              </a:solidFill>
                              <a:latin typeface="Cambria Math" panose="02040503050406030204" pitchFamily="18" charset="0"/>
                              <a:ea typeface="Cambria Math" panose="02040503050406030204" pitchFamily="18" charset="0"/>
                              <a:sym typeface="Nixie One"/>
                            </a:rPr>
                            <m:t>=</m:t>
                          </m:r>
                          <m:func>
                            <m:funcPr>
                              <m:ctrlPr>
                                <a:rPr lang="cs-CZ" sz="2000" b="1" i="1" kern="0">
                                  <a:solidFill>
                                    <a:srgbClr val="114454"/>
                                  </a:solidFill>
                                  <a:latin typeface="Cambria Math" panose="02040503050406030204" pitchFamily="18" charset="0"/>
                                  <a:ea typeface="Nixie One"/>
                                  <a:cs typeface="Nixie One"/>
                                  <a:sym typeface="Nixie One"/>
                                </a:rPr>
                              </m:ctrlPr>
                            </m:funcPr>
                            <m:fName>
                              <m:r>
                                <a:rPr lang="cs-CZ" sz="2000" b="1" i="1" kern="0">
                                  <a:solidFill>
                                    <a:srgbClr val="114454"/>
                                  </a:solidFill>
                                  <a:latin typeface="Cambria Math" panose="02040503050406030204" pitchFamily="18" charset="0"/>
                                  <a:ea typeface="Nixie One"/>
                                  <a:cs typeface="Nixie One"/>
                                  <a:sym typeface="Nixie One"/>
                                </a:rPr>
                                <m:t>−</m:t>
                              </m:r>
                              <m:r>
                                <a:rPr lang="cs-CZ" sz="2000" b="1" i="1" kern="0">
                                  <a:solidFill>
                                    <a:srgbClr val="114454"/>
                                  </a:solidFill>
                                  <a:latin typeface="Cambria Math" panose="02040503050406030204" pitchFamily="18" charset="0"/>
                                  <a:ea typeface="Nixie One"/>
                                  <a:cs typeface="Nixie One"/>
                                  <a:sym typeface="Nixie One"/>
                                </a:rPr>
                                <m:t>𝟐</m:t>
                              </m:r>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2000" kern="0">
                                  <a:solidFill>
                                    <a:srgbClr val="114454"/>
                                  </a:solidFill>
                                  <a:latin typeface="Cambria Math" panose="02040503050406030204" pitchFamily="18" charset="0"/>
                                  <a:ea typeface="Nixie One"/>
                                  <a:cs typeface="Nixie One"/>
                                  <a:sym typeface="Nixie One"/>
                                </a:rPr>
                                <m:t>sin</m:t>
                              </m:r>
                            </m:fName>
                            <m:e>
                              <m:f>
                                <m:fPr>
                                  <m:ctrlPr>
                                    <a:rPr lang="cs-CZ" sz="2000" i="1" kern="0">
                                      <a:solidFill>
                                        <a:srgbClr val="114454"/>
                                      </a:solidFill>
                                      <a:latin typeface="Cambria Math" panose="02040503050406030204" pitchFamily="18" charset="0"/>
                                      <a:sym typeface="Nixie One"/>
                                    </a:rPr>
                                  </m:ctrlPr>
                                </m:fPr>
                                <m:num>
                                  <m:r>
                                    <a:rPr lang="cs-CZ" sz="2000" b="0" i="1" kern="0" smtClean="0">
                                      <a:solidFill>
                                        <a:srgbClr val="114454"/>
                                      </a:solidFill>
                                      <a:latin typeface="Cambria Math" panose="02040503050406030204" pitchFamily="18" charset="0"/>
                                      <a:sym typeface="Nixie One"/>
                                    </a:rPr>
                                    <m:t>2</m:t>
                                  </m:r>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f>
                                    <m:fPr>
                                      <m:ctrlPr>
                                        <a:rPr lang="cs-CZ" sz="2000" i="1">
                                          <a:solidFill>
                                            <a:srgbClr val="114454"/>
                                          </a:solidFill>
                                          <a:latin typeface="Cambria Math" panose="02040503050406030204" pitchFamily="18" charset="0"/>
                                          <a:sym typeface="Nixie One"/>
                                        </a:rPr>
                                      </m:ctrlPr>
                                    </m:fPr>
                                    <m:num>
                                      <m:r>
                                        <a:rPr lang="cs-CZ" sz="2000" i="1">
                                          <a:solidFill>
                                            <a:srgbClr val="114454"/>
                                          </a:solidFill>
                                          <a:latin typeface="Cambria Math" panose="02040503050406030204" pitchFamily="18" charset="0"/>
                                          <a:ea typeface="Cambria Math" panose="02040503050406030204" pitchFamily="18" charset="0"/>
                                          <a:sym typeface="Nixie One"/>
                                        </a:rPr>
                                        <m:t>𝜋</m:t>
                                      </m:r>
                                    </m:num>
                                    <m:den>
                                      <m:r>
                                        <a:rPr lang="cs-CZ" sz="2000" i="1">
                                          <a:solidFill>
                                            <a:srgbClr val="114454"/>
                                          </a:solidFill>
                                          <a:latin typeface="Cambria Math" panose="02040503050406030204" pitchFamily="18" charset="0"/>
                                          <a:sym typeface="Nixie One"/>
                                        </a:rPr>
                                        <m:t>2</m:t>
                                      </m:r>
                                    </m:den>
                                  </m:f>
                                </m:num>
                                <m:den>
                                  <m:r>
                                    <a:rPr lang="cs-CZ" sz="2000" i="1" kern="0">
                                      <a:solidFill>
                                        <a:srgbClr val="114454"/>
                                      </a:solidFill>
                                      <a:latin typeface="Cambria Math" panose="02040503050406030204" pitchFamily="18" charset="0"/>
                                      <a:sym typeface="Nixie One"/>
                                    </a:rPr>
                                    <m:t>2</m:t>
                                  </m:r>
                                </m:den>
                              </m:f>
                              <m:func>
                                <m:funcPr>
                                  <m:ctrlPr>
                                    <a:rPr lang="cs-CZ" sz="2000" b="1" i="1" kern="0">
                                      <a:solidFill>
                                        <a:srgbClr val="114454"/>
                                      </a:solidFill>
                                      <a:latin typeface="Cambria Math" panose="02040503050406030204" pitchFamily="18" charset="0"/>
                                      <a:ea typeface="Nixie One"/>
                                      <a:cs typeface="Nixie One"/>
                                      <a:sym typeface="Nixie One"/>
                                    </a:rPr>
                                  </m:ctrlPr>
                                </m:funcPr>
                                <m:fName>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r>
                                    <m:rPr>
                                      <m:sty m:val="p"/>
                                    </m:rPr>
                                    <a:rPr lang="cs-CZ" sz="2000" kern="0">
                                      <a:solidFill>
                                        <a:srgbClr val="114454"/>
                                      </a:solidFill>
                                      <a:latin typeface="Cambria Math" panose="02040503050406030204" pitchFamily="18" charset="0"/>
                                      <a:ea typeface="Nixie One"/>
                                      <a:cs typeface="Nixie One"/>
                                      <a:sym typeface="Nixie One"/>
                                    </a:rPr>
                                    <m:t>sin</m:t>
                                  </m:r>
                                </m:fName>
                                <m:e>
                                  <m:f>
                                    <m:fPr>
                                      <m:ctrlPr>
                                        <a:rPr lang="cs-CZ" sz="2000" i="1" kern="0">
                                          <a:solidFill>
                                            <a:srgbClr val="114454"/>
                                          </a:solidFill>
                                          <a:latin typeface="Cambria Math" panose="02040503050406030204" pitchFamily="18" charset="0"/>
                                          <a:sym typeface="Nixie One"/>
                                        </a:rPr>
                                      </m:ctrlPr>
                                    </m:fPr>
                                    <m:num>
                                      <m:r>
                                        <a:rPr lang="cs-CZ" sz="2000" i="1" kern="0">
                                          <a:solidFill>
                                            <a:srgbClr val="114454"/>
                                          </a:solidFill>
                                          <a:latin typeface="Cambria Math" panose="02040503050406030204" pitchFamily="18" charset="0"/>
                                          <a:sym typeface="Nixie One"/>
                                        </a:rPr>
                                        <m:t>2</m:t>
                                      </m:r>
                                      <m:r>
                                        <a:rPr lang="cs-CZ" sz="2000" b="1" i="1" kern="0">
                                          <a:solidFill>
                                            <a:srgbClr val="114454"/>
                                          </a:solidFill>
                                          <a:latin typeface="Cambria Math" panose="02040503050406030204" pitchFamily="18" charset="0"/>
                                          <a:ea typeface="Cambria Math" panose="02040503050406030204" pitchFamily="18" charset="0"/>
                                          <a:cs typeface="Nixie One"/>
                                          <a:sym typeface="Nixie One"/>
                                        </a:rPr>
                                        <m:t>∙</m:t>
                                      </m:r>
                                      <m:r>
                                        <a:rPr lang="cs-CZ" sz="2000" b="0" i="1" smtClean="0">
                                          <a:solidFill>
                                            <a:srgbClr val="114454"/>
                                          </a:solidFill>
                                          <a:latin typeface="Cambria Math" panose="02040503050406030204" pitchFamily="18" charset="0"/>
                                          <a:sym typeface="Nixie One"/>
                                        </a:rPr>
                                        <m:t>𝑥</m:t>
                                      </m:r>
                                    </m:num>
                                    <m:den>
                                      <m:r>
                                        <a:rPr lang="cs-CZ" sz="2000" i="1" kern="0">
                                          <a:solidFill>
                                            <a:srgbClr val="114454"/>
                                          </a:solidFill>
                                          <a:latin typeface="Cambria Math" panose="02040503050406030204" pitchFamily="18" charset="0"/>
                                          <a:sym typeface="Nixie One"/>
                                        </a:rPr>
                                        <m:t>2</m:t>
                                      </m:r>
                                    </m:den>
                                  </m:f>
                                </m:e>
                              </m:func>
                            </m:e>
                          </m:func>
                        </m:e>
                      </m:func>
                      <m:r>
                        <a:rPr lang="cs-CZ" sz="2000" b="1" i="1" kern="0" smtClean="0">
                          <a:solidFill>
                            <a:srgbClr val="114454"/>
                          </a:solidFill>
                          <a:latin typeface="Cambria Math" panose="02040503050406030204" pitchFamily="18" charset="0"/>
                          <a:ea typeface="Cambria Math" panose="02040503050406030204" pitchFamily="18" charset="0"/>
                          <a:sym typeface="Nixie One"/>
                        </a:rPr>
                        <m:t>=</m:t>
                      </m:r>
                    </m:oMath>
                  </m:oMathPara>
                </a14:m>
                <a:endParaRPr lang="ar-AE" sz="1200" i="1" dirty="0">
                  <a:solidFill>
                    <a:srgbClr val="114454"/>
                  </a:solidFill>
                  <a:latin typeface="Weekly Free Light" panose="00000400000000000000" pitchFamily="50" charset="-18"/>
                  <a:ea typeface="Nixie One"/>
                  <a:cs typeface="Nixie One"/>
                  <a:sym typeface="Nixie One"/>
                </a:endParaRPr>
              </a:p>
            </p:txBody>
          </p:sp>
        </mc:Choice>
        <mc:Fallback xmlns="">
          <p:sp>
            <p:nvSpPr>
              <p:cNvPr id="25" name="TextovéPole 24">
                <a:extLst>
                  <a:ext uri="{FF2B5EF4-FFF2-40B4-BE49-F238E27FC236}">
                    <a16:creationId xmlns:a16="http://schemas.microsoft.com/office/drawing/2014/main" id="{4AEDAB67-26CE-40F3-8968-A2587F2D58B8}"/>
                  </a:ext>
                </a:extLst>
              </p:cNvPr>
              <p:cNvSpPr txBox="1">
                <a:spLocks noRot="1" noChangeAspect="1" noMove="1" noResize="1" noEditPoints="1" noAdjustHandles="1" noChangeArrowheads="1" noChangeShapeType="1" noTextEdit="1"/>
              </p:cNvSpPr>
              <p:nvPr/>
            </p:nvSpPr>
            <p:spPr>
              <a:xfrm>
                <a:off x="342341" y="3485232"/>
                <a:ext cx="8621882" cy="814710"/>
              </a:xfrm>
              <a:prstGeom prst="rect">
                <a:avLst/>
              </a:prstGeom>
              <a:blipFill>
                <a:blip r:embed="rId9"/>
                <a:stretch>
                  <a:fillRect/>
                </a:stretch>
              </a:blipFill>
            </p:spPr>
            <p:txBody>
              <a:bodyPr/>
              <a:lstStyle/>
              <a:p>
                <a:r>
                  <a:rPr lang="cs-CZ">
                    <a:noFill/>
                  </a:rPr>
                  <a:t> </a:t>
                </a:r>
              </a:p>
            </p:txBody>
          </p:sp>
        </mc:Fallback>
      </mc:AlternateContent>
    </p:spTree>
    <p:extLst>
      <p:ext uri="{BB962C8B-B14F-4D97-AF65-F5344CB8AC3E}">
        <p14:creationId xmlns:p14="http://schemas.microsoft.com/office/powerpoint/2010/main" val="1979223374"/>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24" grpId="0"/>
      <p:bldP spid="3" grpId="0"/>
      <p:bldP spid="21" grpId="0" animBg="1"/>
      <p:bldP spid="25" grpId="0"/>
    </p:bldLst>
  </p:timing>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620</Words>
  <Application>Microsoft Office PowerPoint</Application>
  <PresentationFormat>Předvádění na obrazovce (16:9)</PresentationFormat>
  <Paragraphs>129</Paragraphs>
  <Slides>18</Slides>
  <Notes>18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Roboto Slab</vt:lpstr>
      <vt:lpstr>Weekly Free Light</vt:lpstr>
      <vt:lpstr>Nixie One</vt:lpstr>
      <vt:lpstr>Arial</vt:lpstr>
      <vt:lpstr>Cambria Math</vt:lpstr>
      <vt:lpstr>Wingdings</vt:lpstr>
      <vt:lpstr>Warwick template</vt:lpstr>
      <vt:lpstr>Further trigonometric expressions</vt:lpstr>
      <vt:lpstr>Prezentace aplikace PowerPoint</vt:lpstr>
      <vt:lpstr>Expressions overview</vt:lpstr>
      <vt:lpstr>Expressions overview</vt:lpstr>
      <vt:lpstr>Expressions overview</vt:lpstr>
      <vt:lpstr>Trigonometric expressions modifications</vt:lpstr>
      <vt:lpstr>Example 1: Determine the sine function value</vt:lpstr>
      <vt:lpstr>Example 2: Simplify</vt:lpstr>
      <vt:lpstr>Example 2: Simplify</vt:lpstr>
      <vt:lpstr>Example 3: Solve the equation</vt:lpstr>
      <vt:lpstr>Example 4: Solve</vt:lpstr>
      <vt:lpstr>Summary</vt:lpstr>
      <vt:lpstr>Prezentace aplikace PowerPoint</vt:lpstr>
      <vt:lpstr>Excercises</vt:lpstr>
      <vt:lpstr>Excercises</vt:lpstr>
      <vt:lpstr>Excercises</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Michal Heczko</cp:lastModifiedBy>
  <cp:revision>2</cp:revision>
  <dcterms:modified xsi:type="dcterms:W3CDTF">2022-07-21T21:35:01Z</dcterms:modified>
</cp:coreProperties>
</file>